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8" r:id="rId3"/>
  </p:sldMasterIdLst>
  <p:notesMasterIdLst>
    <p:notesMasterId r:id="rId114"/>
  </p:notesMasterIdLst>
  <p:sldIdLst>
    <p:sldId id="256" r:id="rId4"/>
    <p:sldId id="422" r:id="rId5"/>
    <p:sldId id="440" r:id="rId6"/>
    <p:sldId id="441" r:id="rId7"/>
    <p:sldId id="442" r:id="rId8"/>
    <p:sldId id="443" r:id="rId9"/>
    <p:sldId id="444" r:id="rId10"/>
    <p:sldId id="445" r:id="rId11"/>
    <p:sldId id="446" r:id="rId12"/>
    <p:sldId id="447" r:id="rId13"/>
    <p:sldId id="476" r:id="rId14"/>
    <p:sldId id="448" r:id="rId15"/>
    <p:sldId id="449" r:id="rId16"/>
    <p:sldId id="535" r:id="rId17"/>
    <p:sldId id="516" r:id="rId18"/>
    <p:sldId id="517" r:id="rId19"/>
    <p:sldId id="455" r:id="rId20"/>
    <p:sldId id="518" r:id="rId21"/>
    <p:sldId id="519" r:id="rId22"/>
    <p:sldId id="520" r:id="rId23"/>
    <p:sldId id="521" r:id="rId24"/>
    <p:sldId id="466" r:id="rId25"/>
    <p:sldId id="522" r:id="rId26"/>
    <p:sldId id="523" r:id="rId27"/>
    <p:sldId id="462" r:id="rId28"/>
    <p:sldId id="524" r:id="rId29"/>
    <p:sldId id="469" r:id="rId30"/>
    <p:sldId id="452" r:id="rId31"/>
    <p:sldId id="525" r:id="rId32"/>
    <p:sldId id="453" r:id="rId33"/>
    <p:sldId id="454" r:id="rId34"/>
    <p:sldId id="526" r:id="rId35"/>
    <p:sldId id="456" r:id="rId36"/>
    <p:sldId id="527" r:id="rId37"/>
    <p:sldId id="457" r:id="rId38"/>
    <p:sldId id="464" r:id="rId39"/>
    <p:sldId id="465" r:id="rId40"/>
    <p:sldId id="471" r:id="rId41"/>
    <p:sldId id="528" r:id="rId42"/>
    <p:sldId id="259" r:id="rId43"/>
    <p:sldId id="283" r:id="rId44"/>
    <p:sldId id="284" r:id="rId45"/>
    <p:sldId id="285" r:id="rId46"/>
    <p:sldId id="439" r:id="rId47"/>
    <p:sldId id="529" r:id="rId48"/>
    <p:sldId id="530" r:id="rId49"/>
    <p:sldId id="531" r:id="rId50"/>
    <p:sldId id="532" r:id="rId51"/>
    <p:sldId id="533" r:id="rId52"/>
    <p:sldId id="309" r:id="rId53"/>
    <p:sldId id="436" r:id="rId54"/>
    <p:sldId id="534" r:id="rId55"/>
    <p:sldId id="261" r:id="rId56"/>
    <p:sldId id="262" r:id="rId57"/>
    <p:sldId id="263" r:id="rId58"/>
    <p:sldId id="264" r:id="rId59"/>
    <p:sldId id="265" r:id="rId60"/>
    <p:sldId id="266" r:id="rId61"/>
    <p:sldId id="267" r:id="rId62"/>
    <p:sldId id="268" r:id="rId63"/>
    <p:sldId id="269" r:id="rId64"/>
    <p:sldId id="270" r:id="rId65"/>
    <p:sldId id="271" r:id="rId66"/>
    <p:sldId id="272" r:id="rId67"/>
    <p:sldId id="273" r:id="rId68"/>
    <p:sldId id="274" r:id="rId69"/>
    <p:sldId id="275" r:id="rId70"/>
    <p:sldId id="276" r:id="rId71"/>
    <p:sldId id="277" r:id="rId72"/>
    <p:sldId id="278" r:id="rId73"/>
    <p:sldId id="279" r:id="rId74"/>
    <p:sldId id="280" r:id="rId75"/>
    <p:sldId id="282" r:id="rId76"/>
    <p:sldId id="437" r:id="rId77"/>
    <p:sldId id="287" r:id="rId78"/>
    <p:sldId id="288" r:id="rId79"/>
    <p:sldId id="289" r:id="rId80"/>
    <p:sldId id="290" r:id="rId81"/>
    <p:sldId id="291" r:id="rId82"/>
    <p:sldId id="292" r:id="rId83"/>
    <p:sldId id="293" r:id="rId84"/>
    <p:sldId id="294" r:id="rId85"/>
    <p:sldId id="295" r:id="rId86"/>
    <p:sldId id="296" r:id="rId87"/>
    <p:sldId id="297" r:id="rId88"/>
    <p:sldId id="298" r:id="rId89"/>
    <p:sldId id="299" r:id="rId90"/>
    <p:sldId id="300" r:id="rId91"/>
    <p:sldId id="301" r:id="rId92"/>
    <p:sldId id="302" r:id="rId93"/>
    <p:sldId id="303" r:id="rId94"/>
    <p:sldId id="304" r:id="rId95"/>
    <p:sldId id="305" r:id="rId96"/>
    <p:sldId id="306" r:id="rId97"/>
    <p:sldId id="307" r:id="rId98"/>
    <p:sldId id="438" r:id="rId99"/>
    <p:sldId id="510" r:id="rId100"/>
    <p:sldId id="258" r:id="rId101"/>
    <p:sldId id="260" r:id="rId102"/>
    <p:sldId id="460" r:id="rId103"/>
    <p:sldId id="497" r:id="rId104"/>
    <p:sldId id="481" r:id="rId105"/>
    <p:sldId id="482" r:id="rId106"/>
    <p:sldId id="483" r:id="rId107"/>
    <p:sldId id="484" r:id="rId108"/>
    <p:sldId id="485" r:id="rId109"/>
    <p:sldId id="487" r:id="rId110"/>
    <p:sldId id="461" r:id="rId111"/>
    <p:sldId id="472" r:id="rId112"/>
    <p:sldId id="463" r:id="rId1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95" d="100"/>
          <a:sy n="95" d="100"/>
        </p:scale>
        <p:origin x="979" y="72"/>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theme" Target="theme/theme1.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tableStyles" Target="tableStyle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notesMaster" Target="notesMasters/notesMaster1.xml"/><Relationship Id="rId119" Type="http://schemas.microsoft.com/office/2016/11/relationships/changesInfo" Target="changesInfos/changesInfo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Kovashka" userId="98baa7aea3a9faa0" providerId="LiveId" clId="{39A8072A-6F63-481A-8012-D5D4DE0E52DA}"/>
    <pc:docChg chg="custSel addSld delSld modSld sldOrd">
      <pc:chgData name="Adriana Kovashka" userId="98baa7aea3a9faa0" providerId="LiveId" clId="{39A8072A-6F63-481A-8012-D5D4DE0E52DA}" dt="2026-07-14T04:27:20.218" v="153" actId="20577"/>
      <pc:docMkLst>
        <pc:docMk/>
      </pc:docMkLst>
      <pc:sldChg chg="modSp mod">
        <pc:chgData name="Adriana Kovashka" userId="98baa7aea3a9faa0" providerId="LiveId" clId="{39A8072A-6F63-481A-8012-D5D4DE0E52DA}" dt="2026-07-14T04:27:20.218" v="153" actId="20577"/>
        <pc:sldMkLst>
          <pc:docMk/>
          <pc:sldMk cId="3685162360" sldId="256"/>
        </pc:sldMkLst>
        <pc:spChg chg="mod">
          <ac:chgData name="Adriana Kovashka" userId="98baa7aea3a9faa0" providerId="LiveId" clId="{39A8072A-6F63-481A-8012-D5D4DE0E52DA}" dt="2026-07-14T04:27:20.218" v="153" actId="20577"/>
          <ac:spMkLst>
            <pc:docMk/>
            <pc:sldMk cId="3685162360" sldId="25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95898-8D84-4C5D-BADA-C939A07F5565}" type="datetimeFigureOut">
              <a:rPr lang="en-US" smtClean="0"/>
              <a:t>7/14/2026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51EDA-6654-40B8-9D58-82E30EE6B614}" type="slidenum">
              <a:rPr lang="en-US" smtClean="0"/>
              <a:t>‹#›</a:t>
            </a:fld>
            <a:endParaRPr lang="en-US"/>
          </a:p>
        </p:txBody>
      </p:sp>
    </p:spTree>
    <p:extLst>
      <p:ext uri="{BB962C8B-B14F-4D97-AF65-F5344CB8AC3E}">
        <p14:creationId xmlns:p14="http://schemas.microsoft.com/office/powerpoint/2010/main" val="3425268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55C306-3F9F-4732-BB7D-DFB091FC3D39}"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554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9C6E3-BDC8-4AAA-AFA8-3D5A5F142F96}"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3913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172650-10F3-4009-BA4A-E532E3E1E32A}"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445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13" b="0" i="0">
                <a:solidFill>
                  <a:schemeClr val="tx1"/>
                </a:solidFill>
                <a:latin typeface="Arial MT"/>
                <a:cs typeface="Arial MT"/>
              </a:defRPr>
            </a:lvl1pPr>
          </a:lstStyle>
          <a:p>
            <a:endParaRPr/>
          </a:p>
        </p:txBody>
      </p:sp>
      <p:sp>
        <p:nvSpPr>
          <p:cNvPr id="3" name="Holder 3"/>
          <p:cNvSpPr>
            <a:spLocks noGrp="1"/>
          </p:cNvSpPr>
          <p:nvPr>
            <p:ph sz="half" idx="2"/>
          </p:nvPr>
        </p:nvSpPr>
        <p:spPr>
          <a:xfrm>
            <a:off x="687705" y="1684866"/>
            <a:ext cx="3010376" cy="380873"/>
          </a:xfrm>
          <a:prstGeom prst="rect">
            <a:avLst/>
          </a:prstGeom>
        </p:spPr>
        <p:txBody>
          <a:bodyPr wrap="square" lIns="0" tIns="0" rIns="0" bIns="0">
            <a:spAutoFit/>
          </a:bodyPr>
          <a:lstStyle>
            <a:lvl1pPr>
              <a:defRPr sz="2475" b="0" i="0">
                <a:solidFill>
                  <a:schemeClr val="tx1"/>
                </a:solidFill>
                <a:latin typeface="Arial MT"/>
                <a:cs typeface="Arial MT"/>
              </a:defRPr>
            </a:lvl1pPr>
          </a:lstStyle>
          <a:p>
            <a:endParaRPr/>
          </a:p>
        </p:txBody>
      </p:sp>
      <p:sp>
        <p:nvSpPr>
          <p:cNvPr id="4" name="Holder 4"/>
          <p:cNvSpPr>
            <a:spLocks noGrp="1"/>
          </p:cNvSpPr>
          <p:nvPr>
            <p:ph sz="half" idx="3"/>
          </p:nvPr>
        </p:nvSpPr>
        <p:spPr>
          <a:xfrm>
            <a:off x="4709160" y="1577340"/>
            <a:ext cx="397764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9A687A-4CE0-4C07-8D32-C92604B8F8AD}"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7/14/2026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5343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711832" y="461899"/>
            <a:ext cx="5720334" cy="696594"/>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211072" y="4118580"/>
            <a:ext cx="6721855" cy="1195704"/>
          </a:xfrm>
          <a:prstGeom prst="rect">
            <a:avLst/>
          </a:prstGeom>
        </p:spPr>
        <p:txBody>
          <a:bodyPr wrap="square" lIns="0" tIns="0" rIns="0" bIns="0">
            <a:spAutoFit/>
          </a:bodyPr>
          <a:lstStyle>
            <a:lvl1pPr>
              <a:defRPr sz="3200" b="0" i="0">
                <a:solidFill>
                  <a:srgbClr val="888888"/>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305CB77-8CC5-4DF6-B402-A39F962CE62D}"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7/14/2026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06900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1DE91E3-BD29-4B82-9EA9-97666A33830C}"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6924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AB7D47-639E-4560-B907-C3E00236A74D}"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459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37B49C-2B1D-4B4C-8FB0-7ACFD285A2E0}"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7502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2CDE6A-5BD3-4FA2-A476-D48C57E76729}"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7061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D8C97AF-6A38-4200-A8D5-FD3567870742}" type="datetime1">
              <a:rPr lang="en-US" smtClean="0">
                <a:solidFill>
                  <a:prstClr val="black">
                    <a:tint val="75000"/>
                  </a:prstClr>
                </a:solidFill>
              </a:rPr>
              <a:t>7/14/2026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6761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786968-AF6A-4944-9E95-7295CE634953}" type="datetime1">
              <a:rPr lang="en-US" smtClean="0">
                <a:solidFill>
                  <a:prstClr val="black">
                    <a:tint val="75000"/>
                  </a:prstClr>
                </a:solidFill>
              </a:rPr>
              <a:t>7/14/2026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9611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75BAE1-571D-4D5E-A8AB-7910A59751E4}"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4408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90DAD2-E6A5-4162-AE4F-D99308A5D926}" type="datetime1">
              <a:rPr lang="en-US" smtClean="0">
                <a:solidFill>
                  <a:prstClr val="black">
                    <a:tint val="75000"/>
                  </a:prstClr>
                </a:solidFill>
              </a:rPr>
              <a:t>7/14/2026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8397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192250-7CC7-4594-B997-704D5FCC1E3A}"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62123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9E9ED-0E02-4348-99A5-9ABF8D6A2BC2}"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5570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577CBC-3D51-44EF-8BD1-26510F84BD9D}"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3393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858D28-BA4C-4503-9009-67C8D972321B}"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2407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711832" y="461899"/>
            <a:ext cx="5720334" cy="696594"/>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211072" y="4118580"/>
            <a:ext cx="6721855" cy="1195704"/>
          </a:xfrm>
          <a:prstGeom prst="rect">
            <a:avLst/>
          </a:prstGeom>
        </p:spPr>
        <p:txBody>
          <a:bodyPr wrap="square" lIns="0" tIns="0" rIns="0" bIns="0">
            <a:spAutoFit/>
          </a:bodyPr>
          <a:lstStyle>
            <a:lvl1pPr>
              <a:defRPr sz="3200" b="0" i="0">
                <a:solidFill>
                  <a:srgbClr val="888888"/>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A8619BA-9AFA-477D-8628-81408AD2C923}" type="datetime1">
              <a:rPr lang="en-US" smtClean="0"/>
              <a:t>7/14/2026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256397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20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AFFA722E-540D-4728-BDD3-9E01B3E5A5B0}" type="datetime1">
              <a:rPr lang="en-US" smtClean="0"/>
              <a:t>7/14/2026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232896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Trebuchet MS"/>
                <a:cs typeface="Trebuchet MS"/>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070AE9F2-3D31-4B25-9057-E6989F4ED0C4}" type="datetime1">
              <a:rPr lang="en-US" smtClean="0"/>
              <a:t>7/14/2026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731296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8B4C88E-B119-484F-A007-46C6B51C0AC0}" type="datetime1">
              <a:rPr lang="en-US" smtClean="0"/>
              <a:t>7/14/2026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068186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E7149548-7C63-4283-94B7-9A8BC8C9A171}" type="datetime1">
              <a:rPr lang="en-US" smtClean="0"/>
              <a:t>7/14/2026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1324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993B3E-937C-4BA7-8EA2-A11B6912E7F4}"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36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DC2895-7871-4ABA-A421-9D31095A7459}"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615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461FA71-C5E2-4B05-A8C6-75F636DB78BD}" type="datetime1">
              <a:rPr lang="en-US" smtClean="0">
                <a:solidFill>
                  <a:prstClr val="black">
                    <a:tint val="75000"/>
                  </a:prstClr>
                </a:solidFill>
              </a:rPr>
              <a:t>7/14/2026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88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7877E39-FFB0-4AF1-8A46-061DDD9E3615}" type="datetime1">
              <a:rPr lang="en-US" smtClean="0">
                <a:solidFill>
                  <a:prstClr val="black">
                    <a:tint val="75000"/>
                  </a:prstClr>
                </a:solidFill>
              </a:rPr>
              <a:t>7/14/2026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737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80472B-AA1F-48FA-ACA0-F36C68EA4B58}" type="datetime1">
              <a:rPr lang="en-US" smtClean="0">
                <a:solidFill>
                  <a:prstClr val="black">
                    <a:tint val="75000"/>
                  </a:prstClr>
                </a:solidFill>
              </a:rPr>
              <a:t>7/14/2026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3631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76B648-1403-4616-9776-5A3C3AB5A52E}"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71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54B0F7-A722-46E7-82ED-A2907E2B7FA9}"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7016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7.xml"/><Relationship Id="rId7" Type="http://schemas.openxmlformats.org/officeDocument/2006/relationships/image" Target="../media/image1.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3.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A1D7B8-DAE8-4004-B498-22F6C4D1CACF}"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74958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96" r:id="rId12"/>
    <p:sldLayoutId id="2147483697"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724DC9-6574-4B34-B6BB-5044AE292555}"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90917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990600"/>
          </a:xfrm>
          <a:prstGeom prst="rect">
            <a:avLst/>
          </a:prstGeom>
        </p:spPr>
      </p:pic>
      <p:pic>
        <p:nvPicPr>
          <p:cNvPr id="17" name="bg object 17"/>
          <p:cNvPicPr/>
          <p:nvPr/>
        </p:nvPicPr>
        <p:blipFill>
          <a:blip r:embed="rId8" cstate="print"/>
          <a:stretch>
            <a:fillRect/>
          </a:stretch>
        </p:blipFill>
        <p:spPr>
          <a:xfrm>
            <a:off x="0" y="533400"/>
            <a:ext cx="813816" cy="824484"/>
          </a:xfrm>
          <a:prstGeom prst="rect">
            <a:avLst/>
          </a:prstGeom>
        </p:spPr>
      </p:pic>
      <p:sp>
        <p:nvSpPr>
          <p:cNvPr id="2" name="Holder 2"/>
          <p:cNvSpPr>
            <a:spLocks noGrp="1"/>
          </p:cNvSpPr>
          <p:nvPr>
            <p:ph type="title"/>
          </p:nvPr>
        </p:nvSpPr>
        <p:spPr>
          <a:xfrm>
            <a:off x="147929" y="6807"/>
            <a:ext cx="8848140" cy="878840"/>
          </a:xfrm>
          <a:prstGeom prst="rect">
            <a:avLst/>
          </a:prstGeom>
        </p:spPr>
        <p:txBody>
          <a:bodyPr wrap="square" lIns="0" tIns="0" rIns="0" bIns="0">
            <a:spAutoFit/>
          </a:bodyPr>
          <a:lstStyle>
            <a:lvl1pPr>
              <a:defRPr sz="2400" b="0" i="0">
                <a:solidFill>
                  <a:schemeClr val="tx1"/>
                </a:solidFill>
                <a:latin typeface="Trebuchet MS"/>
                <a:cs typeface="Trebuchet MS"/>
              </a:defRPr>
            </a:lvl1pPr>
          </a:lstStyle>
          <a:p>
            <a:endParaRPr/>
          </a:p>
        </p:txBody>
      </p:sp>
      <p:sp>
        <p:nvSpPr>
          <p:cNvPr id="3" name="Holder 3"/>
          <p:cNvSpPr>
            <a:spLocks noGrp="1"/>
          </p:cNvSpPr>
          <p:nvPr>
            <p:ph type="body" idx="1"/>
          </p:nvPr>
        </p:nvSpPr>
        <p:spPr>
          <a:xfrm>
            <a:off x="549909" y="1106975"/>
            <a:ext cx="8044180" cy="4709795"/>
          </a:xfrm>
          <a:prstGeom prst="rect">
            <a:avLst/>
          </a:prstGeom>
        </p:spPr>
        <p:txBody>
          <a:bodyPr wrap="square" lIns="0" tIns="0" rIns="0" bIns="0">
            <a:spAutoFit/>
          </a:bodyPr>
          <a:lstStyle>
            <a:lvl1pPr>
              <a:defRPr sz="20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F84C0A1F-E340-4C15-B803-24A381188A3A}" type="datetime1">
              <a:rPr lang="en-US" smtClean="0"/>
              <a:t>7/14/2026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336858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2" Type="http://schemas.openxmlformats.org/officeDocument/2006/relationships/image" Target="../media/image716.png"/><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2" Type="http://schemas.openxmlformats.org/officeDocument/2006/relationships/image" Target="../media/image717.png"/><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3" Type="http://schemas.openxmlformats.org/officeDocument/2006/relationships/image" Target="../media/image718.png"/><Relationship Id="rId2" Type="http://schemas.openxmlformats.org/officeDocument/2006/relationships/image" Target="../media/image578.png"/><Relationship Id="rId1" Type="http://schemas.openxmlformats.org/officeDocument/2006/relationships/slideLayout" Target="../slideLayouts/slideLayout15.xml"/><Relationship Id="rId4" Type="http://schemas.openxmlformats.org/officeDocument/2006/relationships/image" Target="../media/image719.png"/></Relationships>
</file>

<file path=ppt/slides/_rels/slide104.xml.rels><?xml version="1.0" encoding="UTF-8" standalone="yes"?>
<Relationships xmlns="http://schemas.openxmlformats.org/package/2006/relationships"><Relationship Id="rId2" Type="http://schemas.openxmlformats.org/officeDocument/2006/relationships/image" Target="../media/image720.png"/><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3" Type="http://schemas.openxmlformats.org/officeDocument/2006/relationships/image" Target="../media/image721.png"/><Relationship Id="rId2" Type="http://schemas.openxmlformats.org/officeDocument/2006/relationships/image" Target="../media/image578.png"/><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2" Type="http://schemas.openxmlformats.org/officeDocument/2006/relationships/image" Target="../media/image722.png"/><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2" Type="http://schemas.openxmlformats.org/officeDocument/2006/relationships/hyperlink" Target="http://www.cs.utexas.edu/users/mckinley/notes/reviewing.html" TargetMode="External"/><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microsoft.com/en-us/research/wp-content/uploads/2016/07/How-to-write-a-great-research-paper.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deviparikh.medium.com/how-we-write-rebuttals-dc84742fece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hyperlink" Target="https://deviparikh.medium.com/how-we-write-rebuttals-dc84742fece1"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deviparikh.medium.com/how-we-write-rebuttals-dc84742fece1"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deviparikh.medium.com/how-we-write-rebuttals-dc84742fece1"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deviparikh.medium.com/how-we-write-rebuttals-dc84742fece1"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deviparikh.medium.com/how-we-write-rebuttals-dc84742fece1"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deviparikh.medium.com/how-we-write-rebuttals-dc84742fece1"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deviparikh.medium.com/how-we-write-rebuttals-dc84742fece1"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deviparikh.medium.com/how-we-write-rebuttals-dc84742fece1"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www.ted.com/playlists/497/practice_makes_perfect"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3" Type="http://schemas.openxmlformats.org/officeDocument/2006/relationships/image" Target="../media/image32.png"/><Relationship Id="rId18" Type="http://schemas.openxmlformats.org/officeDocument/2006/relationships/image" Target="../media/image37.png"/><Relationship Id="rId26" Type="http://schemas.openxmlformats.org/officeDocument/2006/relationships/image" Target="../media/image45.png"/><Relationship Id="rId3" Type="http://schemas.openxmlformats.org/officeDocument/2006/relationships/image" Target="../media/image22.png"/><Relationship Id="rId21" Type="http://schemas.openxmlformats.org/officeDocument/2006/relationships/image" Target="../media/image40.png"/><Relationship Id="rId34" Type="http://schemas.openxmlformats.org/officeDocument/2006/relationships/image" Target="../media/image53.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5" Type="http://schemas.openxmlformats.org/officeDocument/2006/relationships/image" Target="../media/image44.png"/><Relationship Id="rId33" Type="http://schemas.openxmlformats.org/officeDocument/2006/relationships/image" Target="../media/image52.png"/><Relationship Id="rId2" Type="http://schemas.openxmlformats.org/officeDocument/2006/relationships/image" Target="../media/image21.png"/><Relationship Id="rId16" Type="http://schemas.openxmlformats.org/officeDocument/2006/relationships/image" Target="../media/image35.png"/><Relationship Id="rId20" Type="http://schemas.openxmlformats.org/officeDocument/2006/relationships/image" Target="../media/image39.png"/><Relationship Id="rId29"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25.png"/><Relationship Id="rId11" Type="http://schemas.openxmlformats.org/officeDocument/2006/relationships/image" Target="../media/image30.png"/><Relationship Id="rId24" Type="http://schemas.openxmlformats.org/officeDocument/2006/relationships/image" Target="../media/image43.png"/><Relationship Id="rId32" Type="http://schemas.openxmlformats.org/officeDocument/2006/relationships/image" Target="../media/image51.png"/><Relationship Id="rId5" Type="http://schemas.openxmlformats.org/officeDocument/2006/relationships/image" Target="../media/image24.png"/><Relationship Id="rId15" Type="http://schemas.openxmlformats.org/officeDocument/2006/relationships/image" Target="../media/image34.png"/><Relationship Id="rId23" Type="http://schemas.openxmlformats.org/officeDocument/2006/relationships/image" Target="../media/image42.png"/><Relationship Id="rId28" Type="http://schemas.openxmlformats.org/officeDocument/2006/relationships/image" Target="../media/image47.png"/><Relationship Id="rId36" Type="http://schemas.openxmlformats.org/officeDocument/2006/relationships/image" Target="../media/image55.png"/><Relationship Id="rId10" Type="http://schemas.openxmlformats.org/officeDocument/2006/relationships/image" Target="../media/image29.png"/><Relationship Id="rId19" Type="http://schemas.openxmlformats.org/officeDocument/2006/relationships/image" Target="../media/image38.png"/><Relationship Id="rId31" Type="http://schemas.openxmlformats.org/officeDocument/2006/relationships/image" Target="../media/image50.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41.png"/><Relationship Id="rId27" Type="http://schemas.openxmlformats.org/officeDocument/2006/relationships/image" Target="../media/image46.png"/><Relationship Id="rId30" Type="http://schemas.openxmlformats.org/officeDocument/2006/relationships/image" Target="../media/image49.png"/><Relationship Id="rId35" Type="http://schemas.openxmlformats.org/officeDocument/2006/relationships/image" Target="../media/image54.png"/><Relationship Id="rId8"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26" Type="http://schemas.openxmlformats.org/officeDocument/2006/relationships/image" Target="../media/image80.png"/><Relationship Id="rId3" Type="http://schemas.openxmlformats.org/officeDocument/2006/relationships/image" Target="../media/image57.png"/><Relationship Id="rId21" Type="http://schemas.openxmlformats.org/officeDocument/2006/relationships/image" Target="../media/image75.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5" Type="http://schemas.openxmlformats.org/officeDocument/2006/relationships/image" Target="../media/image79.png"/><Relationship Id="rId2" Type="http://schemas.openxmlformats.org/officeDocument/2006/relationships/image" Target="../media/image56.png"/><Relationship Id="rId16" Type="http://schemas.openxmlformats.org/officeDocument/2006/relationships/image" Target="../media/image70.png"/><Relationship Id="rId20" Type="http://schemas.openxmlformats.org/officeDocument/2006/relationships/image" Target="../media/image74.png"/><Relationship Id="rId29"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65.png"/><Relationship Id="rId24" Type="http://schemas.openxmlformats.org/officeDocument/2006/relationships/image" Target="../media/image78.png"/><Relationship Id="rId5" Type="http://schemas.openxmlformats.org/officeDocument/2006/relationships/image" Target="../media/image59.png"/><Relationship Id="rId15" Type="http://schemas.openxmlformats.org/officeDocument/2006/relationships/image" Target="../media/image69.png"/><Relationship Id="rId23" Type="http://schemas.openxmlformats.org/officeDocument/2006/relationships/image" Target="../media/image77.png"/><Relationship Id="rId28" Type="http://schemas.openxmlformats.org/officeDocument/2006/relationships/image" Target="../media/image82.png"/><Relationship Id="rId10" Type="http://schemas.openxmlformats.org/officeDocument/2006/relationships/image" Target="../media/image64.png"/><Relationship Id="rId19" Type="http://schemas.openxmlformats.org/officeDocument/2006/relationships/image" Target="../media/image73.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 Id="rId22" Type="http://schemas.openxmlformats.org/officeDocument/2006/relationships/image" Target="../media/image76.png"/><Relationship Id="rId27" Type="http://schemas.openxmlformats.org/officeDocument/2006/relationships/image" Target="../media/image8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3" Type="http://schemas.openxmlformats.org/officeDocument/2006/relationships/image" Target="../media/image95.png"/><Relationship Id="rId18" Type="http://schemas.openxmlformats.org/officeDocument/2006/relationships/image" Target="../media/image100.png"/><Relationship Id="rId26" Type="http://schemas.openxmlformats.org/officeDocument/2006/relationships/image" Target="../media/image108.png"/><Relationship Id="rId39" Type="http://schemas.openxmlformats.org/officeDocument/2006/relationships/image" Target="../media/image121.png"/><Relationship Id="rId21" Type="http://schemas.openxmlformats.org/officeDocument/2006/relationships/image" Target="../media/image103.png"/><Relationship Id="rId34" Type="http://schemas.openxmlformats.org/officeDocument/2006/relationships/image" Target="../media/image116.png"/><Relationship Id="rId42" Type="http://schemas.openxmlformats.org/officeDocument/2006/relationships/image" Target="../media/image124.png"/><Relationship Id="rId47" Type="http://schemas.openxmlformats.org/officeDocument/2006/relationships/image" Target="../media/image129.png"/><Relationship Id="rId7" Type="http://schemas.openxmlformats.org/officeDocument/2006/relationships/image" Target="../media/image89.png"/><Relationship Id="rId2" Type="http://schemas.openxmlformats.org/officeDocument/2006/relationships/image" Target="../media/image84.png"/><Relationship Id="rId16" Type="http://schemas.openxmlformats.org/officeDocument/2006/relationships/image" Target="../media/image98.png"/><Relationship Id="rId29" Type="http://schemas.openxmlformats.org/officeDocument/2006/relationships/image" Target="../media/image111.png"/><Relationship Id="rId1" Type="http://schemas.openxmlformats.org/officeDocument/2006/relationships/slideLayout" Target="../slideLayouts/slideLayout13.xml"/><Relationship Id="rId6" Type="http://schemas.openxmlformats.org/officeDocument/2006/relationships/image" Target="../media/image88.png"/><Relationship Id="rId11" Type="http://schemas.openxmlformats.org/officeDocument/2006/relationships/image" Target="../media/image93.png"/><Relationship Id="rId24" Type="http://schemas.openxmlformats.org/officeDocument/2006/relationships/image" Target="../media/image106.png"/><Relationship Id="rId32" Type="http://schemas.openxmlformats.org/officeDocument/2006/relationships/image" Target="../media/image114.png"/><Relationship Id="rId37" Type="http://schemas.openxmlformats.org/officeDocument/2006/relationships/image" Target="../media/image119.png"/><Relationship Id="rId40" Type="http://schemas.openxmlformats.org/officeDocument/2006/relationships/image" Target="../media/image122.png"/><Relationship Id="rId45" Type="http://schemas.openxmlformats.org/officeDocument/2006/relationships/image" Target="../media/image127.png"/><Relationship Id="rId5" Type="http://schemas.openxmlformats.org/officeDocument/2006/relationships/image" Target="../media/image87.png"/><Relationship Id="rId15" Type="http://schemas.openxmlformats.org/officeDocument/2006/relationships/image" Target="../media/image97.png"/><Relationship Id="rId23" Type="http://schemas.openxmlformats.org/officeDocument/2006/relationships/image" Target="../media/image105.png"/><Relationship Id="rId28" Type="http://schemas.openxmlformats.org/officeDocument/2006/relationships/image" Target="../media/image110.png"/><Relationship Id="rId36" Type="http://schemas.openxmlformats.org/officeDocument/2006/relationships/image" Target="../media/image118.png"/><Relationship Id="rId10" Type="http://schemas.openxmlformats.org/officeDocument/2006/relationships/image" Target="../media/image92.png"/><Relationship Id="rId19" Type="http://schemas.openxmlformats.org/officeDocument/2006/relationships/image" Target="../media/image101.png"/><Relationship Id="rId31" Type="http://schemas.openxmlformats.org/officeDocument/2006/relationships/image" Target="../media/image113.png"/><Relationship Id="rId44" Type="http://schemas.openxmlformats.org/officeDocument/2006/relationships/image" Target="../media/image126.png"/><Relationship Id="rId4" Type="http://schemas.openxmlformats.org/officeDocument/2006/relationships/image" Target="../media/image86.png"/><Relationship Id="rId9" Type="http://schemas.openxmlformats.org/officeDocument/2006/relationships/image" Target="../media/image91.png"/><Relationship Id="rId14" Type="http://schemas.openxmlformats.org/officeDocument/2006/relationships/image" Target="../media/image96.png"/><Relationship Id="rId22" Type="http://schemas.openxmlformats.org/officeDocument/2006/relationships/image" Target="../media/image104.png"/><Relationship Id="rId27" Type="http://schemas.openxmlformats.org/officeDocument/2006/relationships/image" Target="../media/image109.png"/><Relationship Id="rId30" Type="http://schemas.openxmlformats.org/officeDocument/2006/relationships/image" Target="../media/image112.png"/><Relationship Id="rId35" Type="http://schemas.openxmlformats.org/officeDocument/2006/relationships/image" Target="../media/image117.png"/><Relationship Id="rId43" Type="http://schemas.openxmlformats.org/officeDocument/2006/relationships/image" Target="../media/image125.png"/><Relationship Id="rId48" Type="http://schemas.openxmlformats.org/officeDocument/2006/relationships/image" Target="../media/image130.png"/><Relationship Id="rId8" Type="http://schemas.openxmlformats.org/officeDocument/2006/relationships/image" Target="../media/image90.png"/><Relationship Id="rId3" Type="http://schemas.openxmlformats.org/officeDocument/2006/relationships/image" Target="../media/image85.png"/><Relationship Id="rId12" Type="http://schemas.openxmlformats.org/officeDocument/2006/relationships/image" Target="../media/image94.png"/><Relationship Id="rId17" Type="http://schemas.openxmlformats.org/officeDocument/2006/relationships/image" Target="../media/image99.png"/><Relationship Id="rId25" Type="http://schemas.openxmlformats.org/officeDocument/2006/relationships/image" Target="../media/image107.png"/><Relationship Id="rId33" Type="http://schemas.openxmlformats.org/officeDocument/2006/relationships/image" Target="../media/image115.png"/><Relationship Id="rId38" Type="http://schemas.openxmlformats.org/officeDocument/2006/relationships/image" Target="../media/image120.png"/><Relationship Id="rId46" Type="http://schemas.openxmlformats.org/officeDocument/2006/relationships/image" Target="../media/image128.png"/><Relationship Id="rId20" Type="http://schemas.openxmlformats.org/officeDocument/2006/relationships/image" Target="../media/image102.png"/><Relationship Id="rId41" Type="http://schemas.openxmlformats.org/officeDocument/2006/relationships/image" Target="../media/image123.png"/></Relationships>
</file>

<file path=ppt/slides/_rels/slide63.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18" Type="http://schemas.openxmlformats.org/officeDocument/2006/relationships/image" Target="../media/image147.png"/><Relationship Id="rId26" Type="http://schemas.openxmlformats.org/officeDocument/2006/relationships/image" Target="../media/image155.png"/><Relationship Id="rId3" Type="http://schemas.openxmlformats.org/officeDocument/2006/relationships/image" Target="../media/image132.png"/><Relationship Id="rId21" Type="http://schemas.openxmlformats.org/officeDocument/2006/relationships/image" Target="../media/image150.png"/><Relationship Id="rId7" Type="http://schemas.openxmlformats.org/officeDocument/2006/relationships/image" Target="../media/image136.png"/><Relationship Id="rId12" Type="http://schemas.openxmlformats.org/officeDocument/2006/relationships/image" Target="../media/image141.png"/><Relationship Id="rId17" Type="http://schemas.openxmlformats.org/officeDocument/2006/relationships/image" Target="../media/image146.png"/><Relationship Id="rId25" Type="http://schemas.openxmlformats.org/officeDocument/2006/relationships/image" Target="../media/image154.png"/><Relationship Id="rId2" Type="http://schemas.openxmlformats.org/officeDocument/2006/relationships/image" Target="../media/image131.png"/><Relationship Id="rId16" Type="http://schemas.openxmlformats.org/officeDocument/2006/relationships/image" Target="../media/image145.png"/><Relationship Id="rId20" Type="http://schemas.openxmlformats.org/officeDocument/2006/relationships/image" Target="../media/image149.png"/><Relationship Id="rId29" Type="http://schemas.openxmlformats.org/officeDocument/2006/relationships/image" Target="../media/image158.png"/><Relationship Id="rId1" Type="http://schemas.openxmlformats.org/officeDocument/2006/relationships/slideLayout" Target="../slideLayouts/slideLayout2.xml"/><Relationship Id="rId6" Type="http://schemas.openxmlformats.org/officeDocument/2006/relationships/image" Target="../media/image135.png"/><Relationship Id="rId11" Type="http://schemas.openxmlformats.org/officeDocument/2006/relationships/image" Target="../media/image140.png"/><Relationship Id="rId24" Type="http://schemas.openxmlformats.org/officeDocument/2006/relationships/image" Target="../media/image153.png"/><Relationship Id="rId5" Type="http://schemas.openxmlformats.org/officeDocument/2006/relationships/image" Target="../media/image134.png"/><Relationship Id="rId15" Type="http://schemas.openxmlformats.org/officeDocument/2006/relationships/image" Target="../media/image144.png"/><Relationship Id="rId23" Type="http://schemas.openxmlformats.org/officeDocument/2006/relationships/image" Target="../media/image152.png"/><Relationship Id="rId28" Type="http://schemas.openxmlformats.org/officeDocument/2006/relationships/image" Target="../media/image157.png"/><Relationship Id="rId10" Type="http://schemas.openxmlformats.org/officeDocument/2006/relationships/image" Target="../media/image139.png"/><Relationship Id="rId19" Type="http://schemas.openxmlformats.org/officeDocument/2006/relationships/image" Target="../media/image148.png"/><Relationship Id="rId4" Type="http://schemas.openxmlformats.org/officeDocument/2006/relationships/image" Target="../media/image133.png"/><Relationship Id="rId9" Type="http://schemas.openxmlformats.org/officeDocument/2006/relationships/image" Target="../media/image138.png"/><Relationship Id="rId14" Type="http://schemas.openxmlformats.org/officeDocument/2006/relationships/image" Target="../media/image143.png"/><Relationship Id="rId22" Type="http://schemas.openxmlformats.org/officeDocument/2006/relationships/image" Target="../media/image151.png"/><Relationship Id="rId27" Type="http://schemas.openxmlformats.org/officeDocument/2006/relationships/image" Target="../media/image156.png"/><Relationship Id="rId30" Type="http://schemas.openxmlformats.org/officeDocument/2006/relationships/image" Target="../media/image15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3" Type="http://schemas.openxmlformats.org/officeDocument/2006/relationships/image" Target="../media/image171.png"/><Relationship Id="rId18" Type="http://schemas.openxmlformats.org/officeDocument/2006/relationships/image" Target="../media/image176.png"/><Relationship Id="rId26" Type="http://schemas.openxmlformats.org/officeDocument/2006/relationships/image" Target="../media/image184.png"/><Relationship Id="rId39" Type="http://schemas.openxmlformats.org/officeDocument/2006/relationships/image" Target="../media/image197.png"/><Relationship Id="rId21" Type="http://schemas.openxmlformats.org/officeDocument/2006/relationships/image" Target="../media/image179.png"/><Relationship Id="rId34" Type="http://schemas.openxmlformats.org/officeDocument/2006/relationships/image" Target="../media/image192.png"/><Relationship Id="rId42" Type="http://schemas.openxmlformats.org/officeDocument/2006/relationships/image" Target="../media/image200.png"/><Relationship Id="rId7" Type="http://schemas.openxmlformats.org/officeDocument/2006/relationships/image" Target="../media/image165.png"/><Relationship Id="rId2" Type="http://schemas.openxmlformats.org/officeDocument/2006/relationships/image" Target="../media/image160.png"/><Relationship Id="rId16" Type="http://schemas.openxmlformats.org/officeDocument/2006/relationships/image" Target="../media/image174.png"/><Relationship Id="rId20" Type="http://schemas.openxmlformats.org/officeDocument/2006/relationships/image" Target="../media/image178.png"/><Relationship Id="rId29" Type="http://schemas.openxmlformats.org/officeDocument/2006/relationships/image" Target="../media/image187.png"/><Relationship Id="rId41" Type="http://schemas.openxmlformats.org/officeDocument/2006/relationships/image" Target="../media/image199.png"/><Relationship Id="rId1" Type="http://schemas.openxmlformats.org/officeDocument/2006/relationships/slideLayout" Target="../slideLayouts/slideLayout2.xml"/><Relationship Id="rId6" Type="http://schemas.openxmlformats.org/officeDocument/2006/relationships/image" Target="../media/image164.png"/><Relationship Id="rId11" Type="http://schemas.openxmlformats.org/officeDocument/2006/relationships/image" Target="../media/image169.png"/><Relationship Id="rId24" Type="http://schemas.openxmlformats.org/officeDocument/2006/relationships/image" Target="../media/image182.png"/><Relationship Id="rId32" Type="http://schemas.openxmlformats.org/officeDocument/2006/relationships/image" Target="../media/image190.png"/><Relationship Id="rId37" Type="http://schemas.openxmlformats.org/officeDocument/2006/relationships/image" Target="../media/image195.png"/><Relationship Id="rId40" Type="http://schemas.openxmlformats.org/officeDocument/2006/relationships/image" Target="../media/image198.png"/><Relationship Id="rId5" Type="http://schemas.openxmlformats.org/officeDocument/2006/relationships/image" Target="../media/image163.png"/><Relationship Id="rId15" Type="http://schemas.openxmlformats.org/officeDocument/2006/relationships/image" Target="../media/image173.png"/><Relationship Id="rId23" Type="http://schemas.openxmlformats.org/officeDocument/2006/relationships/image" Target="../media/image181.png"/><Relationship Id="rId28" Type="http://schemas.openxmlformats.org/officeDocument/2006/relationships/image" Target="../media/image186.png"/><Relationship Id="rId36" Type="http://schemas.openxmlformats.org/officeDocument/2006/relationships/image" Target="../media/image194.png"/><Relationship Id="rId10" Type="http://schemas.openxmlformats.org/officeDocument/2006/relationships/image" Target="../media/image168.png"/><Relationship Id="rId19" Type="http://schemas.openxmlformats.org/officeDocument/2006/relationships/image" Target="../media/image177.png"/><Relationship Id="rId31" Type="http://schemas.openxmlformats.org/officeDocument/2006/relationships/image" Target="../media/image189.png"/><Relationship Id="rId44" Type="http://schemas.openxmlformats.org/officeDocument/2006/relationships/image" Target="../media/image202.png"/><Relationship Id="rId4" Type="http://schemas.openxmlformats.org/officeDocument/2006/relationships/image" Target="../media/image162.png"/><Relationship Id="rId9" Type="http://schemas.openxmlformats.org/officeDocument/2006/relationships/image" Target="../media/image167.png"/><Relationship Id="rId14" Type="http://schemas.openxmlformats.org/officeDocument/2006/relationships/image" Target="../media/image172.png"/><Relationship Id="rId22" Type="http://schemas.openxmlformats.org/officeDocument/2006/relationships/image" Target="../media/image180.png"/><Relationship Id="rId27" Type="http://schemas.openxmlformats.org/officeDocument/2006/relationships/image" Target="../media/image185.png"/><Relationship Id="rId30" Type="http://schemas.openxmlformats.org/officeDocument/2006/relationships/image" Target="../media/image188.png"/><Relationship Id="rId35" Type="http://schemas.openxmlformats.org/officeDocument/2006/relationships/image" Target="../media/image193.png"/><Relationship Id="rId43" Type="http://schemas.openxmlformats.org/officeDocument/2006/relationships/image" Target="../media/image201.png"/><Relationship Id="rId8" Type="http://schemas.openxmlformats.org/officeDocument/2006/relationships/image" Target="../media/image166.png"/><Relationship Id="rId3" Type="http://schemas.openxmlformats.org/officeDocument/2006/relationships/image" Target="../media/image161.png"/><Relationship Id="rId12" Type="http://schemas.openxmlformats.org/officeDocument/2006/relationships/image" Target="../media/image170.png"/><Relationship Id="rId17" Type="http://schemas.openxmlformats.org/officeDocument/2006/relationships/image" Target="../media/image175.png"/><Relationship Id="rId25" Type="http://schemas.openxmlformats.org/officeDocument/2006/relationships/image" Target="../media/image183.png"/><Relationship Id="rId33" Type="http://schemas.openxmlformats.org/officeDocument/2006/relationships/image" Target="../media/image191.png"/><Relationship Id="rId38" Type="http://schemas.openxmlformats.org/officeDocument/2006/relationships/image" Target="../media/image196.png"/></Relationships>
</file>

<file path=ppt/slides/_rels/slide66.xml.rels><?xml version="1.0" encoding="UTF-8" standalone="yes"?>
<Relationships xmlns="http://schemas.openxmlformats.org/package/2006/relationships"><Relationship Id="rId26" Type="http://schemas.openxmlformats.org/officeDocument/2006/relationships/image" Target="../media/image227.png"/><Relationship Id="rId21" Type="http://schemas.openxmlformats.org/officeDocument/2006/relationships/image" Target="../media/image222.png"/><Relationship Id="rId42" Type="http://schemas.openxmlformats.org/officeDocument/2006/relationships/image" Target="../media/image243.png"/><Relationship Id="rId47" Type="http://schemas.openxmlformats.org/officeDocument/2006/relationships/image" Target="../media/image248.png"/><Relationship Id="rId63" Type="http://schemas.openxmlformats.org/officeDocument/2006/relationships/image" Target="../media/image264.png"/><Relationship Id="rId68" Type="http://schemas.openxmlformats.org/officeDocument/2006/relationships/image" Target="../media/image269.png"/><Relationship Id="rId84" Type="http://schemas.openxmlformats.org/officeDocument/2006/relationships/image" Target="../media/image285.png"/><Relationship Id="rId89" Type="http://schemas.openxmlformats.org/officeDocument/2006/relationships/image" Target="../media/image290.png"/><Relationship Id="rId16" Type="http://schemas.openxmlformats.org/officeDocument/2006/relationships/image" Target="../media/image217.png"/><Relationship Id="rId11" Type="http://schemas.openxmlformats.org/officeDocument/2006/relationships/image" Target="../media/image212.png"/><Relationship Id="rId32" Type="http://schemas.openxmlformats.org/officeDocument/2006/relationships/image" Target="../media/image233.png"/><Relationship Id="rId37" Type="http://schemas.openxmlformats.org/officeDocument/2006/relationships/image" Target="../media/image238.png"/><Relationship Id="rId53" Type="http://schemas.openxmlformats.org/officeDocument/2006/relationships/image" Target="../media/image254.png"/><Relationship Id="rId58" Type="http://schemas.openxmlformats.org/officeDocument/2006/relationships/image" Target="../media/image259.png"/><Relationship Id="rId74" Type="http://schemas.openxmlformats.org/officeDocument/2006/relationships/image" Target="../media/image275.png"/><Relationship Id="rId79" Type="http://schemas.openxmlformats.org/officeDocument/2006/relationships/image" Target="../media/image280.png"/><Relationship Id="rId102" Type="http://schemas.openxmlformats.org/officeDocument/2006/relationships/image" Target="../media/image303.png"/><Relationship Id="rId5" Type="http://schemas.openxmlformats.org/officeDocument/2006/relationships/image" Target="../media/image206.png"/><Relationship Id="rId90" Type="http://schemas.openxmlformats.org/officeDocument/2006/relationships/image" Target="../media/image291.png"/><Relationship Id="rId95" Type="http://schemas.openxmlformats.org/officeDocument/2006/relationships/image" Target="../media/image296.png"/><Relationship Id="rId22" Type="http://schemas.openxmlformats.org/officeDocument/2006/relationships/image" Target="../media/image223.png"/><Relationship Id="rId27" Type="http://schemas.openxmlformats.org/officeDocument/2006/relationships/image" Target="../media/image228.png"/><Relationship Id="rId43" Type="http://schemas.openxmlformats.org/officeDocument/2006/relationships/image" Target="../media/image244.png"/><Relationship Id="rId48" Type="http://schemas.openxmlformats.org/officeDocument/2006/relationships/image" Target="../media/image249.png"/><Relationship Id="rId64" Type="http://schemas.openxmlformats.org/officeDocument/2006/relationships/image" Target="../media/image265.png"/><Relationship Id="rId69" Type="http://schemas.openxmlformats.org/officeDocument/2006/relationships/image" Target="../media/image270.png"/><Relationship Id="rId80" Type="http://schemas.openxmlformats.org/officeDocument/2006/relationships/image" Target="../media/image281.png"/><Relationship Id="rId85" Type="http://schemas.openxmlformats.org/officeDocument/2006/relationships/image" Target="../media/image286.png"/><Relationship Id="rId12" Type="http://schemas.openxmlformats.org/officeDocument/2006/relationships/image" Target="../media/image213.png"/><Relationship Id="rId17" Type="http://schemas.openxmlformats.org/officeDocument/2006/relationships/image" Target="../media/image218.png"/><Relationship Id="rId25" Type="http://schemas.openxmlformats.org/officeDocument/2006/relationships/image" Target="../media/image226.png"/><Relationship Id="rId33" Type="http://schemas.openxmlformats.org/officeDocument/2006/relationships/image" Target="../media/image234.png"/><Relationship Id="rId38" Type="http://schemas.openxmlformats.org/officeDocument/2006/relationships/image" Target="../media/image239.png"/><Relationship Id="rId46" Type="http://schemas.openxmlformats.org/officeDocument/2006/relationships/image" Target="../media/image247.png"/><Relationship Id="rId59" Type="http://schemas.openxmlformats.org/officeDocument/2006/relationships/image" Target="../media/image260.png"/><Relationship Id="rId67" Type="http://schemas.openxmlformats.org/officeDocument/2006/relationships/image" Target="../media/image268.png"/><Relationship Id="rId20" Type="http://schemas.openxmlformats.org/officeDocument/2006/relationships/image" Target="../media/image221.png"/><Relationship Id="rId41" Type="http://schemas.openxmlformats.org/officeDocument/2006/relationships/image" Target="../media/image242.png"/><Relationship Id="rId54" Type="http://schemas.openxmlformats.org/officeDocument/2006/relationships/image" Target="../media/image255.png"/><Relationship Id="rId62" Type="http://schemas.openxmlformats.org/officeDocument/2006/relationships/image" Target="../media/image263.png"/><Relationship Id="rId70" Type="http://schemas.openxmlformats.org/officeDocument/2006/relationships/image" Target="../media/image271.png"/><Relationship Id="rId75" Type="http://schemas.openxmlformats.org/officeDocument/2006/relationships/image" Target="../media/image276.png"/><Relationship Id="rId83" Type="http://schemas.openxmlformats.org/officeDocument/2006/relationships/image" Target="../media/image284.png"/><Relationship Id="rId88" Type="http://schemas.openxmlformats.org/officeDocument/2006/relationships/image" Target="../media/image289.png"/><Relationship Id="rId91" Type="http://schemas.openxmlformats.org/officeDocument/2006/relationships/image" Target="../media/image292.png"/><Relationship Id="rId96" Type="http://schemas.openxmlformats.org/officeDocument/2006/relationships/image" Target="../media/image297.png"/><Relationship Id="rId1" Type="http://schemas.openxmlformats.org/officeDocument/2006/relationships/slideLayout" Target="../slideLayouts/slideLayout6.xml"/><Relationship Id="rId6" Type="http://schemas.openxmlformats.org/officeDocument/2006/relationships/image" Target="../media/image207.png"/><Relationship Id="rId15" Type="http://schemas.openxmlformats.org/officeDocument/2006/relationships/image" Target="../media/image216.png"/><Relationship Id="rId23" Type="http://schemas.openxmlformats.org/officeDocument/2006/relationships/image" Target="../media/image224.png"/><Relationship Id="rId28" Type="http://schemas.openxmlformats.org/officeDocument/2006/relationships/image" Target="../media/image229.png"/><Relationship Id="rId36" Type="http://schemas.openxmlformats.org/officeDocument/2006/relationships/image" Target="../media/image237.png"/><Relationship Id="rId49" Type="http://schemas.openxmlformats.org/officeDocument/2006/relationships/image" Target="../media/image250.png"/><Relationship Id="rId57" Type="http://schemas.openxmlformats.org/officeDocument/2006/relationships/image" Target="../media/image258.png"/><Relationship Id="rId10" Type="http://schemas.openxmlformats.org/officeDocument/2006/relationships/image" Target="../media/image211.png"/><Relationship Id="rId31" Type="http://schemas.openxmlformats.org/officeDocument/2006/relationships/image" Target="../media/image232.png"/><Relationship Id="rId44" Type="http://schemas.openxmlformats.org/officeDocument/2006/relationships/image" Target="../media/image245.png"/><Relationship Id="rId52" Type="http://schemas.openxmlformats.org/officeDocument/2006/relationships/image" Target="../media/image253.png"/><Relationship Id="rId60" Type="http://schemas.openxmlformats.org/officeDocument/2006/relationships/image" Target="../media/image261.png"/><Relationship Id="rId65" Type="http://schemas.openxmlformats.org/officeDocument/2006/relationships/image" Target="../media/image266.png"/><Relationship Id="rId73" Type="http://schemas.openxmlformats.org/officeDocument/2006/relationships/image" Target="../media/image274.png"/><Relationship Id="rId78" Type="http://schemas.openxmlformats.org/officeDocument/2006/relationships/image" Target="../media/image279.png"/><Relationship Id="rId81" Type="http://schemas.openxmlformats.org/officeDocument/2006/relationships/image" Target="../media/image282.png"/><Relationship Id="rId86" Type="http://schemas.openxmlformats.org/officeDocument/2006/relationships/image" Target="../media/image287.png"/><Relationship Id="rId94" Type="http://schemas.openxmlformats.org/officeDocument/2006/relationships/image" Target="../media/image295.png"/><Relationship Id="rId99" Type="http://schemas.openxmlformats.org/officeDocument/2006/relationships/image" Target="../media/image300.png"/><Relationship Id="rId101" Type="http://schemas.openxmlformats.org/officeDocument/2006/relationships/image" Target="../media/image302.png"/><Relationship Id="rId4" Type="http://schemas.openxmlformats.org/officeDocument/2006/relationships/image" Target="../media/image205.png"/><Relationship Id="rId9" Type="http://schemas.openxmlformats.org/officeDocument/2006/relationships/image" Target="../media/image210.png"/><Relationship Id="rId13" Type="http://schemas.openxmlformats.org/officeDocument/2006/relationships/image" Target="../media/image214.png"/><Relationship Id="rId18" Type="http://schemas.openxmlformats.org/officeDocument/2006/relationships/image" Target="../media/image219.png"/><Relationship Id="rId39" Type="http://schemas.openxmlformats.org/officeDocument/2006/relationships/image" Target="../media/image240.png"/><Relationship Id="rId34" Type="http://schemas.openxmlformats.org/officeDocument/2006/relationships/image" Target="../media/image235.png"/><Relationship Id="rId50" Type="http://schemas.openxmlformats.org/officeDocument/2006/relationships/image" Target="../media/image251.png"/><Relationship Id="rId55" Type="http://schemas.openxmlformats.org/officeDocument/2006/relationships/image" Target="../media/image256.png"/><Relationship Id="rId76" Type="http://schemas.openxmlformats.org/officeDocument/2006/relationships/image" Target="../media/image277.png"/><Relationship Id="rId97" Type="http://schemas.openxmlformats.org/officeDocument/2006/relationships/image" Target="../media/image298.png"/><Relationship Id="rId7" Type="http://schemas.openxmlformats.org/officeDocument/2006/relationships/image" Target="../media/image208.png"/><Relationship Id="rId71" Type="http://schemas.openxmlformats.org/officeDocument/2006/relationships/image" Target="../media/image272.png"/><Relationship Id="rId92" Type="http://schemas.openxmlformats.org/officeDocument/2006/relationships/image" Target="../media/image293.png"/><Relationship Id="rId2" Type="http://schemas.openxmlformats.org/officeDocument/2006/relationships/image" Target="../media/image203.png"/><Relationship Id="rId29" Type="http://schemas.openxmlformats.org/officeDocument/2006/relationships/image" Target="../media/image230.png"/><Relationship Id="rId24" Type="http://schemas.openxmlformats.org/officeDocument/2006/relationships/image" Target="../media/image225.png"/><Relationship Id="rId40" Type="http://schemas.openxmlformats.org/officeDocument/2006/relationships/image" Target="../media/image241.png"/><Relationship Id="rId45" Type="http://schemas.openxmlformats.org/officeDocument/2006/relationships/image" Target="../media/image246.png"/><Relationship Id="rId66" Type="http://schemas.openxmlformats.org/officeDocument/2006/relationships/image" Target="../media/image267.png"/><Relationship Id="rId87" Type="http://schemas.openxmlformats.org/officeDocument/2006/relationships/image" Target="../media/image288.png"/><Relationship Id="rId61" Type="http://schemas.openxmlformats.org/officeDocument/2006/relationships/image" Target="../media/image262.png"/><Relationship Id="rId82" Type="http://schemas.openxmlformats.org/officeDocument/2006/relationships/image" Target="../media/image283.png"/><Relationship Id="rId19" Type="http://schemas.openxmlformats.org/officeDocument/2006/relationships/image" Target="../media/image220.png"/><Relationship Id="rId14" Type="http://schemas.openxmlformats.org/officeDocument/2006/relationships/image" Target="../media/image215.png"/><Relationship Id="rId30" Type="http://schemas.openxmlformats.org/officeDocument/2006/relationships/image" Target="../media/image231.png"/><Relationship Id="rId35" Type="http://schemas.openxmlformats.org/officeDocument/2006/relationships/image" Target="../media/image236.png"/><Relationship Id="rId56" Type="http://schemas.openxmlformats.org/officeDocument/2006/relationships/image" Target="../media/image257.png"/><Relationship Id="rId77" Type="http://schemas.openxmlformats.org/officeDocument/2006/relationships/image" Target="../media/image278.png"/><Relationship Id="rId100" Type="http://schemas.openxmlformats.org/officeDocument/2006/relationships/image" Target="../media/image301.png"/><Relationship Id="rId8" Type="http://schemas.openxmlformats.org/officeDocument/2006/relationships/image" Target="../media/image209.png"/><Relationship Id="rId51" Type="http://schemas.openxmlformats.org/officeDocument/2006/relationships/image" Target="../media/image252.png"/><Relationship Id="rId72" Type="http://schemas.openxmlformats.org/officeDocument/2006/relationships/image" Target="../media/image273.png"/><Relationship Id="rId93" Type="http://schemas.openxmlformats.org/officeDocument/2006/relationships/image" Target="../media/image294.png"/><Relationship Id="rId98" Type="http://schemas.openxmlformats.org/officeDocument/2006/relationships/image" Target="../media/image299.png"/><Relationship Id="rId3" Type="http://schemas.openxmlformats.org/officeDocument/2006/relationships/image" Target="../media/image204.png"/></Relationships>
</file>

<file path=ppt/slides/_rels/slide67.xml.rels><?xml version="1.0" encoding="UTF-8" standalone="yes"?>
<Relationships xmlns="http://schemas.openxmlformats.org/package/2006/relationships"><Relationship Id="rId26" Type="http://schemas.openxmlformats.org/officeDocument/2006/relationships/image" Target="../media/image328.png"/><Relationship Id="rId21" Type="http://schemas.openxmlformats.org/officeDocument/2006/relationships/image" Target="../media/image323.png"/><Relationship Id="rId34" Type="http://schemas.openxmlformats.org/officeDocument/2006/relationships/image" Target="../media/image336.png"/><Relationship Id="rId42" Type="http://schemas.openxmlformats.org/officeDocument/2006/relationships/image" Target="../media/image344.png"/><Relationship Id="rId47" Type="http://schemas.openxmlformats.org/officeDocument/2006/relationships/image" Target="../media/image349.png"/><Relationship Id="rId50" Type="http://schemas.openxmlformats.org/officeDocument/2006/relationships/image" Target="../media/image352.png"/><Relationship Id="rId55" Type="http://schemas.openxmlformats.org/officeDocument/2006/relationships/image" Target="../media/image357.png"/><Relationship Id="rId63" Type="http://schemas.openxmlformats.org/officeDocument/2006/relationships/image" Target="../media/image365.png"/><Relationship Id="rId7" Type="http://schemas.openxmlformats.org/officeDocument/2006/relationships/image" Target="../media/image309.png"/><Relationship Id="rId2" Type="http://schemas.openxmlformats.org/officeDocument/2006/relationships/image" Target="../media/image304.png"/><Relationship Id="rId16" Type="http://schemas.openxmlformats.org/officeDocument/2006/relationships/image" Target="../media/image318.png"/><Relationship Id="rId29" Type="http://schemas.openxmlformats.org/officeDocument/2006/relationships/image" Target="../media/image331.png"/><Relationship Id="rId11" Type="http://schemas.openxmlformats.org/officeDocument/2006/relationships/image" Target="../media/image313.png"/><Relationship Id="rId24" Type="http://schemas.openxmlformats.org/officeDocument/2006/relationships/image" Target="../media/image326.png"/><Relationship Id="rId32" Type="http://schemas.openxmlformats.org/officeDocument/2006/relationships/image" Target="../media/image334.png"/><Relationship Id="rId37" Type="http://schemas.openxmlformats.org/officeDocument/2006/relationships/image" Target="../media/image339.png"/><Relationship Id="rId40" Type="http://schemas.openxmlformats.org/officeDocument/2006/relationships/image" Target="../media/image342.png"/><Relationship Id="rId45" Type="http://schemas.openxmlformats.org/officeDocument/2006/relationships/image" Target="../media/image347.png"/><Relationship Id="rId53" Type="http://schemas.openxmlformats.org/officeDocument/2006/relationships/image" Target="../media/image355.png"/><Relationship Id="rId58" Type="http://schemas.openxmlformats.org/officeDocument/2006/relationships/image" Target="../media/image360.png"/><Relationship Id="rId66" Type="http://schemas.openxmlformats.org/officeDocument/2006/relationships/image" Target="../media/image368.png"/><Relationship Id="rId5" Type="http://schemas.openxmlformats.org/officeDocument/2006/relationships/image" Target="../media/image307.png"/><Relationship Id="rId61" Type="http://schemas.openxmlformats.org/officeDocument/2006/relationships/image" Target="../media/image363.png"/><Relationship Id="rId19" Type="http://schemas.openxmlformats.org/officeDocument/2006/relationships/image" Target="../media/image321.png"/><Relationship Id="rId14" Type="http://schemas.openxmlformats.org/officeDocument/2006/relationships/image" Target="../media/image316.png"/><Relationship Id="rId22" Type="http://schemas.openxmlformats.org/officeDocument/2006/relationships/image" Target="../media/image324.png"/><Relationship Id="rId27" Type="http://schemas.openxmlformats.org/officeDocument/2006/relationships/image" Target="../media/image329.png"/><Relationship Id="rId30" Type="http://schemas.openxmlformats.org/officeDocument/2006/relationships/image" Target="../media/image332.png"/><Relationship Id="rId35" Type="http://schemas.openxmlformats.org/officeDocument/2006/relationships/image" Target="../media/image337.png"/><Relationship Id="rId43" Type="http://schemas.openxmlformats.org/officeDocument/2006/relationships/image" Target="../media/image345.png"/><Relationship Id="rId48" Type="http://schemas.openxmlformats.org/officeDocument/2006/relationships/image" Target="../media/image350.png"/><Relationship Id="rId56" Type="http://schemas.openxmlformats.org/officeDocument/2006/relationships/image" Target="../media/image358.png"/><Relationship Id="rId64" Type="http://schemas.openxmlformats.org/officeDocument/2006/relationships/image" Target="../media/image366.png"/><Relationship Id="rId8" Type="http://schemas.openxmlformats.org/officeDocument/2006/relationships/image" Target="../media/image310.png"/><Relationship Id="rId51" Type="http://schemas.openxmlformats.org/officeDocument/2006/relationships/image" Target="../media/image353.png"/><Relationship Id="rId3" Type="http://schemas.openxmlformats.org/officeDocument/2006/relationships/image" Target="../media/image305.png"/><Relationship Id="rId12" Type="http://schemas.openxmlformats.org/officeDocument/2006/relationships/image" Target="../media/image314.png"/><Relationship Id="rId17" Type="http://schemas.openxmlformats.org/officeDocument/2006/relationships/image" Target="../media/image319.png"/><Relationship Id="rId25" Type="http://schemas.openxmlformats.org/officeDocument/2006/relationships/image" Target="../media/image327.png"/><Relationship Id="rId33" Type="http://schemas.openxmlformats.org/officeDocument/2006/relationships/image" Target="../media/image335.png"/><Relationship Id="rId38" Type="http://schemas.openxmlformats.org/officeDocument/2006/relationships/image" Target="../media/image340.png"/><Relationship Id="rId46" Type="http://schemas.openxmlformats.org/officeDocument/2006/relationships/image" Target="../media/image348.png"/><Relationship Id="rId59" Type="http://schemas.openxmlformats.org/officeDocument/2006/relationships/image" Target="../media/image361.png"/><Relationship Id="rId67" Type="http://schemas.openxmlformats.org/officeDocument/2006/relationships/image" Target="../media/image369.png"/><Relationship Id="rId20" Type="http://schemas.openxmlformats.org/officeDocument/2006/relationships/image" Target="../media/image322.png"/><Relationship Id="rId41" Type="http://schemas.openxmlformats.org/officeDocument/2006/relationships/image" Target="../media/image343.png"/><Relationship Id="rId54" Type="http://schemas.openxmlformats.org/officeDocument/2006/relationships/image" Target="../media/image356.png"/><Relationship Id="rId62" Type="http://schemas.openxmlformats.org/officeDocument/2006/relationships/image" Target="../media/image364.png"/><Relationship Id="rId1" Type="http://schemas.openxmlformats.org/officeDocument/2006/relationships/slideLayout" Target="../slideLayouts/slideLayout6.xml"/><Relationship Id="rId6" Type="http://schemas.openxmlformats.org/officeDocument/2006/relationships/image" Target="../media/image308.png"/><Relationship Id="rId15" Type="http://schemas.openxmlformats.org/officeDocument/2006/relationships/image" Target="../media/image317.png"/><Relationship Id="rId23" Type="http://schemas.openxmlformats.org/officeDocument/2006/relationships/image" Target="../media/image325.png"/><Relationship Id="rId28" Type="http://schemas.openxmlformats.org/officeDocument/2006/relationships/image" Target="../media/image330.png"/><Relationship Id="rId36" Type="http://schemas.openxmlformats.org/officeDocument/2006/relationships/image" Target="../media/image338.png"/><Relationship Id="rId49" Type="http://schemas.openxmlformats.org/officeDocument/2006/relationships/image" Target="../media/image351.png"/><Relationship Id="rId57" Type="http://schemas.openxmlformats.org/officeDocument/2006/relationships/image" Target="../media/image359.png"/><Relationship Id="rId10" Type="http://schemas.openxmlformats.org/officeDocument/2006/relationships/image" Target="../media/image312.png"/><Relationship Id="rId31" Type="http://schemas.openxmlformats.org/officeDocument/2006/relationships/image" Target="../media/image333.png"/><Relationship Id="rId44" Type="http://schemas.openxmlformats.org/officeDocument/2006/relationships/image" Target="../media/image346.png"/><Relationship Id="rId52" Type="http://schemas.openxmlformats.org/officeDocument/2006/relationships/image" Target="../media/image354.png"/><Relationship Id="rId60" Type="http://schemas.openxmlformats.org/officeDocument/2006/relationships/image" Target="../media/image362.png"/><Relationship Id="rId65" Type="http://schemas.openxmlformats.org/officeDocument/2006/relationships/image" Target="../media/image367.png"/><Relationship Id="rId4" Type="http://schemas.openxmlformats.org/officeDocument/2006/relationships/image" Target="../media/image306.png"/><Relationship Id="rId9" Type="http://schemas.openxmlformats.org/officeDocument/2006/relationships/image" Target="../media/image311.png"/><Relationship Id="rId13" Type="http://schemas.openxmlformats.org/officeDocument/2006/relationships/image" Target="../media/image315.png"/><Relationship Id="rId18" Type="http://schemas.openxmlformats.org/officeDocument/2006/relationships/image" Target="../media/image320.png"/><Relationship Id="rId39" Type="http://schemas.openxmlformats.org/officeDocument/2006/relationships/image" Target="../media/image341.png"/></Relationships>
</file>

<file path=ppt/slides/_rels/slide68.xml.rels><?xml version="1.0" encoding="UTF-8" standalone="yes"?>
<Relationships xmlns="http://schemas.openxmlformats.org/package/2006/relationships"><Relationship Id="rId13" Type="http://schemas.openxmlformats.org/officeDocument/2006/relationships/image" Target="../media/image381.png"/><Relationship Id="rId18" Type="http://schemas.openxmlformats.org/officeDocument/2006/relationships/image" Target="../media/image386.png"/><Relationship Id="rId26" Type="http://schemas.openxmlformats.org/officeDocument/2006/relationships/image" Target="../media/image394.png"/><Relationship Id="rId39" Type="http://schemas.openxmlformats.org/officeDocument/2006/relationships/image" Target="../media/image407.png"/><Relationship Id="rId21" Type="http://schemas.openxmlformats.org/officeDocument/2006/relationships/image" Target="../media/image389.png"/><Relationship Id="rId34" Type="http://schemas.openxmlformats.org/officeDocument/2006/relationships/image" Target="../media/image402.png"/><Relationship Id="rId42" Type="http://schemas.openxmlformats.org/officeDocument/2006/relationships/image" Target="../media/image410.png"/><Relationship Id="rId47" Type="http://schemas.openxmlformats.org/officeDocument/2006/relationships/image" Target="../media/image415.png"/><Relationship Id="rId50" Type="http://schemas.openxmlformats.org/officeDocument/2006/relationships/image" Target="../media/image418.png"/><Relationship Id="rId7" Type="http://schemas.openxmlformats.org/officeDocument/2006/relationships/image" Target="../media/image375.png"/><Relationship Id="rId2" Type="http://schemas.openxmlformats.org/officeDocument/2006/relationships/image" Target="../media/image370.png"/><Relationship Id="rId16" Type="http://schemas.openxmlformats.org/officeDocument/2006/relationships/image" Target="../media/image384.png"/><Relationship Id="rId29" Type="http://schemas.openxmlformats.org/officeDocument/2006/relationships/image" Target="../media/image397.png"/><Relationship Id="rId11" Type="http://schemas.openxmlformats.org/officeDocument/2006/relationships/image" Target="../media/image379.png"/><Relationship Id="rId24" Type="http://schemas.openxmlformats.org/officeDocument/2006/relationships/image" Target="../media/image392.png"/><Relationship Id="rId32" Type="http://schemas.openxmlformats.org/officeDocument/2006/relationships/image" Target="../media/image400.png"/><Relationship Id="rId37" Type="http://schemas.openxmlformats.org/officeDocument/2006/relationships/image" Target="../media/image405.png"/><Relationship Id="rId40" Type="http://schemas.openxmlformats.org/officeDocument/2006/relationships/image" Target="../media/image408.png"/><Relationship Id="rId45" Type="http://schemas.openxmlformats.org/officeDocument/2006/relationships/image" Target="../media/image413.png"/><Relationship Id="rId5" Type="http://schemas.openxmlformats.org/officeDocument/2006/relationships/image" Target="../media/image373.png"/><Relationship Id="rId15" Type="http://schemas.openxmlformats.org/officeDocument/2006/relationships/image" Target="../media/image383.png"/><Relationship Id="rId23" Type="http://schemas.openxmlformats.org/officeDocument/2006/relationships/image" Target="../media/image391.png"/><Relationship Id="rId28" Type="http://schemas.openxmlformats.org/officeDocument/2006/relationships/image" Target="../media/image396.png"/><Relationship Id="rId36" Type="http://schemas.openxmlformats.org/officeDocument/2006/relationships/image" Target="../media/image404.png"/><Relationship Id="rId49" Type="http://schemas.openxmlformats.org/officeDocument/2006/relationships/image" Target="../media/image417.png"/><Relationship Id="rId10" Type="http://schemas.openxmlformats.org/officeDocument/2006/relationships/image" Target="../media/image378.png"/><Relationship Id="rId19" Type="http://schemas.openxmlformats.org/officeDocument/2006/relationships/image" Target="../media/image387.png"/><Relationship Id="rId31" Type="http://schemas.openxmlformats.org/officeDocument/2006/relationships/image" Target="../media/image399.png"/><Relationship Id="rId44" Type="http://schemas.openxmlformats.org/officeDocument/2006/relationships/image" Target="../media/image412.png"/><Relationship Id="rId4" Type="http://schemas.openxmlformats.org/officeDocument/2006/relationships/image" Target="../media/image372.png"/><Relationship Id="rId9" Type="http://schemas.openxmlformats.org/officeDocument/2006/relationships/image" Target="../media/image377.png"/><Relationship Id="rId14" Type="http://schemas.openxmlformats.org/officeDocument/2006/relationships/image" Target="../media/image382.png"/><Relationship Id="rId22" Type="http://schemas.openxmlformats.org/officeDocument/2006/relationships/image" Target="../media/image390.png"/><Relationship Id="rId27" Type="http://schemas.openxmlformats.org/officeDocument/2006/relationships/image" Target="../media/image395.png"/><Relationship Id="rId30" Type="http://schemas.openxmlformats.org/officeDocument/2006/relationships/image" Target="../media/image398.png"/><Relationship Id="rId35" Type="http://schemas.openxmlformats.org/officeDocument/2006/relationships/image" Target="../media/image403.png"/><Relationship Id="rId43" Type="http://schemas.openxmlformats.org/officeDocument/2006/relationships/image" Target="../media/image411.png"/><Relationship Id="rId48" Type="http://schemas.openxmlformats.org/officeDocument/2006/relationships/image" Target="../media/image416.png"/><Relationship Id="rId8" Type="http://schemas.openxmlformats.org/officeDocument/2006/relationships/image" Target="../media/image376.png"/><Relationship Id="rId3" Type="http://schemas.openxmlformats.org/officeDocument/2006/relationships/image" Target="../media/image371.png"/><Relationship Id="rId12" Type="http://schemas.openxmlformats.org/officeDocument/2006/relationships/image" Target="../media/image380.png"/><Relationship Id="rId17" Type="http://schemas.openxmlformats.org/officeDocument/2006/relationships/image" Target="../media/image385.png"/><Relationship Id="rId25" Type="http://schemas.openxmlformats.org/officeDocument/2006/relationships/image" Target="../media/image393.png"/><Relationship Id="rId33" Type="http://schemas.openxmlformats.org/officeDocument/2006/relationships/image" Target="../media/image401.png"/><Relationship Id="rId38" Type="http://schemas.openxmlformats.org/officeDocument/2006/relationships/image" Target="../media/image406.png"/><Relationship Id="rId46" Type="http://schemas.openxmlformats.org/officeDocument/2006/relationships/image" Target="../media/image414.png"/><Relationship Id="rId20" Type="http://schemas.openxmlformats.org/officeDocument/2006/relationships/image" Target="../media/image388.png"/><Relationship Id="rId41" Type="http://schemas.openxmlformats.org/officeDocument/2006/relationships/image" Target="../media/image409.png"/><Relationship Id="rId1" Type="http://schemas.openxmlformats.org/officeDocument/2006/relationships/slideLayout" Target="../slideLayouts/slideLayout2.xml"/><Relationship Id="rId6" Type="http://schemas.openxmlformats.org/officeDocument/2006/relationships/image" Target="../media/image374.png"/></Relationships>
</file>

<file path=ppt/slides/_rels/slide69.xml.rels><?xml version="1.0" encoding="UTF-8" standalone="yes"?>
<Relationships xmlns="http://schemas.openxmlformats.org/package/2006/relationships"><Relationship Id="rId26" Type="http://schemas.openxmlformats.org/officeDocument/2006/relationships/image" Target="../media/image443.png"/><Relationship Id="rId21" Type="http://schemas.openxmlformats.org/officeDocument/2006/relationships/image" Target="../media/image438.png"/><Relationship Id="rId42" Type="http://schemas.openxmlformats.org/officeDocument/2006/relationships/image" Target="../media/image459.png"/><Relationship Id="rId47" Type="http://schemas.openxmlformats.org/officeDocument/2006/relationships/image" Target="../media/image464.png"/><Relationship Id="rId63" Type="http://schemas.openxmlformats.org/officeDocument/2006/relationships/image" Target="../media/image480.png"/><Relationship Id="rId68" Type="http://schemas.openxmlformats.org/officeDocument/2006/relationships/image" Target="../media/image485.png"/><Relationship Id="rId7" Type="http://schemas.openxmlformats.org/officeDocument/2006/relationships/image" Target="../media/image424.png"/><Relationship Id="rId2" Type="http://schemas.openxmlformats.org/officeDocument/2006/relationships/image" Target="../media/image419.png"/><Relationship Id="rId16" Type="http://schemas.openxmlformats.org/officeDocument/2006/relationships/image" Target="../media/image433.png"/><Relationship Id="rId29" Type="http://schemas.openxmlformats.org/officeDocument/2006/relationships/image" Target="../media/image446.png"/><Relationship Id="rId11" Type="http://schemas.openxmlformats.org/officeDocument/2006/relationships/image" Target="../media/image428.png"/><Relationship Id="rId24" Type="http://schemas.openxmlformats.org/officeDocument/2006/relationships/image" Target="../media/image441.png"/><Relationship Id="rId32" Type="http://schemas.openxmlformats.org/officeDocument/2006/relationships/image" Target="../media/image449.png"/><Relationship Id="rId37" Type="http://schemas.openxmlformats.org/officeDocument/2006/relationships/image" Target="../media/image454.png"/><Relationship Id="rId40" Type="http://schemas.openxmlformats.org/officeDocument/2006/relationships/image" Target="../media/image457.png"/><Relationship Id="rId45" Type="http://schemas.openxmlformats.org/officeDocument/2006/relationships/image" Target="../media/image462.png"/><Relationship Id="rId53" Type="http://schemas.openxmlformats.org/officeDocument/2006/relationships/image" Target="../media/image470.png"/><Relationship Id="rId58" Type="http://schemas.openxmlformats.org/officeDocument/2006/relationships/image" Target="../media/image475.png"/><Relationship Id="rId66" Type="http://schemas.openxmlformats.org/officeDocument/2006/relationships/image" Target="../media/image483.png"/><Relationship Id="rId5" Type="http://schemas.openxmlformats.org/officeDocument/2006/relationships/image" Target="../media/image422.png"/><Relationship Id="rId61" Type="http://schemas.openxmlformats.org/officeDocument/2006/relationships/image" Target="../media/image478.png"/><Relationship Id="rId19" Type="http://schemas.openxmlformats.org/officeDocument/2006/relationships/image" Target="../media/image436.png"/><Relationship Id="rId14" Type="http://schemas.openxmlformats.org/officeDocument/2006/relationships/image" Target="../media/image431.png"/><Relationship Id="rId22" Type="http://schemas.openxmlformats.org/officeDocument/2006/relationships/image" Target="../media/image439.png"/><Relationship Id="rId27" Type="http://schemas.openxmlformats.org/officeDocument/2006/relationships/image" Target="../media/image444.png"/><Relationship Id="rId30" Type="http://schemas.openxmlformats.org/officeDocument/2006/relationships/image" Target="../media/image447.png"/><Relationship Id="rId35" Type="http://schemas.openxmlformats.org/officeDocument/2006/relationships/image" Target="../media/image452.png"/><Relationship Id="rId43" Type="http://schemas.openxmlformats.org/officeDocument/2006/relationships/image" Target="../media/image460.png"/><Relationship Id="rId48" Type="http://schemas.openxmlformats.org/officeDocument/2006/relationships/image" Target="../media/image465.png"/><Relationship Id="rId56" Type="http://schemas.openxmlformats.org/officeDocument/2006/relationships/image" Target="../media/image473.png"/><Relationship Id="rId64" Type="http://schemas.openxmlformats.org/officeDocument/2006/relationships/image" Target="../media/image481.png"/><Relationship Id="rId69" Type="http://schemas.openxmlformats.org/officeDocument/2006/relationships/image" Target="../media/image486.png"/><Relationship Id="rId8" Type="http://schemas.openxmlformats.org/officeDocument/2006/relationships/image" Target="../media/image425.png"/><Relationship Id="rId51" Type="http://schemas.openxmlformats.org/officeDocument/2006/relationships/image" Target="../media/image468.png"/><Relationship Id="rId3" Type="http://schemas.openxmlformats.org/officeDocument/2006/relationships/image" Target="../media/image420.png"/><Relationship Id="rId12" Type="http://schemas.openxmlformats.org/officeDocument/2006/relationships/image" Target="../media/image429.png"/><Relationship Id="rId17" Type="http://schemas.openxmlformats.org/officeDocument/2006/relationships/image" Target="../media/image434.png"/><Relationship Id="rId25" Type="http://schemas.openxmlformats.org/officeDocument/2006/relationships/image" Target="../media/image442.png"/><Relationship Id="rId33" Type="http://schemas.openxmlformats.org/officeDocument/2006/relationships/image" Target="../media/image450.png"/><Relationship Id="rId38" Type="http://schemas.openxmlformats.org/officeDocument/2006/relationships/image" Target="../media/image455.png"/><Relationship Id="rId46" Type="http://schemas.openxmlformats.org/officeDocument/2006/relationships/image" Target="../media/image463.png"/><Relationship Id="rId59" Type="http://schemas.openxmlformats.org/officeDocument/2006/relationships/image" Target="../media/image476.png"/><Relationship Id="rId67" Type="http://schemas.openxmlformats.org/officeDocument/2006/relationships/image" Target="../media/image484.png"/><Relationship Id="rId20" Type="http://schemas.openxmlformats.org/officeDocument/2006/relationships/image" Target="../media/image437.png"/><Relationship Id="rId41" Type="http://schemas.openxmlformats.org/officeDocument/2006/relationships/image" Target="../media/image458.png"/><Relationship Id="rId54" Type="http://schemas.openxmlformats.org/officeDocument/2006/relationships/image" Target="../media/image471.png"/><Relationship Id="rId62" Type="http://schemas.openxmlformats.org/officeDocument/2006/relationships/image" Target="../media/image479.png"/><Relationship Id="rId70" Type="http://schemas.openxmlformats.org/officeDocument/2006/relationships/image" Target="../media/image487.png"/><Relationship Id="rId1" Type="http://schemas.openxmlformats.org/officeDocument/2006/relationships/slideLayout" Target="../slideLayouts/slideLayout2.xml"/><Relationship Id="rId6" Type="http://schemas.openxmlformats.org/officeDocument/2006/relationships/image" Target="../media/image423.png"/><Relationship Id="rId15" Type="http://schemas.openxmlformats.org/officeDocument/2006/relationships/image" Target="../media/image432.png"/><Relationship Id="rId23" Type="http://schemas.openxmlformats.org/officeDocument/2006/relationships/image" Target="../media/image440.png"/><Relationship Id="rId28" Type="http://schemas.openxmlformats.org/officeDocument/2006/relationships/image" Target="../media/image445.png"/><Relationship Id="rId36" Type="http://schemas.openxmlformats.org/officeDocument/2006/relationships/image" Target="../media/image453.png"/><Relationship Id="rId49" Type="http://schemas.openxmlformats.org/officeDocument/2006/relationships/image" Target="../media/image466.png"/><Relationship Id="rId57" Type="http://schemas.openxmlformats.org/officeDocument/2006/relationships/image" Target="../media/image474.png"/><Relationship Id="rId10" Type="http://schemas.openxmlformats.org/officeDocument/2006/relationships/image" Target="../media/image427.png"/><Relationship Id="rId31" Type="http://schemas.openxmlformats.org/officeDocument/2006/relationships/image" Target="../media/image448.png"/><Relationship Id="rId44" Type="http://schemas.openxmlformats.org/officeDocument/2006/relationships/image" Target="../media/image461.png"/><Relationship Id="rId52" Type="http://schemas.openxmlformats.org/officeDocument/2006/relationships/image" Target="../media/image469.png"/><Relationship Id="rId60" Type="http://schemas.openxmlformats.org/officeDocument/2006/relationships/image" Target="../media/image477.png"/><Relationship Id="rId65" Type="http://schemas.openxmlformats.org/officeDocument/2006/relationships/image" Target="../media/image482.png"/><Relationship Id="rId4" Type="http://schemas.openxmlformats.org/officeDocument/2006/relationships/image" Target="../media/image421.png"/><Relationship Id="rId9" Type="http://schemas.openxmlformats.org/officeDocument/2006/relationships/image" Target="../media/image426.png"/><Relationship Id="rId13" Type="http://schemas.openxmlformats.org/officeDocument/2006/relationships/image" Target="../media/image430.png"/><Relationship Id="rId18" Type="http://schemas.openxmlformats.org/officeDocument/2006/relationships/image" Target="../media/image435.png"/><Relationship Id="rId39" Type="http://schemas.openxmlformats.org/officeDocument/2006/relationships/image" Target="../media/image456.png"/><Relationship Id="rId34" Type="http://schemas.openxmlformats.org/officeDocument/2006/relationships/image" Target="../media/image451.png"/><Relationship Id="rId50" Type="http://schemas.openxmlformats.org/officeDocument/2006/relationships/image" Target="../media/image467.png"/><Relationship Id="rId55" Type="http://schemas.openxmlformats.org/officeDocument/2006/relationships/image" Target="../media/image47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3" Type="http://schemas.openxmlformats.org/officeDocument/2006/relationships/image" Target="../media/image499.png"/><Relationship Id="rId18" Type="http://schemas.openxmlformats.org/officeDocument/2006/relationships/image" Target="../media/image504.png"/><Relationship Id="rId26" Type="http://schemas.openxmlformats.org/officeDocument/2006/relationships/image" Target="../media/image512.png"/><Relationship Id="rId3" Type="http://schemas.openxmlformats.org/officeDocument/2006/relationships/image" Target="../media/image489.png"/><Relationship Id="rId21" Type="http://schemas.openxmlformats.org/officeDocument/2006/relationships/image" Target="../media/image507.png"/><Relationship Id="rId34" Type="http://schemas.openxmlformats.org/officeDocument/2006/relationships/image" Target="../media/image520.png"/><Relationship Id="rId7" Type="http://schemas.openxmlformats.org/officeDocument/2006/relationships/image" Target="../media/image493.png"/><Relationship Id="rId12" Type="http://schemas.openxmlformats.org/officeDocument/2006/relationships/image" Target="../media/image498.png"/><Relationship Id="rId17" Type="http://schemas.openxmlformats.org/officeDocument/2006/relationships/image" Target="../media/image503.png"/><Relationship Id="rId25" Type="http://schemas.openxmlformats.org/officeDocument/2006/relationships/image" Target="../media/image511.png"/><Relationship Id="rId33" Type="http://schemas.openxmlformats.org/officeDocument/2006/relationships/image" Target="../media/image519.png"/><Relationship Id="rId2" Type="http://schemas.openxmlformats.org/officeDocument/2006/relationships/image" Target="../media/image488.png"/><Relationship Id="rId16" Type="http://schemas.openxmlformats.org/officeDocument/2006/relationships/image" Target="../media/image502.png"/><Relationship Id="rId20" Type="http://schemas.openxmlformats.org/officeDocument/2006/relationships/image" Target="../media/image506.png"/><Relationship Id="rId29" Type="http://schemas.openxmlformats.org/officeDocument/2006/relationships/image" Target="../media/image515.png"/><Relationship Id="rId1" Type="http://schemas.openxmlformats.org/officeDocument/2006/relationships/slideLayout" Target="../slideLayouts/slideLayout2.xml"/><Relationship Id="rId6" Type="http://schemas.openxmlformats.org/officeDocument/2006/relationships/image" Target="../media/image492.png"/><Relationship Id="rId11" Type="http://schemas.openxmlformats.org/officeDocument/2006/relationships/image" Target="../media/image497.png"/><Relationship Id="rId24" Type="http://schemas.openxmlformats.org/officeDocument/2006/relationships/image" Target="../media/image510.png"/><Relationship Id="rId32" Type="http://schemas.openxmlformats.org/officeDocument/2006/relationships/image" Target="../media/image518.png"/><Relationship Id="rId5" Type="http://schemas.openxmlformats.org/officeDocument/2006/relationships/image" Target="../media/image491.png"/><Relationship Id="rId15" Type="http://schemas.openxmlformats.org/officeDocument/2006/relationships/image" Target="../media/image501.png"/><Relationship Id="rId23" Type="http://schemas.openxmlformats.org/officeDocument/2006/relationships/image" Target="../media/image509.png"/><Relationship Id="rId28" Type="http://schemas.openxmlformats.org/officeDocument/2006/relationships/image" Target="../media/image514.png"/><Relationship Id="rId10" Type="http://schemas.openxmlformats.org/officeDocument/2006/relationships/image" Target="../media/image496.png"/><Relationship Id="rId19" Type="http://schemas.openxmlformats.org/officeDocument/2006/relationships/image" Target="../media/image505.png"/><Relationship Id="rId31" Type="http://schemas.openxmlformats.org/officeDocument/2006/relationships/image" Target="../media/image517.png"/><Relationship Id="rId4" Type="http://schemas.openxmlformats.org/officeDocument/2006/relationships/image" Target="../media/image490.png"/><Relationship Id="rId9" Type="http://schemas.openxmlformats.org/officeDocument/2006/relationships/image" Target="../media/image495.png"/><Relationship Id="rId14" Type="http://schemas.openxmlformats.org/officeDocument/2006/relationships/image" Target="../media/image500.png"/><Relationship Id="rId22" Type="http://schemas.openxmlformats.org/officeDocument/2006/relationships/image" Target="../media/image508.png"/><Relationship Id="rId27" Type="http://schemas.openxmlformats.org/officeDocument/2006/relationships/image" Target="../media/image513.png"/><Relationship Id="rId30" Type="http://schemas.openxmlformats.org/officeDocument/2006/relationships/image" Target="../media/image516.png"/><Relationship Id="rId8" Type="http://schemas.openxmlformats.org/officeDocument/2006/relationships/image" Target="../media/image494.png"/></Relationships>
</file>

<file path=ppt/slides/_rels/slide71.xml.rels><?xml version="1.0" encoding="UTF-8" standalone="yes"?>
<Relationships xmlns="http://schemas.openxmlformats.org/package/2006/relationships"><Relationship Id="rId13" Type="http://schemas.openxmlformats.org/officeDocument/2006/relationships/image" Target="../media/image532.png"/><Relationship Id="rId18" Type="http://schemas.openxmlformats.org/officeDocument/2006/relationships/image" Target="../media/image537.png"/><Relationship Id="rId26" Type="http://schemas.openxmlformats.org/officeDocument/2006/relationships/image" Target="../media/image545.png"/><Relationship Id="rId39" Type="http://schemas.openxmlformats.org/officeDocument/2006/relationships/image" Target="../media/image558.png"/><Relationship Id="rId21" Type="http://schemas.openxmlformats.org/officeDocument/2006/relationships/image" Target="../media/image540.png"/><Relationship Id="rId34" Type="http://schemas.openxmlformats.org/officeDocument/2006/relationships/image" Target="../media/image553.png"/><Relationship Id="rId42" Type="http://schemas.openxmlformats.org/officeDocument/2006/relationships/image" Target="../media/image561.png"/><Relationship Id="rId7" Type="http://schemas.openxmlformats.org/officeDocument/2006/relationships/image" Target="../media/image526.png"/><Relationship Id="rId2" Type="http://schemas.openxmlformats.org/officeDocument/2006/relationships/image" Target="../media/image521.png"/><Relationship Id="rId16" Type="http://schemas.openxmlformats.org/officeDocument/2006/relationships/image" Target="../media/image535.png"/><Relationship Id="rId20" Type="http://schemas.openxmlformats.org/officeDocument/2006/relationships/image" Target="../media/image539.png"/><Relationship Id="rId29" Type="http://schemas.openxmlformats.org/officeDocument/2006/relationships/image" Target="../media/image548.png"/><Relationship Id="rId41" Type="http://schemas.openxmlformats.org/officeDocument/2006/relationships/image" Target="../media/image560.png"/><Relationship Id="rId1" Type="http://schemas.openxmlformats.org/officeDocument/2006/relationships/slideLayout" Target="../slideLayouts/slideLayout2.xml"/><Relationship Id="rId6" Type="http://schemas.openxmlformats.org/officeDocument/2006/relationships/image" Target="../media/image525.png"/><Relationship Id="rId11" Type="http://schemas.openxmlformats.org/officeDocument/2006/relationships/image" Target="../media/image530.png"/><Relationship Id="rId24" Type="http://schemas.openxmlformats.org/officeDocument/2006/relationships/image" Target="../media/image543.png"/><Relationship Id="rId32" Type="http://schemas.openxmlformats.org/officeDocument/2006/relationships/image" Target="../media/image551.png"/><Relationship Id="rId37" Type="http://schemas.openxmlformats.org/officeDocument/2006/relationships/image" Target="../media/image556.png"/><Relationship Id="rId40" Type="http://schemas.openxmlformats.org/officeDocument/2006/relationships/image" Target="../media/image559.png"/><Relationship Id="rId5" Type="http://schemas.openxmlformats.org/officeDocument/2006/relationships/image" Target="../media/image524.png"/><Relationship Id="rId15" Type="http://schemas.openxmlformats.org/officeDocument/2006/relationships/image" Target="../media/image534.png"/><Relationship Id="rId23" Type="http://schemas.openxmlformats.org/officeDocument/2006/relationships/image" Target="../media/image542.png"/><Relationship Id="rId28" Type="http://schemas.openxmlformats.org/officeDocument/2006/relationships/image" Target="../media/image547.png"/><Relationship Id="rId36" Type="http://schemas.openxmlformats.org/officeDocument/2006/relationships/image" Target="../media/image555.png"/><Relationship Id="rId10" Type="http://schemas.openxmlformats.org/officeDocument/2006/relationships/image" Target="../media/image529.png"/><Relationship Id="rId19" Type="http://schemas.openxmlformats.org/officeDocument/2006/relationships/image" Target="../media/image538.png"/><Relationship Id="rId31" Type="http://schemas.openxmlformats.org/officeDocument/2006/relationships/image" Target="../media/image550.png"/><Relationship Id="rId4" Type="http://schemas.openxmlformats.org/officeDocument/2006/relationships/image" Target="../media/image523.png"/><Relationship Id="rId9" Type="http://schemas.openxmlformats.org/officeDocument/2006/relationships/image" Target="../media/image528.png"/><Relationship Id="rId14" Type="http://schemas.openxmlformats.org/officeDocument/2006/relationships/image" Target="../media/image533.png"/><Relationship Id="rId22" Type="http://schemas.openxmlformats.org/officeDocument/2006/relationships/image" Target="../media/image541.png"/><Relationship Id="rId27" Type="http://schemas.openxmlformats.org/officeDocument/2006/relationships/image" Target="../media/image546.png"/><Relationship Id="rId30" Type="http://schemas.openxmlformats.org/officeDocument/2006/relationships/image" Target="../media/image549.png"/><Relationship Id="rId35" Type="http://schemas.openxmlformats.org/officeDocument/2006/relationships/image" Target="../media/image554.png"/><Relationship Id="rId43" Type="http://schemas.openxmlformats.org/officeDocument/2006/relationships/image" Target="../media/image562.png"/><Relationship Id="rId8" Type="http://schemas.openxmlformats.org/officeDocument/2006/relationships/image" Target="../media/image527.png"/><Relationship Id="rId3" Type="http://schemas.openxmlformats.org/officeDocument/2006/relationships/image" Target="../media/image522.png"/><Relationship Id="rId12" Type="http://schemas.openxmlformats.org/officeDocument/2006/relationships/image" Target="../media/image531.png"/><Relationship Id="rId17" Type="http://schemas.openxmlformats.org/officeDocument/2006/relationships/image" Target="../media/image536.png"/><Relationship Id="rId25" Type="http://schemas.openxmlformats.org/officeDocument/2006/relationships/image" Target="../media/image544.png"/><Relationship Id="rId33" Type="http://schemas.openxmlformats.org/officeDocument/2006/relationships/image" Target="../media/image552.png"/><Relationship Id="rId38" Type="http://schemas.openxmlformats.org/officeDocument/2006/relationships/image" Target="../media/image55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64.png"/><Relationship Id="rId2" Type="http://schemas.openxmlformats.org/officeDocument/2006/relationships/image" Target="../media/image563.png"/><Relationship Id="rId1" Type="http://schemas.openxmlformats.org/officeDocument/2006/relationships/slideLayout" Target="../slideLayouts/slideLayout26.xml"/><Relationship Id="rId5" Type="http://schemas.openxmlformats.org/officeDocument/2006/relationships/hyperlink" Target="mailto:yu@csc.ncsu.edu" TargetMode="External"/><Relationship Id="rId4" Type="http://schemas.openxmlformats.org/officeDocument/2006/relationships/hyperlink" Target="mailto:adamlee@cs.pitt.edu" TargetMode="External"/></Relationships>
</file>

<file path=ppt/slides/_rels/slide76.xml.rels><?xml version="1.0" encoding="UTF-8" standalone="yes"?>
<Relationships xmlns="http://schemas.openxmlformats.org/package/2006/relationships"><Relationship Id="rId8" Type="http://schemas.openxmlformats.org/officeDocument/2006/relationships/image" Target="../media/image571.png"/><Relationship Id="rId3" Type="http://schemas.openxmlformats.org/officeDocument/2006/relationships/image" Target="../media/image566.png"/><Relationship Id="rId7" Type="http://schemas.openxmlformats.org/officeDocument/2006/relationships/image" Target="../media/image570.png"/><Relationship Id="rId2" Type="http://schemas.openxmlformats.org/officeDocument/2006/relationships/image" Target="../media/image565.png"/><Relationship Id="rId1" Type="http://schemas.openxmlformats.org/officeDocument/2006/relationships/slideLayout" Target="../slideLayouts/slideLayout26.xml"/><Relationship Id="rId6" Type="http://schemas.openxmlformats.org/officeDocument/2006/relationships/image" Target="../media/image569.png"/><Relationship Id="rId5" Type="http://schemas.openxmlformats.org/officeDocument/2006/relationships/image" Target="../media/image568.png"/><Relationship Id="rId10" Type="http://schemas.openxmlformats.org/officeDocument/2006/relationships/image" Target="../media/image573.png"/><Relationship Id="rId4" Type="http://schemas.openxmlformats.org/officeDocument/2006/relationships/image" Target="../media/image567.png"/><Relationship Id="rId9" Type="http://schemas.openxmlformats.org/officeDocument/2006/relationships/image" Target="../media/image572.png"/></Relationships>
</file>

<file path=ppt/slides/_rels/slide77.xml.rels><?xml version="1.0" encoding="UTF-8" standalone="yes"?>
<Relationships xmlns="http://schemas.openxmlformats.org/package/2006/relationships"><Relationship Id="rId3" Type="http://schemas.openxmlformats.org/officeDocument/2006/relationships/image" Target="../media/image575.png"/><Relationship Id="rId2" Type="http://schemas.openxmlformats.org/officeDocument/2006/relationships/image" Target="../media/image574.png"/><Relationship Id="rId1" Type="http://schemas.openxmlformats.org/officeDocument/2006/relationships/slideLayout" Target="../slideLayouts/slideLayout26.xml"/><Relationship Id="rId5" Type="http://schemas.openxmlformats.org/officeDocument/2006/relationships/image" Target="../media/image577.png"/><Relationship Id="rId4" Type="http://schemas.openxmlformats.org/officeDocument/2006/relationships/image" Target="../media/image57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2" Type="http://schemas.openxmlformats.org/officeDocument/2006/relationships/image" Target="../media/image578.png"/><Relationship Id="rId1" Type="http://schemas.openxmlformats.org/officeDocument/2006/relationships/slideLayout" Target="../slideLayouts/slideLayout26.xml"/></Relationships>
</file>

<file path=ppt/slides/_rels/slide81.xml.rels><?xml version="1.0" encoding="UTF-8" standalone="yes"?>
<Relationships xmlns="http://schemas.openxmlformats.org/package/2006/relationships"><Relationship Id="rId13" Type="http://schemas.openxmlformats.org/officeDocument/2006/relationships/image" Target="../media/image590.png"/><Relationship Id="rId18" Type="http://schemas.openxmlformats.org/officeDocument/2006/relationships/image" Target="../media/image595.png"/><Relationship Id="rId26" Type="http://schemas.openxmlformats.org/officeDocument/2006/relationships/image" Target="../media/image603.png"/><Relationship Id="rId3" Type="http://schemas.openxmlformats.org/officeDocument/2006/relationships/image" Target="../media/image580.png"/><Relationship Id="rId21" Type="http://schemas.openxmlformats.org/officeDocument/2006/relationships/image" Target="../media/image598.png"/><Relationship Id="rId34" Type="http://schemas.openxmlformats.org/officeDocument/2006/relationships/image" Target="../media/image611.png"/><Relationship Id="rId7" Type="http://schemas.openxmlformats.org/officeDocument/2006/relationships/image" Target="../media/image584.png"/><Relationship Id="rId12" Type="http://schemas.openxmlformats.org/officeDocument/2006/relationships/image" Target="../media/image589.png"/><Relationship Id="rId17" Type="http://schemas.openxmlformats.org/officeDocument/2006/relationships/image" Target="../media/image594.png"/><Relationship Id="rId25" Type="http://schemas.openxmlformats.org/officeDocument/2006/relationships/image" Target="../media/image602.png"/><Relationship Id="rId33" Type="http://schemas.openxmlformats.org/officeDocument/2006/relationships/image" Target="../media/image610.png"/><Relationship Id="rId2" Type="http://schemas.openxmlformats.org/officeDocument/2006/relationships/image" Target="../media/image579.png"/><Relationship Id="rId16" Type="http://schemas.openxmlformats.org/officeDocument/2006/relationships/image" Target="../media/image593.png"/><Relationship Id="rId20" Type="http://schemas.openxmlformats.org/officeDocument/2006/relationships/image" Target="../media/image597.png"/><Relationship Id="rId29" Type="http://schemas.openxmlformats.org/officeDocument/2006/relationships/image" Target="../media/image606.png"/><Relationship Id="rId1" Type="http://schemas.openxmlformats.org/officeDocument/2006/relationships/slideLayout" Target="../slideLayouts/slideLayout26.xml"/><Relationship Id="rId6" Type="http://schemas.openxmlformats.org/officeDocument/2006/relationships/image" Target="../media/image583.png"/><Relationship Id="rId11" Type="http://schemas.openxmlformats.org/officeDocument/2006/relationships/image" Target="../media/image588.png"/><Relationship Id="rId24" Type="http://schemas.openxmlformats.org/officeDocument/2006/relationships/image" Target="../media/image601.png"/><Relationship Id="rId32" Type="http://schemas.openxmlformats.org/officeDocument/2006/relationships/image" Target="../media/image609.png"/><Relationship Id="rId5" Type="http://schemas.openxmlformats.org/officeDocument/2006/relationships/image" Target="../media/image582.png"/><Relationship Id="rId15" Type="http://schemas.openxmlformats.org/officeDocument/2006/relationships/image" Target="../media/image592.png"/><Relationship Id="rId23" Type="http://schemas.openxmlformats.org/officeDocument/2006/relationships/image" Target="../media/image600.png"/><Relationship Id="rId28" Type="http://schemas.openxmlformats.org/officeDocument/2006/relationships/image" Target="../media/image605.png"/><Relationship Id="rId36" Type="http://schemas.openxmlformats.org/officeDocument/2006/relationships/image" Target="../media/image613.png"/><Relationship Id="rId10" Type="http://schemas.openxmlformats.org/officeDocument/2006/relationships/image" Target="../media/image587.png"/><Relationship Id="rId19" Type="http://schemas.openxmlformats.org/officeDocument/2006/relationships/image" Target="../media/image596.png"/><Relationship Id="rId31" Type="http://schemas.openxmlformats.org/officeDocument/2006/relationships/image" Target="../media/image608.png"/><Relationship Id="rId4" Type="http://schemas.openxmlformats.org/officeDocument/2006/relationships/image" Target="../media/image581.png"/><Relationship Id="rId9" Type="http://schemas.openxmlformats.org/officeDocument/2006/relationships/image" Target="../media/image586.png"/><Relationship Id="rId14" Type="http://schemas.openxmlformats.org/officeDocument/2006/relationships/image" Target="../media/image591.png"/><Relationship Id="rId22" Type="http://schemas.openxmlformats.org/officeDocument/2006/relationships/image" Target="../media/image599.png"/><Relationship Id="rId27" Type="http://schemas.openxmlformats.org/officeDocument/2006/relationships/image" Target="../media/image604.png"/><Relationship Id="rId30" Type="http://schemas.openxmlformats.org/officeDocument/2006/relationships/image" Target="../media/image607.png"/><Relationship Id="rId35" Type="http://schemas.openxmlformats.org/officeDocument/2006/relationships/image" Target="../media/image612.png"/><Relationship Id="rId8" Type="http://schemas.openxmlformats.org/officeDocument/2006/relationships/image" Target="../media/image585.png"/></Relationships>
</file>

<file path=ppt/slides/_rels/slide82.xml.rels><?xml version="1.0" encoding="UTF-8" standalone="yes"?>
<Relationships xmlns="http://schemas.openxmlformats.org/package/2006/relationships"><Relationship Id="rId2" Type="http://schemas.openxmlformats.org/officeDocument/2006/relationships/image" Target="../media/image578.png"/><Relationship Id="rId1" Type="http://schemas.openxmlformats.org/officeDocument/2006/relationships/slideLayout" Target="../slideLayouts/slideLayout26.xml"/></Relationships>
</file>

<file path=ppt/slides/_rels/slide83.xml.rels><?xml version="1.0" encoding="UTF-8" standalone="yes"?>
<Relationships xmlns="http://schemas.openxmlformats.org/package/2006/relationships"><Relationship Id="rId8" Type="http://schemas.openxmlformats.org/officeDocument/2006/relationships/image" Target="../media/image620.png"/><Relationship Id="rId13" Type="http://schemas.openxmlformats.org/officeDocument/2006/relationships/image" Target="../media/image625.png"/><Relationship Id="rId3" Type="http://schemas.openxmlformats.org/officeDocument/2006/relationships/image" Target="../media/image615.png"/><Relationship Id="rId7" Type="http://schemas.openxmlformats.org/officeDocument/2006/relationships/image" Target="../media/image619.png"/><Relationship Id="rId12" Type="http://schemas.openxmlformats.org/officeDocument/2006/relationships/image" Target="../media/image624.png"/><Relationship Id="rId2" Type="http://schemas.openxmlformats.org/officeDocument/2006/relationships/image" Target="../media/image614.png"/><Relationship Id="rId1" Type="http://schemas.openxmlformats.org/officeDocument/2006/relationships/slideLayout" Target="../slideLayouts/slideLayout26.xml"/><Relationship Id="rId6" Type="http://schemas.openxmlformats.org/officeDocument/2006/relationships/image" Target="../media/image618.png"/><Relationship Id="rId11" Type="http://schemas.openxmlformats.org/officeDocument/2006/relationships/image" Target="../media/image623.png"/><Relationship Id="rId5" Type="http://schemas.openxmlformats.org/officeDocument/2006/relationships/image" Target="../media/image617.png"/><Relationship Id="rId10" Type="http://schemas.openxmlformats.org/officeDocument/2006/relationships/image" Target="../media/image622.png"/><Relationship Id="rId4" Type="http://schemas.openxmlformats.org/officeDocument/2006/relationships/image" Target="../media/image616.png"/><Relationship Id="rId9" Type="http://schemas.openxmlformats.org/officeDocument/2006/relationships/image" Target="../media/image621.png"/><Relationship Id="rId14" Type="http://schemas.openxmlformats.org/officeDocument/2006/relationships/image" Target="../media/image626.png"/></Relationships>
</file>

<file path=ppt/slides/_rels/slide84.xml.rels><?xml version="1.0" encoding="UTF-8" standalone="yes"?>
<Relationships xmlns="http://schemas.openxmlformats.org/package/2006/relationships"><Relationship Id="rId13" Type="http://schemas.openxmlformats.org/officeDocument/2006/relationships/image" Target="../media/image638.png"/><Relationship Id="rId18" Type="http://schemas.openxmlformats.org/officeDocument/2006/relationships/image" Target="../media/image643.png"/><Relationship Id="rId26" Type="http://schemas.openxmlformats.org/officeDocument/2006/relationships/image" Target="../media/image651.png"/><Relationship Id="rId39" Type="http://schemas.openxmlformats.org/officeDocument/2006/relationships/image" Target="../media/image664.png"/><Relationship Id="rId21" Type="http://schemas.openxmlformats.org/officeDocument/2006/relationships/image" Target="../media/image646.png"/><Relationship Id="rId34" Type="http://schemas.openxmlformats.org/officeDocument/2006/relationships/image" Target="../media/image659.png"/><Relationship Id="rId7" Type="http://schemas.openxmlformats.org/officeDocument/2006/relationships/image" Target="../media/image632.png"/><Relationship Id="rId12" Type="http://schemas.openxmlformats.org/officeDocument/2006/relationships/image" Target="../media/image637.png"/><Relationship Id="rId17" Type="http://schemas.openxmlformats.org/officeDocument/2006/relationships/image" Target="../media/image642.png"/><Relationship Id="rId25" Type="http://schemas.openxmlformats.org/officeDocument/2006/relationships/image" Target="../media/image650.png"/><Relationship Id="rId33" Type="http://schemas.openxmlformats.org/officeDocument/2006/relationships/image" Target="../media/image658.png"/><Relationship Id="rId38" Type="http://schemas.openxmlformats.org/officeDocument/2006/relationships/image" Target="../media/image663.png"/><Relationship Id="rId2" Type="http://schemas.openxmlformats.org/officeDocument/2006/relationships/image" Target="../media/image627.png"/><Relationship Id="rId16" Type="http://schemas.openxmlformats.org/officeDocument/2006/relationships/image" Target="../media/image641.png"/><Relationship Id="rId20" Type="http://schemas.openxmlformats.org/officeDocument/2006/relationships/image" Target="../media/image645.png"/><Relationship Id="rId29" Type="http://schemas.openxmlformats.org/officeDocument/2006/relationships/image" Target="../media/image654.png"/><Relationship Id="rId1" Type="http://schemas.openxmlformats.org/officeDocument/2006/relationships/slideLayout" Target="../slideLayouts/slideLayout26.xml"/><Relationship Id="rId6" Type="http://schemas.openxmlformats.org/officeDocument/2006/relationships/image" Target="../media/image631.png"/><Relationship Id="rId11" Type="http://schemas.openxmlformats.org/officeDocument/2006/relationships/image" Target="../media/image636.png"/><Relationship Id="rId24" Type="http://schemas.openxmlformats.org/officeDocument/2006/relationships/image" Target="../media/image649.png"/><Relationship Id="rId32" Type="http://schemas.openxmlformats.org/officeDocument/2006/relationships/image" Target="../media/image657.png"/><Relationship Id="rId37" Type="http://schemas.openxmlformats.org/officeDocument/2006/relationships/image" Target="../media/image662.png"/><Relationship Id="rId40" Type="http://schemas.openxmlformats.org/officeDocument/2006/relationships/image" Target="../media/image665.png"/><Relationship Id="rId5" Type="http://schemas.openxmlformats.org/officeDocument/2006/relationships/image" Target="../media/image630.png"/><Relationship Id="rId15" Type="http://schemas.openxmlformats.org/officeDocument/2006/relationships/image" Target="../media/image640.png"/><Relationship Id="rId23" Type="http://schemas.openxmlformats.org/officeDocument/2006/relationships/image" Target="../media/image648.png"/><Relationship Id="rId28" Type="http://schemas.openxmlformats.org/officeDocument/2006/relationships/image" Target="../media/image653.png"/><Relationship Id="rId36" Type="http://schemas.openxmlformats.org/officeDocument/2006/relationships/image" Target="../media/image661.png"/><Relationship Id="rId10" Type="http://schemas.openxmlformats.org/officeDocument/2006/relationships/image" Target="../media/image635.png"/><Relationship Id="rId19" Type="http://schemas.openxmlformats.org/officeDocument/2006/relationships/image" Target="../media/image644.png"/><Relationship Id="rId31" Type="http://schemas.openxmlformats.org/officeDocument/2006/relationships/image" Target="../media/image656.png"/><Relationship Id="rId4" Type="http://schemas.openxmlformats.org/officeDocument/2006/relationships/image" Target="../media/image629.png"/><Relationship Id="rId9" Type="http://schemas.openxmlformats.org/officeDocument/2006/relationships/image" Target="../media/image634.png"/><Relationship Id="rId14" Type="http://schemas.openxmlformats.org/officeDocument/2006/relationships/image" Target="../media/image639.png"/><Relationship Id="rId22" Type="http://schemas.openxmlformats.org/officeDocument/2006/relationships/image" Target="../media/image647.png"/><Relationship Id="rId27" Type="http://schemas.openxmlformats.org/officeDocument/2006/relationships/image" Target="../media/image652.png"/><Relationship Id="rId30" Type="http://schemas.openxmlformats.org/officeDocument/2006/relationships/image" Target="../media/image655.png"/><Relationship Id="rId35" Type="http://schemas.openxmlformats.org/officeDocument/2006/relationships/image" Target="../media/image660.png"/><Relationship Id="rId8" Type="http://schemas.openxmlformats.org/officeDocument/2006/relationships/image" Target="../media/image633.png"/><Relationship Id="rId3" Type="http://schemas.openxmlformats.org/officeDocument/2006/relationships/image" Target="../media/image628.png"/></Relationships>
</file>

<file path=ppt/slides/_rels/slide85.xml.rels><?xml version="1.0" encoding="UTF-8" standalone="yes"?>
<Relationships xmlns="http://schemas.openxmlformats.org/package/2006/relationships"><Relationship Id="rId3" Type="http://schemas.openxmlformats.org/officeDocument/2006/relationships/image" Target="../media/image566.png"/><Relationship Id="rId7" Type="http://schemas.openxmlformats.org/officeDocument/2006/relationships/image" Target="../media/image570.png"/><Relationship Id="rId2" Type="http://schemas.openxmlformats.org/officeDocument/2006/relationships/image" Target="../media/image565.png"/><Relationship Id="rId1" Type="http://schemas.openxmlformats.org/officeDocument/2006/relationships/slideLayout" Target="../slideLayouts/slideLayout26.xml"/><Relationship Id="rId6" Type="http://schemas.openxmlformats.org/officeDocument/2006/relationships/image" Target="../media/image569.png"/><Relationship Id="rId5" Type="http://schemas.openxmlformats.org/officeDocument/2006/relationships/image" Target="../media/image568.png"/><Relationship Id="rId4" Type="http://schemas.openxmlformats.org/officeDocument/2006/relationships/image" Target="../media/image567.png"/></Relationships>
</file>

<file path=ppt/slides/_rels/slide86.xml.rels><?xml version="1.0" encoding="UTF-8" standalone="yes"?>
<Relationships xmlns="http://schemas.openxmlformats.org/package/2006/relationships"><Relationship Id="rId8" Type="http://schemas.openxmlformats.org/officeDocument/2006/relationships/image" Target="../media/image672.png"/><Relationship Id="rId13" Type="http://schemas.openxmlformats.org/officeDocument/2006/relationships/image" Target="../media/image677.png"/><Relationship Id="rId3" Type="http://schemas.openxmlformats.org/officeDocument/2006/relationships/image" Target="../media/image667.png"/><Relationship Id="rId7" Type="http://schemas.openxmlformats.org/officeDocument/2006/relationships/image" Target="../media/image671.png"/><Relationship Id="rId12" Type="http://schemas.openxmlformats.org/officeDocument/2006/relationships/image" Target="../media/image676.png"/><Relationship Id="rId2" Type="http://schemas.openxmlformats.org/officeDocument/2006/relationships/image" Target="../media/image666.png"/><Relationship Id="rId1" Type="http://schemas.openxmlformats.org/officeDocument/2006/relationships/slideLayout" Target="../slideLayouts/slideLayout26.xml"/><Relationship Id="rId6" Type="http://schemas.openxmlformats.org/officeDocument/2006/relationships/image" Target="../media/image670.png"/><Relationship Id="rId11" Type="http://schemas.openxmlformats.org/officeDocument/2006/relationships/image" Target="../media/image675.png"/><Relationship Id="rId5" Type="http://schemas.openxmlformats.org/officeDocument/2006/relationships/image" Target="../media/image669.png"/><Relationship Id="rId10" Type="http://schemas.openxmlformats.org/officeDocument/2006/relationships/image" Target="../media/image674.png"/><Relationship Id="rId4" Type="http://schemas.openxmlformats.org/officeDocument/2006/relationships/image" Target="../media/image668.png"/><Relationship Id="rId9" Type="http://schemas.openxmlformats.org/officeDocument/2006/relationships/image" Target="../media/image673.png"/></Relationships>
</file>

<file path=ppt/slides/_rels/slide87.xml.rels><?xml version="1.0" encoding="UTF-8" standalone="yes"?>
<Relationships xmlns="http://schemas.openxmlformats.org/package/2006/relationships"><Relationship Id="rId3" Type="http://schemas.openxmlformats.org/officeDocument/2006/relationships/image" Target="../media/image678.png"/><Relationship Id="rId2" Type="http://schemas.openxmlformats.org/officeDocument/2006/relationships/image" Target="../media/image677.png"/><Relationship Id="rId1" Type="http://schemas.openxmlformats.org/officeDocument/2006/relationships/slideLayout" Target="../slideLayouts/slideLayout26.xml"/></Relationships>
</file>

<file path=ppt/slides/_rels/slide88.xml.rels><?xml version="1.0" encoding="UTF-8" standalone="yes"?>
<Relationships xmlns="http://schemas.openxmlformats.org/package/2006/relationships"><Relationship Id="rId2" Type="http://schemas.openxmlformats.org/officeDocument/2006/relationships/image" Target="../media/image679.png"/><Relationship Id="rId1" Type="http://schemas.openxmlformats.org/officeDocument/2006/relationships/slideLayout" Target="../slideLayouts/slideLayout2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2" Type="http://schemas.openxmlformats.org/officeDocument/2006/relationships/image" Target="../media/image612.png"/><Relationship Id="rId1" Type="http://schemas.openxmlformats.org/officeDocument/2006/relationships/slideLayout" Target="../slideLayouts/slideLayout26.xml"/></Relationships>
</file>

<file path=ppt/slides/_rels/slide91.xml.rels><?xml version="1.0" encoding="UTF-8" standalone="yes"?>
<Relationships xmlns="http://schemas.openxmlformats.org/package/2006/relationships"><Relationship Id="rId8" Type="http://schemas.openxmlformats.org/officeDocument/2006/relationships/image" Target="../media/image686.png"/><Relationship Id="rId13" Type="http://schemas.openxmlformats.org/officeDocument/2006/relationships/image" Target="../media/image691.png"/><Relationship Id="rId18" Type="http://schemas.openxmlformats.org/officeDocument/2006/relationships/image" Target="../media/image696.png"/><Relationship Id="rId26" Type="http://schemas.openxmlformats.org/officeDocument/2006/relationships/image" Target="../media/image704.png"/><Relationship Id="rId3" Type="http://schemas.openxmlformats.org/officeDocument/2006/relationships/image" Target="../media/image681.png"/><Relationship Id="rId21" Type="http://schemas.openxmlformats.org/officeDocument/2006/relationships/image" Target="../media/image699.png"/><Relationship Id="rId7" Type="http://schemas.openxmlformats.org/officeDocument/2006/relationships/image" Target="../media/image685.png"/><Relationship Id="rId12" Type="http://schemas.openxmlformats.org/officeDocument/2006/relationships/image" Target="../media/image690.png"/><Relationship Id="rId17" Type="http://schemas.openxmlformats.org/officeDocument/2006/relationships/image" Target="../media/image695.png"/><Relationship Id="rId25" Type="http://schemas.openxmlformats.org/officeDocument/2006/relationships/image" Target="../media/image703.png"/><Relationship Id="rId2" Type="http://schemas.openxmlformats.org/officeDocument/2006/relationships/image" Target="../media/image680.png"/><Relationship Id="rId16" Type="http://schemas.openxmlformats.org/officeDocument/2006/relationships/image" Target="../media/image694.png"/><Relationship Id="rId20" Type="http://schemas.openxmlformats.org/officeDocument/2006/relationships/image" Target="../media/image698.png"/><Relationship Id="rId29" Type="http://schemas.openxmlformats.org/officeDocument/2006/relationships/image" Target="../media/image707.png"/><Relationship Id="rId1" Type="http://schemas.openxmlformats.org/officeDocument/2006/relationships/slideLayout" Target="../slideLayouts/slideLayout26.xml"/><Relationship Id="rId6" Type="http://schemas.openxmlformats.org/officeDocument/2006/relationships/image" Target="../media/image684.png"/><Relationship Id="rId11" Type="http://schemas.openxmlformats.org/officeDocument/2006/relationships/image" Target="../media/image689.png"/><Relationship Id="rId24" Type="http://schemas.openxmlformats.org/officeDocument/2006/relationships/image" Target="../media/image702.png"/><Relationship Id="rId5" Type="http://schemas.openxmlformats.org/officeDocument/2006/relationships/image" Target="../media/image683.png"/><Relationship Id="rId15" Type="http://schemas.openxmlformats.org/officeDocument/2006/relationships/image" Target="../media/image693.png"/><Relationship Id="rId23" Type="http://schemas.openxmlformats.org/officeDocument/2006/relationships/image" Target="../media/image701.png"/><Relationship Id="rId28" Type="http://schemas.openxmlformats.org/officeDocument/2006/relationships/image" Target="../media/image706.png"/><Relationship Id="rId10" Type="http://schemas.openxmlformats.org/officeDocument/2006/relationships/image" Target="../media/image688.png"/><Relationship Id="rId19" Type="http://schemas.openxmlformats.org/officeDocument/2006/relationships/image" Target="../media/image697.png"/><Relationship Id="rId4" Type="http://schemas.openxmlformats.org/officeDocument/2006/relationships/image" Target="../media/image682.png"/><Relationship Id="rId9" Type="http://schemas.openxmlformats.org/officeDocument/2006/relationships/image" Target="../media/image687.png"/><Relationship Id="rId14" Type="http://schemas.openxmlformats.org/officeDocument/2006/relationships/image" Target="../media/image692.png"/><Relationship Id="rId22" Type="http://schemas.openxmlformats.org/officeDocument/2006/relationships/image" Target="../media/image700.png"/><Relationship Id="rId27" Type="http://schemas.openxmlformats.org/officeDocument/2006/relationships/image" Target="../media/image705.png"/></Relationships>
</file>

<file path=ppt/slides/_rels/slide92.xml.rels><?xml version="1.0" encoding="UTF-8" standalone="yes"?>
<Relationships xmlns="http://schemas.openxmlformats.org/package/2006/relationships"><Relationship Id="rId3" Type="http://schemas.openxmlformats.org/officeDocument/2006/relationships/image" Target="../media/image709.png"/><Relationship Id="rId2" Type="http://schemas.openxmlformats.org/officeDocument/2006/relationships/image" Target="../media/image708.png"/><Relationship Id="rId1" Type="http://schemas.openxmlformats.org/officeDocument/2006/relationships/slideLayout" Target="../slideLayouts/slideLayout26.xml"/><Relationship Id="rId4" Type="http://schemas.openxmlformats.org/officeDocument/2006/relationships/image" Target="../media/image710.png"/></Relationships>
</file>

<file path=ppt/slides/_rels/slide93.xml.rels><?xml version="1.0" encoding="UTF-8" standalone="yes"?>
<Relationships xmlns="http://schemas.openxmlformats.org/package/2006/relationships"><Relationship Id="rId3" Type="http://schemas.openxmlformats.org/officeDocument/2006/relationships/image" Target="../media/image712.png"/><Relationship Id="rId2" Type="http://schemas.openxmlformats.org/officeDocument/2006/relationships/image" Target="../media/image711.png"/><Relationship Id="rId1" Type="http://schemas.openxmlformats.org/officeDocument/2006/relationships/slideLayout" Target="../slideLayouts/slideLayout2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5.xml.rels><?xml version="1.0" encoding="UTF-8" standalone="yes"?>
<Relationships xmlns="http://schemas.openxmlformats.org/package/2006/relationships"><Relationship Id="rId3" Type="http://schemas.openxmlformats.org/officeDocument/2006/relationships/hyperlink" Target="mailto:yu@csc.ncsu.edu" TargetMode="External"/><Relationship Id="rId2" Type="http://schemas.openxmlformats.org/officeDocument/2006/relationships/hyperlink" Target="mailto:adamlee@cs.pitt.edu" TargetMode="External"/><Relationship Id="rId1" Type="http://schemas.openxmlformats.org/officeDocument/2006/relationships/slideLayout" Target="../slideLayouts/slideLayout26.xml"/><Relationship Id="rId6" Type="http://schemas.openxmlformats.org/officeDocument/2006/relationships/image" Target="../media/image715.png"/><Relationship Id="rId5" Type="http://schemas.openxmlformats.org/officeDocument/2006/relationships/image" Target="../media/image714.png"/><Relationship Id="rId4" Type="http://schemas.openxmlformats.org/officeDocument/2006/relationships/image" Target="../media/image713.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76135"/>
            <a:ext cx="9144000" cy="2590800"/>
          </a:xfrm>
        </p:spPr>
        <p:txBody>
          <a:bodyPr>
            <a:normAutofit/>
          </a:bodyPr>
          <a:lstStyle/>
          <a:p>
            <a:r>
              <a:rPr lang="en-US" sz="4000" i="1" dirty="0">
                <a:solidFill>
                  <a:srgbClr val="7030A0"/>
                </a:solidFill>
                <a:effectLst>
                  <a:outerShdw blurRad="38100" dist="38100" dir="2700000" algn="tl">
                    <a:srgbClr val="000000">
                      <a:alpha val="43137"/>
                    </a:srgbClr>
                  </a:outerShdw>
                </a:effectLst>
              </a:rPr>
              <a:t>CS 2001: Research Topics</a:t>
            </a:r>
            <a:br>
              <a:rPr lang="en-US" sz="5400" dirty="0">
                <a:solidFill>
                  <a:srgbClr val="7030A0"/>
                </a:solidFill>
                <a:effectLst>
                  <a:outerShdw blurRad="38100" dist="38100" dir="2700000" algn="tl">
                    <a:srgbClr val="000000">
                      <a:alpha val="43137"/>
                    </a:srgbClr>
                  </a:outerShdw>
                </a:effectLst>
              </a:rPr>
            </a:br>
            <a:r>
              <a:rPr lang="en-US" sz="5400" b="1" dirty="0">
                <a:solidFill>
                  <a:srgbClr val="7030A0"/>
                </a:solidFill>
                <a:effectLst>
                  <a:outerShdw blurRad="38100" dist="38100" dir="2700000" algn="tl">
                    <a:srgbClr val="000000">
                      <a:alpha val="43137"/>
                    </a:srgbClr>
                  </a:outerShdw>
                </a:effectLst>
              </a:rPr>
              <a:t>Publishing: writing, reviewing, rebuttals</a:t>
            </a:r>
            <a:r>
              <a:rPr lang="en-US" sz="5400" b="1">
                <a:solidFill>
                  <a:srgbClr val="7030A0"/>
                </a:solidFill>
                <a:effectLst>
                  <a:outerShdw blurRad="38100" dist="38100" dir="2700000" algn="tl">
                    <a:srgbClr val="000000">
                      <a:alpha val="43137"/>
                    </a:srgbClr>
                  </a:outerShdw>
                </a:effectLst>
              </a:rPr>
              <a:t>, presenting</a:t>
            </a:r>
            <a:endParaRPr lang="en-US" sz="5400" b="1" dirty="0">
              <a:solidFill>
                <a:srgbClr val="7030A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371600" y="3919335"/>
            <a:ext cx="6400800" cy="2133600"/>
          </a:xfrm>
        </p:spPr>
        <p:txBody>
          <a:bodyPr/>
          <a:lstStyle/>
          <a:p>
            <a:pPr>
              <a:spcBef>
                <a:spcPts val="0"/>
              </a:spcBef>
            </a:pPr>
            <a:r>
              <a:rPr lang="en-US" sz="3600" dirty="0">
                <a:solidFill>
                  <a:schemeClr val="tx1"/>
                </a:solidFill>
              </a:rPr>
              <a:t>Prof. Adriana </a:t>
            </a:r>
            <a:r>
              <a:rPr lang="en-US" sz="3600" dirty="0" err="1">
                <a:solidFill>
                  <a:schemeClr val="tx1"/>
                </a:solidFill>
              </a:rPr>
              <a:t>Kovashka</a:t>
            </a:r>
            <a:br>
              <a:rPr lang="en-US" sz="3600" dirty="0">
                <a:solidFill>
                  <a:schemeClr val="tx1"/>
                </a:solidFill>
              </a:rPr>
            </a:br>
            <a:r>
              <a:rPr lang="en-US" sz="3600" dirty="0">
                <a:solidFill>
                  <a:schemeClr val="tx1"/>
                </a:solidFill>
              </a:rPr>
              <a:t>University of Pittsburgh</a:t>
            </a:r>
          </a:p>
          <a:p>
            <a:pPr>
              <a:spcBef>
                <a:spcPts val="0"/>
              </a:spcBef>
            </a:pPr>
            <a:r>
              <a:rPr lang="en-US" sz="3600">
                <a:solidFill>
                  <a:schemeClr val="tx1"/>
                </a:solidFill>
              </a:rPr>
              <a:t>September 22, </a:t>
            </a:r>
            <a:r>
              <a:rPr lang="en-US" sz="3600" dirty="0">
                <a:solidFill>
                  <a:schemeClr val="tx1"/>
                </a:solidFill>
              </a:rPr>
              <a:t>2026</a:t>
            </a:r>
          </a:p>
          <a:p>
            <a:endParaRPr lang="en-US" dirty="0">
              <a:solidFill>
                <a:schemeClr val="tx1"/>
              </a:solidFill>
            </a:endParaRPr>
          </a:p>
          <a:p>
            <a:endParaRPr lang="en-US" dirty="0">
              <a:solidFill>
                <a:schemeClr val="tx1"/>
              </a:solidFill>
            </a:endParaRPr>
          </a:p>
        </p:txBody>
      </p:sp>
      <p:sp>
        <p:nvSpPr>
          <p:cNvPr id="4" name="Slide Number Placeholder 3">
            <a:extLst>
              <a:ext uri="{FF2B5EF4-FFF2-40B4-BE49-F238E27FC236}">
                <a16:creationId xmlns:a16="http://schemas.microsoft.com/office/drawing/2014/main" id="{15C95D0E-E3BF-4EC0-9E23-64508EAED0A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a:t>
            </a:fld>
            <a:endParaRPr lang="en-US">
              <a:solidFill>
                <a:prstClr val="black">
                  <a:tint val="75000"/>
                </a:prstClr>
              </a:solidFill>
            </a:endParaRPr>
          </a:p>
        </p:txBody>
      </p:sp>
    </p:spTree>
    <p:extLst>
      <p:ext uri="{BB962C8B-B14F-4D97-AF65-F5344CB8AC3E}">
        <p14:creationId xmlns:p14="http://schemas.microsoft.com/office/powerpoint/2010/main" val="3685162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8836C-DDA0-4BE3-8EF6-8844558B2CF1}"/>
              </a:ext>
            </a:extLst>
          </p:cNvPr>
          <p:cNvSpPr>
            <a:spLocks noGrp="1"/>
          </p:cNvSpPr>
          <p:nvPr>
            <p:ph type="title"/>
          </p:nvPr>
        </p:nvSpPr>
        <p:spPr/>
        <p:txBody>
          <a:bodyPr/>
          <a:lstStyle/>
          <a:p>
            <a:r>
              <a:rPr lang="en-US" dirty="0"/>
              <a:t>Conclusion (1 paragraph)</a:t>
            </a:r>
          </a:p>
        </p:txBody>
      </p:sp>
      <p:sp>
        <p:nvSpPr>
          <p:cNvPr id="3" name="Content Placeholder 2">
            <a:extLst>
              <a:ext uri="{FF2B5EF4-FFF2-40B4-BE49-F238E27FC236}">
                <a16:creationId xmlns:a16="http://schemas.microsoft.com/office/drawing/2014/main" id="{B336D4D4-0B8C-4D4B-AB99-617FC572BEDB}"/>
              </a:ext>
            </a:extLst>
          </p:cNvPr>
          <p:cNvSpPr>
            <a:spLocks noGrp="1"/>
          </p:cNvSpPr>
          <p:nvPr>
            <p:ph idx="1"/>
          </p:nvPr>
        </p:nvSpPr>
        <p:spPr/>
        <p:txBody>
          <a:bodyPr/>
          <a:lstStyle/>
          <a:p>
            <a:r>
              <a:rPr lang="en-US" dirty="0"/>
              <a:t>Summarize contributions and findings of the paper, briefly</a:t>
            </a:r>
          </a:p>
          <a:p>
            <a:r>
              <a:rPr lang="en-US" dirty="0"/>
              <a:t>Acknowledge limitations and briefly suggest future work– no more than 1-2 sentences (may vary by research community) </a:t>
            </a:r>
          </a:p>
          <a:p>
            <a:r>
              <a:rPr lang="en-US" dirty="0"/>
              <a:t>Some conferences require a standalone Limitations section</a:t>
            </a:r>
          </a:p>
        </p:txBody>
      </p:sp>
      <p:sp>
        <p:nvSpPr>
          <p:cNvPr id="4" name="Slide Number Placeholder 3">
            <a:extLst>
              <a:ext uri="{FF2B5EF4-FFF2-40B4-BE49-F238E27FC236}">
                <a16:creationId xmlns:a16="http://schemas.microsoft.com/office/drawing/2014/main" id="{EF20AD44-994A-45EE-8790-850AF1D528EF}"/>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a:t>
            </a:fld>
            <a:endParaRPr lang="en-US">
              <a:solidFill>
                <a:prstClr val="black">
                  <a:tint val="75000"/>
                </a:prstClr>
              </a:solidFill>
            </a:endParaRPr>
          </a:p>
        </p:txBody>
      </p:sp>
    </p:spTree>
    <p:extLst>
      <p:ext uri="{BB962C8B-B14F-4D97-AF65-F5344CB8AC3E}">
        <p14:creationId xmlns:p14="http://schemas.microsoft.com/office/powerpoint/2010/main" val="22589872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9D546-8AB1-4C6C-A2CB-AB26B76D5C03}"/>
              </a:ext>
            </a:extLst>
          </p:cNvPr>
          <p:cNvSpPr>
            <a:spLocks noGrp="1"/>
          </p:cNvSpPr>
          <p:nvPr>
            <p:ph type="title"/>
          </p:nvPr>
        </p:nvSpPr>
        <p:spPr/>
        <p:txBody>
          <a:bodyPr>
            <a:normAutofit fontScale="90000"/>
          </a:bodyPr>
          <a:lstStyle/>
          <a:p>
            <a:r>
              <a:rPr lang="en-US" dirty="0"/>
              <a:t>Example Review Questions (ICCV’21)</a:t>
            </a:r>
          </a:p>
        </p:txBody>
      </p:sp>
      <p:sp>
        <p:nvSpPr>
          <p:cNvPr id="3" name="Content Placeholder 2">
            <a:extLst>
              <a:ext uri="{FF2B5EF4-FFF2-40B4-BE49-F238E27FC236}">
                <a16:creationId xmlns:a16="http://schemas.microsoft.com/office/drawing/2014/main" id="{A6DD453E-0937-43F0-A91C-BCE91297C6CC}"/>
              </a:ext>
            </a:extLst>
          </p:cNvPr>
          <p:cNvSpPr>
            <a:spLocks noGrp="1"/>
          </p:cNvSpPr>
          <p:nvPr>
            <p:ph idx="1"/>
          </p:nvPr>
        </p:nvSpPr>
        <p:spPr>
          <a:xfrm>
            <a:off x="457200" y="1600200"/>
            <a:ext cx="8229600" cy="4983162"/>
          </a:xfrm>
        </p:spPr>
        <p:txBody>
          <a:bodyPr>
            <a:normAutofit/>
          </a:bodyPr>
          <a:lstStyle/>
          <a:p>
            <a:pPr marL="514350" indent="-514350">
              <a:buFont typeface="+mj-lt"/>
              <a:buAutoNum type="arabicPeriod"/>
            </a:pPr>
            <a:r>
              <a:rPr lang="en-US" sz="1600" dirty="0"/>
              <a:t>[Summary] In 3-5 sentences, describe the key ideas, experiments, and their significance. </a:t>
            </a:r>
          </a:p>
          <a:p>
            <a:pPr marL="514350" indent="-514350">
              <a:buFont typeface="+mj-lt"/>
              <a:buAutoNum type="arabicPeriod"/>
            </a:pPr>
            <a:r>
              <a:rPr lang="en-US" sz="1600" dirty="0"/>
              <a:t>[Strengths] What are the strengths of the paper? Clearly explain why these aspects of the paper are valuable. </a:t>
            </a:r>
          </a:p>
          <a:p>
            <a:pPr marL="514350" indent="-514350">
              <a:buFont typeface="+mj-lt"/>
              <a:buAutoNum type="arabicPeriod"/>
            </a:pPr>
            <a:r>
              <a:rPr lang="en-US" sz="1600" dirty="0"/>
              <a:t>[Weaknesses] What are the weaknesses of the paper? Clearly explain why these aspects of the paper are weak. Please make the comments very concrete based on facts (e.g. list relevant citations if you feel the ideas are not novel). If applicable, please indicate key issues and questions which, if well addressed during the 1-page rebuttal, might influence you to change your rating. </a:t>
            </a:r>
          </a:p>
          <a:p>
            <a:pPr marL="514350" indent="-514350">
              <a:buFont typeface="+mj-lt"/>
              <a:buAutoNum type="arabicPeriod"/>
            </a:pPr>
            <a:r>
              <a:rPr lang="en-US" sz="1600" dirty="0"/>
              <a:t>[Overall rating] Paper rating (pre-rebuttal) </a:t>
            </a:r>
          </a:p>
          <a:p>
            <a:pPr marL="914400" lvl="1" indent="-514350"/>
            <a:r>
              <a:rPr lang="en-US" sz="1400" dirty="0"/>
              <a:t>Strong Accept / Weak Accept / Borderline / Weak Reject / Strong Reject</a:t>
            </a:r>
          </a:p>
          <a:p>
            <a:pPr marL="514350" indent="-514350">
              <a:buFont typeface="+mj-lt"/>
              <a:buAutoNum type="arabicPeriod"/>
            </a:pPr>
            <a:r>
              <a:rPr lang="en-US" sz="1600" dirty="0"/>
              <a:t>[Detailed comments] Additional comments regarding the paper (e.g. typos, any suggestions to make the submission stronger). </a:t>
            </a:r>
          </a:p>
          <a:p>
            <a:pPr marL="514350" indent="-514350">
              <a:buFont typeface="+mj-lt"/>
              <a:buAutoNum type="arabicPeriod"/>
            </a:pPr>
            <a:r>
              <a:rPr lang="en-US" sz="1600" dirty="0"/>
              <a:t>[Reproducibility] Is the method described in this paper reproducible? </a:t>
            </a:r>
          </a:p>
          <a:p>
            <a:pPr marL="514350" indent="-514350">
              <a:buFont typeface="+mj-lt"/>
              <a:buAutoNum type="arabicPeriod"/>
            </a:pPr>
            <a:r>
              <a:rPr lang="en-US" sz="1600" dirty="0"/>
              <a:t>[Confidence] Reviewer's confidence in his/her recommendation </a:t>
            </a:r>
          </a:p>
          <a:p>
            <a:pPr marL="514350" indent="-514350">
              <a:buFont typeface="+mj-lt"/>
              <a:buAutoNum type="arabicPeriod"/>
            </a:pPr>
            <a:r>
              <a:rPr lang="en-US" sz="1600" dirty="0"/>
              <a:t>Please provide an "Overall Rating", following the rebuttal and reviewers discussions. </a:t>
            </a:r>
          </a:p>
          <a:p>
            <a:pPr marL="914400" lvl="1" indent="-514350"/>
            <a:r>
              <a:rPr lang="en-US" sz="1400" dirty="0"/>
              <a:t>Strong Accept / Accept / Leaning to Accept / Learning to Reject / Reject / Strong Reject</a:t>
            </a:r>
          </a:p>
          <a:p>
            <a:pPr marL="514350" indent="-514350">
              <a:buFont typeface="+mj-lt"/>
              <a:buAutoNum type="arabicPeriod"/>
            </a:pPr>
            <a:r>
              <a:rPr lang="en-US" sz="1600" dirty="0"/>
              <a:t>Justification of final rating. Describe the rationale for your final rating, including notes based on the rebuttal, discussion, and other reviews.</a:t>
            </a:r>
          </a:p>
        </p:txBody>
      </p:sp>
      <p:sp>
        <p:nvSpPr>
          <p:cNvPr id="4" name="Slide Number Placeholder 3">
            <a:extLst>
              <a:ext uri="{FF2B5EF4-FFF2-40B4-BE49-F238E27FC236}">
                <a16:creationId xmlns:a16="http://schemas.microsoft.com/office/drawing/2014/main" id="{306B2A18-EDE1-4D75-B321-51F5AA271758}"/>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100</a:t>
            </a:fld>
            <a:endParaRPr lang="en-US">
              <a:solidFill>
                <a:prstClr val="black">
                  <a:tint val="75000"/>
                </a:prstClr>
              </a:solidFill>
            </a:endParaRPr>
          </a:p>
        </p:txBody>
      </p:sp>
    </p:spTree>
    <p:extLst>
      <p:ext uri="{BB962C8B-B14F-4D97-AF65-F5344CB8AC3E}">
        <p14:creationId xmlns:p14="http://schemas.microsoft.com/office/powerpoint/2010/main" val="9134424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7">
            <a:extLst>
              <a:ext uri="{FF2B5EF4-FFF2-40B4-BE49-F238E27FC236}">
                <a16:creationId xmlns:a16="http://schemas.microsoft.com/office/drawing/2014/main" id="{97C69ED0-346F-4437-8BD7-A3C7223258F8}"/>
              </a:ext>
            </a:extLst>
          </p:cNvPr>
          <p:cNvSpPr txBox="1"/>
          <p:nvPr/>
        </p:nvSpPr>
        <p:spPr>
          <a:xfrm>
            <a:off x="5120640" y="1645920"/>
            <a:ext cx="3670935" cy="3832860"/>
          </a:xfrm>
          <a:prstGeom prst="rect">
            <a:avLst/>
          </a:prstGeom>
        </p:spPr>
        <p:txBody>
          <a:bodyPr vert="horz" wrap="square" lIns="0" tIns="74930" rIns="0" bIns="0" rtlCol="0">
            <a:spAutoFit/>
          </a:bodyPr>
          <a:lstStyle/>
          <a:p>
            <a:pPr marL="12700">
              <a:lnSpc>
                <a:spcPct val="100000"/>
              </a:lnSpc>
              <a:spcBef>
                <a:spcPts val="590"/>
              </a:spcBef>
            </a:pPr>
            <a:r>
              <a:rPr sz="2000" i="1" spc="-5" dirty="0">
                <a:solidFill>
                  <a:srgbClr val="3366FF"/>
                </a:solidFill>
                <a:latin typeface="Trebuchet MS"/>
                <a:cs typeface="Trebuchet MS"/>
              </a:rPr>
              <a:t>Content:</a:t>
            </a:r>
            <a:endParaRPr sz="2000" dirty="0">
              <a:latin typeface="Trebuchet MS"/>
              <a:cs typeface="Trebuchet MS"/>
            </a:endParaRPr>
          </a:p>
          <a:p>
            <a:pPr marL="350520" indent="-222885">
              <a:lnSpc>
                <a:spcPct val="100000"/>
              </a:lnSpc>
              <a:spcBef>
                <a:spcPts val="440"/>
              </a:spcBef>
              <a:buClr>
                <a:srgbClr val="0046AA"/>
              </a:buClr>
              <a:buFont typeface="Wingdings"/>
              <a:buChar char=""/>
              <a:tabLst>
                <a:tab pos="351155" algn="l"/>
              </a:tabLst>
            </a:pPr>
            <a:r>
              <a:rPr sz="1800" spc="-35" dirty="0">
                <a:latin typeface="Trebuchet MS"/>
                <a:cs typeface="Trebuchet MS"/>
              </a:rPr>
              <a:t>Very</a:t>
            </a:r>
            <a:r>
              <a:rPr sz="1800" spc="-10" dirty="0">
                <a:latin typeface="Trebuchet MS"/>
                <a:cs typeface="Trebuchet MS"/>
              </a:rPr>
              <a:t> </a:t>
            </a:r>
            <a:r>
              <a:rPr sz="1800" spc="-5" dirty="0">
                <a:latin typeface="Trebuchet MS"/>
                <a:cs typeface="Trebuchet MS"/>
              </a:rPr>
              <a:t>short</a:t>
            </a:r>
            <a:r>
              <a:rPr sz="1800" spc="-15" dirty="0">
                <a:latin typeface="Trebuchet MS"/>
                <a:cs typeface="Trebuchet MS"/>
              </a:rPr>
              <a:t> </a:t>
            </a:r>
            <a:r>
              <a:rPr sz="1800" dirty="0">
                <a:latin typeface="Trebuchet MS"/>
                <a:cs typeface="Trebuchet MS"/>
              </a:rPr>
              <a:t>(1-2</a:t>
            </a:r>
            <a:r>
              <a:rPr sz="1800" spc="-20" dirty="0">
                <a:latin typeface="Trebuchet MS"/>
                <a:cs typeface="Trebuchet MS"/>
              </a:rPr>
              <a:t> </a:t>
            </a:r>
            <a:r>
              <a:rPr sz="1800" spc="-5" dirty="0">
                <a:latin typeface="Trebuchet MS"/>
                <a:cs typeface="Trebuchet MS"/>
              </a:rPr>
              <a:t>paragraphs)</a:t>
            </a:r>
            <a:endParaRPr sz="1800" dirty="0">
              <a:latin typeface="Trebuchet MS"/>
              <a:cs typeface="Trebuchet MS"/>
            </a:endParaRPr>
          </a:p>
          <a:p>
            <a:pPr marL="350520" indent="-222885">
              <a:lnSpc>
                <a:spcPct val="100000"/>
              </a:lnSpc>
              <a:spcBef>
                <a:spcPts val="434"/>
              </a:spcBef>
              <a:buClr>
                <a:srgbClr val="0046AA"/>
              </a:buClr>
              <a:buFont typeface="Wingdings"/>
              <a:buChar char=""/>
              <a:tabLst>
                <a:tab pos="351155" algn="l"/>
              </a:tabLst>
            </a:pPr>
            <a:r>
              <a:rPr sz="1800" spc="-5" dirty="0">
                <a:latin typeface="Trebuchet MS"/>
                <a:cs typeface="Trebuchet MS"/>
              </a:rPr>
              <a:t>Overview</a:t>
            </a:r>
            <a:r>
              <a:rPr sz="1800" dirty="0">
                <a:latin typeface="Trebuchet MS"/>
                <a:cs typeface="Trebuchet MS"/>
              </a:rPr>
              <a:t> </a:t>
            </a:r>
            <a:r>
              <a:rPr sz="1800" spc="-5" dirty="0">
                <a:latin typeface="Trebuchet MS"/>
                <a:cs typeface="Trebuchet MS"/>
              </a:rPr>
              <a:t>of</a:t>
            </a:r>
            <a:r>
              <a:rPr sz="1800" spc="-30" dirty="0">
                <a:latin typeface="Trebuchet MS"/>
                <a:cs typeface="Trebuchet MS"/>
              </a:rPr>
              <a:t> </a:t>
            </a:r>
            <a:r>
              <a:rPr sz="1800" spc="-5" dirty="0">
                <a:latin typeface="Trebuchet MS"/>
                <a:cs typeface="Trebuchet MS"/>
              </a:rPr>
              <a:t>the</a:t>
            </a:r>
            <a:r>
              <a:rPr sz="1800" spc="-10" dirty="0">
                <a:latin typeface="Trebuchet MS"/>
                <a:cs typeface="Trebuchet MS"/>
              </a:rPr>
              <a:t> </a:t>
            </a:r>
            <a:r>
              <a:rPr sz="1800" spc="-5" dirty="0">
                <a:latin typeface="Trebuchet MS"/>
                <a:cs typeface="Trebuchet MS"/>
              </a:rPr>
              <a:t>paper</a:t>
            </a:r>
            <a:endParaRPr sz="1800" dirty="0">
              <a:latin typeface="Trebuchet MS"/>
              <a:cs typeface="Trebuchet MS"/>
            </a:endParaRPr>
          </a:p>
          <a:p>
            <a:pPr>
              <a:lnSpc>
                <a:spcPct val="100000"/>
              </a:lnSpc>
              <a:spcBef>
                <a:spcPts val="45"/>
              </a:spcBef>
              <a:buClr>
                <a:srgbClr val="0046AA"/>
              </a:buClr>
              <a:buFont typeface="Wingdings"/>
              <a:buChar char=""/>
            </a:pPr>
            <a:endParaRPr sz="2600" dirty="0">
              <a:latin typeface="Trebuchet MS"/>
              <a:cs typeface="Trebuchet MS"/>
            </a:endParaRPr>
          </a:p>
          <a:p>
            <a:pPr marL="12700">
              <a:lnSpc>
                <a:spcPct val="100000"/>
              </a:lnSpc>
            </a:pPr>
            <a:r>
              <a:rPr sz="2000" i="1" spc="-5" dirty="0">
                <a:solidFill>
                  <a:srgbClr val="3366FF"/>
                </a:solidFill>
                <a:latin typeface="Trebuchet MS"/>
                <a:cs typeface="Trebuchet MS"/>
              </a:rPr>
              <a:t>Purpose:</a:t>
            </a:r>
            <a:endParaRPr sz="2000" dirty="0">
              <a:latin typeface="Trebuchet MS"/>
              <a:cs typeface="Trebuchet MS"/>
            </a:endParaRPr>
          </a:p>
          <a:p>
            <a:pPr marL="350520" marR="263525" indent="-222885">
              <a:lnSpc>
                <a:spcPct val="100000"/>
              </a:lnSpc>
              <a:spcBef>
                <a:spcPts val="440"/>
              </a:spcBef>
              <a:buClr>
                <a:srgbClr val="0046AA"/>
              </a:buClr>
              <a:buFont typeface="Wingdings"/>
              <a:buChar char=""/>
              <a:tabLst>
                <a:tab pos="351155" algn="l"/>
              </a:tabLst>
            </a:pPr>
            <a:r>
              <a:rPr sz="1800" spc="-5" dirty="0">
                <a:latin typeface="Trebuchet MS"/>
                <a:cs typeface="Trebuchet MS"/>
              </a:rPr>
              <a:t>It provides the </a:t>
            </a:r>
            <a:r>
              <a:rPr sz="1800" b="1" dirty="0">
                <a:solidFill>
                  <a:srgbClr val="FF0000"/>
                </a:solidFill>
                <a:latin typeface="Trebuchet MS"/>
                <a:cs typeface="Trebuchet MS"/>
              </a:rPr>
              <a:t>reviewer </a:t>
            </a:r>
            <a:r>
              <a:rPr sz="1800" spc="-5" dirty="0">
                <a:latin typeface="Trebuchet MS"/>
                <a:cs typeface="Trebuchet MS"/>
              </a:rPr>
              <a:t>with </a:t>
            </a:r>
            <a:r>
              <a:rPr sz="1800" spc="-530" dirty="0">
                <a:latin typeface="Trebuchet MS"/>
                <a:cs typeface="Trebuchet MS"/>
              </a:rPr>
              <a:t> </a:t>
            </a:r>
            <a:r>
              <a:rPr sz="1800" spc="-5" dirty="0">
                <a:latin typeface="Trebuchet MS"/>
                <a:cs typeface="Trebuchet MS"/>
              </a:rPr>
              <a:t>context</a:t>
            </a:r>
            <a:r>
              <a:rPr sz="1800" spc="-10" dirty="0">
                <a:latin typeface="Trebuchet MS"/>
                <a:cs typeface="Trebuchet MS"/>
              </a:rPr>
              <a:t> </a:t>
            </a:r>
            <a:r>
              <a:rPr sz="1800" spc="-5" dirty="0">
                <a:latin typeface="Trebuchet MS"/>
                <a:cs typeface="Trebuchet MS"/>
              </a:rPr>
              <a:t>for the</a:t>
            </a:r>
            <a:r>
              <a:rPr sz="1800" dirty="0">
                <a:latin typeface="Trebuchet MS"/>
                <a:cs typeface="Trebuchet MS"/>
              </a:rPr>
              <a:t> </a:t>
            </a:r>
            <a:r>
              <a:rPr sz="1800" spc="-5" dirty="0">
                <a:latin typeface="Trebuchet MS"/>
                <a:cs typeface="Trebuchet MS"/>
              </a:rPr>
              <a:t>review</a:t>
            </a:r>
            <a:endParaRPr sz="1800" dirty="0">
              <a:latin typeface="Trebuchet MS"/>
              <a:cs typeface="Trebuchet MS"/>
            </a:endParaRPr>
          </a:p>
          <a:p>
            <a:pPr marL="350520" indent="-222885">
              <a:lnSpc>
                <a:spcPct val="100000"/>
              </a:lnSpc>
              <a:spcBef>
                <a:spcPts val="434"/>
              </a:spcBef>
              <a:buClr>
                <a:srgbClr val="0046AA"/>
              </a:buClr>
              <a:buFont typeface="Wingdings"/>
              <a:buChar char=""/>
              <a:tabLst>
                <a:tab pos="351155" algn="l"/>
              </a:tabLst>
            </a:pPr>
            <a:r>
              <a:rPr sz="1800" spc="-5" dirty="0">
                <a:latin typeface="Trebuchet MS"/>
                <a:cs typeface="Trebuchet MS"/>
              </a:rPr>
              <a:t>It</a:t>
            </a:r>
            <a:r>
              <a:rPr sz="1800" spc="-15" dirty="0">
                <a:latin typeface="Trebuchet MS"/>
                <a:cs typeface="Trebuchet MS"/>
              </a:rPr>
              <a:t> </a:t>
            </a:r>
            <a:r>
              <a:rPr sz="1800" spc="-5" dirty="0">
                <a:latin typeface="Trebuchet MS"/>
                <a:cs typeface="Trebuchet MS"/>
              </a:rPr>
              <a:t>allows</a:t>
            </a:r>
            <a:r>
              <a:rPr sz="1800" spc="-35" dirty="0">
                <a:latin typeface="Trebuchet MS"/>
                <a:cs typeface="Trebuchet MS"/>
              </a:rPr>
              <a:t> </a:t>
            </a:r>
            <a:r>
              <a:rPr sz="1800" spc="-5" dirty="0">
                <a:latin typeface="Trebuchet MS"/>
                <a:cs typeface="Trebuchet MS"/>
              </a:rPr>
              <a:t>the</a:t>
            </a:r>
            <a:r>
              <a:rPr sz="1800" dirty="0">
                <a:latin typeface="Trebuchet MS"/>
                <a:cs typeface="Trebuchet MS"/>
              </a:rPr>
              <a:t> </a:t>
            </a:r>
            <a:r>
              <a:rPr sz="1800" b="1" dirty="0">
                <a:solidFill>
                  <a:srgbClr val="FF0000"/>
                </a:solidFill>
                <a:latin typeface="Trebuchet MS"/>
                <a:cs typeface="Trebuchet MS"/>
              </a:rPr>
              <a:t>PC</a:t>
            </a:r>
            <a:r>
              <a:rPr sz="1800" b="1" spc="-10" dirty="0">
                <a:solidFill>
                  <a:srgbClr val="FF0000"/>
                </a:solidFill>
                <a:latin typeface="Trebuchet MS"/>
                <a:cs typeface="Trebuchet MS"/>
              </a:rPr>
              <a:t> </a:t>
            </a:r>
            <a:r>
              <a:rPr sz="1800" b="1" dirty="0">
                <a:solidFill>
                  <a:srgbClr val="FF0000"/>
                </a:solidFill>
                <a:latin typeface="Trebuchet MS"/>
                <a:cs typeface="Trebuchet MS"/>
              </a:rPr>
              <a:t>chair</a:t>
            </a:r>
            <a:r>
              <a:rPr sz="1800" b="1" spc="-15" dirty="0">
                <a:solidFill>
                  <a:srgbClr val="FF0000"/>
                </a:solidFill>
                <a:latin typeface="Trebuchet MS"/>
                <a:cs typeface="Trebuchet MS"/>
              </a:rPr>
              <a:t> </a:t>
            </a:r>
            <a:r>
              <a:rPr sz="1800" spc="-5" dirty="0">
                <a:latin typeface="Trebuchet MS"/>
                <a:cs typeface="Trebuchet MS"/>
              </a:rPr>
              <a:t>to</a:t>
            </a:r>
            <a:r>
              <a:rPr sz="1800" spc="-10" dirty="0">
                <a:latin typeface="Trebuchet MS"/>
                <a:cs typeface="Trebuchet MS"/>
              </a:rPr>
              <a:t> </a:t>
            </a:r>
            <a:r>
              <a:rPr sz="1800" dirty="0">
                <a:latin typeface="Trebuchet MS"/>
                <a:cs typeface="Trebuchet MS"/>
              </a:rPr>
              <a:t>get</a:t>
            </a:r>
            <a:r>
              <a:rPr sz="1800" spc="-20" dirty="0">
                <a:latin typeface="Trebuchet MS"/>
                <a:cs typeface="Trebuchet MS"/>
              </a:rPr>
              <a:t> </a:t>
            </a:r>
            <a:r>
              <a:rPr sz="1800" dirty="0">
                <a:latin typeface="Trebuchet MS"/>
                <a:cs typeface="Trebuchet MS"/>
              </a:rPr>
              <a:t>a</a:t>
            </a:r>
          </a:p>
          <a:p>
            <a:pPr marL="350520">
              <a:lnSpc>
                <a:spcPct val="100000"/>
              </a:lnSpc>
            </a:pPr>
            <a:r>
              <a:rPr sz="1800" spc="-5" dirty="0">
                <a:latin typeface="Trebuchet MS"/>
                <a:cs typeface="Trebuchet MS"/>
              </a:rPr>
              <a:t>quick</a:t>
            </a:r>
            <a:r>
              <a:rPr sz="1800" spc="-30" dirty="0">
                <a:latin typeface="Trebuchet MS"/>
                <a:cs typeface="Trebuchet MS"/>
              </a:rPr>
              <a:t> </a:t>
            </a:r>
            <a:r>
              <a:rPr sz="1800" dirty="0">
                <a:latin typeface="Trebuchet MS"/>
                <a:cs typeface="Trebuchet MS"/>
              </a:rPr>
              <a:t>synopsis</a:t>
            </a:r>
            <a:r>
              <a:rPr sz="1800" spc="-40" dirty="0">
                <a:latin typeface="Trebuchet MS"/>
                <a:cs typeface="Trebuchet MS"/>
              </a:rPr>
              <a:t> </a:t>
            </a:r>
            <a:r>
              <a:rPr sz="1800" spc="-5" dirty="0">
                <a:latin typeface="Trebuchet MS"/>
                <a:cs typeface="Trebuchet MS"/>
              </a:rPr>
              <a:t>of</a:t>
            </a:r>
            <a:r>
              <a:rPr sz="1800" spc="-25" dirty="0">
                <a:latin typeface="Trebuchet MS"/>
                <a:cs typeface="Trebuchet MS"/>
              </a:rPr>
              <a:t> </a:t>
            </a:r>
            <a:r>
              <a:rPr sz="1800" spc="-5" dirty="0">
                <a:latin typeface="Trebuchet MS"/>
                <a:cs typeface="Trebuchet MS"/>
              </a:rPr>
              <a:t>the paper</a:t>
            </a:r>
            <a:endParaRPr sz="1800" dirty="0">
              <a:latin typeface="Trebuchet MS"/>
              <a:cs typeface="Trebuchet MS"/>
            </a:endParaRPr>
          </a:p>
          <a:p>
            <a:pPr marL="350520" marR="5080" indent="-222885">
              <a:lnSpc>
                <a:spcPct val="100000"/>
              </a:lnSpc>
              <a:spcBef>
                <a:spcPts val="434"/>
              </a:spcBef>
              <a:buClr>
                <a:srgbClr val="0046AA"/>
              </a:buClr>
              <a:buFont typeface="Wingdings"/>
              <a:buChar char=""/>
              <a:tabLst>
                <a:tab pos="351155" algn="l"/>
              </a:tabLst>
            </a:pPr>
            <a:r>
              <a:rPr sz="1800" spc="-5" dirty="0">
                <a:latin typeface="Trebuchet MS"/>
                <a:cs typeface="Trebuchet MS"/>
              </a:rPr>
              <a:t>It </a:t>
            </a:r>
            <a:r>
              <a:rPr sz="1800" spc="-10" dirty="0">
                <a:latin typeface="Trebuchet MS"/>
                <a:cs typeface="Trebuchet MS"/>
              </a:rPr>
              <a:t>convinces </a:t>
            </a:r>
            <a:r>
              <a:rPr sz="1800" spc="-5" dirty="0">
                <a:latin typeface="Trebuchet MS"/>
                <a:cs typeface="Trebuchet MS"/>
              </a:rPr>
              <a:t>the </a:t>
            </a:r>
            <a:r>
              <a:rPr sz="1800" b="1" dirty="0">
                <a:solidFill>
                  <a:srgbClr val="FF0000"/>
                </a:solidFill>
                <a:latin typeface="Trebuchet MS"/>
                <a:cs typeface="Trebuchet MS"/>
              </a:rPr>
              <a:t>author </a:t>
            </a:r>
            <a:r>
              <a:rPr sz="1800" spc="-5" dirty="0">
                <a:latin typeface="Trebuchet MS"/>
                <a:cs typeface="Trebuchet MS"/>
              </a:rPr>
              <a:t>that the </a:t>
            </a:r>
            <a:r>
              <a:rPr sz="1800" spc="-530" dirty="0">
                <a:latin typeface="Trebuchet MS"/>
                <a:cs typeface="Trebuchet MS"/>
              </a:rPr>
              <a:t> </a:t>
            </a:r>
            <a:r>
              <a:rPr sz="1800" spc="-5" dirty="0">
                <a:latin typeface="Trebuchet MS"/>
                <a:cs typeface="Trebuchet MS"/>
              </a:rPr>
              <a:t>reviewer </a:t>
            </a:r>
            <a:r>
              <a:rPr sz="1800" dirty="0">
                <a:latin typeface="Trebuchet MS"/>
                <a:cs typeface="Trebuchet MS"/>
              </a:rPr>
              <a:t>read </a:t>
            </a:r>
            <a:r>
              <a:rPr sz="1800" spc="-5" dirty="0">
                <a:latin typeface="Trebuchet MS"/>
                <a:cs typeface="Trebuchet MS"/>
              </a:rPr>
              <a:t>and understands </a:t>
            </a:r>
            <a:r>
              <a:rPr sz="1800" dirty="0">
                <a:latin typeface="Trebuchet MS"/>
                <a:cs typeface="Trebuchet MS"/>
              </a:rPr>
              <a:t> </a:t>
            </a:r>
            <a:r>
              <a:rPr sz="1800" spc="-5" dirty="0">
                <a:latin typeface="Trebuchet MS"/>
                <a:cs typeface="Trebuchet MS"/>
              </a:rPr>
              <a:t>the</a:t>
            </a:r>
            <a:r>
              <a:rPr sz="1800" dirty="0">
                <a:latin typeface="Trebuchet MS"/>
                <a:cs typeface="Trebuchet MS"/>
              </a:rPr>
              <a:t> </a:t>
            </a:r>
            <a:r>
              <a:rPr sz="1800" spc="-5" dirty="0">
                <a:latin typeface="Trebuchet MS"/>
                <a:cs typeface="Trebuchet MS"/>
              </a:rPr>
              <a:t>paper</a:t>
            </a:r>
            <a:endParaRPr sz="1800" dirty="0">
              <a:latin typeface="Trebuchet MS"/>
              <a:cs typeface="Trebuchet MS"/>
            </a:endParaRPr>
          </a:p>
        </p:txBody>
      </p:sp>
      <p:sp>
        <p:nvSpPr>
          <p:cNvPr id="22" name="Rectangle: Folded Corner 21">
            <a:extLst>
              <a:ext uri="{FF2B5EF4-FFF2-40B4-BE49-F238E27FC236}">
                <a16:creationId xmlns:a16="http://schemas.microsoft.com/office/drawing/2014/main" id="{106EE70D-24D3-432F-A073-74ED9CD219EF}"/>
              </a:ext>
            </a:extLst>
          </p:cNvPr>
          <p:cNvSpPr/>
          <p:nvPr/>
        </p:nvSpPr>
        <p:spPr>
          <a:xfrm>
            <a:off x="186431" y="1731146"/>
            <a:ext cx="3506680" cy="3347583"/>
          </a:xfrm>
          <a:prstGeom prst="foldedCorne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18A29-2210-4FBF-8F90-7BFFD8360A78}"/>
              </a:ext>
            </a:extLst>
          </p:cNvPr>
          <p:cNvSpPr>
            <a:spLocks noGrp="1"/>
          </p:cNvSpPr>
          <p:nvPr>
            <p:ph type="title"/>
          </p:nvPr>
        </p:nvSpPr>
        <p:spPr/>
        <p:txBody>
          <a:bodyPr/>
          <a:lstStyle/>
          <a:p>
            <a:r>
              <a:rPr lang="en-US" dirty="0"/>
              <a:t>Structure of a Paper Review</a:t>
            </a:r>
          </a:p>
        </p:txBody>
      </p:sp>
      <p:sp>
        <p:nvSpPr>
          <p:cNvPr id="12" name="object 3">
            <a:extLst>
              <a:ext uri="{FF2B5EF4-FFF2-40B4-BE49-F238E27FC236}">
                <a16:creationId xmlns:a16="http://schemas.microsoft.com/office/drawing/2014/main" id="{90E317EC-0DB2-450B-8A8A-524E7A133046}"/>
              </a:ext>
            </a:extLst>
          </p:cNvPr>
          <p:cNvSpPr txBox="1"/>
          <p:nvPr/>
        </p:nvSpPr>
        <p:spPr>
          <a:xfrm>
            <a:off x="307340" y="1953895"/>
            <a:ext cx="2872105" cy="2550160"/>
          </a:xfrm>
          <a:prstGeom prst="rect">
            <a:avLst/>
          </a:prstGeom>
        </p:spPr>
        <p:txBody>
          <a:bodyPr vert="horz" wrap="square" lIns="0" tIns="12700" rIns="0" bIns="0" rtlCol="0">
            <a:spAutoFit/>
          </a:bodyPr>
          <a:lstStyle/>
          <a:p>
            <a:pPr marL="12700" marR="5080">
              <a:lnSpc>
                <a:spcPct val="120000"/>
              </a:lnSpc>
              <a:spcBef>
                <a:spcPts val="100"/>
              </a:spcBef>
            </a:pPr>
            <a:r>
              <a:rPr sz="1800" dirty="0">
                <a:latin typeface="Trebuchet MS"/>
                <a:cs typeface="Trebuchet MS"/>
              </a:rPr>
              <a:t>Technical </a:t>
            </a:r>
            <a:r>
              <a:rPr sz="1800" spc="-5" dirty="0">
                <a:latin typeface="Trebuchet MS"/>
                <a:cs typeface="Trebuchet MS"/>
              </a:rPr>
              <a:t>summary </a:t>
            </a:r>
            <a:r>
              <a:rPr sz="1800" dirty="0">
                <a:latin typeface="Trebuchet MS"/>
                <a:cs typeface="Trebuchet MS"/>
              </a:rPr>
              <a:t> </a:t>
            </a:r>
            <a:r>
              <a:rPr sz="1800" spc="-5" dirty="0">
                <a:latin typeface="Trebuchet MS"/>
                <a:cs typeface="Trebuchet MS"/>
              </a:rPr>
              <a:t>Description of </a:t>
            </a:r>
            <a:r>
              <a:rPr sz="1800" spc="-10" dirty="0">
                <a:latin typeface="Trebuchet MS"/>
                <a:cs typeface="Trebuchet MS"/>
              </a:rPr>
              <a:t>contributions </a:t>
            </a:r>
            <a:r>
              <a:rPr sz="1800" spc="-530" dirty="0">
                <a:latin typeface="Trebuchet MS"/>
                <a:cs typeface="Trebuchet MS"/>
              </a:rPr>
              <a:t> </a:t>
            </a:r>
            <a:r>
              <a:rPr sz="1800" spc="-5" dirty="0">
                <a:latin typeface="Trebuchet MS"/>
                <a:cs typeface="Trebuchet MS"/>
              </a:rPr>
              <a:t>Major critiques</a:t>
            </a:r>
            <a:endParaRPr sz="1800">
              <a:latin typeface="Trebuchet MS"/>
              <a:cs typeface="Trebuchet MS"/>
            </a:endParaRPr>
          </a:p>
          <a:p>
            <a:pPr marL="408940" indent="-227329">
              <a:lnSpc>
                <a:spcPct val="100000"/>
              </a:lnSpc>
              <a:spcBef>
                <a:spcPts val="380"/>
              </a:spcBef>
              <a:buClr>
                <a:srgbClr val="0046AA"/>
              </a:buClr>
              <a:buFont typeface="Wingdings"/>
              <a:buChar char=""/>
              <a:tabLst>
                <a:tab pos="408940" algn="l"/>
              </a:tabLst>
            </a:pPr>
            <a:r>
              <a:rPr sz="1600" spc="-5" dirty="0">
                <a:latin typeface="Trebuchet MS"/>
                <a:cs typeface="Trebuchet MS"/>
              </a:rPr>
              <a:t>Strengths</a:t>
            </a:r>
            <a:endParaRPr sz="1600">
              <a:latin typeface="Trebuchet MS"/>
              <a:cs typeface="Trebuchet MS"/>
            </a:endParaRPr>
          </a:p>
          <a:p>
            <a:pPr marL="408940" indent="-227329">
              <a:lnSpc>
                <a:spcPct val="100000"/>
              </a:lnSpc>
              <a:spcBef>
                <a:spcPts val="385"/>
              </a:spcBef>
              <a:buClr>
                <a:srgbClr val="0046AA"/>
              </a:buClr>
              <a:buFont typeface="Wingdings"/>
              <a:buChar char=""/>
              <a:tabLst>
                <a:tab pos="408940" algn="l"/>
              </a:tabLst>
            </a:pPr>
            <a:r>
              <a:rPr sz="1600" spc="-5" dirty="0">
                <a:latin typeface="Trebuchet MS"/>
                <a:cs typeface="Trebuchet MS"/>
              </a:rPr>
              <a:t>Weaknesses</a:t>
            </a:r>
            <a:endParaRPr sz="1600">
              <a:latin typeface="Trebuchet MS"/>
              <a:cs typeface="Trebuchet MS"/>
            </a:endParaRPr>
          </a:p>
          <a:p>
            <a:pPr marL="408940" indent="-227329">
              <a:lnSpc>
                <a:spcPct val="100000"/>
              </a:lnSpc>
              <a:spcBef>
                <a:spcPts val="384"/>
              </a:spcBef>
              <a:buClr>
                <a:srgbClr val="0046AA"/>
              </a:buClr>
              <a:buFont typeface="Wingdings"/>
              <a:buChar char=""/>
              <a:tabLst>
                <a:tab pos="408940" algn="l"/>
              </a:tabLst>
            </a:pPr>
            <a:r>
              <a:rPr sz="1600" spc="-5" dirty="0">
                <a:latin typeface="Trebuchet MS"/>
                <a:cs typeface="Trebuchet MS"/>
              </a:rPr>
              <a:t>Questions</a:t>
            </a:r>
            <a:endParaRPr sz="1600">
              <a:latin typeface="Trebuchet MS"/>
              <a:cs typeface="Trebuchet MS"/>
            </a:endParaRPr>
          </a:p>
          <a:p>
            <a:pPr marL="12700" marR="841375">
              <a:lnSpc>
                <a:spcPct val="120100"/>
              </a:lnSpc>
            </a:pPr>
            <a:r>
              <a:rPr sz="1800" spc="-5" dirty="0">
                <a:latin typeface="Trebuchet MS"/>
                <a:cs typeface="Trebuchet MS"/>
              </a:rPr>
              <a:t>Minor points </a:t>
            </a:r>
            <a:r>
              <a:rPr sz="1800" dirty="0">
                <a:latin typeface="Trebuchet MS"/>
                <a:cs typeface="Trebuchet MS"/>
              </a:rPr>
              <a:t> </a:t>
            </a:r>
            <a:r>
              <a:rPr sz="1800" spc="-5" dirty="0">
                <a:latin typeface="Trebuchet MS"/>
                <a:cs typeface="Trebuchet MS"/>
              </a:rPr>
              <a:t>Concluding</a:t>
            </a:r>
            <a:r>
              <a:rPr sz="1800" spc="-100" dirty="0">
                <a:latin typeface="Trebuchet MS"/>
                <a:cs typeface="Trebuchet MS"/>
              </a:rPr>
              <a:t> </a:t>
            </a:r>
            <a:r>
              <a:rPr sz="1800" dirty="0">
                <a:latin typeface="Trebuchet MS"/>
                <a:cs typeface="Trebuchet MS"/>
              </a:rPr>
              <a:t>remarks</a:t>
            </a:r>
            <a:endParaRPr sz="1800">
              <a:latin typeface="Trebuchet MS"/>
              <a:cs typeface="Trebuchet MS"/>
            </a:endParaRPr>
          </a:p>
        </p:txBody>
      </p:sp>
      <p:grpSp>
        <p:nvGrpSpPr>
          <p:cNvPr id="17" name="object 8">
            <a:extLst>
              <a:ext uri="{FF2B5EF4-FFF2-40B4-BE49-F238E27FC236}">
                <a16:creationId xmlns:a16="http://schemas.microsoft.com/office/drawing/2014/main" id="{4765FB55-6700-4BBB-A5E0-85F6AA293933}"/>
              </a:ext>
            </a:extLst>
          </p:cNvPr>
          <p:cNvGrpSpPr/>
          <p:nvPr/>
        </p:nvGrpSpPr>
        <p:grpSpPr>
          <a:xfrm>
            <a:off x="2113788" y="1805965"/>
            <a:ext cx="3031490" cy="657225"/>
            <a:chOff x="2113788" y="1805965"/>
            <a:chExt cx="3031490" cy="657225"/>
          </a:xfrm>
        </p:grpSpPr>
        <p:pic>
          <p:nvPicPr>
            <p:cNvPr id="18" name="object 9">
              <a:extLst>
                <a:ext uri="{FF2B5EF4-FFF2-40B4-BE49-F238E27FC236}">
                  <a16:creationId xmlns:a16="http://schemas.microsoft.com/office/drawing/2014/main" id="{A22B0321-A01F-456D-9236-A6E9E4D774C0}"/>
                </a:ext>
              </a:extLst>
            </p:cNvPr>
            <p:cNvPicPr/>
            <p:nvPr/>
          </p:nvPicPr>
          <p:blipFill>
            <a:blip r:embed="rId2" cstate="print"/>
            <a:stretch>
              <a:fillRect/>
            </a:stretch>
          </p:blipFill>
          <p:spPr>
            <a:xfrm>
              <a:off x="2113788" y="1805965"/>
              <a:ext cx="3031236" cy="656818"/>
            </a:xfrm>
            <a:prstGeom prst="rect">
              <a:avLst/>
            </a:prstGeom>
          </p:spPr>
        </p:pic>
        <p:sp>
          <p:nvSpPr>
            <p:cNvPr id="19" name="object 10">
              <a:extLst>
                <a:ext uri="{FF2B5EF4-FFF2-40B4-BE49-F238E27FC236}">
                  <a16:creationId xmlns:a16="http://schemas.microsoft.com/office/drawing/2014/main" id="{142D885B-BB2D-4F79-835E-AF5FCCAAC69B}"/>
                </a:ext>
              </a:extLst>
            </p:cNvPr>
            <p:cNvSpPr/>
            <p:nvPr/>
          </p:nvSpPr>
          <p:spPr>
            <a:xfrm>
              <a:off x="2347722" y="1825751"/>
              <a:ext cx="2759075" cy="479425"/>
            </a:xfrm>
            <a:custGeom>
              <a:avLst/>
              <a:gdLst/>
              <a:ahLst/>
              <a:cxnLst/>
              <a:rect l="l" t="t" r="r" b="b"/>
              <a:pathLst>
                <a:path w="2759075" h="479425">
                  <a:moveTo>
                    <a:pt x="190500" y="288925"/>
                  </a:moveTo>
                  <a:lnTo>
                    <a:pt x="0" y="384175"/>
                  </a:lnTo>
                  <a:lnTo>
                    <a:pt x="190500" y="479425"/>
                  </a:lnTo>
                  <a:lnTo>
                    <a:pt x="129539" y="403225"/>
                  </a:lnTo>
                  <a:lnTo>
                    <a:pt x="114300" y="403225"/>
                  </a:lnTo>
                  <a:lnTo>
                    <a:pt x="114300" y="365125"/>
                  </a:lnTo>
                  <a:lnTo>
                    <a:pt x="129539" y="365125"/>
                  </a:lnTo>
                  <a:lnTo>
                    <a:pt x="190500" y="288925"/>
                  </a:lnTo>
                  <a:close/>
                </a:path>
                <a:path w="2759075" h="479425">
                  <a:moveTo>
                    <a:pt x="114300" y="384175"/>
                  </a:moveTo>
                  <a:lnTo>
                    <a:pt x="114300" y="403225"/>
                  </a:lnTo>
                  <a:lnTo>
                    <a:pt x="129539" y="403225"/>
                  </a:lnTo>
                  <a:lnTo>
                    <a:pt x="114300" y="384175"/>
                  </a:lnTo>
                  <a:close/>
                </a:path>
                <a:path w="2759075" h="479425">
                  <a:moveTo>
                    <a:pt x="1772919" y="365125"/>
                  </a:moveTo>
                  <a:lnTo>
                    <a:pt x="129539" y="365125"/>
                  </a:lnTo>
                  <a:lnTo>
                    <a:pt x="114300" y="384175"/>
                  </a:lnTo>
                  <a:lnTo>
                    <a:pt x="129539" y="403225"/>
                  </a:lnTo>
                  <a:lnTo>
                    <a:pt x="1791969" y="403225"/>
                  </a:lnTo>
                  <a:lnTo>
                    <a:pt x="1799393" y="401730"/>
                  </a:lnTo>
                  <a:lnTo>
                    <a:pt x="1805447" y="397652"/>
                  </a:lnTo>
                  <a:lnTo>
                    <a:pt x="1809525" y="391598"/>
                  </a:lnTo>
                  <a:lnTo>
                    <a:pt x="1811019" y="384175"/>
                  </a:lnTo>
                  <a:lnTo>
                    <a:pt x="1772919" y="384175"/>
                  </a:lnTo>
                  <a:lnTo>
                    <a:pt x="1772919" y="365125"/>
                  </a:lnTo>
                  <a:close/>
                </a:path>
                <a:path w="2759075" h="479425">
                  <a:moveTo>
                    <a:pt x="129539" y="365125"/>
                  </a:moveTo>
                  <a:lnTo>
                    <a:pt x="114300" y="365125"/>
                  </a:lnTo>
                  <a:lnTo>
                    <a:pt x="114300" y="384175"/>
                  </a:lnTo>
                  <a:lnTo>
                    <a:pt x="129539" y="365125"/>
                  </a:lnTo>
                  <a:close/>
                </a:path>
                <a:path w="2759075" h="479425">
                  <a:moveTo>
                    <a:pt x="2759075" y="0"/>
                  </a:moveTo>
                  <a:lnTo>
                    <a:pt x="1791969" y="0"/>
                  </a:lnTo>
                  <a:lnTo>
                    <a:pt x="1784600" y="1494"/>
                  </a:lnTo>
                  <a:lnTo>
                    <a:pt x="1778539" y="5572"/>
                  </a:lnTo>
                  <a:lnTo>
                    <a:pt x="1774432" y="11626"/>
                  </a:lnTo>
                  <a:lnTo>
                    <a:pt x="1772919" y="19050"/>
                  </a:lnTo>
                  <a:lnTo>
                    <a:pt x="1772919" y="384175"/>
                  </a:lnTo>
                  <a:lnTo>
                    <a:pt x="1791969" y="365125"/>
                  </a:lnTo>
                  <a:lnTo>
                    <a:pt x="1811019" y="365125"/>
                  </a:lnTo>
                  <a:lnTo>
                    <a:pt x="1811019" y="38100"/>
                  </a:lnTo>
                  <a:lnTo>
                    <a:pt x="1791969" y="38100"/>
                  </a:lnTo>
                  <a:lnTo>
                    <a:pt x="1811019" y="19050"/>
                  </a:lnTo>
                  <a:lnTo>
                    <a:pt x="2759075" y="19050"/>
                  </a:lnTo>
                  <a:lnTo>
                    <a:pt x="2759075" y="0"/>
                  </a:lnTo>
                  <a:close/>
                </a:path>
                <a:path w="2759075" h="479425">
                  <a:moveTo>
                    <a:pt x="1811019" y="365125"/>
                  </a:moveTo>
                  <a:lnTo>
                    <a:pt x="1791969" y="365125"/>
                  </a:lnTo>
                  <a:lnTo>
                    <a:pt x="1772919" y="384175"/>
                  </a:lnTo>
                  <a:lnTo>
                    <a:pt x="1811019" y="384175"/>
                  </a:lnTo>
                  <a:lnTo>
                    <a:pt x="1811019" y="365125"/>
                  </a:lnTo>
                  <a:close/>
                </a:path>
                <a:path w="2759075" h="479425">
                  <a:moveTo>
                    <a:pt x="1811019" y="19050"/>
                  </a:moveTo>
                  <a:lnTo>
                    <a:pt x="1791969" y="38100"/>
                  </a:lnTo>
                  <a:lnTo>
                    <a:pt x="1811019" y="38100"/>
                  </a:lnTo>
                  <a:lnTo>
                    <a:pt x="1811019" y="19050"/>
                  </a:lnTo>
                  <a:close/>
                </a:path>
                <a:path w="2759075" h="479425">
                  <a:moveTo>
                    <a:pt x="2759075" y="19050"/>
                  </a:moveTo>
                  <a:lnTo>
                    <a:pt x="1811019" y="19050"/>
                  </a:lnTo>
                  <a:lnTo>
                    <a:pt x="1811019" y="38100"/>
                  </a:lnTo>
                  <a:lnTo>
                    <a:pt x="2759075" y="38100"/>
                  </a:lnTo>
                  <a:lnTo>
                    <a:pt x="2759075" y="19050"/>
                  </a:lnTo>
                  <a:close/>
                </a:path>
              </a:pathLst>
            </a:custGeom>
            <a:solidFill>
              <a:srgbClr val="CE0101"/>
            </a:solidFill>
          </p:spPr>
          <p:txBody>
            <a:bodyPr wrap="square" lIns="0" tIns="0" rIns="0" bIns="0" rtlCol="0"/>
            <a:lstStyle/>
            <a:p>
              <a:endParaRPr/>
            </a:p>
          </p:txBody>
        </p:sp>
      </p:grpSp>
      <p:sp>
        <p:nvSpPr>
          <p:cNvPr id="23" name="TextBox 22">
            <a:extLst>
              <a:ext uri="{FF2B5EF4-FFF2-40B4-BE49-F238E27FC236}">
                <a16:creationId xmlns:a16="http://schemas.microsoft.com/office/drawing/2014/main" id="{A5F13BC4-F9AF-4FB2-BDCA-84DAA949A213}"/>
              </a:ext>
            </a:extLst>
          </p:cNvPr>
          <p:cNvSpPr txBox="1"/>
          <p:nvPr/>
        </p:nvSpPr>
        <p:spPr>
          <a:xfrm>
            <a:off x="0" y="6581001"/>
            <a:ext cx="1575624" cy="276999"/>
          </a:xfrm>
          <a:prstGeom prst="rect">
            <a:avLst/>
          </a:prstGeom>
          <a:noFill/>
        </p:spPr>
        <p:txBody>
          <a:bodyPr wrap="none" rtlCol="0">
            <a:spAutoFit/>
          </a:bodyPr>
          <a:lstStyle/>
          <a:p>
            <a:r>
              <a:rPr lang="en-US" sz="1200" dirty="0"/>
              <a:t>Slide credit: Adam Lee</a:t>
            </a:r>
          </a:p>
        </p:txBody>
      </p:sp>
      <p:sp>
        <p:nvSpPr>
          <p:cNvPr id="3" name="Slide Number Placeholder 2">
            <a:extLst>
              <a:ext uri="{FF2B5EF4-FFF2-40B4-BE49-F238E27FC236}">
                <a16:creationId xmlns:a16="http://schemas.microsoft.com/office/drawing/2014/main" id="{6B4D98F6-29D9-4CEC-AFC0-392EA1B4FE00}"/>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101</a:t>
            </a:fld>
            <a:endParaRPr lang="en-US">
              <a:solidFill>
                <a:prstClr val="black">
                  <a:tint val="75000"/>
                </a:prstClr>
              </a:solidFill>
            </a:endParaRPr>
          </a:p>
        </p:txBody>
      </p:sp>
    </p:spTree>
    <p:extLst>
      <p:ext uri="{BB962C8B-B14F-4D97-AF65-F5344CB8AC3E}">
        <p14:creationId xmlns:p14="http://schemas.microsoft.com/office/powerpoint/2010/main" val="42925400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7">
            <a:extLst>
              <a:ext uri="{FF2B5EF4-FFF2-40B4-BE49-F238E27FC236}">
                <a16:creationId xmlns:a16="http://schemas.microsoft.com/office/drawing/2014/main" id="{BA4FED64-A453-40E6-A94A-BC8C71986FA3}"/>
              </a:ext>
            </a:extLst>
          </p:cNvPr>
          <p:cNvSpPr txBox="1"/>
          <p:nvPr/>
        </p:nvSpPr>
        <p:spPr>
          <a:xfrm>
            <a:off x="5120640" y="1645920"/>
            <a:ext cx="3690620" cy="4381500"/>
          </a:xfrm>
          <a:prstGeom prst="rect">
            <a:avLst/>
          </a:prstGeom>
        </p:spPr>
        <p:txBody>
          <a:bodyPr vert="horz" wrap="square" lIns="0" tIns="74930" rIns="0" bIns="0" rtlCol="0">
            <a:spAutoFit/>
          </a:bodyPr>
          <a:lstStyle/>
          <a:p>
            <a:pPr marL="12700">
              <a:lnSpc>
                <a:spcPct val="100000"/>
              </a:lnSpc>
              <a:spcBef>
                <a:spcPts val="590"/>
              </a:spcBef>
            </a:pPr>
            <a:r>
              <a:rPr sz="2000" i="1" spc="-5" dirty="0">
                <a:solidFill>
                  <a:srgbClr val="3366FF"/>
                </a:solidFill>
                <a:latin typeface="Trebuchet MS"/>
                <a:cs typeface="Trebuchet MS"/>
              </a:rPr>
              <a:t>Content:</a:t>
            </a:r>
            <a:endParaRPr sz="2000" dirty="0">
              <a:latin typeface="Trebuchet MS"/>
              <a:cs typeface="Trebuchet MS"/>
            </a:endParaRPr>
          </a:p>
          <a:p>
            <a:pPr marL="350520" indent="-222885">
              <a:lnSpc>
                <a:spcPct val="100000"/>
              </a:lnSpc>
              <a:spcBef>
                <a:spcPts val="440"/>
              </a:spcBef>
              <a:buClr>
                <a:srgbClr val="0046AA"/>
              </a:buClr>
              <a:buFont typeface="Wingdings"/>
              <a:buChar char=""/>
              <a:tabLst>
                <a:tab pos="351155" algn="l"/>
              </a:tabLst>
            </a:pPr>
            <a:r>
              <a:rPr sz="1800" spc="-35" dirty="0">
                <a:latin typeface="Trebuchet MS"/>
                <a:cs typeface="Trebuchet MS"/>
              </a:rPr>
              <a:t>Very</a:t>
            </a:r>
            <a:r>
              <a:rPr sz="1800" spc="-10" dirty="0">
                <a:latin typeface="Trebuchet MS"/>
                <a:cs typeface="Trebuchet MS"/>
              </a:rPr>
              <a:t> </a:t>
            </a:r>
            <a:r>
              <a:rPr sz="1800" spc="-5" dirty="0">
                <a:latin typeface="Trebuchet MS"/>
                <a:cs typeface="Trebuchet MS"/>
              </a:rPr>
              <a:t>short</a:t>
            </a:r>
            <a:r>
              <a:rPr sz="1800" spc="-15" dirty="0">
                <a:latin typeface="Trebuchet MS"/>
                <a:cs typeface="Trebuchet MS"/>
              </a:rPr>
              <a:t> </a:t>
            </a:r>
            <a:r>
              <a:rPr sz="1800" dirty="0">
                <a:latin typeface="Trebuchet MS"/>
                <a:cs typeface="Trebuchet MS"/>
              </a:rPr>
              <a:t>(1-2</a:t>
            </a:r>
            <a:r>
              <a:rPr sz="1800" spc="-20" dirty="0">
                <a:latin typeface="Trebuchet MS"/>
                <a:cs typeface="Trebuchet MS"/>
              </a:rPr>
              <a:t> </a:t>
            </a:r>
            <a:r>
              <a:rPr sz="1800" spc="-5" dirty="0">
                <a:latin typeface="Trebuchet MS"/>
                <a:cs typeface="Trebuchet MS"/>
              </a:rPr>
              <a:t>paragraphs)</a:t>
            </a:r>
            <a:endParaRPr sz="1800" dirty="0">
              <a:latin typeface="Trebuchet MS"/>
              <a:cs typeface="Trebuchet MS"/>
            </a:endParaRPr>
          </a:p>
          <a:p>
            <a:pPr marL="350520" indent="-222885">
              <a:lnSpc>
                <a:spcPct val="100000"/>
              </a:lnSpc>
              <a:spcBef>
                <a:spcPts val="434"/>
              </a:spcBef>
              <a:buClr>
                <a:srgbClr val="0046AA"/>
              </a:buClr>
              <a:buFont typeface="Wingdings"/>
              <a:buChar char=""/>
              <a:tabLst>
                <a:tab pos="351155" algn="l"/>
              </a:tabLst>
            </a:pPr>
            <a:r>
              <a:rPr sz="1800" dirty="0">
                <a:latin typeface="Trebuchet MS"/>
                <a:cs typeface="Trebuchet MS"/>
              </a:rPr>
              <a:t>Quick</a:t>
            </a:r>
            <a:r>
              <a:rPr sz="1800" spc="-15" dirty="0">
                <a:latin typeface="Trebuchet MS"/>
                <a:cs typeface="Trebuchet MS"/>
              </a:rPr>
              <a:t> </a:t>
            </a:r>
            <a:r>
              <a:rPr sz="1800" spc="-5" dirty="0">
                <a:latin typeface="Trebuchet MS"/>
                <a:cs typeface="Trebuchet MS"/>
              </a:rPr>
              <a:t>summary</a:t>
            </a:r>
            <a:r>
              <a:rPr sz="1800" spc="-20" dirty="0">
                <a:latin typeface="Trebuchet MS"/>
                <a:cs typeface="Trebuchet MS"/>
              </a:rPr>
              <a:t> </a:t>
            </a:r>
            <a:r>
              <a:rPr sz="1800" spc="-5" dirty="0">
                <a:latin typeface="Trebuchet MS"/>
                <a:cs typeface="Trebuchet MS"/>
              </a:rPr>
              <a:t>of</a:t>
            </a:r>
            <a:r>
              <a:rPr sz="1800" spc="-25" dirty="0">
                <a:latin typeface="Trebuchet MS"/>
                <a:cs typeface="Trebuchet MS"/>
              </a:rPr>
              <a:t> </a:t>
            </a:r>
            <a:r>
              <a:rPr sz="1800" spc="-5" dirty="0">
                <a:latin typeface="Trebuchet MS"/>
                <a:cs typeface="Trebuchet MS"/>
              </a:rPr>
              <a:t>the</a:t>
            </a:r>
            <a:r>
              <a:rPr sz="1800" spc="5" dirty="0">
                <a:latin typeface="Trebuchet MS"/>
                <a:cs typeface="Trebuchet MS"/>
              </a:rPr>
              <a:t> </a:t>
            </a:r>
            <a:r>
              <a:rPr sz="1800" b="1" dirty="0">
                <a:solidFill>
                  <a:srgbClr val="FF0000"/>
                </a:solidFill>
                <a:latin typeface="Trebuchet MS"/>
                <a:cs typeface="Trebuchet MS"/>
              </a:rPr>
              <a:t>novel</a:t>
            </a:r>
            <a:endParaRPr sz="1800" dirty="0">
              <a:latin typeface="Trebuchet MS"/>
              <a:cs typeface="Trebuchet MS"/>
            </a:endParaRPr>
          </a:p>
          <a:p>
            <a:pPr marL="350520">
              <a:lnSpc>
                <a:spcPct val="100000"/>
              </a:lnSpc>
            </a:pPr>
            <a:r>
              <a:rPr sz="1800" b="1" spc="-5" dirty="0">
                <a:solidFill>
                  <a:srgbClr val="FF0000"/>
                </a:solidFill>
                <a:latin typeface="Trebuchet MS"/>
                <a:cs typeface="Trebuchet MS"/>
              </a:rPr>
              <a:t>aspects </a:t>
            </a:r>
            <a:r>
              <a:rPr sz="1800" spc="-5" dirty="0">
                <a:latin typeface="Trebuchet MS"/>
                <a:cs typeface="Trebuchet MS"/>
              </a:rPr>
              <a:t>of</a:t>
            </a:r>
            <a:r>
              <a:rPr sz="1800" spc="-20" dirty="0">
                <a:latin typeface="Trebuchet MS"/>
                <a:cs typeface="Trebuchet MS"/>
              </a:rPr>
              <a:t> </a:t>
            </a:r>
            <a:r>
              <a:rPr sz="1800" spc="-5" dirty="0">
                <a:latin typeface="Trebuchet MS"/>
                <a:cs typeface="Trebuchet MS"/>
              </a:rPr>
              <a:t>the paper</a:t>
            </a:r>
            <a:endParaRPr sz="1800" dirty="0">
              <a:latin typeface="Trebuchet MS"/>
              <a:cs typeface="Trebuchet MS"/>
            </a:endParaRPr>
          </a:p>
          <a:p>
            <a:pPr>
              <a:lnSpc>
                <a:spcPct val="100000"/>
              </a:lnSpc>
              <a:spcBef>
                <a:spcPts val="45"/>
              </a:spcBef>
            </a:pPr>
            <a:endParaRPr sz="2600" dirty="0">
              <a:latin typeface="Trebuchet MS"/>
              <a:cs typeface="Trebuchet MS"/>
            </a:endParaRPr>
          </a:p>
          <a:p>
            <a:pPr marL="12700">
              <a:lnSpc>
                <a:spcPct val="100000"/>
              </a:lnSpc>
            </a:pPr>
            <a:r>
              <a:rPr sz="2000" i="1" spc="-5" dirty="0">
                <a:solidFill>
                  <a:srgbClr val="3366FF"/>
                </a:solidFill>
                <a:latin typeface="Trebuchet MS"/>
                <a:cs typeface="Trebuchet MS"/>
              </a:rPr>
              <a:t>Purpose:</a:t>
            </a:r>
            <a:endParaRPr sz="2000" dirty="0">
              <a:latin typeface="Trebuchet MS"/>
              <a:cs typeface="Trebuchet MS"/>
            </a:endParaRPr>
          </a:p>
          <a:p>
            <a:pPr marL="350520" marR="182245" indent="-222885">
              <a:lnSpc>
                <a:spcPct val="100000"/>
              </a:lnSpc>
              <a:spcBef>
                <a:spcPts val="440"/>
              </a:spcBef>
              <a:buClr>
                <a:srgbClr val="0046AA"/>
              </a:buClr>
              <a:buFont typeface="Wingdings"/>
              <a:buChar char=""/>
              <a:tabLst>
                <a:tab pos="351155" algn="l"/>
                <a:tab pos="2792095" algn="l"/>
              </a:tabLst>
            </a:pPr>
            <a:r>
              <a:rPr sz="1800" spc="-5" dirty="0">
                <a:latin typeface="Trebuchet MS"/>
                <a:cs typeface="Trebuchet MS"/>
              </a:rPr>
              <a:t>Novelty</a:t>
            </a:r>
            <a:r>
              <a:rPr sz="1800" spc="10" dirty="0">
                <a:latin typeface="Trebuchet MS"/>
                <a:cs typeface="Trebuchet MS"/>
              </a:rPr>
              <a:t> </a:t>
            </a:r>
            <a:r>
              <a:rPr sz="1800" spc="-5" dirty="0">
                <a:latin typeface="Trebuchet MS"/>
                <a:cs typeface="Trebuchet MS"/>
              </a:rPr>
              <a:t>is</a:t>
            </a:r>
            <a:r>
              <a:rPr sz="1800" spc="10" dirty="0">
                <a:latin typeface="Trebuchet MS"/>
                <a:cs typeface="Trebuchet MS"/>
              </a:rPr>
              <a:t> </a:t>
            </a:r>
            <a:r>
              <a:rPr sz="1800" b="1" spc="-10" dirty="0">
                <a:solidFill>
                  <a:srgbClr val="FF0000"/>
                </a:solidFill>
                <a:latin typeface="Trebuchet MS"/>
                <a:cs typeface="Trebuchet MS"/>
              </a:rPr>
              <a:t>paramount</a:t>
            </a:r>
            <a:r>
              <a:rPr sz="1800" spc="-10" dirty="0">
                <a:latin typeface="Trebuchet MS"/>
                <a:cs typeface="Trebuchet MS"/>
              </a:rPr>
              <a:t>!	</a:t>
            </a:r>
            <a:r>
              <a:rPr sz="1800" dirty="0">
                <a:latin typeface="Trebuchet MS"/>
                <a:cs typeface="Trebuchet MS"/>
              </a:rPr>
              <a:t>This </a:t>
            </a:r>
            <a:r>
              <a:rPr sz="1800" spc="5" dirty="0">
                <a:latin typeface="Trebuchet MS"/>
                <a:cs typeface="Trebuchet MS"/>
              </a:rPr>
              <a:t> </a:t>
            </a:r>
            <a:r>
              <a:rPr sz="1800" spc="-5" dirty="0">
                <a:latin typeface="Trebuchet MS"/>
                <a:cs typeface="Trebuchet MS"/>
              </a:rPr>
              <a:t>provides evidence </a:t>
            </a:r>
            <a:r>
              <a:rPr sz="1800" spc="-10" dirty="0">
                <a:latin typeface="Trebuchet MS"/>
                <a:cs typeface="Trebuchet MS"/>
              </a:rPr>
              <a:t>for </a:t>
            </a:r>
            <a:r>
              <a:rPr sz="1800" spc="-5" dirty="0">
                <a:latin typeface="Trebuchet MS"/>
                <a:cs typeface="Trebuchet MS"/>
              </a:rPr>
              <a:t>the final </a:t>
            </a:r>
            <a:r>
              <a:rPr sz="1800" spc="-530" dirty="0">
                <a:latin typeface="Trebuchet MS"/>
                <a:cs typeface="Trebuchet MS"/>
              </a:rPr>
              <a:t> </a:t>
            </a:r>
            <a:r>
              <a:rPr sz="1800" spc="-5" dirty="0">
                <a:latin typeface="Trebuchet MS"/>
                <a:cs typeface="Trebuchet MS"/>
              </a:rPr>
              <a:t>accept/reject</a:t>
            </a:r>
            <a:r>
              <a:rPr sz="1800" spc="-10" dirty="0">
                <a:latin typeface="Trebuchet MS"/>
                <a:cs typeface="Trebuchet MS"/>
              </a:rPr>
              <a:t> </a:t>
            </a:r>
            <a:r>
              <a:rPr sz="1800" spc="-5" dirty="0">
                <a:latin typeface="Trebuchet MS"/>
                <a:cs typeface="Trebuchet MS"/>
              </a:rPr>
              <a:t>decision</a:t>
            </a:r>
            <a:endParaRPr sz="1800" dirty="0">
              <a:latin typeface="Trebuchet MS"/>
              <a:cs typeface="Trebuchet MS"/>
            </a:endParaRPr>
          </a:p>
          <a:p>
            <a:pPr marL="350520" marR="5080" indent="-222885">
              <a:lnSpc>
                <a:spcPct val="100000"/>
              </a:lnSpc>
              <a:spcBef>
                <a:spcPts val="434"/>
              </a:spcBef>
              <a:buClr>
                <a:srgbClr val="0046AA"/>
              </a:buClr>
              <a:buFont typeface="Wingdings"/>
              <a:buChar char=""/>
              <a:tabLst>
                <a:tab pos="351155" algn="l"/>
              </a:tabLst>
            </a:pPr>
            <a:r>
              <a:rPr sz="1800" spc="-5" dirty="0">
                <a:latin typeface="Trebuchet MS"/>
                <a:cs typeface="Trebuchet MS"/>
              </a:rPr>
              <a:t>Again,</a:t>
            </a:r>
            <a:r>
              <a:rPr sz="1800" spc="5" dirty="0">
                <a:latin typeface="Trebuchet MS"/>
                <a:cs typeface="Trebuchet MS"/>
              </a:rPr>
              <a:t> </a:t>
            </a:r>
            <a:r>
              <a:rPr sz="1800" spc="-5" dirty="0">
                <a:latin typeface="Trebuchet MS"/>
                <a:cs typeface="Trebuchet MS"/>
              </a:rPr>
              <a:t>it</a:t>
            </a:r>
            <a:r>
              <a:rPr sz="1800" spc="-10" dirty="0">
                <a:latin typeface="Trebuchet MS"/>
                <a:cs typeface="Trebuchet MS"/>
              </a:rPr>
              <a:t> convinces </a:t>
            </a:r>
            <a:r>
              <a:rPr sz="1800" spc="-5" dirty="0">
                <a:latin typeface="Trebuchet MS"/>
                <a:cs typeface="Trebuchet MS"/>
              </a:rPr>
              <a:t>the</a:t>
            </a:r>
            <a:r>
              <a:rPr sz="1800" dirty="0">
                <a:latin typeface="Trebuchet MS"/>
                <a:cs typeface="Trebuchet MS"/>
              </a:rPr>
              <a:t> </a:t>
            </a:r>
            <a:r>
              <a:rPr sz="1800" spc="-5" dirty="0">
                <a:latin typeface="Trebuchet MS"/>
                <a:cs typeface="Trebuchet MS"/>
              </a:rPr>
              <a:t>author </a:t>
            </a:r>
            <a:r>
              <a:rPr sz="1800" dirty="0">
                <a:latin typeface="Trebuchet MS"/>
                <a:cs typeface="Trebuchet MS"/>
              </a:rPr>
              <a:t> </a:t>
            </a:r>
            <a:r>
              <a:rPr sz="1800" spc="-5" dirty="0">
                <a:latin typeface="Trebuchet MS"/>
                <a:cs typeface="Trebuchet MS"/>
              </a:rPr>
              <a:t>that the reviewer understands </a:t>
            </a:r>
            <a:r>
              <a:rPr sz="1800" dirty="0">
                <a:latin typeface="Trebuchet MS"/>
                <a:cs typeface="Trebuchet MS"/>
              </a:rPr>
              <a:t> </a:t>
            </a:r>
            <a:r>
              <a:rPr sz="1800" spc="-5" dirty="0">
                <a:latin typeface="Trebuchet MS"/>
                <a:cs typeface="Trebuchet MS"/>
              </a:rPr>
              <a:t>the</a:t>
            </a:r>
            <a:r>
              <a:rPr sz="1800" dirty="0">
                <a:latin typeface="Trebuchet MS"/>
                <a:cs typeface="Trebuchet MS"/>
              </a:rPr>
              <a:t> </a:t>
            </a:r>
            <a:r>
              <a:rPr sz="1800" spc="-10" dirty="0">
                <a:latin typeface="Trebuchet MS"/>
                <a:cs typeface="Trebuchet MS"/>
              </a:rPr>
              <a:t>novelty</a:t>
            </a:r>
            <a:r>
              <a:rPr sz="1800" dirty="0">
                <a:latin typeface="Trebuchet MS"/>
                <a:cs typeface="Trebuchet MS"/>
              </a:rPr>
              <a:t> </a:t>
            </a:r>
            <a:r>
              <a:rPr sz="1800" spc="-5" dirty="0">
                <a:latin typeface="Trebuchet MS"/>
                <a:cs typeface="Trebuchet MS"/>
              </a:rPr>
              <a:t>of</a:t>
            </a:r>
            <a:r>
              <a:rPr sz="1800" dirty="0">
                <a:latin typeface="Trebuchet MS"/>
                <a:cs typeface="Trebuchet MS"/>
              </a:rPr>
              <a:t> </a:t>
            </a:r>
            <a:r>
              <a:rPr sz="1800" spc="-5" dirty="0">
                <a:latin typeface="Trebuchet MS"/>
                <a:cs typeface="Trebuchet MS"/>
              </a:rPr>
              <a:t>their </a:t>
            </a:r>
            <a:r>
              <a:rPr sz="1800" spc="-10" dirty="0">
                <a:latin typeface="Trebuchet MS"/>
                <a:cs typeface="Trebuchet MS"/>
              </a:rPr>
              <a:t>contribution</a:t>
            </a:r>
            <a:endParaRPr sz="1800" dirty="0">
              <a:latin typeface="Trebuchet MS"/>
              <a:cs typeface="Trebuchet MS"/>
            </a:endParaRPr>
          </a:p>
          <a:p>
            <a:pPr marL="350520" marR="409575" indent="-222885">
              <a:lnSpc>
                <a:spcPct val="100000"/>
              </a:lnSpc>
              <a:spcBef>
                <a:spcPts val="434"/>
              </a:spcBef>
              <a:buClr>
                <a:srgbClr val="0046AA"/>
              </a:buClr>
              <a:buFont typeface="Wingdings"/>
              <a:buChar char=""/>
              <a:tabLst>
                <a:tab pos="351155" algn="l"/>
              </a:tabLst>
            </a:pPr>
            <a:r>
              <a:rPr sz="1800" spc="-5" dirty="0">
                <a:latin typeface="Trebuchet MS"/>
                <a:cs typeface="Trebuchet MS"/>
              </a:rPr>
              <a:t>It</a:t>
            </a:r>
            <a:r>
              <a:rPr sz="1800" spc="-20" dirty="0">
                <a:latin typeface="Trebuchet MS"/>
                <a:cs typeface="Trebuchet MS"/>
              </a:rPr>
              <a:t> </a:t>
            </a:r>
            <a:r>
              <a:rPr sz="1800" dirty="0">
                <a:latin typeface="Trebuchet MS"/>
                <a:cs typeface="Trebuchet MS"/>
              </a:rPr>
              <a:t>sets</a:t>
            </a:r>
            <a:r>
              <a:rPr sz="1800" spc="-30" dirty="0">
                <a:latin typeface="Trebuchet MS"/>
                <a:cs typeface="Trebuchet MS"/>
              </a:rPr>
              <a:t> </a:t>
            </a:r>
            <a:r>
              <a:rPr sz="1800" spc="-5" dirty="0">
                <a:latin typeface="Trebuchet MS"/>
                <a:cs typeface="Trebuchet MS"/>
              </a:rPr>
              <a:t>the</a:t>
            </a:r>
            <a:r>
              <a:rPr sz="1800" spc="-10" dirty="0">
                <a:latin typeface="Trebuchet MS"/>
                <a:cs typeface="Trebuchet MS"/>
              </a:rPr>
              <a:t> </a:t>
            </a:r>
            <a:r>
              <a:rPr sz="1800" dirty="0">
                <a:latin typeface="Trebuchet MS"/>
                <a:cs typeface="Trebuchet MS"/>
              </a:rPr>
              <a:t>stage</a:t>
            </a:r>
            <a:r>
              <a:rPr sz="1800" spc="-15" dirty="0">
                <a:latin typeface="Trebuchet MS"/>
                <a:cs typeface="Trebuchet MS"/>
              </a:rPr>
              <a:t> </a:t>
            </a:r>
            <a:r>
              <a:rPr sz="1800" spc="-10" dirty="0">
                <a:latin typeface="Trebuchet MS"/>
                <a:cs typeface="Trebuchet MS"/>
              </a:rPr>
              <a:t>for</a:t>
            </a:r>
            <a:r>
              <a:rPr sz="1800" spc="-20" dirty="0">
                <a:latin typeface="Trebuchet MS"/>
                <a:cs typeface="Trebuchet MS"/>
              </a:rPr>
              <a:t> </a:t>
            </a:r>
            <a:r>
              <a:rPr sz="1800" spc="-5" dirty="0">
                <a:latin typeface="Trebuchet MS"/>
                <a:cs typeface="Trebuchet MS"/>
              </a:rPr>
              <a:t>detailed </a:t>
            </a:r>
            <a:r>
              <a:rPr sz="1800" spc="-530" dirty="0">
                <a:latin typeface="Trebuchet MS"/>
                <a:cs typeface="Trebuchet MS"/>
              </a:rPr>
              <a:t> </a:t>
            </a:r>
            <a:r>
              <a:rPr sz="1800" spc="-5" dirty="0">
                <a:latin typeface="Trebuchet MS"/>
                <a:cs typeface="Trebuchet MS"/>
              </a:rPr>
              <a:t>critiques</a:t>
            </a:r>
            <a:endParaRPr sz="1800" dirty="0">
              <a:latin typeface="Trebuchet MS"/>
              <a:cs typeface="Trebuchet MS"/>
            </a:endParaRPr>
          </a:p>
        </p:txBody>
      </p:sp>
      <p:sp>
        <p:nvSpPr>
          <p:cNvPr id="12" name="Rectangle: Folded Corner 11">
            <a:extLst>
              <a:ext uri="{FF2B5EF4-FFF2-40B4-BE49-F238E27FC236}">
                <a16:creationId xmlns:a16="http://schemas.microsoft.com/office/drawing/2014/main" id="{72D74F64-DFFC-44F4-8F5A-75C4C5F50A51}"/>
              </a:ext>
            </a:extLst>
          </p:cNvPr>
          <p:cNvSpPr/>
          <p:nvPr/>
        </p:nvSpPr>
        <p:spPr>
          <a:xfrm>
            <a:off x="186431" y="1731146"/>
            <a:ext cx="3506680" cy="3347583"/>
          </a:xfrm>
          <a:prstGeom prst="foldedCorne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18A29-2210-4FBF-8F90-7BFFD8360A78}"/>
              </a:ext>
            </a:extLst>
          </p:cNvPr>
          <p:cNvSpPr>
            <a:spLocks noGrp="1"/>
          </p:cNvSpPr>
          <p:nvPr>
            <p:ph type="title"/>
          </p:nvPr>
        </p:nvSpPr>
        <p:spPr/>
        <p:txBody>
          <a:bodyPr/>
          <a:lstStyle/>
          <a:p>
            <a:r>
              <a:rPr lang="en-US" dirty="0"/>
              <a:t>Structure of a Paper Review</a:t>
            </a:r>
          </a:p>
        </p:txBody>
      </p:sp>
      <p:sp>
        <p:nvSpPr>
          <p:cNvPr id="4" name="object 3">
            <a:extLst>
              <a:ext uri="{FF2B5EF4-FFF2-40B4-BE49-F238E27FC236}">
                <a16:creationId xmlns:a16="http://schemas.microsoft.com/office/drawing/2014/main" id="{4709B5EB-E4C4-406A-92AD-C09FD70898F5}"/>
              </a:ext>
            </a:extLst>
          </p:cNvPr>
          <p:cNvSpPr txBox="1"/>
          <p:nvPr/>
        </p:nvSpPr>
        <p:spPr>
          <a:xfrm>
            <a:off x="307340" y="1953895"/>
            <a:ext cx="2872105" cy="2550160"/>
          </a:xfrm>
          <a:prstGeom prst="rect">
            <a:avLst/>
          </a:prstGeom>
        </p:spPr>
        <p:txBody>
          <a:bodyPr vert="horz" wrap="square" lIns="0" tIns="12700" rIns="0" bIns="0" rtlCol="0">
            <a:spAutoFit/>
          </a:bodyPr>
          <a:lstStyle/>
          <a:p>
            <a:pPr marL="12700" marR="5080">
              <a:lnSpc>
                <a:spcPct val="120000"/>
              </a:lnSpc>
              <a:spcBef>
                <a:spcPts val="100"/>
              </a:spcBef>
            </a:pPr>
            <a:r>
              <a:rPr sz="1800" dirty="0">
                <a:latin typeface="Trebuchet MS"/>
                <a:cs typeface="Trebuchet MS"/>
              </a:rPr>
              <a:t>Technical </a:t>
            </a:r>
            <a:r>
              <a:rPr sz="1800" spc="-5" dirty="0">
                <a:latin typeface="Trebuchet MS"/>
                <a:cs typeface="Trebuchet MS"/>
              </a:rPr>
              <a:t>summary </a:t>
            </a:r>
            <a:r>
              <a:rPr sz="1800" dirty="0">
                <a:latin typeface="Trebuchet MS"/>
                <a:cs typeface="Trebuchet MS"/>
              </a:rPr>
              <a:t> </a:t>
            </a:r>
            <a:r>
              <a:rPr sz="1800" spc="-5" dirty="0">
                <a:latin typeface="Trebuchet MS"/>
                <a:cs typeface="Trebuchet MS"/>
              </a:rPr>
              <a:t>Description of </a:t>
            </a:r>
            <a:r>
              <a:rPr sz="1800" spc="-10" dirty="0">
                <a:latin typeface="Trebuchet MS"/>
                <a:cs typeface="Trebuchet MS"/>
              </a:rPr>
              <a:t>contributions </a:t>
            </a:r>
            <a:r>
              <a:rPr sz="1800" spc="-530" dirty="0">
                <a:latin typeface="Trebuchet MS"/>
                <a:cs typeface="Trebuchet MS"/>
              </a:rPr>
              <a:t> </a:t>
            </a:r>
            <a:r>
              <a:rPr sz="1800" spc="-5" dirty="0">
                <a:latin typeface="Trebuchet MS"/>
                <a:cs typeface="Trebuchet MS"/>
              </a:rPr>
              <a:t>Major critiques</a:t>
            </a:r>
            <a:endParaRPr sz="1800">
              <a:latin typeface="Trebuchet MS"/>
              <a:cs typeface="Trebuchet MS"/>
            </a:endParaRPr>
          </a:p>
          <a:p>
            <a:pPr marL="408940" indent="-227329">
              <a:lnSpc>
                <a:spcPct val="100000"/>
              </a:lnSpc>
              <a:spcBef>
                <a:spcPts val="380"/>
              </a:spcBef>
              <a:buClr>
                <a:srgbClr val="0046AA"/>
              </a:buClr>
              <a:buFont typeface="Wingdings"/>
              <a:buChar char=""/>
              <a:tabLst>
                <a:tab pos="408940" algn="l"/>
              </a:tabLst>
            </a:pPr>
            <a:r>
              <a:rPr sz="1600" spc="-5" dirty="0">
                <a:latin typeface="Trebuchet MS"/>
                <a:cs typeface="Trebuchet MS"/>
              </a:rPr>
              <a:t>Strengths</a:t>
            </a:r>
            <a:endParaRPr sz="1600">
              <a:latin typeface="Trebuchet MS"/>
              <a:cs typeface="Trebuchet MS"/>
            </a:endParaRPr>
          </a:p>
          <a:p>
            <a:pPr marL="408940" indent="-227329">
              <a:lnSpc>
                <a:spcPct val="100000"/>
              </a:lnSpc>
              <a:spcBef>
                <a:spcPts val="385"/>
              </a:spcBef>
              <a:buClr>
                <a:srgbClr val="0046AA"/>
              </a:buClr>
              <a:buFont typeface="Wingdings"/>
              <a:buChar char=""/>
              <a:tabLst>
                <a:tab pos="408940" algn="l"/>
              </a:tabLst>
            </a:pPr>
            <a:r>
              <a:rPr sz="1600" spc="-5" dirty="0">
                <a:latin typeface="Trebuchet MS"/>
                <a:cs typeface="Trebuchet MS"/>
              </a:rPr>
              <a:t>Weaknesses</a:t>
            </a:r>
            <a:endParaRPr sz="1600">
              <a:latin typeface="Trebuchet MS"/>
              <a:cs typeface="Trebuchet MS"/>
            </a:endParaRPr>
          </a:p>
          <a:p>
            <a:pPr marL="408940" indent="-227329">
              <a:lnSpc>
                <a:spcPct val="100000"/>
              </a:lnSpc>
              <a:spcBef>
                <a:spcPts val="384"/>
              </a:spcBef>
              <a:buClr>
                <a:srgbClr val="0046AA"/>
              </a:buClr>
              <a:buFont typeface="Wingdings"/>
              <a:buChar char=""/>
              <a:tabLst>
                <a:tab pos="408940" algn="l"/>
              </a:tabLst>
            </a:pPr>
            <a:r>
              <a:rPr sz="1600" spc="-5" dirty="0">
                <a:latin typeface="Trebuchet MS"/>
                <a:cs typeface="Trebuchet MS"/>
              </a:rPr>
              <a:t>Questions</a:t>
            </a:r>
            <a:endParaRPr sz="1600">
              <a:latin typeface="Trebuchet MS"/>
              <a:cs typeface="Trebuchet MS"/>
            </a:endParaRPr>
          </a:p>
          <a:p>
            <a:pPr marL="12700" marR="841375">
              <a:lnSpc>
                <a:spcPct val="120100"/>
              </a:lnSpc>
            </a:pPr>
            <a:r>
              <a:rPr sz="1800" spc="-5" dirty="0">
                <a:latin typeface="Trebuchet MS"/>
                <a:cs typeface="Trebuchet MS"/>
              </a:rPr>
              <a:t>Minor points </a:t>
            </a:r>
            <a:r>
              <a:rPr sz="1800" dirty="0">
                <a:latin typeface="Trebuchet MS"/>
                <a:cs typeface="Trebuchet MS"/>
              </a:rPr>
              <a:t> </a:t>
            </a:r>
            <a:r>
              <a:rPr sz="1800" spc="-5" dirty="0">
                <a:latin typeface="Trebuchet MS"/>
                <a:cs typeface="Trebuchet MS"/>
              </a:rPr>
              <a:t>Concluding</a:t>
            </a:r>
            <a:r>
              <a:rPr sz="1800" spc="-100" dirty="0">
                <a:latin typeface="Trebuchet MS"/>
                <a:cs typeface="Trebuchet MS"/>
              </a:rPr>
              <a:t> </a:t>
            </a:r>
            <a:r>
              <a:rPr sz="1800" dirty="0">
                <a:latin typeface="Trebuchet MS"/>
                <a:cs typeface="Trebuchet MS"/>
              </a:rPr>
              <a:t>remarks</a:t>
            </a:r>
            <a:endParaRPr sz="1800">
              <a:latin typeface="Trebuchet MS"/>
              <a:cs typeface="Trebuchet MS"/>
            </a:endParaRPr>
          </a:p>
        </p:txBody>
      </p:sp>
      <p:grpSp>
        <p:nvGrpSpPr>
          <p:cNvPr id="9" name="object 8">
            <a:extLst>
              <a:ext uri="{FF2B5EF4-FFF2-40B4-BE49-F238E27FC236}">
                <a16:creationId xmlns:a16="http://schemas.microsoft.com/office/drawing/2014/main" id="{9991E9FA-688D-416B-8B0B-F45ED8A21F53}"/>
              </a:ext>
            </a:extLst>
          </p:cNvPr>
          <p:cNvGrpSpPr/>
          <p:nvPr/>
        </p:nvGrpSpPr>
        <p:grpSpPr>
          <a:xfrm>
            <a:off x="2965704" y="1850123"/>
            <a:ext cx="2179320" cy="916305"/>
            <a:chOff x="2965704" y="1850123"/>
            <a:chExt cx="2179320" cy="916305"/>
          </a:xfrm>
        </p:grpSpPr>
        <p:pic>
          <p:nvPicPr>
            <p:cNvPr id="10" name="object 9">
              <a:extLst>
                <a:ext uri="{FF2B5EF4-FFF2-40B4-BE49-F238E27FC236}">
                  <a16:creationId xmlns:a16="http://schemas.microsoft.com/office/drawing/2014/main" id="{A3EBE7E2-7CC9-4BC1-A2FE-0E355D56A285}"/>
                </a:ext>
              </a:extLst>
            </p:cNvPr>
            <p:cNvPicPr/>
            <p:nvPr/>
          </p:nvPicPr>
          <p:blipFill>
            <a:blip r:embed="rId2" cstate="print"/>
            <a:stretch>
              <a:fillRect/>
            </a:stretch>
          </p:blipFill>
          <p:spPr>
            <a:xfrm>
              <a:off x="2965704" y="1850123"/>
              <a:ext cx="2179320" cy="915936"/>
            </a:xfrm>
            <a:prstGeom prst="rect">
              <a:avLst/>
            </a:prstGeom>
          </p:spPr>
        </p:pic>
        <p:sp>
          <p:nvSpPr>
            <p:cNvPr id="11" name="object 10">
              <a:extLst>
                <a:ext uri="{FF2B5EF4-FFF2-40B4-BE49-F238E27FC236}">
                  <a16:creationId xmlns:a16="http://schemas.microsoft.com/office/drawing/2014/main" id="{2EC01411-CB27-44FA-B5B7-19F2818216BB}"/>
                </a:ext>
              </a:extLst>
            </p:cNvPr>
            <p:cNvSpPr/>
            <p:nvPr/>
          </p:nvSpPr>
          <p:spPr>
            <a:xfrm>
              <a:off x="3199638" y="1869948"/>
              <a:ext cx="1906905" cy="738505"/>
            </a:xfrm>
            <a:custGeom>
              <a:avLst/>
              <a:gdLst/>
              <a:ahLst/>
              <a:cxnLst/>
              <a:rect l="l" t="t" r="r" b="b"/>
              <a:pathLst>
                <a:path w="1906904" h="738505">
                  <a:moveTo>
                    <a:pt x="190500" y="547624"/>
                  </a:moveTo>
                  <a:lnTo>
                    <a:pt x="0" y="642874"/>
                  </a:lnTo>
                  <a:lnTo>
                    <a:pt x="190500" y="738124"/>
                  </a:lnTo>
                  <a:lnTo>
                    <a:pt x="129539" y="661924"/>
                  </a:lnTo>
                  <a:lnTo>
                    <a:pt x="114300" y="661924"/>
                  </a:lnTo>
                  <a:lnTo>
                    <a:pt x="114300" y="623824"/>
                  </a:lnTo>
                  <a:lnTo>
                    <a:pt x="129539" y="623824"/>
                  </a:lnTo>
                  <a:lnTo>
                    <a:pt x="190500" y="547624"/>
                  </a:lnTo>
                  <a:close/>
                </a:path>
                <a:path w="1906904" h="738505">
                  <a:moveTo>
                    <a:pt x="114300" y="642874"/>
                  </a:moveTo>
                  <a:lnTo>
                    <a:pt x="114300" y="661924"/>
                  </a:lnTo>
                  <a:lnTo>
                    <a:pt x="129539" y="661924"/>
                  </a:lnTo>
                  <a:lnTo>
                    <a:pt x="114300" y="642874"/>
                  </a:lnTo>
                  <a:close/>
                </a:path>
                <a:path w="1906904" h="738505">
                  <a:moveTo>
                    <a:pt x="907288" y="623824"/>
                  </a:moveTo>
                  <a:lnTo>
                    <a:pt x="129539" y="623824"/>
                  </a:lnTo>
                  <a:lnTo>
                    <a:pt x="114300" y="642874"/>
                  </a:lnTo>
                  <a:lnTo>
                    <a:pt x="129539" y="661924"/>
                  </a:lnTo>
                  <a:lnTo>
                    <a:pt x="926338" y="661924"/>
                  </a:lnTo>
                  <a:lnTo>
                    <a:pt x="933761" y="660429"/>
                  </a:lnTo>
                  <a:lnTo>
                    <a:pt x="939815" y="656351"/>
                  </a:lnTo>
                  <a:lnTo>
                    <a:pt x="943893" y="650297"/>
                  </a:lnTo>
                  <a:lnTo>
                    <a:pt x="945388" y="642874"/>
                  </a:lnTo>
                  <a:lnTo>
                    <a:pt x="907288" y="642874"/>
                  </a:lnTo>
                  <a:lnTo>
                    <a:pt x="907288" y="623824"/>
                  </a:lnTo>
                  <a:close/>
                </a:path>
                <a:path w="1906904" h="738505">
                  <a:moveTo>
                    <a:pt x="129539" y="623824"/>
                  </a:moveTo>
                  <a:lnTo>
                    <a:pt x="114300" y="623824"/>
                  </a:lnTo>
                  <a:lnTo>
                    <a:pt x="114300" y="642874"/>
                  </a:lnTo>
                  <a:lnTo>
                    <a:pt x="129539" y="623824"/>
                  </a:lnTo>
                  <a:close/>
                </a:path>
                <a:path w="1906904" h="738505">
                  <a:moveTo>
                    <a:pt x="1906524" y="0"/>
                  </a:moveTo>
                  <a:lnTo>
                    <a:pt x="926338" y="0"/>
                  </a:lnTo>
                  <a:lnTo>
                    <a:pt x="918968" y="1494"/>
                  </a:lnTo>
                  <a:lnTo>
                    <a:pt x="912907" y="5572"/>
                  </a:lnTo>
                  <a:lnTo>
                    <a:pt x="908800" y="11626"/>
                  </a:lnTo>
                  <a:lnTo>
                    <a:pt x="907288" y="19050"/>
                  </a:lnTo>
                  <a:lnTo>
                    <a:pt x="907288" y="642874"/>
                  </a:lnTo>
                  <a:lnTo>
                    <a:pt x="926338" y="623824"/>
                  </a:lnTo>
                  <a:lnTo>
                    <a:pt x="945388" y="623824"/>
                  </a:lnTo>
                  <a:lnTo>
                    <a:pt x="945388" y="38100"/>
                  </a:lnTo>
                  <a:lnTo>
                    <a:pt x="926338" y="38100"/>
                  </a:lnTo>
                  <a:lnTo>
                    <a:pt x="945388" y="19050"/>
                  </a:lnTo>
                  <a:lnTo>
                    <a:pt x="1906524" y="19050"/>
                  </a:lnTo>
                  <a:lnTo>
                    <a:pt x="1906524" y="0"/>
                  </a:lnTo>
                  <a:close/>
                </a:path>
                <a:path w="1906904" h="738505">
                  <a:moveTo>
                    <a:pt x="945388" y="623824"/>
                  </a:moveTo>
                  <a:lnTo>
                    <a:pt x="926338" y="623824"/>
                  </a:lnTo>
                  <a:lnTo>
                    <a:pt x="907288" y="642874"/>
                  </a:lnTo>
                  <a:lnTo>
                    <a:pt x="945388" y="642874"/>
                  </a:lnTo>
                  <a:lnTo>
                    <a:pt x="945388" y="623824"/>
                  </a:lnTo>
                  <a:close/>
                </a:path>
                <a:path w="1906904" h="738505">
                  <a:moveTo>
                    <a:pt x="945388" y="19050"/>
                  </a:moveTo>
                  <a:lnTo>
                    <a:pt x="926338" y="38100"/>
                  </a:lnTo>
                  <a:lnTo>
                    <a:pt x="945388" y="38100"/>
                  </a:lnTo>
                  <a:lnTo>
                    <a:pt x="945388" y="19050"/>
                  </a:lnTo>
                  <a:close/>
                </a:path>
                <a:path w="1906904" h="738505">
                  <a:moveTo>
                    <a:pt x="1906524" y="19050"/>
                  </a:moveTo>
                  <a:lnTo>
                    <a:pt x="945388" y="19050"/>
                  </a:lnTo>
                  <a:lnTo>
                    <a:pt x="945388" y="38100"/>
                  </a:lnTo>
                  <a:lnTo>
                    <a:pt x="1906524" y="38100"/>
                  </a:lnTo>
                  <a:lnTo>
                    <a:pt x="1906524" y="19050"/>
                  </a:lnTo>
                  <a:close/>
                </a:path>
              </a:pathLst>
            </a:custGeom>
            <a:solidFill>
              <a:srgbClr val="CE0101"/>
            </a:solidFill>
          </p:spPr>
          <p:txBody>
            <a:bodyPr wrap="square" lIns="0" tIns="0" rIns="0" bIns="0" rtlCol="0"/>
            <a:lstStyle/>
            <a:p>
              <a:endParaRPr/>
            </a:p>
          </p:txBody>
        </p:sp>
      </p:grpSp>
      <p:sp>
        <p:nvSpPr>
          <p:cNvPr id="13" name="TextBox 12">
            <a:extLst>
              <a:ext uri="{FF2B5EF4-FFF2-40B4-BE49-F238E27FC236}">
                <a16:creationId xmlns:a16="http://schemas.microsoft.com/office/drawing/2014/main" id="{C4D91689-6E74-40E1-A07C-76C0A7FBEA7A}"/>
              </a:ext>
            </a:extLst>
          </p:cNvPr>
          <p:cNvSpPr txBox="1"/>
          <p:nvPr/>
        </p:nvSpPr>
        <p:spPr>
          <a:xfrm>
            <a:off x="0" y="6581001"/>
            <a:ext cx="1575624" cy="276999"/>
          </a:xfrm>
          <a:prstGeom prst="rect">
            <a:avLst/>
          </a:prstGeom>
          <a:noFill/>
        </p:spPr>
        <p:txBody>
          <a:bodyPr wrap="none" rtlCol="0">
            <a:spAutoFit/>
          </a:bodyPr>
          <a:lstStyle/>
          <a:p>
            <a:r>
              <a:rPr lang="en-US" sz="1200" dirty="0"/>
              <a:t>Slide credit: Adam Lee</a:t>
            </a:r>
          </a:p>
        </p:txBody>
      </p:sp>
      <p:sp>
        <p:nvSpPr>
          <p:cNvPr id="3" name="Slide Number Placeholder 2">
            <a:extLst>
              <a:ext uri="{FF2B5EF4-FFF2-40B4-BE49-F238E27FC236}">
                <a16:creationId xmlns:a16="http://schemas.microsoft.com/office/drawing/2014/main" id="{4B9A7DED-6AA8-4944-9303-23EB2A5FD823}"/>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102</a:t>
            </a:fld>
            <a:endParaRPr lang="en-US">
              <a:solidFill>
                <a:prstClr val="black">
                  <a:tint val="75000"/>
                </a:prstClr>
              </a:solidFill>
            </a:endParaRPr>
          </a:p>
        </p:txBody>
      </p:sp>
    </p:spTree>
    <p:extLst>
      <p:ext uri="{BB962C8B-B14F-4D97-AF65-F5344CB8AC3E}">
        <p14:creationId xmlns:p14="http://schemas.microsoft.com/office/powerpoint/2010/main" val="2157062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2">
            <a:extLst>
              <a:ext uri="{FF2B5EF4-FFF2-40B4-BE49-F238E27FC236}">
                <a16:creationId xmlns:a16="http://schemas.microsoft.com/office/drawing/2014/main" id="{2BAF1660-C9AC-4A2C-834C-DAD161B48F36}"/>
              </a:ext>
            </a:extLst>
          </p:cNvPr>
          <p:cNvSpPr txBox="1"/>
          <p:nvPr/>
        </p:nvSpPr>
        <p:spPr>
          <a:xfrm>
            <a:off x="4874464" y="1097280"/>
            <a:ext cx="4128770" cy="5764463"/>
          </a:xfrm>
          <a:prstGeom prst="rect">
            <a:avLst/>
          </a:prstGeom>
        </p:spPr>
        <p:txBody>
          <a:bodyPr vert="horz" wrap="square" lIns="0" tIns="74930" rIns="0" bIns="0" rtlCol="0">
            <a:spAutoFit/>
          </a:bodyPr>
          <a:lstStyle/>
          <a:p>
            <a:pPr marL="12700">
              <a:lnSpc>
                <a:spcPct val="100000"/>
              </a:lnSpc>
              <a:spcBef>
                <a:spcPts val="590"/>
              </a:spcBef>
            </a:pPr>
            <a:r>
              <a:rPr sz="2000" i="1" spc="-5" dirty="0">
                <a:solidFill>
                  <a:srgbClr val="3366FF"/>
                </a:solidFill>
                <a:latin typeface="Trebuchet MS"/>
                <a:cs typeface="Trebuchet MS"/>
              </a:rPr>
              <a:t>Content:</a:t>
            </a:r>
            <a:endParaRPr sz="2000" dirty="0">
              <a:latin typeface="Trebuchet MS"/>
              <a:cs typeface="Trebuchet MS"/>
            </a:endParaRPr>
          </a:p>
          <a:p>
            <a:pPr marL="350520" indent="-222885">
              <a:lnSpc>
                <a:spcPct val="100000"/>
              </a:lnSpc>
              <a:spcBef>
                <a:spcPts val="439"/>
              </a:spcBef>
              <a:buClr>
                <a:srgbClr val="0046AA"/>
              </a:buClr>
              <a:buFont typeface="Wingdings"/>
              <a:buChar char=""/>
              <a:tabLst>
                <a:tab pos="351155" algn="l"/>
              </a:tabLst>
            </a:pPr>
            <a:r>
              <a:rPr sz="1800" b="1" spc="-25" dirty="0">
                <a:solidFill>
                  <a:srgbClr val="FF0000"/>
                </a:solidFill>
                <a:latin typeface="Trebuchet MS"/>
                <a:cs typeface="Trebuchet MS"/>
              </a:rPr>
              <a:t>Technical</a:t>
            </a:r>
            <a:r>
              <a:rPr sz="1800" b="1" spc="-20" dirty="0">
                <a:solidFill>
                  <a:srgbClr val="FF0000"/>
                </a:solidFill>
                <a:latin typeface="Trebuchet MS"/>
                <a:cs typeface="Trebuchet MS"/>
              </a:rPr>
              <a:t> </a:t>
            </a:r>
            <a:r>
              <a:rPr sz="1800" spc="-5" dirty="0">
                <a:latin typeface="Trebuchet MS"/>
                <a:cs typeface="Trebuchet MS"/>
              </a:rPr>
              <a:t>and/or</a:t>
            </a:r>
            <a:r>
              <a:rPr sz="1800" spc="5" dirty="0">
                <a:latin typeface="Trebuchet MS"/>
                <a:cs typeface="Trebuchet MS"/>
              </a:rPr>
              <a:t> </a:t>
            </a:r>
            <a:r>
              <a:rPr lang="en-US" sz="1800" b="1" spc="-5" dirty="0">
                <a:solidFill>
                  <a:srgbClr val="FF0000"/>
                </a:solidFill>
                <a:latin typeface="Trebuchet MS"/>
                <a:cs typeface="Trebuchet MS"/>
              </a:rPr>
              <a:t>methodological</a:t>
            </a:r>
            <a:endParaRPr lang="en-US" sz="1800" dirty="0">
              <a:latin typeface="Trebuchet MS"/>
              <a:cs typeface="Trebuchet MS"/>
            </a:endParaRPr>
          </a:p>
          <a:p>
            <a:pPr marL="350520">
              <a:lnSpc>
                <a:spcPct val="100000"/>
              </a:lnSpc>
            </a:pPr>
            <a:r>
              <a:rPr lang="en-US" sz="1800" spc="-5" dirty="0">
                <a:latin typeface="Trebuchet MS"/>
                <a:cs typeface="Trebuchet MS"/>
              </a:rPr>
              <a:t>strengths</a:t>
            </a:r>
            <a:r>
              <a:rPr lang="en-US" sz="1800" spc="-10" dirty="0">
                <a:latin typeface="Trebuchet MS"/>
                <a:cs typeface="Trebuchet MS"/>
              </a:rPr>
              <a:t> </a:t>
            </a:r>
            <a:r>
              <a:rPr lang="en-US" sz="1800" spc="-5" dirty="0">
                <a:latin typeface="Trebuchet MS"/>
                <a:cs typeface="Trebuchet MS"/>
              </a:rPr>
              <a:t>and</a:t>
            </a:r>
            <a:r>
              <a:rPr lang="en-US" sz="1800" spc="-25" dirty="0">
                <a:latin typeface="Trebuchet MS"/>
                <a:cs typeface="Trebuchet MS"/>
              </a:rPr>
              <a:t> </a:t>
            </a:r>
            <a:r>
              <a:rPr lang="en-US" sz="1800" spc="-5" dirty="0">
                <a:latin typeface="Trebuchet MS"/>
                <a:cs typeface="Trebuchet MS"/>
              </a:rPr>
              <a:t>weaknesses</a:t>
            </a:r>
            <a:endParaRPr lang="en-US" sz="1800" dirty="0">
              <a:latin typeface="Trebuchet MS"/>
              <a:cs typeface="Trebuchet MS"/>
            </a:endParaRPr>
          </a:p>
          <a:p>
            <a:pPr marL="350520" indent="-222885">
              <a:lnSpc>
                <a:spcPct val="100000"/>
              </a:lnSpc>
              <a:spcBef>
                <a:spcPts val="434"/>
              </a:spcBef>
              <a:buClr>
                <a:srgbClr val="0046AA"/>
              </a:buClr>
              <a:buFont typeface="Wingdings"/>
              <a:buChar char=""/>
              <a:tabLst>
                <a:tab pos="351155" algn="l"/>
              </a:tabLst>
            </a:pPr>
            <a:r>
              <a:rPr sz="1800" i="1" spc="-5" dirty="0">
                <a:latin typeface="Trebuchet MS"/>
                <a:cs typeface="Trebuchet MS"/>
              </a:rPr>
              <a:t>Examples</a:t>
            </a:r>
            <a:r>
              <a:rPr sz="1800" spc="-5" dirty="0">
                <a:latin typeface="Trebuchet MS"/>
                <a:cs typeface="Trebuchet MS"/>
              </a:rPr>
              <a:t>:</a:t>
            </a:r>
            <a:endParaRPr sz="1800" dirty="0">
              <a:latin typeface="Trebuchet MS"/>
              <a:cs typeface="Trebuchet MS"/>
            </a:endParaRPr>
          </a:p>
          <a:p>
            <a:pPr marL="760730" marR="135890">
              <a:lnSpc>
                <a:spcPts val="2310"/>
              </a:lnSpc>
              <a:spcBef>
                <a:spcPts val="130"/>
              </a:spcBef>
            </a:pPr>
            <a:r>
              <a:rPr sz="1600" spc="-10" dirty="0">
                <a:latin typeface="Trebuchet MS"/>
                <a:cs typeface="Trebuchet MS"/>
              </a:rPr>
              <a:t>How</a:t>
            </a:r>
            <a:r>
              <a:rPr sz="1600" spc="15" dirty="0">
                <a:latin typeface="Trebuchet MS"/>
                <a:cs typeface="Trebuchet MS"/>
              </a:rPr>
              <a:t> </a:t>
            </a:r>
            <a:r>
              <a:rPr sz="1600" spc="-5" dirty="0">
                <a:latin typeface="Trebuchet MS"/>
                <a:cs typeface="Trebuchet MS"/>
              </a:rPr>
              <a:t>interesting</a:t>
            </a:r>
            <a:r>
              <a:rPr sz="1600" spc="10" dirty="0">
                <a:latin typeface="Trebuchet MS"/>
                <a:cs typeface="Trebuchet MS"/>
              </a:rPr>
              <a:t> </a:t>
            </a:r>
            <a:r>
              <a:rPr sz="1600" spc="-5" dirty="0">
                <a:latin typeface="Trebuchet MS"/>
                <a:cs typeface="Trebuchet MS"/>
              </a:rPr>
              <a:t>is</a:t>
            </a:r>
            <a:r>
              <a:rPr sz="1600" spc="15" dirty="0">
                <a:latin typeface="Trebuchet MS"/>
                <a:cs typeface="Trebuchet MS"/>
              </a:rPr>
              <a:t> </a:t>
            </a:r>
            <a:r>
              <a:rPr sz="1600" spc="-5" dirty="0">
                <a:latin typeface="Trebuchet MS"/>
                <a:cs typeface="Trebuchet MS"/>
              </a:rPr>
              <a:t>the</a:t>
            </a:r>
            <a:r>
              <a:rPr sz="1600" dirty="0">
                <a:latin typeface="Trebuchet MS"/>
                <a:cs typeface="Trebuchet MS"/>
              </a:rPr>
              <a:t> </a:t>
            </a:r>
            <a:r>
              <a:rPr sz="1600" spc="-10" dirty="0">
                <a:latin typeface="Trebuchet MS"/>
                <a:cs typeface="Trebuchet MS"/>
              </a:rPr>
              <a:t>problem? </a:t>
            </a:r>
            <a:r>
              <a:rPr sz="1600" spc="-5" dirty="0">
                <a:latin typeface="Trebuchet MS"/>
                <a:cs typeface="Trebuchet MS"/>
              </a:rPr>
              <a:t> </a:t>
            </a:r>
            <a:r>
              <a:rPr sz="1600" spc="-10" dirty="0">
                <a:latin typeface="Trebuchet MS"/>
                <a:cs typeface="Trebuchet MS"/>
              </a:rPr>
              <a:t>Novel</a:t>
            </a:r>
            <a:r>
              <a:rPr sz="1600" spc="25" dirty="0">
                <a:latin typeface="Trebuchet MS"/>
                <a:cs typeface="Trebuchet MS"/>
              </a:rPr>
              <a:t> </a:t>
            </a:r>
            <a:r>
              <a:rPr sz="1600" spc="-10" dirty="0">
                <a:latin typeface="Trebuchet MS"/>
                <a:cs typeface="Trebuchet MS"/>
              </a:rPr>
              <a:t>proof</a:t>
            </a:r>
            <a:r>
              <a:rPr sz="1600" spc="15" dirty="0">
                <a:latin typeface="Trebuchet MS"/>
                <a:cs typeface="Trebuchet MS"/>
              </a:rPr>
              <a:t> </a:t>
            </a:r>
            <a:r>
              <a:rPr sz="1600" spc="-5" dirty="0">
                <a:latin typeface="Trebuchet MS"/>
                <a:cs typeface="Trebuchet MS"/>
              </a:rPr>
              <a:t>techniques</a:t>
            </a:r>
            <a:r>
              <a:rPr sz="1600" spc="10" dirty="0">
                <a:latin typeface="Trebuchet MS"/>
                <a:cs typeface="Trebuchet MS"/>
              </a:rPr>
              <a:t> </a:t>
            </a:r>
            <a:r>
              <a:rPr sz="1600" spc="-5" dirty="0">
                <a:latin typeface="Trebuchet MS"/>
                <a:cs typeface="Trebuchet MS"/>
              </a:rPr>
              <a:t>or</a:t>
            </a:r>
            <a:r>
              <a:rPr sz="1600" spc="20" dirty="0">
                <a:latin typeface="Trebuchet MS"/>
                <a:cs typeface="Trebuchet MS"/>
              </a:rPr>
              <a:t> </a:t>
            </a:r>
            <a:r>
              <a:rPr sz="1600" spc="-10" dirty="0">
                <a:latin typeface="Trebuchet MS"/>
                <a:cs typeface="Trebuchet MS"/>
              </a:rPr>
              <a:t>solutions </a:t>
            </a:r>
            <a:r>
              <a:rPr sz="1600" spc="-470" dirty="0">
                <a:latin typeface="Trebuchet MS"/>
                <a:cs typeface="Trebuchet MS"/>
              </a:rPr>
              <a:t> </a:t>
            </a:r>
            <a:r>
              <a:rPr sz="1600" spc="-10" dirty="0">
                <a:latin typeface="Trebuchet MS"/>
                <a:cs typeface="Trebuchet MS"/>
              </a:rPr>
              <a:t>Missing</a:t>
            </a:r>
            <a:r>
              <a:rPr sz="1600" spc="15" dirty="0">
                <a:latin typeface="Trebuchet MS"/>
                <a:cs typeface="Trebuchet MS"/>
              </a:rPr>
              <a:t> </a:t>
            </a:r>
            <a:r>
              <a:rPr sz="1600" spc="-5" dirty="0">
                <a:latin typeface="Trebuchet MS"/>
                <a:cs typeface="Trebuchet MS"/>
              </a:rPr>
              <a:t>related</a:t>
            </a:r>
            <a:r>
              <a:rPr sz="1600" spc="5" dirty="0">
                <a:latin typeface="Trebuchet MS"/>
                <a:cs typeface="Trebuchet MS"/>
              </a:rPr>
              <a:t> </a:t>
            </a:r>
            <a:r>
              <a:rPr sz="1600" spc="-10" dirty="0">
                <a:latin typeface="Trebuchet MS"/>
                <a:cs typeface="Trebuchet MS"/>
              </a:rPr>
              <a:t>work</a:t>
            </a:r>
            <a:endParaRPr sz="1600" dirty="0">
              <a:latin typeface="Trebuchet MS"/>
              <a:cs typeface="Trebuchet MS"/>
            </a:endParaRPr>
          </a:p>
          <a:p>
            <a:pPr marL="760730" marR="97155">
              <a:lnSpc>
                <a:spcPct val="100000"/>
              </a:lnSpc>
              <a:spcBef>
                <a:spcPts val="229"/>
              </a:spcBef>
            </a:pPr>
            <a:r>
              <a:rPr sz="1600" spc="-5" dirty="0">
                <a:latin typeface="Trebuchet MS"/>
                <a:cs typeface="Trebuchet MS"/>
              </a:rPr>
              <a:t>Assessment</a:t>
            </a:r>
            <a:r>
              <a:rPr sz="1600" spc="15" dirty="0">
                <a:latin typeface="Trebuchet MS"/>
                <a:cs typeface="Trebuchet MS"/>
              </a:rPr>
              <a:t> </a:t>
            </a:r>
            <a:r>
              <a:rPr sz="1600" spc="-5" dirty="0">
                <a:latin typeface="Trebuchet MS"/>
                <a:cs typeface="Trebuchet MS"/>
              </a:rPr>
              <a:t>of</a:t>
            </a:r>
            <a:r>
              <a:rPr sz="1600" spc="-10" dirty="0">
                <a:latin typeface="Trebuchet MS"/>
                <a:cs typeface="Trebuchet MS"/>
              </a:rPr>
              <a:t> </a:t>
            </a:r>
            <a:r>
              <a:rPr sz="1600" spc="-5" dirty="0">
                <a:latin typeface="Trebuchet MS"/>
                <a:cs typeface="Trebuchet MS"/>
              </a:rPr>
              <a:t>the</a:t>
            </a:r>
            <a:r>
              <a:rPr sz="1600" spc="-10" dirty="0">
                <a:latin typeface="Trebuchet MS"/>
                <a:cs typeface="Trebuchet MS"/>
              </a:rPr>
              <a:t> </a:t>
            </a:r>
            <a:r>
              <a:rPr sz="1600" spc="-5" dirty="0">
                <a:latin typeface="Trebuchet MS"/>
                <a:cs typeface="Trebuchet MS"/>
              </a:rPr>
              <a:t>(in)completeness </a:t>
            </a:r>
            <a:r>
              <a:rPr sz="1600" spc="-465" dirty="0">
                <a:latin typeface="Trebuchet MS"/>
                <a:cs typeface="Trebuchet MS"/>
              </a:rPr>
              <a:t> </a:t>
            </a:r>
            <a:r>
              <a:rPr sz="1600" spc="-5" dirty="0">
                <a:latin typeface="Trebuchet MS"/>
                <a:cs typeface="Trebuchet MS"/>
              </a:rPr>
              <a:t>of</a:t>
            </a:r>
            <a:r>
              <a:rPr sz="1600" dirty="0">
                <a:latin typeface="Trebuchet MS"/>
                <a:cs typeface="Trebuchet MS"/>
              </a:rPr>
              <a:t> </a:t>
            </a:r>
            <a:r>
              <a:rPr sz="1600" spc="-5" dirty="0">
                <a:latin typeface="Trebuchet MS"/>
                <a:cs typeface="Trebuchet MS"/>
              </a:rPr>
              <a:t>the</a:t>
            </a:r>
            <a:r>
              <a:rPr sz="1600" spc="10" dirty="0">
                <a:latin typeface="Trebuchet MS"/>
                <a:cs typeface="Trebuchet MS"/>
              </a:rPr>
              <a:t> </a:t>
            </a:r>
            <a:r>
              <a:rPr sz="1600" spc="-5" dirty="0">
                <a:latin typeface="Trebuchet MS"/>
                <a:cs typeface="Trebuchet MS"/>
              </a:rPr>
              <a:t>evaluation</a:t>
            </a:r>
            <a:endParaRPr sz="1600" dirty="0">
              <a:latin typeface="Trebuchet MS"/>
              <a:cs typeface="Trebuchet MS"/>
            </a:endParaRPr>
          </a:p>
          <a:p>
            <a:pPr marL="760730">
              <a:lnSpc>
                <a:spcPct val="100000"/>
              </a:lnSpc>
              <a:spcBef>
                <a:spcPts val="385"/>
              </a:spcBef>
            </a:pPr>
            <a:r>
              <a:rPr sz="1600" spc="-5" dirty="0">
                <a:latin typeface="Trebuchet MS"/>
                <a:cs typeface="Trebuchet MS"/>
              </a:rPr>
              <a:t>…</a:t>
            </a:r>
            <a:endParaRPr sz="1600" dirty="0">
              <a:latin typeface="Trebuchet MS"/>
              <a:cs typeface="Trebuchet MS"/>
            </a:endParaRPr>
          </a:p>
          <a:p>
            <a:pPr marL="12700">
              <a:lnSpc>
                <a:spcPct val="100000"/>
              </a:lnSpc>
              <a:spcBef>
                <a:spcPts val="480"/>
              </a:spcBef>
            </a:pPr>
            <a:r>
              <a:rPr sz="2000" i="1" spc="-5" dirty="0">
                <a:solidFill>
                  <a:srgbClr val="3366FF"/>
                </a:solidFill>
                <a:latin typeface="Trebuchet MS"/>
                <a:cs typeface="Trebuchet MS"/>
              </a:rPr>
              <a:t>Purpose:</a:t>
            </a:r>
            <a:endParaRPr sz="2000" dirty="0">
              <a:latin typeface="Trebuchet MS"/>
              <a:cs typeface="Trebuchet MS"/>
            </a:endParaRPr>
          </a:p>
          <a:p>
            <a:pPr marL="351155" marR="250825" indent="-351155">
              <a:lnSpc>
                <a:spcPct val="108800"/>
              </a:lnSpc>
              <a:spcBef>
                <a:spcPts val="250"/>
              </a:spcBef>
              <a:buClr>
                <a:srgbClr val="0046AA"/>
              </a:buClr>
              <a:buFont typeface="Wingdings"/>
              <a:buChar char=""/>
              <a:tabLst>
                <a:tab pos="351155" algn="l"/>
              </a:tabLst>
            </a:pPr>
            <a:r>
              <a:rPr sz="1800" spc="-15" dirty="0">
                <a:latin typeface="Trebuchet MS"/>
                <a:cs typeface="Trebuchet MS"/>
              </a:rPr>
              <a:t>Primary </a:t>
            </a:r>
            <a:r>
              <a:rPr sz="1800" spc="-5" dirty="0">
                <a:latin typeface="Trebuchet MS"/>
                <a:cs typeface="Trebuchet MS"/>
              </a:rPr>
              <a:t>assessment of the paper </a:t>
            </a:r>
            <a:r>
              <a:rPr sz="1800" dirty="0">
                <a:latin typeface="Trebuchet MS"/>
                <a:cs typeface="Trebuchet MS"/>
              </a:rPr>
              <a:t> </a:t>
            </a:r>
            <a:r>
              <a:rPr lang="en-US" dirty="0">
                <a:latin typeface="Trebuchet MS"/>
                <a:cs typeface="Trebuchet MS"/>
              </a:rPr>
              <a:t>           </a:t>
            </a:r>
          </a:p>
          <a:p>
            <a:pPr marR="250825">
              <a:lnSpc>
                <a:spcPct val="108800"/>
              </a:lnSpc>
              <a:spcBef>
                <a:spcPts val="250"/>
              </a:spcBef>
              <a:buClr>
                <a:srgbClr val="0046AA"/>
              </a:buClr>
              <a:tabLst>
                <a:tab pos="351155" algn="l"/>
              </a:tabLst>
            </a:pPr>
            <a:r>
              <a:rPr lang="en-US" sz="1600" spc="-5" dirty="0">
                <a:latin typeface="Trebuchet MS"/>
                <a:cs typeface="Trebuchet MS"/>
              </a:rPr>
              <a:t>		</a:t>
            </a:r>
            <a:r>
              <a:rPr sz="1600" spc="-5" dirty="0">
                <a:latin typeface="Trebuchet MS"/>
                <a:cs typeface="Trebuchet MS"/>
              </a:rPr>
              <a:t>Do</a:t>
            </a:r>
            <a:r>
              <a:rPr sz="1600" dirty="0">
                <a:latin typeface="Trebuchet MS"/>
                <a:cs typeface="Trebuchet MS"/>
              </a:rPr>
              <a:t> </a:t>
            </a:r>
            <a:r>
              <a:rPr sz="1600" spc="-5" dirty="0">
                <a:latin typeface="Trebuchet MS"/>
                <a:cs typeface="Trebuchet MS"/>
              </a:rPr>
              <a:t>the</a:t>
            </a:r>
            <a:r>
              <a:rPr sz="1600" spc="-10" dirty="0">
                <a:latin typeface="Trebuchet MS"/>
                <a:cs typeface="Trebuchet MS"/>
              </a:rPr>
              <a:t> </a:t>
            </a:r>
            <a:r>
              <a:rPr sz="1600" spc="-5" dirty="0">
                <a:latin typeface="Trebuchet MS"/>
                <a:cs typeface="Trebuchet MS"/>
              </a:rPr>
              <a:t>authors</a:t>
            </a:r>
            <a:r>
              <a:rPr sz="1600" spc="15" dirty="0">
                <a:latin typeface="Trebuchet MS"/>
                <a:cs typeface="Trebuchet MS"/>
              </a:rPr>
              <a:t> </a:t>
            </a:r>
            <a:r>
              <a:rPr sz="1600" spc="-5" dirty="0">
                <a:latin typeface="Trebuchet MS"/>
                <a:cs typeface="Trebuchet MS"/>
              </a:rPr>
              <a:t>bring</a:t>
            </a:r>
            <a:r>
              <a:rPr sz="1600" dirty="0">
                <a:latin typeface="Trebuchet MS"/>
                <a:cs typeface="Trebuchet MS"/>
              </a:rPr>
              <a:t> </a:t>
            </a:r>
            <a:r>
              <a:rPr sz="1600" spc="-5" dirty="0">
                <a:latin typeface="Trebuchet MS"/>
                <a:cs typeface="Trebuchet MS"/>
              </a:rPr>
              <a:t>something</a:t>
            </a:r>
            <a:r>
              <a:rPr sz="1600" spc="10" dirty="0">
                <a:latin typeface="Trebuchet MS"/>
                <a:cs typeface="Trebuchet MS"/>
              </a:rPr>
              <a:t> </a:t>
            </a:r>
            <a:r>
              <a:rPr sz="1600" spc="-5" dirty="0">
                <a:latin typeface="Trebuchet MS"/>
                <a:cs typeface="Trebuchet MS"/>
              </a:rPr>
              <a:t>of </a:t>
            </a:r>
            <a:r>
              <a:rPr sz="1600" spc="-470" dirty="0">
                <a:latin typeface="Trebuchet MS"/>
                <a:cs typeface="Trebuchet MS"/>
              </a:rPr>
              <a:t> </a:t>
            </a:r>
            <a:r>
              <a:rPr sz="1600" spc="-5" dirty="0">
                <a:latin typeface="Trebuchet MS"/>
                <a:cs typeface="Trebuchet MS"/>
              </a:rPr>
              <a:t>intellectual</a:t>
            </a:r>
            <a:r>
              <a:rPr sz="1600" spc="10" dirty="0">
                <a:latin typeface="Trebuchet MS"/>
                <a:cs typeface="Trebuchet MS"/>
              </a:rPr>
              <a:t> </a:t>
            </a:r>
            <a:r>
              <a:rPr sz="1600" spc="-5" dirty="0">
                <a:latin typeface="Trebuchet MS"/>
                <a:cs typeface="Trebuchet MS"/>
              </a:rPr>
              <a:t>value</a:t>
            </a:r>
            <a:r>
              <a:rPr sz="1600" spc="20" dirty="0">
                <a:latin typeface="Trebuchet MS"/>
                <a:cs typeface="Trebuchet MS"/>
              </a:rPr>
              <a:t> </a:t>
            </a:r>
            <a:r>
              <a:rPr sz="1600" spc="-5" dirty="0">
                <a:latin typeface="Trebuchet MS"/>
                <a:cs typeface="Trebuchet MS"/>
              </a:rPr>
              <a:t>to</a:t>
            </a:r>
            <a:r>
              <a:rPr sz="1600" dirty="0">
                <a:latin typeface="Trebuchet MS"/>
                <a:cs typeface="Trebuchet MS"/>
              </a:rPr>
              <a:t> </a:t>
            </a:r>
            <a:r>
              <a:rPr sz="1600" spc="-5" dirty="0">
                <a:latin typeface="Trebuchet MS"/>
                <a:cs typeface="Trebuchet MS"/>
              </a:rPr>
              <a:t>the</a:t>
            </a:r>
            <a:r>
              <a:rPr sz="1600" spc="5" dirty="0">
                <a:latin typeface="Trebuchet MS"/>
                <a:cs typeface="Trebuchet MS"/>
              </a:rPr>
              <a:t> </a:t>
            </a:r>
            <a:r>
              <a:rPr sz="1600" spc="-10" dirty="0">
                <a:latin typeface="Trebuchet MS"/>
                <a:cs typeface="Trebuchet MS"/>
              </a:rPr>
              <a:t>table?</a:t>
            </a:r>
            <a:endParaRPr sz="1600" dirty="0">
              <a:latin typeface="Trebuchet MS"/>
              <a:cs typeface="Trebuchet MS"/>
            </a:endParaRPr>
          </a:p>
          <a:p>
            <a:pPr marL="760730">
              <a:lnSpc>
                <a:spcPct val="100000"/>
              </a:lnSpc>
              <a:spcBef>
                <a:spcPts val="385"/>
              </a:spcBef>
            </a:pPr>
            <a:r>
              <a:rPr lang="en-US" sz="1600" spc="-5" dirty="0">
                <a:latin typeface="Trebuchet MS"/>
                <a:cs typeface="Trebuchet MS"/>
              </a:rPr>
              <a:t>	</a:t>
            </a:r>
            <a:r>
              <a:rPr sz="1600" spc="-5" dirty="0">
                <a:latin typeface="Trebuchet MS"/>
                <a:cs typeface="Trebuchet MS"/>
              </a:rPr>
              <a:t>Is</a:t>
            </a:r>
            <a:r>
              <a:rPr sz="1600" spc="-10" dirty="0">
                <a:latin typeface="Trebuchet MS"/>
                <a:cs typeface="Trebuchet MS"/>
              </a:rPr>
              <a:t> </a:t>
            </a:r>
            <a:r>
              <a:rPr sz="1600" spc="-5" dirty="0">
                <a:latin typeface="Trebuchet MS"/>
                <a:cs typeface="Trebuchet MS"/>
              </a:rPr>
              <a:t>the paper</a:t>
            </a:r>
            <a:r>
              <a:rPr sz="1600" spc="-20" dirty="0">
                <a:latin typeface="Trebuchet MS"/>
                <a:cs typeface="Trebuchet MS"/>
              </a:rPr>
              <a:t> </a:t>
            </a:r>
            <a:r>
              <a:rPr sz="1600" spc="-5" dirty="0">
                <a:latin typeface="Trebuchet MS"/>
                <a:cs typeface="Trebuchet MS"/>
              </a:rPr>
              <a:t>somewhat</a:t>
            </a:r>
            <a:r>
              <a:rPr lang="en-US" sz="1600" spc="20" dirty="0">
                <a:latin typeface="Trebuchet MS"/>
                <a:cs typeface="Trebuchet MS"/>
              </a:rPr>
              <a:t> </a:t>
            </a:r>
            <a:r>
              <a:rPr sz="1600" b="1" spc="-5" dirty="0">
                <a:solidFill>
                  <a:srgbClr val="FF0000"/>
                </a:solidFill>
                <a:latin typeface="Trebuchet MS"/>
                <a:cs typeface="Trebuchet MS"/>
              </a:rPr>
              <a:t>incremental</a:t>
            </a:r>
            <a:r>
              <a:rPr sz="1600" spc="-5" dirty="0">
                <a:latin typeface="Trebuchet MS"/>
                <a:cs typeface="Trebuchet MS"/>
              </a:rPr>
              <a:t>,</a:t>
            </a:r>
            <a:r>
              <a:rPr lang="en-US" sz="1600" spc="-5" dirty="0">
                <a:latin typeface="Trebuchet MS"/>
                <a:cs typeface="Trebuchet MS"/>
              </a:rPr>
              <a:t> </a:t>
            </a:r>
            <a:r>
              <a:rPr sz="1600" spc="-10" dirty="0">
                <a:latin typeface="Trebuchet MS"/>
                <a:cs typeface="Trebuchet MS"/>
              </a:rPr>
              <a:t>but</a:t>
            </a:r>
            <a:r>
              <a:rPr sz="1600" spc="-15" dirty="0">
                <a:latin typeface="Trebuchet MS"/>
                <a:cs typeface="Trebuchet MS"/>
              </a:rPr>
              <a:t> </a:t>
            </a:r>
            <a:r>
              <a:rPr sz="1600" spc="-5" dirty="0">
                <a:latin typeface="Trebuchet MS"/>
                <a:cs typeface="Trebuchet MS"/>
              </a:rPr>
              <a:t>well</a:t>
            </a:r>
            <a:r>
              <a:rPr sz="1600" spc="-15" dirty="0">
                <a:latin typeface="Trebuchet MS"/>
                <a:cs typeface="Trebuchet MS"/>
              </a:rPr>
              <a:t> </a:t>
            </a:r>
            <a:r>
              <a:rPr sz="1600" spc="-5" dirty="0">
                <a:latin typeface="Trebuchet MS"/>
                <a:cs typeface="Trebuchet MS"/>
              </a:rPr>
              <a:t>executed?</a:t>
            </a:r>
            <a:endParaRPr sz="1600" dirty="0">
              <a:latin typeface="Trebuchet MS"/>
              <a:cs typeface="Trebuchet MS"/>
            </a:endParaRPr>
          </a:p>
          <a:p>
            <a:pPr marL="760730">
              <a:lnSpc>
                <a:spcPct val="100000"/>
              </a:lnSpc>
              <a:spcBef>
                <a:spcPts val="385"/>
              </a:spcBef>
            </a:pPr>
            <a:r>
              <a:rPr lang="en-US" sz="1600" spc="-5" dirty="0">
                <a:latin typeface="Trebuchet MS"/>
                <a:cs typeface="Trebuchet MS"/>
              </a:rPr>
              <a:t>	</a:t>
            </a:r>
            <a:r>
              <a:rPr sz="1600" spc="-5" dirty="0">
                <a:latin typeface="Trebuchet MS"/>
                <a:cs typeface="Trebuchet MS"/>
              </a:rPr>
              <a:t>Does</a:t>
            </a:r>
            <a:r>
              <a:rPr sz="1600" spc="10" dirty="0">
                <a:latin typeface="Trebuchet MS"/>
                <a:cs typeface="Trebuchet MS"/>
              </a:rPr>
              <a:t> </a:t>
            </a:r>
            <a:r>
              <a:rPr sz="1600" spc="-5" dirty="0">
                <a:latin typeface="Trebuchet MS"/>
                <a:cs typeface="Trebuchet MS"/>
              </a:rPr>
              <a:t>the </a:t>
            </a:r>
            <a:r>
              <a:rPr sz="1600" spc="-10" dirty="0">
                <a:latin typeface="Trebuchet MS"/>
                <a:cs typeface="Trebuchet MS"/>
              </a:rPr>
              <a:t>paper</a:t>
            </a:r>
            <a:r>
              <a:rPr sz="1600" spc="5" dirty="0">
                <a:latin typeface="Trebuchet MS"/>
                <a:cs typeface="Trebuchet MS"/>
              </a:rPr>
              <a:t> </a:t>
            </a:r>
            <a:r>
              <a:rPr sz="1600" spc="-5" dirty="0">
                <a:latin typeface="Trebuchet MS"/>
                <a:cs typeface="Trebuchet MS"/>
              </a:rPr>
              <a:t>have</a:t>
            </a:r>
            <a:r>
              <a:rPr sz="1600" spc="20" dirty="0">
                <a:latin typeface="Trebuchet MS"/>
                <a:cs typeface="Trebuchet MS"/>
              </a:rPr>
              <a:t> </a:t>
            </a:r>
            <a:r>
              <a:rPr sz="1600" b="1" spc="-5" dirty="0">
                <a:solidFill>
                  <a:srgbClr val="FF0000"/>
                </a:solidFill>
                <a:latin typeface="Trebuchet MS"/>
                <a:cs typeface="Trebuchet MS"/>
              </a:rPr>
              <a:t>fatal</a:t>
            </a:r>
            <a:r>
              <a:rPr sz="1600" b="1" spc="5" dirty="0">
                <a:solidFill>
                  <a:srgbClr val="FF0000"/>
                </a:solidFill>
                <a:latin typeface="Trebuchet MS"/>
                <a:cs typeface="Trebuchet MS"/>
              </a:rPr>
              <a:t> </a:t>
            </a:r>
            <a:r>
              <a:rPr sz="1600" b="1" spc="-5" dirty="0">
                <a:solidFill>
                  <a:srgbClr val="FF0000"/>
                </a:solidFill>
                <a:latin typeface="Trebuchet MS"/>
                <a:cs typeface="Trebuchet MS"/>
              </a:rPr>
              <a:t>flaws</a:t>
            </a:r>
            <a:r>
              <a:rPr sz="1600" spc="-5" dirty="0">
                <a:latin typeface="Trebuchet MS"/>
                <a:cs typeface="Trebuchet MS"/>
              </a:rPr>
              <a:t>?</a:t>
            </a:r>
            <a:endParaRPr sz="1600" dirty="0">
              <a:latin typeface="Trebuchet MS"/>
              <a:cs typeface="Trebuchet MS"/>
            </a:endParaRPr>
          </a:p>
          <a:p>
            <a:pPr marL="350520" indent="-222885">
              <a:lnSpc>
                <a:spcPct val="100000"/>
              </a:lnSpc>
              <a:spcBef>
                <a:spcPts val="434"/>
              </a:spcBef>
              <a:buClr>
                <a:srgbClr val="0046AA"/>
              </a:buClr>
              <a:buFont typeface="Wingdings"/>
              <a:buChar char=""/>
              <a:tabLst>
                <a:tab pos="351155" algn="l"/>
              </a:tabLst>
            </a:pPr>
            <a:r>
              <a:rPr sz="1800" spc="-50" dirty="0">
                <a:latin typeface="Trebuchet MS"/>
                <a:cs typeface="Trebuchet MS"/>
              </a:rPr>
              <a:t>Typically,</a:t>
            </a:r>
            <a:r>
              <a:rPr sz="1800" spc="-35" dirty="0">
                <a:latin typeface="Trebuchet MS"/>
                <a:cs typeface="Trebuchet MS"/>
              </a:rPr>
              <a:t> </a:t>
            </a:r>
            <a:r>
              <a:rPr sz="1800" spc="-5" dirty="0">
                <a:latin typeface="Trebuchet MS"/>
                <a:cs typeface="Trebuchet MS"/>
              </a:rPr>
              <a:t>this provides</a:t>
            </a:r>
            <a:r>
              <a:rPr sz="1800" dirty="0">
                <a:latin typeface="Trebuchet MS"/>
                <a:cs typeface="Trebuchet MS"/>
              </a:rPr>
              <a:t> </a:t>
            </a:r>
            <a:r>
              <a:rPr sz="1800" b="1" spc="-5" dirty="0">
                <a:solidFill>
                  <a:srgbClr val="FF0000"/>
                </a:solidFill>
                <a:latin typeface="Trebuchet MS"/>
                <a:cs typeface="Trebuchet MS"/>
              </a:rPr>
              <a:t>fodder</a:t>
            </a:r>
            <a:r>
              <a:rPr sz="1800" b="1" spc="15" dirty="0">
                <a:solidFill>
                  <a:srgbClr val="FF0000"/>
                </a:solidFill>
                <a:latin typeface="Trebuchet MS"/>
                <a:cs typeface="Trebuchet MS"/>
              </a:rPr>
              <a:t> </a:t>
            </a:r>
            <a:r>
              <a:rPr sz="1800" b="1" spc="-5" dirty="0">
                <a:solidFill>
                  <a:srgbClr val="FF0000"/>
                </a:solidFill>
                <a:latin typeface="Trebuchet MS"/>
                <a:cs typeface="Trebuchet MS"/>
              </a:rPr>
              <a:t>for</a:t>
            </a:r>
            <a:endParaRPr sz="1800" dirty="0">
              <a:latin typeface="Trebuchet MS"/>
              <a:cs typeface="Trebuchet MS"/>
            </a:endParaRPr>
          </a:p>
          <a:p>
            <a:pPr marL="350520">
              <a:lnSpc>
                <a:spcPct val="100000"/>
              </a:lnSpc>
            </a:pPr>
            <a:r>
              <a:rPr sz="1800" b="1" dirty="0">
                <a:solidFill>
                  <a:srgbClr val="FF0000"/>
                </a:solidFill>
                <a:latin typeface="Trebuchet MS"/>
                <a:cs typeface="Trebuchet MS"/>
              </a:rPr>
              <a:t>discussion</a:t>
            </a:r>
            <a:r>
              <a:rPr sz="1800" b="1" spc="-50" dirty="0">
                <a:solidFill>
                  <a:srgbClr val="FF0000"/>
                </a:solidFill>
                <a:latin typeface="Trebuchet MS"/>
                <a:cs typeface="Trebuchet MS"/>
              </a:rPr>
              <a:t> </a:t>
            </a:r>
            <a:r>
              <a:rPr sz="1800" spc="-5" dirty="0">
                <a:latin typeface="Trebuchet MS"/>
                <a:cs typeface="Trebuchet MS"/>
              </a:rPr>
              <a:t>at</a:t>
            </a:r>
            <a:r>
              <a:rPr sz="1800" spc="-20" dirty="0">
                <a:latin typeface="Trebuchet MS"/>
                <a:cs typeface="Trebuchet MS"/>
              </a:rPr>
              <a:t> </a:t>
            </a:r>
            <a:r>
              <a:rPr sz="1800" spc="-5" dirty="0">
                <a:latin typeface="Trebuchet MS"/>
                <a:cs typeface="Trebuchet MS"/>
              </a:rPr>
              <a:t>the</a:t>
            </a:r>
            <a:r>
              <a:rPr sz="1800" spc="-10" dirty="0">
                <a:latin typeface="Trebuchet MS"/>
                <a:cs typeface="Trebuchet MS"/>
              </a:rPr>
              <a:t> </a:t>
            </a:r>
            <a:r>
              <a:rPr sz="1800" dirty="0">
                <a:latin typeface="Trebuchet MS"/>
                <a:cs typeface="Trebuchet MS"/>
              </a:rPr>
              <a:t>PC</a:t>
            </a:r>
            <a:r>
              <a:rPr sz="1800" spc="-20" dirty="0">
                <a:latin typeface="Trebuchet MS"/>
                <a:cs typeface="Trebuchet MS"/>
              </a:rPr>
              <a:t> </a:t>
            </a:r>
            <a:r>
              <a:rPr sz="1800" spc="-5" dirty="0">
                <a:latin typeface="Trebuchet MS"/>
                <a:cs typeface="Trebuchet MS"/>
              </a:rPr>
              <a:t>meeting</a:t>
            </a:r>
            <a:endParaRPr sz="1800" dirty="0">
              <a:latin typeface="Trebuchet MS"/>
              <a:cs typeface="Trebuchet MS"/>
            </a:endParaRPr>
          </a:p>
        </p:txBody>
      </p:sp>
      <p:sp>
        <p:nvSpPr>
          <p:cNvPr id="29" name="Rectangle: Folded Corner 28">
            <a:extLst>
              <a:ext uri="{FF2B5EF4-FFF2-40B4-BE49-F238E27FC236}">
                <a16:creationId xmlns:a16="http://schemas.microsoft.com/office/drawing/2014/main" id="{846FDA9A-11AB-4CE3-948E-6DB9B7FB18C7}"/>
              </a:ext>
            </a:extLst>
          </p:cNvPr>
          <p:cNvSpPr/>
          <p:nvPr/>
        </p:nvSpPr>
        <p:spPr>
          <a:xfrm>
            <a:off x="186431" y="1731146"/>
            <a:ext cx="3506680" cy="3347583"/>
          </a:xfrm>
          <a:prstGeom prst="foldedCorne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18A29-2210-4FBF-8F90-7BFFD8360A78}"/>
              </a:ext>
            </a:extLst>
          </p:cNvPr>
          <p:cNvSpPr>
            <a:spLocks noGrp="1"/>
          </p:cNvSpPr>
          <p:nvPr>
            <p:ph type="title"/>
          </p:nvPr>
        </p:nvSpPr>
        <p:spPr/>
        <p:txBody>
          <a:bodyPr/>
          <a:lstStyle/>
          <a:p>
            <a:r>
              <a:rPr lang="en-US" dirty="0"/>
              <a:t>Structure of a Paper Review</a:t>
            </a:r>
          </a:p>
        </p:txBody>
      </p:sp>
      <p:sp>
        <p:nvSpPr>
          <p:cNvPr id="4" name="object 3">
            <a:extLst>
              <a:ext uri="{FF2B5EF4-FFF2-40B4-BE49-F238E27FC236}">
                <a16:creationId xmlns:a16="http://schemas.microsoft.com/office/drawing/2014/main" id="{0826583D-B80A-4D2F-999A-157C7C4050CC}"/>
              </a:ext>
            </a:extLst>
          </p:cNvPr>
          <p:cNvSpPr txBox="1"/>
          <p:nvPr/>
        </p:nvSpPr>
        <p:spPr>
          <a:xfrm>
            <a:off x="307340" y="1953895"/>
            <a:ext cx="2872105" cy="2550160"/>
          </a:xfrm>
          <a:prstGeom prst="rect">
            <a:avLst/>
          </a:prstGeom>
        </p:spPr>
        <p:txBody>
          <a:bodyPr vert="horz" wrap="square" lIns="0" tIns="12700" rIns="0" bIns="0" rtlCol="0">
            <a:spAutoFit/>
          </a:bodyPr>
          <a:lstStyle/>
          <a:p>
            <a:pPr marL="12700" marR="5080">
              <a:lnSpc>
                <a:spcPct val="120000"/>
              </a:lnSpc>
              <a:spcBef>
                <a:spcPts val="100"/>
              </a:spcBef>
            </a:pPr>
            <a:r>
              <a:rPr sz="1800" dirty="0">
                <a:latin typeface="Trebuchet MS"/>
                <a:cs typeface="Trebuchet MS"/>
              </a:rPr>
              <a:t>Technical </a:t>
            </a:r>
            <a:r>
              <a:rPr sz="1800" spc="-5" dirty="0">
                <a:latin typeface="Trebuchet MS"/>
                <a:cs typeface="Trebuchet MS"/>
              </a:rPr>
              <a:t>summary </a:t>
            </a:r>
            <a:r>
              <a:rPr sz="1800" dirty="0">
                <a:latin typeface="Trebuchet MS"/>
                <a:cs typeface="Trebuchet MS"/>
              </a:rPr>
              <a:t> </a:t>
            </a:r>
            <a:r>
              <a:rPr sz="1800" spc="-5" dirty="0">
                <a:latin typeface="Trebuchet MS"/>
                <a:cs typeface="Trebuchet MS"/>
              </a:rPr>
              <a:t>Description of </a:t>
            </a:r>
            <a:r>
              <a:rPr sz="1800" spc="-10" dirty="0">
                <a:latin typeface="Trebuchet MS"/>
                <a:cs typeface="Trebuchet MS"/>
              </a:rPr>
              <a:t>contributions </a:t>
            </a:r>
            <a:r>
              <a:rPr sz="1800" spc="-530" dirty="0">
                <a:latin typeface="Trebuchet MS"/>
                <a:cs typeface="Trebuchet MS"/>
              </a:rPr>
              <a:t> </a:t>
            </a:r>
            <a:r>
              <a:rPr sz="1800" spc="-5" dirty="0">
                <a:latin typeface="Trebuchet MS"/>
                <a:cs typeface="Trebuchet MS"/>
              </a:rPr>
              <a:t>Major critiques</a:t>
            </a:r>
            <a:endParaRPr sz="1800">
              <a:latin typeface="Trebuchet MS"/>
              <a:cs typeface="Trebuchet MS"/>
            </a:endParaRPr>
          </a:p>
          <a:p>
            <a:pPr marL="408940" indent="-227329">
              <a:lnSpc>
                <a:spcPct val="100000"/>
              </a:lnSpc>
              <a:spcBef>
                <a:spcPts val="380"/>
              </a:spcBef>
              <a:buClr>
                <a:srgbClr val="0046AA"/>
              </a:buClr>
              <a:buFont typeface="Wingdings"/>
              <a:buChar char=""/>
              <a:tabLst>
                <a:tab pos="408940" algn="l"/>
              </a:tabLst>
            </a:pPr>
            <a:r>
              <a:rPr sz="1600" spc="-5" dirty="0">
                <a:latin typeface="Trebuchet MS"/>
                <a:cs typeface="Trebuchet MS"/>
              </a:rPr>
              <a:t>Strengths</a:t>
            </a:r>
            <a:endParaRPr sz="1600">
              <a:latin typeface="Trebuchet MS"/>
              <a:cs typeface="Trebuchet MS"/>
            </a:endParaRPr>
          </a:p>
          <a:p>
            <a:pPr marL="408940" indent="-227329">
              <a:lnSpc>
                <a:spcPct val="100000"/>
              </a:lnSpc>
              <a:spcBef>
                <a:spcPts val="385"/>
              </a:spcBef>
              <a:buClr>
                <a:srgbClr val="0046AA"/>
              </a:buClr>
              <a:buFont typeface="Wingdings"/>
              <a:buChar char=""/>
              <a:tabLst>
                <a:tab pos="408940" algn="l"/>
              </a:tabLst>
            </a:pPr>
            <a:r>
              <a:rPr sz="1600" spc="-5" dirty="0">
                <a:latin typeface="Trebuchet MS"/>
                <a:cs typeface="Trebuchet MS"/>
              </a:rPr>
              <a:t>Weaknesses</a:t>
            </a:r>
            <a:endParaRPr sz="1600">
              <a:latin typeface="Trebuchet MS"/>
              <a:cs typeface="Trebuchet MS"/>
            </a:endParaRPr>
          </a:p>
          <a:p>
            <a:pPr marL="408940" indent="-227329">
              <a:lnSpc>
                <a:spcPct val="100000"/>
              </a:lnSpc>
              <a:spcBef>
                <a:spcPts val="384"/>
              </a:spcBef>
              <a:buClr>
                <a:srgbClr val="0046AA"/>
              </a:buClr>
              <a:buFont typeface="Wingdings"/>
              <a:buChar char=""/>
              <a:tabLst>
                <a:tab pos="408940" algn="l"/>
              </a:tabLst>
            </a:pPr>
            <a:r>
              <a:rPr sz="1600" spc="-5" dirty="0">
                <a:latin typeface="Trebuchet MS"/>
                <a:cs typeface="Trebuchet MS"/>
              </a:rPr>
              <a:t>Questions</a:t>
            </a:r>
            <a:endParaRPr sz="1600">
              <a:latin typeface="Trebuchet MS"/>
              <a:cs typeface="Trebuchet MS"/>
            </a:endParaRPr>
          </a:p>
          <a:p>
            <a:pPr marL="12700" marR="841375">
              <a:lnSpc>
                <a:spcPct val="120100"/>
              </a:lnSpc>
            </a:pPr>
            <a:r>
              <a:rPr sz="1800" spc="-5" dirty="0">
                <a:latin typeface="Trebuchet MS"/>
                <a:cs typeface="Trebuchet MS"/>
              </a:rPr>
              <a:t>Minor points </a:t>
            </a:r>
            <a:r>
              <a:rPr sz="1800" dirty="0">
                <a:latin typeface="Trebuchet MS"/>
                <a:cs typeface="Trebuchet MS"/>
              </a:rPr>
              <a:t> </a:t>
            </a:r>
            <a:r>
              <a:rPr sz="1800" spc="-5" dirty="0">
                <a:latin typeface="Trebuchet MS"/>
                <a:cs typeface="Trebuchet MS"/>
              </a:rPr>
              <a:t>Concluding</a:t>
            </a:r>
            <a:r>
              <a:rPr sz="1800" spc="-100" dirty="0">
                <a:latin typeface="Trebuchet MS"/>
                <a:cs typeface="Trebuchet MS"/>
              </a:rPr>
              <a:t> </a:t>
            </a:r>
            <a:r>
              <a:rPr sz="1800" dirty="0">
                <a:latin typeface="Trebuchet MS"/>
                <a:cs typeface="Trebuchet MS"/>
              </a:rPr>
              <a:t>remarks</a:t>
            </a:r>
            <a:endParaRPr sz="1800">
              <a:latin typeface="Trebuchet MS"/>
              <a:cs typeface="Trebuchet MS"/>
            </a:endParaRPr>
          </a:p>
        </p:txBody>
      </p:sp>
      <p:grpSp>
        <p:nvGrpSpPr>
          <p:cNvPr id="9" name="object 8">
            <a:extLst>
              <a:ext uri="{FF2B5EF4-FFF2-40B4-BE49-F238E27FC236}">
                <a16:creationId xmlns:a16="http://schemas.microsoft.com/office/drawing/2014/main" id="{15C6167D-A9BB-4080-A62C-7107B4AB94E4}"/>
              </a:ext>
            </a:extLst>
          </p:cNvPr>
          <p:cNvGrpSpPr/>
          <p:nvPr/>
        </p:nvGrpSpPr>
        <p:grpSpPr>
          <a:xfrm>
            <a:off x="5351653" y="2379598"/>
            <a:ext cx="262255" cy="1148080"/>
            <a:chOff x="5351653" y="2379598"/>
            <a:chExt cx="262255" cy="1148080"/>
          </a:xfrm>
        </p:grpSpPr>
        <p:pic>
          <p:nvPicPr>
            <p:cNvPr id="10" name="object 9">
              <a:extLst>
                <a:ext uri="{FF2B5EF4-FFF2-40B4-BE49-F238E27FC236}">
                  <a16:creationId xmlns:a16="http://schemas.microsoft.com/office/drawing/2014/main" id="{AF87CC79-074C-4EF8-9270-58A02776956D}"/>
                </a:ext>
              </a:extLst>
            </p:cNvPr>
            <p:cNvPicPr/>
            <p:nvPr/>
          </p:nvPicPr>
          <p:blipFill>
            <a:blip r:embed="rId2" cstate="print"/>
            <a:stretch>
              <a:fillRect/>
            </a:stretch>
          </p:blipFill>
          <p:spPr>
            <a:xfrm>
              <a:off x="5351653" y="2379598"/>
              <a:ext cx="262127" cy="269748"/>
            </a:xfrm>
            <a:prstGeom prst="rect">
              <a:avLst/>
            </a:prstGeom>
          </p:spPr>
        </p:pic>
        <p:pic>
          <p:nvPicPr>
            <p:cNvPr id="11" name="object 10">
              <a:extLst>
                <a:ext uri="{FF2B5EF4-FFF2-40B4-BE49-F238E27FC236}">
                  <a16:creationId xmlns:a16="http://schemas.microsoft.com/office/drawing/2014/main" id="{AC7FB9C0-E7C6-4F0A-93EE-92A58F16EEAF}"/>
                </a:ext>
              </a:extLst>
            </p:cNvPr>
            <p:cNvPicPr/>
            <p:nvPr/>
          </p:nvPicPr>
          <p:blipFill>
            <a:blip r:embed="rId2" cstate="print"/>
            <a:stretch>
              <a:fillRect/>
            </a:stretch>
          </p:blipFill>
          <p:spPr>
            <a:xfrm>
              <a:off x="5351653" y="2672156"/>
              <a:ext cx="262127" cy="270052"/>
            </a:xfrm>
            <a:prstGeom prst="rect">
              <a:avLst/>
            </a:prstGeom>
          </p:spPr>
        </p:pic>
        <p:pic>
          <p:nvPicPr>
            <p:cNvPr id="12" name="object 11">
              <a:extLst>
                <a:ext uri="{FF2B5EF4-FFF2-40B4-BE49-F238E27FC236}">
                  <a16:creationId xmlns:a16="http://schemas.microsoft.com/office/drawing/2014/main" id="{F4E29ACD-DCE6-4468-B4A9-BA885E1863AF}"/>
                </a:ext>
              </a:extLst>
            </p:cNvPr>
            <p:cNvPicPr/>
            <p:nvPr/>
          </p:nvPicPr>
          <p:blipFill>
            <a:blip r:embed="rId2" cstate="print"/>
            <a:stretch>
              <a:fillRect/>
            </a:stretch>
          </p:blipFill>
          <p:spPr>
            <a:xfrm>
              <a:off x="5351653" y="2965068"/>
              <a:ext cx="262127" cy="269748"/>
            </a:xfrm>
            <a:prstGeom prst="rect">
              <a:avLst/>
            </a:prstGeom>
          </p:spPr>
        </p:pic>
        <p:pic>
          <p:nvPicPr>
            <p:cNvPr id="13" name="object 12">
              <a:extLst>
                <a:ext uri="{FF2B5EF4-FFF2-40B4-BE49-F238E27FC236}">
                  <a16:creationId xmlns:a16="http://schemas.microsoft.com/office/drawing/2014/main" id="{A877A9E2-09C9-47EE-8809-E78DFA4C6353}"/>
                </a:ext>
              </a:extLst>
            </p:cNvPr>
            <p:cNvPicPr/>
            <p:nvPr/>
          </p:nvPicPr>
          <p:blipFill>
            <a:blip r:embed="rId2" cstate="print"/>
            <a:stretch>
              <a:fillRect/>
            </a:stretch>
          </p:blipFill>
          <p:spPr>
            <a:xfrm>
              <a:off x="5351653" y="3257676"/>
              <a:ext cx="262127" cy="269748"/>
            </a:xfrm>
            <a:prstGeom prst="rect">
              <a:avLst/>
            </a:prstGeom>
          </p:spPr>
        </p:pic>
      </p:grpSp>
      <p:pic>
        <p:nvPicPr>
          <p:cNvPr id="14" name="object 13">
            <a:extLst>
              <a:ext uri="{FF2B5EF4-FFF2-40B4-BE49-F238E27FC236}">
                <a16:creationId xmlns:a16="http://schemas.microsoft.com/office/drawing/2014/main" id="{F1BAE9EC-8F47-456A-8437-A9D8F7A438C4}"/>
              </a:ext>
            </a:extLst>
          </p:cNvPr>
          <p:cNvPicPr/>
          <p:nvPr/>
        </p:nvPicPr>
        <p:blipFill>
          <a:blip r:embed="rId2" cstate="print"/>
          <a:stretch>
            <a:fillRect/>
          </a:stretch>
        </p:blipFill>
        <p:spPr>
          <a:xfrm>
            <a:off x="5351653" y="3794125"/>
            <a:ext cx="262127" cy="269748"/>
          </a:xfrm>
          <a:prstGeom prst="rect">
            <a:avLst/>
          </a:prstGeom>
        </p:spPr>
      </p:pic>
      <p:pic>
        <p:nvPicPr>
          <p:cNvPr id="15" name="object 14">
            <a:extLst>
              <a:ext uri="{FF2B5EF4-FFF2-40B4-BE49-F238E27FC236}">
                <a16:creationId xmlns:a16="http://schemas.microsoft.com/office/drawing/2014/main" id="{44999045-F069-4FB6-B011-4BBD09A40C91}"/>
              </a:ext>
            </a:extLst>
          </p:cNvPr>
          <p:cNvPicPr/>
          <p:nvPr/>
        </p:nvPicPr>
        <p:blipFill>
          <a:blip r:embed="rId2" cstate="print"/>
          <a:stretch>
            <a:fillRect/>
          </a:stretch>
        </p:blipFill>
        <p:spPr>
          <a:xfrm>
            <a:off x="5351653" y="4782058"/>
            <a:ext cx="262127" cy="269748"/>
          </a:xfrm>
          <a:prstGeom prst="rect">
            <a:avLst/>
          </a:prstGeom>
        </p:spPr>
      </p:pic>
      <p:pic>
        <p:nvPicPr>
          <p:cNvPr id="16" name="object 15">
            <a:extLst>
              <a:ext uri="{FF2B5EF4-FFF2-40B4-BE49-F238E27FC236}">
                <a16:creationId xmlns:a16="http://schemas.microsoft.com/office/drawing/2014/main" id="{01EA4B61-4B7D-4452-986A-7E391EF96AAC}"/>
              </a:ext>
            </a:extLst>
          </p:cNvPr>
          <p:cNvPicPr/>
          <p:nvPr/>
        </p:nvPicPr>
        <p:blipFill>
          <a:blip r:embed="rId2" cstate="print"/>
          <a:stretch>
            <a:fillRect/>
          </a:stretch>
        </p:blipFill>
        <p:spPr>
          <a:xfrm>
            <a:off x="5351653" y="5318150"/>
            <a:ext cx="262127" cy="270052"/>
          </a:xfrm>
          <a:prstGeom prst="rect">
            <a:avLst/>
          </a:prstGeom>
        </p:spPr>
      </p:pic>
      <p:pic>
        <p:nvPicPr>
          <p:cNvPr id="18" name="object 17">
            <a:extLst>
              <a:ext uri="{FF2B5EF4-FFF2-40B4-BE49-F238E27FC236}">
                <a16:creationId xmlns:a16="http://schemas.microsoft.com/office/drawing/2014/main" id="{EDB1FC70-ECC0-4387-8815-BB6B93D16298}"/>
              </a:ext>
            </a:extLst>
          </p:cNvPr>
          <p:cNvPicPr/>
          <p:nvPr/>
        </p:nvPicPr>
        <p:blipFill>
          <a:blip r:embed="rId2" cstate="print"/>
          <a:stretch>
            <a:fillRect/>
          </a:stretch>
        </p:blipFill>
        <p:spPr>
          <a:xfrm>
            <a:off x="5351653" y="5855208"/>
            <a:ext cx="262127" cy="269747"/>
          </a:xfrm>
          <a:prstGeom prst="rect">
            <a:avLst/>
          </a:prstGeom>
        </p:spPr>
      </p:pic>
      <p:grpSp>
        <p:nvGrpSpPr>
          <p:cNvPr id="24" name="object 23">
            <a:extLst>
              <a:ext uri="{FF2B5EF4-FFF2-40B4-BE49-F238E27FC236}">
                <a16:creationId xmlns:a16="http://schemas.microsoft.com/office/drawing/2014/main" id="{0FA9DA79-768F-4B4F-9B7C-D423E4F51BE5}"/>
              </a:ext>
            </a:extLst>
          </p:cNvPr>
          <p:cNvGrpSpPr/>
          <p:nvPr/>
        </p:nvGrpSpPr>
        <p:grpSpPr>
          <a:xfrm>
            <a:off x="1854707" y="1219200"/>
            <a:ext cx="3019757" cy="2443480"/>
            <a:chOff x="1854707" y="1219200"/>
            <a:chExt cx="3065145" cy="2443480"/>
          </a:xfrm>
        </p:grpSpPr>
        <p:pic>
          <p:nvPicPr>
            <p:cNvPr id="25" name="object 24">
              <a:extLst>
                <a:ext uri="{FF2B5EF4-FFF2-40B4-BE49-F238E27FC236}">
                  <a16:creationId xmlns:a16="http://schemas.microsoft.com/office/drawing/2014/main" id="{5457E10F-2332-49F0-94DC-913025E4D3FB}"/>
                </a:ext>
              </a:extLst>
            </p:cNvPr>
            <p:cNvPicPr/>
            <p:nvPr/>
          </p:nvPicPr>
          <p:blipFill>
            <a:blip r:embed="rId3" cstate="print"/>
            <a:stretch>
              <a:fillRect/>
            </a:stretch>
          </p:blipFill>
          <p:spPr>
            <a:xfrm>
              <a:off x="1854707" y="3009887"/>
              <a:ext cx="327621" cy="652284"/>
            </a:xfrm>
            <a:prstGeom prst="rect">
              <a:avLst/>
            </a:prstGeom>
          </p:spPr>
        </p:pic>
        <p:sp>
          <p:nvSpPr>
            <p:cNvPr id="26" name="object 25">
              <a:extLst>
                <a:ext uri="{FF2B5EF4-FFF2-40B4-BE49-F238E27FC236}">
                  <a16:creationId xmlns:a16="http://schemas.microsoft.com/office/drawing/2014/main" id="{72845B85-2790-4FA7-91F4-3664B3334FD6}"/>
                </a:ext>
              </a:extLst>
            </p:cNvPr>
            <p:cNvSpPr/>
            <p:nvPr/>
          </p:nvSpPr>
          <p:spPr>
            <a:xfrm>
              <a:off x="1896617" y="3048761"/>
              <a:ext cx="228600" cy="533400"/>
            </a:xfrm>
            <a:custGeom>
              <a:avLst/>
              <a:gdLst/>
              <a:ahLst/>
              <a:cxnLst/>
              <a:rect l="l" t="t" r="r" b="b"/>
              <a:pathLst>
                <a:path w="228600" h="533400">
                  <a:moveTo>
                    <a:pt x="0" y="0"/>
                  </a:moveTo>
                  <a:lnTo>
                    <a:pt x="44487" y="1494"/>
                  </a:lnTo>
                  <a:lnTo>
                    <a:pt x="80819" y="5572"/>
                  </a:lnTo>
                  <a:lnTo>
                    <a:pt x="105316" y="11626"/>
                  </a:lnTo>
                  <a:lnTo>
                    <a:pt x="114300" y="19050"/>
                  </a:lnTo>
                  <a:lnTo>
                    <a:pt x="114300" y="247650"/>
                  </a:lnTo>
                  <a:lnTo>
                    <a:pt x="123283" y="255073"/>
                  </a:lnTo>
                  <a:lnTo>
                    <a:pt x="147780" y="261127"/>
                  </a:lnTo>
                  <a:lnTo>
                    <a:pt x="184112" y="265205"/>
                  </a:lnTo>
                  <a:lnTo>
                    <a:pt x="228600" y="266700"/>
                  </a:lnTo>
                  <a:lnTo>
                    <a:pt x="184112" y="268194"/>
                  </a:lnTo>
                  <a:lnTo>
                    <a:pt x="147780" y="272272"/>
                  </a:lnTo>
                  <a:lnTo>
                    <a:pt x="123283" y="278326"/>
                  </a:lnTo>
                  <a:lnTo>
                    <a:pt x="114300" y="285750"/>
                  </a:lnTo>
                  <a:lnTo>
                    <a:pt x="114300" y="514350"/>
                  </a:lnTo>
                  <a:lnTo>
                    <a:pt x="105316" y="521773"/>
                  </a:lnTo>
                  <a:lnTo>
                    <a:pt x="80819" y="527827"/>
                  </a:lnTo>
                  <a:lnTo>
                    <a:pt x="44487" y="531905"/>
                  </a:lnTo>
                  <a:lnTo>
                    <a:pt x="0" y="533400"/>
                  </a:lnTo>
                </a:path>
              </a:pathLst>
            </a:custGeom>
            <a:ln w="38100">
              <a:solidFill>
                <a:srgbClr val="CE0101"/>
              </a:solidFill>
            </a:ln>
          </p:spPr>
          <p:txBody>
            <a:bodyPr wrap="square" lIns="0" tIns="0" rIns="0" bIns="0" rtlCol="0"/>
            <a:lstStyle/>
            <a:p>
              <a:endParaRPr/>
            </a:p>
          </p:txBody>
        </p:sp>
        <p:pic>
          <p:nvPicPr>
            <p:cNvPr id="27" name="object 26">
              <a:extLst>
                <a:ext uri="{FF2B5EF4-FFF2-40B4-BE49-F238E27FC236}">
                  <a16:creationId xmlns:a16="http://schemas.microsoft.com/office/drawing/2014/main" id="{301122C4-46C9-421D-A8AC-3AE50137A821}"/>
                </a:ext>
              </a:extLst>
            </p:cNvPr>
            <p:cNvPicPr/>
            <p:nvPr/>
          </p:nvPicPr>
          <p:blipFill>
            <a:blip r:embed="rId4" cstate="print"/>
            <a:stretch>
              <a:fillRect/>
            </a:stretch>
          </p:blipFill>
          <p:spPr>
            <a:xfrm>
              <a:off x="1904999" y="1219200"/>
              <a:ext cx="3014472" cy="2348484"/>
            </a:xfrm>
            <a:prstGeom prst="rect">
              <a:avLst/>
            </a:prstGeom>
          </p:spPr>
        </p:pic>
        <p:sp>
          <p:nvSpPr>
            <p:cNvPr id="28" name="object 27">
              <a:extLst>
                <a:ext uri="{FF2B5EF4-FFF2-40B4-BE49-F238E27FC236}">
                  <a16:creationId xmlns:a16="http://schemas.microsoft.com/office/drawing/2014/main" id="{A517EA2F-A7EC-4206-AE1B-B51D3A85B916}"/>
                </a:ext>
              </a:extLst>
            </p:cNvPr>
            <p:cNvSpPr/>
            <p:nvPr/>
          </p:nvSpPr>
          <p:spPr>
            <a:xfrm>
              <a:off x="2138933" y="1239011"/>
              <a:ext cx="2743200" cy="2171700"/>
            </a:xfrm>
            <a:custGeom>
              <a:avLst/>
              <a:gdLst/>
              <a:ahLst/>
              <a:cxnLst/>
              <a:rect l="l" t="t" r="r" b="b"/>
              <a:pathLst>
                <a:path w="2743200" h="2171700">
                  <a:moveTo>
                    <a:pt x="190500" y="1981200"/>
                  </a:moveTo>
                  <a:lnTo>
                    <a:pt x="0" y="2076450"/>
                  </a:lnTo>
                  <a:lnTo>
                    <a:pt x="190500" y="2171700"/>
                  </a:lnTo>
                  <a:lnTo>
                    <a:pt x="129539" y="2095500"/>
                  </a:lnTo>
                  <a:lnTo>
                    <a:pt x="114300" y="2095500"/>
                  </a:lnTo>
                  <a:lnTo>
                    <a:pt x="114300" y="2057400"/>
                  </a:lnTo>
                  <a:lnTo>
                    <a:pt x="129539" y="2057400"/>
                  </a:lnTo>
                  <a:lnTo>
                    <a:pt x="190500" y="1981200"/>
                  </a:lnTo>
                  <a:close/>
                </a:path>
                <a:path w="2743200" h="2171700">
                  <a:moveTo>
                    <a:pt x="114300" y="2076450"/>
                  </a:moveTo>
                  <a:lnTo>
                    <a:pt x="114300" y="2095500"/>
                  </a:lnTo>
                  <a:lnTo>
                    <a:pt x="129539" y="2095500"/>
                  </a:lnTo>
                  <a:lnTo>
                    <a:pt x="114300" y="2076450"/>
                  </a:lnTo>
                  <a:close/>
                </a:path>
                <a:path w="2743200" h="2171700">
                  <a:moveTo>
                    <a:pt x="1981073" y="2057400"/>
                  </a:moveTo>
                  <a:lnTo>
                    <a:pt x="129539" y="2057400"/>
                  </a:lnTo>
                  <a:lnTo>
                    <a:pt x="114300" y="2076450"/>
                  </a:lnTo>
                  <a:lnTo>
                    <a:pt x="129539" y="2095500"/>
                  </a:lnTo>
                  <a:lnTo>
                    <a:pt x="2000123" y="2095500"/>
                  </a:lnTo>
                  <a:lnTo>
                    <a:pt x="2007546" y="2094005"/>
                  </a:lnTo>
                  <a:lnTo>
                    <a:pt x="2013600" y="2089927"/>
                  </a:lnTo>
                  <a:lnTo>
                    <a:pt x="2017678" y="2083873"/>
                  </a:lnTo>
                  <a:lnTo>
                    <a:pt x="2019173" y="2076450"/>
                  </a:lnTo>
                  <a:lnTo>
                    <a:pt x="1981073" y="2076450"/>
                  </a:lnTo>
                  <a:lnTo>
                    <a:pt x="1981073" y="2057400"/>
                  </a:lnTo>
                  <a:close/>
                </a:path>
                <a:path w="2743200" h="2171700">
                  <a:moveTo>
                    <a:pt x="129539" y="2057400"/>
                  </a:moveTo>
                  <a:lnTo>
                    <a:pt x="114300" y="2057400"/>
                  </a:lnTo>
                  <a:lnTo>
                    <a:pt x="114300" y="2076450"/>
                  </a:lnTo>
                  <a:lnTo>
                    <a:pt x="129539" y="2057400"/>
                  </a:lnTo>
                  <a:close/>
                </a:path>
                <a:path w="2743200" h="2171700">
                  <a:moveTo>
                    <a:pt x="2743200" y="0"/>
                  </a:moveTo>
                  <a:lnTo>
                    <a:pt x="2000123" y="0"/>
                  </a:lnTo>
                  <a:lnTo>
                    <a:pt x="1992699" y="1494"/>
                  </a:lnTo>
                  <a:lnTo>
                    <a:pt x="1986645" y="5572"/>
                  </a:lnTo>
                  <a:lnTo>
                    <a:pt x="1982567" y="11626"/>
                  </a:lnTo>
                  <a:lnTo>
                    <a:pt x="1981073" y="19050"/>
                  </a:lnTo>
                  <a:lnTo>
                    <a:pt x="1981073" y="2076450"/>
                  </a:lnTo>
                  <a:lnTo>
                    <a:pt x="2000122" y="2057400"/>
                  </a:lnTo>
                  <a:lnTo>
                    <a:pt x="2019173" y="2057400"/>
                  </a:lnTo>
                  <a:lnTo>
                    <a:pt x="2019173" y="38100"/>
                  </a:lnTo>
                  <a:lnTo>
                    <a:pt x="2000122" y="38100"/>
                  </a:lnTo>
                  <a:lnTo>
                    <a:pt x="2019173" y="19050"/>
                  </a:lnTo>
                  <a:lnTo>
                    <a:pt x="2743200" y="19050"/>
                  </a:lnTo>
                  <a:lnTo>
                    <a:pt x="2743200" y="0"/>
                  </a:lnTo>
                  <a:close/>
                </a:path>
                <a:path w="2743200" h="2171700">
                  <a:moveTo>
                    <a:pt x="2019173" y="2057400"/>
                  </a:moveTo>
                  <a:lnTo>
                    <a:pt x="2000122" y="2057400"/>
                  </a:lnTo>
                  <a:lnTo>
                    <a:pt x="1981073" y="2076450"/>
                  </a:lnTo>
                  <a:lnTo>
                    <a:pt x="2019173" y="2076450"/>
                  </a:lnTo>
                  <a:lnTo>
                    <a:pt x="2019173" y="2057400"/>
                  </a:lnTo>
                  <a:close/>
                </a:path>
                <a:path w="2743200" h="2171700">
                  <a:moveTo>
                    <a:pt x="2019173" y="19050"/>
                  </a:moveTo>
                  <a:lnTo>
                    <a:pt x="2000122" y="38100"/>
                  </a:lnTo>
                  <a:lnTo>
                    <a:pt x="2019173" y="38100"/>
                  </a:lnTo>
                  <a:lnTo>
                    <a:pt x="2019173" y="19050"/>
                  </a:lnTo>
                  <a:close/>
                </a:path>
                <a:path w="2743200" h="2171700">
                  <a:moveTo>
                    <a:pt x="2743200" y="19050"/>
                  </a:moveTo>
                  <a:lnTo>
                    <a:pt x="2019173" y="19050"/>
                  </a:lnTo>
                  <a:lnTo>
                    <a:pt x="2019173" y="38100"/>
                  </a:lnTo>
                  <a:lnTo>
                    <a:pt x="2743200" y="38100"/>
                  </a:lnTo>
                  <a:lnTo>
                    <a:pt x="2743200" y="19050"/>
                  </a:lnTo>
                  <a:close/>
                </a:path>
              </a:pathLst>
            </a:custGeom>
            <a:solidFill>
              <a:srgbClr val="CE0101"/>
            </a:solidFill>
          </p:spPr>
          <p:txBody>
            <a:bodyPr wrap="square" lIns="0" tIns="0" rIns="0" bIns="0" rtlCol="0"/>
            <a:lstStyle/>
            <a:p>
              <a:endParaRPr/>
            </a:p>
          </p:txBody>
        </p:sp>
      </p:grpSp>
      <p:sp>
        <p:nvSpPr>
          <p:cNvPr id="30" name="TextBox 29">
            <a:extLst>
              <a:ext uri="{FF2B5EF4-FFF2-40B4-BE49-F238E27FC236}">
                <a16:creationId xmlns:a16="http://schemas.microsoft.com/office/drawing/2014/main" id="{091D0DE3-5043-4733-B1D7-9DA19037448E}"/>
              </a:ext>
            </a:extLst>
          </p:cNvPr>
          <p:cNvSpPr txBox="1"/>
          <p:nvPr/>
        </p:nvSpPr>
        <p:spPr>
          <a:xfrm>
            <a:off x="0" y="6581001"/>
            <a:ext cx="1575624" cy="276999"/>
          </a:xfrm>
          <a:prstGeom prst="rect">
            <a:avLst/>
          </a:prstGeom>
          <a:noFill/>
        </p:spPr>
        <p:txBody>
          <a:bodyPr wrap="none" rtlCol="0">
            <a:spAutoFit/>
          </a:bodyPr>
          <a:lstStyle/>
          <a:p>
            <a:r>
              <a:rPr lang="en-US" sz="1200" dirty="0"/>
              <a:t>Slide credit: Adam Lee</a:t>
            </a:r>
          </a:p>
        </p:txBody>
      </p:sp>
      <p:sp>
        <p:nvSpPr>
          <p:cNvPr id="3" name="Slide Number Placeholder 2">
            <a:extLst>
              <a:ext uri="{FF2B5EF4-FFF2-40B4-BE49-F238E27FC236}">
                <a16:creationId xmlns:a16="http://schemas.microsoft.com/office/drawing/2014/main" id="{8557C619-190F-4EEB-9190-EF439C58384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103</a:t>
            </a:fld>
            <a:endParaRPr lang="en-US">
              <a:solidFill>
                <a:prstClr val="black">
                  <a:tint val="75000"/>
                </a:prstClr>
              </a:solidFill>
            </a:endParaRPr>
          </a:p>
        </p:txBody>
      </p:sp>
    </p:spTree>
    <p:extLst>
      <p:ext uri="{BB962C8B-B14F-4D97-AF65-F5344CB8AC3E}">
        <p14:creationId xmlns:p14="http://schemas.microsoft.com/office/powerpoint/2010/main" val="26074001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7">
            <a:extLst>
              <a:ext uri="{FF2B5EF4-FFF2-40B4-BE49-F238E27FC236}">
                <a16:creationId xmlns:a16="http://schemas.microsoft.com/office/drawing/2014/main" id="{C4A38B2E-E1B8-4D29-AE1E-2F7FAC605914}"/>
              </a:ext>
            </a:extLst>
          </p:cNvPr>
          <p:cNvSpPr txBox="1"/>
          <p:nvPr/>
        </p:nvSpPr>
        <p:spPr>
          <a:xfrm>
            <a:off x="5120640" y="1645920"/>
            <a:ext cx="3496945" cy="4079322"/>
          </a:xfrm>
          <a:prstGeom prst="rect">
            <a:avLst/>
          </a:prstGeom>
        </p:spPr>
        <p:txBody>
          <a:bodyPr vert="horz" wrap="square" lIns="0" tIns="74930" rIns="0" bIns="0" rtlCol="0">
            <a:spAutoFit/>
          </a:bodyPr>
          <a:lstStyle/>
          <a:p>
            <a:pPr marL="12700">
              <a:lnSpc>
                <a:spcPct val="100000"/>
              </a:lnSpc>
              <a:spcBef>
                <a:spcPts val="590"/>
              </a:spcBef>
            </a:pPr>
            <a:r>
              <a:rPr sz="2000" i="1" spc="-5" dirty="0">
                <a:solidFill>
                  <a:srgbClr val="3366FF"/>
                </a:solidFill>
                <a:latin typeface="Trebuchet MS"/>
                <a:cs typeface="Trebuchet MS"/>
              </a:rPr>
              <a:t>Content:</a:t>
            </a:r>
            <a:endParaRPr sz="2000" dirty="0">
              <a:latin typeface="Trebuchet MS"/>
              <a:cs typeface="Trebuchet MS"/>
            </a:endParaRPr>
          </a:p>
          <a:p>
            <a:pPr marL="350520" marR="5080" indent="-222885">
              <a:lnSpc>
                <a:spcPct val="100000"/>
              </a:lnSpc>
              <a:spcBef>
                <a:spcPts val="440"/>
              </a:spcBef>
              <a:buClr>
                <a:srgbClr val="0046AA"/>
              </a:buClr>
              <a:buFont typeface="Wingdings"/>
              <a:buChar char=""/>
              <a:tabLst>
                <a:tab pos="351155" algn="l"/>
              </a:tabLst>
            </a:pPr>
            <a:r>
              <a:rPr sz="1800" spc="-15" dirty="0">
                <a:latin typeface="Trebuchet MS"/>
                <a:cs typeface="Trebuchet MS"/>
              </a:rPr>
              <a:t>Remarks </a:t>
            </a:r>
            <a:r>
              <a:rPr sz="1800" spc="-5" dirty="0">
                <a:latin typeface="Trebuchet MS"/>
                <a:cs typeface="Trebuchet MS"/>
              </a:rPr>
              <a:t>on any thing that </a:t>
            </a:r>
            <a:r>
              <a:rPr sz="1800" dirty="0">
                <a:latin typeface="Trebuchet MS"/>
                <a:cs typeface="Trebuchet MS"/>
              </a:rPr>
              <a:t>was </a:t>
            </a:r>
            <a:r>
              <a:rPr sz="1800" spc="-530" dirty="0">
                <a:latin typeface="Trebuchet MS"/>
                <a:cs typeface="Trebuchet MS"/>
              </a:rPr>
              <a:t> </a:t>
            </a:r>
            <a:r>
              <a:rPr sz="1800" spc="-5" dirty="0">
                <a:latin typeface="Trebuchet MS"/>
                <a:cs typeface="Trebuchet MS"/>
              </a:rPr>
              <a:t>unclear</a:t>
            </a:r>
            <a:r>
              <a:rPr sz="1800" dirty="0">
                <a:latin typeface="Trebuchet MS"/>
                <a:cs typeface="Trebuchet MS"/>
              </a:rPr>
              <a:t> </a:t>
            </a:r>
            <a:r>
              <a:rPr sz="1800" spc="-5" dirty="0">
                <a:latin typeface="Trebuchet MS"/>
                <a:cs typeface="Trebuchet MS"/>
              </a:rPr>
              <a:t>in</a:t>
            </a:r>
            <a:r>
              <a:rPr sz="1800" spc="-10" dirty="0">
                <a:latin typeface="Trebuchet MS"/>
                <a:cs typeface="Trebuchet MS"/>
              </a:rPr>
              <a:t> </a:t>
            </a:r>
            <a:r>
              <a:rPr sz="1800" spc="-5" dirty="0">
                <a:latin typeface="Trebuchet MS"/>
                <a:cs typeface="Trebuchet MS"/>
              </a:rPr>
              <a:t>the</a:t>
            </a:r>
            <a:r>
              <a:rPr sz="1800" spc="-10" dirty="0">
                <a:latin typeface="Trebuchet MS"/>
                <a:cs typeface="Trebuchet MS"/>
              </a:rPr>
              <a:t> </a:t>
            </a:r>
            <a:r>
              <a:rPr sz="1800" spc="-5" dirty="0">
                <a:latin typeface="Trebuchet MS"/>
                <a:cs typeface="Trebuchet MS"/>
              </a:rPr>
              <a:t>paper</a:t>
            </a:r>
            <a:endParaRPr sz="1800" dirty="0">
              <a:latin typeface="Trebuchet MS"/>
              <a:cs typeface="Trebuchet MS"/>
            </a:endParaRPr>
          </a:p>
          <a:p>
            <a:pPr>
              <a:lnSpc>
                <a:spcPct val="100000"/>
              </a:lnSpc>
              <a:spcBef>
                <a:spcPts val="50"/>
              </a:spcBef>
              <a:buClr>
                <a:srgbClr val="0046AA"/>
              </a:buClr>
              <a:buFont typeface="Wingdings"/>
              <a:buChar char=""/>
            </a:pPr>
            <a:endParaRPr sz="2600" dirty="0">
              <a:latin typeface="Trebuchet MS"/>
              <a:cs typeface="Trebuchet MS"/>
            </a:endParaRPr>
          </a:p>
          <a:p>
            <a:pPr marL="12700">
              <a:lnSpc>
                <a:spcPct val="100000"/>
              </a:lnSpc>
            </a:pPr>
            <a:r>
              <a:rPr sz="2000" i="1" spc="-5" dirty="0">
                <a:solidFill>
                  <a:srgbClr val="3366FF"/>
                </a:solidFill>
                <a:latin typeface="Trebuchet MS"/>
                <a:cs typeface="Trebuchet MS"/>
              </a:rPr>
              <a:t>Purpose:</a:t>
            </a:r>
            <a:endParaRPr sz="2000" dirty="0">
              <a:latin typeface="Trebuchet MS"/>
              <a:cs typeface="Trebuchet MS"/>
            </a:endParaRPr>
          </a:p>
          <a:p>
            <a:pPr marL="350520" indent="-222885">
              <a:lnSpc>
                <a:spcPct val="100000"/>
              </a:lnSpc>
              <a:spcBef>
                <a:spcPts val="440"/>
              </a:spcBef>
              <a:buClr>
                <a:srgbClr val="0046AA"/>
              </a:buClr>
              <a:buFont typeface="Wingdings"/>
              <a:buChar char=""/>
              <a:tabLst>
                <a:tab pos="351155" algn="l"/>
              </a:tabLst>
            </a:pPr>
            <a:r>
              <a:rPr sz="1800" spc="-114" dirty="0">
                <a:latin typeface="Trebuchet MS"/>
                <a:cs typeface="Trebuchet MS"/>
              </a:rPr>
              <a:t>To</a:t>
            </a:r>
            <a:r>
              <a:rPr sz="1800" spc="-5" dirty="0">
                <a:latin typeface="Trebuchet MS"/>
                <a:cs typeface="Trebuchet MS"/>
              </a:rPr>
              <a:t> stimulate</a:t>
            </a:r>
            <a:r>
              <a:rPr sz="1800" spc="-10" dirty="0">
                <a:latin typeface="Trebuchet MS"/>
                <a:cs typeface="Trebuchet MS"/>
              </a:rPr>
              <a:t> </a:t>
            </a:r>
            <a:r>
              <a:rPr sz="1800" spc="-5" dirty="0">
                <a:latin typeface="Trebuchet MS"/>
                <a:cs typeface="Trebuchet MS"/>
              </a:rPr>
              <a:t>discussion</a:t>
            </a:r>
            <a:r>
              <a:rPr sz="1800" spc="-35" dirty="0">
                <a:latin typeface="Trebuchet MS"/>
                <a:cs typeface="Trebuchet MS"/>
              </a:rPr>
              <a:t> </a:t>
            </a:r>
            <a:r>
              <a:rPr sz="1800" spc="-5" dirty="0">
                <a:latin typeface="Trebuchet MS"/>
                <a:cs typeface="Trebuchet MS"/>
              </a:rPr>
              <a:t>with</a:t>
            </a:r>
            <a:endParaRPr sz="1800" dirty="0">
              <a:latin typeface="Trebuchet MS"/>
              <a:cs typeface="Trebuchet MS"/>
            </a:endParaRPr>
          </a:p>
          <a:p>
            <a:pPr marL="350520">
              <a:lnSpc>
                <a:spcPct val="100000"/>
              </a:lnSpc>
            </a:pPr>
            <a:r>
              <a:rPr sz="1800" b="1" spc="-5" dirty="0">
                <a:solidFill>
                  <a:srgbClr val="FF0000"/>
                </a:solidFill>
                <a:latin typeface="Trebuchet MS"/>
                <a:cs typeface="Trebuchet MS"/>
              </a:rPr>
              <a:t>other</a:t>
            </a:r>
            <a:r>
              <a:rPr sz="1800" b="1" spc="-35" dirty="0">
                <a:solidFill>
                  <a:srgbClr val="FF0000"/>
                </a:solidFill>
                <a:latin typeface="Trebuchet MS"/>
                <a:cs typeface="Trebuchet MS"/>
              </a:rPr>
              <a:t> </a:t>
            </a:r>
            <a:r>
              <a:rPr sz="1800" b="1" dirty="0">
                <a:solidFill>
                  <a:srgbClr val="FF0000"/>
                </a:solidFill>
                <a:latin typeface="Trebuchet MS"/>
                <a:cs typeface="Trebuchet MS"/>
              </a:rPr>
              <a:t>reviewers</a:t>
            </a:r>
            <a:endParaRPr sz="1800" dirty="0">
              <a:latin typeface="Trebuchet MS"/>
              <a:cs typeface="Trebuchet MS"/>
            </a:endParaRPr>
          </a:p>
          <a:p>
            <a:pPr marL="350520" marR="93345" indent="-222885">
              <a:lnSpc>
                <a:spcPct val="100000"/>
              </a:lnSpc>
              <a:spcBef>
                <a:spcPts val="430"/>
              </a:spcBef>
              <a:buClr>
                <a:srgbClr val="0046AA"/>
              </a:buClr>
              <a:buFont typeface="Wingdings"/>
              <a:buChar char=""/>
              <a:tabLst>
                <a:tab pos="351155" algn="l"/>
              </a:tabLst>
            </a:pPr>
            <a:r>
              <a:rPr sz="1800" spc="-114" dirty="0">
                <a:latin typeface="Trebuchet MS"/>
                <a:cs typeface="Trebuchet MS"/>
              </a:rPr>
              <a:t>To</a:t>
            </a:r>
            <a:r>
              <a:rPr sz="1800" spc="-10" dirty="0">
                <a:latin typeface="Trebuchet MS"/>
                <a:cs typeface="Trebuchet MS"/>
              </a:rPr>
              <a:t> </a:t>
            </a:r>
            <a:r>
              <a:rPr sz="1800" spc="-5" dirty="0">
                <a:latin typeface="Trebuchet MS"/>
                <a:cs typeface="Trebuchet MS"/>
              </a:rPr>
              <a:t>inform the</a:t>
            </a:r>
            <a:r>
              <a:rPr sz="1800" spc="5" dirty="0">
                <a:latin typeface="Trebuchet MS"/>
                <a:cs typeface="Trebuchet MS"/>
              </a:rPr>
              <a:t> </a:t>
            </a:r>
            <a:r>
              <a:rPr sz="1800" b="1" dirty="0">
                <a:solidFill>
                  <a:srgbClr val="FF0000"/>
                </a:solidFill>
                <a:latin typeface="Trebuchet MS"/>
                <a:cs typeface="Trebuchet MS"/>
              </a:rPr>
              <a:t>author</a:t>
            </a:r>
            <a:r>
              <a:rPr sz="1800" b="1" spc="-10" dirty="0">
                <a:solidFill>
                  <a:srgbClr val="FF0000"/>
                </a:solidFill>
                <a:latin typeface="Trebuchet MS"/>
                <a:cs typeface="Trebuchet MS"/>
              </a:rPr>
              <a:t> </a:t>
            </a:r>
            <a:r>
              <a:rPr sz="1800" spc="-10" dirty="0">
                <a:latin typeface="Trebuchet MS"/>
                <a:cs typeface="Trebuchet MS"/>
              </a:rPr>
              <a:t>of </a:t>
            </a:r>
            <a:r>
              <a:rPr sz="1800" spc="-5" dirty="0">
                <a:latin typeface="Trebuchet MS"/>
                <a:cs typeface="Trebuchet MS"/>
              </a:rPr>
              <a:t> questions that remain </a:t>
            </a:r>
            <a:r>
              <a:rPr sz="1800" dirty="0">
                <a:latin typeface="Trebuchet MS"/>
                <a:cs typeface="Trebuchet MS"/>
              </a:rPr>
              <a:t> </a:t>
            </a:r>
            <a:r>
              <a:rPr sz="1800" spc="-5" dirty="0">
                <a:latin typeface="Trebuchet MS"/>
                <a:cs typeface="Trebuchet MS"/>
              </a:rPr>
              <a:t>unanswered after reading </a:t>
            </a:r>
            <a:r>
              <a:rPr sz="1800" spc="-10" dirty="0">
                <a:latin typeface="Trebuchet MS"/>
                <a:cs typeface="Trebuchet MS"/>
              </a:rPr>
              <a:t>the </a:t>
            </a:r>
            <a:r>
              <a:rPr sz="1800" spc="-530" dirty="0">
                <a:latin typeface="Trebuchet MS"/>
                <a:cs typeface="Trebuchet MS"/>
              </a:rPr>
              <a:t> </a:t>
            </a:r>
            <a:r>
              <a:rPr sz="1800" spc="-5" dirty="0">
                <a:latin typeface="Trebuchet MS"/>
                <a:cs typeface="Trebuchet MS"/>
              </a:rPr>
              <a:t>paper</a:t>
            </a:r>
            <a:endParaRPr lang="en-US" sz="1800" spc="-5" dirty="0">
              <a:latin typeface="Trebuchet MS"/>
              <a:cs typeface="Trebuchet MS"/>
            </a:endParaRPr>
          </a:p>
          <a:p>
            <a:pPr marL="350520" marR="93345" indent="-222885">
              <a:lnSpc>
                <a:spcPct val="100000"/>
              </a:lnSpc>
              <a:spcBef>
                <a:spcPts val="430"/>
              </a:spcBef>
              <a:buClr>
                <a:srgbClr val="0046AA"/>
              </a:buClr>
              <a:buFont typeface="Wingdings"/>
              <a:buChar char=""/>
              <a:tabLst>
                <a:tab pos="351155" algn="l"/>
              </a:tabLst>
            </a:pPr>
            <a:r>
              <a:rPr lang="en-US" spc="-5" dirty="0">
                <a:latin typeface="Trebuchet MS"/>
                <a:cs typeface="Trebuchet MS"/>
              </a:rPr>
              <a:t>May be addressed by authors in rebuttal</a:t>
            </a:r>
            <a:endParaRPr sz="1800" dirty="0">
              <a:latin typeface="Trebuchet MS"/>
              <a:cs typeface="Trebuchet MS"/>
            </a:endParaRPr>
          </a:p>
        </p:txBody>
      </p:sp>
      <p:sp>
        <p:nvSpPr>
          <p:cNvPr id="12" name="Rectangle: Folded Corner 11">
            <a:extLst>
              <a:ext uri="{FF2B5EF4-FFF2-40B4-BE49-F238E27FC236}">
                <a16:creationId xmlns:a16="http://schemas.microsoft.com/office/drawing/2014/main" id="{4B2560F5-3F3A-482D-A172-20B46E44A0BA}"/>
              </a:ext>
            </a:extLst>
          </p:cNvPr>
          <p:cNvSpPr/>
          <p:nvPr/>
        </p:nvSpPr>
        <p:spPr>
          <a:xfrm>
            <a:off x="186431" y="1731146"/>
            <a:ext cx="3506680" cy="3347583"/>
          </a:xfrm>
          <a:prstGeom prst="foldedCorne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18A29-2210-4FBF-8F90-7BFFD8360A78}"/>
              </a:ext>
            </a:extLst>
          </p:cNvPr>
          <p:cNvSpPr>
            <a:spLocks noGrp="1"/>
          </p:cNvSpPr>
          <p:nvPr>
            <p:ph type="title"/>
          </p:nvPr>
        </p:nvSpPr>
        <p:spPr/>
        <p:txBody>
          <a:bodyPr/>
          <a:lstStyle/>
          <a:p>
            <a:r>
              <a:rPr lang="en-US" dirty="0"/>
              <a:t>Structure of a Paper Review</a:t>
            </a:r>
          </a:p>
        </p:txBody>
      </p:sp>
      <p:sp>
        <p:nvSpPr>
          <p:cNvPr id="4" name="object 3">
            <a:extLst>
              <a:ext uri="{FF2B5EF4-FFF2-40B4-BE49-F238E27FC236}">
                <a16:creationId xmlns:a16="http://schemas.microsoft.com/office/drawing/2014/main" id="{2807176A-6181-4D35-8B94-A6AAF319F057}"/>
              </a:ext>
            </a:extLst>
          </p:cNvPr>
          <p:cNvSpPr txBox="1"/>
          <p:nvPr/>
        </p:nvSpPr>
        <p:spPr>
          <a:xfrm>
            <a:off x="307340" y="1953895"/>
            <a:ext cx="2872105" cy="2550160"/>
          </a:xfrm>
          <a:prstGeom prst="rect">
            <a:avLst/>
          </a:prstGeom>
        </p:spPr>
        <p:txBody>
          <a:bodyPr vert="horz" wrap="square" lIns="0" tIns="12700" rIns="0" bIns="0" rtlCol="0">
            <a:spAutoFit/>
          </a:bodyPr>
          <a:lstStyle/>
          <a:p>
            <a:pPr marL="12700" marR="5080">
              <a:lnSpc>
                <a:spcPct val="120000"/>
              </a:lnSpc>
              <a:spcBef>
                <a:spcPts val="100"/>
              </a:spcBef>
            </a:pPr>
            <a:r>
              <a:rPr sz="1800" dirty="0">
                <a:latin typeface="Trebuchet MS"/>
                <a:cs typeface="Trebuchet MS"/>
              </a:rPr>
              <a:t>Technical </a:t>
            </a:r>
            <a:r>
              <a:rPr sz="1800" spc="-5" dirty="0">
                <a:latin typeface="Trebuchet MS"/>
                <a:cs typeface="Trebuchet MS"/>
              </a:rPr>
              <a:t>summary </a:t>
            </a:r>
            <a:r>
              <a:rPr sz="1800" dirty="0">
                <a:latin typeface="Trebuchet MS"/>
                <a:cs typeface="Trebuchet MS"/>
              </a:rPr>
              <a:t> </a:t>
            </a:r>
            <a:r>
              <a:rPr sz="1800" spc="-5" dirty="0">
                <a:latin typeface="Trebuchet MS"/>
                <a:cs typeface="Trebuchet MS"/>
              </a:rPr>
              <a:t>Description of </a:t>
            </a:r>
            <a:r>
              <a:rPr sz="1800" spc="-10" dirty="0">
                <a:latin typeface="Trebuchet MS"/>
                <a:cs typeface="Trebuchet MS"/>
              </a:rPr>
              <a:t>contributions </a:t>
            </a:r>
            <a:r>
              <a:rPr sz="1800" spc="-530" dirty="0">
                <a:latin typeface="Trebuchet MS"/>
                <a:cs typeface="Trebuchet MS"/>
              </a:rPr>
              <a:t> </a:t>
            </a:r>
            <a:r>
              <a:rPr sz="1800" spc="-5" dirty="0">
                <a:latin typeface="Trebuchet MS"/>
                <a:cs typeface="Trebuchet MS"/>
              </a:rPr>
              <a:t>Major critiques</a:t>
            </a:r>
            <a:endParaRPr sz="1800">
              <a:latin typeface="Trebuchet MS"/>
              <a:cs typeface="Trebuchet MS"/>
            </a:endParaRPr>
          </a:p>
          <a:p>
            <a:pPr marL="408940" indent="-227329">
              <a:lnSpc>
                <a:spcPct val="100000"/>
              </a:lnSpc>
              <a:spcBef>
                <a:spcPts val="380"/>
              </a:spcBef>
              <a:buClr>
                <a:srgbClr val="0046AA"/>
              </a:buClr>
              <a:buFont typeface="Wingdings"/>
              <a:buChar char=""/>
              <a:tabLst>
                <a:tab pos="408940" algn="l"/>
              </a:tabLst>
            </a:pPr>
            <a:r>
              <a:rPr sz="1600" spc="-5" dirty="0">
                <a:latin typeface="Trebuchet MS"/>
                <a:cs typeface="Trebuchet MS"/>
              </a:rPr>
              <a:t>Strengths</a:t>
            </a:r>
            <a:endParaRPr sz="1600">
              <a:latin typeface="Trebuchet MS"/>
              <a:cs typeface="Trebuchet MS"/>
            </a:endParaRPr>
          </a:p>
          <a:p>
            <a:pPr marL="408940" indent="-227329">
              <a:lnSpc>
                <a:spcPct val="100000"/>
              </a:lnSpc>
              <a:spcBef>
                <a:spcPts val="385"/>
              </a:spcBef>
              <a:buClr>
                <a:srgbClr val="0046AA"/>
              </a:buClr>
              <a:buFont typeface="Wingdings"/>
              <a:buChar char=""/>
              <a:tabLst>
                <a:tab pos="408940" algn="l"/>
              </a:tabLst>
            </a:pPr>
            <a:r>
              <a:rPr sz="1600" spc="-5" dirty="0">
                <a:latin typeface="Trebuchet MS"/>
                <a:cs typeface="Trebuchet MS"/>
              </a:rPr>
              <a:t>Weaknesses</a:t>
            </a:r>
            <a:endParaRPr sz="1600">
              <a:latin typeface="Trebuchet MS"/>
              <a:cs typeface="Trebuchet MS"/>
            </a:endParaRPr>
          </a:p>
          <a:p>
            <a:pPr marL="408940" indent="-227329">
              <a:lnSpc>
                <a:spcPct val="100000"/>
              </a:lnSpc>
              <a:spcBef>
                <a:spcPts val="384"/>
              </a:spcBef>
              <a:buClr>
                <a:srgbClr val="0046AA"/>
              </a:buClr>
              <a:buFont typeface="Wingdings"/>
              <a:buChar char=""/>
              <a:tabLst>
                <a:tab pos="408940" algn="l"/>
              </a:tabLst>
            </a:pPr>
            <a:r>
              <a:rPr sz="1600" spc="-5" dirty="0">
                <a:latin typeface="Trebuchet MS"/>
                <a:cs typeface="Trebuchet MS"/>
              </a:rPr>
              <a:t>Questions</a:t>
            </a:r>
            <a:endParaRPr sz="1600">
              <a:latin typeface="Trebuchet MS"/>
              <a:cs typeface="Trebuchet MS"/>
            </a:endParaRPr>
          </a:p>
          <a:p>
            <a:pPr marL="12700" marR="841375">
              <a:lnSpc>
                <a:spcPct val="120100"/>
              </a:lnSpc>
            </a:pPr>
            <a:r>
              <a:rPr sz="1800" spc="-5" dirty="0">
                <a:latin typeface="Trebuchet MS"/>
                <a:cs typeface="Trebuchet MS"/>
              </a:rPr>
              <a:t>Minor points </a:t>
            </a:r>
            <a:r>
              <a:rPr sz="1800" dirty="0">
                <a:latin typeface="Trebuchet MS"/>
                <a:cs typeface="Trebuchet MS"/>
              </a:rPr>
              <a:t> </a:t>
            </a:r>
            <a:r>
              <a:rPr sz="1800" spc="-5" dirty="0">
                <a:latin typeface="Trebuchet MS"/>
                <a:cs typeface="Trebuchet MS"/>
              </a:rPr>
              <a:t>Concluding</a:t>
            </a:r>
            <a:r>
              <a:rPr sz="1800" spc="-100" dirty="0">
                <a:latin typeface="Trebuchet MS"/>
                <a:cs typeface="Trebuchet MS"/>
              </a:rPr>
              <a:t> </a:t>
            </a:r>
            <a:r>
              <a:rPr sz="1800" dirty="0">
                <a:latin typeface="Trebuchet MS"/>
                <a:cs typeface="Trebuchet MS"/>
              </a:rPr>
              <a:t>remarks</a:t>
            </a:r>
            <a:endParaRPr sz="1800">
              <a:latin typeface="Trebuchet MS"/>
              <a:cs typeface="Trebuchet MS"/>
            </a:endParaRPr>
          </a:p>
        </p:txBody>
      </p:sp>
      <p:grpSp>
        <p:nvGrpSpPr>
          <p:cNvPr id="9" name="object 8">
            <a:extLst>
              <a:ext uri="{FF2B5EF4-FFF2-40B4-BE49-F238E27FC236}">
                <a16:creationId xmlns:a16="http://schemas.microsoft.com/office/drawing/2014/main" id="{EFD3CAD3-4717-4425-8D88-4FC3C39E4970}"/>
              </a:ext>
            </a:extLst>
          </p:cNvPr>
          <p:cNvGrpSpPr/>
          <p:nvPr/>
        </p:nvGrpSpPr>
        <p:grpSpPr>
          <a:xfrm>
            <a:off x="1397508" y="1775460"/>
            <a:ext cx="3747770" cy="2212975"/>
            <a:chOff x="1397508" y="1775460"/>
            <a:chExt cx="3747770" cy="2212975"/>
          </a:xfrm>
        </p:grpSpPr>
        <p:pic>
          <p:nvPicPr>
            <p:cNvPr id="10" name="object 9">
              <a:extLst>
                <a:ext uri="{FF2B5EF4-FFF2-40B4-BE49-F238E27FC236}">
                  <a16:creationId xmlns:a16="http://schemas.microsoft.com/office/drawing/2014/main" id="{1123721F-9369-4062-9BF5-565C0E5BB2AE}"/>
                </a:ext>
              </a:extLst>
            </p:cNvPr>
            <p:cNvPicPr/>
            <p:nvPr/>
          </p:nvPicPr>
          <p:blipFill>
            <a:blip r:embed="rId2" cstate="print"/>
            <a:stretch>
              <a:fillRect/>
            </a:stretch>
          </p:blipFill>
          <p:spPr>
            <a:xfrm>
              <a:off x="1397508" y="1775460"/>
              <a:ext cx="3747516" cy="2212848"/>
            </a:xfrm>
            <a:prstGeom prst="rect">
              <a:avLst/>
            </a:prstGeom>
          </p:spPr>
        </p:pic>
        <p:sp>
          <p:nvSpPr>
            <p:cNvPr id="11" name="object 10">
              <a:extLst>
                <a:ext uri="{FF2B5EF4-FFF2-40B4-BE49-F238E27FC236}">
                  <a16:creationId xmlns:a16="http://schemas.microsoft.com/office/drawing/2014/main" id="{31CA8D8B-06BA-443D-ADE4-13646DFA9AE3}"/>
                </a:ext>
              </a:extLst>
            </p:cNvPr>
            <p:cNvSpPr/>
            <p:nvPr/>
          </p:nvSpPr>
          <p:spPr>
            <a:xfrm>
              <a:off x="1631442" y="1795272"/>
              <a:ext cx="3475354" cy="2035175"/>
            </a:xfrm>
            <a:custGeom>
              <a:avLst/>
              <a:gdLst/>
              <a:ahLst/>
              <a:cxnLst/>
              <a:rect l="l" t="t" r="r" b="b"/>
              <a:pathLst>
                <a:path w="3475354" h="2035175">
                  <a:moveTo>
                    <a:pt x="190500" y="1844675"/>
                  </a:moveTo>
                  <a:lnTo>
                    <a:pt x="0" y="1939925"/>
                  </a:lnTo>
                  <a:lnTo>
                    <a:pt x="190500" y="2035175"/>
                  </a:lnTo>
                  <a:lnTo>
                    <a:pt x="129539" y="1958975"/>
                  </a:lnTo>
                  <a:lnTo>
                    <a:pt x="114300" y="1958975"/>
                  </a:lnTo>
                  <a:lnTo>
                    <a:pt x="114300" y="1920875"/>
                  </a:lnTo>
                  <a:lnTo>
                    <a:pt x="129539" y="1920875"/>
                  </a:lnTo>
                  <a:lnTo>
                    <a:pt x="190500" y="1844675"/>
                  </a:lnTo>
                  <a:close/>
                </a:path>
                <a:path w="3475354" h="2035175">
                  <a:moveTo>
                    <a:pt x="114300" y="1939925"/>
                  </a:moveTo>
                  <a:lnTo>
                    <a:pt x="114300" y="1958975"/>
                  </a:lnTo>
                  <a:lnTo>
                    <a:pt x="129539" y="1958975"/>
                  </a:lnTo>
                  <a:lnTo>
                    <a:pt x="114300" y="1939925"/>
                  </a:lnTo>
                  <a:close/>
                </a:path>
                <a:path w="3475354" h="2035175">
                  <a:moveTo>
                    <a:pt x="2489454" y="1920875"/>
                  </a:moveTo>
                  <a:lnTo>
                    <a:pt x="129539" y="1920875"/>
                  </a:lnTo>
                  <a:lnTo>
                    <a:pt x="114300" y="1939925"/>
                  </a:lnTo>
                  <a:lnTo>
                    <a:pt x="129539" y="1958975"/>
                  </a:lnTo>
                  <a:lnTo>
                    <a:pt x="2508504" y="1958975"/>
                  </a:lnTo>
                  <a:lnTo>
                    <a:pt x="2515927" y="1957480"/>
                  </a:lnTo>
                  <a:lnTo>
                    <a:pt x="2521981" y="1953402"/>
                  </a:lnTo>
                  <a:lnTo>
                    <a:pt x="2526059" y="1947348"/>
                  </a:lnTo>
                  <a:lnTo>
                    <a:pt x="2527554" y="1939925"/>
                  </a:lnTo>
                  <a:lnTo>
                    <a:pt x="2489454" y="1939925"/>
                  </a:lnTo>
                  <a:lnTo>
                    <a:pt x="2489454" y="1920875"/>
                  </a:lnTo>
                  <a:close/>
                </a:path>
                <a:path w="3475354" h="2035175">
                  <a:moveTo>
                    <a:pt x="129539" y="1920875"/>
                  </a:moveTo>
                  <a:lnTo>
                    <a:pt x="114300" y="1920875"/>
                  </a:lnTo>
                  <a:lnTo>
                    <a:pt x="114300" y="1939925"/>
                  </a:lnTo>
                  <a:lnTo>
                    <a:pt x="129539" y="1920875"/>
                  </a:lnTo>
                  <a:close/>
                </a:path>
                <a:path w="3475354" h="2035175">
                  <a:moveTo>
                    <a:pt x="3474974" y="0"/>
                  </a:moveTo>
                  <a:lnTo>
                    <a:pt x="2508504" y="0"/>
                  </a:lnTo>
                  <a:lnTo>
                    <a:pt x="2501134" y="1494"/>
                  </a:lnTo>
                  <a:lnTo>
                    <a:pt x="2495073" y="5572"/>
                  </a:lnTo>
                  <a:lnTo>
                    <a:pt x="2490966" y="11626"/>
                  </a:lnTo>
                  <a:lnTo>
                    <a:pt x="2489454" y="19050"/>
                  </a:lnTo>
                  <a:lnTo>
                    <a:pt x="2489454" y="1939925"/>
                  </a:lnTo>
                  <a:lnTo>
                    <a:pt x="2508504" y="1920875"/>
                  </a:lnTo>
                  <a:lnTo>
                    <a:pt x="2527554" y="1920875"/>
                  </a:lnTo>
                  <a:lnTo>
                    <a:pt x="2527554" y="38100"/>
                  </a:lnTo>
                  <a:lnTo>
                    <a:pt x="2508504" y="38100"/>
                  </a:lnTo>
                  <a:lnTo>
                    <a:pt x="2527554" y="19050"/>
                  </a:lnTo>
                  <a:lnTo>
                    <a:pt x="3474974" y="19050"/>
                  </a:lnTo>
                  <a:lnTo>
                    <a:pt x="3474974" y="0"/>
                  </a:lnTo>
                  <a:close/>
                </a:path>
                <a:path w="3475354" h="2035175">
                  <a:moveTo>
                    <a:pt x="2527554" y="1920875"/>
                  </a:moveTo>
                  <a:lnTo>
                    <a:pt x="2508504" y="1920875"/>
                  </a:lnTo>
                  <a:lnTo>
                    <a:pt x="2489454" y="1939925"/>
                  </a:lnTo>
                  <a:lnTo>
                    <a:pt x="2527554" y="1939925"/>
                  </a:lnTo>
                  <a:lnTo>
                    <a:pt x="2527554" y="1920875"/>
                  </a:lnTo>
                  <a:close/>
                </a:path>
                <a:path w="3475354" h="2035175">
                  <a:moveTo>
                    <a:pt x="2527554" y="19050"/>
                  </a:moveTo>
                  <a:lnTo>
                    <a:pt x="2508504" y="38100"/>
                  </a:lnTo>
                  <a:lnTo>
                    <a:pt x="2527554" y="38100"/>
                  </a:lnTo>
                  <a:lnTo>
                    <a:pt x="2527554" y="19050"/>
                  </a:lnTo>
                  <a:close/>
                </a:path>
                <a:path w="3475354" h="2035175">
                  <a:moveTo>
                    <a:pt x="3474974" y="19050"/>
                  </a:moveTo>
                  <a:lnTo>
                    <a:pt x="2527554" y="19050"/>
                  </a:lnTo>
                  <a:lnTo>
                    <a:pt x="2527554" y="38100"/>
                  </a:lnTo>
                  <a:lnTo>
                    <a:pt x="3474974" y="38100"/>
                  </a:lnTo>
                  <a:lnTo>
                    <a:pt x="3474974" y="19050"/>
                  </a:lnTo>
                  <a:close/>
                </a:path>
              </a:pathLst>
            </a:custGeom>
            <a:solidFill>
              <a:srgbClr val="CE0101"/>
            </a:solidFill>
          </p:spPr>
          <p:txBody>
            <a:bodyPr wrap="square" lIns="0" tIns="0" rIns="0" bIns="0" rtlCol="0"/>
            <a:lstStyle/>
            <a:p>
              <a:endParaRPr/>
            </a:p>
          </p:txBody>
        </p:sp>
      </p:grpSp>
      <p:sp>
        <p:nvSpPr>
          <p:cNvPr id="13" name="TextBox 12">
            <a:extLst>
              <a:ext uri="{FF2B5EF4-FFF2-40B4-BE49-F238E27FC236}">
                <a16:creationId xmlns:a16="http://schemas.microsoft.com/office/drawing/2014/main" id="{77E30C45-DD2E-452B-B16C-102CF95A45B8}"/>
              </a:ext>
            </a:extLst>
          </p:cNvPr>
          <p:cNvSpPr txBox="1"/>
          <p:nvPr/>
        </p:nvSpPr>
        <p:spPr>
          <a:xfrm>
            <a:off x="0" y="6581001"/>
            <a:ext cx="2066528" cy="276999"/>
          </a:xfrm>
          <a:prstGeom prst="rect">
            <a:avLst/>
          </a:prstGeom>
          <a:noFill/>
        </p:spPr>
        <p:txBody>
          <a:bodyPr wrap="none" rtlCol="0">
            <a:spAutoFit/>
          </a:bodyPr>
          <a:lstStyle/>
          <a:p>
            <a:r>
              <a:rPr lang="en-US" sz="1200" dirty="0"/>
              <a:t>Slide adapted from: Adam Lee</a:t>
            </a:r>
          </a:p>
        </p:txBody>
      </p:sp>
      <p:sp>
        <p:nvSpPr>
          <p:cNvPr id="3" name="Slide Number Placeholder 2">
            <a:extLst>
              <a:ext uri="{FF2B5EF4-FFF2-40B4-BE49-F238E27FC236}">
                <a16:creationId xmlns:a16="http://schemas.microsoft.com/office/drawing/2014/main" id="{B18E1E77-8CCD-4875-BED9-9973FDA0A2C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104</a:t>
            </a:fld>
            <a:endParaRPr lang="en-US">
              <a:solidFill>
                <a:prstClr val="black">
                  <a:tint val="75000"/>
                </a:prstClr>
              </a:solidFill>
            </a:endParaRPr>
          </a:p>
        </p:txBody>
      </p:sp>
    </p:spTree>
    <p:extLst>
      <p:ext uri="{BB962C8B-B14F-4D97-AF65-F5344CB8AC3E}">
        <p14:creationId xmlns:p14="http://schemas.microsoft.com/office/powerpoint/2010/main" val="362270497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Folded Corner 13">
            <a:extLst>
              <a:ext uri="{FF2B5EF4-FFF2-40B4-BE49-F238E27FC236}">
                <a16:creationId xmlns:a16="http://schemas.microsoft.com/office/drawing/2014/main" id="{57DC0DA4-A4A0-4F07-85AE-8A867A84F741}"/>
              </a:ext>
            </a:extLst>
          </p:cNvPr>
          <p:cNvSpPr/>
          <p:nvPr/>
        </p:nvSpPr>
        <p:spPr>
          <a:xfrm>
            <a:off x="186431" y="1731146"/>
            <a:ext cx="3506680" cy="3347583"/>
          </a:xfrm>
          <a:prstGeom prst="foldedCorne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18A29-2210-4FBF-8F90-7BFFD8360A78}"/>
              </a:ext>
            </a:extLst>
          </p:cNvPr>
          <p:cNvSpPr>
            <a:spLocks noGrp="1"/>
          </p:cNvSpPr>
          <p:nvPr>
            <p:ph type="title"/>
          </p:nvPr>
        </p:nvSpPr>
        <p:spPr/>
        <p:txBody>
          <a:bodyPr/>
          <a:lstStyle/>
          <a:p>
            <a:r>
              <a:rPr lang="en-US" dirty="0"/>
              <a:t>Structure of a Paper Review</a:t>
            </a:r>
          </a:p>
        </p:txBody>
      </p:sp>
      <p:sp>
        <p:nvSpPr>
          <p:cNvPr id="4" name="object 3">
            <a:extLst>
              <a:ext uri="{FF2B5EF4-FFF2-40B4-BE49-F238E27FC236}">
                <a16:creationId xmlns:a16="http://schemas.microsoft.com/office/drawing/2014/main" id="{C6CB4546-D895-4DAB-8FBC-4994643D0BF3}"/>
              </a:ext>
            </a:extLst>
          </p:cNvPr>
          <p:cNvSpPr txBox="1"/>
          <p:nvPr/>
        </p:nvSpPr>
        <p:spPr>
          <a:xfrm>
            <a:off x="307340" y="1953895"/>
            <a:ext cx="2872105" cy="2550160"/>
          </a:xfrm>
          <a:prstGeom prst="rect">
            <a:avLst/>
          </a:prstGeom>
        </p:spPr>
        <p:txBody>
          <a:bodyPr vert="horz" wrap="square" lIns="0" tIns="12700" rIns="0" bIns="0" rtlCol="0">
            <a:spAutoFit/>
          </a:bodyPr>
          <a:lstStyle/>
          <a:p>
            <a:pPr marL="12700" marR="5080">
              <a:lnSpc>
                <a:spcPct val="120000"/>
              </a:lnSpc>
              <a:spcBef>
                <a:spcPts val="100"/>
              </a:spcBef>
            </a:pPr>
            <a:r>
              <a:rPr sz="1800" dirty="0">
                <a:latin typeface="Trebuchet MS"/>
                <a:cs typeface="Trebuchet MS"/>
              </a:rPr>
              <a:t>Technical </a:t>
            </a:r>
            <a:r>
              <a:rPr sz="1800" spc="-5" dirty="0">
                <a:latin typeface="Trebuchet MS"/>
                <a:cs typeface="Trebuchet MS"/>
              </a:rPr>
              <a:t>summary </a:t>
            </a:r>
            <a:r>
              <a:rPr sz="1800" dirty="0">
                <a:latin typeface="Trebuchet MS"/>
                <a:cs typeface="Trebuchet MS"/>
              </a:rPr>
              <a:t> </a:t>
            </a:r>
            <a:r>
              <a:rPr sz="1800" spc="-5" dirty="0">
                <a:latin typeface="Trebuchet MS"/>
                <a:cs typeface="Trebuchet MS"/>
              </a:rPr>
              <a:t>Description of </a:t>
            </a:r>
            <a:r>
              <a:rPr sz="1800" spc="-10" dirty="0">
                <a:latin typeface="Trebuchet MS"/>
                <a:cs typeface="Trebuchet MS"/>
              </a:rPr>
              <a:t>contributions </a:t>
            </a:r>
            <a:r>
              <a:rPr sz="1800" spc="-530" dirty="0">
                <a:latin typeface="Trebuchet MS"/>
                <a:cs typeface="Trebuchet MS"/>
              </a:rPr>
              <a:t> </a:t>
            </a:r>
            <a:r>
              <a:rPr sz="1800" spc="-5" dirty="0">
                <a:latin typeface="Trebuchet MS"/>
                <a:cs typeface="Trebuchet MS"/>
              </a:rPr>
              <a:t>Major critiques</a:t>
            </a:r>
            <a:endParaRPr sz="1800">
              <a:latin typeface="Trebuchet MS"/>
              <a:cs typeface="Trebuchet MS"/>
            </a:endParaRPr>
          </a:p>
          <a:p>
            <a:pPr marL="408940" indent="-227329">
              <a:lnSpc>
                <a:spcPct val="100000"/>
              </a:lnSpc>
              <a:spcBef>
                <a:spcPts val="380"/>
              </a:spcBef>
              <a:buClr>
                <a:srgbClr val="0046AA"/>
              </a:buClr>
              <a:buFont typeface="Wingdings"/>
              <a:buChar char=""/>
              <a:tabLst>
                <a:tab pos="408940" algn="l"/>
              </a:tabLst>
            </a:pPr>
            <a:r>
              <a:rPr sz="1600" spc="-5" dirty="0">
                <a:latin typeface="Trebuchet MS"/>
                <a:cs typeface="Trebuchet MS"/>
              </a:rPr>
              <a:t>Strengths</a:t>
            </a:r>
            <a:endParaRPr sz="1600">
              <a:latin typeface="Trebuchet MS"/>
              <a:cs typeface="Trebuchet MS"/>
            </a:endParaRPr>
          </a:p>
          <a:p>
            <a:pPr marL="408940" indent="-227329">
              <a:lnSpc>
                <a:spcPct val="100000"/>
              </a:lnSpc>
              <a:spcBef>
                <a:spcPts val="385"/>
              </a:spcBef>
              <a:buClr>
                <a:srgbClr val="0046AA"/>
              </a:buClr>
              <a:buFont typeface="Wingdings"/>
              <a:buChar char=""/>
              <a:tabLst>
                <a:tab pos="408940" algn="l"/>
              </a:tabLst>
            </a:pPr>
            <a:r>
              <a:rPr sz="1600" spc="-5" dirty="0">
                <a:latin typeface="Trebuchet MS"/>
                <a:cs typeface="Trebuchet MS"/>
              </a:rPr>
              <a:t>Weaknesses</a:t>
            </a:r>
            <a:endParaRPr sz="1600">
              <a:latin typeface="Trebuchet MS"/>
              <a:cs typeface="Trebuchet MS"/>
            </a:endParaRPr>
          </a:p>
          <a:p>
            <a:pPr marL="408940" indent="-227329">
              <a:lnSpc>
                <a:spcPct val="100000"/>
              </a:lnSpc>
              <a:spcBef>
                <a:spcPts val="384"/>
              </a:spcBef>
              <a:buClr>
                <a:srgbClr val="0046AA"/>
              </a:buClr>
              <a:buFont typeface="Wingdings"/>
              <a:buChar char=""/>
              <a:tabLst>
                <a:tab pos="408940" algn="l"/>
              </a:tabLst>
            </a:pPr>
            <a:r>
              <a:rPr sz="1600" spc="-5" dirty="0">
                <a:latin typeface="Trebuchet MS"/>
                <a:cs typeface="Trebuchet MS"/>
              </a:rPr>
              <a:t>Questions</a:t>
            </a:r>
            <a:endParaRPr sz="1600">
              <a:latin typeface="Trebuchet MS"/>
              <a:cs typeface="Trebuchet MS"/>
            </a:endParaRPr>
          </a:p>
          <a:p>
            <a:pPr marL="12700" marR="841375">
              <a:lnSpc>
                <a:spcPct val="120100"/>
              </a:lnSpc>
            </a:pPr>
            <a:r>
              <a:rPr sz="1800" spc="-5" dirty="0">
                <a:latin typeface="Trebuchet MS"/>
                <a:cs typeface="Trebuchet MS"/>
              </a:rPr>
              <a:t>Minor points </a:t>
            </a:r>
            <a:r>
              <a:rPr sz="1800" dirty="0">
                <a:latin typeface="Trebuchet MS"/>
                <a:cs typeface="Trebuchet MS"/>
              </a:rPr>
              <a:t> </a:t>
            </a:r>
            <a:r>
              <a:rPr sz="1800" spc="-5" dirty="0">
                <a:latin typeface="Trebuchet MS"/>
                <a:cs typeface="Trebuchet MS"/>
              </a:rPr>
              <a:t>Concluding</a:t>
            </a:r>
            <a:r>
              <a:rPr sz="1800" spc="-100" dirty="0">
                <a:latin typeface="Trebuchet MS"/>
                <a:cs typeface="Trebuchet MS"/>
              </a:rPr>
              <a:t> </a:t>
            </a:r>
            <a:r>
              <a:rPr sz="1800" dirty="0">
                <a:latin typeface="Trebuchet MS"/>
                <a:cs typeface="Trebuchet MS"/>
              </a:rPr>
              <a:t>remarks</a:t>
            </a:r>
            <a:endParaRPr sz="1800">
              <a:latin typeface="Trebuchet MS"/>
              <a:cs typeface="Trebuchet MS"/>
            </a:endParaRPr>
          </a:p>
        </p:txBody>
      </p:sp>
      <p:grpSp>
        <p:nvGrpSpPr>
          <p:cNvPr id="5" name="object 4">
            <a:extLst>
              <a:ext uri="{FF2B5EF4-FFF2-40B4-BE49-F238E27FC236}">
                <a16:creationId xmlns:a16="http://schemas.microsoft.com/office/drawing/2014/main" id="{0BD052E7-2F21-4A73-ACDE-CB2DC914F21E}"/>
              </a:ext>
            </a:extLst>
          </p:cNvPr>
          <p:cNvGrpSpPr/>
          <p:nvPr/>
        </p:nvGrpSpPr>
        <p:grpSpPr>
          <a:xfrm>
            <a:off x="5570854" y="3569842"/>
            <a:ext cx="262255" cy="1148080"/>
            <a:chOff x="5570854" y="3569842"/>
            <a:chExt cx="262255" cy="1148080"/>
          </a:xfrm>
        </p:grpSpPr>
        <p:pic>
          <p:nvPicPr>
            <p:cNvPr id="6" name="object 5">
              <a:extLst>
                <a:ext uri="{FF2B5EF4-FFF2-40B4-BE49-F238E27FC236}">
                  <a16:creationId xmlns:a16="http://schemas.microsoft.com/office/drawing/2014/main" id="{205AFB39-B17E-448B-967F-A1EE24C2E391}"/>
                </a:ext>
              </a:extLst>
            </p:cNvPr>
            <p:cNvPicPr/>
            <p:nvPr/>
          </p:nvPicPr>
          <p:blipFill>
            <a:blip r:embed="rId2" cstate="print"/>
            <a:stretch>
              <a:fillRect/>
            </a:stretch>
          </p:blipFill>
          <p:spPr>
            <a:xfrm>
              <a:off x="5570854" y="3569842"/>
              <a:ext cx="262127" cy="269747"/>
            </a:xfrm>
            <a:prstGeom prst="rect">
              <a:avLst/>
            </a:prstGeom>
          </p:spPr>
        </p:pic>
        <p:pic>
          <p:nvPicPr>
            <p:cNvPr id="7" name="object 6">
              <a:extLst>
                <a:ext uri="{FF2B5EF4-FFF2-40B4-BE49-F238E27FC236}">
                  <a16:creationId xmlns:a16="http://schemas.microsoft.com/office/drawing/2014/main" id="{DED523E3-8396-4766-B1B4-316EE9E52B74}"/>
                </a:ext>
              </a:extLst>
            </p:cNvPr>
            <p:cNvPicPr/>
            <p:nvPr/>
          </p:nvPicPr>
          <p:blipFill>
            <a:blip r:embed="rId2" cstate="print"/>
            <a:stretch>
              <a:fillRect/>
            </a:stretch>
          </p:blipFill>
          <p:spPr>
            <a:xfrm>
              <a:off x="5570854" y="3862146"/>
              <a:ext cx="262127" cy="270052"/>
            </a:xfrm>
            <a:prstGeom prst="rect">
              <a:avLst/>
            </a:prstGeom>
          </p:spPr>
        </p:pic>
        <p:pic>
          <p:nvPicPr>
            <p:cNvPr id="8" name="object 7">
              <a:extLst>
                <a:ext uri="{FF2B5EF4-FFF2-40B4-BE49-F238E27FC236}">
                  <a16:creationId xmlns:a16="http://schemas.microsoft.com/office/drawing/2014/main" id="{2CD69DEF-4A2B-4102-9F98-375005A84A6C}"/>
                </a:ext>
              </a:extLst>
            </p:cNvPr>
            <p:cNvPicPr/>
            <p:nvPr/>
          </p:nvPicPr>
          <p:blipFill>
            <a:blip r:embed="rId2" cstate="print"/>
            <a:stretch>
              <a:fillRect/>
            </a:stretch>
          </p:blipFill>
          <p:spPr>
            <a:xfrm>
              <a:off x="5570854" y="4155312"/>
              <a:ext cx="262127" cy="269748"/>
            </a:xfrm>
            <a:prstGeom prst="rect">
              <a:avLst/>
            </a:prstGeom>
          </p:spPr>
        </p:pic>
        <p:pic>
          <p:nvPicPr>
            <p:cNvPr id="9" name="object 8">
              <a:extLst>
                <a:ext uri="{FF2B5EF4-FFF2-40B4-BE49-F238E27FC236}">
                  <a16:creationId xmlns:a16="http://schemas.microsoft.com/office/drawing/2014/main" id="{C77A78EB-E0A4-4F6F-8C6A-66EA519554B3}"/>
                </a:ext>
              </a:extLst>
            </p:cNvPr>
            <p:cNvPicPr/>
            <p:nvPr/>
          </p:nvPicPr>
          <p:blipFill>
            <a:blip r:embed="rId2" cstate="print"/>
            <a:stretch>
              <a:fillRect/>
            </a:stretch>
          </p:blipFill>
          <p:spPr>
            <a:xfrm>
              <a:off x="5570854" y="4447920"/>
              <a:ext cx="262127" cy="269748"/>
            </a:xfrm>
            <a:prstGeom prst="rect">
              <a:avLst/>
            </a:prstGeom>
          </p:spPr>
        </p:pic>
      </p:grpSp>
      <p:sp>
        <p:nvSpPr>
          <p:cNvPr id="10" name="object 9">
            <a:extLst>
              <a:ext uri="{FF2B5EF4-FFF2-40B4-BE49-F238E27FC236}">
                <a16:creationId xmlns:a16="http://schemas.microsoft.com/office/drawing/2014/main" id="{7DD576DC-5B49-4133-AEE9-FEAC54385471}"/>
              </a:ext>
            </a:extLst>
          </p:cNvPr>
          <p:cNvSpPr txBox="1"/>
          <p:nvPr/>
        </p:nvSpPr>
        <p:spPr>
          <a:xfrm>
            <a:off x="5120640" y="1645920"/>
            <a:ext cx="3851275" cy="4034154"/>
          </a:xfrm>
          <a:prstGeom prst="rect">
            <a:avLst/>
          </a:prstGeom>
        </p:spPr>
        <p:txBody>
          <a:bodyPr vert="horz" wrap="square" lIns="0" tIns="74930" rIns="0" bIns="0" rtlCol="0">
            <a:spAutoFit/>
          </a:bodyPr>
          <a:lstStyle/>
          <a:p>
            <a:pPr marL="12700">
              <a:lnSpc>
                <a:spcPct val="100000"/>
              </a:lnSpc>
              <a:spcBef>
                <a:spcPts val="590"/>
              </a:spcBef>
            </a:pPr>
            <a:r>
              <a:rPr sz="2000" i="1" spc="-5" dirty="0">
                <a:solidFill>
                  <a:srgbClr val="3366FF"/>
                </a:solidFill>
                <a:latin typeface="Trebuchet MS"/>
                <a:cs typeface="Trebuchet MS"/>
              </a:rPr>
              <a:t>Content:</a:t>
            </a:r>
            <a:endParaRPr sz="2000" dirty="0">
              <a:latin typeface="Trebuchet MS"/>
              <a:cs typeface="Trebuchet MS"/>
            </a:endParaRPr>
          </a:p>
          <a:p>
            <a:pPr marL="351155" marR="237490" indent="-222885">
              <a:lnSpc>
                <a:spcPct val="100000"/>
              </a:lnSpc>
              <a:spcBef>
                <a:spcPts val="440"/>
              </a:spcBef>
              <a:buClr>
                <a:srgbClr val="0046AA"/>
              </a:buClr>
              <a:buFont typeface="Wingdings"/>
              <a:buChar char=""/>
              <a:tabLst>
                <a:tab pos="351790" algn="l"/>
              </a:tabLst>
            </a:pPr>
            <a:r>
              <a:rPr sz="1800" spc="-5" dirty="0">
                <a:latin typeface="Trebuchet MS"/>
                <a:cs typeface="Trebuchet MS"/>
              </a:rPr>
              <a:t>Aspects of the paper that don’t </a:t>
            </a:r>
            <a:r>
              <a:rPr sz="1800" spc="-530" dirty="0">
                <a:latin typeface="Trebuchet MS"/>
                <a:cs typeface="Trebuchet MS"/>
              </a:rPr>
              <a:t> </a:t>
            </a:r>
            <a:r>
              <a:rPr sz="1800" spc="-5" dirty="0">
                <a:latin typeface="Trebuchet MS"/>
                <a:cs typeface="Trebuchet MS"/>
              </a:rPr>
              <a:t>influence the</a:t>
            </a:r>
            <a:r>
              <a:rPr sz="1800" dirty="0">
                <a:latin typeface="Trebuchet MS"/>
                <a:cs typeface="Trebuchet MS"/>
              </a:rPr>
              <a:t> </a:t>
            </a:r>
            <a:r>
              <a:rPr sz="1800" spc="-10" dirty="0">
                <a:latin typeface="Trebuchet MS"/>
                <a:cs typeface="Trebuchet MS"/>
              </a:rPr>
              <a:t>novelty</a:t>
            </a:r>
            <a:r>
              <a:rPr sz="1800" spc="-5" dirty="0">
                <a:latin typeface="Trebuchet MS"/>
                <a:cs typeface="Trebuchet MS"/>
              </a:rPr>
              <a:t> of</a:t>
            </a:r>
            <a:r>
              <a:rPr sz="1800" spc="-15" dirty="0">
                <a:latin typeface="Trebuchet MS"/>
                <a:cs typeface="Trebuchet MS"/>
              </a:rPr>
              <a:t> </a:t>
            </a:r>
            <a:r>
              <a:rPr sz="1800" spc="-10" dirty="0">
                <a:latin typeface="Trebuchet MS"/>
                <a:cs typeface="Trebuchet MS"/>
              </a:rPr>
              <a:t>the </a:t>
            </a:r>
            <a:r>
              <a:rPr sz="1800" spc="-5" dirty="0">
                <a:latin typeface="Trebuchet MS"/>
                <a:cs typeface="Trebuchet MS"/>
              </a:rPr>
              <a:t> contribution, but </a:t>
            </a:r>
            <a:r>
              <a:rPr sz="1800" dirty="0">
                <a:latin typeface="Trebuchet MS"/>
                <a:cs typeface="Trebuchet MS"/>
              </a:rPr>
              <a:t>do </a:t>
            </a:r>
            <a:r>
              <a:rPr sz="1800" spc="-5" dirty="0">
                <a:latin typeface="Trebuchet MS"/>
                <a:cs typeface="Trebuchet MS"/>
              </a:rPr>
              <a:t>impact the </a:t>
            </a:r>
            <a:r>
              <a:rPr sz="1800" spc="-535" dirty="0">
                <a:latin typeface="Trebuchet MS"/>
                <a:cs typeface="Trebuchet MS"/>
              </a:rPr>
              <a:t> </a:t>
            </a:r>
            <a:r>
              <a:rPr sz="1800" spc="-5" dirty="0">
                <a:latin typeface="Trebuchet MS"/>
                <a:cs typeface="Trebuchet MS"/>
              </a:rPr>
              <a:t>quality</a:t>
            </a:r>
            <a:r>
              <a:rPr sz="1800" spc="-25" dirty="0">
                <a:latin typeface="Trebuchet MS"/>
                <a:cs typeface="Trebuchet MS"/>
              </a:rPr>
              <a:t> </a:t>
            </a:r>
            <a:r>
              <a:rPr sz="1800" spc="-5" dirty="0">
                <a:latin typeface="Trebuchet MS"/>
                <a:cs typeface="Trebuchet MS"/>
              </a:rPr>
              <a:t>of the</a:t>
            </a:r>
            <a:r>
              <a:rPr sz="1800" spc="-10" dirty="0">
                <a:latin typeface="Trebuchet MS"/>
                <a:cs typeface="Trebuchet MS"/>
              </a:rPr>
              <a:t> </a:t>
            </a:r>
            <a:r>
              <a:rPr sz="1800" spc="-5" dirty="0">
                <a:latin typeface="Trebuchet MS"/>
                <a:cs typeface="Trebuchet MS"/>
              </a:rPr>
              <a:t>paper</a:t>
            </a:r>
            <a:r>
              <a:rPr sz="1800" spc="-10" dirty="0">
                <a:latin typeface="Trebuchet MS"/>
                <a:cs typeface="Trebuchet MS"/>
              </a:rPr>
              <a:t> overall</a:t>
            </a:r>
            <a:endParaRPr sz="1800" dirty="0">
              <a:latin typeface="Trebuchet MS"/>
              <a:cs typeface="Trebuchet MS"/>
            </a:endParaRPr>
          </a:p>
          <a:p>
            <a:pPr marL="351155" indent="-223520">
              <a:lnSpc>
                <a:spcPct val="100000"/>
              </a:lnSpc>
              <a:spcBef>
                <a:spcPts val="434"/>
              </a:spcBef>
              <a:buClr>
                <a:srgbClr val="0046AA"/>
              </a:buClr>
              <a:buFont typeface="Wingdings"/>
              <a:buChar char=""/>
              <a:tabLst>
                <a:tab pos="351790" algn="l"/>
              </a:tabLst>
            </a:pPr>
            <a:r>
              <a:rPr sz="1800" i="1" spc="-5" dirty="0">
                <a:latin typeface="Trebuchet MS"/>
                <a:cs typeface="Trebuchet MS"/>
              </a:rPr>
              <a:t>Examples:</a:t>
            </a:r>
            <a:endParaRPr sz="1800" dirty="0">
              <a:latin typeface="Trebuchet MS"/>
              <a:cs typeface="Trebuchet MS"/>
            </a:endParaRPr>
          </a:p>
          <a:p>
            <a:pPr marL="760730">
              <a:lnSpc>
                <a:spcPct val="100000"/>
              </a:lnSpc>
              <a:spcBef>
                <a:spcPts val="380"/>
              </a:spcBef>
            </a:pPr>
            <a:r>
              <a:rPr sz="1600" spc="-45" dirty="0">
                <a:latin typeface="Trebuchet MS"/>
                <a:cs typeface="Trebuchet MS"/>
              </a:rPr>
              <a:t>Typos</a:t>
            </a:r>
            <a:r>
              <a:rPr sz="1600" dirty="0">
                <a:latin typeface="Trebuchet MS"/>
                <a:cs typeface="Trebuchet MS"/>
              </a:rPr>
              <a:t> </a:t>
            </a:r>
            <a:r>
              <a:rPr sz="1600" spc="-5" dirty="0">
                <a:latin typeface="Trebuchet MS"/>
                <a:cs typeface="Trebuchet MS"/>
              </a:rPr>
              <a:t>and</a:t>
            </a:r>
            <a:r>
              <a:rPr sz="1600" spc="-10" dirty="0">
                <a:latin typeface="Trebuchet MS"/>
                <a:cs typeface="Trebuchet MS"/>
              </a:rPr>
              <a:t> grammar</a:t>
            </a:r>
            <a:r>
              <a:rPr sz="1600" dirty="0">
                <a:latin typeface="Trebuchet MS"/>
                <a:cs typeface="Trebuchet MS"/>
              </a:rPr>
              <a:t> </a:t>
            </a:r>
            <a:r>
              <a:rPr sz="1600" spc="-5" dirty="0">
                <a:latin typeface="Trebuchet MS"/>
                <a:cs typeface="Trebuchet MS"/>
              </a:rPr>
              <a:t>errors</a:t>
            </a:r>
            <a:endParaRPr sz="1600" dirty="0">
              <a:latin typeface="Trebuchet MS"/>
              <a:cs typeface="Trebuchet MS"/>
            </a:endParaRPr>
          </a:p>
          <a:p>
            <a:pPr marL="760730">
              <a:lnSpc>
                <a:spcPct val="100000"/>
              </a:lnSpc>
              <a:spcBef>
                <a:spcPts val="385"/>
              </a:spcBef>
            </a:pPr>
            <a:r>
              <a:rPr sz="1600" spc="-5" dirty="0">
                <a:latin typeface="Trebuchet MS"/>
                <a:cs typeface="Trebuchet MS"/>
              </a:rPr>
              <a:t>Suggestions</a:t>
            </a:r>
            <a:r>
              <a:rPr sz="1600" spc="15" dirty="0">
                <a:latin typeface="Trebuchet MS"/>
                <a:cs typeface="Trebuchet MS"/>
              </a:rPr>
              <a:t> </a:t>
            </a:r>
            <a:r>
              <a:rPr sz="1600" spc="-5" dirty="0">
                <a:latin typeface="Trebuchet MS"/>
                <a:cs typeface="Trebuchet MS"/>
              </a:rPr>
              <a:t>for</a:t>
            </a:r>
            <a:r>
              <a:rPr sz="1600" spc="20" dirty="0">
                <a:latin typeface="Trebuchet MS"/>
                <a:cs typeface="Trebuchet MS"/>
              </a:rPr>
              <a:t> </a:t>
            </a:r>
            <a:r>
              <a:rPr sz="1600" spc="-5" dirty="0">
                <a:latin typeface="Trebuchet MS"/>
                <a:cs typeface="Trebuchet MS"/>
              </a:rPr>
              <a:t>better</a:t>
            </a:r>
            <a:r>
              <a:rPr sz="1600" dirty="0">
                <a:latin typeface="Trebuchet MS"/>
                <a:cs typeface="Trebuchet MS"/>
              </a:rPr>
              <a:t> </a:t>
            </a:r>
            <a:r>
              <a:rPr sz="1600" spc="-5" dirty="0">
                <a:latin typeface="Trebuchet MS"/>
                <a:cs typeface="Trebuchet MS"/>
              </a:rPr>
              <a:t>examples</a:t>
            </a:r>
            <a:endParaRPr sz="1600" dirty="0">
              <a:latin typeface="Trebuchet MS"/>
              <a:cs typeface="Trebuchet MS"/>
            </a:endParaRPr>
          </a:p>
          <a:p>
            <a:pPr marL="760730">
              <a:lnSpc>
                <a:spcPct val="100000"/>
              </a:lnSpc>
              <a:spcBef>
                <a:spcPts val="385"/>
              </a:spcBef>
            </a:pPr>
            <a:r>
              <a:rPr sz="1600" spc="-5" dirty="0">
                <a:latin typeface="Trebuchet MS"/>
                <a:cs typeface="Trebuchet MS"/>
              </a:rPr>
              <a:t>Corrections</a:t>
            </a:r>
            <a:r>
              <a:rPr sz="1600" spc="20" dirty="0">
                <a:latin typeface="Trebuchet MS"/>
                <a:cs typeface="Trebuchet MS"/>
              </a:rPr>
              <a:t> </a:t>
            </a:r>
            <a:r>
              <a:rPr sz="1600" spc="-5" dirty="0">
                <a:latin typeface="Trebuchet MS"/>
                <a:cs typeface="Trebuchet MS"/>
              </a:rPr>
              <a:t>to</a:t>
            </a:r>
            <a:r>
              <a:rPr sz="1600" spc="5" dirty="0">
                <a:latin typeface="Trebuchet MS"/>
                <a:cs typeface="Trebuchet MS"/>
              </a:rPr>
              <a:t> </a:t>
            </a:r>
            <a:r>
              <a:rPr sz="1600" spc="-10" dirty="0">
                <a:latin typeface="Trebuchet MS"/>
                <a:cs typeface="Trebuchet MS"/>
              </a:rPr>
              <a:t>minor</a:t>
            </a:r>
            <a:r>
              <a:rPr sz="1600" spc="10" dirty="0">
                <a:latin typeface="Trebuchet MS"/>
                <a:cs typeface="Trebuchet MS"/>
              </a:rPr>
              <a:t> </a:t>
            </a:r>
            <a:r>
              <a:rPr sz="1600" spc="-5" dirty="0">
                <a:latin typeface="Trebuchet MS"/>
                <a:cs typeface="Trebuchet MS"/>
              </a:rPr>
              <a:t>logical</a:t>
            </a:r>
            <a:r>
              <a:rPr sz="1600" spc="5" dirty="0">
                <a:latin typeface="Trebuchet MS"/>
                <a:cs typeface="Trebuchet MS"/>
              </a:rPr>
              <a:t> </a:t>
            </a:r>
            <a:r>
              <a:rPr sz="1600" spc="-10" dirty="0">
                <a:latin typeface="Trebuchet MS"/>
                <a:cs typeface="Trebuchet MS"/>
              </a:rPr>
              <a:t>flaws</a:t>
            </a:r>
            <a:endParaRPr sz="1600" dirty="0">
              <a:latin typeface="Trebuchet MS"/>
              <a:cs typeface="Trebuchet MS"/>
            </a:endParaRPr>
          </a:p>
          <a:p>
            <a:pPr marL="760730">
              <a:lnSpc>
                <a:spcPct val="100000"/>
              </a:lnSpc>
              <a:spcBef>
                <a:spcPts val="385"/>
              </a:spcBef>
            </a:pPr>
            <a:r>
              <a:rPr sz="1600" spc="-5" dirty="0">
                <a:latin typeface="Trebuchet MS"/>
                <a:cs typeface="Trebuchet MS"/>
              </a:rPr>
              <a:t>…</a:t>
            </a:r>
            <a:endParaRPr sz="1600" dirty="0">
              <a:latin typeface="Trebuchet MS"/>
              <a:cs typeface="Trebuchet MS"/>
            </a:endParaRPr>
          </a:p>
          <a:p>
            <a:pPr>
              <a:lnSpc>
                <a:spcPct val="100000"/>
              </a:lnSpc>
              <a:spcBef>
                <a:spcPts val="50"/>
              </a:spcBef>
            </a:pPr>
            <a:endParaRPr sz="2350" dirty="0">
              <a:latin typeface="Trebuchet MS"/>
              <a:cs typeface="Trebuchet MS"/>
            </a:endParaRPr>
          </a:p>
          <a:p>
            <a:pPr marL="12700">
              <a:lnSpc>
                <a:spcPct val="100000"/>
              </a:lnSpc>
            </a:pPr>
            <a:r>
              <a:rPr sz="2000" i="1" spc="-5" dirty="0">
                <a:solidFill>
                  <a:srgbClr val="3366FF"/>
                </a:solidFill>
                <a:latin typeface="Trebuchet MS"/>
                <a:cs typeface="Trebuchet MS"/>
              </a:rPr>
              <a:t>Purpose:</a:t>
            </a:r>
            <a:endParaRPr sz="2000" dirty="0">
              <a:latin typeface="Trebuchet MS"/>
              <a:cs typeface="Trebuchet MS"/>
            </a:endParaRPr>
          </a:p>
          <a:p>
            <a:pPr marL="351155" indent="-223520">
              <a:lnSpc>
                <a:spcPct val="100000"/>
              </a:lnSpc>
              <a:spcBef>
                <a:spcPts val="445"/>
              </a:spcBef>
              <a:buClr>
                <a:srgbClr val="0046AA"/>
              </a:buClr>
              <a:buFont typeface="Wingdings"/>
              <a:buChar char=""/>
              <a:tabLst>
                <a:tab pos="351790" algn="l"/>
              </a:tabLst>
            </a:pPr>
            <a:r>
              <a:rPr sz="1800" spc="-5" dirty="0">
                <a:latin typeface="Trebuchet MS"/>
                <a:cs typeface="Trebuchet MS"/>
              </a:rPr>
              <a:t>Helpful</a:t>
            </a:r>
            <a:r>
              <a:rPr sz="1800" spc="-35" dirty="0">
                <a:latin typeface="Trebuchet MS"/>
                <a:cs typeface="Trebuchet MS"/>
              </a:rPr>
              <a:t> </a:t>
            </a:r>
            <a:r>
              <a:rPr sz="1800" spc="-5" dirty="0">
                <a:latin typeface="Trebuchet MS"/>
                <a:cs typeface="Trebuchet MS"/>
              </a:rPr>
              <a:t>for</a:t>
            </a:r>
            <a:r>
              <a:rPr sz="1800" spc="-10" dirty="0">
                <a:latin typeface="Trebuchet MS"/>
                <a:cs typeface="Trebuchet MS"/>
              </a:rPr>
              <a:t> </a:t>
            </a:r>
            <a:r>
              <a:rPr sz="1800" dirty="0">
                <a:latin typeface="Trebuchet MS"/>
                <a:cs typeface="Trebuchet MS"/>
              </a:rPr>
              <a:t>planning</a:t>
            </a:r>
            <a:r>
              <a:rPr sz="1800" spc="-20" dirty="0">
                <a:latin typeface="Trebuchet MS"/>
                <a:cs typeface="Trebuchet MS"/>
              </a:rPr>
              <a:t> </a:t>
            </a:r>
            <a:r>
              <a:rPr sz="1800" spc="-10" dirty="0">
                <a:latin typeface="Trebuchet MS"/>
                <a:cs typeface="Trebuchet MS"/>
              </a:rPr>
              <a:t>revisions</a:t>
            </a:r>
            <a:endParaRPr sz="1800" dirty="0">
              <a:latin typeface="Trebuchet MS"/>
              <a:cs typeface="Trebuchet MS"/>
            </a:endParaRPr>
          </a:p>
        </p:txBody>
      </p:sp>
      <p:grpSp>
        <p:nvGrpSpPr>
          <p:cNvPr id="11" name="object 10">
            <a:extLst>
              <a:ext uri="{FF2B5EF4-FFF2-40B4-BE49-F238E27FC236}">
                <a16:creationId xmlns:a16="http://schemas.microsoft.com/office/drawing/2014/main" id="{92C8AB1B-5573-47CA-B026-FED4D67B2ED6}"/>
              </a:ext>
            </a:extLst>
          </p:cNvPr>
          <p:cNvGrpSpPr/>
          <p:nvPr/>
        </p:nvGrpSpPr>
        <p:grpSpPr>
          <a:xfrm>
            <a:off x="1406652" y="1866900"/>
            <a:ext cx="3736975" cy="2441575"/>
            <a:chOff x="1406652" y="1866900"/>
            <a:chExt cx="3736975" cy="2441575"/>
          </a:xfrm>
        </p:grpSpPr>
        <p:pic>
          <p:nvPicPr>
            <p:cNvPr id="12" name="object 11">
              <a:extLst>
                <a:ext uri="{FF2B5EF4-FFF2-40B4-BE49-F238E27FC236}">
                  <a16:creationId xmlns:a16="http://schemas.microsoft.com/office/drawing/2014/main" id="{7E75A8A4-4CE1-4C5B-B903-47F8A71E0B9B}"/>
                </a:ext>
              </a:extLst>
            </p:cNvPr>
            <p:cNvPicPr/>
            <p:nvPr/>
          </p:nvPicPr>
          <p:blipFill>
            <a:blip r:embed="rId3" cstate="print"/>
            <a:stretch>
              <a:fillRect/>
            </a:stretch>
          </p:blipFill>
          <p:spPr>
            <a:xfrm>
              <a:off x="1406652" y="1866900"/>
              <a:ext cx="3736848" cy="2441448"/>
            </a:xfrm>
            <a:prstGeom prst="rect">
              <a:avLst/>
            </a:prstGeom>
          </p:spPr>
        </p:pic>
        <p:sp>
          <p:nvSpPr>
            <p:cNvPr id="13" name="object 12">
              <a:extLst>
                <a:ext uri="{FF2B5EF4-FFF2-40B4-BE49-F238E27FC236}">
                  <a16:creationId xmlns:a16="http://schemas.microsoft.com/office/drawing/2014/main" id="{D6A39361-DD61-4C1D-B504-3E91BD514282}"/>
                </a:ext>
              </a:extLst>
            </p:cNvPr>
            <p:cNvSpPr/>
            <p:nvPr/>
          </p:nvSpPr>
          <p:spPr>
            <a:xfrm>
              <a:off x="1640586" y="1886711"/>
              <a:ext cx="3465829" cy="2263775"/>
            </a:xfrm>
            <a:custGeom>
              <a:avLst/>
              <a:gdLst/>
              <a:ahLst/>
              <a:cxnLst/>
              <a:rect l="l" t="t" r="r" b="b"/>
              <a:pathLst>
                <a:path w="3465829" h="2263775">
                  <a:moveTo>
                    <a:pt x="190500" y="2073275"/>
                  </a:moveTo>
                  <a:lnTo>
                    <a:pt x="0" y="2168525"/>
                  </a:lnTo>
                  <a:lnTo>
                    <a:pt x="190500" y="2263775"/>
                  </a:lnTo>
                  <a:lnTo>
                    <a:pt x="129539" y="2187575"/>
                  </a:lnTo>
                  <a:lnTo>
                    <a:pt x="114300" y="2187575"/>
                  </a:lnTo>
                  <a:lnTo>
                    <a:pt x="114300" y="2149475"/>
                  </a:lnTo>
                  <a:lnTo>
                    <a:pt x="129539" y="2149475"/>
                  </a:lnTo>
                  <a:lnTo>
                    <a:pt x="190500" y="2073275"/>
                  </a:lnTo>
                  <a:close/>
                </a:path>
                <a:path w="3465829" h="2263775">
                  <a:moveTo>
                    <a:pt x="114300" y="2168525"/>
                  </a:moveTo>
                  <a:lnTo>
                    <a:pt x="114300" y="2187575"/>
                  </a:lnTo>
                  <a:lnTo>
                    <a:pt x="129539" y="2187575"/>
                  </a:lnTo>
                  <a:lnTo>
                    <a:pt x="114300" y="2168525"/>
                  </a:lnTo>
                  <a:close/>
                </a:path>
                <a:path w="3465829" h="2263775">
                  <a:moveTo>
                    <a:pt x="2484628" y="2149475"/>
                  </a:moveTo>
                  <a:lnTo>
                    <a:pt x="129539" y="2149475"/>
                  </a:lnTo>
                  <a:lnTo>
                    <a:pt x="114300" y="2168525"/>
                  </a:lnTo>
                  <a:lnTo>
                    <a:pt x="129539" y="2187575"/>
                  </a:lnTo>
                  <a:lnTo>
                    <a:pt x="2503678" y="2187575"/>
                  </a:lnTo>
                  <a:lnTo>
                    <a:pt x="2511101" y="2186080"/>
                  </a:lnTo>
                  <a:lnTo>
                    <a:pt x="2517155" y="2182002"/>
                  </a:lnTo>
                  <a:lnTo>
                    <a:pt x="2521233" y="2175948"/>
                  </a:lnTo>
                  <a:lnTo>
                    <a:pt x="2522728" y="2168525"/>
                  </a:lnTo>
                  <a:lnTo>
                    <a:pt x="2484628" y="2168525"/>
                  </a:lnTo>
                  <a:lnTo>
                    <a:pt x="2484628" y="2149475"/>
                  </a:lnTo>
                  <a:close/>
                </a:path>
                <a:path w="3465829" h="2263775">
                  <a:moveTo>
                    <a:pt x="129539" y="2149475"/>
                  </a:moveTo>
                  <a:lnTo>
                    <a:pt x="114300" y="2149475"/>
                  </a:lnTo>
                  <a:lnTo>
                    <a:pt x="114300" y="2168525"/>
                  </a:lnTo>
                  <a:lnTo>
                    <a:pt x="129539" y="2149475"/>
                  </a:lnTo>
                  <a:close/>
                </a:path>
                <a:path w="3465829" h="2263775">
                  <a:moveTo>
                    <a:pt x="3465449" y="0"/>
                  </a:moveTo>
                  <a:lnTo>
                    <a:pt x="2503678" y="0"/>
                  </a:lnTo>
                  <a:lnTo>
                    <a:pt x="2496254" y="1494"/>
                  </a:lnTo>
                  <a:lnTo>
                    <a:pt x="2490200" y="5572"/>
                  </a:lnTo>
                  <a:lnTo>
                    <a:pt x="2486122" y="11626"/>
                  </a:lnTo>
                  <a:lnTo>
                    <a:pt x="2484628" y="19050"/>
                  </a:lnTo>
                  <a:lnTo>
                    <a:pt x="2484628" y="2168525"/>
                  </a:lnTo>
                  <a:lnTo>
                    <a:pt x="2503678" y="2149475"/>
                  </a:lnTo>
                  <a:lnTo>
                    <a:pt x="2522728" y="2149475"/>
                  </a:lnTo>
                  <a:lnTo>
                    <a:pt x="2522728" y="38100"/>
                  </a:lnTo>
                  <a:lnTo>
                    <a:pt x="2503678" y="38100"/>
                  </a:lnTo>
                  <a:lnTo>
                    <a:pt x="2522728" y="19050"/>
                  </a:lnTo>
                  <a:lnTo>
                    <a:pt x="3465449" y="19050"/>
                  </a:lnTo>
                  <a:lnTo>
                    <a:pt x="3465449" y="0"/>
                  </a:lnTo>
                  <a:close/>
                </a:path>
                <a:path w="3465829" h="2263775">
                  <a:moveTo>
                    <a:pt x="2522728" y="2149475"/>
                  </a:moveTo>
                  <a:lnTo>
                    <a:pt x="2503678" y="2149475"/>
                  </a:lnTo>
                  <a:lnTo>
                    <a:pt x="2484628" y="2168525"/>
                  </a:lnTo>
                  <a:lnTo>
                    <a:pt x="2522728" y="2168525"/>
                  </a:lnTo>
                  <a:lnTo>
                    <a:pt x="2522728" y="2149475"/>
                  </a:lnTo>
                  <a:close/>
                </a:path>
                <a:path w="3465829" h="2263775">
                  <a:moveTo>
                    <a:pt x="2522728" y="19050"/>
                  </a:moveTo>
                  <a:lnTo>
                    <a:pt x="2503678" y="38100"/>
                  </a:lnTo>
                  <a:lnTo>
                    <a:pt x="2522728" y="38100"/>
                  </a:lnTo>
                  <a:lnTo>
                    <a:pt x="2522728" y="19050"/>
                  </a:lnTo>
                  <a:close/>
                </a:path>
                <a:path w="3465829" h="2263775">
                  <a:moveTo>
                    <a:pt x="3465449" y="19050"/>
                  </a:moveTo>
                  <a:lnTo>
                    <a:pt x="2522728" y="19050"/>
                  </a:lnTo>
                  <a:lnTo>
                    <a:pt x="2522728" y="38100"/>
                  </a:lnTo>
                  <a:lnTo>
                    <a:pt x="3465449" y="38100"/>
                  </a:lnTo>
                  <a:lnTo>
                    <a:pt x="3465449" y="19050"/>
                  </a:lnTo>
                  <a:close/>
                </a:path>
              </a:pathLst>
            </a:custGeom>
            <a:solidFill>
              <a:srgbClr val="CE0101"/>
            </a:solidFill>
          </p:spPr>
          <p:txBody>
            <a:bodyPr wrap="square" lIns="0" tIns="0" rIns="0" bIns="0" rtlCol="0"/>
            <a:lstStyle/>
            <a:p>
              <a:endParaRPr/>
            </a:p>
          </p:txBody>
        </p:sp>
      </p:grpSp>
      <p:sp>
        <p:nvSpPr>
          <p:cNvPr id="15" name="TextBox 14">
            <a:extLst>
              <a:ext uri="{FF2B5EF4-FFF2-40B4-BE49-F238E27FC236}">
                <a16:creationId xmlns:a16="http://schemas.microsoft.com/office/drawing/2014/main" id="{79824278-EEBD-40A7-BA5B-55F31AA920E2}"/>
              </a:ext>
            </a:extLst>
          </p:cNvPr>
          <p:cNvSpPr txBox="1"/>
          <p:nvPr/>
        </p:nvSpPr>
        <p:spPr>
          <a:xfrm>
            <a:off x="0" y="6581001"/>
            <a:ext cx="1575624" cy="276999"/>
          </a:xfrm>
          <a:prstGeom prst="rect">
            <a:avLst/>
          </a:prstGeom>
          <a:noFill/>
        </p:spPr>
        <p:txBody>
          <a:bodyPr wrap="none" rtlCol="0">
            <a:spAutoFit/>
          </a:bodyPr>
          <a:lstStyle/>
          <a:p>
            <a:r>
              <a:rPr lang="en-US" sz="1200" dirty="0"/>
              <a:t>Slide credit: Adam Lee</a:t>
            </a:r>
          </a:p>
        </p:txBody>
      </p:sp>
      <p:sp>
        <p:nvSpPr>
          <p:cNvPr id="3" name="Slide Number Placeholder 2">
            <a:extLst>
              <a:ext uri="{FF2B5EF4-FFF2-40B4-BE49-F238E27FC236}">
                <a16:creationId xmlns:a16="http://schemas.microsoft.com/office/drawing/2014/main" id="{2A0BE5C5-6028-4279-B5AE-8C1A33A05202}"/>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105</a:t>
            </a:fld>
            <a:endParaRPr lang="en-US">
              <a:solidFill>
                <a:prstClr val="black">
                  <a:tint val="75000"/>
                </a:prstClr>
              </a:solidFill>
            </a:endParaRPr>
          </a:p>
        </p:txBody>
      </p:sp>
    </p:spTree>
    <p:extLst>
      <p:ext uri="{BB962C8B-B14F-4D97-AF65-F5344CB8AC3E}">
        <p14:creationId xmlns:p14="http://schemas.microsoft.com/office/powerpoint/2010/main" val="298582754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Folded Corner 11">
            <a:extLst>
              <a:ext uri="{FF2B5EF4-FFF2-40B4-BE49-F238E27FC236}">
                <a16:creationId xmlns:a16="http://schemas.microsoft.com/office/drawing/2014/main" id="{BD933615-111B-4398-AB4A-77CA67CC2096}"/>
              </a:ext>
            </a:extLst>
          </p:cNvPr>
          <p:cNvSpPr/>
          <p:nvPr/>
        </p:nvSpPr>
        <p:spPr>
          <a:xfrm>
            <a:off x="186431" y="1731146"/>
            <a:ext cx="3506680" cy="3347583"/>
          </a:xfrm>
          <a:prstGeom prst="foldedCorne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7DD5F9-1341-4082-BBDF-7C0810B0DC2B}"/>
              </a:ext>
            </a:extLst>
          </p:cNvPr>
          <p:cNvSpPr>
            <a:spLocks noGrp="1"/>
          </p:cNvSpPr>
          <p:nvPr>
            <p:ph type="title"/>
          </p:nvPr>
        </p:nvSpPr>
        <p:spPr/>
        <p:txBody>
          <a:bodyPr/>
          <a:lstStyle/>
          <a:p>
            <a:r>
              <a:rPr lang="en-US" dirty="0"/>
              <a:t>Structure of a Paper Review</a:t>
            </a:r>
          </a:p>
        </p:txBody>
      </p:sp>
      <p:sp>
        <p:nvSpPr>
          <p:cNvPr id="4" name="object 3">
            <a:extLst>
              <a:ext uri="{FF2B5EF4-FFF2-40B4-BE49-F238E27FC236}">
                <a16:creationId xmlns:a16="http://schemas.microsoft.com/office/drawing/2014/main" id="{187543D6-6FF9-487A-A6FD-50A013719E48}"/>
              </a:ext>
            </a:extLst>
          </p:cNvPr>
          <p:cNvSpPr txBox="1"/>
          <p:nvPr/>
        </p:nvSpPr>
        <p:spPr>
          <a:xfrm>
            <a:off x="307340" y="1953895"/>
            <a:ext cx="2872105" cy="2550160"/>
          </a:xfrm>
          <a:prstGeom prst="rect">
            <a:avLst/>
          </a:prstGeom>
        </p:spPr>
        <p:txBody>
          <a:bodyPr vert="horz" wrap="square" lIns="0" tIns="12700" rIns="0" bIns="0" rtlCol="0">
            <a:spAutoFit/>
          </a:bodyPr>
          <a:lstStyle/>
          <a:p>
            <a:pPr marL="12700" marR="5080">
              <a:lnSpc>
                <a:spcPct val="120000"/>
              </a:lnSpc>
              <a:spcBef>
                <a:spcPts val="100"/>
              </a:spcBef>
            </a:pPr>
            <a:r>
              <a:rPr sz="1800" dirty="0">
                <a:latin typeface="Trebuchet MS"/>
                <a:cs typeface="Trebuchet MS"/>
              </a:rPr>
              <a:t>Technical </a:t>
            </a:r>
            <a:r>
              <a:rPr sz="1800" spc="-5" dirty="0">
                <a:latin typeface="Trebuchet MS"/>
                <a:cs typeface="Trebuchet MS"/>
              </a:rPr>
              <a:t>summary </a:t>
            </a:r>
            <a:r>
              <a:rPr sz="1800" dirty="0">
                <a:latin typeface="Trebuchet MS"/>
                <a:cs typeface="Trebuchet MS"/>
              </a:rPr>
              <a:t> </a:t>
            </a:r>
            <a:r>
              <a:rPr sz="1800" spc="-5" dirty="0">
                <a:latin typeface="Trebuchet MS"/>
                <a:cs typeface="Trebuchet MS"/>
              </a:rPr>
              <a:t>Description of </a:t>
            </a:r>
            <a:r>
              <a:rPr sz="1800" spc="-10" dirty="0">
                <a:latin typeface="Trebuchet MS"/>
                <a:cs typeface="Trebuchet MS"/>
              </a:rPr>
              <a:t>contributions </a:t>
            </a:r>
            <a:r>
              <a:rPr sz="1800" spc="-530" dirty="0">
                <a:latin typeface="Trebuchet MS"/>
                <a:cs typeface="Trebuchet MS"/>
              </a:rPr>
              <a:t> </a:t>
            </a:r>
            <a:r>
              <a:rPr sz="1800" spc="-5" dirty="0">
                <a:latin typeface="Trebuchet MS"/>
                <a:cs typeface="Trebuchet MS"/>
              </a:rPr>
              <a:t>Major critiques</a:t>
            </a:r>
            <a:endParaRPr sz="1800">
              <a:latin typeface="Trebuchet MS"/>
              <a:cs typeface="Trebuchet MS"/>
            </a:endParaRPr>
          </a:p>
          <a:p>
            <a:pPr marL="408940" indent="-227329">
              <a:lnSpc>
                <a:spcPct val="100000"/>
              </a:lnSpc>
              <a:spcBef>
                <a:spcPts val="380"/>
              </a:spcBef>
              <a:buClr>
                <a:srgbClr val="0046AA"/>
              </a:buClr>
              <a:buFont typeface="Wingdings"/>
              <a:buChar char=""/>
              <a:tabLst>
                <a:tab pos="408940" algn="l"/>
              </a:tabLst>
            </a:pPr>
            <a:r>
              <a:rPr sz="1600" spc="-5" dirty="0">
                <a:latin typeface="Trebuchet MS"/>
                <a:cs typeface="Trebuchet MS"/>
              </a:rPr>
              <a:t>Strengths</a:t>
            </a:r>
            <a:endParaRPr sz="1600">
              <a:latin typeface="Trebuchet MS"/>
              <a:cs typeface="Trebuchet MS"/>
            </a:endParaRPr>
          </a:p>
          <a:p>
            <a:pPr marL="408940" indent="-227329">
              <a:lnSpc>
                <a:spcPct val="100000"/>
              </a:lnSpc>
              <a:spcBef>
                <a:spcPts val="385"/>
              </a:spcBef>
              <a:buClr>
                <a:srgbClr val="0046AA"/>
              </a:buClr>
              <a:buFont typeface="Wingdings"/>
              <a:buChar char=""/>
              <a:tabLst>
                <a:tab pos="408940" algn="l"/>
              </a:tabLst>
            </a:pPr>
            <a:r>
              <a:rPr sz="1600" spc="-5" dirty="0">
                <a:latin typeface="Trebuchet MS"/>
                <a:cs typeface="Trebuchet MS"/>
              </a:rPr>
              <a:t>Weaknesses</a:t>
            </a:r>
            <a:endParaRPr sz="1600">
              <a:latin typeface="Trebuchet MS"/>
              <a:cs typeface="Trebuchet MS"/>
            </a:endParaRPr>
          </a:p>
          <a:p>
            <a:pPr marL="408940" indent="-227329">
              <a:lnSpc>
                <a:spcPct val="100000"/>
              </a:lnSpc>
              <a:spcBef>
                <a:spcPts val="384"/>
              </a:spcBef>
              <a:buClr>
                <a:srgbClr val="0046AA"/>
              </a:buClr>
              <a:buFont typeface="Wingdings"/>
              <a:buChar char=""/>
              <a:tabLst>
                <a:tab pos="408940" algn="l"/>
              </a:tabLst>
            </a:pPr>
            <a:r>
              <a:rPr sz="1600" spc="-5" dirty="0">
                <a:latin typeface="Trebuchet MS"/>
                <a:cs typeface="Trebuchet MS"/>
              </a:rPr>
              <a:t>Questions</a:t>
            </a:r>
            <a:endParaRPr sz="1600">
              <a:latin typeface="Trebuchet MS"/>
              <a:cs typeface="Trebuchet MS"/>
            </a:endParaRPr>
          </a:p>
          <a:p>
            <a:pPr marL="12700" marR="841375">
              <a:lnSpc>
                <a:spcPct val="120100"/>
              </a:lnSpc>
            </a:pPr>
            <a:r>
              <a:rPr sz="1800" spc="-5" dirty="0">
                <a:latin typeface="Trebuchet MS"/>
                <a:cs typeface="Trebuchet MS"/>
              </a:rPr>
              <a:t>Minor points </a:t>
            </a:r>
            <a:r>
              <a:rPr sz="1800" dirty="0">
                <a:latin typeface="Trebuchet MS"/>
                <a:cs typeface="Trebuchet MS"/>
              </a:rPr>
              <a:t> </a:t>
            </a:r>
            <a:r>
              <a:rPr sz="1800" spc="-5" dirty="0">
                <a:latin typeface="Trebuchet MS"/>
                <a:cs typeface="Trebuchet MS"/>
              </a:rPr>
              <a:t>Concluding</a:t>
            </a:r>
            <a:r>
              <a:rPr sz="1800" spc="-100" dirty="0">
                <a:latin typeface="Trebuchet MS"/>
                <a:cs typeface="Trebuchet MS"/>
              </a:rPr>
              <a:t> </a:t>
            </a:r>
            <a:r>
              <a:rPr sz="1800" dirty="0">
                <a:latin typeface="Trebuchet MS"/>
                <a:cs typeface="Trebuchet MS"/>
              </a:rPr>
              <a:t>remarks</a:t>
            </a:r>
            <a:endParaRPr sz="1800">
              <a:latin typeface="Trebuchet MS"/>
              <a:cs typeface="Trebuchet MS"/>
            </a:endParaRPr>
          </a:p>
        </p:txBody>
      </p:sp>
      <p:grpSp>
        <p:nvGrpSpPr>
          <p:cNvPr id="9" name="object 8">
            <a:extLst>
              <a:ext uri="{FF2B5EF4-FFF2-40B4-BE49-F238E27FC236}">
                <a16:creationId xmlns:a16="http://schemas.microsoft.com/office/drawing/2014/main" id="{1C5AB95B-B9C9-4135-B722-A1D47EC39FDD}"/>
              </a:ext>
            </a:extLst>
          </p:cNvPr>
          <p:cNvGrpSpPr/>
          <p:nvPr/>
        </p:nvGrpSpPr>
        <p:grpSpPr>
          <a:xfrm>
            <a:off x="2144267" y="1790700"/>
            <a:ext cx="2999740" cy="2853055"/>
            <a:chOff x="2144267" y="1790700"/>
            <a:chExt cx="2999740" cy="2853055"/>
          </a:xfrm>
        </p:grpSpPr>
        <p:pic>
          <p:nvPicPr>
            <p:cNvPr id="10" name="object 9">
              <a:extLst>
                <a:ext uri="{FF2B5EF4-FFF2-40B4-BE49-F238E27FC236}">
                  <a16:creationId xmlns:a16="http://schemas.microsoft.com/office/drawing/2014/main" id="{9AD3EAC4-61B0-45EC-9607-B7517A771063}"/>
                </a:ext>
              </a:extLst>
            </p:cNvPr>
            <p:cNvPicPr/>
            <p:nvPr/>
          </p:nvPicPr>
          <p:blipFill>
            <a:blip r:embed="rId2" cstate="print"/>
            <a:stretch>
              <a:fillRect/>
            </a:stretch>
          </p:blipFill>
          <p:spPr>
            <a:xfrm>
              <a:off x="2144267" y="1790700"/>
              <a:ext cx="2999232" cy="2852928"/>
            </a:xfrm>
            <a:prstGeom prst="rect">
              <a:avLst/>
            </a:prstGeom>
          </p:spPr>
        </p:pic>
        <p:sp>
          <p:nvSpPr>
            <p:cNvPr id="11" name="object 10">
              <a:extLst>
                <a:ext uri="{FF2B5EF4-FFF2-40B4-BE49-F238E27FC236}">
                  <a16:creationId xmlns:a16="http://schemas.microsoft.com/office/drawing/2014/main" id="{375B9954-1226-4A5B-A851-3BB23B750A84}"/>
                </a:ext>
              </a:extLst>
            </p:cNvPr>
            <p:cNvSpPr/>
            <p:nvPr/>
          </p:nvSpPr>
          <p:spPr>
            <a:xfrm>
              <a:off x="2378201" y="1810511"/>
              <a:ext cx="2727325" cy="2675255"/>
            </a:xfrm>
            <a:custGeom>
              <a:avLst/>
              <a:gdLst/>
              <a:ahLst/>
              <a:cxnLst/>
              <a:rect l="l" t="t" r="r" b="b"/>
              <a:pathLst>
                <a:path w="2727325" h="2675254">
                  <a:moveTo>
                    <a:pt x="190500" y="2484374"/>
                  </a:moveTo>
                  <a:lnTo>
                    <a:pt x="0" y="2579624"/>
                  </a:lnTo>
                  <a:lnTo>
                    <a:pt x="190500" y="2674874"/>
                  </a:lnTo>
                  <a:lnTo>
                    <a:pt x="129539" y="2598674"/>
                  </a:lnTo>
                  <a:lnTo>
                    <a:pt x="114300" y="2598674"/>
                  </a:lnTo>
                  <a:lnTo>
                    <a:pt x="114300" y="2560574"/>
                  </a:lnTo>
                  <a:lnTo>
                    <a:pt x="129539" y="2560574"/>
                  </a:lnTo>
                  <a:lnTo>
                    <a:pt x="190500" y="2484374"/>
                  </a:lnTo>
                  <a:close/>
                </a:path>
                <a:path w="2727325" h="2675254">
                  <a:moveTo>
                    <a:pt x="114300" y="2579624"/>
                  </a:moveTo>
                  <a:lnTo>
                    <a:pt x="114300" y="2598674"/>
                  </a:lnTo>
                  <a:lnTo>
                    <a:pt x="129539" y="2598674"/>
                  </a:lnTo>
                  <a:lnTo>
                    <a:pt x="114300" y="2579624"/>
                  </a:lnTo>
                  <a:close/>
                </a:path>
                <a:path w="2727325" h="2675254">
                  <a:moveTo>
                    <a:pt x="1747901" y="2560574"/>
                  </a:moveTo>
                  <a:lnTo>
                    <a:pt x="129539" y="2560574"/>
                  </a:lnTo>
                  <a:lnTo>
                    <a:pt x="114300" y="2579624"/>
                  </a:lnTo>
                  <a:lnTo>
                    <a:pt x="129539" y="2598674"/>
                  </a:lnTo>
                  <a:lnTo>
                    <a:pt x="1766951" y="2598674"/>
                  </a:lnTo>
                  <a:lnTo>
                    <a:pt x="1774374" y="2597179"/>
                  </a:lnTo>
                  <a:lnTo>
                    <a:pt x="1780428" y="2593101"/>
                  </a:lnTo>
                  <a:lnTo>
                    <a:pt x="1784506" y="2587047"/>
                  </a:lnTo>
                  <a:lnTo>
                    <a:pt x="1786001" y="2579624"/>
                  </a:lnTo>
                  <a:lnTo>
                    <a:pt x="1747901" y="2579624"/>
                  </a:lnTo>
                  <a:lnTo>
                    <a:pt x="1747901" y="2560574"/>
                  </a:lnTo>
                  <a:close/>
                </a:path>
                <a:path w="2727325" h="2675254">
                  <a:moveTo>
                    <a:pt x="129539" y="2560574"/>
                  </a:moveTo>
                  <a:lnTo>
                    <a:pt x="114300" y="2560574"/>
                  </a:lnTo>
                  <a:lnTo>
                    <a:pt x="114300" y="2579624"/>
                  </a:lnTo>
                  <a:lnTo>
                    <a:pt x="129539" y="2560574"/>
                  </a:lnTo>
                  <a:close/>
                </a:path>
                <a:path w="2727325" h="2675254">
                  <a:moveTo>
                    <a:pt x="2727325" y="0"/>
                  </a:moveTo>
                  <a:lnTo>
                    <a:pt x="1766951" y="0"/>
                  </a:lnTo>
                  <a:lnTo>
                    <a:pt x="1759527" y="1494"/>
                  </a:lnTo>
                  <a:lnTo>
                    <a:pt x="1753473" y="5572"/>
                  </a:lnTo>
                  <a:lnTo>
                    <a:pt x="1749395" y="11626"/>
                  </a:lnTo>
                  <a:lnTo>
                    <a:pt x="1747901" y="19050"/>
                  </a:lnTo>
                  <a:lnTo>
                    <a:pt x="1747901" y="2579624"/>
                  </a:lnTo>
                  <a:lnTo>
                    <a:pt x="1766951" y="2560574"/>
                  </a:lnTo>
                  <a:lnTo>
                    <a:pt x="1786001" y="2560574"/>
                  </a:lnTo>
                  <a:lnTo>
                    <a:pt x="1786001" y="38100"/>
                  </a:lnTo>
                  <a:lnTo>
                    <a:pt x="1766951" y="38100"/>
                  </a:lnTo>
                  <a:lnTo>
                    <a:pt x="1786001" y="19050"/>
                  </a:lnTo>
                  <a:lnTo>
                    <a:pt x="2727325" y="19050"/>
                  </a:lnTo>
                  <a:lnTo>
                    <a:pt x="2727325" y="0"/>
                  </a:lnTo>
                  <a:close/>
                </a:path>
                <a:path w="2727325" h="2675254">
                  <a:moveTo>
                    <a:pt x="1786001" y="2560574"/>
                  </a:moveTo>
                  <a:lnTo>
                    <a:pt x="1766951" y="2560574"/>
                  </a:lnTo>
                  <a:lnTo>
                    <a:pt x="1747901" y="2579624"/>
                  </a:lnTo>
                  <a:lnTo>
                    <a:pt x="1786001" y="2579624"/>
                  </a:lnTo>
                  <a:lnTo>
                    <a:pt x="1786001" y="2560574"/>
                  </a:lnTo>
                  <a:close/>
                </a:path>
                <a:path w="2727325" h="2675254">
                  <a:moveTo>
                    <a:pt x="1786001" y="19050"/>
                  </a:moveTo>
                  <a:lnTo>
                    <a:pt x="1766951" y="38100"/>
                  </a:lnTo>
                  <a:lnTo>
                    <a:pt x="1786001" y="38100"/>
                  </a:lnTo>
                  <a:lnTo>
                    <a:pt x="1786001" y="19050"/>
                  </a:lnTo>
                  <a:close/>
                </a:path>
                <a:path w="2727325" h="2675254">
                  <a:moveTo>
                    <a:pt x="2727325" y="19050"/>
                  </a:moveTo>
                  <a:lnTo>
                    <a:pt x="1786001" y="19050"/>
                  </a:lnTo>
                  <a:lnTo>
                    <a:pt x="1786001" y="38100"/>
                  </a:lnTo>
                  <a:lnTo>
                    <a:pt x="2727325" y="38100"/>
                  </a:lnTo>
                  <a:lnTo>
                    <a:pt x="2727325" y="19050"/>
                  </a:lnTo>
                  <a:close/>
                </a:path>
              </a:pathLst>
            </a:custGeom>
            <a:solidFill>
              <a:srgbClr val="CE0101"/>
            </a:solidFill>
          </p:spPr>
          <p:txBody>
            <a:bodyPr wrap="square" lIns="0" tIns="0" rIns="0" bIns="0" rtlCol="0"/>
            <a:lstStyle/>
            <a:p>
              <a:endParaRPr/>
            </a:p>
          </p:txBody>
        </p:sp>
      </p:grpSp>
      <p:sp>
        <p:nvSpPr>
          <p:cNvPr id="13" name="TextBox 12">
            <a:extLst>
              <a:ext uri="{FF2B5EF4-FFF2-40B4-BE49-F238E27FC236}">
                <a16:creationId xmlns:a16="http://schemas.microsoft.com/office/drawing/2014/main" id="{501E8555-B51D-423C-8A71-DCEA2B2DA1B9}"/>
              </a:ext>
            </a:extLst>
          </p:cNvPr>
          <p:cNvSpPr txBox="1"/>
          <p:nvPr/>
        </p:nvSpPr>
        <p:spPr>
          <a:xfrm>
            <a:off x="0" y="6581001"/>
            <a:ext cx="1575624" cy="276999"/>
          </a:xfrm>
          <a:prstGeom prst="rect">
            <a:avLst/>
          </a:prstGeom>
          <a:noFill/>
        </p:spPr>
        <p:txBody>
          <a:bodyPr wrap="none" rtlCol="0">
            <a:spAutoFit/>
          </a:bodyPr>
          <a:lstStyle/>
          <a:p>
            <a:r>
              <a:rPr lang="en-US" sz="1200" dirty="0"/>
              <a:t>Slide credit: Adam Lee</a:t>
            </a:r>
          </a:p>
        </p:txBody>
      </p:sp>
      <p:sp>
        <p:nvSpPr>
          <p:cNvPr id="14" name="object 9">
            <a:extLst>
              <a:ext uri="{FF2B5EF4-FFF2-40B4-BE49-F238E27FC236}">
                <a16:creationId xmlns:a16="http://schemas.microsoft.com/office/drawing/2014/main" id="{789735E8-0354-4492-A1E7-FF6ED526AA4A}"/>
              </a:ext>
            </a:extLst>
          </p:cNvPr>
          <p:cNvSpPr txBox="1"/>
          <p:nvPr/>
        </p:nvSpPr>
        <p:spPr>
          <a:xfrm>
            <a:off x="5120640" y="1645920"/>
            <a:ext cx="4092590" cy="4531240"/>
          </a:xfrm>
          <a:prstGeom prst="rect">
            <a:avLst/>
          </a:prstGeom>
        </p:spPr>
        <p:txBody>
          <a:bodyPr vert="horz" wrap="square" lIns="0" tIns="74930" rIns="0" bIns="0" rtlCol="0">
            <a:spAutoFit/>
          </a:bodyPr>
          <a:lstStyle/>
          <a:p>
            <a:pPr marL="12700">
              <a:lnSpc>
                <a:spcPct val="100000"/>
              </a:lnSpc>
              <a:spcBef>
                <a:spcPts val="590"/>
              </a:spcBef>
            </a:pPr>
            <a:r>
              <a:rPr sz="2000" i="1" spc="-5" dirty="0">
                <a:solidFill>
                  <a:srgbClr val="3366FF"/>
                </a:solidFill>
                <a:latin typeface="Trebuchet MS"/>
                <a:cs typeface="Trebuchet MS"/>
              </a:rPr>
              <a:t>Content:</a:t>
            </a:r>
            <a:endParaRPr sz="2000" dirty="0">
              <a:latin typeface="Trebuchet MS"/>
              <a:cs typeface="Trebuchet MS"/>
            </a:endParaRPr>
          </a:p>
          <a:p>
            <a:pPr marL="350520" indent="-222885">
              <a:spcBef>
                <a:spcPts val="440"/>
              </a:spcBef>
              <a:buClr>
                <a:srgbClr val="0046AA"/>
              </a:buClr>
              <a:buFont typeface="Wingdings"/>
              <a:buChar char=""/>
              <a:tabLst>
                <a:tab pos="351155" algn="l"/>
              </a:tabLst>
            </a:pPr>
            <a:r>
              <a:rPr lang="en-US" sz="1800" spc="-35" dirty="0">
                <a:solidFill>
                  <a:srgbClr val="000000"/>
                </a:solidFill>
                <a:latin typeface="Trebuchet MS"/>
                <a:cs typeface="Trebuchet MS"/>
              </a:rPr>
              <a:t>Very</a:t>
            </a:r>
            <a:r>
              <a:rPr lang="en-US" sz="1800" spc="-10" dirty="0">
                <a:solidFill>
                  <a:srgbClr val="000000"/>
                </a:solidFill>
                <a:latin typeface="Trebuchet MS"/>
                <a:cs typeface="Trebuchet MS"/>
              </a:rPr>
              <a:t> </a:t>
            </a:r>
            <a:r>
              <a:rPr lang="en-US" sz="1800" spc="-5" dirty="0">
                <a:solidFill>
                  <a:srgbClr val="000000"/>
                </a:solidFill>
                <a:latin typeface="Trebuchet MS"/>
                <a:cs typeface="Trebuchet MS"/>
              </a:rPr>
              <a:t>short</a:t>
            </a:r>
            <a:r>
              <a:rPr lang="en-US" sz="1800" spc="-15" dirty="0">
                <a:solidFill>
                  <a:srgbClr val="000000"/>
                </a:solidFill>
                <a:latin typeface="Trebuchet MS"/>
                <a:cs typeface="Trebuchet MS"/>
              </a:rPr>
              <a:t> </a:t>
            </a:r>
            <a:r>
              <a:rPr lang="en-US" sz="1800" dirty="0">
                <a:solidFill>
                  <a:srgbClr val="000000"/>
                </a:solidFill>
                <a:latin typeface="Trebuchet MS"/>
                <a:cs typeface="Trebuchet MS"/>
              </a:rPr>
              <a:t>(1-2</a:t>
            </a:r>
            <a:r>
              <a:rPr lang="en-US" sz="1800" spc="-20" dirty="0">
                <a:solidFill>
                  <a:srgbClr val="000000"/>
                </a:solidFill>
                <a:latin typeface="Trebuchet MS"/>
                <a:cs typeface="Trebuchet MS"/>
              </a:rPr>
              <a:t> </a:t>
            </a:r>
            <a:r>
              <a:rPr lang="en-US" sz="1800" spc="-5" dirty="0">
                <a:solidFill>
                  <a:srgbClr val="000000"/>
                </a:solidFill>
                <a:latin typeface="Trebuchet MS"/>
                <a:cs typeface="Trebuchet MS"/>
              </a:rPr>
              <a:t>paragraphs)</a:t>
            </a:r>
            <a:endParaRPr lang="en-US" sz="1800" dirty="0">
              <a:latin typeface="Trebuchet MS"/>
              <a:cs typeface="Trebuchet MS"/>
            </a:endParaRPr>
          </a:p>
          <a:p>
            <a:pPr marL="350520" indent="-222885">
              <a:spcBef>
                <a:spcPts val="434"/>
              </a:spcBef>
              <a:buClr>
                <a:srgbClr val="0046AA"/>
              </a:buClr>
              <a:buFont typeface="Wingdings"/>
              <a:buChar char=""/>
              <a:tabLst>
                <a:tab pos="351155" algn="l"/>
              </a:tabLst>
            </a:pPr>
            <a:r>
              <a:rPr lang="en-US" sz="1800" spc="-5" dirty="0">
                <a:solidFill>
                  <a:srgbClr val="000000"/>
                </a:solidFill>
                <a:latin typeface="Trebuchet MS"/>
                <a:cs typeface="Trebuchet MS"/>
              </a:rPr>
              <a:t>Final</a:t>
            </a:r>
            <a:r>
              <a:rPr lang="en-US" sz="1800" spc="-15" dirty="0">
                <a:solidFill>
                  <a:srgbClr val="000000"/>
                </a:solidFill>
                <a:latin typeface="Trebuchet MS"/>
                <a:cs typeface="Trebuchet MS"/>
              </a:rPr>
              <a:t> </a:t>
            </a:r>
            <a:r>
              <a:rPr lang="en-US" sz="1800" spc="-5" dirty="0">
                <a:solidFill>
                  <a:srgbClr val="000000"/>
                </a:solidFill>
                <a:latin typeface="Trebuchet MS"/>
                <a:cs typeface="Trebuchet MS"/>
              </a:rPr>
              <a:t>assessment</a:t>
            </a:r>
            <a:r>
              <a:rPr lang="en-US" sz="1800" spc="-25" dirty="0">
                <a:solidFill>
                  <a:srgbClr val="000000"/>
                </a:solidFill>
                <a:latin typeface="Trebuchet MS"/>
                <a:cs typeface="Trebuchet MS"/>
              </a:rPr>
              <a:t> </a:t>
            </a:r>
            <a:r>
              <a:rPr lang="en-US" sz="1800" spc="-5" dirty="0">
                <a:solidFill>
                  <a:srgbClr val="000000"/>
                </a:solidFill>
                <a:latin typeface="Trebuchet MS"/>
                <a:cs typeface="Trebuchet MS"/>
              </a:rPr>
              <a:t>of</a:t>
            </a:r>
            <a:r>
              <a:rPr lang="en-US" sz="1800" spc="-15" dirty="0">
                <a:solidFill>
                  <a:srgbClr val="000000"/>
                </a:solidFill>
                <a:latin typeface="Trebuchet MS"/>
                <a:cs typeface="Trebuchet MS"/>
              </a:rPr>
              <a:t> </a:t>
            </a:r>
            <a:r>
              <a:rPr lang="en-US" sz="1800" spc="-45" dirty="0">
                <a:solidFill>
                  <a:srgbClr val="000000"/>
                </a:solidFill>
                <a:latin typeface="Trebuchet MS"/>
                <a:cs typeface="Trebuchet MS"/>
              </a:rPr>
              <a:t>paper,</a:t>
            </a:r>
            <a:r>
              <a:rPr lang="en-US" sz="1800" spc="-25" dirty="0">
                <a:solidFill>
                  <a:srgbClr val="000000"/>
                </a:solidFill>
                <a:latin typeface="Trebuchet MS"/>
                <a:cs typeface="Trebuchet MS"/>
              </a:rPr>
              <a:t> </a:t>
            </a:r>
            <a:r>
              <a:rPr lang="en-US" sz="1800" spc="-5" dirty="0">
                <a:solidFill>
                  <a:srgbClr val="000000"/>
                </a:solidFill>
                <a:latin typeface="Trebuchet MS"/>
                <a:cs typeface="Trebuchet MS"/>
              </a:rPr>
              <a:t>with</a:t>
            </a:r>
            <a:endParaRPr lang="en-US" sz="1800" dirty="0">
              <a:latin typeface="Trebuchet MS"/>
              <a:cs typeface="Trebuchet MS"/>
            </a:endParaRPr>
          </a:p>
          <a:p>
            <a:pPr marL="350520"/>
            <a:r>
              <a:rPr lang="en-US" sz="1800" spc="-5" dirty="0">
                <a:solidFill>
                  <a:srgbClr val="000000"/>
                </a:solidFill>
                <a:latin typeface="Trebuchet MS"/>
                <a:cs typeface="Trebuchet MS"/>
              </a:rPr>
              <a:t>justification</a:t>
            </a:r>
            <a:endParaRPr lang="en-US" sz="1800" dirty="0">
              <a:latin typeface="Trebuchet MS"/>
              <a:cs typeface="Trebuchet MS"/>
            </a:endParaRPr>
          </a:p>
          <a:p>
            <a:pPr>
              <a:lnSpc>
                <a:spcPct val="100000"/>
              </a:lnSpc>
              <a:spcBef>
                <a:spcPts val="50"/>
              </a:spcBef>
            </a:pPr>
            <a:endParaRPr sz="2350" dirty="0">
              <a:latin typeface="Trebuchet MS"/>
              <a:cs typeface="Trebuchet MS"/>
            </a:endParaRPr>
          </a:p>
          <a:p>
            <a:pPr marL="12700">
              <a:lnSpc>
                <a:spcPct val="100000"/>
              </a:lnSpc>
            </a:pPr>
            <a:r>
              <a:rPr sz="2000" i="1" spc="-5" dirty="0">
                <a:solidFill>
                  <a:srgbClr val="3366FF"/>
                </a:solidFill>
                <a:latin typeface="Trebuchet MS"/>
                <a:cs typeface="Trebuchet MS"/>
              </a:rPr>
              <a:t>Purpose:</a:t>
            </a:r>
            <a:endParaRPr sz="2000" dirty="0">
              <a:latin typeface="Trebuchet MS"/>
              <a:cs typeface="Trebuchet MS"/>
            </a:endParaRPr>
          </a:p>
          <a:p>
            <a:pPr marL="350520" indent="-222885">
              <a:spcBef>
                <a:spcPts val="439"/>
              </a:spcBef>
              <a:buClr>
                <a:srgbClr val="0046AA"/>
              </a:buClr>
              <a:buFont typeface="Wingdings"/>
              <a:buChar char=""/>
              <a:tabLst>
                <a:tab pos="351155" algn="l"/>
              </a:tabLst>
            </a:pPr>
            <a:r>
              <a:rPr lang="en-US" sz="1800" spc="-15" dirty="0">
                <a:solidFill>
                  <a:srgbClr val="000000"/>
                </a:solidFill>
                <a:latin typeface="Trebuchet MS"/>
                <a:cs typeface="Trebuchet MS"/>
              </a:rPr>
              <a:t>Provide</a:t>
            </a:r>
            <a:r>
              <a:rPr lang="en-US" sz="1800" spc="-35" dirty="0">
                <a:solidFill>
                  <a:srgbClr val="000000"/>
                </a:solidFill>
                <a:latin typeface="Trebuchet MS"/>
                <a:cs typeface="Trebuchet MS"/>
              </a:rPr>
              <a:t> </a:t>
            </a:r>
            <a:r>
              <a:rPr lang="en-US" sz="1800" dirty="0">
                <a:solidFill>
                  <a:srgbClr val="000000"/>
                </a:solidFill>
                <a:latin typeface="Trebuchet MS"/>
                <a:cs typeface="Trebuchet MS"/>
              </a:rPr>
              <a:t>final</a:t>
            </a:r>
            <a:r>
              <a:rPr lang="en-US" sz="1800" spc="-25" dirty="0">
                <a:solidFill>
                  <a:srgbClr val="000000"/>
                </a:solidFill>
                <a:latin typeface="Trebuchet MS"/>
                <a:cs typeface="Trebuchet MS"/>
              </a:rPr>
              <a:t> </a:t>
            </a:r>
            <a:r>
              <a:rPr lang="en-US" sz="1800" spc="-5" dirty="0">
                <a:solidFill>
                  <a:srgbClr val="000000"/>
                </a:solidFill>
                <a:latin typeface="Trebuchet MS"/>
                <a:cs typeface="Trebuchet MS"/>
              </a:rPr>
              <a:t>suggestions</a:t>
            </a:r>
            <a:endParaRPr lang="en-US" sz="1800" dirty="0">
              <a:latin typeface="Trebuchet MS"/>
              <a:cs typeface="Trebuchet MS"/>
            </a:endParaRPr>
          </a:p>
          <a:p>
            <a:pPr marL="350520" indent="-222885">
              <a:spcBef>
                <a:spcPts val="439"/>
              </a:spcBef>
              <a:buClr>
                <a:srgbClr val="0046AA"/>
              </a:buClr>
              <a:buFont typeface="Wingdings"/>
              <a:buChar char=""/>
              <a:tabLst>
                <a:tab pos="351155" algn="l"/>
              </a:tabLst>
            </a:pPr>
            <a:r>
              <a:rPr lang="en-US" sz="1800" spc="-5" dirty="0">
                <a:solidFill>
                  <a:srgbClr val="000000"/>
                </a:solidFill>
                <a:latin typeface="Trebuchet MS"/>
                <a:cs typeface="Trebuchet MS"/>
              </a:rPr>
              <a:t>Communicate</a:t>
            </a:r>
            <a:r>
              <a:rPr lang="en-US" sz="1800" spc="-10" dirty="0">
                <a:solidFill>
                  <a:srgbClr val="000000"/>
                </a:solidFill>
                <a:latin typeface="Trebuchet MS"/>
                <a:cs typeface="Trebuchet MS"/>
              </a:rPr>
              <a:t> </a:t>
            </a:r>
            <a:r>
              <a:rPr lang="en-US" sz="1800" spc="-5" dirty="0">
                <a:solidFill>
                  <a:srgbClr val="000000"/>
                </a:solidFill>
                <a:latin typeface="Trebuchet MS"/>
                <a:cs typeface="Trebuchet MS"/>
              </a:rPr>
              <a:t>your</a:t>
            </a:r>
            <a:r>
              <a:rPr lang="en-US" sz="1800" spc="-20" dirty="0">
                <a:solidFill>
                  <a:srgbClr val="000000"/>
                </a:solidFill>
                <a:latin typeface="Trebuchet MS"/>
                <a:cs typeface="Trebuchet MS"/>
              </a:rPr>
              <a:t> </a:t>
            </a:r>
            <a:r>
              <a:rPr lang="en-US" sz="1800" spc="-5" dirty="0">
                <a:solidFill>
                  <a:srgbClr val="000000"/>
                </a:solidFill>
                <a:latin typeface="Trebuchet MS"/>
                <a:cs typeface="Trebuchet MS"/>
              </a:rPr>
              <a:t>views</a:t>
            </a:r>
            <a:r>
              <a:rPr lang="en-US" sz="1800" spc="-15" dirty="0">
                <a:solidFill>
                  <a:srgbClr val="000000"/>
                </a:solidFill>
                <a:latin typeface="Trebuchet MS"/>
                <a:cs typeface="Trebuchet MS"/>
              </a:rPr>
              <a:t> </a:t>
            </a:r>
            <a:r>
              <a:rPr lang="en-US" sz="1800" spc="-5" dirty="0">
                <a:solidFill>
                  <a:srgbClr val="000000"/>
                </a:solidFill>
                <a:latin typeface="Trebuchet MS"/>
                <a:cs typeface="Trebuchet MS"/>
              </a:rPr>
              <a:t>on</a:t>
            </a:r>
            <a:r>
              <a:rPr lang="en-US" sz="1800" spc="-15" dirty="0">
                <a:solidFill>
                  <a:srgbClr val="000000"/>
                </a:solidFill>
                <a:latin typeface="Trebuchet MS"/>
                <a:cs typeface="Trebuchet MS"/>
              </a:rPr>
              <a:t> </a:t>
            </a:r>
            <a:r>
              <a:rPr lang="en-US" sz="1800" spc="-10" dirty="0">
                <a:solidFill>
                  <a:srgbClr val="000000"/>
                </a:solidFill>
                <a:latin typeface="Trebuchet MS"/>
                <a:cs typeface="Trebuchet MS"/>
              </a:rPr>
              <a:t>the</a:t>
            </a:r>
            <a:endParaRPr lang="en-US" sz="1800" dirty="0">
              <a:latin typeface="Trebuchet MS"/>
              <a:cs typeface="Trebuchet MS"/>
            </a:endParaRPr>
          </a:p>
          <a:p>
            <a:pPr marL="350520"/>
            <a:r>
              <a:rPr lang="en-US" sz="1800" spc="-5" dirty="0">
                <a:solidFill>
                  <a:srgbClr val="000000"/>
                </a:solidFill>
                <a:latin typeface="Trebuchet MS"/>
                <a:cs typeface="Trebuchet MS"/>
              </a:rPr>
              <a:t>paper</a:t>
            </a:r>
            <a:r>
              <a:rPr lang="en-US" sz="1800" spc="-40" dirty="0">
                <a:solidFill>
                  <a:srgbClr val="000000"/>
                </a:solidFill>
                <a:latin typeface="Trebuchet MS"/>
                <a:cs typeface="Trebuchet MS"/>
              </a:rPr>
              <a:t> </a:t>
            </a:r>
            <a:r>
              <a:rPr lang="en-US" sz="1800" spc="-5" dirty="0">
                <a:solidFill>
                  <a:srgbClr val="000000"/>
                </a:solidFill>
                <a:latin typeface="Trebuchet MS"/>
                <a:cs typeface="Trebuchet MS"/>
              </a:rPr>
              <a:t>to</a:t>
            </a:r>
            <a:r>
              <a:rPr lang="en-US" sz="1800" spc="-15" dirty="0">
                <a:solidFill>
                  <a:srgbClr val="000000"/>
                </a:solidFill>
                <a:latin typeface="Trebuchet MS"/>
                <a:cs typeface="Trebuchet MS"/>
              </a:rPr>
              <a:t> </a:t>
            </a:r>
            <a:r>
              <a:rPr lang="en-US" sz="1800" spc="-10" dirty="0">
                <a:solidFill>
                  <a:srgbClr val="000000"/>
                </a:solidFill>
                <a:latin typeface="Trebuchet MS"/>
                <a:cs typeface="Trebuchet MS"/>
              </a:rPr>
              <a:t>others</a:t>
            </a:r>
          </a:p>
          <a:p>
            <a:pPr marL="457200" marR="5080" indent="-285750">
              <a:lnSpc>
                <a:spcPct val="110000"/>
              </a:lnSpc>
              <a:spcBef>
                <a:spcPts val="190"/>
              </a:spcBef>
              <a:buFont typeface="Arial" panose="020B0604020202020204" pitchFamily="34" charset="0"/>
              <a:buChar char="•"/>
            </a:pPr>
            <a:r>
              <a:rPr lang="en-US" sz="1800" spc="-65" dirty="0">
                <a:solidFill>
                  <a:srgbClr val="000000"/>
                </a:solidFill>
                <a:latin typeface="Trebuchet MS"/>
                <a:cs typeface="Trebuchet MS"/>
              </a:rPr>
              <a:t>You</a:t>
            </a:r>
            <a:r>
              <a:rPr lang="en-US" sz="1800" spc="5" dirty="0">
                <a:solidFill>
                  <a:srgbClr val="000000"/>
                </a:solidFill>
                <a:latin typeface="Trebuchet MS"/>
                <a:cs typeface="Trebuchet MS"/>
              </a:rPr>
              <a:t> </a:t>
            </a:r>
            <a:r>
              <a:rPr lang="en-US" sz="1800" spc="-10" dirty="0">
                <a:solidFill>
                  <a:srgbClr val="000000"/>
                </a:solidFill>
                <a:latin typeface="Trebuchet MS"/>
                <a:cs typeface="Trebuchet MS"/>
              </a:rPr>
              <a:t>might</a:t>
            </a:r>
            <a:r>
              <a:rPr lang="en-US" sz="1800" spc="5" dirty="0">
                <a:solidFill>
                  <a:srgbClr val="000000"/>
                </a:solidFill>
                <a:latin typeface="Trebuchet MS"/>
                <a:cs typeface="Trebuchet MS"/>
              </a:rPr>
              <a:t> </a:t>
            </a:r>
            <a:r>
              <a:rPr lang="en-US" sz="1800" spc="-5" dirty="0">
                <a:solidFill>
                  <a:srgbClr val="000000"/>
                </a:solidFill>
                <a:latin typeface="Trebuchet MS"/>
                <a:cs typeface="Trebuchet MS"/>
              </a:rPr>
              <a:t>love</a:t>
            </a:r>
            <a:r>
              <a:rPr lang="en-US" sz="1800" spc="30" dirty="0">
                <a:solidFill>
                  <a:srgbClr val="000000"/>
                </a:solidFill>
                <a:latin typeface="Trebuchet MS"/>
                <a:cs typeface="Trebuchet MS"/>
              </a:rPr>
              <a:t> </a:t>
            </a:r>
            <a:r>
              <a:rPr lang="en-US" sz="1800" spc="-5" dirty="0">
                <a:solidFill>
                  <a:srgbClr val="000000"/>
                </a:solidFill>
                <a:latin typeface="Trebuchet MS"/>
                <a:cs typeface="Trebuchet MS"/>
              </a:rPr>
              <a:t>the</a:t>
            </a:r>
            <a:r>
              <a:rPr lang="en-US" sz="1800" spc="10" dirty="0">
                <a:solidFill>
                  <a:srgbClr val="000000"/>
                </a:solidFill>
                <a:latin typeface="Trebuchet MS"/>
                <a:cs typeface="Trebuchet MS"/>
              </a:rPr>
              <a:t> </a:t>
            </a:r>
            <a:r>
              <a:rPr lang="en-US" sz="1800" spc="-45" dirty="0">
                <a:solidFill>
                  <a:srgbClr val="000000"/>
                </a:solidFill>
                <a:latin typeface="Trebuchet MS"/>
                <a:cs typeface="Trebuchet MS"/>
              </a:rPr>
              <a:t>paper,</a:t>
            </a:r>
            <a:r>
              <a:rPr lang="en-US" sz="1800" spc="-10" dirty="0">
                <a:solidFill>
                  <a:srgbClr val="000000"/>
                </a:solidFill>
                <a:latin typeface="Trebuchet MS"/>
                <a:cs typeface="Trebuchet MS"/>
              </a:rPr>
              <a:t> </a:t>
            </a:r>
            <a:r>
              <a:rPr lang="en-US" sz="1800" spc="-5" dirty="0">
                <a:solidFill>
                  <a:srgbClr val="000000"/>
                </a:solidFill>
                <a:latin typeface="Trebuchet MS"/>
                <a:cs typeface="Trebuchet MS"/>
              </a:rPr>
              <a:t>yet </a:t>
            </a:r>
            <a:r>
              <a:rPr lang="en-US" sz="1800" dirty="0">
                <a:solidFill>
                  <a:srgbClr val="000000"/>
                </a:solidFill>
                <a:latin typeface="Trebuchet MS"/>
                <a:cs typeface="Trebuchet MS"/>
              </a:rPr>
              <a:t> </a:t>
            </a:r>
            <a:r>
              <a:rPr lang="en-US" sz="1800" spc="-10" dirty="0">
                <a:solidFill>
                  <a:srgbClr val="000000"/>
                </a:solidFill>
                <a:latin typeface="Trebuchet MS"/>
                <a:cs typeface="Trebuchet MS"/>
              </a:rPr>
              <a:t>make</a:t>
            </a:r>
            <a:r>
              <a:rPr lang="en-US" sz="1800" spc="114" dirty="0">
                <a:solidFill>
                  <a:srgbClr val="000000"/>
                </a:solidFill>
                <a:latin typeface="Trebuchet MS"/>
                <a:cs typeface="Trebuchet MS"/>
              </a:rPr>
              <a:t> </a:t>
            </a:r>
            <a:r>
              <a:rPr lang="en-US" sz="1800" spc="-10" dirty="0">
                <a:solidFill>
                  <a:srgbClr val="000000"/>
                </a:solidFill>
                <a:latin typeface="Trebuchet MS"/>
                <a:cs typeface="Trebuchet MS"/>
              </a:rPr>
              <a:t>many</a:t>
            </a:r>
            <a:r>
              <a:rPr lang="en-US" sz="1800" spc="114" dirty="0">
                <a:solidFill>
                  <a:srgbClr val="000000"/>
                </a:solidFill>
                <a:latin typeface="Trebuchet MS"/>
                <a:cs typeface="Trebuchet MS"/>
              </a:rPr>
              <a:t> </a:t>
            </a:r>
            <a:r>
              <a:rPr lang="en-US" sz="1800" spc="-5" dirty="0">
                <a:solidFill>
                  <a:srgbClr val="000000"/>
                </a:solidFill>
                <a:latin typeface="Trebuchet MS"/>
                <a:cs typeface="Trebuchet MS"/>
              </a:rPr>
              <a:t>negative</a:t>
            </a:r>
            <a:r>
              <a:rPr lang="en-US" sz="1800" spc="120" dirty="0">
                <a:solidFill>
                  <a:srgbClr val="000000"/>
                </a:solidFill>
                <a:latin typeface="Trebuchet MS"/>
                <a:cs typeface="Trebuchet MS"/>
              </a:rPr>
              <a:t> </a:t>
            </a:r>
            <a:r>
              <a:rPr lang="en-US" sz="1800" spc="-5" dirty="0">
                <a:solidFill>
                  <a:srgbClr val="000000"/>
                </a:solidFill>
                <a:latin typeface="Trebuchet MS"/>
                <a:cs typeface="Trebuchet MS"/>
              </a:rPr>
              <a:t>critiques </a:t>
            </a:r>
            <a:r>
              <a:rPr lang="en-US" sz="1800" dirty="0">
                <a:solidFill>
                  <a:srgbClr val="000000"/>
                </a:solidFill>
                <a:latin typeface="Trebuchet MS"/>
                <a:cs typeface="Trebuchet MS"/>
              </a:rPr>
              <a:t> </a:t>
            </a:r>
          </a:p>
          <a:p>
            <a:pPr marL="457200" marR="5080" indent="-285750">
              <a:lnSpc>
                <a:spcPct val="110000"/>
              </a:lnSpc>
              <a:spcBef>
                <a:spcPts val="190"/>
              </a:spcBef>
              <a:buFont typeface="Arial" panose="020B0604020202020204" pitchFamily="34" charset="0"/>
              <a:buChar char="•"/>
            </a:pPr>
            <a:r>
              <a:rPr lang="en-US" sz="1800" spc="-65" dirty="0">
                <a:solidFill>
                  <a:srgbClr val="000000"/>
                </a:solidFill>
                <a:latin typeface="Trebuchet MS"/>
                <a:cs typeface="Trebuchet MS"/>
              </a:rPr>
              <a:t>You</a:t>
            </a:r>
            <a:r>
              <a:rPr lang="en-US" sz="1800" spc="5" dirty="0">
                <a:solidFill>
                  <a:srgbClr val="000000"/>
                </a:solidFill>
                <a:latin typeface="Trebuchet MS"/>
                <a:cs typeface="Trebuchet MS"/>
              </a:rPr>
              <a:t> </a:t>
            </a:r>
            <a:r>
              <a:rPr lang="en-US" sz="1800" spc="-10" dirty="0">
                <a:solidFill>
                  <a:srgbClr val="000000"/>
                </a:solidFill>
                <a:latin typeface="Trebuchet MS"/>
                <a:cs typeface="Trebuchet MS"/>
              </a:rPr>
              <a:t>might</a:t>
            </a:r>
            <a:r>
              <a:rPr lang="en-US" sz="1800" spc="5" dirty="0">
                <a:solidFill>
                  <a:srgbClr val="000000"/>
                </a:solidFill>
                <a:latin typeface="Trebuchet MS"/>
                <a:cs typeface="Trebuchet MS"/>
              </a:rPr>
              <a:t> </a:t>
            </a:r>
            <a:r>
              <a:rPr lang="en-US" sz="1800" spc="-5" dirty="0">
                <a:solidFill>
                  <a:srgbClr val="000000"/>
                </a:solidFill>
                <a:latin typeface="Trebuchet MS"/>
                <a:cs typeface="Trebuchet MS"/>
              </a:rPr>
              <a:t>hate</a:t>
            </a:r>
            <a:r>
              <a:rPr lang="en-US" sz="1800" spc="10" dirty="0">
                <a:solidFill>
                  <a:srgbClr val="000000"/>
                </a:solidFill>
                <a:latin typeface="Trebuchet MS"/>
                <a:cs typeface="Trebuchet MS"/>
              </a:rPr>
              <a:t> </a:t>
            </a:r>
            <a:r>
              <a:rPr lang="en-US" sz="1800" spc="-5" dirty="0">
                <a:solidFill>
                  <a:srgbClr val="000000"/>
                </a:solidFill>
                <a:latin typeface="Trebuchet MS"/>
                <a:cs typeface="Trebuchet MS"/>
              </a:rPr>
              <a:t>the </a:t>
            </a:r>
            <a:r>
              <a:rPr lang="en-US" sz="1800" spc="-45" dirty="0">
                <a:solidFill>
                  <a:srgbClr val="000000"/>
                </a:solidFill>
                <a:latin typeface="Trebuchet MS"/>
                <a:cs typeface="Trebuchet MS"/>
              </a:rPr>
              <a:t>paper,</a:t>
            </a:r>
            <a:r>
              <a:rPr lang="en-US" sz="1800" spc="10" dirty="0">
                <a:solidFill>
                  <a:srgbClr val="000000"/>
                </a:solidFill>
                <a:latin typeface="Trebuchet MS"/>
                <a:cs typeface="Trebuchet MS"/>
              </a:rPr>
              <a:t> </a:t>
            </a:r>
            <a:r>
              <a:rPr lang="en-US" sz="1800" spc="-5" dirty="0">
                <a:solidFill>
                  <a:srgbClr val="000000"/>
                </a:solidFill>
                <a:latin typeface="Trebuchet MS"/>
                <a:cs typeface="Trebuchet MS"/>
              </a:rPr>
              <a:t>yet</a:t>
            </a:r>
            <a:r>
              <a:rPr lang="en-US" sz="1800" spc="-10" dirty="0">
                <a:solidFill>
                  <a:srgbClr val="000000"/>
                </a:solidFill>
                <a:latin typeface="Trebuchet MS"/>
                <a:cs typeface="Trebuchet MS"/>
              </a:rPr>
              <a:t> say</a:t>
            </a:r>
            <a:r>
              <a:rPr lang="en-US" dirty="0">
                <a:latin typeface="Trebuchet MS"/>
                <a:cs typeface="Trebuchet MS"/>
              </a:rPr>
              <a:t> s</a:t>
            </a:r>
            <a:r>
              <a:rPr lang="en-US" sz="1800" spc="-5" dirty="0">
                <a:solidFill>
                  <a:srgbClr val="000000"/>
                </a:solidFill>
                <a:latin typeface="Trebuchet MS"/>
                <a:cs typeface="Trebuchet MS"/>
              </a:rPr>
              <a:t>ome</a:t>
            </a:r>
            <a:r>
              <a:rPr lang="en-US" sz="1800" spc="5" dirty="0">
                <a:solidFill>
                  <a:srgbClr val="000000"/>
                </a:solidFill>
                <a:latin typeface="Trebuchet MS"/>
                <a:cs typeface="Trebuchet MS"/>
              </a:rPr>
              <a:t> </a:t>
            </a:r>
            <a:r>
              <a:rPr lang="en-US" sz="1800" spc="-5" dirty="0">
                <a:solidFill>
                  <a:srgbClr val="000000"/>
                </a:solidFill>
                <a:latin typeface="Trebuchet MS"/>
                <a:cs typeface="Trebuchet MS"/>
              </a:rPr>
              <a:t>positive</a:t>
            </a:r>
            <a:r>
              <a:rPr lang="en-US" sz="1800" spc="20" dirty="0">
                <a:solidFill>
                  <a:srgbClr val="000000"/>
                </a:solidFill>
                <a:latin typeface="Trebuchet MS"/>
                <a:cs typeface="Trebuchet MS"/>
              </a:rPr>
              <a:t> </a:t>
            </a:r>
            <a:r>
              <a:rPr lang="en-US" sz="1800" spc="-5" dirty="0">
                <a:solidFill>
                  <a:srgbClr val="000000"/>
                </a:solidFill>
                <a:latin typeface="Trebuchet MS"/>
                <a:cs typeface="Trebuchet MS"/>
              </a:rPr>
              <a:t>things</a:t>
            </a:r>
            <a:r>
              <a:rPr lang="en-US" sz="1800" dirty="0">
                <a:solidFill>
                  <a:srgbClr val="000000"/>
                </a:solidFill>
                <a:latin typeface="Trebuchet MS"/>
                <a:cs typeface="Trebuchet MS"/>
              </a:rPr>
              <a:t> </a:t>
            </a:r>
            <a:r>
              <a:rPr lang="en-US" sz="1800" spc="-10" dirty="0">
                <a:solidFill>
                  <a:srgbClr val="000000"/>
                </a:solidFill>
                <a:latin typeface="Trebuchet MS"/>
                <a:cs typeface="Trebuchet MS"/>
              </a:rPr>
              <a:t>about</a:t>
            </a:r>
            <a:r>
              <a:rPr lang="en-US" sz="1800" spc="10" dirty="0">
                <a:solidFill>
                  <a:srgbClr val="000000"/>
                </a:solidFill>
                <a:latin typeface="Trebuchet MS"/>
                <a:cs typeface="Trebuchet MS"/>
              </a:rPr>
              <a:t> </a:t>
            </a:r>
            <a:r>
              <a:rPr lang="en-US" sz="1800" spc="-10" dirty="0">
                <a:solidFill>
                  <a:srgbClr val="000000"/>
                </a:solidFill>
                <a:latin typeface="Trebuchet MS"/>
                <a:cs typeface="Trebuchet MS"/>
              </a:rPr>
              <a:t>it</a:t>
            </a:r>
            <a:endParaRPr lang="en-US" sz="1800" dirty="0">
              <a:latin typeface="Trebuchet MS"/>
              <a:cs typeface="Trebuchet MS"/>
            </a:endParaRPr>
          </a:p>
          <a:p>
            <a:pPr marL="457200" indent="-285750">
              <a:spcBef>
                <a:spcPts val="385"/>
              </a:spcBef>
              <a:buFont typeface="Arial" panose="020B0604020202020204" pitchFamily="34" charset="0"/>
              <a:buChar char="•"/>
            </a:pPr>
            <a:r>
              <a:rPr lang="en-US" sz="1800" spc="-5" dirty="0">
                <a:solidFill>
                  <a:srgbClr val="000000"/>
                </a:solidFill>
                <a:latin typeface="Trebuchet MS"/>
                <a:cs typeface="Trebuchet MS"/>
              </a:rPr>
              <a:t>This is</a:t>
            </a:r>
            <a:r>
              <a:rPr lang="en-US" sz="1800" spc="10" dirty="0">
                <a:solidFill>
                  <a:srgbClr val="000000"/>
                </a:solidFill>
                <a:latin typeface="Trebuchet MS"/>
                <a:cs typeface="Trebuchet MS"/>
              </a:rPr>
              <a:t> </a:t>
            </a:r>
            <a:r>
              <a:rPr lang="en-US" sz="1800" spc="-5" dirty="0">
                <a:solidFill>
                  <a:srgbClr val="000000"/>
                </a:solidFill>
                <a:latin typeface="Trebuchet MS"/>
                <a:cs typeface="Trebuchet MS"/>
              </a:rPr>
              <a:t>where </a:t>
            </a:r>
            <a:r>
              <a:rPr lang="en-US" sz="1800" spc="-10" dirty="0">
                <a:solidFill>
                  <a:srgbClr val="000000"/>
                </a:solidFill>
                <a:latin typeface="Trebuchet MS"/>
                <a:cs typeface="Trebuchet MS"/>
              </a:rPr>
              <a:t>you</a:t>
            </a:r>
            <a:r>
              <a:rPr lang="en-US" sz="1800" spc="-5" dirty="0">
                <a:solidFill>
                  <a:srgbClr val="000000"/>
                </a:solidFill>
                <a:latin typeface="Trebuchet MS"/>
                <a:cs typeface="Trebuchet MS"/>
              </a:rPr>
              <a:t> clarify</a:t>
            </a:r>
            <a:endParaRPr lang="en-US" sz="1800" dirty="0">
              <a:latin typeface="Trebuchet MS"/>
              <a:cs typeface="Trebuchet MS"/>
            </a:endParaRPr>
          </a:p>
        </p:txBody>
      </p:sp>
      <p:sp>
        <p:nvSpPr>
          <p:cNvPr id="3" name="Slide Number Placeholder 2">
            <a:extLst>
              <a:ext uri="{FF2B5EF4-FFF2-40B4-BE49-F238E27FC236}">
                <a16:creationId xmlns:a16="http://schemas.microsoft.com/office/drawing/2014/main" id="{2CB5E145-725A-4A9C-B4D8-682828B52D5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106</a:t>
            </a:fld>
            <a:endParaRPr lang="en-US">
              <a:solidFill>
                <a:prstClr val="black">
                  <a:tint val="75000"/>
                </a:prstClr>
              </a:solidFill>
            </a:endParaRPr>
          </a:p>
        </p:txBody>
      </p:sp>
    </p:spTree>
    <p:extLst>
      <p:ext uri="{BB962C8B-B14F-4D97-AF65-F5344CB8AC3E}">
        <p14:creationId xmlns:p14="http://schemas.microsoft.com/office/powerpoint/2010/main" val="295697177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6A72-008E-41D2-BADE-E0BF5CF82B61}"/>
              </a:ext>
            </a:extLst>
          </p:cNvPr>
          <p:cNvSpPr>
            <a:spLocks noGrp="1"/>
          </p:cNvSpPr>
          <p:nvPr>
            <p:ph type="title"/>
          </p:nvPr>
        </p:nvSpPr>
        <p:spPr/>
        <p:txBody>
          <a:bodyPr/>
          <a:lstStyle/>
          <a:p>
            <a:r>
              <a:rPr lang="en-US" dirty="0"/>
              <a:t>Avoiding Pitfalls</a:t>
            </a:r>
          </a:p>
        </p:txBody>
      </p:sp>
      <p:graphicFrame>
        <p:nvGraphicFramePr>
          <p:cNvPr id="4" name="Table 4">
            <a:extLst>
              <a:ext uri="{FF2B5EF4-FFF2-40B4-BE49-F238E27FC236}">
                <a16:creationId xmlns:a16="http://schemas.microsoft.com/office/drawing/2014/main" id="{4AADF3FF-6884-4B78-9C22-92FE32A38F78}"/>
              </a:ext>
            </a:extLst>
          </p:cNvPr>
          <p:cNvGraphicFramePr>
            <a:graphicFrameLocks noGrp="1"/>
          </p:cNvGraphicFramePr>
          <p:nvPr>
            <p:ph idx="1"/>
          </p:nvPr>
        </p:nvGraphicFramePr>
        <p:xfrm>
          <a:off x="457200" y="1182934"/>
          <a:ext cx="8229600" cy="544576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282827319"/>
                    </a:ext>
                  </a:extLst>
                </a:gridCol>
                <a:gridCol w="2592280">
                  <a:extLst>
                    <a:ext uri="{9D8B030D-6E8A-4147-A177-3AD203B41FA5}">
                      <a16:colId xmlns:a16="http://schemas.microsoft.com/office/drawing/2014/main" val="185732448"/>
                    </a:ext>
                  </a:extLst>
                </a:gridCol>
                <a:gridCol w="5180120">
                  <a:extLst>
                    <a:ext uri="{9D8B030D-6E8A-4147-A177-3AD203B41FA5}">
                      <a16:colId xmlns:a16="http://schemas.microsoft.com/office/drawing/2014/main" val="2486481729"/>
                    </a:ext>
                  </a:extLst>
                </a:gridCol>
              </a:tblGrid>
              <a:tr h="370840">
                <a:tc>
                  <a:txBody>
                    <a:bodyPr/>
                    <a:lstStyle/>
                    <a:p>
                      <a:endParaRPr lang="en-US" sz="1350" b="0" dirty="0">
                        <a:latin typeface="+mj-lt"/>
                      </a:endParaRPr>
                    </a:p>
                  </a:txBody>
                  <a:tcPr/>
                </a:tc>
                <a:tc>
                  <a:txBody>
                    <a:bodyPr/>
                    <a:lstStyle/>
                    <a:p>
                      <a:r>
                        <a:rPr lang="en-US" sz="1350" b="0" dirty="0">
                          <a:latin typeface="+mj-lt"/>
                        </a:rPr>
                        <a:t>Pitfall</a:t>
                      </a:r>
                    </a:p>
                  </a:txBody>
                  <a:tcPr/>
                </a:tc>
                <a:tc>
                  <a:txBody>
                    <a:bodyPr/>
                    <a:lstStyle/>
                    <a:p>
                      <a:r>
                        <a:rPr lang="en-US" sz="1350" b="0" dirty="0">
                          <a:latin typeface="+mj-lt"/>
                        </a:rPr>
                        <a:t>Recommendation</a:t>
                      </a:r>
                    </a:p>
                  </a:txBody>
                  <a:tcPr/>
                </a:tc>
                <a:extLst>
                  <a:ext uri="{0D108BD9-81ED-4DB2-BD59-A6C34878D82A}">
                    <a16:rowId xmlns:a16="http://schemas.microsoft.com/office/drawing/2014/main" val="2752713570"/>
                  </a:ext>
                </a:extLst>
              </a:tr>
              <a:tr h="370840">
                <a:tc>
                  <a:txBody>
                    <a:bodyPr/>
                    <a:lstStyle/>
                    <a:p>
                      <a:r>
                        <a:rPr lang="en-US" sz="1350" b="0" dirty="0">
                          <a:latin typeface="+mj-lt"/>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0" dirty="0">
                          <a:solidFill>
                            <a:srgbClr val="001F5F"/>
                          </a:solidFill>
                          <a:latin typeface="+mj-lt"/>
                          <a:cs typeface="Times New Roman"/>
                        </a:rPr>
                        <a:t>Seek to find all flaws in the paper, in part to show your expertise as a reviewer.</a:t>
                      </a:r>
                      <a:endParaRPr lang="en-US" sz="1350" b="0" dirty="0">
                        <a:latin typeface="+mj-lt"/>
                        <a:cs typeface="Times New Roman"/>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0" dirty="0">
                          <a:solidFill>
                            <a:srgbClr val="001F5F"/>
                          </a:solidFill>
                          <a:latin typeface="+mj-lt"/>
                          <a:cs typeface="Times New Roman"/>
                        </a:rPr>
                        <a:t>Look</a:t>
                      </a:r>
                      <a:r>
                        <a:rPr lang="en-US" sz="1350" b="0" spc="-10" dirty="0">
                          <a:solidFill>
                            <a:srgbClr val="001F5F"/>
                          </a:solidFill>
                          <a:latin typeface="+mj-lt"/>
                          <a:cs typeface="Times New Roman"/>
                        </a:rPr>
                        <a:t> </a:t>
                      </a:r>
                      <a:r>
                        <a:rPr lang="en-US" sz="1350" b="0" dirty="0">
                          <a:solidFill>
                            <a:srgbClr val="001F5F"/>
                          </a:solidFill>
                          <a:latin typeface="+mj-lt"/>
                          <a:cs typeface="Times New Roman"/>
                        </a:rPr>
                        <a:t>for</a:t>
                      </a:r>
                      <a:r>
                        <a:rPr lang="en-US" sz="1350" b="0" spc="-25" dirty="0">
                          <a:solidFill>
                            <a:srgbClr val="001F5F"/>
                          </a:solidFill>
                          <a:latin typeface="+mj-lt"/>
                          <a:cs typeface="Times New Roman"/>
                        </a:rPr>
                        <a:t> </a:t>
                      </a:r>
                      <a:r>
                        <a:rPr lang="en-US" sz="1350" b="0" spc="-10" dirty="0">
                          <a:solidFill>
                            <a:srgbClr val="001F5F"/>
                          </a:solidFill>
                          <a:latin typeface="+mj-lt"/>
                          <a:cs typeface="Times New Roman"/>
                        </a:rPr>
                        <a:t>reasons</a:t>
                      </a:r>
                      <a:r>
                        <a:rPr lang="en-US" sz="1350" b="0" spc="5" dirty="0">
                          <a:solidFill>
                            <a:srgbClr val="001F5F"/>
                          </a:solidFill>
                          <a:latin typeface="+mj-lt"/>
                          <a:cs typeface="Times New Roman"/>
                        </a:rPr>
                        <a:t> </a:t>
                      </a:r>
                      <a:r>
                        <a:rPr lang="en-US" sz="1350" b="0" dirty="0">
                          <a:solidFill>
                            <a:srgbClr val="001F5F"/>
                          </a:solidFill>
                          <a:latin typeface="+mj-lt"/>
                          <a:cs typeface="Times New Roman"/>
                        </a:rPr>
                        <a:t>to</a:t>
                      </a:r>
                      <a:r>
                        <a:rPr lang="en-US" sz="1350" b="0" spc="10" dirty="0">
                          <a:solidFill>
                            <a:srgbClr val="001F5F"/>
                          </a:solidFill>
                          <a:latin typeface="+mj-lt"/>
                          <a:cs typeface="Times New Roman"/>
                        </a:rPr>
                        <a:t> </a:t>
                      </a:r>
                      <a:r>
                        <a:rPr lang="en-US" sz="1350" b="0" spc="-5" dirty="0">
                          <a:solidFill>
                            <a:srgbClr val="001F5F"/>
                          </a:solidFill>
                          <a:latin typeface="+mj-lt"/>
                          <a:cs typeface="Times New Roman"/>
                        </a:rPr>
                        <a:t>accept</a:t>
                      </a:r>
                      <a:r>
                        <a:rPr lang="en-US" sz="1350" b="0" spc="20" dirty="0">
                          <a:solidFill>
                            <a:srgbClr val="001F5F"/>
                          </a:solidFill>
                          <a:latin typeface="+mj-lt"/>
                          <a:cs typeface="Times New Roman"/>
                        </a:rPr>
                        <a:t> </a:t>
                      </a:r>
                      <a:r>
                        <a:rPr lang="en-US" sz="1350" b="0" dirty="0">
                          <a:solidFill>
                            <a:srgbClr val="001F5F"/>
                          </a:solidFill>
                          <a:latin typeface="+mj-lt"/>
                          <a:cs typeface="Times New Roman"/>
                        </a:rPr>
                        <a:t>a</a:t>
                      </a:r>
                      <a:r>
                        <a:rPr lang="en-US" sz="1350" b="0" spc="5" dirty="0">
                          <a:solidFill>
                            <a:srgbClr val="001F5F"/>
                          </a:solidFill>
                          <a:latin typeface="+mj-lt"/>
                          <a:cs typeface="Times New Roman"/>
                        </a:rPr>
                        <a:t> </a:t>
                      </a:r>
                      <a:r>
                        <a:rPr lang="en-US" sz="1350" b="0" spc="-25" dirty="0">
                          <a:solidFill>
                            <a:srgbClr val="001F5F"/>
                          </a:solidFill>
                          <a:latin typeface="+mj-lt"/>
                          <a:cs typeface="Times New Roman"/>
                        </a:rPr>
                        <a:t>paper.</a:t>
                      </a:r>
                      <a:r>
                        <a:rPr lang="en-US" sz="1350" b="0" spc="-10" dirty="0">
                          <a:solidFill>
                            <a:srgbClr val="001F5F"/>
                          </a:solidFill>
                          <a:latin typeface="+mj-lt"/>
                          <a:cs typeface="Times New Roman"/>
                        </a:rPr>
                        <a:t> </a:t>
                      </a:r>
                      <a:r>
                        <a:rPr lang="en-US" sz="1350" b="0" spc="-5" dirty="0">
                          <a:solidFill>
                            <a:srgbClr val="001F5F"/>
                          </a:solidFill>
                          <a:latin typeface="+mj-lt"/>
                          <a:cs typeface="Times New Roman"/>
                        </a:rPr>
                        <a:t>Despite</a:t>
                      </a:r>
                      <a:r>
                        <a:rPr lang="en-US" sz="1350" b="0" spc="5" dirty="0">
                          <a:solidFill>
                            <a:srgbClr val="001F5F"/>
                          </a:solidFill>
                          <a:latin typeface="+mj-lt"/>
                          <a:cs typeface="Times New Roman"/>
                        </a:rPr>
                        <a:t> </a:t>
                      </a:r>
                      <a:r>
                        <a:rPr lang="en-US" sz="1350" b="0" spc="-5" dirty="0">
                          <a:solidFill>
                            <a:srgbClr val="001F5F"/>
                          </a:solidFill>
                          <a:latin typeface="+mj-lt"/>
                          <a:cs typeface="Times New Roman"/>
                        </a:rPr>
                        <a:t>its</a:t>
                      </a:r>
                      <a:r>
                        <a:rPr lang="en-US" sz="1350" b="0" spc="5" dirty="0">
                          <a:solidFill>
                            <a:srgbClr val="001F5F"/>
                          </a:solidFill>
                          <a:latin typeface="+mj-lt"/>
                          <a:cs typeface="Times New Roman"/>
                        </a:rPr>
                        <a:t> </a:t>
                      </a:r>
                      <a:r>
                        <a:rPr lang="en-US" sz="1350" b="0" dirty="0">
                          <a:solidFill>
                            <a:srgbClr val="001F5F"/>
                          </a:solidFill>
                          <a:latin typeface="+mj-lt"/>
                          <a:cs typeface="Times New Roman"/>
                        </a:rPr>
                        <a:t>flaws,</a:t>
                      </a:r>
                      <a:r>
                        <a:rPr lang="en-US" sz="1350" b="0" spc="-20" dirty="0">
                          <a:solidFill>
                            <a:srgbClr val="001F5F"/>
                          </a:solidFill>
                          <a:latin typeface="+mj-lt"/>
                          <a:cs typeface="Times New Roman"/>
                        </a:rPr>
                        <a:t> </a:t>
                      </a:r>
                      <a:r>
                        <a:rPr lang="en-US" sz="1350" b="0" spc="-5" dirty="0">
                          <a:solidFill>
                            <a:srgbClr val="001F5F"/>
                          </a:solidFill>
                          <a:latin typeface="+mj-lt"/>
                          <a:cs typeface="Times New Roman"/>
                        </a:rPr>
                        <a:t>does</a:t>
                      </a:r>
                      <a:r>
                        <a:rPr lang="en-US" sz="1350" b="0" spc="-10" dirty="0">
                          <a:solidFill>
                            <a:srgbClr val="001F5F"/>
                          </a:solidFill>
                          <a:latin typeface="+mj-lt"/>
                          <a:cs typeface="Times New Roman"/>
                        </a:rPr>
                        <a:t> </a:t>
                      </a:r>
                      <a:r>
                        <a:rPr lang="en-US" sz="1350" b="0" dirty="0">
                          <a:solidFill>
                            <a:srgbClr val="001F5F"/>
                          </a:solidFill>
                          <a:latin typeface="+mj-lt"/>
                          <a:cs typeface="Times New Roman"/>
                        </a:rPr>
                        <a:t>it</a:t>
                      </a:r>
                      <a:r>
                        <a:rPr lang="en-US" sz="1350" b="0" spc="10" dirty="0">
                          <a:solidFill>
                            <a:srgbClr val="001F5F"/>
                          </a:solidFill>
                          <a:latin typeface="+mj-lt"/>
                          <a:cs typeface="Times New Roman"/>
                        </a:rPr>
                        <a:t> </a:t>
                      </a:r>
                      <a:r>
                        <a:rPr lang="en-US" sz="1350" b="0" dirty="0">
                          <a:solidFill>
                            <a:srgbClr val="001F5F"/>
                          </a:solidFill>
                          <a:latin typeface="+mj-lt"/>
                          <a:cs typeface="Times New Roman"/>
                        </a:rPr>
                        <a:t>point</a:t>
                      </a:r>
                      <a:r>
                        <a:rPr lang="en-US" sz="1350" b="0" spc="-15" dirty="0">
                          <a:solidFill>
                            <a:srgbClr val="001F5F"/>
                          </a:solidFill>
                          <a:latin typeface="+mj-lt"/>
                          <a:cs typeface="Times New Roman"/>
                        </a:rPr>
                        <a:t> </a:t>
                      </a:r>
                      <a:r>
                        <a:rPr lang="en-US" sz="1350" b="0" spc="-5" dirty="0">
                          <a:solidFill>
                            <a:srgbClr val="001F5F"/>
                          </a:solidFill>
                          <a:latin typeface="+mj-lt"/>
                          <a:cs typeface="Times New Roman"/>
                        </a:rPr>
                        <a:t>in</a:t>
                      </a:r>
                      <a:r>
                        <a:rPr lang="en-US" sz="1350" b="0" spc="-10" dirty="0">
                          <a:solidFill>
                            <a:srgbClr val="001F5F"/>
                          </a:solidFill>
                          <a:latin typeface="+mj-lt"/>
                          <a:cs typeface="Times New Roman"/>
                        </a:rPr>
                        <a:t> </a:t>
                      </a:r>
                      <a:r>
                        <a:rPr lang="en-US" sz="1350" b="0" spc="-5" dirty="0">
                          <a:solidFill>
                            <a:srgbClr val="001F5F"/>
                          </a:solidFill>
                          <a:latin typeface="+mj-lt"/>
                          <a:cs typeface="Times New Roman"/>
                        </a:rPr>
                        <a:t>new </a:t>
                      </a:r>
                      <a:r>
                        <a:rPr lang="en-US" sz="1350" b="0" dirty="0">
                          <a:solidFill>
                            <a:srgbClr val="001F5F"/>
                          </a:solidFill>
                          <a:latin typeface="+mj-lt"/>
                          <a:cs typeface="Times New Roman"/>
                        </a:rPr>
                        <a:t> </a:t>
                      </a:r>
                      <a:r>
                        <a:rPr lang="en-US" sz="1350" b="0" spc="-5" dirty="0">
                          <a:solidFill>
                            <a:srgbClr val="001F5F"/>
                          </a:solidFill>
                          <a:latin typeface="+mj-lt"/>
                          <a:cs typeface="Times New Roman"/>
                        </a:rPr>
                        <a:t>directions</a:t>
                      </a:r>
                      <a:r>
                        <a:rPr lang="en-US" sz="1350" b="0" spc="15" dirty="0">
                          <a:solidFill>
                            <a:srgbClr val="001F5F"/>
                          </a:solidFill>
                          <a:latin typeface="+mj-lt"/>
                          <a:cs typeface="Times New Roman"/>
                        </a:rPr>
                        <a:t> </a:t>
                      </a:r>
                      <a:r>
                        <a:rPr lang="en-US" sz="1350" b="0" dirty="0">
                          <a:solidFill>
                            <a:srgbClr val="001F5F"/>
                          </a:solidFill>
                          <a:latin typeface="+mj-lt"/>
                          <a:cs typeface="Times New Roman"/>
                        </a:rPr>
                        <a:t>or</a:t>
                      </a:r>
                      <a:r>
                        <a:rPr lang="en-US" sz="1350" b="0" spc="-15" dirty="0">
                          <a:solidFill>
                            <a:srgbClr val="001F5F"/>
                          </a:solidFill>
                          <a:latin typeface="+mj-lt"/>
                          <a:cs typeface="Times New Roman"/>
                        </a:rPr>
                        <a:t> </a:t>
                      </a:r>
                      <a:r>
                        <a:rPr lang="en-US" sz="1350" b="0" spc="-5" dirty="0">
                          <a:solidFill>
                            <a:srgbClr val="001F5F"/>
                          </a:solidFill>
                          <a:latin typeface="+mj-lt"/>
                          <a:cs typeface="Times New Roman"/>
                        </a:rPr>
                        <a:t>expose</a:t>
                      </a:r>
                      <a:r>
                        <a:rPr lang="en-US" sz="1350" b="0" dirty="0">
                          <a:solidFill>
                            <a:srgbClr val="001F5F"/>
                          </a:solidFill>
                          <a:latin typeface="+mj-lt"/>
                          <a:cs typeface="Times New Roman"/>
                        </a:rPr>
                        <a:t> </a:t>
                      </a:r>
                      <a:r>
                        <a:rPr lang="en-US" sz="1350" b="0" spc="-10" dirty="0">
                          <a:solidFill>
                            <a:srgbClr val="001F5F"/>
                          </a:solidFill>
                          <a:latin typeface="+mj-lt"/>
                          <a:cs typeface="Times New Roman"/>
                        </a:rPr>
                        <a:t>promising</a:t>
                      </a:r>
                      <a:r>
                        <a:rPr lang="en-US" sz="1350" b="0" spc="15" dirty="0">
                          <a:solidFill>
                            <a:srgbClr val="001F5F"/>
                          </a:solidFill>
                          <a:latin typeface="+mj-lt"/>
                          <a:cs typeface="Times New Roman"/>
                        </a:rPr>
                        <a:t> </a:t>
                      </a:r>
                      <a:r>
                        <a:rPr lang="en-US" sz="1350" b="0" dirty="0">
                          <a:solidFill>
                            <a:srgbClr val="001F5F"/>
                          </a:solidFill>
                          <a:latin typeface="+mj-lt"/>
                          <a:cs typeface="Times New Roman"/>
                        </a:rPr>
                        <a:t>insights?</a:t>
                      </a:r>
                      <a:r>
                        <a:rPr lang="en-US" sz="1350" b="0" spc="-50" dirty="0">
                          <a:solidFill>
                            <a:srgbClr val="001F5F"/>
                          </a:solidFill>
                          <a:latin typeface="+mj-lt"/>
                          <a:cs typeface="Times New Roman"/>
                        </a:rPr>
                        <a:t> </a:t>
                      </a:r>
                      <a:r>
                        <a:rPr lang="en-US" sz="1350" b="0" spc="-5" dirty="0">
                          <a:solidFill>
                            <a:srgbClr val="001F5F"/>
                          </a:solidFill>
                          <a:latin typeface="+mj-lt"/>
                          <a:cs typeface="Times New Roman"/>
                        </a:rPr>
                        <a:t>The</a:t>
                      </a:r>
                      <a:r>
                        <a:rPr lang="en-US" sz="1350" b="0" dirty="0">
                          <a:solidFill>
                            <a:srgbClr val="001F5F"/>
                          </a:solidFill>
                          <a:latin typeface="+mj-lt"/>
                          <a:cs typeface="Times New Roman"/>
                        </a:rPr>
                        <a:t> </a:t>
                      </a:r>
                      <a:r>
                        <a:rPr lang="en-US" sz="1350" b="0" spc="-5" dirty="0">
                          <a:solidFill>
                            <a:srgbClr val="001F5F"/>
                          </a:solidFill>
                          <a:latin typeface="+mj-lt"/>
                          <a:cs typeface="Times New Roman"/>
                        </a:rPr>
                        <a:t>community</a:t>
                      </a:r>
                      <a:r>
                        <a:rPr lang="en-US" sz="1350" b="0" spc="25" dirty="0">
                          <a:solidFill>
                            <a:srgbClr val="001F5F"/>
                          </a:solidFill>
                          <a:latin typeface="+mj-lt"/>
                          <a:cs typeface="Times New Roman"/>
                        </a:rPr>
                        <a:t> </a:t>
                      </a:r>
                      <a:r>
                        <a:rPr lang="en-US" sz="1350" b="0" spc="-5" dirty="0">
                          <a:solidFill>
                            <a:srgbClr val="001F5F"/>
                          </a:solidFill>
                          <a:latin typeface="+mj-lt"/>
                          <a:cs typeface="Times New Roman"/>
                        </a:rPr>
                        <a:t>can</a:t>
                      </a:r>
                      <a:r>
                        <a:rPr lang="en-US" sz="1350" b="0" spc="5" dirty="0">
                          <a:solidFill>
                            <a:srgbClr val="001F5F"/>
                          </a:solidFill>
                          <a:latin typeface="+mj-lt"/>
                          <a:cs typeface="Times New Roman"/>
                        </a:rPr>
                        <a:t> </a:t>
                      </a:r>
                      <a:r>
                        <a:rPr lang="en-US" sz="1350" b="0" spc="-5" dirty="0">
                          <a:solidFill>
                            <a:srgbClr val="001F5F"/>
                          </a:solidFill>
                          <a:latin typeface="+mj-lt"/>
                          <a:cs typeface="Times New Roman"/>
                        </a:rPr>
                        <a:t>benefit</a:t>
                      </a:r>
                      <a:r>
                        <a:rPr lang="en-US" sz="1350" b="0" spc="5" dirty="0">
                          <a:solidFill>
                            <a:srgbClr val="001F5F"/>
                          </a:solidFill>
                          <a:latin typeface="+mj-lt"/>
                          <a:cs typeface="Times New Roman"/>
                        </a:rPr>
                        <a:t> </a:t>
                      </a:r>
                      <a:r>
                        <a:rPr lang="en-US" sz="1350" b="0" spc="-10" dirty="0">
                          <a:solidFill>
                            <a:srgbClr val="001F5F"/>
                          </a:solidFill>
                          <a:latin typeface="+mj-lt"/>
                          <a:cs typeface="Times New Roman"/>
                        </a:rPr>
                        <a:t>from </a:t>
                      </a:r>
                      <a:r>
                        <a:rPr lang="en-US" sz="1350" b="0" spc="-285" dirty="0">
                          <a:solidFill>
                            <a:srgbClr val="001F5F"/>
                          </a:solidFill>
                          <a:latin typeface="+mj-lt"/>
                          <a:cs typeface="Times New Roman"/>
                        </a:rPr>
                        <a:t> </a:t>
                      </a:r>
                      <a:r>
                        <a:rPr lang="en-US" sz="1350" b="0" spc="-5" dirty="0">
                          <a:solidFill>
                            <a:srgbClr val="001F5F"/>
                          </a:solidFill>
                          <a:latin typeface="+mj-lt"/>
                          <a:cs typeface="Times New Roman"/>
                        </a:rPr>
                        <a:t>imperfect,</a:t>
                      </a:r>
                      <a:r>
                        <a:rPr lang="en-US" sz="1350" b="0" spc="25" dirty="0">
                          <a:solidFill>
                            <a:srgbClr val="001F5F"/>
                          </a:solidFill>
                          <a:latin typeface="+mj-lt"/>
                          <a:cs typeface="Times New Roman"/>
                        </a:rPr>
                        <a:t> </a:t>
                      </a:r>
                      <a:r>
                        <a:rPr lang="en-US" sz="1350" b="0" dirty="0">
                          <a:solidFill>
                            <a:srgbClr val="001F5F"/>
                          </a:solidFill>
                          <a:latin typeface="+mj-lt"/>
                          <a:cs typeface="Times New Roman"/>
                        </a:rPr>
                        <a:t>insightful</a:t>
                      </a:r>
                      <a:r>
                        <a:rPr lang="en-US" sz="1350" b="0" spc="-20" dirty="0">
                          <a:solidFill>
                            <a:srgbClr val="001F5F"/>
                          </a:solidFill>
                          <a:latin typeface="+mj-lt"/>
                          <a:cs typeface="Times New Roman"/>
                        </a:rPr>
                        <a:t> </a:t>
                      </a:r>
                      <a:r>
                        <a:rPr lang="en-US" sz="1350" b="0" spc="-5" dirty="0">
                          <a:solidFill>
                            <a:srgbClr val="001F5F"/>
                          </a:solidFill>
                          <a:latin typeface="+mj-lt"/>
                          <a:cs typeface="Times New Roman"/>
                        </a:rPr>
                        <a:t>papers.</a:t>
                      </a:r>
                      <a:endParaRPr lang="en-US" sz="1350" b="0" dirty="0">
                        <a:latin typeface="+mj-lt"/>
                        <a:cs typeface="Times New Roman"/>
                      </a:endParaRPr>
                    </a:p>
                  </a:txBody>
                  <a:tcPr/>
                </a:tc>
                <a:extLst>
                  <a:ext uri="{0D108BD9-81ED-4DB2-BD59-A6C34878D82A}">
                    <a16:rowId xmlns:a16="http://schemas.microsoft.com/office/drawing/2014/main" val="2457688737"/>
                  </a:ext>
                </a:extLst>
              </a:tr>
              <a:tr h="370840">
                <a:tc>
                  <a:txBody>
                    <a:bodyPr/>
                    <a:lstStyle/>
                    <a:p>
                      <a:r>
                        <a:rPr lang="en-US" sz="1350" b="0" dirty="0">
                          <a:latin typeface="+mj-lt"/>
                        </a:rPr>
                        <a:t>2</a:t>
                      </a:r>
                    </a:p>
                  </a:txBody>
                  <a:tcPr/>
                </a:tc>
                <a:tc>
                  <a:txBody>
                    <a:bodyPr/>
                    <a:lstStyle/>
                    <a:p>
                      <a:pPr marL="0">
                        <a:lnSpc>
                          <a:spcPct val="100000"/>
                        </a:lnSpc>
                        <a:spcBef>
                          <a:spcPts val="100"/>
                        </a:spcBef>
                      </a:pPr>
                      <a:r>
                        <a:rPr lang="en-US" sz="1350" b="0" spc="-5" dirty="0">
                          <a:solidFill>
                            <a:srgbClr val="001F5F"/>
                          </a:solidFill>
                          <a:latin typeface="+mj-lt"/>
                          <a:cs typeface="Times New Roman"/>
                        </a:rPr>
                        <a:t>Since</a:t>
                      </a:r>
                      <a:r>
                        <a:rPr lang="en-US" sz="1350" b="0" dirty="0">
                          <a:solidFill>
                            <a:srgbClr val="001F5F"/>
                          </a:solidFill>
                          <a:latin typeface="+mj-lt"/>
                          <a:cs typeface="Times New Roman"/>
                        </a:rPr>
                        <a:t> </a:t>
                      </a:r>
                      <a:r>
                        <a:rPr lang="en-US" sz="1350" b="0" spc="-5" dirty="0">
                          <a:solidFill>
                            <a:srgbClr val="001F5F"/>
                          </a:solidFill>
                          <a:latin typeface="+mj-lt"/>
                          <a:cs typeface="Times New Roman"/>
                        </a:rPr>
                        <a:t>the</a:t>
                      </a:r>
                      <a:r>
                        <a:rPr lang="en-US" sz="1350" b="0" spc="5" dirty="0">
                          <a:solidFill>
                            <a:srgbClr val="001F5F"/>
                          </a:solidFill>
                          <a:latin typeface="+mj-lt"/>
                          <a:cs typeface="Times New Roman"/>
                        </a:rPr>
                        <a:t> </a:t>
                      </a:r>
                      <a:r>
                        <a:rPr lang="en-US" sz="1350" b="0" spc="-10" dirty="0">
                          <a:solidFill>
                            <a:srgbClr val="001F5F"/>
                          </a:solidFill>
                          <a:latin typeface="+mj-lt"/>
                          <a:cs typeface="Times New Roman"/>
                        </a:rPr>
                        <a:t>review</a:t>
                      </a:r>
                      <a:r>
                        <a:rPr lang="en-US" sz="1350" b="0" spc="30" dirty="0">
                          <a:solidFill>
                            <a:srgbClr val="001F5F"/>
                          </a:solidFill>
                          <a:latin typeface="+mj-lt"/>
                          <a:cs typeface="Times New Roman"/>
                        </a:rPr>
                        <a:t> </a:t>
                      </a:r>
                      <a:r>
                        <a:rPr lang="en-US" sz="1350" b="0" spc="-10" dirty="0">
                          <a:solidFill>
                            <a:srgbClr val="001F5F"/>
                          </a:solidFill>
                          <a:latin typeface="+mj-lt"/>
                          <a:cs typeface="Times New Roman"/>
                        </a:rPr>
                        <a:t>process</a:t>
                      </a:r>
                      <a:r>
                        <a:rPr lang="en-US" sz="1350" b="0" spc="15" dirty="0">
                          <a:solidFill>
                            <a:srgbClr val="001F5F"/>
                          </a:solidFill>
                          <a:latin typeface="+mj-lt"/>
                          <a:cs typeface="Times New Roman"/>
                        </a:rPr>
                        <a:t> </a:t>
                      </a:r>
                      <a:r>
                        <a:rPr lang="en-US" sz="1350" b="0" spc="-5" dirty="0">
                          <a:solidFill>
                            <a:srgbClr val="001F5F"/>
                          </a:solidFill>
                          <a:latin typeface="+mj-lt"/>
                          <a:cs typeface="Times New Roman"/>
                        </a:rPr>
                        <a:t>is</a:t>
                      </a:r>
                      <a:r>
                        <a:rPr lang="en-US" sz="1350" b="0" spc="5" dirty="0">
                          <a:solidFill>
                            <a:srgbClr val="001F5F"/>
                          </a:solidFill>
                          <a:latin typeface="+mj-lt"/>
                          <a:cs typeface="Times New Roman"/>
                        </a:rPr>
                        <a:t> </a:t>
                      </a:r>
                      <a:r>
                        <a:rPr lang="en-US" sz="1350" b="0" spc="-5" dirty="0">
                          <a:solidFill>
                            <a:srgbClr val="001F5F"/>
                          </a:solidFill>
                          <a:latin typeface="+mj-lt"/>
                          <a:cs typeface="Times New Roman"/>
                        </a:rPr>
                        <a:t>anonymous,</a:t>
                      </a:r>
                      <a:r>
                        <a:rPr lang="en-US" sz="1350" b="0" spc="-20" dirty="0">
                          <a:solidFill>
                            <a:srgbClr val="001F5F"/>
                          </a:solidFill>
                          <a:latin typeface="+mj-lt"/>
                          <a:cs typeface="Times New Roman"/>
                        </a:rPr>
                        <a:t> </a:t>
                      </a:r>
                      <a:r>
                        <a:rPr lang="en-US" sz="1350" b="0" dirty="0">
                          <a:solidFill>
                            <a:srgbClr val="001F5F"/>
                          </a:solidFill>
                          <a:latin typeface="+mj-lt"/>
                          <a:cs typeface="Times New Roman"/>
                        </a:rPr>
                        <a:t>it</a:t>
                      </a:r>
                      <a:r>
                        <a:rPr lang="en-US" sz="1350" b="0" spc="10" dirty="0">
                          <a:solidFill>
                            <a:srgbClr val="001F5F"/>
                          </a:solidFill>
                          <a:latin typeface="+mj-lt"/>
                          <a:cs typeface="Times New Roman"/>
                        </a:rPr>
                        <a:t> </a:t>
                      </a:r>
                      <a:r>
                        <a:rPr lang="en-US" sz="1350" b="0" spc="-5" dirty="0">
                          <a:solidFill>
                            <a:srgbClr val="001F5F"/>
                          </a:solidFill>
                          <a:latin typeface="+mj-lt"/>
                          <a:cs typeface="Times New Roman"/>
                        </a:rPr>
                        <a:t>is</a:t>
                      </a:r>
                      <a:r>
                        <a:rPr lang="en-US" sz="1350" b="0" spc="0" dirty="0">
                          <a:solidFill>
                            <a:schemeClr val="dk1"/>
                          </a:solidFill>
                          <a:latin typeface="+mj-lt"/>
                          <a:cs typeface="Times New Roman"/>
                        </a:rPr>
                        <a:t> </a:t>
                      </a:r>
                      <a:r>
                        <a:rPr lang="en-US" sz="1350" b="0" spc="-5" dirty="0">
                          <a:solidFill>
                            <a:srgbClr val="001F5F"/>
                          </a:solidFill>
                          <a:latin typeface="+mj-lt"/>
                          <a:cs typeface="Times New Roman"/>
                        </a:rPr>
                        <a:t>appropriate</a:t>
                      </a:r>
                      <a:r>
                        <a:rPr lang="en-US" sz="1350" b="0" dirty="0">
                          <a:solidFill>
                            <a:srgbClr val="001F5F"/>
                          </a:solidFill>
                          <a:latin typeface="+mj-lt"/>
                          <a:cs typeface="Times New Roman"/>
                        </a:rPr>
                        <a:t> to </a:t>
                      </a:r>
                      <a:r>
                        <a:rPr lang="en-US" sz="1350" b="0" spc="-5" dirty="0">
                          <a:solidFill>
                            <a:srgbClr val="001F5F"/>
                          </a:solidFill>
                          <a:latin typeface="+mj-lt"/>
                          <a:cs typeface="Times New Roman"/>
                        </a:rPr>
                        <a:t>criticize</a:t>
                      </a:r>
                      <a:r>
                        <a:rPr lang="en-US" sz="1350" b="0" spc="50" dirty="0">
                          <a:solidFill>
                            <a:srgbClr val="001F5F"/>
                          </a:solidFill>
                          <a:latin typeface="+mj-lt"/>
                          <a:cs typeface="Times New Roman"/>
                        </a:rPr>
                        <a:t> </a:t>
                      </a:r>
                      <a:r>
                        <a:rPr lang="en-US" sz="1350" b="0" spc="-5" dirty="0">
                          <a:solidFill>
                            <a:srgbClr val="001F5F"/>
                          </a:solidFill>
                          <a:latin typeface="+mj-lt"/>
                          <a:cs typeface="Times New Roman"/>
                        </a:rPr>
                        <a:t>the paper</a:t>
                      </a:r>
                      <a:r>
                        <a:rPr lang="en-US" sz="1350" b="0" spc="-30" dirty="0">
                          <a:solidFill>
                            <a:srgbClr val="001F5F"/>
                          </a:solidFill>
                          <a:latin typeface="+mj-lt"/>
                          <a:cs typeface="Times New Roman"/>
                        </a:rPr>
                        <a:t> </a:t>
                      </a:r>
                      <a:r>
                        <a:rPr lang="en-US" sz="1350" b="0" spc="-5" dirty="0">
                          <a:solidFill>
                            <a:srgbClr val="001F5F"/>
                          </a:solidFill>
                          <a:latin typeface="+mj-lt"/>
                          <a:cs typeface="Times New Roman"/>
                        </a:rPr>
                        <a:t>as</a:t>
                      </a:r>
                      <a:r>
                        <a:rPr lang="en-US" sz="1350" b="0" dirty="0">
                          <a:solidFill>
                            <a:srgbClr val="001F5F"/>
                          </a:solidFill>
                          <a:latin typeface="+mj-lt"/>
                          <a:cs typeface="Times New Roman"/>
                        </a:rPr>
                        <a:t> if</a:t>
                      </a:r>
                      <a:r>
                        <a:rPr lang="en-US" sz="1350" b="0" spc="-5" dirty="0">
                          <a:solidFill>
                            <a:srgbClr val="001F5F"/>
                          </a:solidFill>
                          <a:latin typeface="+mj-lt"/>
                          <a:cs typeface="Times New Roman"/>
                        </a:rPr>
                        <a:t> the </a:t>
                      </a:r>
                      <a:r>
                        <a:rPr lang="en-US" sz="1350" b="0" spc="-285" dirty="0">
                          <a:solidFill>
                            <a:srgbClr val="001F5F"/>
                          </a:solidFill>
                          <a:latin typeface="+mj-lt"/>
                          <a:cs typeface="Times New Roman"/>
                        </a:rPr>
                        <a:t> </a:t>
                      </a:r>
                      <a:r>
                        <a:rPr lang="en-US" sz="1350" b="0" spc="-5" dirty="0">
                          <a:solidFill>
                            <a:srgbClr val="001F5F"/>
                          </a:solidFill>
                          <a:latin typeface="+mj-lt"/>
                          <a:cs typeface="Times New Roman"/>
                        </a:rPr>
                        <a:t>authors</a:t>
                      </a:r>
                      <a:r>
                        <a:rPr lang="en-US" sz="1350" b="0" spc="-20" dirty="0">
                          <a:solidFill>
                            <a:srgbClr val="001F5F"/>
                          </a:solidFill>
                          <a:latin typeface="+mj-lt"/>
                          <a:cs typeface="Times New Roman"/>
                        </a:rPr>
                        <a:t> </a:t>
                      </a:r>
                      <a:r>
                        <a:rPr lang="en-US" sz="1350" b="0" spc="-5" dirty="0">
                          <a:solidFill>
                            <a:srgbClr val="001F5F"/>
                          </a:solidFill>
                          <a:latin typeface="+mj-lt"/>
                          <a:cs typeface="Times New Roman"/>
                        </a:rPr>
                        <a:t>did</a:t>
                      </a:r>
                      <a:r>
                        <a:rPr lang="en-US" sz="1350" b="0" spc="-10" dirty="0">
                          <a:solidFill>
                            <a:srgbClr val="001F5F"/>
                          </a:solidFill>
                          <a:latin typeface="+mj-lt"/>
                          <a:cs typeface="Times New Roman"/>
                        </a:rPr>
                        <a:t> </a:t>
                      </a:r>
                      <a:r>
                        <a:rPr lang="en-US" sz="1350" b="0" spc="-5" dirty="0">
                          <a:solidFill>
                            <a:srgbClr val="001F5F"/>
                          </a:solidFill>
                          <a:latin typeface="+mj-lt"/>
                          <a:cs typeface="Times New Roman"/>
                        </a:rPr>
                        <a:t>not</a:t>
                      </a:r>
                      <a:r>
                        <a:rPr lang="en-US" sz="1350" b="0" spc="-20" dirty="0">
                          <a:solidFill>
                            <a:srgbClr val="001F5F"/>
                          </a:solidFill>
                          <a:latin typeface="+mj-lt"/>
                          <a:cs typeface="Times New Roman"/>
                        </a:rPr>
                        <a:t> </a:t>
                      </a:r>
                      <a:r>
                        <a:rPr lang="en-US" sz="1350" b="0" dirty="0">
                          <a:solidFill>
                            <a:srgbClr val="001F5F"/>
                          </a:solidFill>
                          <a:latin typeface="+mj-lt"/>
                          <a:cs typeface="Times New Roman"/>
                        </a:rPr>
                        <a:t>have</a:t>
                      </a:r>
                      <a:r>
                        <a:rPr lang="en-US" sz="1350" b="0" spc="-5" dirty="0">
                          <a:solidFill>
                            <a:srgbClr val="001F5F"/>
                          </a:solidFill>
                          <a:latin typeface="+mj-lt"/>
                          <a:cs typeface="Times New Roman"/>
                        </a:rPr>
                        <a:t> feelings.</a:t>
                      </a:r>
                      <a:endParaRPr lang="en-US" sz="1350" b="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0" spc="-95" dirty="0">
                          <a:solidFill>
                            <a:srgbClr val="001F5F"/>
                          </a:solidFill>
                          <a:latin typeface="+mj-lt"/>
                          <a:cs typeface="Constantia"/>
                        </a:rPr>
                        <a:t>Y</a:t>
                      </a:r>
                      <a:r>
                        <a:rPr lang="en-US" sz="1350" b="0" dirty="0">
                          <a:solidFill>
                            <a:srgbClr val="001F5F"/>
                          </a:solidFill>
                          <a:latin typeface="+mj-lt"/>
                          <a:cs typeface="Constantia"/>
                        </a:rPr>
                        <a:t>our</a:t>
                      </a:r>
                      <a:r>
                        <a:rPr lang="en-US" sz="1350" b="0" spc="-65" dirty="0">
                          <a:solidFill>
                            <a:srgbClr val="001F5F"/>
                          </a:solidFill>
                          <a:latin typeface="+mj-lt"/>
                          <a:cs typeface="Constantia"/>
                        </a:rPr>
                        <a:t> </a:t>
                      </a:r>
                      <a:r>
                        <a:rPr lang="en-US" sz="1350" b="0" spc="-15" dirty="0">
                          <a:solidFill>
                            <a:srgbClr val="001F5F"/>
                          </a:solidFill>
                          <a:latin typeface="+mj-lt"/>
                          <a:cs typeface="Constantia"/>
                        </a:rPr>
                        <a:t>t</a:t>
                      </a:r>
                      <a:r>
                        <a:rPr lang="en-US" sz="1350" b="0" dirty="0">
                          <a:solidFill>
                            <a:srgbClr val="001F5F"/>
                          </a:solidFill>
                          <a:latin typeface="+mj-lt"/>
                          <a:cs typeface="Constantia"/>
                        </a:rPr>
                        <a:t>one</a:t>
                      </a:r>
                      <a:r>
                        <a:rPr lang="en-US" sz="1350" b="0" spc="-70" dirty="0">
                          <a:solidFill>
                            <a:srgbClr val="001F5F"/>
                          </a:solidFill>
                          <a:latin typeface="+mj-lt"/>
                          <a:cs typeface="Constantia"/>
                        </a:rPr>
                        <a:t> </a:t>
                      </a:r>
                      <a:r>
                        <a:rPr lang="en-US" sz="1350" b="0" dirty="0">
                          <a:solidFill>
                            <a:srgbClr val="001F5F"/>
                          </a:solidFill>
                          <a:latin typeface="+mj-lt"/>
                          <a:cs typeface="Constantia"/>
                        </a:rPr>
                        <a:t>shou</a:t>
                      </a:r>
                      <a:r>
                        <a:rPr lang="en-US" sz="1350" b="0" spc="-5" dirty="0">
                          <a:solidFill>
                            <a:srgbClr val="001F5F"/>
                          </a:solidFill>
                          <a:latin typeface="+mj-lt"/>
                          <a:cs typeface="Constantia"/>
                        </a:rPr>
                        <a:t>l</a:t>
                      </a:r>
                      <a:r>
                        <a:rPr lang="en-US" sz="1350" b="0" dirty="0">
                          <a:solidFill>
                            <a:srgbClr val="001F5F"/>
                          </a:solidFill>
                          <a:latin typeface="+mj-lt"/>
                          <a:cs typeface="Constantia"/>
                        </a:rPr>
                        <a:t>d</a:t>
                      </a:r>
                      <a:r>
                        <a:rPr lang="en-US" sz="1350" b="0" spc="-15" dirty="0">
                          <a:solidFill>
                            <a:srgbClr val="001F5F"/>
                          </a:solidFill>
                          <a:latin typeface="+mj-lt"/>
                          <a:cs typeface="Constantia"/>
                        </a:rPr>
                        <a:t> </a:t>
                      </a:r>
                      <a:r>
                        <a:rPr lang="en-US" sz="1350" b="0" dirty="0">
                          <a:solidFill>
                            <a:srgbClr val="001F5F"/>
                          </a:solidFill>
                          <a:latin typeface="+mj-lt"/>
                          <a:cs typeface="Constantia"/>
                        </a:rPr>
                        <a:t>be</a:t>
                      </a:r>
                      <a:r>
                        <a:rPr lang="en-US" sz="1350" b="0" spc="-45" dirty="0">
                          <a:solidFill>
                            <a:srgbClr val="001F5F"/>
                          </a:solidFill>
                          <a:latin typeface="+mj-lt"/>
                          <a:cs typeface="Constantia"/>
                        </a:rPr>
                        <a:t> </a:t>
                      </a:r>
                      <a:r>
                        <a:rPr lang="en-US" sz="1350" b="0" dirty="0">
                          <a:solidFill>
                            <a:srgbClr val="001F5F"/>
                          </a:solidFill>
                          <a:latin typeface="+mj-lt"/>
                          <a:cs typeface="Constantia"/>
                        </a:rPr>
                        <a:t>the</a:t>
                      </a:r>
                      <a:r>
                        <a:rPr lang="en-US" sz="1350" b="0" spc="-60" dirty="0">
                          <a:solidFill>
                            <a:srgbClr val="001F5F"/>
                          </a:solidFill>
                          <a:latin typeface="+mj-lt"/>
                          <a:cs typeface="Constantia"/>
                        </a:rPr>
                        <a:t> </a:t>
                      </a:r>
                      <a:r>
                        <a:rPr lang="en-US" sz="1350" b="0" dirty="0">
                          <a:solidFill>
                            <a:srgbClr val="001F5F"/>
                          </a:solidFill>
                          <a:latin typeface="+mj-lt"/>
                          <a:cs typeface="Constantia"/>
                        </a:rPr>
                        <a:t>same</a:t>
                      </a:r>
                      <a:r>
                        <a:rPr lang="en-US" sz="1350" b="0" spc="-70" dirty="0">
                          <a:solidFill>
                            <a:srgbClr val="001F5F"/>
                          </a:solidFill>
                          <a:latin typeface="+mj-lt"/>
                          <a:cs typeface="Constantia"/>
                        </a:rPr>
                        <a:t> </a:t>
                      </a:r>
                      <a:r>
                        <a:rPr lang="en-US" sz="1350" b="0" dirty="0">
                          <a:solidFill>
                            <a:srgbClr val="001F5F"/>
                          </a:solidFill>
                          <a:latin typeface="+mj-lt"/>
                          <a:cs typeface="Constantia"/>
                        </a:rPr>
                        <a:t>as</a:t>
                      </a:r>
                      <a:r>
                        <a:rPr lang="en-US" sz="1350" b="0" spc="-35" dirty="0">
                          <a:solidFill>
                            <a:srgbClr val="001F5F"/>
                          </a:solidFill>
                          <a:latin typeface="+mj-lt"/>
                          <a:cs typeface="Constantia"/>
                        </a:rPr>
                        <a:t> </a:t>
                      </a:r>
                      <a:r>
                        <a:rPr lang="en-US" sz="1350" b="0" dirty="0">
                          <a:solidFill>
                            <a:srgbClr val="001F5F"/>
                          </a:solidFill>
                          <a:latin typeface="+mj-lt"/>
                          <a:cs typeface="Constantia"/>
                        </a:rPr>
                        <a:t>if</a:t>
                      </a:r>
                      <a:r>
                        <a:rPr lang="en-US" sz="1350" b="0" spc="-10" dirty="0">
                          <a:solidFill>
                            <a:srgbClr val="001F5F"/>
                          </a:solidFill>
                          <a:latin typeface="+mj-lt"/>
                          <a:cs typeface="Constantia"/>
                        </a:rPr>
                        <a:t> </a:t>
                      </a:r>
                      <a:r>
                        <a:rPr lang="en-US" sz="1350" b="0" spc="-30" dirty="0">
                          <a:solidFill>
                            <a:srgbClr val="001F5F"/>
                          </a:solidFill>
                          <a:latin typeface="+mj-lt"/>
                          <a:cs typeface="Constantia"/>
                        </a:rPr>
                        <a:t>y</a:t>
                      </a:r>
                      <a:r>
                        <a:rPr lang="en-US" sz="1350" b="0" dirty="0">
                          <a:solidFill>
                            <a:srgbClr val="001F5F"/>
                          </a:solidFill>
                          <a:latin typeface="+mj-lt"/>
                          <a:cs typeface="Constantia"/>
                        </a:rPr>
                        <a:t>ou</a:t>
                      </a:r>
                      <a:r>
                        <a:rPr lang="en-US" sz="1350" b="0" spc="-55" dirty="0">
                          <a:solidFill>
                            <a:srgbClr val="001F5F"/>
                          </a:solidFill>
                          <a:latin typeface="+mj-lt"/>
                          <a:cs typeface="Constantia"/>
                        </a:rPr>
                        <a:t> </a:t>
                      </a:r>
                      <a:r>
                        <a:rPr lang="en-US" sz="1350" b="0" dirty="0">
                          <a:solidFill>
                            <a:srgbClr val="001F5F"/>
                          </a:solidFill>
                          <a:latin typeface="+mj-lt"/>
                          <a:cs typeface="Constantia"/>
                        </a:rPr>
                        <a:t>a</a:t>
                      </a:r>
                      <a:r>
                        <a:rPr lang="en-US" sz="1350" b="0" spc="-20" dirty="0">
                          <a:solidFill>
                            <a:srgbClr val="001F5F"/>
                          </a:solidFill>
                          <a:latin typeface="+mj-lt"/>
                          <a:cs typeface="Constantia"/>
                        </a:rPr>
                        <a:t>r</a:t>
                      </a:r>
                      <a:r>
                        <a:rPr lang="en-US" sz="1350" b="0" dirty="0">
                          <a:solidFill>
                            <a:srgbClr val="001F5F"/>
                          </a:solidFill>
                          <a:latin typeface="+mj-lt"/>
                          <a:cs typeface="Constantia"/>
                        </a:rPr>
                        <a:t>e</a:t>
                      </a:r>
                      <a:r>
                        <a:rPr lang="en-US" sz="1350" b="0" spc="-60" dirty="0">
                          <a:solidFill>
                            <a:srgbClr val="001F5F"/>
                          </a:solidFill>
                          <a:latin typeface="+mj-lt"/>
                          <a:cs typeface="Constantia"/>
                        </a:rPr>
                        <a:t> </a:t>
                      </a:r>
                      <a:r>
                        <a:rPr lang="en-US" sz="1350" b="0" dirty="0">
                          <a:solidFill>
                            <a:srgbClr val="001F5F"/>
                          </a:solidFill>
                          <a:latin typeface="+mj-lt"/>
                          <a:cs typeface="Constantia"/>
                        </a:rPr>
                        <a:t>g</a:t>
                      </a:r>
                      <a:r>
                        <a:rPr lang="en-US" sz="1350" b="0" spc="-15" dirty="0">
                          <a:solidFill>
                            <a:srgbClr val="001F5F"/>
                          </a:solidFill>
                          <a:latin typeface="+mj-lt"/>
                          <a:cs typeface="Constantia"/>
                        </a:rPr>
                        <a:t>i</a:t>
                      </a:r>
                      <a:r>
                        <a:rPr lang="en-US" sz="1350" b="0" spc="-5" dirty="0">
                          <a:solidFill>
                            <a:srgbClr val="001F5F"/>
                          </a:solidFill>
                          <a:latin typeface="+mj-lt"/>
                          <a:cs typeface="Constantia"/>
                        </a:rPr>
                        <a:t>vin</a:t>
                      </a:r>
                      <a:r>
                        <a:rPr lang="en-US" sz="1350" b="0" dirty="0">
                          <a:solidFill>
                            <a:srgbClr val="001F5F"/>
                          </a:solidFill>
                          <a:latin typeface="+mj-lt"/>
                          <a:cs typeface="Constantia"/>
                        </a:rPr>
                        <a:t>g</a:t>
                      </a:r>
                      <a:r>
                        <a:rPr lang="en-US" sz="1350" b="0" spc="-45" dirty="0">
                          <a:solidFill>
                            <a:srgbClr val="001F5F"/>
                          </a:solidFill>
                          <a:latin typeface="+mj-lt"/>
                          <a:cs typeface="Constantia"/>
                        </a:rPr>
                        <a:t> </a:t>
                      </a:r>
                      <a:r>
                        <a:rPr lang="en-US" sz="1350" b="0" spc="-30" dirty="0">
                          <a:solidFill>
                            <a:srgbClr val="001F5F"/>
                          </a:solidFill>
                          <a:latin typeface="+mj-lt"/>
                          <a:cs typeface="Constantia"/>
                        </a:rPr>
                        <a:t>c</a:t>
                      </a:r>
                      <a:r>
                        <a:rPr lang="en-US" sz="1350" b="0" dirty="0">
                          <a:solidFill>
                            <a:srgbClr val="001F5F"/>
                          </a:solidFill>
                          <a:latin typeface="+mj-lt"/>
                          <a:cs typeface="Constantia"/>
                        </a:rPr>
                        <a:t>o</a:t>
                      </a:r>
                      <a:r>
                        <a:rPr lang="en-US" sz="1350" b="0" spc="5" dirty="0">
                          <a:solidFill>
                            <a:srgbClr val="001F5F"/>
                          </a:solidFill>
                          <a:latin typeface="+mj-lt"/>
                          <a:cs typeface="Constantia"/>
                        </a:rPr>
                        <a:t>m</a:t>
                      </a:r>
                      <a:r>
                        <a:rPr lang="en-US" sz="1350" b="0" dirty="0">
                          <a:solidFill>
                            <a:srgbClr val="001F5F"/>
                          </a:solidFill>
                          <a:latin typeface="+mj-lt"/>
                          <a:cs typeface="Constantia"/>
                        </a:rPr>
                        <a:t>ments</a:t>
                      </a:r>
                      <a:r>
                        <a:rPr lang="en-US" sz="1350" b="0" spc="-45" dirty="0">
                          <a:solidFill>
                            <a:srgbClr val="001F5F"/>
                          </a:solidFill>
                          <a:latin typeface="+mj-lt"/>
                          <a:cs typeface="Constantia"/>
                        </a:rPr>
                        <a:t> </a:t>
                      </a:r>
                      <a:r>
                        <a:rPr lang="en-US" sz="1350" b="0" spc="-15" dirty="0">
                          <a:solidFill>
                            <a:srgbClr val="001F5F"/>
                          </a:solidFill>
                          <a:latin typeface="+mj-lt"/>
                          <a:cs typeface="Constantia"/>
                        </a:rPr>
                        <a:t>t</a:t>
                      </a:r>
                      <a:r>
                        <a:rPr lang="en-US" sz="1350" b="0" dirty="0">
                          <a:solidFill>
                            <a:srgbClr val="001F5F"/>
                          </a:solidFill>
                          <a:latin typeface="+mj-lt"/>
                          <a:cs typeface="Constantia"/>
                        </a:rPr>
                        <a:t>o</a:t>
                      </a:r>
                      <a:r>
                        <a:rPr lang="en-US" sz="1350" b="0" spc="-70" dirty="0">
                          <a:solidFill>
                            <a:srgbClr val="001F5F"/>
                          </a:solidFill>
                          <a:latin typeface="+mj-lt"/>
                          <a:cs typeface="Constantia"/>
                        </a:rPr>
                        <a:t> </a:t>
                      </a:r>
                      <a:r>
                        <a:rPr lang="en-US" sz="1350" b="0" dirty="0">
                          <a:solidFill>
                            <a:srgbClr val="001F5F"/>
                          </a:solidFill>
                          <a:latin typeface="+mj-lt"/>
                          <a:cs typeface="Constantia"/>
                        </a:rPr>
                        <a:t>a  </a:t>
                      </a:r>
                      <a:r>
                        <a:rPr lang="en-US" sz="1350" b="0" spc="-5" dirty="0">
                          <a:solidFill>
                            <a:srgbClr val="001F5F"/>
                          </a:solidFill>
                          <a:latin typeface="+mj-lt"/>
                          <a:cs typeface="Constantia"/>
                        </a:rPr>
                        <a:t>colleague</a:t>
                      </a:r>
                      <a:r>
                        <a:rPr lang="en-US" sz="1350" b="0" spc="-40" dirty="0">
                          <a:solidFill>
                            <a:srgbClr val="001F5F"/>
                          </a:solidFill>
                          <a:latin typeface="+mj-lt"/>
                          <a:cs typeface="Constantia"/>
                        </a:rPr>
                        <a:t> </a:t>
                      </a:r>
                      <a:r>
                        <a:rPr lang="en-US" sz="1350" b="0" spc="-10" dirty="0">
                          <a:solidFill>
                            <a:srgbClr val="001F5F"/>
                          </a:solidFill>
                          <a:latin typeface="+mj-lt"/>
                          <a:cs typeface="Constantia"/>
                        </a:rPr>
                        <a:t>face-to-face.</a:t>
                      </a:r>
                      <a:r>
                        <a:rPr lang="en-US" sz="1350" b="0" spc="15" dirty="0">
                          <a:solidFill>
                            <a:srgbClr val="001F5F"/>
                          </a:solidFill>
                          <a:latin typeface="+mj-lt"/>
                          <a:cs typeface="Constantia"/>
                        </a:rPr>
                        <a:t> </a:t>
                      </a:r>
                      <a:r>
                        <a:rPr lang="en-US" sz="1350" b="0" spc="-15" dirty="0">
                          <a:solidFill>
                            <a:srgbClr val="001F5F"/>
                          </a:solidFill>
                          <a:latin typeface="+mj-lt"/>
                          <a:cs typeface="Constantia"/>
                        </a:rPr>
                        <a:t>It</a:t>
                      </a:r>
                      <a:r>
                        <a:rPr lang="en-US" sz="1350" b="0" spc="-25" dirty="0">
                          <a:solidFill>
                            <a:srgbClr val="001F5F"/>
                          </a:solidFill>
                          <a:latin typeface="+mj-lt"/>
                          <a:cs typeface="Constantia"/>
                        </a:rPr>
                        <a:t> </a:t>
                      </a:r>
                      <a:r>
                        <a:rPr lang="en-US" sz="1350" b="0" dirty="0">
                          <a:solidFill>
                            <a:srgbClr val="001F5F"/>
                          </a:solidFill>
                          <a:latin typeface="+mj-lt"/>
                          <a:cs typeface="Constantia"/>
                        </a:rPr>
                        <a:t>is</a:t>
                      </a:r>
                      <a:r>
                        <a:rPr lang="en-US" sz="1350" b="0" spc="-45" dirty="0">
                          <a:solidFill>
                            <a:srgbClr val="001F5F"/>
                          </a:solidFill>
                          <a:latin typeface="+mj-lt"/>
                          <a:cs typeface="Constantia"/>
                        </a:rPr>
                        <a:t> </a:t>
                      </a:r>
                      <a:r>
                        <a:rPr lang="en-US" sz="1350" b="0" spc="-15" dirty="0">
                          <a:solidFill>
                            <a:srgbClr val="001F5F"/>
                          </a:solidFill>
                          <a:latin typeface="+mj-lt"/>
                          <a:cs typeface="Constantia"/>
                        </a:rPr>
                        <a:t>always</a:t>
                      </a:r>
                      <a:r>
                        <a:rPr lang="en-US" sz="1350" b="0" spc="-45" dirty="0">
                          <a:solidFill>
                            <a:srgbClr val="001F5F"/>
                          </a:solidFill>
                          <a:latin typeface="+mj-lt"/>
                          <a:cs typeface="Constantia"/>
                        </a:rPr>
                        <a:t> </a:t>
                      </a:r>
                      <a:r>
                        <a:rPr lang="en-US" sz="1350" b="0" spc="-5" dirty="0">
                          <a:solidFill>
                            <a:srgbClr val="001F5F"/>
                          </a:solidFill>
                          <a:latin typeface="+mj-lt"/>
                          <a:cs typeface="Constantia"/>
                        </a:rPr>
                        <a:t>possible</a:t>
                      </a:r>
                      <a:r>
                        <a:rPr lang="en-US" sz="1350" b="0" spc="-35" dirty="0">
                          <a:solidFill>
                            <a:srgbClr val="001F5F"/>
                          </a:solidFill>
                          <a:latin typeface="+mj-lt"/>
                          <a:cs typeface="Constantia"/>
                        </a:rPr>
                        <a:t> </a:t>
                      </a:r>
                      <a:r>
                        <a:rPr lang="en-US" sz="1350" b="0" spc="-10" dirty="0">
                          <a:solidFill>
                            <a:srgbClr val="001F5F"/>
                          </a:solidFill>
                          <a:latin typeface="+mj-lt"/>
                          <a:cs typeface="Constantia"/>
                        </a:rPr>
                        <a:t>to</a:t>
                      </a:r>
                      <a:r>
                        <a:rPr lang="en-US" sz="1350" b="0" spc="-45" dirty="0">
                          <a:solidFill>
                            <a:srgbClr val="001F5F"/>
                          </a:solidFill>
                          <a:latin typeface="+mj-lt"/>
                          <a:cs typeface="Constantia"/>
                        </a:rPr>
                        <a:t> </a:t>
                      </a:r>
                      <a:r>
                        <a:rPr lang="en-US" sz="1350" b="0" dirty="0">
                          <a:solidFill>
                            <a:srgbClr val="001F5F"/>
                          </a:solidFill>
                          <a:latin typeface="+mj-lt"/>
                          <a:cs typeface="Constantia"/>
                        </a:rPr>
                        <a:t>be</a:t>
                      </a:r>
                      <a:r>
                        <a:rPr lang="en-US" sz="1350" b="0" spc="-50" dirty="0">
                          <a:solidFill>
                            <a:srgbClr val="001F5F"/>
                          </a:solidFill>
                          <a:latin typeface="+mj-lt"/>
                          <a:cs typeface="Constantia"/>
                        </a:rPr>
                        <a:t> </a:t>
                      </a:r>
                      <a:r>
                        <a:rPr lang="en-US" sz="1350" b="0" spc="-10" dirty="0">
                          <a:solidFill>
                            <a:srgbClr val="001F5F"/>
                          </a:solidFill>
                          <a:latin typeface="+mj-lt"/>
                          <a:cs typeface="Constantia"/>
                        </a:rPr>
                        <a:t>constructive,</a:t>
                      </a:r>
                      <a:r>
                        <a:rPr lang="en-US" sz="1350" b="0" spc="5" dirty="0">
                          <a:solidFill>
                            <a:srgbClr val="001F5F"/>
                          </a:solidFill>
                          <a:latin typeface="+mj-lt"/>
                          <a:cs typeface="Constantia"/>
                        </a:rPr>
                        <a:t> </a:t>
                      </a:r>
                      <a:r>
                        <a:rPr lang="en-US" sz="1350" b="0" spc="-5" dirty="0">
                          <a:solidFill>
                            <a:srgbClr val="001F5F"/>
                          </a:solidFill>
                          <a:latin typeface="+mj-lt"/>
                          <a:cs typeface="Constantia"/>
                        </a:rPr>
                        <a:t>focus </a:t>
                      </a:r>
                      <a:r>
                        <a:rPr lang="en-US" sz="1350" b="0" spc="-275" dirty="0">
                          <a:solidFill>
                            <a:srgbClr val="001F5F"/>
                          </a:solidFill>
                          <a:latin typeface="+mj-lt"/>
                          <a:cs typeface="Constantia"/>
                        </a:rPr>
                        <a:t> </a:t>
                      </a:r>
                      <a:r>
                        <a:rPr lang="en-US" sz="1350" b="0" dirty="0">
                          <a:solidFill>
                            <a:srgbClr val="001F5F"/>
                          </a:solidFill>
                          <a:latin typeface="+mj-lt"/>
                          <a:cs typeface="Constantia"/>
                        </a:rPr>
                        <a:t>on</a:t>
                      </a:r>
                      <a:r>
                        <a:rPr lang="en-US" sz="1350" b="0" spc="-50" dirty="0">
                          <a:solidFill>
                            <a:srgbClr val="001F5F"/>
                          </a:solidFill>
                          <a:latin typeface="+mj-lt"/>
                          <a:cs typeface="Constantia"/>
                        </a:rPr>
                        <a:t> </a:t>
                      </a:r>
                      <a:r>
                        <a:rPr lang="en-US" sz="1350" b="0" dirty="0">
                          <a:solidFill>
                            <a:srgbClr val="001F5F"/>
                          </a:solidFill>
                          <a:latin typeface="+mj-lt"/>
                          <a:cs typeface="Constantia"/>
                        </a:rPr>
                        <a:t>the</a:t>
                      </a:r>
                      <a:r>
                        <a:rPr lang="en-US" sz="1350" b="0" spc="-60" dirty="0">
                          <a:solidFill>
                            <a:srgbClr val="001F5F"/>
                          </a:solidFill>
                          <a:latin typeface="+mj-lt"/>
                          <a:cs typeface="Constantia"/>
                        </a:rPr>
                        <a:t> </a:t>
                      </a:r>
                      <a:r>
                        <a:rPr lang="en-US" sz="1350" b="0" spc="-30" dirty="0">
                          <a:solidFill>
                            <a:srgbClr val="001F5F"/>
                          </a:solidFill>
                          <a:latin typeface="+mj-lt"/>
                          <a:cs typeface="Constantia"/>
                        </a:rPr>
                        <a:t>w</a:t>
                      </a:r>
                      <a:r>
                        <a:rPr lang="en-US" sz="1350" b="0" dirty="0">
                          <a:solidFill>
                            <a:srgbClr val="001F5F"/>
                          </a:solidFill>
                          <a:latin typeface="+mj-lt"/>
                          <a:cs typeface="Constantia"/>
                        </a:rPr>
                        <a:t>o</a:t>
                      </a:r>
                      <a:r>
                        <a:rPr lang="en-US" sz="1350" b="0" spc="-20" dirty="0">
                          <a:solidFill>
                            <a:srgbClr val="001F5F"/>
                          </a:solidFill>
                          <a:latin typeface="+mj-lt"/>
                          <a:cs typeface="Constantia"/>
                        </a:rPr>
                        <a:t>r</a:t>
                      </a:r>
                      <a:r>
                        <a:rPr lang="en-US" sz="1350" b="0" spc="-5" dirty="0">
                          <a:solidFill>
                            <a:srgbClr val="001F5F"/>
                          </a:solidFill>
                          <a:latin typeface="+mj-lt"/>
                          <a:cs typeface="Constantia"/>
                        </a:rPr>
                        <a:t>k</a:t>
                      </a:r>
                      <a:r>
                        <a:rPr lang="en-US" sz="1350" b="0" dirty="0">
                          <a:solidFill>
                            <a:srgbClr val="001F5F"/>
                          </a:solidFill>
                          <a:latin typeface="+mj-lt"/>
                          <a:cs typeface="Constantia"/>
                        </a:rPr>
                        <a:t>,</a:t>
                      </a:r>
                      <a:r>
                        <a:rPr lang="en-US" sz="1350" b="0" spc="-35" dirty="0">
                          <a:solidFill>
                            <a:srgbClr val="001F5F"/>
                          </a:solidFill>
                          <a:latin typeface="+mj-lt"/>
                          <a:cs typeface="Constantia"/>
                        </a:rPr>
                        <a:t> </a:t>
                      </a:r>
                      <a:r>
                        <a:rPr lang="en-US" sz="1350" b="0" dirty="0">
                          <a:solidFill>
                            <a:srgbClr val="001F5F"/>
                          </a:solidFill>
                          <a:latin typeface="+mj-lt"/>
                          <a:cs typeface="Constantia"/>
                        </a:rPr>
                        <a:t>and</a:t>
                      </a:r>
                      <a:r>
                        <a:rPr lang="en-US" sz="1350" b="0" spc="-35" dirty="0">
                          <a:solidFill>
                            <a:srgbClr val="001F5F"/>
                          </a:solidFill>
                          <a:latin typeface="+mj-lt"/>
                          <a:cs typeface="Constantia"/>
                        </a:rPr>
                        <a:t> </a:t>
                      </a:r>
                      <a:r>
                        <a:rPr lang="en-US" sz="1350" b="0" spc="-5" dirty="0">
                          <a:solidFill>
                            <a:srgbClr val="001F5F"/>
                          </a:solidFill>
                          <a:latin typeface="+mj-lt"/>
                          <a:cs typeface="Constantia"/>
                        </a:rPr>
                        <a:t>d</a:t>
                      </a:r>
                      <a:r>
                        <a:rPr lang="en-US" sz="1350" b="0" dirty="0">
                          <a:solidFill>
                            <a:srgbClr val="001F5F"/>
                          </a:solidFill>
                          <a:latin typeface="+mj-lt"/>
                          <a:cs typeface="Constantia"/>
                        </a:rPr>
                        <a:t>o</a:t>
                      </a:r>
                      <a:r>
                        <a:rPr lang="en-US" sz="1350" b="0" spc="-35" dirty="0">
                          <a:solidFill>
                            <a:srgbClr val="001F5F"/>
                          </a:solidFill>
                          <a:latin typeface="+mj-lt"/>
                          <a:cs typeface="Constantia"/>
                        </a:rPr>
                        <a:t> </a:t>
                      </a:r>
                      <a:r>
                        <a:rPr lang="en-US" sz="1350" b="0" dirty="0">
                          <a:solidFill>
                            <a:srgbClr val="001F5F"/>
                          </a:solidFill>
                          <a:latin typeface="+mj-lt"/>
                          <a:cs typeface="Constantia"/>
                        </a:rPr>
                        <a:t>not</a:t>
                      </a:r>
                      <a:r>
                        <a:rPr lang="en-US" sz="1350" b="0" spc="-70" dirty="0">
                          <a:solidFill>
                            <a:srgbClr val="001F5F"/>
                          </a:solidFill>
                          <a:latin typeface="+mj-lt"/>
                          <a:cs typeface="Constantia"/>
                        </a:rPr>
                        <a:t> </a:t>
                      </a:r>
                      <a:r>
                        <a:rPr lang="en-US" sz="1350" b="0" dirty="0">
                          <a:solidFill>
                            <a:srgbClr val="001F5F"/>
                          </a:solidFill>
                          <a:latin typeface="+mj-lt"/>
                          <a:cs typeface="Constantia"/>
                        </a:rPr>
                        <a:t>a</a:t>
                      </a:r>
                      <a:r>
                        <a:rPr lang="en-US" sz="1350" b="0" spc="-15" dirty="0">
                          <a:solidFill>
                            <a:srgbClr val="001F5F"/>
                          </a:solidFill>
                          <a:latin typeface="+mj-lt"/>
                          <a:cs typeface="Constantia"/>
                        </a:rPr>
                        <a:t>t</a:t>
                      </a:r>
                      <a:r>
                        <a:rPr lang="en-US" sz="1350" b="0" dirty="0">
                          <a:solidFill>
                            <a:srgbClr val="001F5F"/>
                          </a:solidFill>
                          <a:latin typeface="+mj-lt"/>
                          <a:cs typeface="Constantia"/>
                        </a:rPr>
                        <a:t>ta</a:t>
                      </a:r>
                      <a:r>
                        <a:rPr lang="en-US" sz="1350" b="0" spc="-10" dirty="0">
                          <a:solidFill>
                            <a:srgbClr val="001F5F"/>
                          </a:solidFill>
                          <a:latin typeface="+mj-lt"/>
                          <a:cs typeface="Constantia"/>
                        </a:rPr>
                        <a:t>c</a:t>
                      </a:r>
                      <a:r>
                        <a:rPr lang="en-US" sz="1350" b="0" dirty="0">
                          <a:solidFill>
                            <a:srgbClr val="001F5F"/>
                          </a:solidFill>
                          <a:latin typeface="+mj-lt"/>
                          <a:cs typeface="Constantia"/>
                        </a:rPr>
                        <a:t>k</a:t>
                      </a:r>
                      <a:r>
                        <a:rPr lang="en-US" sz="1350" b="0" spc="-50" dirty="0">
                          <a:solidFill>
                            <a:srgbClr val="001F5F"/>
                          </a:solidFill>
                          <a:latin typeface="+mj-lt"/>
                          <a:cs typeface="Constantia"/>
                        </a:rPr>
                        <a:t> </a:t>
                      </a:r>
                      <a:r>
                        <a:rPr lang="en-US" sz="1350" b="0" dirty="0">
                          <a:solidFill>
                            <a:srgbClr val="001F5F"/>
                          </a:solidFill>
                          <a:latin typeface="+mj-lt"/>
                          <a:cs typeface="Constantia"/>
                        </a:rPr>
                        <a:t>the</a:t>
                      </a:r>
                      <a:r>
                        <a:rPr lang="en-US" sz="1350" b="0" spc="-60"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a:t>
                      </a:r>
                      <a:r>
                        <a:rPr lang="en-US" sz="1350" b="0" spc="5" dirty="0">
                          <a:solidFill>
                            <a:srgbClr val="001F5F"/>
                          </a:solidFill>
                          <a:latin typeface="+mj-lt"/>
                          <a:cs typeface="Constantia"/>
                        </a:rPr>
                        <a:t>s</a:t>
                      </a:r>
                      <a:r>
                        <a:rPr lang="en-US" sz="1350" b="0" dirty="0">
                          <a:solidFill>
                            <a:srgbClr val="001F5F"/>
                          </a:solidFill>
                          <a:latin typeface="+mj-lt"/>
                          <a:cs typeface="Constantia"/>
                        </a:rPr>
                        <a:t>e</a:t>
                      </a:r>
                      <a:r>
                        <a:rPr lang="en-US" sz="1350" b="0" spc="5" dirty="0">
                          <a:solidFill>
                            <a:srgbClr val="001F5F"/>
                          </a:solidFill>
                          <a:latin typeface="+mj-lt"/>
                          <a:cs typeface="Constantia"/>
                        </a:rPr>
                        <a:t>a</a:t>
                      </a:r>
                      <a:r>
                        <a:rPr lang="en-US" sz="1350" b="0" spc="-20" dirty="0">
                          <a:solidFill>
                            <a:srgbClr val="001F5F"/>
                          </a:solidFill>
                          <a:latin typeface="+mj-lt"/>
                          <a:cs typeface="Constantia"/>
                        </a:rPr>
                        <a:t>r</a:t>
                      </a:r>
                      <a:r>
                        <a:rPr lang="en-US" sz="1350" b="0" spc="-10" dirty="0">
                          <a:solidFill>
                            <a:srgbClr val="001F5F"/>
                          </a:solidFill>
                          <a:latin typeface="+mj-lt"/>
                          <a:cs typeface="Constantia"/>
                        </a:rPr>
                        <a:t>c</a:t>
                      </a:r>
                      <a:r>
                        <a:rPr lang="en-US" sz="1350" b="0" dirty="0">
                          <a:solidFill>
                            <a:srgbClr val="001F5F"/>
                          </a:solidFill>
                          <a:latin typeface="+mj-lt"/>
                          <a:cs typeface="Constantia"/>
                        </a:rPr>
                        <a:t>hers</a:t>
                      </a:r>
                      <a:r>
                        <a:rPr lang="en-US" sz="1350" b="0" spc="-15" dirty="0">
                          <a:solidFill>
                            <a:srgbClr val="001F5F"/>
                          </a:solidFill>
                          <a:latin typeface="+mj-lt"/>
                          <a:cs typeface="Constantia"/>
                        </a:rPr>
                        <a:t> </a:t>
                      </a:r>
                      <a:r>
                        <a:rPr lang="en-US" sz="1350" b="0" dirty="0">
                          <a:solidFill>
                            <a:srgbClr val="001F5F"/>
                          </a:solidFill>
                          <a:latin typeface="+mj-lt"/>
                          <a:cs typeface="Constantia"/>
                        </a:rPr>
                        <a:t>behind it.</a:t>
                      </a:r>
                      <a:r>
                        <a:rPr lang="en-US" sz="1350" b="0" spc="-35" dirty="0">
                          <a:solidFill>
                            <a:srgbClr val="001F5F"/>
                          </a:solidFill>
                          <a:latin typeface="+mj-lt"/>
                          <a:cs typeface="Constantia"/>
                        </a:rPr>
                        <a:t> </a:t>
                      </a:r>
                      <a:r>
                        <a:rPr lang="en-US" sz="1350" b="0" spc="-5" dirty="0">
                          <a:solidFill>
                            <a:srgbClr val="001F5F"/>
                          </a:solidFill>
                          <a:latin typeface="+mj-lt"/>
                          <a:cs typeface="Constantia"/>
                        </a:rPr>
                        <a:t>The  purpose </a:t>
                      </a:r>
                      <a:r>
                        <a:rPr lang="en-US" sz="1350" b="0" dirty="0">
                          <a:solidFill>
                            <a:srgbClr val="001F5F"/>
                          </a:solidFill>
                          <a:latin typeface="+mj-lt"/>
                          <a:cs typeface="Constantia"/>
                        </a:rPr>
                        <a:t>of a </a:t>
                      </a:r>
                      <a:r>
                        <a:rPr lang="en-US" sz="1350" b="0" spc="-5" dirty="0">
                          <a:solidFill>
                            <a:srgbClr val="001F5F"/>
                          </a:solidFill>
                          <a:latin typeface="+mj-lt"/>
                          <a:cs typeface="Constantia"/>
                        </a:rPr>
                        <a:t>review </a:t>
                      </a:r>
                      <a:r>
                        <a:rPr lang="en-US" sz="1350" b="0" dirty="0">
                          <a:solidFill>
                            <a:srgbClr val="001F5F"/>
                          </a:solidFill>
                          <a:latin typeface="+mj-lt"/>
                          <a:cs typeface="Constantia"/>
                        </a:rPr>
                        <a:t>is not </a:t>
                      </a:r>
                      <a:r>
                        <a:rPr lang="en-US" sz="1350" b="0" spc="-5" dirty="0">
                          <a:solidFill>
                            <a:srgbClr val="001F5F"/>
                          </a:solidFill>
                          <a:latin typeface="+mj-lt"/>
                          <a:cs typeface="Constantia"/>
                        </a:rPr>
                        <a:t>only </a:t>
                      </a:r>
                      <a:r>
                        <a:rPr lang="en-US" sz="1350" b="0" spc="-10" dirty="0">
                          <a:solidFill>
                            <a:srgbClr val="001F5F"/>
                          </a:solidFill>
                          <a:latin typeface="+mj-lt"/>
                          <a:cs typeface="Constantia"/>
                        </a:rPr>
                        <a:t>for </a:t>
                      </a:r>
                      <a:r>
                        <a:rPr lang="en-US" sz="1350" b="0" spc="-5" dirty="0">
                          <a:solidFill>
                            <a:srgbClr val="001F5F"/>
                          </a:solidFill>
                          <a:latin typeface="+mj-lt"/>
                          <a:cs typeface="Constantia"/>
                        </a:rPr>
                        <a:t>selecting papers, </a:t>
                      </a:r>
                      <a:r>
                        <a:rPr lang="en-US" sz="1350" b="0" dirty="0">
                          <a:solidFill>
                            <a:srgbClr val="001F5F"/>
                          </a:solidFill>
                          <a:latin typeface="+mj-lt"/>
                          <a:cs typeface="Constantia"/>
                        </a:rPr>
                        <a:t>but </a:t>
                      </a:r>
                      <a:r>
                        <a:rPr lang="en-US" sz="1350" b="0" spc="-10" dirty="0">
                          <a:solidFill>
                            <a:srgbClr val="001F5F"/>
                          </a:solidFill>
                          <a:latin typeface="+mj-lt"/>
                          <a:cs typeface="Constantia"/>
                        </a:rPr>
                        <a:t>to improve </a:t>
                      </a:r>
                      <a:r>
                        <a:rPr lang="en-US" sz="1350" b="0" spc="-275" dirty="0">
                          <a:solidFill>
                            <a:srgbClr val="001F5F"/>
                          </a:solidFill>
                          <a:latin typeface="+mj-lt"/>
                          <a:cs typeface="Constantia"/>
                        </a:rPr>
                        <a:t> </a:t>
                      </a:r>
                      <a:r>
                        <a:rPr lang="en-US" sz="1350" b="0" dirty="0">
                          <a:solidFill>
                            <a:srgbClr val="001F5F"/>
                          </a:solidFill>
                          <a:latin typeface="+mj-lt"/>
                          <a:cs typeface="Constantia"/>
                        </a:rPr>
                        <a:t>the</a:t>
                      </a:r>
                      <a:r>
                        <a:rPr lang="en-US" sz="1350" b="0" spc="-70" dirty="0">
                          <a:solidFill>
                            <a:srgbClr val="001F5F"/>
                          </a:solidFill>
                          <a:latin typeface="+mj-lt"/>
                          <a:cs typeface="Constantia"/>
                        </a:rPr>
                        <a:t> </a:t>
                      </a:r>
                      <a:r>
                        <a:rPr lang="en-US" sz="1350" b="0" dirty="0">
                          <a:solidFill>
                            <a:srgbClr val="001F5F"/>
                          </a:solidFill>
                          <a:latin typeface="+mj-lt"/>
                          <a:cs typeface="Constantia"/>
                        </a:rPr>
                        <a:t>qua</a:t>
                      </a:r>
                      <a:r>
                        <a:rPr lang="en-US" sz="1350" b="0" spc="-5" dirty="0">
                          <a:solidFill>
                            <a:srgbClr val="001F5F"/>
                          </a:solidFill>
                          <a:latin typeface="+mj-lt"/>
                          <a:cs typeface="Constantia"/>
                        </a:rPr>
                        <a:t>lit</a:t>
                      </a:r>
                      <a:r>
                        <a:rPr lang="en-US" sz="1350" b="0" dirty="0">
                          <a:solidFill>
                            <a:srgbClr val="001F5F"/>
                          </a:solidFill>
                          <a:latin typeface="+mj-lt"/>
                          <a:cs typeface="Constantia"/>
                        </a:rPr>
                        <a:t>y</a:t>
                      </a:r>
                      <a:r>
                        <a:rPr lang="en-US" sz="1350" b="0" spc="-75" dirty="0">
                          <a:solidFill>
                            <a:srgbClr val="001F5F"/>
                          </a:solidFill>
                          <a:latin typeface="+mj-lt"/>
                          <a:cs typeface="Constantia"/>
                        </a:rPr>
                        <a:t> </a:t>
                      </a:r>
                      <a:r>
                        <a:rPr lang="en-US" sz="1350" b="0" dirty="0">
                          <a:solidFill>
                            <a:srgbClr val="001F5F"/>
                          </a:solidFill>
                          <a:latin typeface="+mj-lt"/>
                          <a:cs typeface="Constantia"/>
                        </a:rPr>
                        <a:t>of</a:t>
                      </a:r>
                      <a:r>
                        <a:rPr lang="en-US" sz="1350" b="0" spc="-5" dirty="0">
                          <a:solidFill>
                            <a:srgbClr val="001F5F"/>
                          </a:solidFill>
                          <a:latin typeface="+mj-lt"/>
                          <a:cs typeface="Constantia"/>
                        </a:rPr>
                        <a:t> </a:t>
                      </a:r>
                      <a:r>
                        <a:rPr lang="en-US" sz="1350" b="0" dirty="0">
                          <a:solidFill>
                            <a:srgbClr val="001F5F"/>
                          </a:solidFill>
                          <a:latin typeface="+mj-lt"/>
                          <a:cs typeface="Constantia"/>
                        </a:rPr>
                        <a:t>a</a:t>
                      </a:r>
                      <a:r>
                        <a:rPr lang="en-US" sz="1350" b="0" spc="-5" dirty="0">
                          <a:solidFill>
                            <a:srgbClr val="001F5F"/>
                          </a:solidFill>
                          <a:latin typeface="+mj-lt"/>
                          <a:cs typeface="Constantia"/>
                        </a:rPr>
                        <a:t>l</a:t>
                      </a:r>
                      <a:r>
                        <a:rPr lang="en-US" sz="1350" b="0" dirty="0">
                          <a:solidFill>
                            <a:srgbClr val="001F5F"/>
                          </a:solidFill>
                          <a:latin typeface="+mj-lt"/>
                          <a:cs typeface="Constantia"/>
                        </a:rPr>
                        <a:t>l</a:t>
                      </a:r>
                      <a:r>
                        <a:rPr lang="en-US" sz="1350" b="0" spc="-25" dirty="0">
                          <a:solidFill>
                            <a:srgbClr val="001F5F"/>
                          </a:solidFill>
                          <a:latin typeface="+mj-lt"/>
                          <a:cs typeface="Constantia"/>
                        </a:rPr>
                        <a:t> </a:t>
                      </a:r>
                      <a:r>
                        <a:rPr lang="en-US" sz="1350" b="0" dirty="0">
                          <a:solidFill>
                            <a:srgbClr val="001F5F"/>
                          </a:solidFill>
                          <a:latin typeface="+mj-lt"/>
                          <a:cs typeface="Constantia"/>
                        </a:rPr>
                        <a:t>the</a:t>
                      </a:r>
                      <a:r>
                        <a:rPr lang="en-US" sz="1350" b="0" spc="-60" dirty="0">
                          <a:solidFill>
                            <a:srgbClr val="001F5F"/>
                          </a:solidFill>
                          <a:latin typeface="+mj-lt"/>
                          <a:cs typeface="Constantia"/>
                        </a:rPr>
                        <a:t> </a:t>
                      </a:r>
                      <a:r>
                        <a:rPr lang="en-US" sz="1350" b="0" spc="-30" dirty="0">
                          <a:solidFill>
                            <a:srgbClr val="001F5F"/>
                          </a:solidFill>
                          <a:latin typeface="+mj-lt"/>
                          <a:cs typeface="Constantia"/>
                        </a:rPr>
                        <a:t>w</a:t>
                      </a:r>
                      <a:r>
                        <a:rPr lang="en-US" sz="1350" b="0" dirty="0">
                          <a:solidFill>
                            <a:srgbClr val="001F5F"/>
                          </a:solidFill>
                          <a:latin typeface="+mj-lt"/>
                          <a:cs typeface="Constantia"/>
                        </a:rPr>
                        <a:t>o</a:t>
                      </a:r>
                      <a:r>
                        <a:rPr lang="en-US" sz="1350" b="0" spc="-20" dirty="0">
                          <a:solidFill>
                            <a:srgbClr val="001F5F"/>
                          </a:solidFill>
                          <a:latin typeface="+mj-lt"/>
                          <a:cs typeface="Constantia"/>
                        </a:rPr>
                        <a:t>r</a:t>
                      </a:r>
                      <a:r>
                        <a:rPr lang="en-US" sz="1350" b="0" dirty="0">
                          <a:solidFill>
                            <a:srgbClr val="001F5F"/>
                          </a:solidFill>
                          <a:latin typeface="+mj-lt"/>
                          <a:cs typeface="Constantia"/>
                        </a:rPr>
                        <a:t>k</a:t>
                      </a:r>
                      <a:r>
                        <a:rPr lang="en-US" sz="1350" b="0" spc="-15" dirty="0">
                          <a:solidFill>
                            <a:srgbClr val="001F5F"/>
                          </a:solidFill>
                          <a:latin typeface="+mj-lt"/>
                          <a:cs typeface="Constantia"/>
                        </a:rPr>
                        <a:t> </a:t>
                      </a:r>
                      <a:r>
                        <a:rPr lang="en-US" sz="1350" b="0" dirty="0">
                          <a:solidFill>
                            <a:srgbClr val="001F5F"/>
                          </a:solidFill>
                          <a:latin typeface="+mj-lt"/>
                          <a:cs typeface="Constantia"/>
                        </a:rPr>
                        <a:t>in</a:t>
                      </a:r>
                      <a:r>
                        <a:rPr lang="en-US" sz="1350" b="0" spc="-50" dirty="0">
                          <a:solidFill>
                            <a:srgbClr val="001F5F"/>
                          </a:solidFill>
                          <a:latin typeface="+mj-lt"/>
                          <a:cs typeface="Constantia"/>
                        </a:rPr>
                        <a:t> </a:t>
                      </a:r>
                      <a:r>
                        <a:rPr lang="en-US" sz="1350" b="0" dirty="0">
                          <a:solidFill>
                            <a:srgbClr val="001F5F"/>
                          </a:solidFill>
                          <a:latin typeface="+mj-lt"/>
                          <a:cs typeface="Constantia"/>
                        </a:rPr>
                        <a:t>our</a:t>
                      </a:r>
                      <a:r>
                        <a:rPr lang="en-US" sz="1350" b="0" spc="-80" dirty="0">
                          <a:solidFill>
                            <a:srgbClr val="001F5F"/>
                          </a:solidFill>
                          <a:latin typeface="+mj-lt"/>
                          <a:cs typeface="Constantia"/>
                        </a:rPr>
                        <a:t> </a:t>
                      </a:r>
                      <a:r>
                        <a:rPr lang="en-US" sz="1350" b="0" dirty="0">
                          <a:solidFill>
                            <a:srgbClr val="001F5F"/>
                          </a:solidFill>
                          <a:latin typeface="+mj-lt"/>
                          <a:cs typeface="Constantia"/>
                        </a:rPr>
                        <a:t>a</a:t>
                      </a:r>
                      <a:r>
                        <a:rPr lang="en-US" sz="1350" b="0" spc="-20" dirty="0">
                          <a:solidFill>
                            <a:srgbClr val="001F5F"/>
                          </a:solidFill>
                          <a:latin typeface="+mj-lt"/>
                          <a:cs typeface="Constantia"/>
                        </a:rPr>
                        <a:t>r</a:t>
                      </a:r>
                      <a:r>
                        <a:rPr lang="en-US" sz="1350" b="0" dirty="0">
                          <a:solidFill>
                            <a:srgbClr val="001F5F"/>
                          </a:solidFill>
                          <a:latin typeface="+mj-lt"/>
                          <a:cs typeface="Constantia"/>
                        </a:rPr>
                        <a:t>e</a:t>
                      </a:r>
                      <a:r>
                        <a:rPr lang="en-US" sz="1350" b="0" spc="5" dirty="0">
                          <a:solidFill>
                            <a:srgbClr val="001F5F"/>
                          </a:solidFill>
                          <a:latin typeface="+mj-lt"/>
                          <a:cs typeface="Constantia"/>
                        </a:rPr>
                        <a:t>a</a:t>
                      </a:r>
                      <a:r>
                        <a:rPr lang="en-US" sz="1350" b="0" dirty="0">
                          <a:solidFill>
                            <a:srgbClr val="001F5F"/>
                          </a:solidFill>
                          <a:latin typeface="+mj-lt"/>
                          <a:cs typeface="Constantia"/>
                        </a:rPr>
                        <a:t>.</a:t>
                      </a:r>
                      <a:endParaRPr lang="en-US" sz="1350" b="0" dirty="0">
                        <a:latin typeface="+mj-lt"/>
                        <a:cs typeface="Constantia"/>
                      </a:endParaRPr>
                    </a:p>
                  </a:txBody>
                  <a:tcPr/>
                </a:tc>
                <a:extLst>
                  <a:ext uri="{0D108BD9-81ED-4DB2-BD59-A6C34878D82A}">
                    <a16:rowId xmlns:a16="http://schemas.microsoft.com/office/drawing/2014/main" val="1859268196"/>
                  </a:ext>
                </a:extLst>
              </a:tr>
              <a:tr h="370840">
                <a:tc>
                  <a:txBody>
                    <a:bodyPr/>
                    <a:lstStyle/>
                    <a:p>
                      <a:r>
                        <a:rPr lang="en-US" sz="1350" b="0" dirty="0">
                          <a:latin typeface="+mj-lt"/>
                        </a:rPr>
                        <a:t>3</a:t>
                      </a:r>
                    </a:p>
                  </a:txBody>
                  <a:tcPr/>
                </a:tc>
                <a:tc>
                  <a:txBody>
                    <a:bodyPr/>
                    <a:lstStyle/>
                    <a:p>
                      <a:pPr marL="0">
                        <a:lnSpc>
                          <a:spcPct val="100000"/>
                        </a:lnSpc>
                        <a:spcBef>
                          <a:spcPts val="100"/>
                        </a:spcBef>
                      </a:pPr>
                      <a:r>
                        <a:rPr lang="en-US" sz="1350" b="0" spc="-5" dirty="0">
                          <a:solidFill>
                            <a:srgbClr val="001F5F"/>
                          </a:solidFill>
                          <a:latin typeface="+mj-lt"/>
                          <a:cs typeface="Constantia"/>
                        </a:rPr>
                        <a:t>Reject</a:t>
                      </a:r>
                      <a:r>
                        <a:rPr lang="en-US" sz="1350" b="0" spc="-60" dirty="0">
                          <a:solidFill>
                            <a:srgbClr val="001F5F"/>
                          </a:solidFill>
                          <a:latin typeface="+mj-lt"/>
                          <a:cs typeface="Constantia"/>
                        </a:rPr>
                        <a:t> </a:t>
                      </a:r>
                      <a:r>
                        <a:rPr lang="en-US" sz="1350" b="0" spc="-5" dirty="0">
                          <a:solidFill>
                            <a:srgbClr val="001F5F"/>
                          </a:solidFill>
                          <a:latin typeface="+mj-lt"/>
                          <a:cs typeface="Constantia"/>
                        </a:rPr>
                        <a:t>papers</a:t>
                      </a:r>
                      <a:r>
                        <a:rPr lang="en-US" sz="1350" b="0" spc="-30" dirty="0">
                          <a:solidFill>
                            <a:srgbClr val="001F5F"/>
                          </a:solidFill>
                          <a:latin typeface="+mj-lt"/>
                          <a:cs typeface="Constantia"/>
                        </a:rPr>
                        <a:t> </a:t>
                      </a:r>
                      <a:r>
                        <a:rPr lang="en-US" sz="1350" b="0" dirty="0">
                          <a:solidFill>
                            <a:srgbClr val="001F5F"/>
                          </a:solidFill>
                          <a:latin typeface="+mj-lt"/>
                          <a:cs typeface="Constantia"/>
                        </a:rPr>
                        <a:t>that</a:t>
                      </a:r>
                      <a:r>
                        <a:rPr lang="en-US" sz="1350" b="0" spc="-60" dirty="0">
                          <a:solidFill>
                            <a:srgbClr val="001F5F"/>
                          </a:solidFill>
                          <a:latin typeface="+mj-lt"/>
                          <a:cs typeface="Constantia"/>
                        </a:rPr>
                        <a:t> </a:t>
                      </a:r>
                      <a:r>
                        <a:rPr lang="en-US" sz="1350" b="0" dirty="0">
                          <a:solidFill>
                            <a:srgbClr val="001F5F"/>
                          </a:solidFill>
                          <a:latin typeface="+mj-lt"/>
                          <a:cs typeface="Constantia"/>
                        </a:rPr>
                        <a:t>build</a:t>
                      </a:r>
                      <a:r>
                        <a:rPr lang="en-US" sz="1350" b="0" spc="-45" dirty="0">
                          <a:solidFill>
                            <a:srgbClr val="001F5F"/>
                          </a:solidFill>
                          <a:latin typeface="+mj-lt"/>
                          <a:cs typeface="Constantia"/>
                        </a:rPr>
                        <a:t> </a:t>
                      </a:r>
                      <a:r>
                        <a:rPr lang="en-US" sz="1350" b="0" dirty="0">
                          <a:solidFill>
                            <a:srgbClr val="001F5F"/>
                          </a:solidFill>
                          <a:latin typeface="+mj-lt"/>
                          <a:cs typeface="Constantia"/>
                        </a:rPr>
                        <a:t>on</a:t>
                      </a:r>
                      <a:r>
                        <a:rPr lang="en-US" sz="1350" b="0" spc="-55" dirty="0">
                          <a:solidFill>
                            <a:srgbClr val="001F5F"/>
                          </a:solidFill>
                          <a:latin typeface="+mj-lt"/>
                          <a:cs typeface="Constantia"/>
                        </a:rPr>
                        <a:t> </a:t>
                      </a:r>
                      <a:r>
                        <a:rPr lang="en-US" sz="1350" b="0" spc="-10" dirty="0">
                          <a:solidFill>
                            <a:srgbClr val="001F5F"/>
                          </a:solidFill>
                          <a:latin typeface="+mj-lt"/>
                          <a:cs typeface="Constantia"/>
                        </a:rPr>
                        <a:t>recently-published new directions but accept those </a:t>
                      </a:r>
                      <a:r>
                        <a:rPr lang="en-US" sz="1350" b="0" dirty="0">
                          <a:solidFill>
                            <a:srgbClr val="001F5F"/>
                          </a:solidFill>
                          <a:latin typeface="+mj-lt"/>
                          <a:cs typeface="Constantia"/>
                        </a:rPr>
                        <a:t>that</a:t>
                      </a:r>
                      <a:r>
                        <a:rPr lang="en-US" sz="1350" b="0" spc="-65" dirty="0">
                          <a:solidFill>
                            <a:srgbClr val="001F5F"/>
                          </a:solidFill>
                          <a:latin typeface="+mj-lt"/>
                          <a:cs typeface="Constantia"/>
                        </a:rPr>
                        <a:t> </a:t>
                      </a:r>
                      <a:r>
                        <a:rPr lang="en-US" sz="1350" b="0" dirty="0">
                          <a:solidFill>
                            <a:srgbClr val="001F5F"/>
                          </a:solidFill>
                          <a:latin typeface="+mj-lt"/>
                          <a:cs typeface="Constantia"/>
                        </a:rPr>
                        <a:t>build</a:t>
                      </a:r>
                      <a:r>
                        <a:rPr lang="en-US" sz="1350" b="0" spc="-30" dirty="0">
                          <a:solidFill>
                            <a:srgbClr val="001F5F"/>
                          </a:solidFill>
                          <a:latin typeface="+mj-lt"/>
                          <a:cs typeface="Constantia"/>
                        </a:rPr>
                        <a:t> </a:t>
                      </a:r>
                      <a:r>
                        <a:rPr lang="en-US" sz="1350" b="0" dirty="0">
                          <a:solidFill>
                            <a:srgbClr val="001F5F"/>
                          </a:solidFill>
                          <a:latin typeface="+mj-lt"/>
                          <a:cs typeface="Constantia"/>
                        </a:rPr>
                        <a:t>on</a:t>
                      </a:r>
                      <a:r>
                        <a:rPr lang="en-US" sz="1350" b="0" spc="-50" dirty="0">
                          <a:solidFill>
                            <a:srgbClr val="001F5F"/>
                          </a:solidFill>
                          <a:latin typeface="+mj-lt"/>
                          <a:cs typeface="Constantia"/>
                        </a:rPr>
                        <a:t> </a:t>
                      </a:r>
                      <a:r>
                        <a:rPr lang="en-US" sz="1350" b="0" dirty="0">
                          <a:solidFill>
                            <a:srgbClr val="001F5F"/>
                          </a:solidFill>
                          <a:latin typeface="+mj-lt"/>
                          <a:cs typeface="Constantia"/>
                        </a:rPr>
                        <a:t>the</a:t>
                      </a:r>
                      <a:r>
                        <a:rPr lang="en-US" sz="1350" b="0" spc="-65" dirty="0">
                          <a:solidFill>
                            <a:srgbClr val="001F5F"/>
                          </a:solidFill>
                          <a:latin typeface="+mj-lt"/>
                          <a:cs typeface="Constantia"/>
                        </a:rPr>
                        <a:t> </a:t>
                      </a:r>
                      <a:r>
                        <a:rPr lang="en-US" sz="1350" b="0" dirty="0">
                          <a:solidFill>
                            <a:srgbClr val="001F5F"/>
                          </a:solidFill>
                          <a:latin typeface="+mj-lt"/>
                          <a:cs typeface="Constantia"/>
                        </a:rPr>
                        <a:t>established</a:t>
                      </a:r>
                      <a:r>
                        <a:rPr lang="en-US" sz="1350" b="0" spc="-15" dirty="0">
                          <a:solidFill>
                            <a:srgbClr val="001F5F"/>
                          </a:solidFill>
                          <a:latin typeface="+mj-lt"/>
                          <a:cs typeface="Constantia"/>
                        </a:rPr>
                        <a:t> </a:t>
                      </a:r>
                      <a:r>
                        <a:rPr lang="en-US" sz="1350" b="0" spc="-5" dirty="0">
                          <a:solidFill>
                            <a:srgbClr val="001F5F"/>
                          </a:solidFill>
                          <a:latin typeface="+mj-lt"/>
                          <a:cs typeface="Constantia"/>
                        </a:rPr>
                        <a:t>norm.</a:t>
                      </a:r>
                      <a:endParaRPr lang="en-US" sz="1350" b="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0" dirty="0">
                          <a:solidFill>
                            <a:srgbClr val="001F5F"/>
                          </a:solidFill>
                          <a:latin typeface="+mj-lt"/>
                          <a:cs typeface="Constantia"/>
                        </a:rPr>
                        <a:t>While </a:t>
                      </a:r>
                      <a:r>
                        <a:rPr lang="en-US" sz="1350" b="0" spc="-5" dirty="0">
                          <a:solidFill>
                            <a:srgbClr val="001F5F"/>
                          </a:solidFill>
                          <a:latin typeface="+mj-lt"/>
                          <a:cs typeface="Constantia"/>
                        </a:rPr>
                        <a:t>truly </a:t>
                      </a:r>
                      <a:r>
                        <a:rPr lang="en-US" sz="1350" b="0" dirty="0">
                          <a:solidFill>
                            <a:srgbClr val="001F5F"/>
                          </a:solidFill>
                          <a:latin typeface="+mj-lt"/>
                          <a:cs typeface="Constantia"/>
                        </a:rPr>
                        <a:t>new </a:t>
                      </a:r>
                      <a:r>
                        <a:rPr lang="en-US" sz="1350" b="0" spc="-5" dirty="0">
                          <a:solidFill>
                            <a:srgbClr val="001F5F"/>
                          </a:solidFill>
                          <a:latin typeface="+mj-lt"/>
                          <a:cs typeface="Constantia"/>
                        </a:rPr>
                        <a:t>papers </a:t>
                      </a:r>
                      <a:r>
                        <a:rPr lang="en-US" sz="1350" b="0" spc="-10" dirty="0">
                          <a:solidFill>
                            <a:srgbClr val="001F5F"/>
                          </a:solidFill>
                          <a:latin typeface="+mj-lt"/>
                          <a:cs typeface="Constantia"/>
                        </a:rPr>
                        <a:t>are </a:t>
                      </a:r>
                      <a:r>
                        <a:rPr lang="en-US" sz="1350" b="0" dirty="0">
                          <a:solidFill>
                            <a:srgbClr val="001F5F"/>
                          </a:solidFill>
                          <a:latin typeface="+mj-lt"/>
                          <a:cs typeface="Constantia"/>
                        </a:rPr>
                        <a:t>best (and </a:t>
                      </a:r>
                      <a:r>
                        <a:rPr lang="en-US" sz="1350" b="0" spc="-10" dirty="0">
                          <a:solidFill>
                            <a:srgbClr val="001F5F"/>
                          </a:solidFill>
                          <a:latin typeface="+mj-lt"/>
                          <a:cs typeface="Constantia"/>
                        </a:rPr>
                        <a:t>rare), </a:t>
                      </a:r>
                      <a:r>
                        <a:rPr lang="en-US" sz="1350" b="0" spc="-5" dirty="0">
                          <a:solidFill>
                            <a:srgbClr val="001F5F"/>
                          </a:solidFill>
                          <a:latin typeface="+mj-lt"/>
                          <a:cs typeface="Constantia"/>
                        </a:rPr>
                        <a:t>consider </a:t>
                      </a:r>
                      <a:r>
                        <a:rPr lang="en-US" sz="1350" b="0" spc="-10" dirty="0">
                          <a:solidFill>
                            <a:srgbClr val="001F5F"/>
                          </a:solidFill>
                          <a:latin typeface="+mj-lt"/>
                          <a:cs typeface="Constantia"/>
                        </a:rPr>
                        <a:t>accepting </a:t>
                      </a:r>
                      <a:r>
                        <a:rPr lang="en-US" sz="1350" b="0" spc="-5" dirty="0">
                          <a:solidFill>
                            <a:srgbClr val="001F5F"/>
                          </a:solidFill>
                          <a:latin typeface="+mj-lt"/>
                          <a:cs typeface="Constantia"/>
                        </a:rPr>
                        <a:t> p</a:t>
                      </a:r>
                      <a:r>
                        <a:rPr lang="en-US" sz="1350" b="0" dirty="0">
                          <a:solidFill>
                            <a:srgbClr val="001F5F"/>
                          </a:solidFill>
                          <a:latin typeface="+mj-lt"/>
                          <a:cs typeface="Constantia"/>
                        </a:rPr>
                        <a:t>a</a:t>
                      </a:r>
                      <a:r>
                        <a:rPr lang="en-US" sz="1350" b="0" spc="-5" dirty="0">
                          <a:solidFill>
                            <a:srgbClr val="001F5F"/>
                          </a:solidFill>
                          <a:latin typeface="+mj-lt"/>
                          <a:cs typeface="Constantia"/>
                        </a:rPr>
                        <a:t>per</a:t>
                      </a:r>
                      <a:r>
                        <a:rPr lang="en-US" sz="1350" b="0" dirty="0">
                          <a:solidFill>
                            <a:srgbClr val="001F5F"/>
                          </a:solidFill>
                          <a:latin typeface="+mj-lt"/>
                          <a:cs typeface="Constantia"/>
                        </a:rPr>
                        <a:t>s</a:t>
                      </a:r>
                      <a:r>
                        <a:rPr lang="en-US" sz="1350" b="0" spc="-25" dirty="0">
                          <a:solidFill>
                            <a:srgbClr val="001F5F"/>
                          </a:solidFill>
                          <a:latin typeface="+mj-lt"/>
                          <a:cs typeface="Constantia"/>
                        </a:rPr>
                        <a:t> </a:t>
                      </a:r>
                      <a:r>
                        <a:rPr lang="en-US" sz="1350" b="0" dirty="0">
                          <a:solidFill>
                            <a:srgbClr val="001F5F"/>
                          </a:solidFill>
                          <a:latin typeface="+mj-lt"/>
                          <a:cs typeface="Constantia"/>
                        </a:rPr>
                        <a:t>that</a:t>
                      </a:r>
                      <a:r>
                        <a:rPr lang="en-US" sz="1350" b="0" spc="-60" dirty="0">
                          <a:solidFill>
                            <a:srgbClr val="001F5F"/>
                          </a:solidFill>
                          <a:latin typeface="+mj-lt"/>
                          <a:cs typeface="Constantia"/>
                        </a:rPr>
                        <a:t> </a:t>
                      </a:r>
                      <a:r>
                        <a:rPr lang="en-US" sz="1350" b="0" spc="-20" dirty="0">
                          <a:solidFill>
                            <a:srgbClr val="001F5F"/>
                          </a:solidFill>
                          <a:latin typeface="+mj-lt"/>
                          <a:cs typeface="Constantia"/>
                        </a:rPr>
                        <a:t>f</a:t>
                      </a:r>
                      <a:r>
                        <a:rPr lang="en-US" sz="1350" b="0" dirty="0">
                          <a:solidFill>
                            <a:srgbClr val="001F5F"/>
                          </a:solidFill>
                          <a:latin typeface="+mj-lt"/>
                          <a:cs typeface="Constantia"/>
                        </a:rPr>
                        <a:t>oll</a:t>
                      </a:r>
                      <a:r>
                        <a:rPr lang="en-US" sz="1350" b="0" spc="-25" dirty="0">
                          <a:solidFill>
                            <a:srgbClr val="001F5F"/>
                          </a:solidFill>
                          <a:latin typeface="+mj-lt"/>
                          <a:cs typeface="Constantia"/>
                        </a:rPr>
                        <a:t>o</a:t>
                      </a:r>
                      <a:r>
                        <a:rPr lang="en-US" sz="1350" b="0" dirty="0">
                          <a:solidFill>
                            <a:srgbClr val="001F5F"/>
                          </a:solidFill>
                          <a:latin typeface="+mj-lt"/>
                          <a:cs typeface="Constantia"/>
                        </a:rPr>
                        <a:t>w-up</a:t>
                      </a:r>
                      <a:r>
                        <a:rPr lang="en-US" sz="1350" b="0" spc="-65" dirty="0">
                          <a:solidFill>
                            <a:srgbClr val="001F5F"/>
                          </a:solidFill>
                          <a:latin typeface="+mj-lt"/>
                          <a:cs typeface="Constantia"/>
                        </a:rPr>
                        <a:t> </a:t>
                      </a:r>
                      <a:r>
                        <a:rPr lang="en-US" sz="1350" b="0" dirty="0">
                          <a:solidFill>
                            <a:srgbClr val="001F5F"/>
                          </a:solidFill>
                          <a:latin typeface="+mj-lt"/>
                          <a:cs typeface="Constantia"/>
                        </a:rPr>
                        <a:t>on</a:t>
                      </a:r>
                      <a:r>
                        <a:rPr lang="en-US" sz="1350" b="0" spc="-50"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a:t>
                      </a:r>
                      <a:r>
                        <a:rPr lang="en-US" sz="1350" b="0" spc="-30" dirty="0">
                          <a:solidFill>
                            <a:srgbClr val="001F5F"/>
                          </a:solidFill>
                          <a:latin typeface="+mj-lt"/>
                          <a:cs typeface="Constantia"/>
                        </a:rPr>
                        <a:t>c</a:t>
                      </a:r>
                      <a:r>
                        <a:rPr lang="en-US" sz="1350" b="0" dirty="0">
                          <a:solidFill>
                            <a:srgbClr val="001F5F"/>
                          </a:solidFill>
                          <a:latin typeface="+mj-lt"/>
                          <a:cs typeface="Constantia"/>
                        </a:rPr>
                        <a:t>ent</a:t>
                      </a:r>
                      <a:r>
                        <a:rPr lang="en-US" sz="1350" b="0" spc="-10" dirty="0">
                          <a:solidFill>
                            <a:srgbClr val="001F5F"/>
                          </a:solidFill>
                          <a:latin typeface="+mj-lt"/>
                          <a:cs typeface="Constantia"/>
                        </a:rPr>
                        <a:t>l</a:t>
                      </a:r>
                      <a:r>
                        <a:rPr lang="en-US" sz="1350" b="0" spc="-5" dirty="0">
                          <a:solidFill>
                            <a:srgbClr val="001F5F"/>
                          </a:solidFill>
                          <a:latin typeface="+mj-lt"/>
                          <a:cs typeface="Constantia"/>
                        </a:rPr>
                        <a:t>y</a:t>
                      </a:r>
                      <a:r>
                        <a:rPr lang="en-US" sz="1350" b="0" dirty="0">
                          <a:solidFill>
                            <a:srgbClr val="001F5F"/>
                          </a:solidFill>
                          <a:latin typeface="+mj-lt"/>
                          <a:cs typeface="Constantia"/>
                        </a:rPr>
                        <a:t>-</a:t>
                      </a:r>
                      <a:r>
                        <a:rPr lang="en-US" sz="1350" b="0" spc="-5" dirty="0">
                          <a:solidFill>
                            <a:srgbClr val="001F5F"/>
                          </a:solidFill>
                          <a:latin typeface="+mj-lt"/>
                          <a:cs typeface="Constantia"/>
                        </a:rPr>
                        <a:t>pu</a:t>
                      </a:r>
                      <a:r>
                        <a:rPr lang="en-US" sz="1350" b="0" dirty="0">
                          <a:solidFill>
                            <a:srgbClr val="001F5F"/>
                          </a:solidFill>
                          <a:latin typeface="+mj-lt"/>
                          <a:cs typeface="Constantia"/>
                        </a:rPr>
                        <a:t>b</a:t>
                      </a:r>
                      <a:r>
                        <a:rPr lang="en-US" sz="1350" b="0" spc="-5" dirty="0">
                          <a:solidFill>
                            <a:srgbClr val="001F5F"/>
                          </a:solidFill>
                          <a:latin typeface="+mj-lt"/>
                          <a:cs typeface="Constantia"/>
                        </a:rPr>
                        <a:t>lis</a:t>
                      </a:r>
                      <a:r>
                        <a:rPr lang="en-US" sz="1350" b="0" dirty="0">
                          <a:solidFill>
                            <a:srgbClr val="001F5F"/>
                          </a:solidFill>
                          <a:latin typeface="+mj-lt"/>
                          <a:cs typeface="Constantia"/>
                        </a:rPr>
                        <a:t>hed </a:t>
                      </a:r>
                      <a:r>
                        <a:rPr lang="en-US" sz="1350" b="0" spc="-5" dirty="0">
                          <a:solidFill>
                            <a:srgbClr val="001F5F"/>
                          </a:solidFill>
                          <a:latin typeface="+mj-lt"/>
                          <a:cs typeface="Constantia"/>
                        </a:rPr>
                        <a:t>p</a:t>
                      </a:r>
                      <a:r>
                        <a:rPr lang="en-US" sz="1350" b="0" spc="-20" dirty="0">
                          <a:solidFill>
                            <a:srgbClr val="001F5F"/>
                          </a:solidFill>
                          <a:latin typeface="+mj-lt"/>
                          <a:cs typeface="Constantia"/>
                        </a:rPr>
                        <a:t>r</a:t>
                      </a:r>
                      <a:r>
                        <a:rPr lang="en-US" sz="1350" b="0" dirty="0">
                          <a:solidFill>
                            <a:srgbClr val="001F5F"/>
                          </a:solidFill>
                          <a:latin typeface="+mj-lt"/>
                          <a:cs typeface="Constantia"/>
                        </a:rPr>
                        <a:t>o</a:t>
                      </a:r>
                      <a:r>
                        <a:rPr lang="en-US" sz="1350" b="0" spc="5" dirty="0">
                          <a:solidFill>
                            <a:srgbClr val="001F5F"/>
                          </a:solidFill>
                          <a:latin typeface="+mj-lt"/>
                          <a:cs typeface="Constantia"/>
                        </a:rPr>
                        <a:t>m</a:t>
                      </a:r>
                      <a:r>
                        <a:rPr lang="en-US" sz="1350" b="0" dirty="0">
                          <a:solidFill>
                            <a:srgbClr val="001F5F"/>
                          </a:solidFill>
                          <a:latin typeface="+mj-lt"/>
                          <a:cs typeface="Constantia"/>
                        </a:rPr>
                        <a:t>ising</a:t>
                      </a:r>
                      <a:r>
                        <a:rPr lang="en-US" sz="1350" b="0" spc="-35" dirty="0">
                          <a:solidFill>
                            <a:srgbClr val="001F5F"/>
                          </a:solidFill>
                          <a:latin typeface="+mj-lt"/>
                          <a:cs typeface="Constantia"/>
                        </a:rPr>
                        <a:t> </a:t>
                      </a:r>
                      <a:r>
                        <a:rPr lang="en-US" sz="1350" b="0" spc="-5" dirty="0">
                          <a:solidFill>
                            <a:srgbClr val="001F5F"/>
                          </a:solidFill>
                          <a:latin typeface="+mj-lt"/>
                          <a:cs typeface="Constantia"/>
                        </a:rPr>
                        <a:t>di</a:t>
                      </a:r>
                      <a:r>
                        <a:rPr lang="en-US" sz="1350" b="0" spc="-20" dirty="0">
                          <a:solidFill>
                            <a:srgbClr val="001F5F"/>
                          </a:solidFill>
                          <a:latin typeface="+mj-lt"/>
                          <a:cs typeface="Constantia"/>
                        </a:rPr>
                        <a:t>r</a:t>
                      </a:r>
                      <a:r>
                        <a:rPr lang="en-US" sz="1350" b="0" dirty="0">
                          <a:solidFill>
                            <a:srgbClr val="001F5F"/>
                          </a:solidFill>
                          <a:latin typeface="+mj-lt"/>
                          <a:cs typeface="Constantia"/>
                        </a:rPr>
                        <a:t>ect</a:t>
                      </a:r>
                      <a:r>
                        <a:rPr lang="en-US" sz="1350" b="0" spc="-5" dirty="0">
                          <a:solidFill>
                            <a:srgbClr val="001F5F"/>
                          </a:solidFill>
                          <a:latin typeface="+mj-lt"/>
                          <a:cs typeface="Constantia"/>
                        </a:rPr>
                        <a:t>i</a:t>
                      </a:r>
                      <a:r>
                        <a:rPr lang="en-US" sz="1350" b="0" dirty="0">
                          <a:solidFill>
                            <a:srgbClr val="001F5F"/>
                          </a:solidFill>
                          <a:latin typeface="+mj-lt"/>
                          <a:cs typeface="Constantia"/>
                        </a:rPr>
                        <a:t>on</a:t>
                      </a:r>
                      <a:r>
                        <a:rPr lang="en-US" sz="1350" b="0" spc="-10" dirty="0">
                          <a:solidFill>
                            <a:srgbClr val="001F5F"/>
                          </a:solidFill>
                          <a:latin typeface="+mj-lt"/>
                          <a:cs typeface="Constantia"/>
                        </a:rPr>
                        <a:t>s</a:t>
                      </a:r>
                      <a:r>
                        <a:rPr lang="en-US" sz="1350" b="0" dirty="0">
                          <a:solidFill>
                            <a:srgbClr val="001F5F"/>
                          </a:solidFill>
                          <a:latin typeface="+mj-lt"/>
                          <a:cs typeface="Constantia"/>
                        </a:rPr>
                        <a:t>.  </a:t>
                      </a:r>
                      <a:r>
                        <a:rPr lang="en-US" sz="1350" b="0" spc="-5" dirty="0">
                          <a:solidFill>
                            <a:srgbClr val="001F5F"/>
                          </a:solidFill>
                          <a:latin typeface="+mj-lt"/>
                          <a:cs typeface="Constantia"/>
                        </a:rPr>
                        <a:t>Th</a:t>
                      </a:r>
                      <a:r>
                        <a:rPr lang="en-US" sz="1350" b="0" dirty="0">
                          <a:solidFill>
                            <a:srgbClr val="001F5F"/>
                          </a:solidFill>
                          <a:latin typeface="+mj-lt"/>
                          <a:cs typeface="Constantia"/>
                        </a:rPr>
                        <a:t>ese</a:t>
                      </a:r>
                      <a:r>
                        <a:rPr lang="en-US" sz="1350" b="0" spc="-45" dirty="0">
                          <a:solidFill>
                            <a:srgbClr val="001F5F"/>
                          </a:solidFill>
                          <a:latin typeface="+mj-lt"/>
                          <a:cs typeface="Constantia"/>
                        </a:rPr>
                        <a:t> </a:t>
                      </a:r>
                      <a:r>
                        <a:rPr lang="en-US" sz="1350" b="0" spc="-5" dirty="0">
                          <a:solidFill>
                            <a:srgbClr val="001F5F"/>
                          </a:solidFill>
                          <a:latin typeface="+mj-lt"/>
                          <a:cs typeface="Constantia"/>
                        </a:rPr>
                        <a:t>p</a:t>
                      </a:r>
                      <a:r>
                        <a:rPr lang="en-US" sz="1350" b="0" dirty="0">
                          <a:solidFill>
                            <a:srgbClr val="001F5F"/>
                          </a:solidFill>
                          <a:latin typeface="+mj-lt"/>
                          <a:cs typeface="Constantia"/>
                        </a:rPr>
                        <a:t>a</a:t>
                      </a:r>
                      <a:r>
                        <a:rPr lang="en-US" sz="1350" b="0" spc="-5" dirty="0">
                          <a:solidFill>
                            <a:srgbClr val="001F5F"/>
                          </a:solidFill>
                          <a:latin typeface="+mj-lt"/>
                          <a:cs typeface="Constantia"/>
                        </a:rPr>
                        <a:t>per</a:t>
                      </a:r>
                      <a:r>
                        <a:rPr lang="en-US" sz="1350" b="0" dirty="0">
                          <a:solidFill>
                            <a:srgbClr val="001F5F"/>
                          </a:solidFill>
                          <a:latin typeface="+mj-lt"/>
                          <a:cs typeface="Constantia"/>
                        </a:rPr>
                        <a:t>s</a:t>
                      </a:r>
                      <a:r>
                        <a:rPr lang="en-US" sz="1350" b="0" spc="-40" dirty="0">
                          <a:solidFill>
                            <a:srgbClr val="001F5F"/>
                          </a:solidFill>
                          <a:latin typeface="+mj-lt"/>
                          <a:cs typeface="Constantia"/>
                        </a:rPr>
                        <a:t> </a:t>
                      </a:r>
                      <a:r>
                        <a:rPr lang="en-US" sz="1350" b="0" dirty="0">
                          <a:solidFill>
                            <a:srgbClr val="001F5F"/>
                          </a:solidFill>
                          <a:latin typeface="+mj-lt"/>
                          <a:cs typeface="Constantia"/>
                        </a:rPr>
                        <a:t>a</a:t>
                      </a:r>
                      <a:r>
                        <a:rPr lang="en-US" sz="1350" b="0" spc="-5" dirty="0">
                          <a:solidFill>
                            <a:srgbClr val="001F5F"/>
                          </a:solidFill>
                          <a:latin typeface="+mj-lt"/>
                          <a:cs typeface="Constantia"/>
                        </a:rPr>
                        <a:t>ll</a:t>
                      </a:r>
                      <a:r>
                        <a:rPr lang="en-US" sz="1350" b="0" spc="-25" dirty="0">
                          <a:solidFill>
                            <a:srgbClr val="001F5F"/>
                          </a:solidFill>
                          <a:latin typeface="+mj-lt"/>
                          <a:cs typeface="Constantia"/>
                        </a:rPr>
                        <a:t>o</a:t>
                      </a:r>
                      <a:r>
                        <a:rPr lang="en-US" sz="1350" b="0" dirty="0">
                          <a:solidFill>
                            <a:srgbClr val="001F5F"/>
                          </a:solidFill>
                          <a:latin typeface="+mj-lt"/>
                          <a:cs typeface="Constantia"/>
                        </a:rPr>
                        <a:t>w</a:t>
                      </a:r>
                      <a:r>
                        <a:rPr lang="en-US" sz="1350" b="0" spc="-55" dirty="0">
                          <a:solidFill>
                            <a:srgbClr val="001F5F"/>
                          </a:solidFill>
                          <a:latin typeface="+mj-lt"/>
                          <a:cs typeface="Constantia"/>
                        </a:rPr>
                        <a:t> </a:t>
                      </a:r>
                      <a:r>
                        <a:rPr lang="en-US" sz="1350" b="0" dirty="0">
                          <a:solidFill>
                            <a:srgbClr val="001F5F"/>
                          </a:solidFill>
                          <a:latin typeface="+mj-lt"/>
                          <a:cs typeface="Constantia"/>
                        </a:rPr>
                        <a:t>the</a:t>
                      </a:r>
                      <a:r>
                        <a:rPr lang="en-US" sz="1350" b="0" spc="-70" dirty="0">
                          <a:solidFill>
                            <a:srgbClr val="001F5F"/>
                          </a:solidFill>
                          <a:latin typeface="+mj-lt"/>
                          <a:cs typeface="Constantia"/>
                        </a:rPr>
                        <a:t> </a:t>
                      </a:r>
                      <a:r>
                        <a:rPr lang="en-US" sz="1350" b="0" spc="-30" dirty="0">
                          <a:solidFill>
                            <a:srgbClr val="001F5F"/>
                          </a:solidFill>
                          <a:latin typeface="+mj-lt"/>
                          <a:cs typeface="Constantia"/>
                        </a:rPr>
                        <a:t>c</a:t>
                      </a:r>
                      <a:r>
                        <a:rPr lang="en-US" sz="1350" b="0" dirty="0">
                          <a:solidFill>
                            <a:srgbClr val="001F5F"/>
                          </a:solidFill>
                          <a:latin typeface="+mj-lt"/>
                          <a:cs typeface="Constantia"/>
                        </a:rPr>
                        <a:t>o</a:t>
                      </a:r>
                      <a:r>
                        <a:rPr lang="en-US" sz="1350" b="0" spc="5" dirty="0">
                          <a:solidFill>
                            <a:srgbClr val="001F5F"/>
                          </a:solidFill>
                          <a:latin typeface="+mj-lt"/>
                          <a:cs typeface="Constantia"/>
                        </a:rPr>
                        <a:t>m</a:t>
                      </a:r>
                      <a:r>
                        <a:rPr lang="en-US" sz="1350" b="0" dirty="0">
                          <a:solidFill>
                            <a:srgbClr val="001F5F"/>
                          </a:solidFill>
                          <a:latin typeface="+mj-lt"/>
                          <a:cs typeface="Constantia"/>
                        </a:rPr>
                        <a:t>munity</a:t>
                      </a:r>
                      <a:r>
                        <a:rPr lang="en-US" sz="1350" b="0" spc="-55" dirty="0">
                          <a:solidFill>
                            <a:srgbClr val="001F5F"/>
                          </a:solidFill>
                          <a:latin typeface="+mj-lt"/>
                          <a:cs typeface="Constantia"/>
                        </a:rPr>
                        <a:t> </a:t>
                      </a:r>
                      <a:r>
                        <a:rPr lang="en-US" sz="1350" b="0" spc="-15" dirty="0">
                          <a:solidFill>
                            <a:srgbClr val="001F5F"/>
                          </a:solidFill>
                          <a:latin typeface="+mj-lt"/>
                          <a:cs typeface="Constantia"/>
                        </a:rPr>
                        <a:t>t</a:t>
                      </a:r>
                      <a:r>
                        <a:rPr lang="en-US" sz="1350" b="0" dirty="0">
                          <a:solidFill>
                            <a:srgbClr val="001F5F"/>
                          </a:solidFill>
                          <a:latin typeface="+mj-lt"/>
                          <a:cs typeface="Constantia"/>
                        </a:rPr>
                        <a:t>o</a:t>
                      </a:r>
                      <a:r>
                        <a:rPr lang="en-US" sz="1350" b="0" spc="-85" dirty="0">
                          <a:solidFill>
                            <a:srgbClr val="001F5F"/>
                          </a:solidFill>
                          <a:latin typeface="+mj-lt"/>
                          <a:cs typeface="Constantia"/>
                        </a:rPr>
                        <a:t> </a:t>
                      </a:r>
                      <a:r>
                        <a:rPr lang="en-US" sz="1350" b="0" dirty="0">
                          <a:solidFill>
                            <a:srgbClr val="001F5F"/>
                          </a:solidFill>
                          <a:latin typeface="+mj-lt"/>
                          <a:cs typeface="Constantia"/>
                        </a:rPr>
                        <a:t>e</a:t>
                      </a:r>
                      <a:r>
                        <a:rPr lang="en-US" sz="1350" b="0" spc="-15" dirty="0">
                          <a:solidFill>
                            <a:srgbClr val="001F5F"/>
                          </a:solidFill>
                          <a:latin typeface="+mj-lt"/>
                          <a:cs typeface="Constantia"/>
                        </a:rPr>
                        <a:t>x</a:t>
                      </a:r>
                      <a:r>
                        <a:rPr lang="en-US" sz="1350" b="0" spc="-5" dirty="0">
                          <a:solidFill>
                            <a:srgbClr val="001F5F"/>
                          </a:solidFill>
                          <a:latin typeface="+mj-lt"/>
                          <a:cs typeface="Constantia"/>
                        </a:rPr>
                        <a:t>plo</a:t>
                      </a:r>
                      <a:r>
                        <a:rPr lang="en-US" sz="1350" b="0" spc="-20" dirty="0">
                          <a:solidFill>
                            <a:srgbClr val="001F5F"/>
                          </a:solidFill>
                          <a:latin typeface="+mj-lt"/>
                          <a:cs typeface="Constantia"/>
                        </a:rPr>
                        <a:t>r</a:t>
                      </a:r>
                      <a:r>
                        <a:rPr lang="en-US" sz="1350" b="0" dirty="0">
                          <a:solidFill>
                            <a:srgbClr val="001F5F"/>
                          </a:solidFill>
                          <a:latin typeface="+mj-lt"/>
                          <a:cs typeface="Constantia"/>
                        </a:rPr>
                        <a:t>e</a:t>
                      </a:r>
                      <a:r>
                        <a:rPr lang="en-US" sz="1350" b="0" spc="-10" dirty="0">
                          <a:solidFill>
                            <a:srgbClr val="001F5F"/>
                          </a:solidFill>
                          <a:latin typeface="+mj-lt"/>
                          <a:cs typeface="Constantia"/>
                        </a:rPr>
                        <a:t> </a:t>
                      </a:r>
                      <a:r>
                        <a:rPr lang="en-US" sz="1350" b="0" dirty="0">
                          <a:solidFill>
                            <a:srgbClr val="001F5F"/>
                          </a:solidFill>
                          <a:latin typeface="+mj-lt"/>
                          <a:cs typeface="Constantia"/>
                        </a:rPr>
                        <a:t>ideas</a:t>
                      </a:r>
                      <a:r>
                        <a:rPr lang="en-US" sz="1350" b="0" spc="-35" dirty="0">
                          <a:solidFill>
                            <a:srgbClr val="001F5F"/>
                          </a:solidFill>
                          <a:latin typeface="+mj-lt"/>
                          <a:cs typeface="Constantia"/>
                        </a:rPr>
                        <a:t> </a:t>
                      </a:r>
                      <a:r>
                        <a:rPr lang="en-US" sz="1350" b="0" dirty="0">
                          <a:solidFill>
                            <a:srgbClr val="001F5F"/>
                          </a:solidFill>
                          <a:latin typeface="+mj-lt"/>
                          <a:cs typeface="Constantia"/>
                        </a:rPr>
                        <a:t>that</a:t>
                      </a:r>
                      <a:r>
                        <a:rPr lang="en-US" sz="1350" b="0" spc="-85" dirty="0">
                          <a:solidFill>
                            <a:srgbClr val="001F5F"/>
                          </a:solidFill>
                          <a:latin typeface="+mj-lt"/>
                          <a:cs typeface="Constantia"/>
                        </a:rPr>
                        <a:t> </a:t>
                      </a:r>
                      <a:r>
                        <a:rPr lang="en-US" sz="1350" b="0" spc="-10" dirty="0">
                          <a:solidFill>
                            <a:srgbClr val="001F5F"/>
                          </a:solidFill>
                          <a:latin typeface="+mj-lt"/>
                          <a:cs typeface="Constantia"/>
                        </a:rPr>
                        <a:t>c</a:t>
                      </a:r>
                      <a:r>
                        <a:rPr lang="en-US" sz="1350" b="0" dirty="0">
                          <a:solidFill>
                            <a:srgbClr val="001F5F"/>
                          </a:solidFill>
                          <a:latin typeface="+mj-lt"/>
                          <a:cs typeface="Constantia"/>
                        </a:rPr>
                        <a:t>an</a:t>
                      </a:r>
                      <a:r>
                        <a:rPr lang="en-US" sz="1350" b="0" spc="-25" dirty="0">
                          <a:solidFill>
                            <a:srgbClr val="001F5F"/>
                          </a:solidFill>
                          <a:latin typeface="+mj-lt"/>
                          <a:cs typeface="Constantia"/>
                        </a:rPr>
                        <a:t> </a:t>
                      </a:r>
                      <a:r>
                        <a:rPr lang="en-US" sz="1350" b="0" dirty="0">
                          <a:solidFill>
                            <a:srgbClr val="001F5F"/>
                          </a:solidFill>
                          <a:latin typeface="+mj-lt"/>
                          <a:cs typeface="Constantia"/>
                        </a:rPr>
                        <a:t>not</a:t>
                      </a:r>
                      <a:r>
                        <a:rPr lang="en-US" sz="1350" b="0" spc="-50" dirty="0">
                          <a:solidFill>
                            <a:srgbClr val="001F5F"/>
                          </a:solidFill>
                          <a:latin typeface="+mj-lt"/>
                          <a:cs typeface="Constantia"/>
                        </a:rPr>
                        <a:t> </a:t>
                      </a:r>
                      <a:r>
                        <a:rPr lang="en-US" sz="1350" b="0" dirty="0">
                          <a:solidFill>
                            <a:srgbClr val="001F5F"/>
                          </a:solidFill>
                          <a:latin typeface="+mj-lt"/>
                          <a:cs typeface="Constantia"/>
                        </a:rPr>
                        <a:t>be </a:t>
                      </a:r>
                      <a:r>
                        <a:rPr lang="en-US" sz="1350" b="0" spc="-5" dirty="0">
                          <a:solidFill>
                            <a:srgbClr val="001F5F"/>
                          </a:solidFill>
                          <a:latin typeface="+mj-lt"/>
                          <a:cs typeface="Constantia"/>
                        </a:rPr>
                        <a:t>fully-developed</a:t>
                      </a:r>
                      <a:r>
                        <a:rPr lang="en-US" sz="1350" b="0" spc="20" dirty="0">
                          <a:solidFill>
                            <a:srgbClr val="001F5F"/>
                          </a:solidFill>
                          <a:latin typeface="+mj-lt"/>
                          <a:cs typeface="Constantia"/>
                        </a:rPr>
                        <a:t> </a:t>
                      </a:r>
                      <a:r>
                        <a:rPr lang="en-US" sz="1350" b="0" dirty="0">
                          <a:solidFill>
                            <a:srgbClr val="001F5F"/>
                          </a:solidFill>
                          <a:latin typeface="+mj-lt"/>
                          <a:cs typeface="Constantia"/>
                        </a:rPr>
                        <a:t>in</a:t>
                      </a:r>
                      <a:r>
                        <a:rPr lang="en-US" sz="1350" b="0" spc="-50" dirty="0">
                          <a:solidFill>
                            <a:srgbClr val="001F5F"/>
                          </a:solidFill>
                          <a:latin typeface="+mj-lt"/>
                          <a:cs typeface="Constantia"/>
                        </a:rPr>
                        <a:t> </a:t>
                      </a:r>
                      <a:r>
                        <a:rPr lang="en-US" sz="1350" b="0" dirty="0">
                          <a:solidFill>
                            <a:srgbClr val="001F5F"/>
                          </a:solidFill>
                          <a:latin typeface="+mj-lt"/>
                          <a:cs typeface="Constantia"/>
                        </a:rPr>
                        <a:t>one</a:t>
                      </a:r>
                      <a:r>
                        <a:rPr lang="en-US" sz="1350" b="0" spc="-45" dirty="0">
                          <a:solidFill>
                            <a:srgbClr val="001F5F"/>
                          </a:solidFill>
                          <a:latin typeface="+mj-lt"/>
                          <a:cs typeface="Constantia"/>
                        </a:rPr>
                        <a:t> </a:t>
                      </a:r>
                      <a:r>
                        <a:rPr lang="en-US" sz="1350" b="0" spc="-25" dirty="0">
                          <a:solidFill>
                            <a:srgbClr val="001F5F"/>
                          </a:solidFill>
                          <a:latin typeface="+mj-lt"/>
                          <a:cs typeface="Constantia"/>
                        </a:rPr>
                        <a:t>paper.</a:t>
                      </a:r>
                      <a:endParaRPr lang="en-US" sz="1350" b="0" dirty="0">
                        <a:latin typeface="+mj-lt"/>
                        <a:cs typeface="Constantia"/>
                      </a:endParaRPr>
                    </a:p>
                  </a:txBody>
                  <a:tcPr/>
                </a:tc>
                <a:extLst>
                  <a:ext uri="{0D108BD9-81ED-4DB2-BD59-A6C34878D82A}">
                    <a16:rowId xmlns:a16="http://schemas.microsoft.com/office/drawing/2014/main" val="2885761633"/>
                  </a:ext>
                </a:extLst>
              </a:tr>
              <a:tr h="370840">
                <a:tc>
                  <a:txBody>
                    <a:bodyPr/>
                    <a:lstStyle/>
                    <a:p>
                      <a:r>
                        <a:rPr lang="en-US" sz="1350" b="0" dirty="0">
                          <a:latin typeface="+mj-lt"/>
                        </a:rPr>
                        <a:t>4</a:t>
                      </a:r>
                    </a:p>
                  </a:txBody>
                  <a:tcPr/>
                </a:tc>
                <a:tc>
                  <a:txBody>
                    <a:bodyPr/>
                    <a:lstStyle/>
                    <a:p>
                      <a:pPr marL="0">
                        <a:lnSpc>
                          <a:spcPct val="100000"/>
                        </a:lnSpc>
                        <a:spcBef>
                          <a:spcPts val="100"/>
                        </a:spcBef>
                      </a:pPr>
                      <a:r>
                        <a:rPr lang="en-US" sz="1350" b="0" spc="-15" dirty="0">
                          <a:solidFill>
                            <a:srgbClr val="001F5F"/>
                          </a:solidFill>
                          <a:latin typeface="+mj-lt"/>
                          <a:cs typeface="Constantia"/>
                        </a:rPr>
                        <a:t>Ad</a:t>
                      </a:r>
                      <a:r>
                        <a:rPr lang="en-US" sz="1350" b="0" spc="-25" dirty="0">
                          <a:solidFill>
                            <a:srgbClr val="001F5F"/>
                          </a:solidFill>
                          <a:latin typeface="+mj-lt"/>
                          <a:cs typeface="Constantia"/>
                        </a:rPr>
                        <a:t>v</a:t>
                      </a:r>
                      <a:r>
                        <a:rPr lang="en-US" sz="1350" b="0" dirty="0">
                          <a:solidFill>
                            <a:srgbClr val="001F5F"/>
                          </a:solidFill>
                          <a:latin typeface="+mj-lt"/>
                          <a:cs typeface="Constantia"/>
                        </a:rPr>
                        <a:t>oca</a:t>
                      </a:r>
                      <a:r>
                        <a:rPr lang="en-US" sz="1350" b="0" spc="-15" dirty="0">
                          <a:solidFill>
                            <a:srgbClr val="001F5F"/>
                          </a:solidFill>
                          <a:latin typeface="+mj-lt"/>
                          <a:cs typeface="Constantia"/>
                        </a:rPr>
                        <a:t>t</a:t>
                      </a:r>
                      <a:r>
                        <a:rPr lang="en-US" sz="1350" b="0" dirty="0">
                          <a:solidFill>
                            <a:srgbClr val="001F5F"/>
                          </a:solidFill>
                          <a:latin typeface="+mj-lt"/>
                          <a:cs typeface="Constantia"/>
                        </a:rPr>
                        <a:t>e</a:t>
                      </a:r>
                      <a:r>
                        <a:rPr lang="en-US" sz="1350" b="0" spc="-60"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eje</a:t>
                      </a:r>
                      <a:r>
                        <a:rPr lang="en-US" sz="1350" b="0" spc="-5" dirty="0">
                          <a:solidFill>
                            <a:srgbClr val="001F5F"/>
                          </a:solidFill>
                          <a:latin typeface="+mj-lt"/>
                          <a:cs typeface="Constantia"/>
                        </a:rPr>
                        <a:t>c</a:t>
                      </a:r>
                      <a:r>
                        <a:rPr lang="en-US" sz="1350" b="0" dirty="0">
                          <a:solidFill>
                            <a:srgbClr val="001F5F"/>
                          </a:solidFill>
                          <a:latin typeface="+mj-lt"/>
                          <a:cs typeface="Constantia"/>
                        </a:rPr>
                        <a:t>ting</a:t>
                      </a:r>
                      <a:r>
                        <a:rPr lang="en-US" sz="1350" b="0" spc="-25" dirty="0">
                          <a:solidFill>
                            <a:srgbClr val="001F5F"/>
                          </a:solidFill>
                          <a:latin typeface="+mj-lt"/>
                          <a:cs typeface="Constantia"/>
                        </a:rPr>
                        <a:t> </a:t>
                      </a:r>
                      <a:r>
                        <a:rPr lang="en-US" sz="1350" b="0" dirty="0">
                          <a:solidFill>
                            <a:srgbClr val="001F5F"/>
                          </a:solidFill>
                          <a:latin typeface="+mj-lt"/>
                          <a:cs typeface="Constantia"/>
                        </a:rPr>
                        <a:t>a</a:t>
                      </a:r>
                      <a:r>
                        <a:rPr lang="en-US" sz="1350" b="0" spc="-55" dirty="0">
                          <a:solidFill>
                            <a:srgbClr val="001F5F"/>
                          </a:solidFill>
                          <a:latin typeface="+mj-lt"/>
                          <a:cs typeface="Constantia"/>
                        </a:rPr>
                        <a:t> </a:t>
                      </a:r>
                      <a:r>
                        <a:rPr lang="en-US" sz="1350" b="0" spc="-5" dirty="0">
                          <a:solidFill>
                            <a:srgbClr val="001F5F"/>
                          </a:solidFill>
                          <a:latin typeface="+mj-lt"/>
                          <a:cs typeface="Constantia"/>
                        </a:rPr>
                        <a:t>p</a:t>
                      </a:r>
                      <a:r>
                        <a:rPr lang="en-US" sz="1350" b="0" dirty="0">
                          <a:solidFill>
                            <a:srgbClr val="001F5F"/>
                          </a:solidFill>
                          <a:latin typeface="+mj-lt"/>
                          <a:cs typeface="Constantia"/>
                        </a:rPr>
                        <a:t>a</a:t>
                      </a:r>
                      <a:r>
                        <a:rPr lang="en-US" sz="1350" b="0" spc="-5" dirty="0">
                          <a:solidFill>
                            <a:srgbClr val="001F5F"/>
                          </a:solidFill>
                          <a:latin typeface="+mj-lt"/>
                          <a:cs typeface="Constantia"/>
                        </a:rPr>
                        <a:t>pe</a:t>
                      </a:r>
                      <a:r>
                        <a:rPr lang="en-US" sz="1350" b="0" dirty="0">
                          <a:solidFill>
                            <a:srgbClr val="001F5F"/>
                          </a:solidFill>
                          <a:latin typeface="+mj-lt"/>
                          <a:cs typeface="Constantia"/>
                        </a:rPr>
                        <a:t>r</a:t>
                      </a:r>
                      <a:r>
                        <a:rPr lang="en-US" sz="1350" b="0" spc="-65" dirty="0">
                          <a:solidFill>
                            <a:srgbClr val="001F5F"/>
                          </a:solidFill>
                          <a:latin typeface="+mj-lt"/>
                          <a:cs typeface="Constantia"/>
                        </a:rPr>
                        <a:t> </a:t>
                      </a:r>
                      <a:r>
                        <a:rPr lang="en-US" sz="1350" b="0" spc="-5" dirty="0">
                          <a:solidFill>
                            <a:srgbClr val="001F5F"/>
                          </a:solidFill>
                          <a:latin typeface="+mj-lt"/>
                          <a:cs typeface="Constantia"/>
                        </a:rPr>
                        <a:t>w</a:t>
                      </a:r>
                      <a:r>
                        <a:rPr lang="en-US" sz="1350" b="0" dirty="0">
                          <a:solidFill>
                            <a:srgbClr val="001F5F"/>
                          </a:solidFill>
                          <a:latin typeface="+mj-lt"/>
                          <a:cs typeface="Constantia"/>
                        </a:rPr>
                        <a:t>ith</a:t>
                      </a:r>
                      <a:r>
                        <a:rPr lang="en-US" sz="1350" b="0" spc="-25" dirty="0">
                          <a:solidFill>
                            <a:srgbClr val="001F5F"/>
                          </a:solidFill>
                          <a:latin typeface="+mj-lt"/>
                          <a:cs typeface="Constantia"/>
                        </a:rPr>
                        <a:t> </a:t>
                      </a:r>
                      <a:r>
                        <a:rPr lang="en-US" sz="1350" b="0" spc="-5" dirty="0">
                          <a:solidFill>
                            <a:srgbClr val="001F5F"/>
                          </a:solidFill>
                          <a:latin typeface="+mj-lt"/>
                          <a:cs typeface="Constantia"/>
                        </a:rPr>
                        <a:t>li</a:t>
                      </a:r>
                      <a:r>
                        <a:rPr lang="en-US" sz="1350" b="0" spc="-15" dirty="0">
                          <a:solidFill>
                            <a:srgbClr val="001F5F"/>
                          </a:solidFill>
                          <a:latin typeface="+mj-lt"/>
                          <a:cs typeface="Constantia"/>
                        </a:rPr>
                        <a:t>t</a:t>
                      </a:r>
                      <a:r>
                        <a:rPr lang="en-US" sz="1350" b="0" dirty="0">
                          <a:solidFill>
                            <a:srgbClr val="001F5F"/>
                          </a:solidFill>
                          <a:latin typeface="+mj-lt"/>
                          <a:cs typeface="Constantia"/>
                        </a:rPr>
                        <a:t>tle comment, because it is obvious that all</a:t>
                      </a:r>
                      <a:r>
                        <a:rPr lang="en-US" sz="1350" b="0" spc="0" baseline="0" dirty="0">
                          <a:solidFill>
                            <a:schemeClr val="dk1"/>
                          </a:solidFill>
                          <a:latin typeface="+mj-lt"/>
                          <a:cs typeface="Constantia"/>
                        </a:rPr>
                        <a:t> </a:t>
                      </a:r>
                      <a:r>
                        <a:rPr lang="en-US" sz="1350" b="0" spc="-5" dirty="0">
                          <a:solidFill>
                            <a:srgbClr val="001F5F"/>
                          </a:solidFill>
                          <a:latin typeface="+mj-lt"/>
                          <a:cs typeface="Constantia"/>
                        </a:rPr>
                        <a:t>w</a:t>
                      </a:r>
                      <a:r>
                        <a:rPr lang="en-US" sz="1350" b="0" dirty="0">
                          <a:solidFill>
                            <a:srgbClr val="001F5F"/>
                          </a:solidFill>
                          <a:latin typeface="+mj-lt"/>
                          <a:cs typeface="Constantia"/>
                        </a:rPr>
                        <a:t>ith</a:t>
                      </a:r>
                      <a:r>
                        <a:rPr lang="en-US" sz="1350" b="0" spc="-50" dirty="0">
                          <a:solidFill>
                            <a:srgbClr val="001F5F"/>
                          </a:solidFill>
                          <a:latin typeface="+mj-lt"/>
                          <a:cs typeface="Constantia"/>
                        </a:rPr>
                        <a:t> </a:t>
                      </a:r>
                      <a:r>
                        <a:rPr lang="en-US" sz="1350" b="0" dirty="0">
                          <a:solidFill>
                            <a:srgbClr val="001F5F"/>
                          </a:solidFill>
                          <a:latin typeface="+mj-lt"/>
                          <a:cs typeface="Constantia"/>
                        </a:rPr>
                        <a:t>ag</a:t>
                      </a:r>
                      <a:r>
                        <a:rPr lang="en-US" sz="1350" b="0" spc="-20" dirty="0">
                          <a:solidFill>
                            <a:srgbClr val="001F5F"/>
                          </a:solidFill>
                          <a:latin typeface="+mj-lt"/>
                          <a:cs typeface="Constantia"/>
                        </a:rPr>
                        <a:t>r</a:t>
                      </a:r>
                      <a:r>
                        <a:rPr lang="en-US" sz="1350" b="0" dirty="0">
                          <a:solidFill>
                            <a:srgbClr val="001F5F"/>
                          </a:solidFill>
                          <a:latin typeface="+mj-lt"/>
                          <a:cs typeface="Constantia"/>
                        </a:rPr>
                        <a:t>ee</a:t>
                      </a:r>
                      <a:r>
                        <a:rPr lang="en-US" sz="1350" b="0" spc="-70" dirty="0">
                          <a:solidFill>
                            <a:srgbClr val="001F5F"/>
                          </a:solidFill>
                          <a:latin typeface="+mj-lt"/>
                          <a:cs typeface="Constantia"/>
                        </a:rPr>
                        <a:t> </a:t>
                      </a:r>
                      <a:r>
                        <a:rPr lang="en-US" sz="1350" b="0" spc="-5" dirty="0">
                          <a:solidFill>
                            <a:srgbClr val="001F5F"/>
                          </a:solidFill>
                          <a:latin typeface="+mj-lt"/>
                          <a:cs typeface="Constantia"/>
                        </a:rPr>
                        <a:t>w</a:t>
                      </a:r>
                      <a:r>
                        <a:rPr lang="en-US" sz="1350" b="0" dirty="0">
                          <a:solidFill>
                            <a:srgbClr val="001F5F"/>
                          </a:solidFill>
                          <a:latin typeface="+mj-lt"/>
                          <a:cs typeface="Constantia"/>
                        </a:rPr>
                        <a:t>ith</a:t>
                      </a:r>
                      <a:r>
                        <a:rPr lang="en-US" sz="1350" b="0" spc="-60" dirty="0">
                          <a:solidFill>
                            <a:srgbClr val="001F5F"/>
                          </a:solidFill>
                          <a:latin typeface="+mj-lt"/>
                          <a:cs typeface="Constantia"/>
                        </a:rPr>
                        <a:t> </a:t>
                      </a:r>
                      <a:r>
                        <a:rPr lang="en-US" sz="1350" b="0" spc="-30" dirty="0">
                          <a:solidFill>
                            <a:srgbClr val="001F5F"/>
                          </a:solidFill>
                          <a:latin typeface="+mj-lt"/>
                          <a:cs typeface="Constantia"/>
                        </a:rPr>
                        <a:t>y</a:t>
                      </a:r>
                      <a:r>
                        <a:rPr lang="en-US" sz="1350" b="0" dirty="0">
                          <a:solidFill>
                            <a:srgbClr val="001F5F"/>
                          </a:solidFill>
                          <a:latin typeface="+mj-lt"/>
                          <a:cs typeface="Constantia"/>
                        </a:rPr>
                        <a:t>ou.</a:t>
                      </a:r>
                      <a:r>
                        <a:rPr lang="en-US" sz="1350" b="0" spc="-35" dirty="0">
                          <a:solidFill>
                            <a:srgbClr val="001F5F"/>
                          </a:solidFill>
                          <a:latin typeface="+mj-lt"/>
                          <a:cs typeface="Constantia"/>
                        </a:rPr>
                        <a:t> </a:t>
                      </a:r>
                      <a:r>
                        <a:rPr lang="en-US" sz="1350" b="0" dirty="0">
                          <a:solidFill>
                            <a:srgbClr val="001F5F"/>
                          </a:solidFill>
                          <a:latin typeface="+mj-lt"/>
                          <a:cs typeface="Constantia"/>
                        </a:rPr>
                        <a:t>Di</a:t>
                      </a:r>
                      <a:r>
                        <a:rPr lang="en-US" sz="1350" b="0" spc="-15" dirty="0">
                          <a:solidFill>
                            <a:srgbClr val="001F5F"/>
                          </a:solidFill>
                          <a:latin typeface="+mj-lt"/>
                          <a:cs typeface="Constantia"/>
                        </a:rPr>
                        <a:t>tt</a:t>
                      </a:r>
                      <a:r>
                        <a:rPr lang="en-US" sz="1350" b="0" dirty="0">
                          <a:solidFill>
                            <a:srgbClr val="001F5F"/>
                          </a:solidFill>
                          <a:latin typeface="+mj-lt"/>
                          <a:cs typeface="Constantia"/>
                        </a:rPr>
                        <a:t>o</a:t>
                      </a:r>
                      <a:r>
                        <a:rPr lang="en-US" sz="1350" b="0" spc="-60" dirty="0">
                          <a:solidFill>
                            <a:srgbClr val="001F5F"/>
                          </a:solidFill>
                          <a:latin typeface="+mj-lt"/>
                          <a:cs typeface="Constantia"/>
                        </a:rPr>
                        <a:t> </a:t>
                      </a:r>
                      <a:r>
                        <a:rPr lang="en-US" sz="1350" b="0" spc="-20" dirty="0">
                          <a:solidFill>
                            <a:srgbClr val="001F5F"/>
                          </a:solidFill>
                          <a:latin typeface="+mj-lt"/>
                          <a:cs typeface="Constantia"/>
                        </a:rPr>
                        <a:t>f</a:t>
                      </a:r>
                      <a:r>
                        <a:rPr lang="en-US" sz="1350" b="0" dirty="0">
                          <a:solidFill>
                            <a:srgbClr val="001F5F"/>
                          </a:solidFill>
                          <a:latin typeface="+mj-lt"/>
                          <a:cs typeface="Constantia"/>
                        </a:rPr>
                        <a:t>or</a:t>
                      </a:r>
                      <a:r>
                        <a:rPr lang="en-US" sz="1350" b="0" spc="-65" dirty="0">
                          <a:solidFill>
                            <a:srgbClr val="001F5F"/>
                          </a:solidFill>
                          <a:latin typeface="+mj-lt"/>
                          <a:cs typeface="Constantia"/>
                        </a:rPr>
                        <a:t> </a:t>
                      </a:r>
                      <a:r>
                        <a:rPr lang="en-US" sz="1350" b="0" dirty="0">
                          <a:solidFill>
                            <a:srgbClr val="001F5F"/>
                          </a:solidFill>
                          <a:latin typeface="+mj-lt"/>
                          <a:cs typeface="Constantia"/>
                        </a:rPr>
                        <a:t>a</a:t>
                      </a:r>
                      <a:r>
                        <a:rPr lang="en-US" sz="1350" b="0" spc="-30" dirty="0">
                          <a:solidFill>
                            <a:srgbClr val="001F5F"/>
                          </a:solidFill>
                          <a:latin typeface="+mj-lt"/>
                          <a:cs typeface="Constantia"/>
                        </a:rPr>
                        <a:t>cc</a:t>
                      </a:r>
                      <a:r>
                        <a:rPr lang="en-US" sz="1350" b="0" dirty="0">
                          <a:solidFill>
                            <a:srgbClr val="001F5F"/>
                          </a:solidFill>
                          <a:latin typeface="+mj-lt"/>
                          <a:cs typeface="Constantia"/>
                        </a:rPr>
                        <a:t>ept.</a:t>
                      </a:r>
                      <a:endParaRPr lang="en-US" sz="1350" b="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0" spc="-5" dirty="0">
                          <a:solidFill>
                            <a:srgbClr val="001F5F"/>
                          </a:solidFill>
                          <a:latin typeface="+mj-lt"/>
                          <a:cs typeface="Constantia"/>
                        </a:rPr>
                        <a:t>E</a:t>
                      </a:r>
                      <a:r>
                        <a:rPr lang="en-US" sz="1350" b="0" spc="-20" dirty="0">
                          <a:solidFill>
                            <a:srgbClr val="001F5F"/>
                          </a:solidFill>
                          <a:latin typeface="+mj-lt"/>
                          <a:cs typeface="Constantia"/>
                        </a:rPr>
                        <a:t>x</a:t>
                      </a:r>
                      <a:r>
                        <a:rPr lang="en-US" sz="1350" b="0" spc="-5" dirty="0">
                          <a:solidFill>
                            <a:srgbClr val="001F5F"/>
                          </a:solidFill>
                          <a:latin typeface="+mj-lt"/>
                          <a:cs typeface="Constantia"/>
                        </a:rPr>
                        <a:t>pl</a:t>
                      </a:r>
                      <a:r>
                        <a:rPr lang="en-US" sz="1350" b="0" dirty="0">
                          <a:solidFill>
                            <a:srgbClr val="001F5F"/>
                          </a:solidFill>
                          <a:latin typeface="+mj-lt"/>
                          <a:cs typeface="Constantia"/>
                        </a:rPr>
                        <a:t>ain</a:t>
                      </a:r>
                      <a:r>
                        <a:rPr lang="en-US" sz="1350" b="0" spc="-50" dirty="0">
                          <a:solidFill>
                            <a:srgbClr val="001F5F"/>
                          </a:solidFill>
                          <a:latin typeface="+mj-lt"/>
                          <a:cs typeface="Constantia"/>
                        </a:rPr>
                        <a:t> </a:t>
                      </a:r>
                      <a:r>
                        <a:rPr lang="en-US" sz="1350" b="0" spc="-20" dirty="0">
                          <a:solidFill>
                            <a:srgbClr val="001F5F"/>
                          </a:solidFill>
                          <a:latin typeface="+mj-lt"/>
                          <a:cs typeface="Constantia"/>
                        </a:rPr>
                        <a:t>w</a:t>
                      </a:r>
                      <a:r>
                        <a:rPr lang="en-US" sz="1350" b="0" spc="-10" dirty="0">
                          <a:solidFill>
                            <a:srgbClr val="001F5F"/>
                          </a:solidFill>
                          <a:latin typeface="+mj-lt"/>
                          <a:cs typeface="Constantia"/>
                        </a:rPr>
                        <a:t>h</a:t>
                      </a:r>
                      <a:r>
                        <a:rPr lang="en-US" sz="1350" b="0" dirty="0">
                          <a:solidFill>
                            <a:srgbClr val="001F5F"/>
                          </a:solidFill>
                          <a:latin typeface="+mj-lt"/>
                          <a:cs typeface="Constantia"/>
                        </a:rPr>
                        <a:t>y</a:t>
                      </a:r>
                      <a:r>
                        <a:rPr lang="en-US" sz="1350" b="0" spc="-75" dirty="0">
                          <a:solidFill>
                            <a:srgbClr val="001F5F"/>
                          </a:solidFill>
                          <a:latin typeface="+mj-lt"/>
                          <a:cs typeface="Constantia"/>
                        </a:rPr>
                        <a:t> </a:t>
                      </a:r>
                      <a:r>
                        <a:rPr lang="en-US" sz="1350" b="0" spc="-30" dirty="0">
                          <a:solidFill>
                            <a:srgbClr val="001F5F"/>
                          </a:solidFill>
                          <a:latin typeface="+mj-lt"/>
                          <a:cs typeface="Constantia"/>
                        </a:rPr>
                        <a:t>y</a:t>
                      </a:r>
                      <a:r>
                        <a:rPr lang="en-US" sz="1350" b="0" dirty="0">
                          <a:solidFill>
                            <a:srgbClr val="001F5F"/>
                          </a:solidFill>
                          <a:latin typeface="+mj-lt"/>
                          <a:cs typeface="Constantia"/>
                        </a:rPr>
                        <a:t>ou</a:t>
                      </a:r>
                      <a:r>
                        <a:rPr lang="en-US" sz="1350" b="0" spc="-55" dirty="0">
                          <a:solidFill>
                            <a:srgbClr val="001F5F"/>
                          </a:solidFill>
                          <a:latin typeface="+mj-lt"/>
                          <a:cs typeface="Constantia"/>
                        </a:rPr>
                        <a:t> </a:t>
                      </a:r>
                      <a:r>
                        <a:rPr lang="en-US" sz="1350" b="0" dirty="0">
                          <a:solidFill>
                            <a:srgbClr val="001F5F"/>
                          </a:solidFill>
                          <a:latin typeface="+mj-lt"/>
                          <a:cs typeface="Constantia"/>
                        </a:rPr>
                        <a:t>a</a:t>
                      </a:r>
                      <a:r>
                        <a:rPr lang="en-US" sz="1350" b="0" spc="-15" dirty="0">
                          <a:solidFill>
                            <a:srgbClr val="001F5F"/>
                          </a:solidFill>
                          <a:latin typeface="+mj-lt"/>
                          <a:cs typeface="Constantia"/>
                        </a:rPr>
                        <a:t>d</a:t>
                      </a:r>
                      <a:r>
                        <a:rPr lang="en-US" sz="1350" b="0" spc="-25" dirty="0">
                          <a:solidFill>
                            <a:srgbClr val="001F5F"/>
                          </a:solidFill>
                          <a:latin typeface="+mj-lt"/>
                          <a:cs typeface="Constantia"/>
                        </a:rPr>
                        <a:t>v</a:t>
                      </a:r>
                      <a:r>
                        <a:rPr lang="en-US" sz="1350" b="0" dirty="0">
                          <a:solidFill>
                            <a:srgbClr val="001F5F"/>
                          </a:solidFill>
                          <a:latin typeface="+mj-lt"/>
                          <a:cs typeface="Constantia"/>
                        </a:rPr>
                        <a:t>oca</a:t>
                      </a:r>
                      <a:r>
                        <a:rPr lang="en-US" sz="1350" b="0" spc="-15" dirty="0">
                          <a:solidFill>
                            <a:srgbClr val="001F5F"/>
                          </a:solidFill>
                          <a:latin typeface="+mj-lt"/>
                          <a:cs typeface="Constantia"/>
                        </a:rPr>
                        <a:t>t</a:t>
                      </a:r>
                      <a:r>
                        <a:rPr lang="en-US" sz="1350" b="0" dirty="0">
                          <a:solidFill>
                            <a:srgbClr val="001F5F"/>
                          </a:solidFill>
                          <a:latin typeface="+mj-lt"/>
                          <a:cs typeface="Constantia"/>
                        </a:rPr>
                        <a:t>e</a:t>
                      </a:r>
                      <a:r>
                        <a:rPr lang="en-US" sz="1350" b="0" spc="-70" dirty="0">
                          <a:solidFill>
                            <a:srgbClr val="001F5F"/>
                          </a:solidFill>
                          <a:latin typeface="+mj-lt"/>
                          <a:cs typeface="Constantia"/>
                        </a:rPr>
                        <a:t> </a:t>
                      </a:r>
                      <a:r>
                        <a:rPr lang="en-US" sz="1350" b="0" dirty="0">
                          <a:solidFill>
                            <a:srgbClr val="001F5F"/>
                          </a:solidFill>
                          <a:latin typeface="+mj-lt"/>
                          <a:cs typeface="Constantia"/>
                        </a:rPr>
                        <a:t>a</a:t>
                      </a:r>
                      <a:r>
                        <a:rPr lang="en-US" sz="1350" b="0" spc="-55"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eje</a:t>
                      </a:r>
                      <a:r>
                        <a:rPr lang="en-US" sz="1350" b="0" spc="-5" dirty="0">
                          <a:solidFill>
                            <a:srgbClr val="001F5F"/>
                          </a:solidFill>
                          <a:latin typeface="+mj-lt"/>
                          <a:cs typeface="Constantia"/>
                        </a:rPr>
                        <a:t>c</a:t>
                      </a:r>
                      <a:r>
                        <a:rPr lang="en-US" sz="1350" b="0" dirty="0">
                          <a:solidFill>
                            <a:srgbClr val="001F5F"/>
                          </a:solidFill>
                          <a:latin typeface="+mj-lt"/>
                          <a:cs typeface="Constantia"/>
                        </a:rPr>
                        <a:t>tion</a:t>
                      </a:r>
                      <a:r>
                        <a:rPr lang="en-US" sz="1350" b="0" spc="-40" dirty="0">
                          <a:solidFill>
                            <a:srgbClr val="001F5F"/>
                          </a:solidFill>
                          <a:latin typeface="+mj-lt"/>
                          <a:cs typeface="Constantia"/>
                        </a:rPr>
                        <a:t> </a:t>
                      </a:r>
                      <a:r>
                        <a:rPr lang="en-US" sz="1350" b="0" dirty="0">
                          <a:solidFill>
                            <a:srgbClr val="001F5F"/>
                          </a:solidFill>
                          <a:latin typeface="+mj-lt"/>
                          <a:cs typeface="Constantia"/>
                        </a:rPr>
                        <a:t>or</a:t>
                      </a:r>
                      <a:r>
                        <a:rPr lang="en-US" sz="1350" b="0" spc="-75" dirty="0">
                          <a:solidFill>
                            <a:srgbClr val="001F5F"/>
                          </a:solidFill>
                          <a:latin typeface="+mj-lt"/>
                          <a:cs typeface="Constantia"/>
                        </a:rPr>
                        <a:t> </a:t>
                      </a:r>
                      <a:r>
                        <a:rPr lang="en-US" sz="1350" b="0" dirty="0">
                          <a:solidFill>
                            <a:srgbClr val="001F5F"/>
                          </a:solidFill>
                          <a:latin typeface="+mj-lt"/>
                          <a:cs typeface="Constantia"/>
                        </a:rPr>
                        <a:t>a</a:t>
                      </a:r>
                      <a:r>
                        <a:rPr lang="en-US" sz="1350" b="0" spc="-30" dirty="0">
                          <a:solidFill>
                            <a:srgbClr val="001F5F"/>
                          </a:solidFill>
                          <a:latin typeface="+mj-lt"/>
                          <a:cs typeface="Constantia"/>
                        </a:rPr>
                        <a:t>cc</a:t>
                      </a:r>
                      <a:r>
                        <a:rPr lang="en-US" sz="1350" b="0" dirty="0">
                          <a:solidFill>
                            <a:srgbClr val="001F5F"/>
                          </a:solidFill>
                          <a:latin typeface="+mj-lt"/>
                          <a:cs typeface="Constantia"/>
                        </a:rPr>
                        <a:t>ept</a:t>
                      </a:r>
                      <a:r>
                        <a:rPr lang="en-US" sz="1350" b="0" spc="5" dirty="0">
                          <a:solidFill>
                            <a:srgbClr val="001F5F"/>
                          </a:solidFill>
                          <a:latin typeface="+mj-lt"/>
                          <a:cs typeface="Constantia"/>
                        </a:rPr>
                        <a:t>a</a:t>
                      </a:r>
                      <a:r>
                        <a:rPr lang="en-US" sz="1350" b="0" dirty="0">
                          <a:solidFill>
                            <a:srgbClr val="001F5F"/>
                          </a:solidFill>
                          <a:latin typeface="+mj-lt"/>
                          <a:cs typeface="Constantia"/>
                        </a:rPr>
                        <a:t>n</a:t>
                      </a:r>
                      <a:r>
                        <a:rPr lang="en-US" sz="1350" b="0" spc="-30" dirty="0">
                          <a:solidFill>
                            <a:srgbClr val="001F5F"/>
                          </a:solidFill>
                          <a:latin typeface="+mj-lt"/>
                          <a:cs typeface="Constantia"/>
                        </a:rPr>
                        <a:t>c</a:t>
                      </a:r>
                      <a:r>
                        <a:rPr lang="en-US" sz="1350" b="0" dirty="0">
                          <a:solidFill>
                            <a:srgbClr val="001F5F"/>
                          </a:solidFill>
                          <a:latin typeface="+mj-lt"/>
                          <a:cs typeface="Constantia"/>
                        </a:rPr>
                        <a:t>e,</a:t>
                      </a:r>
                      <a:r>
                        <a:rPr lang="en-US" sz="1350" b="0" spc="5" dirty="0">
                          <a:solidFill>
                            <a:srgbClr val="001F5F"/>
                          </a:solidFill>
                          <a:latin typeface="+mj-lt"/>
                          <a:cs typeface="Constantia"/>
                        </a:rPr>
                        <a:t> </a:t>
                      </a:r>
                      <a:r>
                        <a:rPr lang="en-US" sz="1350" b="0" dirty="0">
                          <a:solidFill>
                            <a:srgbClr val="001F5F"/>
                          </a:solidFill>
                          <a:latin typeface="+mj-lt"/>
                          <a:cs typeface="Constantia"/>
                        </a:rPr>
                        <a:t>be</a:t>
                      </a:r>
                      <a:r>
                        <a:rPr lang="en-US" sz="1350" b="0" spc="-10" dirty="0">
                          <a:solidFill>
                            <a:srgbClr val="001F5F"/>
                          </a:solidFill>
                          <a:latin typeface="+mj-lt"/>
                          <a:cs typeface="Constantia"/>
                        </a:rPr>
                        <a:t>c</a:t>
                      </a:r>
                      <a:r>
                        <a:rPr lang="en-US" sz="1350" b="0" dirty="0">
                          <a:solidFill>
                            <a:srgbClr val="001F5F"/>
                          </a:solidFill>
                          <a:latin typeface="+mj-lt"/>
                          <a:cs typeface="Constantia"/>
                        </a:rPr>
                        <a:t>ause</a:t>
                      </a:r>
                      <a:r>
                        <a:rPr lang="en-US" sz="1350" b="0" spc="-60" dirty="0">
                          <a:solidFill>
                            <a:srgbClr val="001F5F"/>
                          </a:solidFill>
                          <a:latin typeface="+mj-lt"/>
                          <a:cs typeface="Constantia"/>
                        </a:rPr>
                        <a:t> </a:t>
                      </a:r>
                      <a:r>
                        <a:rPr lang="en-US" sz="1350" b="0" spc="-5" dirty="0">
                          <a:solidFill>
                            <a:srgbClr val="001F5F"/>
                          </a:solidFill>
                          <a:latin typeface="+mj-lt"/>
                          <a:cs typeface="Constantia"/>
                        </a:rPr>
                        <a:t>people  will often disagree with </a:t>
                      </a:r>
                      <a:r>
                        <a:rPr lang="en-US" sz="1350" b="0" spc="-10" dirty="0">
                          <a:solidFill>
                            <a:srgbClr val="001F5F"/>
                          </a:solidFill>
                          <a:latin typeface="+mj-lt"/>
                          <a:cs typeface="Constantia"/>
                        </a:rPr>
                        <a:t>you. </a:t>
                      </a:r>
                      <a:r>
                        <a:rPr lang="en-US" sz="1350" b="0" spc="-25" dirty="0">
                          <a:solidFill>
                            <a:srgbClr val="001F5F"/>
                          </a:solidFill>
                          <a:latin typeface="+mj-lt"/>
                          <a:cs typeface="Constantia"/>
                        </a:rPr>
                        <a:t>Your </a:t>
                      </a:r>
                      <a:r>
                        <a:rPr lang="en-US" sz="1350" b="0" spc="-5" dirty="0">
                          <a:solidFill>
                            <a:srgbClr val="001F5F"/>
                          </a:solidFill>
                          <a:latin typeface="+mj-lt"/>
                          <a:cs typeface="Constantia"/>
                        </a:rPr>
                        <a:t>explanations will </a:t>
                      </a:r>
                      <a:r>
                        <a:rPr lang="en-US" sz="1350" b="0" spc="-10" dirty="0">
                          <a:solidFill>
                            <a:srgbClr val="001F5F"/>
                          </a:solidFill>
                          <a:latin typeface="+mj-lt"/>
                          <a:cs typeface="Constantia"/>
                        </a:rPr>
                        <a:t>make you </a:t>
                      </a:r>
                      <a:r>
                        <a:rPr lang="en-US" sz="1350" b="0" dirty="0">
                          <a:solidFill>
                            <a:srgbClr val="001F5F"/>
                          </a:solidFill>
                          <a:latin typeface="+mj-lt"/>
                          <a:cs typeface="Constantia"/>
                        </a:rPr>
                        <a:t>a </a:t>
                      </a:r>
                      <a:r>
                        <a:rPr lang="en-US" sz="1350" b="0" spc="5" dirty="0">
                          <a:solidFill>
                            <a:srgbClr val="001F5F"/>
                          </a:solidFill>
                          <a:latin typeface="+mj-lt"/>
                          <a:cs typeface="Constantia"/>
                        </a:rPr>
                        <a:t> </a:t>
                      </a:r>
                      <a:r>
                        <a:rPr lang="en-US" sz="1350" b="0" spc="-5" dirty="0">
                          <a:solidFill>
                            <a:srgbClr val="001F5F"/>
                          </a:solidFill>
                          <a:latin typeface="+mj-lt"/>
                          <a:cs typeface="Constantia"/>
                        </a:rPr>
                        <a:t>more</a:t>
                      </a:r>
                      <a:r>
                        <a:rPr lang="en-US" sz="1350" b="0" spc="-60" dirty="0">
                          <a:solidFill>
                            <a:srgbClr val="001F5F"/>
                          </a:solidFill>
                          <a:latin typeface="+mj-lt"/>
                          <a:cs typeface="Constantia"/>
                        </a:rPr>
                        <a:t> </a:t>
                      </a:r>
                      <a:r>
                        <a:rPr lang="en-US" sz="1350" b="0" spc="-10" dirty="0">
                          <a:solidFill>
                            <a:srgbClr val="001F5F"/>
                          </a:solidFill>
                          <a:latin typeface="+mj-lt"/>
                          <a:cs typeface="Constantia"/>
                        </a:rPr>
                        <a:t>effective</a:t>
                      </a:r>
                      <a:r>
                        <a:rPr lang="en-US" sz="1350" b="0" spc="-35" dirty="0">
                          <a:solidFill>
                            <a:srgbClr val="001F5F"/>
                          </a:solidFill>
                          <a:latin typeface="+mj-lt"/>
                          <a:cs typeface="Constantia"/>
                        </a:rPr>
                        <a:t> </a:t>
                      </a:r>
                      <a:r>
                        <a:rPr lang="en-US" sz="1350" b="0" spc="-10" dirty="0">
                          <a:solidFill>
                            <a:srgbClr val="001F5F"/>
                          </a:solidFill>
                          <a:latin typeface="+mj-lt"/>
                          <a:cs typeface="Constantia"/>
                        </a:rPr>
                        <a:t>advocate</a:t>
                      </a:r>
                      <a:r>
                        <a:rPr lang="en-US" sz="1350" b="0" spc="-85" dirty="0">
                          <a:solidFill>
                            <a:srgbClr val="001F5F"/>
                          </a:solidFill>
                          <a:latin typeface="+mj-lt"/>
                          <a:cs typeface="Constantia"/>
                        </a:rPr>
                        <a:t> </a:t>
                      </a:r>
                      <a:r>
                        <a:rPr lang="en-US" sz="1350" b="0" dirty="0">
                          <a:solidFill>
                            <a:srgbClr val="001F5F"/>
                          </a:solidFill>
                          <a:latin typeface="+mj-lt"/>
                          <a:cs typeface="Constantia"/>
                        </a:rPr>
                        <a:t>or</a:t>
                      </a:r>
                      <a:r>
                        <a:rPr lang="en-US" sz="1350" b="0" spc="-65" dirty="0">
                          <a:solidFill>
                            <a:srgbClr val="001F5F"/>
                          </a:solidFill>
                          <a:latin typeface="+mj-lt"/>
                          <a:cs typeface="Constantia"/>
                        </a:rPr>
                        <a:t> </a:t>
                      </a:r>
                      <a:r>
                        <a:rPr lang="en-US" sz="1350" b="0" spc="-10" dirty="0">
                          <a:solidFill>
                            <a:srgbClr val="001F5F"/>
                          </a:solidFill>
                          <a:latin typeface="+mj-lt"/>
                          <a:cs typeface="Constantia"/>
                        </a:rPr>
                        <a:t>detractor</a:t>
                      </a:r>
                      <a:r>
                        <a:rPr lang="en-US" sz="1350" b="0" spc="-55" dirty="0">
                          <a:solidFill>
                            <a:srgbClr val="001F5F"/>
                          </a:solidFill>
                          <a:latin typeface="+mj-lt"/>
                          <a:cs typeface="Constantia"/>
                        </a:rPr>
                        <a:t> </a:t>
                      </a:r>
                      <a:r>
                        <a:rPr lang="en-US" sz="1350" b="0" spc="-10" dirty="0">
                          <a:solidFill>
                            <a:srgbClr val="001F5F"/>
                          </a:solidFill>
                          <a:latin typeface="+mj-lt"/>
                          <a:cs typeface="Constantia"/>
                        </a:rPr>
                        <a:t>for</a:t>
                      </a:r>
                      <a:r>
                        <a:rPr lang="en-US" sz="1350" b="0" spc="-40" dirty="0">
                          <a:solidFill>
                            <a:srgbClr val="001F5F"/>
                          </a:solidFill>
                          <a:latin typeface="+mj-lt"/>
                          <a:cs typeface="Constantia"/>
                        </a:rPr>
                        <a:t> </a:t>
                      </a:r>
                      <a:r>
                        <a:rPr lang="en-US" sz="1350" b="0" dirty="0">
                          <a:solidFill>
                            <a:srgbClr val="001F5F"/>
                          </a:solidFill>
                          <a:latin typeface="+mj-lt"/>
                          <a:cs typeface="Constantia"/>
                        </a:rPr>
                        <a:t>the</a:t>
                      </a:r>
                      <a:r>
                        <a:rPr lang="en-US" sz="1350" b="0" spc="-60" dirty="0">
                          <a:solidFill>
                            <a:srgbClr val="001F5F"/>
                          </a:solidFill>
                          <a:latin typeface="+mj-lt"/>
                          <a:cs typeface="Constantia"/>
                        </a:rPr>
                        <a:t> </a:t>
                      </a:r>
                      <a:r>
                        <a:rPr lang="en-US" sz="1350" b="0" spc="-25" dirty="0">
                          <a:solidFill>
                            <a:srgbClr val="001F5F"/>
                          </a:solidFill>
                          <a:latin typeface="+mj-lt"/>
                          <a:cs typeface="Constantia"/>
                        </a:rPr>
                        <a:t>paper.</a:t>
                      </a:r>
                      <a:endParaRPr lang="en-US" sz="1350" b="0" dirty="0">
                        <a:latin typeface="+mj-lt"/>
                        <a:cs typeface="Constantia"/>
                      </a:endParaRPr>
                    </a:p>
                  </a:txBody>
                  <a:tcPr/>
                </a:tc>
                <a:extLst>
                  <a:ext uri="{0D108BD9-81ED-4DB2-BD59-A6C34878D82A}">
                    <a16:rowId xmlns:a16="http://schemas.microsoft.com/office/drawing/2014/main" val="4242436746"/>
                  </a:ext>
                </a:extLst>
              </a:tr>
              <a:tr h="370840">
                <a:tc>
                  <a:txBody>
                    <a:bodyPr/>
                    <a:lstStyle/>
                    <a:p>
                      <a:r>
                        <a:rPr lang="en-US" sz="1350" b="0" dirty="0">
                          <a:latin typeface="+mj-lt"/>
                        </a:rPr>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0" spc="-15" dirty="0">
                          <a:solidFill>
                            <a:srgbClr val="001F5F"/>
                          </a:solidFill>
                          <a:latin typeface="+mj-lt"/>
                          <a:cs typeface="Constantia"/>
                        </a:rPr>
                        <a:t>Ad</a:t>
                      </a:r>
                      <a:r>
                        <a:rPr lang="en-US" sz="1350" b="0" spc="-25" dirty="0">
                          <a:solidFill>
                            <a:srgbClr val="001F5F"/>
                          </a:solidFill>
                          <a:latin typeface="+mj-lt"/>
                          <a:cs typeface="Constantia"/>
                        </a:rPr>
                        <a:t>v</a:t>
                      </a:r>
                      <a:r>
                        <a:rPr lang="en-US" sz="1350" b="0" dirty="0">
                          <a:solidFill>
                            <a:srgbClr val="001F5F"/>
                          </a:solidFill>
                          <a:latin typeface="+mj-lt"/>
                          <a:cs typeface="Constantia"/>
                        </a:rPr>
                        <a:t>oca</a:t>
                      </a:r>
                      <a:r>
                        <a:rPr lang="en-US" sz="1350" b="0" spc="-15" dirty="0">
                          <a:solidFill>
                            <a:srgbClr val="001F5F"/>
                          </a:solidFill>
                          <a:latin typeface="+mj-lt"/>
                          <a:cs typeface="Constantia"/>
                        </a:rPr>
                        <a:t>t</a:t>
                      </a:r>
                      <a:r>
                        <a:rPr lang="en-US" sz="1350" b="0" dirty="0">
                          <a:solidFill>
                            <a:srgbClr val="001F5F"/>
                          </a:solidFill>
                          <a:latin typeface="+mj-lt"/>
                          <a:cs typeface="Constantia"/>
                        </a:rPr>
                        <a:t>e</a:t>
                      </a:r>
                      <a:r>
                        <a:rPr lang="en-US" sz="1350" b="0" spc="-60"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eje</a:t>
                      </a:r>
                      <a:r>
                        <a:rPr lang="en-US" sz="1350" b="0" spc="-5" dirty="0">
                          <a:solidFill>
                            <a:srgbClr val="001F5F"/>
                          </a:solidFill>
                          <a:latin typeface="+mj-lt"/>
                          <a:cs typeface="Constantia"/>
                        </a:rPr>
                        <a:t>c</a:t>
                      </a:r>
                      <a:r>
                        <a:rPr lang="en-US" sz="1350" b="0" dirty="0">
                          <a:solidFill>
                            <a:srgbClr val="001F5F"/>
                          </a:solidFill>
                          <a:latin typeface="+mj-lt"/>
                          <a:cs typeface="Constantia"/>
                        </a:rPr>
                        <a:t>ting </a:t>
                      </a:r>
                      <a:r>
                        <a:rPr lang="en-US" sz="1350" b="0" spc="5" dirty="0">
                          <a:solidFill>
                            <a:srgbClr val="001F5F"/>
                          </a:solidFill>
                          <a:latin typeface="+mj-lt"/>
                          <a:cs typeface="Constantia"/>
                        </a:rPr>
                        <a:t>(</a:t>
                      </a:r>
                      <a:r>
                        <a:rPr lang="en-US" sz="1350" b="0" dirty="0">
                          <a:solidFill>
                            <a:srgbClr val="001F5F"/>
                          </a:solidFill>
                          <a:latin typeface="+mj-lt"/>
                          <a:cs typeface="Constantia"/>
                        </a:rPr>
                        <a:t>a</a:t>
                      </a:r>
                      <a:r>
                        <a:rPr lang="en-US" sz="1350" b="0" spc="-5" dirty="0">
                          <a:solidFill>
                            <a:srgbClr val="001F5F"/>
                          </a:solidFill>
                          <a:latin typeface="+mj-lt"/>
                          <a:cs typeface="Constantia"/>
                        </a:rPr>
                        <a:t>l</a:t>
                      </a:r>
                      <a:r>
                        <a:rPr lang="en-US" sz="1350" b="0" dirty="0">
                          <a:solidFill>
                            <a:srgbClr val="001F5F"/>
                          </a:solidFill>
                          <a:latin typeface="+mj-lt"/>
                          <a:cs typeface="Constantia"/>
                        </a:rPr>
                        <a:t>most)</a:t>
                      </a:r>
                      <a:r>
                        <a:rPr lang="en-US" sz="1350" b="0" spc="-60" dirty="0">
                          <a:solidFill>
                            <a:srgbClr val="001F5F"/>
                          </a:solidFill>
                          <a:latin typeface="+mj-lt"/>
                          <a:cs typeface="Constantia"/>
                        </a:rPr>
                        <a:t> </a:t>
                      </a:r>
                      <a:r>
                        <a:rPr lang="en-US" sz="1350" b="0" dirty="0">
                          <a:solidFill>
                            <a:srgbClr val="001F5F"/>
                          </a:solidFill>
                          <a:latin typeface="+mj-lt"/>
                          <a:cs typeface="Constantia"/>
                        </a:rPr>
                        <a:t>a</a:t>
                      </a:r>
                      <a:r>
                        <a:rPr lang="en-US" sz="1350" b="0" spc="-5" dirty="0">
                          <a:solidFill>
                            <a:srgbClr val="001F5F"/>
                          </a:solidFill>
                          <a:latin typeface="+mj-lt"/>
                          <a:cs typeface="Constantia"/>
                        </a:rPr>
                        <a:t>l</a:t>
                      </a:r>
                      <a:r>
                        <a:rPr lang="en-US" sz="1350" b="0" dirty="0">
                          <a:solidFill>
                            <a:srgbClr val="001F5F"/>
                          </a:solidFill>
                          <a:latin typeface="+mj-lt"/>
                          <a:cs typeface="Constantia"/>
                        </a:rPr>
                        <a:t>l</a:t>
                      </a:r>
                      <a:r>
                        <a:rPr lang="en-US" sz="1350" b="0" spc="-25" dirty="0">
                          <a:solidFill>
                            <a:srgbClr val="001F5F"/>
                          </a:solidFill>
                          <a:latin typeface="+mj-lt"/>
                          <a:cs typeface="Constantia"/>
                        </a:rPr>
                        <a:t> </a:t>
                      </a:r>
                      <a:r>
                        <a:rPr lang="en-US" sz="1350" b="0" spc="-5" dirty="0">
                          <a:solidFill>
                            <a:srgbClr val="001F5F"/>
                          </a:solidFill>
                          <a:latin typeface="+mj-lt"/>
                          <a:cs typeface="Constantia"/>
                        </a:rPr>
                        <a:t>p</a:t>
                      </a:r>
                      <a:r>
                        <a:rPr lang="en-US" sz="1350" b="0" dirty="0">
                          <a:solidFill>
                            <a:srgbClr val="001F5F"/>
                          </a:solidFill>
                          <a:latin typeface="+mj-lt"/>
                          <a:cs typeface="Constantia"/>
                        </a:rPr>
                        <a:t>a</a:t>
                      </a:r>
                      <a:r>
                        <a:rPr lang="en-US" sz="1350" b="0" spc="-5" dirty="0">
                          <a:solidFill>
                            <a:srgbClr val="001F5F"/>
                          </a:solidFill>
                          <a:latin typeface="+mj-lt"/>
                          <a:cs typeface="Constantia"/>
                        </a:rPr>
                        <a:t>per</a:t>
                      </a:r>
                      <a:r>
                        <a:rPr lang="en-US" sz="1350" b="0" dirty="0">
                          <a:solidFill>
                            <a:srgbClr val="001F5F"/>
                          </a:solidFill>
                          <a:latin typeface="+mj-lt"/>
                          <a:cs typeface="Constantia"/>
                        </a:rPr>
                        <a:t>s</a:t>
                      </a:r>
                      <a:r>
                        <a:rPr lang="en-US" sz="1350" b="0" spc="-25" dirty="0">
                          <a:solidFill>
                            <a:srgbClr val="001F5F"/>
                          </a:solidFill>
                          <a:latin typeface="+mj-lt"/>
                          <a:cs typeface="Constantia"/>
                        </a:rPr>
                        <a:t> </a:t>
                      </a:r>
                      <a:r>
                        <a:rPr lang="en-US" sz="1350" b="0" spc="-15" dirty="0">
                          <a:solidFill>
                            <a:srgbClr val="001F5F"/>
                          </a:solidFill>
                          <a:latin typeface="+mj-lt"/>
                          <a:cs typeface="Constantia"/>
                        </a:rPr>
                        <a:t>t</a:t>
                      </a:r>
                      <a:r>
                        <a:rPr lang="en-US" sz="1350" b="0" dirty="0">
                          <a:solidFill>
                            <a:srgbClr val="001F5F"/>
                          </a:solidFill>
                          <a:latin typeface="+mj-lt"/>
                          <a:cs typeface="Constantia"/>
                        </a:rPr>
                        <a:t>o sh</a:t>
                      </a:r>
                      <a:r>
                        <a:rPr lang="en-US" sz="1350" b="0" spc="-25" dirty="0">
                          <a:solidFill>
                            <a:srgbClr val="001F5F"/>
                          </a:solidFill>
                          <a:latin typeface="+mj-lt"/>
                          <a:cs typeface="Constantia"/>
                        </a:rPr>
                        <a:t>o</a:t>
                      </a:r>
                      <a:r>
                        <a:rPr lang="en-US" sz="1350" b="0" dirty="0">
                          <a:solidFill>
                            <a:srgbClr val="001F5F"/>
                          </a:solidFill>
                          <a:latin typeface="+mj-lt"/>
                          <a:cs typeface="Constantia"/>
                        </a:rPr>
                        <a:t>w</a:t>
                      </a:r>
                      <a:r>
                        <a:rPr lang="en-US" sz="1350" b="0" spc="-40" dirty="0">
                          <a:solidFill>
                            <a:srgbClr val="001F5F"/>
                          </a:solidFill>
                          <a:latin typeface="+mj-lt"/>
                          <a:cs typeface="Constantia"/>
                        </a:rPr>
                        <a:t> </a:t>
                      </a:r>
                      <a:r>
                        <a:rPr lang="en-US" sz="1350" b="0" dirty="0">
                          <a:solidFill>
                            <a:srgbClr val="001F5F"/>
                          </a:solidFill>
                          <a:latin typeface="+mj-lt"/>
                          <a:cs typeface="Constantia"/>
                        </a:rPr>
                        <a:t>h</a:t>
                      </a:r>
                      <a:r>
                        <a:rPr lang="en-US" sz="1350" b="0" spc="-25" dirty="0">
                          <a:solidFill>
                            <a:srgbClr val="001F5F"/>
                          </a:solidFill>
                          <a:latin typeface="+mj-lt"/>
                          <a:cs typeface="Constantia"/>
                        </a:rPr>
                        <a:t>o</a:t>
                      </a:r>
                      <a:r>
                        <a:rPr lang="en-US" sz="1350" b="0" dirty="0">
                          <a:solidFill>
                            <a:srgbClr val="001F5F"/>
                          </a:solidFill>
                          <a:latin typeface="+mj-lt"/>
                          <a:cs typeface="Constantia"/>
                        </a:rPr>
                        <a:t>w</a:t>
                      </a:r>
                      <a:r>
                        <a:rPr lang="en-US" sz="1350" b="0" spc="-55" dirty="0">
                          <a:solidFill>
                            <a:srgbClr val="001F5F"/>
                          </a:solidFill>
                          <a:latin typeface="+mj-lt"/>
                          <a:cs typeface="Constantia"/>
                        </a:rPr>
                        <a:t> </a:t>
                      </a:r>
                      <a:r>
                        <a:rPr lang="en-US" sz="1350" b="0" spc="-15" dirty="0">
                          <a:solidFill>
                            <a:srgbClr val="001F5F"/>
                          </a:solidFill>
                          <a:latin typeface="+mj-lt"/>
                          <a:cs typeface="Constantia"/>
                        </a:rPr>
                        <a:t>t</a:t>
                      </a:r>
                      <a:r>
                        <a:rPr lang="en-US" sz="1350" b="0" dirty="0">
                          <a:solidFill>
                            <a:srgbClr val="001F5F"/>
                          </a:solidFill>
                          <a:latin typeface="+mj-lt"/>
                          <a:cs typeface="Constantia"/>
                        </a:rPr>
                        <a:t>ou</a:t>
                      </a:r>
                      <a:r>
                        <a:rPr lang="en-US" sz="1350" b="0" spc="-10" dirty="0">
                          <a:solidFill>
                            <a:srgbClr val="001F5F"/>
                          </a:solidFill>
                          <a:latin typeface="+mj-lt"/>
                          <a:cs typeface="Constantia"/>
                        </a:rPr>
                        <a:t>g</a:t>
                      </a:r>
                      <a:r>
                        <a:rPr lang="en-US" sz="1350" b="0" dirty="0">
                          <a:solidFill>
                            <a:srgbClr val="001F5F"/>
                          </a:solidFill>
                          <a:latin typeface="+mj-lt"/>
                          <a:cs typeface="Constantia"/>
                        </a:rPr>
                        <a:t>h</a:t>
                      </a:r>
                      <a:r>
                        <a:rPr lang="en-US" sz="1350" b="0" spc="-95" dirty="0">
                          <a:solidFill>
                            <a:srgbClr val="001F5F"/>
                          </a:solidFill>
                          <a:latin typeface="+mj-lt"/>
                          <a:cs typeface="Constantia"/>
                        </a:rPr>
                        <a:t> </a:t>
                      </a:r>
                      <a:r>
                        <a:rPr lang="en-US" sz="1350" b="0" spc="-30" dirty="0">
                          <a:solidFill>
                            <a:srgbClr val="001F5F"/>
                          </a:solidFill>
                          <a:latin typeface="+mj-lt"/>
                          <a:cs typeface="Constantia"/>
                        </a:rPr>
                        <a:t>y</a:t>
                      </a:r>
                      <a:r>
                        <a:rPr lang="en-US" sz="1350" b="0" dirty="0">
                          <a:solidFill>
                            <a:srgbClr val="001F5F"/>
                          </a:solidFill>
                          <a:latin typeface="+mj-lt"/>
                          <a:cs typeface="Constantia"/>
                        </a:rPr>
                        <a:t>ou</a:t>
                      </a:r>
                      <a:r>
                        <a:rPr lang="en-US" sz="1350" b="0" spc="-55" dirty="0">
                          <a:solidFill>
                            <a:srgbClr val="001F5F"/>
                          </a:solidFill>
                          <a:latin typeface="+mj-lt"/>
                          <a:cs typeface="Constantia"/>
                        </a:rPr>
                        <a:t> </a:t>
                      </a:r>
                      <a:r>
                        <a:rPr lang="en-US" sz="1350" b="0" dirty="0">
                          <a:solidFill>
                            <a:srgbClr val="001F5F"/>
                          </a:solidFill>
                          <a:latin typeface="+mj-lt"/>
                          <a:cs typeface="Constantia"/>
                        </a:rPr>
                        <a:t>a</a:t>
                      </a:r>
                      <a:r>
                        <a:rPr lang="en-US" sz="1350" b="0" spc="-20" dirty="0">
                          <a:solidFill>
                            <a:srgbClr val="001F5F"/>
                          </a:solidFill>
                          <a:latin typeface="+mj-lt"/>
                          <a:cs typeface="Constantia"/>
                        </a:rPr>
                        <a:t>r</a:t>
                      </a:r>
                      <a:r>
                        <a:rPr lang="en-US" sz="1350" b="0" dirty="0">
                          <a:solidFill>
                            <a:srgbClr val="001F5F"/>
                          </a:solidFill>
                          <a:latin typeface="+mj-lt"/>
                          <a:cs typeface="Constantia"/>
                        </a:rPr>
                        <a:t>e.</a:t>
                      </a:r>
                      <a:endParaRPr lang="en-US" sz="1350" b="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0" spc="-25" dirty="0">
                          <a:solidFill>
                            <a:srgbClr val="001F5F"/>
                          </a:solidFill>
                          <a:latin typeface="+mj-lt"/>
                          <a:cs typeface="Constantia"/>
                        </a:rPr>
                        <a:t>Your</a:t>
                      </a:r>
                      <a:r>
                        <a:rPr lang="en-US" sz="1350" b="0" spc="-55" dirty="0">
                          <a:solidFill>
                            <a:srgbClr val="001F5F"/>
                          </a:solidFill>
                          <a:latin typeface="+mj-lt"/>
                          <a:cs typeface="Constantia"/>
                        </a:rPr>
                        <a:t> </a:t>
                      </a:r>
                      <a:r>
                        <a:rPr lang="en-US" sz="1350" b="0" spc="-5" dirty="0">
                          <a:solidFill>
                            <a:srgbClr val="001F5F"/>
                          </a:solidFill>
                          <a:latin typeface="+mj-lt"/>
                          <a:cs typeface="Constantia"/>
                        </a:rPr>
                        <a:t>job</a:t>
                      </a:r>
                      <a:r>
                        <a:rPr lang="en-US" sz="1350" b="0" spc="-45" dirty="0">
                          <a:solidFill>
                            <a:srgbClr val="001F5F"/>
                          </a:solidFill>
                          <a:latin typeface="+mj-lt"/>
                          <a:cs typeface="Constantia"/>
                        </a:rPr>
                        <a:t> </a:t>
                      </a:r>
                      <a:r>
                        <a:rPr lang="en-US" sz="1350" b="0" dirty="0">
                          <a:solidFill>
                            <a:srgbClr val="001F5F"/>
                          </a:solidFill>
                          <a:latin typeface="+mj-lt"/>
                          <a:cs typeface="Constantia"/>
                        </a:rPr>
                        <a:t>is</a:t>
                      </a:r>
                      <a:r>
                        <a:rPr lang="en-US" sz="1350" b="0" spc="-25" dirty="0">
                          <a:solidFill>
                            <a:srgbClr val="001F5F"/>
                          </a:solidFill>
                          <a:latin typeface="+mj-lt"/>
                          <a:cs typeface="Constantia"/>
                        </a:rPr>
                        <a:t> </a:t>
                      </a:r>
                      <a:r>
                        <a:rPr lang="en-US" sz="1350" b="0" spc="-10" dirty="0">
                          <a:solidFill>
                            <a:srgbClr val="001F5F"/>
                          </a:solidFill>
                          <a:latin typeface="+mj-lt"/>
                          <a:cs typeface="Constantia"/>
                        </a:rPr>
                        <a:t>to</a:t>
                      </a:r>
                      <a:r>
                        <a:rPr lang="en-US" sz="1350" b="0" spc="-85" dirty="0">
                          <a:solidFill>
                            <a:srgbClr val="001F5F"/>
                          </a:solidFill>
                          <a:latin typeface="+mj-lt"/>
                          <a:cs typeface="Constantia"/>
                        </a:rPr>
                        <a:t> </a:t>
                      </a:r>
                      <a:r>
                        <a:rPr lang="en-US" sz="1350" b="0" spc="-5" dirty="0">
                          <a:solidFill>
                            <a:srgbClr val="001F5F"/>
                          </a:solidFill>
                          <a:latin typeface="+mj-lt"/>
                          <a:cs typeface="Constantia"/>
                        </a:rPr>
                        <a:t>decide</a:t>
                      </a:r>
                      <a:r>
                        <a:rPr lang="en-US" sz="1350" b="0" spc="-25" dirty="0">
                          <a:solidFill>
                            <a:srgbClr val="001F5F"/>
                          </a:solidFill>
                          <a:latin typeface="+mj-lt"/>
                          <a:cs typeface="Constantia"/>
                        </a:rPr>
                        <a:t> </a:t>
                      </a:r>
                      <a:r>
                        <a:rPr lang="en-US" sz="1350" b="0" spc="-5" dirty="0">
                          <a:solidFill>
                            <a:srgbClr val="001F5F"/>
                          </a:solidFill>
                          <a:latin typeface="+mj-lt"/>
                          <a:cs typeface="Constantia"/>
                        </a:rPr>
                        <a:t>what</a:t>
                      </a:r>
                      <a:r>
                        <a:rPr lang="en-US" sz="1350" b="0" spc="-50" dirty="0">
                          <a:solidFill>
                            <a:srgbClr val="001F5F"/>
                          </a:solidFill>
                          <a:latin typeface="+mj-lt"/>
                          <a:cs typeface="Constantia"/>
                        </a:rPr>
                        <a:t> </a:t>
                      </a:r>
                      <a:r>
                        <a:rPr lang="en-US" sz="1350" b="0" dirty="0">
                          <a:solidFill>
                            <a:srgbClr val="001F5F"/>
                          </a:solidFill>
                          <a:latin typeface="+mj-lt"/>
                          <a:cs typeface="Constantia"/>
                        </a:rPr>
                        <a:t>is</a:t>
                      </a:r>
                      <a:r>
                        <a:rPr lang="en-US" sz="1350" b="0" spc="-20" dirty="0">
                          <a:solidFill>
                            <a:srgbClr val="001F5F"/>
                          </a:solidFill>
                          <a:latin typeface="+mj-lt"/>
                          <a:cs typeface="Constantia"/>
                        </a:rPr>
                        <a:t> </a:t>
                      </a:r>
                      <a:r>
                        <a:rPr lang="en-US" sz="1350" b="0" dirty="0">
                          <a:solidFill>
                            <a:srgbClr val="001F5F"/>
                          </a:solidFill>
                          <a:latin typeface="+mj-lt"/>
                          <a:cs typeface="Constantia"/>
                        </a:rPr>
                        <a:t>best</a:t>
                      </a:r>
                      <a:r>
                        <a:rPr lang="en-US" sz="1350" b="0" spc="-75" dirty="0">
                          <a:solidFill>
                            <a:srgbClr val="001F5F"/>
                          </a:solidFill>
                          <a:latin typeface="+mj-lt"/>
                          <a:cs typeface="Constantia"/>
                        </a:rPr>
                        <a:t> </a:t>
                      </a:r>
                      <a:r>
                        <a:rPr lang="en-US" sz="1350" b="0" spc="-10" dirty="0">
                          <a:solidFill>
                            <a:srgbClr val="001F5F"/>
                          </a:solidFill>
                          <a:latin typeface="+mj-lt"/>
                          <a:cs typeface="Constantia"/>
                        </a:rPr>
                        <a:t>which </a:t>
                      </a:r>
                      <a:r>
                        <a:rPr lang="en-US" sz="1350" b="0" dirty="0">
                          <a:solidFill>
                            <a:srgbClr val="001F5F"/>
                          </a:solidFill>
                          <a:latin typeface="+mj-lt"/>
                          <a:cs typeface="Constantia"/>
                        </a:rPr>
                        <a:t>is</a:t>
                      </a:r>
                      <a:r>
                        <a:rPr lang="en-US" sz="1350" b="0" spc="-25" dirty="0">
                          <a:solidFill>
                            <a:srgbClr val="001F5F"/>
                          </a:solidFill>
                          <a:latin typeface="+mj-lt"/>
                          <a:cs typeface="Constantia"/>
                        </a:rPr>
                        <a:t> </a:t>
                      </a:r>
                      <a:r>
                        <a:rPr lang="en-US" sz="1350" b="0" dirty="0">
                          <a:solidFill>
                            <a:srgbClr val="001F5F"/>
                          </a:solidFill>
                          <a:latin typeface="+mj-lt"/>
                          <a:cs typeface="Constantia"/>
                        </a:rPr>
                        <a:t>not</a:t>
                      </a:r>
                      <a:r>
                        <a:rPr lang="en-US" sz="1350" b="0" spc="-60" dirty="0">
                          <a:solidFill>
                            <a:srgbClr val="001F5F"/>
                          </a:solidFill>
                          <a:latin typeface="+mj-lt"/>
                          <a:cs typeface="Constantia"/>
                        </a:rPr>
                        <a:t> </a:t>
                      </a:r>
                      <a:r>
                        <a:rPr lang="en-US" sz="1350" b="0" spc="-5" dirty="0">
                          <a:solidFill>
                            <a:srgbClr val="001F5F"/>
                          </a:solidFill>
                          <a:latin typeface="+mj-lt"/>
                          <a:cs typeface="Constantia"/>
                        </a:rPr>
                        <a:t>usually</a:t>
                      </a:r>
                      <a:r>
                        <a:rPr lang="en-US" sz="1350" b="0" spc="-75" dirty="0">
                          <a:solidFill>
                            <a:srgbClr val="001F5F"/>
                          </a:solidFill>
                          <a:latin typeface="+mj-lt"/>
                          <a:cs typeface="Constantia"/>
                        </a:rPr>
                        <a:t> </a:t>
                      </a:r>
                      <a:r>
                        <a:rPr lang="en-US" sz="1350" b="0" spc="-10" dirty="0">
                          <a:solidFill>
                            <a:srgbClr val="001F5F"/>
                          </a:solidFill>
                          <a:latin typeface="+mj-lt"/>
                          <a:cs typeface="Constantia"/>
                        </a:rPr>
                        <a:t>accomplished </a:t>
                      </a:r>
                      <a:r>
                        <a:rPr lang="en-US" sz="1350" b="0" spc="-270" dirty="0">
                          <a:solidFill>
                            <a:srgbClr val="001F5F"/>
                          </a:solidFill>
                          <a:latin typeface="+mj-lt"/>
                          <a:cs typeface="Constantia"/>
                        </a:rPr>
                        <a:t> </a:t>
                      </a:r>
                      <a:r>
                        <a:rPr lang="en-US" sz="1350" b="0" spc="-10" dirty="0">
                          <a:solidFill>
                            <a:srgbClr val="001F5F"/>
                          </a:solidFill>
                          <a:latin typeface="+mj-lt"/>
                          <a:cs typeface="Constantia"/>
                        </a:rPr>
                        <a:t>by</a:t>
                      </a:r>
                      <a:r>
                        <a:rPr lang="en-US" sz="1350" b="0" spc="-55" dirty="0">
                          <a:solidFill>
                            <a:srgbClr val="001F5F"/>
                          </a:solidFill>
                          <a:latin typeface="+mj-lt"/>
                          <a:cs typeface="Constantia"/>
                        </a:rPr>
                        <a:t> </a:t>
                      </a:r>
                      <a:r>
                        <a:rPr lang="en-US" sz="1350" b="0" spc="-5" dirty="0">
                          <a:solidFill>
                            <a:srgbClr val="001F5F"/>
                          </a:solidFill>
                          <a:latin typeface="+mj-lt"/>
                          <a:cs typeface="Constantia"/>
                        </a:rPr>
                        <a:t>rejecting</a:t>
                      </a:r>
                      <a:r>
                        <a:rPr lang="en-US" sz="1350" b="0" spc="-25" dirty="0">
                          <a:solidFill>
                            <a:srgbClr val="001F5F"/>
                          </a:solidFill>
                          <a:latin typeface="+mj-lt"/>
                          <a:cs typeface="Constantia"/>
                        </a:rPr>
                        <a:t> </a:t>
                      </a:r>
                      <a:r>
                        <a:rPr lang="en-US" sz="1350" b="0" spc="-5" dirty="0">
                          <a:solidFill>
                            <a:srgbClr val="001F5F"/>
                          </a:solidFill>
                          <a:latin typeface="+mj-lt"/>
                          <a:cs typeface="Constantia"/>
                        </a:rPr>
                        <a:t>every</a:t>
                      </a:r>
                      <a:r>
                        <a:rPr lang="en-US" sz="1350" b="0" spc="-50" dirty="0">
                          <a:solidFill>
                            <a:srgbClr val="001F5F"/>
                          </a:solidFill>
                          <a:latin typeface="+mj-lt"/>
                          <a:cs typeface="Constantia"/>
                        </a:rPr>
                        <a:t> </a:t>
                      </a:r>
                      <a:r>
                        <a:rPr lang="en-US" sz="1350" b="0" dirty="0">
                          <a:solidFill>
                            <a:srgbClr val="001F5F"/>
                          </a:solidFill>
                          <a:latin typeface="+mj-lt"/>
                          <a:cs typeface="Constantia"/>
                        </a:rPr>
                        <a:t>submission.</a:t>
                      </a:r>
                      <a:endParaRPr lang="en-US" sz="1350" b="0" dirty="0">
                        <a:latin typeface="+mj-lt"/>
                      </a:endParaRPr>
                    </a:p>
                  </a:txBody>
                  <a:tcPr/>
                </a:tc>
                <a:extLst>
                  <a:ext uri="{0D108BD9-81ED-4DB2-BD59-A6C34878D82A}">
                    <a16:rowId xmlns:a16="http://schemas.microsoft.com/office/drawing/2014/main" val="1772338744"/>
                  </a:ext>
                </a:extLst>
              </a:tr>
              <a:tr h="370840">
                <a:tc>
                  <a:txBody>
                    <a:bodyPr/>
                    <a:lstStyle/>
                    <a:p>
                      <a:r>
                        <a:rPr lang="en-US" sz="1350" b="0" dirty="0">
                          <a:latin typeface="+mj-lt"/>
                        </a:rPr>
                        <a:t>6</a:t>
                      </a:r>
                    </a:p>
                  </a:txBody>
                  <a:tcPr/>
                </a:tc>
                <a:tc>
                  <a:txBody>
                    <a:bodyPr/>
                    <a:lstStyle/>
                    <a:p>
                      <a:pPr marL="0">
                        <a:lnSpc>
                          <a:spcPct val="100000"/>
                        </a:lnSpc>
                        <a:spcBef>
                          <a:spcPts val="100"/>
                        </a:spcBef>
                      </a:pPr>
                      <a:r>
                        <a:rPr lang="en-US" sz="1350" b="0" spc="-15" dirty="0">
                          <a:solidFill>
                            <a:srgbClr val="001F5F"/>
                          </a:solidFill>
                          <a:latin typeface="+mj-lt"/>
                          <a:cs typeface="Constantia"/>
                        </a:rPr>
                        <a:t>Ad</a:t>
                      </a:r>
                      <a:r>
                        <a:rPr lang="en-US" sz="1350" b="0" spc="-25" dirty="0">
                          <a:solidFill>
                            <a:srgbClr val="001F5F"/>
                          </a:solidFill>
                          <a:latin typeface="+mj-lt"/>
                          <a:cs typeface="Constantia"/>
                        </a:rPr>
                        <a:t>v</a:t>
                      </a:r>
                      <a:r>
                        <a:rPr lang="en-US" sz="1350" b="0" dirty="0">
                          <a:solidFill>
                            <a:srgbClr val="001F5F"/>
                          </a:solidFill>
                          <a:latin typeface="+mj-lt"/>
                          <a:cs typeface="Constantia"/>
                        </a:rPr>
                        <a:t>oca</a:t>
                      </a:r>
                      <a:r>
                        <a:rPr lang="en-US" sz="1350" b="0" spc="-15" dirty="0">
                          <a:solidFill>
                            <a:srgbClr val="001F5F"/>
                          </a:solidFill>
                          <a:latin typeface="+mj-lt"/>
                          <a:cs typeface="Constantia"/>
                        </a:rPr>
                        <a:t>t</a:t>
                      </a:r>
                      <a:r>
                        <a:rPr lang="en-US" sz="1350" b="0" dirty="0">
                          <a:solidFill>
                            <a:srgbClr val="001F5F"/>
                          </a:solidFill>
                          <a:latin typeface="+mj-lt"/>
                          <a:cs typeface="Constantia"/>
                        </a:rPr>
                        <a:t>e</a:t>
                      </a:r>
                      <a:r>
                        <a:rPr lang="en-US" sz="1350" b="0" spc="-60"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eje</a:t>
                      </a:r>
                      <a:r>
                        <a:rPr lang="en-US" sz="1350" b="0" spc="-5" dirty="0">
                          <a:solidFill>
                            <a:srgbClr val="001F5F"/>
                          </a:solidFill>
                          <a:latin typeface="+mj-lt"/>
                          <a:cs typeface="Constantia"/>
                        </a:rPr>
                        <a:t>c</a:t>
                      </a:r>
                      <a:r>
                        <a:rPr lang="en-US" sz="1350" b="0" dirty="0">
                          <a:solidFill>
                            <a:srgbClr val="001F5F"/>
                          </a:solidFill>
                          <a:latin typeface="+mj-lt"/>
                          <a:cs typeface="Constantia"/>
                        </a:rPr>
                        <a:t>ting</a:t>
                      </a:r>
                      <a:r>
                        <a:rPr lang="en-US" sz="1350" b="0" spc="-25" dirty="0">
                          <a:solidFill>
                            <a:srgbClr val="001F5F"/>
                          </a:solidFill>
                          <a:latin typeface="+mj-lt"/>
                          <a:cs typeface="Constantia"/>
                        </a:rPr>
                        <a:t> </a:t>
                      </a:r>
                      <a:r>
                        <a:rPr lang="en-US" sz="1350" b="0" dirty="0">
                          <a:solidFill>
                            <a:srgbClr val="001F5F"/>
                          </a:solidFill>
                          <a:latin typeface="+mj-lt"/>
                          <a:cs typeface="Constantia"/>
                        </a:rPr>
                        <a:t>a</a:t>
                      </a:r>
                      <a:r>
                        <a:rPr lang="en-US" sz="1350" b="0" spc="-55" dirty="0">
                          <a:solidFill>
                            <a:srgbClr val="001F5F"/>
                          </a:solidFill>
                          <a:latin typeface="+mj-lt"/>
                          <a:cs typeface="Constantia"/>
                        </a:rPr>
                        <a:t> </a:t>
                      </a:r>
                      <a:r>
                        <a:rPr lang="en-US" sz="1350" b="0" spc="-5" dirty="0">
                          <a:solidFill>
                            <a:srgbClr val="001F5F"/>
                          </a:solidFill>
                          <a:latin typeface="+mj-lt"/>
                          <a:cs typeface="Constantia"/>
                        </a:rPr>
                        <a:t>p</a:t>
                      </a:r>
                      <a:r>
                        <a:rPr lang="en-US" sz="1350" b="0" dirty="0">
                          <a:solidFill>
                            <a:srgbClr val="001F5F"/>
                          </a:solidFill>
                          <a:latin typeface="+mj-lt"/>
                          <a:cs typeface="Constantia"/>
                        </a:rPr>
                        <a:t>a</a:t>
                      </a:r>
                      <a:r>
                        <a:rPr lang="en-US" sz="1350" b="0" spc="-5" dirty="0">
                          <a:solidFill>
                            <a:srgbClr val="001F5F"/>
                          </a:solidFill>
                          <a:latin typeface="+mj-lt"/>
                          <a:cs typeface="Constantia"/>
                        </a:rPr>
                        <a:t>pe</a:t>
                      </a:r>
                      <a:r>
                        <a:rPr lang="en-US" sz="1350" b="0" dirty="0">
                          <a:solidFill>
                            <a:srgbClr val="001F5F"/>
                          </a:solidFill>
                          <a:latin typeface="+mj-lt"/>
                          <a:cs typeface="Constantia"/>
                        </a:rPr>
                        <a:t>r</a:t>
                      </a:r>
                      <a:r>
                        <a:rPr lang="en-US" sz="1350" b="0" spc="-30" dirty="0">
                          <a:solidFill>
                            <a:srgbClr val="001F5F"/>
                          </a:solidFill>
                          <a:latin typeface="+mj-lt"/>
                          <a:cs typeface="Constantia"/>
                        </a:rPr>
                        <a:t> </a:t>
                      </a:r>
                      <a:r>
                        <a:rPr lang="en-US" sz="1350" b="0" dirty="0">
                          <a:solidFill>
                            <a:srgbClr val="001F5F"/>
                          </a:solidFill>
                          <a:latin typeface="+mj-lt"/>
                          <a:cs typeface="Constantia"/>
                        </a:rPr>
                        <a:t>be</a:t>
                      </a:r>
                      <a:r>
                        <a:rPr lang="en-US" sz="1350" b="0" spc="-10" dirty="0">
                          <a:solidFill>
                            <a:srgbClr val="001F5F"/>
                          </a:solidFill>
                          <a:latin typeface="+mj-lt"/>
                          <a:cs typeface="Constantia"/>
                        </a:rPr>
                        <a:t>c</a:t>
                      </a:r>
                      <a:r>
                        <a:rPr lang="en-US" sz="1350" b="0" dirty="0">
                          <a:solidFill>
                            <a:srgbClr val="001F5F"/>
                          </a:solidFill>
                          <a:latin typeface="+mj-lt"/>
                          <a:cs typeface="Constantia"/>
                        </a:rPr>
                        <a:t>ause</a:t>
                      </a:r>
                      <a:r>
                        <a:rPr lang="en-US" sz="1350" b="0" spc="-70" dirty="0">
                          <a:solidFill>
                            <a:srgbClr val="001F5F"/>
                          </a:solidFill>
                          <a:latin typeface="+mj-lt"/>
                          <a:cs typeface="Constantia"/>
                        </a:rPr>
                        <a:t> </a:t>
                      </a:r>
                      <a:r>
                        <a:rPr lang="en-US" sz="1350" b="0" spc="-30" dirty="0">
                          <a:solidFill>
                            <a:srgbClr val="001F5F"/>
                          </a:solidFill>
                          <a:latin typeface="+mj-lt"/>
                          <a:cs typeface="Constantia"/>
                        </a:rPr>
                        <a:t>y</a:t>
                      </a:r>
                      <a:r>
                        <a:rPr lang="en-US" sz="1350" b="0" dirty="0">
                          <a:solidFill>
                            <a:srgbClr val="001F5F"/>
                          </a:solidFill>
                          <a:latin typeface="+mj-lt"/>
                          <a:cs typeface="Constantia"/>
                        </a:rPr>
                        <a:t>ou seem to remember it being the same as (or similar</a:t>
                      </a:r>
                      <a:r>
                        <a:rPr lang="en-US" sz="1350" b="0" spc="-65" dirty="0">
                          <a:solidFill>
                            <a:srgbClr val="001F5F"/>
                          </a:solidFill>
                          <a:latin typeface="+mj-lt"/>
                          <a:cs typeface="Constantia"/>
                        </a:rPr>
                        <a:t> </a:t>
                      </a:r>
                      <a:r>
                        <a:rPr lang="en-US" sz="1350" b="0" spc="-5" dirty="0">
                          <a:solidFill>
                            <a:srgbClr val="001F5F"/>
                          </a:solidFill>
                          <a:latin typeface="+mj-lt"/>
                          <a:cs typeface="Constantia"/>
                        </a:rPr>
                        <a:t>to)</a:t>
                      </a:r>
                      <a:r>
                        <a:rPr lang="en-US" sz="1350" b="0" spc="-55" dirty="0">
                          <a:solidFill>
                            <a:srgbClr val="001F5F"/>
                          </a:solidFill>
                          <a:latin typeface="+mj-lt"/>
                          <a:cs typeface="Constantia"/>
                        </a:rPr>
                        <a:t> </a:t>
                      </a:r>
                      <a:r>
                        <a:rPr lang="en-US" sz="1350" b="0" dirty="0">
                          <a:solidFill>
                            <a:srgbClr val="001F5F"/>
                          </a:solidFill>
                          <a:latin typeface="+mj-lt"/>
                          <a:cs typeface="Constantia"/>
                        </a:rPr>
                        <a:t>unidentified</a:t>
                      </a:r>
                      <a:r>
                        <a:rPr lang="en-US" sz="1350" b="0" spc="-15" dirty="0">
                          <a:solidFill>
                            <a:srgbClr val="001F5F"/>
                          </a:solidFill>
                          <a:latin typeface="+mj-lt"/>
                          <a:cs typeface="Constantia"/>
                        </a:rPr>
                        <a:t> </a:t>
                      </a:r>
                      <a:r>
                        <a:rPr lang="en-US" sz="1350" b="0" spc="-5" dirty="0">
                          <a:solidFill>
                            <a:srgbClr val="001F5F"/>
                          </a:solidFill>
                          <a:latin typeface="+mj-lt"/>
                          <a:cs typeface="Constantia"/>
                        </a:rPr>
                        <a:t>prior</a:t>
                      </a:r>
                      <a:r>
                        <a:rPr lang="en-US" sz="1350" b="0" spc="-60" dirty="0">
                          <a:solidFill>
                            <a:srgbClr val="001F5F"/>
                          </a:solidFill>
                          <a:latin typeface="+mj-lt"/>
                          <a:cs typeface="Constantia"/>
                        </a:rPr>
                        <a:t> </a:t>
                      </a:r>
                      <a:r>
                        <a:rPr lang="en-US" sz="1350" b="0" spc="-15" dirty="0">
                          <a:solidFill>
                            <a:srgbClr val="001F5F"/>
                          </a:solidFill>
                          <a:latin typeface="+mj-lt"/>
                          <a:cs typeface="Constantia"/>
                        </a:rPr>
                        <a:t>work.</a:t>
                      </a:r>
                      <a:endParaRPr lang="en-US" sz="1350" b="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0" dirty="0">
                          <a:solidFill>
                            <a:srgbClr val="001F5F"/>
                          </a:solidFill>
                          <a:latin typeface="+mj-lt"/>
                          <a:cs typeface="Constantia"/>
                        </a:rPr>
                        <a:t>In this situation, the </a:t>
                      </a:r>
                      <a:r>
                        <a:rPr lang="en-US" sz="1350" b="0" spc="-5" dirty="0">
                          <a:solidFill>
                            <a:srgbClr val="001F5F"/>
                          </a:solidFill>
                          <a:latin typeface="+mj-lt"/>
                          <a:cs typeface="Constantia"/>
                        </a:rPr>
                        <a:t>professional should </a:t>
                      </a:r>
                      <a:r>
                        <a:rPr lang="en-US" sz="1350" b="0" spc="-10" dirty="0">
                          <a:solidFill>
                            <a:srgbClr val="001F5F"/>
                          </a:solidFill>
                          <a:latin typeface="+mj-lt"/>
                          <a:cs typeface="Constantia"/>
                        </a:rPr>
                        <a:t>reference </a:t>
                      </a:r>
                      <a:r>
                        <a:rPr lang="en-US" sz="1350" b="0" dirty="0">
                          <a:solidFill>
                            <a:srgbClr val="001F5F"/>
                          </a:solidFill>
                          <a:latin typeface="+mj-lt"/>
                          <a:cs typeface="Constantia"/>
                        </a:rPr>
                        <a:t>important </a:t>
                      </a:r>
                      <a:r>
                        <a:rPr lang="en-US" sz="1350" b="0" spc="-5" dirty="0">
                          <a:solidFill>
                            <a:srgbClr val="001F5F"/>
                          </a:solidFill>
                          <a:latin typeface="+mj-lt"/>
                          <a:cs typeface="Constantia"/>
                        </a:rPr>
                        <a:t>prior </a:t>
                      </a:r>
                      <a:r>
                        <a:rPr lang="en-US" sz="1350" b="0" spc="-275" dirty="0">
                          <a:solidFill>
                            <a:srgbClr val="001F5F"/>
                          </a:solidFill>
                          <a:latin typeface="+mj-lt"/>
                          <a:cs typeface="Constantia"/>
                        </a:rPr>
                        <a:t> </a:t>
                      </a:r>
                      <a:r>
                        <a:rPr lang="en-US" sz="1350" b="0" spc="-30" dirty="0">
                          <a:solidFill>
                            <a:srgbClr val="001F5F"/>
                          </a:solidFill>
                          <a:latin typeface="+mj-lt"/>
                          <a:cs typeface="Constantia"/>
                        </a:rPr>
                        <a:t>w</a:t>
                      </a:r>
                      <a:r>
                        <a:rPr lang="en-US" sz="1350" b="0" dirty="0">
                          <a:solidFill>
                            <a:srgbClr val="001F5F"/>
                          </a:solidFill>
                          <a:latin typeface="+mj-lt"/>
                          <a:cs typeface="Constantia"/>
                        </a:rPr>
                        <a:t>o</a:t>
                      </a:r>
                      <a:r>
                        <a:rPr lang="en-US" sz="1350" b="0" spc="-20" dirty="0">
                          <a:solidFill>
                            <a:srgbClr val="001F5F"/>
                          </a:solidFill>
                          <a:latin typeface="+mj-lt"/>
                          <a:cs typeface="Constantia"/>
                        </a:rPr>
                        <a:t>r</a:t>
                      </a:r>
                      <a:r>
                        <a:rPr lang="en-US" sz="1350" b="0" dirty="0">
                          <a:solidFill>
                            <a:srgbClr val="001F5F"/>
                          </a:solidFill>
                          <a:latin typeface="+mj-lt"/>
                          <a:cs typeface="Constantia"/>
                        </a:rPr>
                        <a:t>k</a:t>
                      </a:r>
                      <a:r>
                        <a:rPr lang="en-US" sz="1350" b="0" spc="-40" dirty="0">
                          <a:solidFill>
                            <a:srgbClr val="001F5F"/>
                          </a:solidFill>
                          <a:latin typeface="+mj-lt"/>
                          <a:cs typeface="Constantia"/>
                        </a:rPr>
                        <a:t> </a:t>
                      </a:r>
                      <a:r>
                        <a:rPr lang="en-US" sz="1350" b="0" dirty="0">
                          <a:solidFill>
                            <a:srgbClr val="001F5F"/>
                          </a:solidFill>
                          <a:latin typeface="+mj-lt"/>
                          <a:cs typeface="Constantia"/>
                        </a:rPr>
                        <a:t>af</a:t>
                      </a:r>
                      <a:r>
                        <a:rPr lang="en-US" sz="1350" b="0" spc="-20" dirty="0">
                          <a:solidFill>
                            <a:srgbClr val="001F5F"/>
                          </a:solidFill>
                          <a:latin typeface="+mj-lt"/>
                          <a:cs typeface="Constantia"/>
                        </a:rPr>
                        <a:t>t</a:t>
                      </a:r>
                      <a:r>
                        <a:rPr lang="en-US" sz="1350" b="0" dirty="0">
                          <a:solidFill>
                            <a:srgbClr val="001F5F"/>
                          </a:solidFill>
                          <a:latin typeface="+mj-lt"/>
                          <a:cs typeface="Constantia"/>
                        </a:rPr>
                        <a:t>er</a:t>
                      </a:r>
                      <a:r>
                        <a:rPr lang="en-US" sz="1350" b="0" spc="-75"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a:t>
                      </a:r>
                      <a:r>
                        <a:rPr lang="en-US" sz="1350" b="0" spc="-5" dirty="0">
                          <a:solidFill>
                            <a:srgbClr val="001F5F"/>
                          </a:solidFill>
                          <a:latin typeface="+mj-lt"/>
                          <a:cs typeface="Constantia"/>
                        </a:rPr>
                        <a:t>f</a:t>
                      </a:r>
                      <a:r>
                        <a:rPr lang="en-US" sz="1350" b="0" spc="-20" dirty="0">
                          <a:solidFill>
                            <a:srgbClr val="001F5F"/>
                          </a:solidFill>
                          <a:latin typeface="+mj-lt"/>
                          <a:cs typeface="Constantia"/>
                        </a:rPr>
                        <a:t>r</a:t>
                      </a:r>
                      <a:r>
                        <a:rPr lang="en-US" sz="1350" b="0" dirty="0">
                          <a:solidFill>
                            <a:srgbClr val="001F5F"/>
                          </a:solidFill>
                          <a:latin typeface="+mj-lt"/>
                          <a:cs typeface="Constantia"/>
                        </a:rPr>
                        <a:t>es</a:t>
                      </a:r>
                      <a:r>
                        <a:rPr lang="en-US" sz="1350" b="0" spc="-5" dirty="0">
                          <a:solidFill>
                            <a:srgbClr val="001F5F"/>
                          </a:solidFill>
                          <a:latin typeface="+mj-lt"/>
                          <a:cs typeface="Constantia"/>
                        </a:rPr>
                        <a:t>hin</a:t>
                      </a:r>
                      <a:r>
                        <a:rPr lang="en-US" sz="1350" b="0" dirty="0">
                          <a:solidFill>
                            <a:srgbClr val="001F5F"/>
                          </a:solidFill>
                          <a:latin typeface="+mj-lt"/>
                          <a:cs typeface="Constantia"/>
                        </a:rPr>
                        <a:t>g</a:t>
                      </a:r>
                      <a:r>
                        <a:rPr lang="en-US" sz="1350" b="0" spc="-25" dirty="0">
                          <a:solidFill>
                            <a:srgbClr val="001F5F"/>
                          </a:solidFill>
                          <a:latin typeface="+mj-lt"/>
                          <a:cs typeface="Constantia"/>
                        </a:rPr>
                        <a:t> </a:t>
                      </a:r>
                      <a:r>
                        <a:rPr lang="en-US" sz="1350" b="0" dirty="0">
                          <a:solidFill>
                            <a:srgbClr val="001F5F"/>
                          </a:solidFill>
                          <a:latin typeface="+mj-lt"/>
                          <a:cs typeface="Constantia"/>
                        </a:rPr>
                        <a:t>one</a:t>
                      </a:r>
                      <a:r>
                        <a:rPr lang="en-US" sz="1350" b="0" spc="-5" dirty="0">
                          <a:solidFill>
                            <a:srgbClr val="001F5F"/>
                          </a:solidFill>
                          <a:latin typeface="+mj-lt"/>
                          <a:cs typeface="Constantia"/>
                        </a:rPr>
                        <a:t>'</a:t>
                      </a:r>
                      <a:r>
                        <a:rPr lang="en-US" sz="1350" b="0" dirty="0">
                          <a:solidFill>
                            <a:srgbClr val="001F5F"/>
                          </a:solidFill>
                          <a:latin typeface="+mj-lt"/>
                          <a:cs typeface="Constantia"/>
                        </a:rPr>
                        <a:t>s</a:t>
                      </a:r>
                      <a:r>
                        <a:rPr lang="en-US" sz="1350" b="0" spc="-35" dirty="0">
                          <a:solidFill>
                            <a:srgbClr val="001F5F"/>
                          </a:solidFill>
                          <a:latin typeface="+mj-lt"/>
                          <a:cs typeface="Constantia"/>
                        </a:rPr>
                        <a:t> </a:t>
                      </a:r>
                      <a:r>
                        <a:rPr lang="en-US" sz="1350" b="0" dirty="0">
                          <a:solidFill>
                            <a:srgbClr val="001F5F"/>
                          </a:solidFill>
                          <a:latin typeface="+mj-lt"/>
                          <a:cs typeface="Constantia"/>
                        </a:rPr>
                        <a:t>memo</a:t>
                      </a:r>
                      <a:r>
                        <a:rPr lang="en-US" sz="1350" b="0" spc="5" dirty="0">
                          <a:solidFill>
                            <a:srgbClr val="001F5F"/>
                          </a:solidFill>
                          <a:latin typeface="+mj-lt"/>
                          <a:cs typeface="Constantia"/>
                        </a:rPr>
                        <a:t>r</a:t>
                      </a:r>
                      <a:r>
                        <a:rPr lang="en-US" sz="1350" b="0" dirty="0">
                          <a:solidFill>
                            <a:srgbClr val="001F5F"/>
                          </a:solidFill>
                          <a:latin typeface="+mj-lt"/>
                          <a:cs typeface="Constantia"/>
                        </a:rPr>
                        <a:t>y</a:t>
                      </a:r>
                      <a:r>
                        <a:rPr lang="en-US" sz="1350" b="0" spc="-40"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a:t>
                      </a:r>
                      <a:r>
                        <a:rPr lang="en-US" sz="1350" b="0" spc="5" dirty="0">
                          <a:solidFill>
                            <a:srgbClr val="001F5F"/>
                          </a:solidFill>
                          <a:latin typeface="+mj-lt"/>
                          <a:cs typeface="Constantia"/>
                        </a:rPr>
                        <a:t>g</a:t>
                      </a:r>
                      <a:r>
                        <a:rPr lang="en-US" sz="1350" b="0" dirty="0">
                          <a:solidFill>
                            <a:srgbClr val="001F5F"/>
                          </a:solidFill>
                          <a:latin typeface="+mj-lt"/>
                          <a:cs typeface="Constantia"/>
                        </a:rPr>
                        <a:t>a</a:t>
                      </a:r>
                      <a:r>
                        <a:rPr lang="en-US" sz="1350" b="0" spc="-15" dirty="0">
                          <a:solidFill>
                            <a:srgbClr val="001F5F"/>
                          </a:solidFill>
                          <a:latin typeface="+mj-lt"/>
                          <a:cs typeface="Constantia"/>
                        </a:rPr>
                        <a:t>r</a:t>
                      </a:r>
                      <a:r>
                        <a:rPr lang="en-US" sz="1350" b="0" spc="-5" dirty="0">
                          <a:solidFill>
                            <a:srgbClr val="001F5F"/>
                          </a:solidFill>
                          <a:latin typeface="+mj-lt"/>
                          <a:cs typeface="Constantia"/>
                        </a:rPr>
                        <a:t>di</a:t>
                      </a:r>
                      <a:r>
                        <a:rPr lang="en-US" sz="1350" b="0" dirty="0">
                          <a:solidFill>
                            <a:srgbClr val="001F5F"/>
                          </a:solidFill>
                          <a:latin typeface="+mj-lt"/>
                          <a:cs typeface="Constantia"/>
                        </a:rPr>
                        <a:t>ng</a:t>
                      </a:r>
                      <a:r>
                        <a:rPr lang="en-US" sz="1350" b="0" spc="-45" dirty="0">
                          <a:solidFill>
                            <a:srgbClr val="001F5F"/>
                          </a:solidFill>
                          <a:latin typeface="+mj-lt"/>
                          <a:cs typeface="Constantia"/>
                        </a:rPr>
                        <a:t> </a:t>
                      </a:r>
                      <a:r>
                        <a:rPr lang="en-US" sz="1350" b="0" spc="-20" dirty="0">
                          <a:solidFill>
                            <a:srgbClr val="001F5F"/>
                          </a:solidFill>
                          <a:latin typeface="+mj-lt"/>
                          <a:cs typeface="Constantia"/>
                        </a:rPr>
                        <a:t>w</a:t>
                      </a:r>
                      <a:r>
                        <a:rPr lang="en-US" sz="1350" b="0" spc="-5" dirty="0">
                          <a:solidFill>
                            <a:srgbClr val="001F5F"/>
                          </a:solidFill>
                          <a:latin typeface="+mj-lt"/>
                          <a:cs typeface="Constantia"/>
                        </a:rPr>
                        <a:t>h</a:t>
                      </a:r>
                      <a:r>
                        <a:rPr lang="en-US" sz="1350" b="0" dirty="0">
                          <a:solidFill>
                            <a:srgbClr val="001F5F"/>
                          </a:solidFill>
                          <a:latin typeface="+mj-lt"/>
                          <a:cs typeface="Constantia"/>
                        </a:rPr>
                        <a:t>at</a:t>
                      </a:r>
                      <a:r>
                        <a:rPr lang="en-US" sz="1350" b="0" spc="-50" dirty="0">
                          <a:solidFill>
                            <a:srgbClr val="001F5F"/>
                          </a:solidFill>
                          <a:latin typeface="+mj-lt"/>
                          <a:cs typeface="Constantia"/>
                        </a:rPr>
                        <a:t> </a:t>
                      </a:r>
                      <a:r>
                        <a:rPr lang="en-US" sz="1350" b="0" dirty="0">
                          <a:solidFill>
                            <a:srgbClr val="001F5F"/>
                          </a:solidFill>
                          <a:latin typeface="+mj-lt"/>
                          <a:cs typeface="Constantia"/>
                        </a:rPr>
                        <a:t>it</a:t>
                      </a:r>
                      <a:r>
                        <a:rPr lang="en-US" sz="1350" b="0" spc="-65" dirty="0">
                          <a:solidFill>
                            <a:srgbClr val="001F5F"/>
                          </a:solidFill>
                          <a:latin typeface="+mj-lt"/>
                          <a:cs typeface="Constantia"/>
                        </a:rPr>
                        <a:t> </a:t>
                      </a:r>
                      <a:r>
                        <a:rPr lang="en-US" sz="1350" b="0" spc="-35" dirty="0">
                          <a:solidFill>
                            <a:srgbClr val="001F5F"/>
                          </a:solidFill>
                          <a:latin typeface="+mj-lt"/>
                          <a:cs typeface="Constantia"/>
                        </a:rPr>
                        <a:t>c</a:t>
                      </a:r>
                      <a:r>
                        <a:rPr lang="en-US" sz="1350" b="0" dirty="0">
                          <a:solidFill>
                            <a:srgbClr val="001F5F"/>
                          </a:solidFill>
                          <a:latin typeface="+mj-lt"/>
                          <a:cs typeface="Constantia"/>
                        </a:rPr>
                        <a:t>ontai</a:t>
                      </a:r>
                      <a:r>
                        <a:rPr lang="en-US" sz="1350" b="0" spc="-5" dirty="0">
                          <a:solidFill>
                            <a:srgbClr val="001F5F"/>
                          </a:solidFill>
                          <a:latin typeface="+mj-lt"/>
                          <a:cs typeface="Constantia"/>
                        </a:rPr>
                        <a:t>n</a:t>
                      </a:r>
                      <a:r>
                        <a:rPr lang="en-US" sz="1350" b="0" spc="-10" dirty="0">
                          <a:solidFill>
                            <a:srgbClr val="001F5F"/>
                          </a:solidFill>
                          <a:latin typeface="+mj-lt"/>
                          <a:cs typeface="Constantia"/>
                        </a:rPr>
                        <a:t>s</a:t>
                      </a:r>
                      <a:r>
                        <a:rPr lang="en-US" sz="1350" b="0" dirty="0">
                          <a:solidFill>
                            <a:srgbClr val="001F5F"/>
                          </a:solidFill>
                          <a:latin typeface="+mj-lt"/>
                          <a:cs typeface="Constantia"/>
                        </a:rPr>
                        <a:t>.</a:t>
                      </a:r>
                      <a:r>
                        <a:rPr lang="en-US" sz="1350" b="0" spc="-35" dirty="0">
                          <a:solidFill>
                            <a:srgbClr val="001F5F"/>
                          </a:solidFill>
                          <a:latin typeface="+mj-lt"/>
                          <a:cs typeface="Constantia"/>
                        </a:rPr>
                        <a:t> </a:t>
                      </a:r>
                      <a:r>
                        <a:rPr lang="en-US" sz="1350" b="0" dirty="0">
                          <a:solidFill>
                            <a:srgbClr val="001F5F"/>
                          </a:solidFill>
                          <a:latin typeface="+mj-lt"/>
                          <a:cs typeface="Constantia"/>
                        </a:rPr>
                        <a:t>One missing</a:t>
                      </a:r>
                      <a:r>
                        <a:rPr lang="en-US" sz="1350" b="0" spc="-35"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a:t>
                      </a:r>
                      <a:r>
                        <a:rPr lang="en-US" sz="1350" b="0" spc="-15" dirty="0">
                          <a:solidFill>
                            <a:srgbClr val="001F5F"/>
                          </a:solidFill>
                          <a:latin typeface="+mj-lt"/>
                          <a:cs typeface="Constantia"/>
                        </a:rPr>
                        <a:t>f</a:t>
                      </a:r>
                      <a:r>
                        <a:rPr lang="en-US" sz="1350" b="0" dirty="0">
                          <a:solidFill>
                            <a:srgbClr val="001F5F"/>
                          </a:solidFill>
                          <a:latin typeface="+mj-lt"/>
                          <a:cs typeface="Constantia"/>
                        </a:rPr>
                        <a:t>e</a:t>
                      </a:r>
                      <a:r>
                        <a:rPr lang="en-US" sz="1350" b="0" spc="-15" dirty="0">
                          <a:solidFill>
                            <a:srgbClr val="001F5F"/>
                          </a:solidFill>
                          <a:latin typeface="+mj-lt"/>
                          <a:cs typeface="Constantia"/>
                        </a:rPr>
                        <a:t>r</a:t>
                      </a:r>
                      <a:r>
                        <a:rPr lang="en-US" sz="1350" b="0" dirty="0">
                          <a:solidFill>
                            <a:srgbClr val="001F5F"/>
                          </a:solidFill>
                          <a:latin typeface="+mj-lt"/>
                          <a:cs typeface="Constantia"/>
                        </a:rPr>
                        <a:t>en</a:t>
                      </a:r>
                      <a:r>
                        <a:rPr lang="en-US" sz="1350" b="0" spc="-30" dirty="0">
                          <a:solidFill>
                            <a:srgbClr val="001F5F"/>
                          </a:solidFill>
                          <a:latin typeface="+mj-lt"/>
                          <a:cs typeface="Constantia"/>
                        </a:rPr>
                        <a:t>c</a:t>
                      </a:r>
                      <a:r>
                        <a:rPr lang="en-US" sz="1350" b="0" dirty="0">
                          <a:solidFill>
                            <a:srgbClr val="001F5F"/>
                          </a:solidFill>
                          <a:latin typeface="+mj-lt"/>
                          <a:cs typeface="Constantia"/>
                        </a:rPr>
                        <a:t>e is</a:t>
                      </a:r>
                      <a:r>
                        <a:rPr lang="en-US" sz="1350" b="0" spc="-35" dirty="0">
                          <a:solidFill>
                            <a:srgbClr val="001F5F"/>
                          </a:solidFill>
                          <a:latin typeface="+mj-lt"/>
                          <a:cs typeface="Constantia"/>
                        </a:rPr>
                        <a:t> </a:t>
                      </a:r>
                      <a:r>
                        <a:rPr lang="en-US" sz="1350" b="0" dirty="0">
                          <a:solidFill>
                            <a:srgbClr val="001F5F"/>
                          </a:solidFill>
                          <a:latin typeface="+mj-lt"/>
                          <a:cs typeface="Constantia"/>
                        </a:rPr>
                        <a:t>usua</a:t>
                      </a:r>
                      <a:r>
                        <a:rPr lang="en-US" sz="1350" b="0" spc="-5" dirty="0">
                          <a:solidFill>
                            <a:srgbClr val="001F5F"/>
                          </a:solidFill>
                          <a:latin typeface="+mj-lt"/>
                          <a:cs typeface="Constantia"/>
                        </a:rPr>
                        <a:t>l</a:t>
                      </a:r>
                      <a:r>
                        <a:rPr lang="en-US" sz="1350" b="0" spc="-10" dirty="0">
                          <a:solidFill>
                            <a:srgbClr val="001F5F"/>
                          </a:solidFill>
                          <a:latin typeface="+mj-lt"/>
                          <a:cs typeface="Constantia"/>
                        </a:rPr>
                        <a:t>l</a:t>
                      </a:r>
                      <a:r>
                        <a:rPr lang="en-US" sz="1350" b="0" dirty="0">
                          <a:solidFill>
                            <a:srgbClr val="001F5F"/>
                          </a:solidFill>
                          <a:latin typeface="+mj-lt"/>
                          <a:cs typeface="Constantia"/>
                        </a:rPr>
                        <a:t>y</a:t>
                      </a:r>
                      <a:r>
                        <a:rPr lang="en-US" sz="1350" b="0" spc="-50" dirty="0">
                          <a:solidFill>
                            <a:srgbClr val="001F5F"/>
                          </a:solidFill>
                          <a:latin typeface="+mj-lt"/>
                          <a:cs typeface="Constantia"/>
                        </a:rPr>
                        <a:t> </a:t>
                      </a:r>
                      <a:r>
                        <a:rPr lang="en-US" sz="1350" b="0" dirty="0">
                          <a:solidFill>
                            <a:srgbClr val="001F5F"/>
                          </a:solidFill>
                          <a:latin typeface="+mj-lt"/>
                          <a:cs typeface="Constantia"/>
                        </a:rPr>
                        <a:t>not</a:t>
                      </a:r>
                      <a:r>
                        <a:rPr lang="en-US" sz="1350" b="0" spc="-70" dirty="0">
                          <a:solidFill>
                            <a:srgbClr val="001F5F"/>
                          </a:solidFill>
                          <a:latin typeface="+mj-lt"/>
                          <a:cs typeface="Constantia"/>
                        </a:rPr>
                        <a:t> </a:t>
                      </a:r>
                      <a:r>
                        <a:rPr lang="en-US" sz="1350" b="0" dirty="0">
                          <a:solidFill>
                            <a:srgbClr val="001F5F"/>
                          </a:solidFill>
                          <a:latin typeface="+mj-lt"/>
                          <a:cs typeface="Constantia"/>
                        </a:rPr>
                        <a:t>a</a:t>
                      </a:r>
                      <a:r>
                        <a:rPr lang="en-US" sz="1350" b="0" spc="-55"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a:t>
                      </a:r>
                      <a:r>
                        <a:rPr lang="en-US" sz="1350" b="0" spc="5" dirty="0">
                          <a:solidFill>
                            <a:srgbClr val="001F5F"/>
                          </a:solidFill>
                          <a:latin typeface="+mj-lt"/>
                          <a:cs typeface="Constantia"/>
                        </a:rPr>
                        <a:t>a</a:t>
                      </a:r>
                      <a:r>
                        <a:rPr lang="en-US" sz="1350" b="0" dirty="0">
                          <a:solidFill>
                            <a:srgbClr val="001F5F"/>
                          </a:solidFill>
                          <a:latin typeface="+mj-lt"/>
                          <a:cs typeface="Constantia"/>
                        </a:rPr>
                        <a:t>son</a:t>
                      </a:r>
                      <a:r>
                        <a:rPr lang="en-US" sz="1350" b="0" spc="-50" dirty="0">
                          <a:solidFill>
                            <a:srgbClr val="001F5F"/>
                          </a:solidFill>
                          <a:latin typeface="+mj-lt"/>
                          <a:cs typeface="Constantia"/>
                        </a:rPr>
                        <a:t> </a:t>
                      </a:r>
                      <a:r>
                        <a:rPr lang="en-US" sz="1350" b="0" spc="-15" dirty="0">
                          <a:solidFill>
                            <a:srgbClr val="001F5F"/>
                          </a:solidFill>
                          <a:latin typeface="+mj-lt"/>
                          <a:cs typeface="Constantia"/>
                        </a:rPr>
                        <a:t>t</a:t>
                      </a:r>
                      <a:r>
                        <a:rPr lang="en-US" sz="1350" b="0" dirty="0">
                          <a:solidFill>
                            <a:srgbClr val="001F5F"/>
                          </a:solidFill>
                          <a:latin typeface="+mj-lt"/>
                          <a:cs typeface="Constantia"/>
                        </a:rPr>
                        <a:t>o</a:t>
                      </a:r>
                      <a:r>
                        <a:rPr lang="en-US" sz="1350" b="0" spc="-70" dirty="0">
                          <a:solidFill>
                            <a:srgbClr val="001F5F"/>
                          </a:solidFill>
                          <a:latin typeface="+mj-lt"/>
                          <a:cs typeface="Constantia"/>
                        </a:rPr>
                        <a:t> </a:t>
                      </a:r>
                      <a:r>
                        <a:rPr lang="en-US" sz="1350" b="0" spc="-20" dirty="0">
                          <a:solidFill>
                            <a:srgbClr val="001F5F"/>
                          </a:solidFill>
                          <a:latin typeface="+mj-lt"/>
                          <a:cs typeface="Constantia"/>
                        </a:rPr>
                        <a:t>r</a:t>
                      </a:r>
                      <a:r>
                        <a:rPr lang="en-US" sz="1350" b="0" dirty="0">
                          <a:solidFill>
                            <a:srgbClr val="001F5F"/>
                          </a:solidFill>
                          <a:latin typeface="+mj-lt"/>
                          <a:cs typeface="Constantia"/>
                        </a:rPr>
                        <a:t>eje</a:t>
                      </a:r>
                      <a:r>
                        <a:rPr lang="en-US" sz="1350" b="0" spc="-5" dirty="0">
                          <a:solidFill>
                            <a:srgbClr val="001F5F"/>
                          </a:solidFill>
                          <a:latin typeface="+mj-lt"/>
                          <a:cs typeface="Constantia"/>
                        </a:rPr>
                        <a:t>c</a:t>
                      </a:r>
                      <a:r>
                        <a:rPr lang="en-US" sz="1350" b="0" dirty="0">
                          <a:solidFill>
                            <a:srgbClr val="001F5F"/>
                          </a:solidFill>
                          <a:latin typeface="+mj-lt"/>
                          <a:cs typeface="Constantia"/>
                        </a:rPr>
                        <a:t>t</a:t>
                      </a:r>
                      <a:r>
                        <a:rPr lang="en-US" sz="1350" b="0" spc="-35" dirty="0">
                          <a:solidFill>
                            <a:srgbClr val="001F5F"/>
                          </a:solidFill>
                          <a:latin typeface="+mj-lt"/>
                          <a:cs typeface="Constantia"/>
                        </a:rPr>
                        <a:t> </a:t>
                      </a:r>
                      <a:r>
                        <a:rPr lang="en-US" sz="1350" b="0" dirty="0">
                          <a:solidFill>
                            <a:srgbClr val="001F5F"/>
                          </a:solidFill>
                          <a:latin typeface="+mj-lt"/>
                          <a:cs typeface="Constantia"/>
                        </a:rPr>
                        <a:t>a</a:t>
                      </a:r>
                      <a:r>
                        <a:rPr lang="en-US" sz="1350" b="0" spc="-55" dirty="0">
                          <a:solidFill>
                            <a:srgbClr val="001F5F"/>
                          </a:solidFill>
                          <a:latin typeface="+mj-lt"/>
                          <a:cs typeface="Constantia"/>
                        </a:rPr>
                        <a:t> </a:t>
                      </a:r>
                      <a:r>
                        <a:rPr lang="en-US" sz="1350" b="0" spc="-5" dirty="0">
                          <a:solidFill>
                            <a:srgbClr val="001F5F"/>
                          </a:solidFill>
                          <a:latin typeface="+mj-lt"/>
                          <a:cs typeface="Constantia"/>
                        </a:rPr>
                        <a:t>p</a:t>
                      </a:r>
                      <a:r>
                        <a:rPr lang="en-US" sz="1350" b="0" dirty="0">
                          <a:solidFill>
                            <a:srgbClr val="001F5F"/>
                          </a:solidFill>
                          <a:latin typeface="+mj-lt"/>
                          <a:cs typeface="Constantia"/>
                        </a:rPr>
                        <a:t>a</a:t>
                      </a:r>
                      <a:r>
                        <a:rPr lang="en-US" sz="1350" b="0" spc="-5" dirty="0">
                          <a:solidFill>
                            <a:srgbClr val="001F5F"/>
                          </a:solidFill>
                          <a:latin typeface="+mj-lt"/>
                          <a:cs typeface="Constantia"/>
                        </a:rPr>
                        <a:t>pe</a:t>
                      </a:r>
                      <a:r>
                        <a:rPr lang="en-US" sz="1350" b="0" spc="-114" dirty="0">
                          <a:solidFill>
                            <a:srgbClr val="001F5F"/>
                          </a:solidFill>
                          <a:latin typeface="+mj-lt"/>
                          <a:cs typeface="Constantia"/>
                        </a:rPr>
                        <a:t>r</a:t>
                      </a:r>
                      <a:r>
                        <a:rPr lang="en-US" sz="1350" b="0" dirty="0">
                          <a:solidFill>
                            <a:srgbClr val="001F5F"/>
                          </a:solidFill>
                          <a:latin typeface="+mj-lt"/>
                          <a:cs typeface="Constantia"/>
                        </a:rPr>
                        <a:t>.</a:t>
                      </a:r>
                      <a:endParaRPr lang="en-US" sz="1350" b="0" dirty="0">
                        <a:latin typeface="+mj-lt"/>
                        <a:cs typeface="Constantia"/>
                      </a:endParaRPr>
                    </a:p>
                    <a:p>
                      <a:endParaRPr lang="en-US" sz="1350" b="0" dirty="0">
                        <a:latin typeface="+mj-lt"/>
                      </a:endParaRPr>
                    </a:p>
                  </a:txBody>
                  <a:tcPr/>
                </a:tc>
                <a:extLst>
                  <a:ext uri="{0D108BD9-81ED-4DB2-BD59-A6C34878D82A}">
                    <a16:rowId xmlns:a16="http://schemas.microsoft.com/office/drawing/2014/main" val="126682375"/>
                  </a:ext>
                </a:extLst>
              </a:tr>
            </a:tbl>
          </a:graphicData>
        </a:graphic>
      </p:graphicFrame>
      <p:sp>
        <p:nvSpPr>
          <p:cNvPr id="5" name="TextBox 4">
            <a:extLst>
              <a:ext uri="{FF2B5EF4-FFF2-40B4-BE49-F238E27FC236}">
                <a16:creationId xmlns:a16="http://schemas.microsoft.com/office/drawing/2014/main" id="{9892FB5B-50BE-4FD2-B63B-8BAD2CA35767}"/>
              </a:ext>
            </a:extLst>
          </p:cNvPr>
          <p:cNvSpPr txBox="1"/>
          <p:nvPr/>
        </p:nvSpPr>
        <p:spPr>
          <a:xfrm>
            <a:off x="0" y="6581001"/>
            <a:ext cx="1892121" cy="276999"/>
          </a:xfrm>
          <a:prstGeom prst="rect">
            <a:avLst/>
          </a:prstGeom>
          <a:noFill/>
        </p:spPr>
        <p:txBody>
          <a:bodyPr wrap="none" rtlCol="0">
            <a:spAutoFit/>
          </a:bodyPr>
          <a:lstStyle/>
          <a:p>
            <a:r>
              <a:rPr lang="en-US" sz="1200" dirty="0"/>
              <a:t>Text from Hill and McKinley</a:t>
            </a:r>
          </a:p>
        </p:txBody>
      </p:sp>
      <p:sp>
        <p:nvSpPr>
          <p:cNvPr id="3" name="Slide Number Placeholder 2">
            <a:extLst>
              <a:ext uri="{FF2B5EF4-FFF2-40B4-BE49-F238E27FC236}">
                <a16:creationId xmlns:a16="http://schemas.microsoft.com/office/drawing/2014/main" id="{2F8CA979-C489-4875-B5E0-DDC68F8732DC}"/>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107</a:t>
            </a:fld>
            <a:endParaRPr lang="en-US">
              <a:solidFill>
                <a:prstClr val="black">
                  <a:tint val="75000"/>
                </a:prstClr>
              </a:solidFill>
            </a:endParaRPr>
          </a:p>
        </p:txBody>
      </p:sp>
      <p:sp>
        <p:nvSpPr>
          <p:cNvPr id="6" name="object 4"/>
          <p:cNvSpPr txBox="1"/>
          <p:nvPr/>
        </p:nvSpPr>
        <p:spPr>
          <a:xfrm>
            <a:off x="4525645" y="6581001"/>
            <a:ext cx="461835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FF0000"/>
                </a:solidFill>
                <a:latin typeface="Trebuchet MS"/>
                <a:cs typeface="Trebuchet MS"/>
              </a:rPr>
              <a:t>*</a:t>
            </a:r>
            <a:r>
              <a:rPr sz="1200" spc="15" dirty="0">
                <a:solidFill>
                  <a:srgbClr val="FF0000"/>
                </a:solidFill>
                <a:latin typeface="Trebuchet MS"/>
                <a:cs typeface="Trebuchet MS"/>
              </a:rPr>
              <a:t> </a:t>
            </a:r>
            <a:r>
              <a:rPr sz="1200" spc="-10" dirty="0">
                <a:latin typeface="Trebuchet MS"/>
                <a:cs typeface="Trebuchet MS"/>
                <a:hlinkClick r:id="rId2"/>
              </a:rPr>
              <a:t>http://www.cs.utexas.edu/users/mckinley/notes/reviewing.html</a:t>
            </a:r>
            <a:endParaRPr sz="1200">
              <a:latin typeface="Trebuchet MS"/>
              <a:cs typeface="Trebuchet MS"/>
            </a:endParaRPr>
          </a:p>
        </p:txBody>
      </p:sp>
    </p:spTree>
    <p:extLst>
      <p:ext uri="{BB962C8B-B14F-4D97-AF65-F5344CB8AC3E}">
        <p14:creationId xmlns:p14="http://schemas.microsoft.com/office/powerpoint/2010/main" val="157093687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4FEB2-EFC9-4D2B-AED9-F4533E7D90C5}"/>
              </a:ext>
            </a:extLst>
          </p:cNvPr>
          <p:cNvSpPr>
            <a:spLocks noGrp="1"/>
          </p:cNvSpPr>
          <p:nvPr>
            <p:ph type="title"/>
          </p:nvPr>
        </p:nvSpPr>
        <p:spPr/>
        <p:txBody>
          <a:bodyPr/>
          <a:lstStyle/>
          <a:p>
            <a:r>
              <a:rPr lang="en-US" dirty="0"/>
              <a:t>Common Reviewing Pitfalls</a:t>
            </a:r>
          </a:p>
        </p:txBody>
      </p:sp>
      <p:sp>
        <p:nvSpPr>
          <p:cNvPr id="3" name="Content Placeholder 2">
            <a:extLst>
              <a:ext uri="{FF2B5EF4-FFF2-40B4-BE49-F238E27FC236}">
                <a16:creationId xmlns:a16="http://schemas.microsoft.com/office/drawing/2014/main" id="{B6EA2BFE-E9EC-4BA7-B2EF-CC9A8376F76D}"/>
              </a:ext>
            </a:extLst>
          </p:cNvPr>
          <p:cNvSpPr>
            <a:spLocks noGrp="1"/>
          </p:cNvSpPr>
          <p:nvPr>
            <p:ph idx="1"/>
          </p:nvPr>
        </p:nvSpPr>
        <p:spPr/>
        <p:txBody>
          <a:bodyPr>
            <a:normAutofit/>
          </a:bodyPr>
          <a:lstStyle/>
          <a:p>
            <a:r>
              <a:rPr lang="en-US" sz="2400" dirty="0"/>
              <a:t>Saying something has been done before, but not citing papers</a:t>
            </a:r>
          </a:p>
          <a:p>
            <a:r>
              <a:rPr lang="en-US" sz="2400" dirty="0"/>
              <a:t>Citing your own work—don’t want to reveal your identity, and chances are, other work is relevant and can be mentioned too, if you think the authors made major omissions in citing relevant work</a:t>
            </a:r>
          </a:p>
          <a:p>
            <a:r>
              <a:rPr lang="en-US" sz="2400" dirty="0"/>
              <a:t>Being unreasonably picky about writing, method and experiments—you should be picky, but pay attention to contributions too, and be willing to forgive small mistakes</a:t>
            </a:r>
          </a:p>
          <a:p>
            <a:r>
              <a:rPr lang="en-US" sz="2400" dirty="0"/>
              <a:t>Not being critical enough, or being too critical</a:t>
            </a:r>
          </a:p>
        </p:txBody>
      </p:sp>
      <p:sp>
        <p:nvSpPr>
          <p:cNvPr id="4" name="Slide Number Placeholder 3">
            <a:extLst>
              <a:ext uri="{FF2B5EF4-FFF2-40B4-BE49-F238E27FC236}">
                <a16:creationId xmlns:a16="http://schemas.microsoft.com/office/drawing/2014/main" id="{61192A8D-38A8-42A1-B899-24FB6AF8D1BF}"/>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108</a:t>
            </a:fld>
            <a:endParaRPr lang="en-US">
              <a:solidFill>
                <a:prstClr val="black">
                  <a:tint val="75000"/>
                </a:prstClr>
              </a:solidFill>
            </a:endParaRPr>
          </a:p>
        </p:txBody>
      </p:sp>
    </p:spTree>
    <p:extLst>
      <p:ext uri="{BB962C8B-B14F-4D97-AF65-F5344CB8AC3E}">
        <p14:creationId xmlns:p14="http://schemas.microsoft.com/office/powerpoint/2010/main" val="288880523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70589-238F-4E80-8A94-A346DBE2F285}"/>
              </a:ext>
            </a:extLst>
          </p:cNvPr>
          <p:cNvSpPr>
            <a:spLocks noGrp="1"/>
          </p:cNvSpPr>
          <p:nvPr>
            <p:ph type="title"/>
          </p:nvPr>
        </p:nvSpPr>
        <p:spPr/>
        <p:txBody>
          <a:bodyPr/>
          <a:lstStyle/>
          <a:p>
            <a:r>
              <a:rPr lang="en-US" dirty="0"/>
              <a:t>Common Paper Weaknesses</a:t>
            </a:r>
          </a:p>
        </p:txBody>
      </p:sp>
      <p:sp>
        <p:nvSpPr>
          <p:cNvPr id="3" name="Content Placeholder 2">
            <a:extLst>
              <a:ext uri="{FF2B5EF4-FFF2-40B4-BE49-F238E27FC236}">
                <a16:creationId xmlns:a16="http://schemas.microsoft.com/office/drawing/2014/main" id="{26569B2E-A8B3-4A8E-A78F-B7F5F56ECDF3}"/>
              </a:ext>
            </a:extLst>
          </p:cNvPr>
          <p:cNvSpPr>
            <a:spLocks noGrp="1"/>
          </p:cNvSpPr>
          <p:nvPr>
            <p:ph idx="1"/>
          </p:nvPr>
        </p:nvSpPr>
        <p:spPr/>
        <p:txBody>
          <a:bodyPr>
            <a:normAutofit lnSpcReduction="10000"/>
          </a:bodyPr>
          <a:lstStyle/>
          <a:p>
            <a:r>
              <a:rPr lang="en-US" sz="2400" dirty="0"/>
              <a:t>Not novel (this or very similar techniques have been proposed before)</a:t>
            </a:r>
          </a:p>
          <a:p>
            <a:r>
              <a:rPr lang="en-US" sz="2400" dirty="0"/>
              <a:t>Missed relevant baselines (competitor methods)</a:t>
            </a:r>
          </a:p>
          <a:p>
            <a:r>
              <a:rPr lang="en-US" sz="2400" dirty="0"/>
              <a:t>Hard to tell where improvement over baselines comes from—need ablation experiments</a:t>
            </a:r>
          </a:p>
          <a:p>
            <a:r>
              <a:rPr lang="en-US" sz="2400" dirty="0"/>
              <a:t>Doesn’t improve over baselines by a lot, very small gain over the most similar methods</a:t>
            </a:r>
          </a:p>
          <a:p>
            <a:r>
              <a:rPr lang="en-US" sz="2400" dirty="0"/>
              <a:t>“Only quantitative results; weak baselines; weak evaluation (automatic/</a:t>
            </a:r>
            <a:r>
              <a:rPr lang="en-US" sz="2400" dirty="0" err="1"/>
              <a:t>instrinsic</a:t>
            </a:r>
            <a:r>
              <a:rPr lang="en-US" sz="2400" dirty="0"/>
              <a:t> vs. human/extrinsic)”</a:t>
            </a:r>
          </a:p>
          <a:p>
            <a:r>
              <a:rPr lang="en-US" sz="2400" dirty="0"/>
              <a:t>“Weak ablation study; weak experiments (dataset, competitors, baselines)”</a:t>
            </a:r>
          </a:p>
          <a:p>
            <a:r>
              <a:rPr lang="en-US" sz="2400" dirty="0"/>
              <a:t>Not well written, method not clear, motivation not clear</a:t>
            </a:r>
          </a:p>
          <a:p>
            <a:pPr marL="0" indent="0">
              <a:buNone/>
            </a:pPr>
            <a:endParaRPr lang="en-US" sz="2400" dirty="0"/>
          </a:p>
          <a:p>
            <a:endParaRPr lang="en-US" sz="2400" dirty="0"/>
          </a:p>
        </p:txBody>
      </p:sp>
      <p:sp>
        <p:nvSpPr>
          <p:cNvPr id="4" name="Slide Number Placeholder 3">
            <a:extLst>
              <a:ext uri="{FF2B5EF4-FFF2-40B4-BE49-F238E27FC236}">
                <a16:creationId xmlns:a16="http://schemas.microsoft.com/office/drawing/2014/main" id="{9FB6EB29-DC08-4232-9EE3-81D9A3E07836}"/>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109</a:t>
            </a:fld>
            <a:endParaRPr lang="en-US">
              <a:solidFill>
                <a:prstClr val="black">
                  <a:tint val="75000"/>
                </a:prstClr>
              </a:solidFill>
            </a:endParaRPr>
          </a:p>
        </p:txBody>
      </p:sp>
    </p:spTree>
    <p:extLst>
      <p:ext uri="{BB962C8B-B14F-4D97-AF65-F5344CB8AC3E}">
        <p14:creationId xmlns:p14="http://schemas.microsoft.com/office/powerpoint/2010/main" val="1233104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17AD-F2E2-4B5A-9645-7737B514B157}"/>
              </a:ext>
            </a:extLst>
          </p:cNvPr>
          <p:cNvSpPr>
            <a:spLocks noGrp="1"/>
          </p:cNvSpPr>
          <p:nvPr>
            <p:ph type="title"/>
          </p:nvPr>
        </p:nvSpPr>
        <p:spPr/>
        <p:txBody>
          <a:bodyPr/>
          <a:lstStyle/>
          <a:p>
            <a:r>
              <a:rPr lang="en-US" dirty="0"/>
              <a:t>Discussion (takes different forms)</a:t>
            </a:r>
          </a:p>
        </p:txBody>
      </p:sp>
      <p:sp>
        <p:nvSpPr>
          <p:cNvPr id="3" name="Content Placeholder 2">
            <a:extLst>
              <a:ext uri="{FF2B5EF4-FFF2-40B4-BE49-F238E27FC236}">
                <a16:creationId xmlns:a16="http://schemas.microsoft.com/office/drawing/2014/main" id="{B2B15C98-1BD9-483D-8E38-5FCB55339C78}"/>
              </a:ext>
            </a:extLst>
          </p:cNvPr>
          <p:cNvSpPr>
            <a:spLocks noGrp="1"/>
          </p:cNvSpPr>
          <p:nvPr>
            <p:ph idx="1"/>
          </p:nvPr>
        </p:nvSpPr>
        <p:spPr/>
        <p:txBody>
          <a:bodyPr/>
          <a:lstStyle/>
          <a:p>
            <a:r>
              <a:rPr lang="en-US" dirty="0"/>
              <a:t>May be part of experiments, potentially conclusion </a:t>
            </a:r>
          </a:p>
          <a:p>
            <a:r>
              <a:rPr lang="en-US" dirty="0"/>
              <a:t>Purpose: papers do not often “close” a topic—this is where you reflect on what has been done, and what is still open</a:t>
            </a:r>
          </a:p>
          <a:p>
            <a:r>
              <a:rPr lang="en-US" dirty="0"/>
              <a:t>May include: interpretation of results or evaluation, discussion of open problems, description of limitations, etc.</a:t>
            </a:r>
          </a:p>
          <a:p>
            <a:endParaRPr lang="en-US" dirty="0"/>
          </a:p>
          <a:p>
            <a:endParaRPr lang="en-US" dirty="0"/>
          </a:p>
        </p:txBody>
      </p:sp>
      <p:sp>
        <p:nvSpPr>
          <p:cNvPr id="4" name="TextBox 3">
            <a:extLst>
              <a:ext uri="{FF2B5EF4-FFF2-40B4-BE49-F238E27FC236}">
                <a16:creationId xmlns:a16="http://schemas.microsoft.com/office/drawing/2014/main" id="{9CA89B1E-C50F-42FC-9461-D523088C3CA9}"/>
              </a:ext>
            </a:extLst>
          </p:cNvPr>
          <p:cNvSpPr txBox="1"/>
          <p:nvPr/>
        </p:nvSpPr>
        <p:spPr>
          <a:xfrm>
            <a:off x="0" y="6581001"/>
            <a:ext cx="1895712" cy="276999"/>
          </a:xfrm>
          <a:prstGeom prst="rect">
            <a:avLst/>
          </a:prstGeom>
          <a:noFill/>
        </p:spPr>
        <p:txBody>
          <a:bodyPr wrap="none" rtlCol="0">
            <a:spAutoFit/>
          </a:bodyPr>
          <a:lstStyle/>
          <a:p>
            <a:r>
              <a:rPr lang="en-US" sz="1200" dirty="0"/>
              <a:t>Text from Adam Lee’s slides</a:t>
            </a:r>
          </a:p>
        </p:txBody>
      </p:sp>
      <p:sp>
        <p:nvSpPr>
          <p:cNvPr id="5" name="Slide Number Placeholder 4">
            <a:extLst>
              <a:ext uri="{FF2B5EF4-FFF2-40B4-BE49-F238E27FC236}">
                <a16:creationId xmlns:a16="http://schemas.microsoft.com/office/drawing/2014/main" id="{D99AB6F9-08EF-40DA-9C1F-170AB1A50C9C}"/>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11</a:t>
            </a:fld>
            <a:endParaRPr lang="en-US">
              <a:solidFill>
                <a:prstClr val="black">
                  <a:tint val="75000"/>
                </a:prstClr>
              </a:solidFill>
            </a:endParaRPr>
          </a:p>
        </p:txBody>
      </p:sp>
    </p:spTree>
    <p:extLst>
      <p:ext uri="{BB962C8B-B14F-4D97-AF65-F5344CB8AC3E}">
        <p14:creationId xmlns:p14="http://schemas.microsoft.com/office/powerpoint/2010/main" val="4276806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5C179-9EA4-4F55-A315-3CE7818AEEEC}"/>
              </a:ext>
            </a:extLst>
          </p:cNvPr>
          <p:cNvSpPr>
            <a:spLocks noGrp="1"/>
          </p:cNvSpPr>
          <p:nvPr>
            <p:ph type="title"/>
          </p:nvPr>
        </p:nvSpPr>
        <p:spPr/>
        <p:txBody>
          <a:bodyPr/>
          <a:lstStyle/>
          <a:p>
            <a:r>
              <a:rPr lang="en-US" dirty="0"/>
              <a:t>Discussion of a Paper</a:t>
            </a:r>
          </a:p>
        </p:txBody>
      </p:sp>
      <p:sp>
        <p:nvSpPr>
          <p:cNvPr id="3" name="Content Placeholder 2">
            <a:extLst>
              <a:ext uri="{FF2B5EF4-FFF2-40B4-BE49-F238E27FC236}">
                <a16:creationId xmlns:a16="http://schemas.microsoft.com/office/drawing/2014/main" id="{DE137250-A921-4684-83A6-2340AFE8678F}"/>
              </a:ext>
            </a:extLst>
          </p:cNvPr>
          <p:cNvSpPr>
            <a:spLocks noGrp="1"/>
          </p:cNvSpPr>
          <p:nvPr>
            <p:ph idx="1"/>
          </p:nvPr>
        </p:nvSpPr>
        <p:spPr/>
        <p:txBody>
          <a:bodyPr>
            <a:normAutofit/>
          </a:bodyPr>
          <a:lstStyle/>
          <a:p>
            <a:r>
              <a:rPr lang="en-US" sz="2400" dirty="0"/>
              <a:t>AC may call for a discussion (on reviewing platform)</a:t>
            </a:r>
          </a:p>
          <a:p>
            <a:r>
              <a:rPr lang="en-US" sz="2400" dirty="0"/>
              <a:t>Reviewers bring up especially important points</a:t>
            </a:r>
          </a:p>
          <a:p>
            <a:r>
              <a:rPr lang="en-US" sz="2400" dirty="0"/>
              <a:t>Other reviewers agree/disagree with whether an issue raised is truly problematic, whether it is a critical problem, </a:t>
            </a:r>
            <a:r>
              <a:rPr lang="en-US" sz="2400" dirty="0" err="1"/>
              <a:t>etc</a:t>
            </a:r>
            <a:endParaRPr lang="en-US" sz="2400" dirty="0"/>
          </a:p>
          <a:p>
            <a:r>
              <a:rPr lang="en-US" sz="2400" dirty="0"/>
              <a:t>Sometimes/often a review will change their mind, based on rebuttal, or based on other reviewer’s comments </a:t>
            </a:r>
          </a:p>
          <a:p>
            <a:r>
              <a:rPr lang="en-US" sz="2400" dirty="0"/>
              <a:t>It’s ok to change your mind, if you have a good reason– don’t be afraid to</a:t>
            </a:r>
          </a:p>
          <a:p>
            <a:r>
              <a:rPr lang="en-US" sz="2400" dirty="0"/>
              <a:t>Also don’t be afraid to be the only person being very positive about a paper—and provide arguments</a:t>
            </a:r>
          </a:p>
        </p:txBody>
      </p:sp>
      <p:sp>
        <p:nvSpPr>
          <p:cNvPr id="4" name="Slide Number Placeholder 3">
            <a:extLst>
              <a:ext uri="{FF2B5EF4-FFF2-40B4-BE49-F238E27FC236}">
                <a16:creationId xmlns:a16="http://schemas.microsoft.com/office/drawing/2014/main" id="{37487336-42FD-4AAF-BC5F-45290E030567}"/>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110</a:t>
            </a:fld>
            <a:endParaRPr lang="en-US">
              <a:solidFill>
                <a:prstClr val="black">
                  <a:tint val="75000"/>
                </a:prstClr>
              </a:solidFill>
            </a:endParaRPr>
          </a:p>
        </p:txBody>
      </p:sp>
    </p:spTree>
    <p:extLst>
      <p:ext uri="{BB962C8B-B14F-4D97-AF65-F5344CB8AC3E}">
        <p14:creationId xmlns:p14="http://schemas.microsoft.com/office/powerpoint/2010/main" val="2492790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CF0FD-C413-4B93-B373-13F8865DB6D6}"/>
              </a:ext>
            </a:extLst>
          </p:cNvPr>
          <p:cNvSpPr>
            <a:spLocks noGrp="1"/>
          </p:cNvSpPr>
          <p:nvPr>
            <p:ph type="title"/>
          </p:nvPr>
        </p:nvSpPr>
        <p:spPr/>
        <p:txBody>
          <a:bodyPr/>
          <a:lstStyle/>
          <a:p>
            <a:r>
              <a:rPr lang="en-US" dirty="0"/>
              <a:t>Acknowledgements (1 paragraph)</a:t>
            </a:r>
          </a:p>
        </p:txBody>
      </p:sp>
      <p:sp>
        <p:nvSpPr>
          <p:cNvPr id="3" name="Content Placeholder 2">
            <a:extLst>
              <a:ext uri="{FF2B5EF4-FFF2-40B4-BE49-F238E27FC236}">
                <a16:creationId xmlns:a16="http://schemas.microsoft.com/office/drawing/2014/main" id="{C36DDAE2-79C3-4300-BA0C-FDDBDC7A8DB3}"/>
              </a:ext>
            </a:extLst>
          </p:cNvPr>
          <p:cNvSpPr>
            <a:spLocks noGrp="1"/>
          </p:cNvSpPr>
          <p:nvPr>
            <p:ph idx="1"/>
          </p:nvPr>
        </p:nvSpPr>
        <p:spPr/>
        <p:txBody>
          <a:bodyPr/>
          <a:lstStyle/>
          <a:p>
            <a:r>
              <a:rPr lang="en-US" dirty="0"/>
              <a:t>Omit for review due to anonymity</a:t>
            </a:r>
          </a:p>
          <a:p>
            <a:r>
              <a:rPr lang="en-US" dirty="0"/>
              <a:t>Ask your advisor which funding sources to acknowledge, any particular phrasing to use</a:t>
            </a:r>
          </a:p>
          <a:p>
            <a:r>
              <a:rPr lang="en-US" dirty="0"/>
              <a:t>Can also thank the anonymous reviewers and area chairs</a:t>
            </a:r>
          </a:p>
        </p:txBody>
      </p:sp>
      <p:sp>
        <p:nvSpPr>
          <p:cNvPr id="4" name="Slide Number Placeholder 3">
            <a:extLst>
              <a:ext uri="{FF2B5EF4-FFF2-40B4-BE49-F238E27FC236}">
                <a16:creationId xmlns:a16="http://schemas.microsoft.com/office/drawing/2014/main" id="{816FE82F-3B1F-4E42-B41D-3527392ADC5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12</a:t>
            </a:fld>
            <a:endParaRPr lang="en-US">
              <a:solidFill>
                <a:prstClr val="black">
                  <a:tint val="75000"/>
                </a:prstClr>
              </a:solidFill>
            </a:endParaRPr>
          </a:p>
        </p:txBody>
      </p:sp>
    </p:spTree>
    <p:extLst>
      <p:ext uri="{BB962C8B-B14F-4D97-AF65-F5344CB8AC3E}">
        <p14:creationId xmlns:p14="http://schemas.microsoft.com/office/powerpoint/2010/main" val="3091583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4C0ED-33AD-4E86-9C19-600D22DE581A}"/>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C5B5A6EE-46C7-4DEE-8319-EB12FC8BC5D1}"/>
              </a:ext>
            </a:extLst>
          </p:cNvPr>
          <p:cNvSpPr>
            <a:spLocks noGrp="1"/>
          </p:cNvSpPr>
          <p:nvPr>
            <p:ph idx="1"/>
          </p:nvPr>
        </p:nvSpPr>
        <p:spPr/>
        <p:txBody>
          <a:bodyPr>
            <a:normAutofit lnSpcReduction="10000"/>
          </a:bodyPr>
          <a:lstStyle/>
          <a:p>
            <a:r>
              <a:rPr lang="en-US" dirty="0"/>
              <a:t>Standard formats for this</a:t>
            </a:r>
          </a:p>
          <a:p>
            <a:r>
              <a:rPr lang="en-US" dirty="0"/>
              <a:t>Can get </a:t>
            </a:r>
            <a:r>
              <a:rPr lang="en-US" dirty="0" err="1"/>
              <a:t>bibtex</a:t>
            </a:r>
            <a:r>
              <a:rPr lang="en-US" dirty="0"/>
              <a:t> citations for a paper from Google Scholar or DBLP, but may have to fix</a:t>
            </a:r>
          </a:p>
          <a:p>
            <a:r>
              <a:rPr lang="en-US" dirty="0"/>
              <a:t>If a paper appeared in a conference/journal, </a:t>
            </a:r>
            <a:r>
              <a:rPr lang="en-US" b="1" dirty="0"/>
              <a:t>don’t cite the </a:t>
            </a:r>
            <a:r>
              <a:rPr lang="en-US" b="1" dirty="0" err="1"/>
              <a:t>arxiv</a:t>
            </a:r>
            <a:r>
              <a:rPr lang="en-US" b="1" dirty="0"/>
              <a:t> version</a:t>
            </a:r>
          </a:p>
          <a:p>
            <a:r>
              <a:rPr lang="en-US" dirty="0"/>
              <a:t>Use consistent formatting, e.g. the same conference should use the exact same string including abbreviation for the conference name</a:t>
            </a:r>
          </a:p>
        </p:txBody>
      </p:sp>
      <p:sp>
        <p:nvSpPr>
          <p:cNvPr id="4" name="Slide Number Placeholder 3">
            <a:extLst>
              <a:ext uri="{FF2B5EF4-FFF2-40B4-BE49-F238E27FC236}">
                <a16:creationId xmlns:a16="http://schemas.microsoft.com/office/drawing/2014/main" id="{A76F5209-4C96-4E64-A074-1205994BDECB}"/>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13</a:t>
            </a:fld>
            <a:endParaRPr lang="en-US">
              <a:solidFill>
                <a:prstClr val="black">
                  <a:tint val="75000"/>
                </a:prstClr>
              </a:solidFill>
            </a:endParaRPr>
          </a:p>
        </p:txBody>
      </p:sp>
    </p:spTree>
    <p:extLst>
      <p:ext uri="{BB962C8B-B14F-4D97-AF65-F5344CB8AC3E}">
        <p14:creationId xmlns:p14="http://schemas.microsoft.com/office/powerpoint/2010/main" val="3038832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1203F-9E7B-0C9F-E305-D6D2737383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30EEF-BFAD-9C4C-3C78-9459E78C5D75}"/>
              </a:ext>
            </a:extLst>
          </p:cNvPr>
          <p:cNvSpPr>
            <a:spLocks noGrp="1"/>
          </p:cNvSpPr>
          <p:nvPr>
            <p:ph type="title"/>
          </p:nvPr>
        </p:nvSpPr>
        <p:spPr>
          <a:xfrm>
            <a:off x="457200" y="274637"/>
            <a:ext cx="8229600" cy="6321471"/>
          </a:xfrm>
        </p:spPr>
        <p:txBody>
          <a:bodyPr/>
          <a:lstStyle/>
          <a:p>
            <a:r>
              <a:rPr lang="en-US" dirty="0"/>
              <a:t>Writing a Paper</a:t>
            </a:r>
          </a:p>
        </p:txBody>
      </p:sp>
      <p:sp>
        <p:nvSpPr>
          <p:cNvPr id="3" name="Slide Number Placeholder 2">
            <a:extLst>
              <a:ext uri="{FF2B5EF4-FFF2-40B4-BE49-F238E27FC236}">
                <a16:creationId xmlns:a16="http://schemas.microsoft.com/office/drawing/2014/main" id="{60F997AD-2559-E458-8239-E1A3D568CC72}"/>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14</a:t>
            </a:fld>
            <a:endParaRPr lang="en-US">
              <a:solidFill>
                <a:prstClr val="black">
                  <a:tint val="75000"/>
                </a:prstClr>
              </a:solidFill>
            </a:endParaRPr>
          </a:p>
        </p:txBody>
      </p:sp>
    </p:spTree>
    <p:extLst>
      <p:ext uri="{BB962C8B-B14F-4D97-AF65-F5344CB8AC3E}">
        <p14:creationId xmlns:p14="http://schemas.microsoft.com/office/powerpoint/2010/main" val="1427738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0E7EC-B377-448C-9F3A-1BA429376C06}"/>
              </a:ext>
            </a:extLst>
          </p:cNvPr>
          <p:cNvSpPr>
            <a:spLocks noGrp="1"/>
          </p:cNvSpPr>
          <p:nvPr>
            <p:ph type="title"/>
          </p:nvPr>
        </p:nvSpPr>
        <p:spPr/>
        <p:txBody>
          <a:bodyPr/>
          <a:lstStyle/>
          <a:p>
            <a:r>
              <a:rPr lang="en-US" dirty="0"/>
              <a:t>Getting started</a:t>
            </a:r>
          </a:p>
        </p:txBody>
      </p:sp>
      <p:sp>
        <p:nvSpPr>
          <p:cNvPr id="3" name="Content Placeholder 2">
            <a:extLst>
              <a:ext uri="{FF2B5EF4-FFF2-40B4-BE49-F238E27FC236}">
                <a16:creationId xmlns:a16="http://schemas.microsoft.com/office/drawing/2014/main" id="{4E426A35-5609-4EE6-B5DD-0E2F5A4AFA46}"/>
              </a:ext>
            </a:extLst>
          </p:cNvPr>
          <p:cNvSpPr>
            <a:spLocks noGrp="1"/>
          </p:cNvSpPr>
          <p:nvPr>
            <p:ph idx="1"/>
          </p:nvPr>
        </p:nvSpPr>
        <p:spPr/>
        <p:txBody>
          <a:bodyPr>
            <a:normAutofit/>
          </a:bodyPr>
          <a:lstStyle/>
          <a:p>
            <a:r>
              <a:rPr lang="en-US" dirty="0"/>
              <a:t>Download conference/journal template</a:t>
            </a:r>
          </a:p>
          <a:p>
            <a:r>
              <a:rPr lang="en-US" dirty="0"/>
              <a:t>Set up Overleaf.com project directory</a:t>
            </a:r>
          </a:p>
          <a:p>
            <a:r>
              <a:rPr lang="en-US" dirty="0"/>
              <a:t>Write extended outline </a:t>
            </a:r>
          </a:p>
          <a:p>
            <a:pPr lvl="1"/>
            <a:r>
              <a:rPr lang="en-US" dirty="0"/>
              <a:t>What will each paragraph say? – summarize with one bullet</a:t>
            </a:r>
          </a:p>
          <a:p>
            <a:pPr lvl="1"/>
            <a:r>
              <a:rPr lang="en-US" dirty="0"/>
              <a:t>(Show to advisor, iterate based on feedback)</a:t>
            </a:r>
          </a:p>
          <a:p>
            <a:r>
              <a:rPr lang="en-US" dirty="0"/>
              <a:t>Then fill in details</a:t>
            </a:r>
          </a:p>
          <a:p>
            <a:pPr lvl="1"/>
            <a:r>
              <a:rPr lang="en-US" dirty="0"/>
              <a:t>Show to advisor, iterate based on feedback</a:t>
            </a:r>
          </a:p>
          <a:p>
            <a:pPr marL="0" indent="0">
              <a:buNone/>
            </a:pPr>
            <a:endParaRPr lang="en-US" dirty="0"/>
          </a:p>
        </p:txBody>
      </p:sp>
      <p:sp>
        <p:nvSpPr>
          <p:cNvPr id="4" name="Slide Number Placeholder 3">
            <a:extLst>
              <a:ext uri="{FF2B5EF4-FFF2-40B4-BE49-F238E27FC236}">
                <a16:creationId xmlns:a16="http://schemas.microsoft.com/office/drawing/2014/main" id="{CD641627-A4EE-41FA-9642-AF17C3826C4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60152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3CCAC-68AD-4DE7-9252-9BCD81AA2817}"/>
              </a:ext>
            </a:extLst>
          </p:cNvPr>
          <p:cNvSpPr>
            <a:spLocks noGrp="1"/>
          </p:cNvSpPr>
          <p:nvPr>
            <p:ph type="title"/>
          </p:nvPr>
        </p:nvSpPr>
        <p:spPr/>
        <p:txBody>
          <a:bodyPr/>
          <a:lstStyle/>
          <a:p>
            <a:r>
              <a:rPr lang="en-US" dirty="0"/>
              <a:t>Timeline</a:t>
            </a:r>
          </a:p>
        </p:txBody>
      </p:sp>
      <p:sp>
        <p:nvSpPr>
          <p:cNvPr id="3" name="Content Placeholder 2">
            <a:extLst>
              <a:ext uri="{FF2B5EF4-FFF2-40B4-BE49-F238E27FC236}">
                <a16:creationId xmlns:a16="http://schemas.microsoft.com/office/drawing/2014/main" id="{C3EA75BD-2687-4C32-A0C3-0668DFFCEBDF}"/>
              </a:ext>
            </a:extLst>
          </p:cNvPr>
          <p:cNvSpPr>
            <a:spLocks noGrp="1"/>
          </p:cNvSpPr>
          <p:nvPr>
            <p:ph idx="1"/>
          </p:nvPr>
        </p:nvSpPr>
        <p:spPr/>
        <p:txBody>
          <a:bodyPr>
            <a:normAutofit fontScale="85000" lnSpcReduction="20000"/>
          </a:bodyPr>
          <a:lstStyle/>
          <a:p>
            <a:r>
              <a:rPr lang="en-US" dirty="0"/>
              <a:t>You don’t have to wait for all results to be finished before you start writing</a:t>
            </a:r>
          </a:p>
          <a:p>
            <a:pPr lvl="1"/>
            <a:r>
              <a:rPr lang="en-US" dirty="0"/>
              <a:t>Write parts of intro, including motivation and claims, as early as you have a clear idea—helps you identify the work you still need to prove claims</a:t>
            </a:r>
          </a:p>
          <a:p>
            <a:pPr lvl="1"/>
            <a:r>
              <a:rPr lang="en-US" dirty="0"/>
              <a:t>Write related work—you might find more relevant baselines, methods to compare to</a:t>
            </a:r>
          </a:p>
          <a:p>
            <a:pPr lvl="1"/>
            <a:r>
              <a:rPr lang="en-US" dirty="0"/>
              <a:t>Write parts of approach—good way to make sure approach is sound, and your advisor is on the same page</a:t>
            </a:r>
          </a:p>
          <a:p>
            <a:pPr lvl="1"/>
            <a:r>
              <a:rPr lang="en-US" dirty="0"/>
              <a:t>Write plan for experiments–to help identify what experiments still need to be conducted</a:t>
            </a:r>
          </a:p>
          <a:p>
            <a:r>
              <a:rPr lang="en-US" dirty="0"/>
              <a:t>Iterating on writing with advisor can take 2-4 weeks for a first-time submission, so leave plenty of time!</a:t>
            </a:r>
          </a:p>
        </p:txBody>
      </p:sp>
      <p:sp>
        <p:nvSpPr>
          <p:cNvPr id="4" name="Slide Number Placeholder 3">
            <a:extLst>
              <a:ext uri="{FF2B5EF4-FFF2-40B4-BE49-F238E27FC236}">
                <a16:creationId xmlns:a16="http://schemas.microsoft.com/office/drawing/2014/main" id="{805AF8C7-07BF-4B7D-ABC8-8E59D257BA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37513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C053B-D911-40E7-9798-50FABCF1B42E}"/>
              </a:ext>
            </a:extLst>
          </p:cNvPr>
          <p:cNvSpPr>
            <a:spLocks noGrp="1"/>
          </p:cNvSpPr>
          <p:nvPr>
            <p:ph type="title"/>
          </p:nvPr>
        </p:nvSpPr>
        <p:spPr/>
        <p:txBody>
          <a:bodyPr/>
          <a:lstStyle/>
          <a:p>
            <a:r>
              <a:rPr lang="en-US" dirty="0"/>
              <a:t>Reference management software</a:t>
            </a:r>
          </a:p>
        </p:txBody>
      </p:sp>
      <p:sp>
        <p:nvSpPr>
          <p:cNvPr id="3" name="Content Placeholder 2">
            <a:extLst>
              <a:ext uri="{FF2B5EF4-FFF2-40B4-BE49-F238E27FC236}">
                <a16:creationId xmlns:a16="http://schemas.microsoft.com/office/drawing/2014/main" id="{C9DD87CC-4CCC-49D7-A4A4-326816185A02}"/>
              </a:ext>
            </a:extLst>
          </p:cNvPr>
          <p:cNvSpPr>
            <a:spLocks noGrp="1"/>
          </p:cNvSpPr>
          <p:nvPr>
            <p:ph idx="1"/>
          </p:nvPr>
        </p:nvSpPr>
        <p:spPr>
          <a:xfrm>
            <a:off x="457199" y="1600200"/>
            <a:ext cx="8475785" cy="4525963"/>
          </a:xfrm>
        </p:spPr>
        <p:txBody>
          <a:bodyPr>
            <a:normAutofit/>
          </a:bodyPr>
          <a:lstStyle/>
          <a:p>
            <a:r>
              <a:rPr lang="en-US" dirty="0"/>
              <a:t>Mendeley</a:t>
            </a:r>
          </a:p>
          <a:p>
            <a:r>
              <a:rPr lang="en-US" dirty="0"/>
              <a:t>EndNote</a:t>
            </a:r>
          </a:p>
          <a:p>
            <a:r>
              <a:rPr lang="en-US" dirty="0"/>
              <a:t>Zotero</a:t>
            </a:r>
          </a:p>
          <a:p>
            <a:r>
              <a:rPr lang="en-US"/>
              <a:t>PaperPile</a:t>
            </a:r>
            <a:endParaRPr lang="en-US" dirty="0"/>
          </a:p>
          <a:p>
            <a:r>
              <a:rPr lang="en-US" dirty="0" err="1"/>
              <a:t>ReadCube</a:t>
            </a:r>
            <a:r>
              <a:rPr lang="en-US" dirty="0"/>
              <a:t> Papers</a:t>
            </a:r>
          </a:p>
        </p:txBody>
      </p:sp>
      <p:sp>
        <p:nvSpPr>
          <p:cNvPr id="4" name="Slide Number Placeholder 3">
            <a:extLst>
              <a:ext uri="{FF2B5EF4-FFF2-40B4-BE49-F238E27FC236}">
                <a16:creationId xmlns:a16="http://schemas.microsoft.com/office/drawing/2014/main" id="{0F3D6F90-68F1-4477-A7CF-11BE289D793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17</a:t>
            </a:fld>
            <a:endParaRPr lang="en-US">
              <a:solidFill>
                <a:prstClr val="black">
                  <a:tint val="75000"/>
                </a:prstClr>
              </a:solidFill>
            </a:endParaRPr>
          </a:p>
        </p:txBody>
      </p:sp>
    </p:spTree>
    <p:extLst>
      <p:ext uri="{BB962C8B-B14F-4D97-AF65-F5344CB8AC3E}">
        <p14:creationId xmlns:p14="http://schemas.microsoft.com/office/powerpoint/2010/main" val="2776705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6DF41-6EC5-467E-A17C-07F1B1D01429}"/>
              </a:ext>
            </a:extLst>
          </p:cNvPr>
          <p:cNvSpPr>
            <a:spLocks noGrp="1"/>
          </p:cNvSpPr>
          <p:nvPr>
            <p:ph type="title"/>
          </p:nvPr>
        </p:nvSpPr>
        <p:spPr/>
        <p:txBody>
          <a:bodyPr/>
          <a:lstStyle/>
          <a:p>
            <a:r>
              <a:rPr lang="en-US" dirty="0"/>
              <a:t>Writing Style</a:t>
            </a:r>
          </a:p>
        </p:txBody>
      </p:sp>
      <p:sp>
        <p:nvSpPr>
          <p:cNvPr id="3" name="Content Placeholder 2">
            <a:extLst>
              <a:ext uri="{FF2B5EF4-FFF2-40B4-BE49-F238E27FC236}">
                <a16:creationId xmlns:a16="http://schemas.microsoft.com/office/drawing/2014/main" id="{9B2A7949-BF17-4982-8D35-DCC7FFA7A961}"/>
              </a:ext>
            </a:extLst>
          </p:cNvPr>
          <p:cNvSpPr>
            <a:spLocks noGrp="1"/>
          </p:cNvSpPr>
          <p:nvPr>
            <p:ph idx="1"/>
          </p:nvPr>
        </p:nvSpPr>
        <p:spPr/>
        <p:txBody>
          <a:bodyPr>
            <a:normAutofit lnSpcReduction="10000"/>
          </a:bodyPr>
          <a:lstStyle/>
          <a:p>
            <a:r>
              <a:rPr lang="en-US" dirty="0"/>
              <a:t>Your advisor may be used to writing papers in a particular way</a:t>
            </a:r>
          </a:p>
          <a:p>
            <a:r>
              <a:rPr lang="en-US" dirty="0"/>
              <a:t>A certain style may be common in your research community (and not others)</a:t>
            </a:r>
          </a:p>
          <a:p>
            <a:r>
              <a:rPr lang="en-US" dirty="0"/>
              <a:t>Talk to you advisor about their writing style</a:t>
            </a:r>
          </a:p>
          <a:p>
            <a:r>
              <a:rPr lang="en-US" dirty="0"/>
              <a:t>Talk to them about their pet peeves </a:t>
            </a:r>
          </a:p>
          <a:p>
            <a:pPr lvl="1"/>
            <a:r>
              <a:rPr lang="en-US" dirty="0"/>
              <a:t>Pet peeve: “minor annoyance that an individual finds particularly irritating” (Wikipedia)</a:t>
            </a:r>
          </a:p>
          <a:p>
            <a:pPr lvl="1"/>
            <a:r>
              <a:rPr lang="en-US" dirty="0"/>
              <a:t>These might be about consistency, aesthetics, etc.</a:t>
            </a:r>
          </a:p>
        </p:txBody>
      </p:sp>
      <p:sp>
        <p:nvSpPr>
          <p:cNvPr id="4" name="Slide Number Placeholder 3">
            <a:extLst>
              <a:ext uri="{FF2B5EF4-FFF2-40B4-BE49-F238E27FC236}">
                <a16:creationId xmlns:a16="http://schemas.microsoft.com/office/drawing/2014/main" id="{11934222-B08D-4CB7-B8DC-BE564986F6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13579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2E78D-78AD-4DF8-88A4-5FA6A7421DAB}"/>
              </a:ext>
            </a:extLst>
          </p:cNvPr>
          <p:cNvSpPr>
            <a:spLocks noGrp="1"/>
          </p:cNvSpPr>
          <p:nvPr>
            <p:ph type="title"/>
          </p:nvPr>
        </p:nvSpPr>
        <p:spPr/>
        <p:txBody>
          <a:bodyPr/>
          <a:lstStyle/>
          <a:p>
            <a:r>
              <a:rPr lang="en-US" dirty="0"/>
              <a:t>Consistency</a:t>
            </a:r>
          </a:p>
        </p:txBody>
      </p:sp>
      <p:sp>
        <p:nvSpPr>
          <p:cNvPr id="3" name="Content Placeholder 2">
            <a:extLst>
              <a:ext uri="{FF2B5EF4-FFF2-40B4-BE49-F238E27FC236}">
                <a16:creationId xmlns:a16="http://schemas.microsoft.com/office/drawing/2014/main" id="{8E4C4BF3-7228-4672-89EF-13A61C851599}"/>
              </a:ext>
            </a:extLst>
          </p:cNvPr>
          <p:cNvSpPr>
            <a:spLocks noGrp="1"/>
          </p:cNvSpPr>
          <p:nvPr>
            <p:ph idx="1"/>
          </p:nvPr>
        </p:nvSpPr>
        <p:spPr/>
        <p:txBody>
          <a:bodyPr>
            <a:normAutofit fontScale="92500" lnSpcReduction="20000"/>
          </a:bodyPr>
          <a:lstStyle/>
          <a:p>
            <a:r>
              <a:rPr lang="en-US" dirty="0"/>
              <a:t>Strive to describe and run things in a way that is consistent across methods etc.</a:t>
            </a:r>
          </a:p>
          <a:p>
            <a:pPr lvl="1"/>
            <a:r>
              <a:rPr lang="en-US" dirty="0"/>
              <a:t>Don’t run one method with one set of settings and another with other settings, unless you have a reason</a:t>
            </a:r>
          </a:p>
          <a:p>
            <a:r>
              <a:rPr lang="en-US" dirty="0"/>
              <a:t>Strive to describe and format text consistently</a:t>
            </a:r>
          </a:p>
          <a:p>
            <a:pPr lvl="1"/>
            <a:r>
              <a:rPr lang="en-US" dirty="0"/>
              <a:t>Don’t use Capitalization in one section Title but not Another</a:t>
            </a:r>
          </a:p>
          <a:p>
            <a:pPr lvl="1"/>
            <a:r>
              <a:rPr lang="en-US" dirty="0"/>
              <a:t>Don’t use bold for emphasis in </a:t>
            </a:r>
            <a:r>
              <a:rPr lang="en-US" b="1" dirty="0"/>
              <a:t>one section </a:t>
            </a:r>
            <a:r>
              <a:rPr lang="en-US" dirty="0"/>
              <a:t>and underline </a:t>
            </a:r>
            <a:r>
              <a:rPr lang="en-US" i="1" dirty="0"/>
              <a:t>for another</a:t>
            </a:r>
          </a:p>
          <a:p>
            <a:pPr lvl="1"/>
            <a:r>
              <a:rPr lang="en-US" dirty="0"/>
              <a:t>Use the same string for the same conference, not “CVPR” and “32</a:t>
            </a:r>
            <a:r>
              <a:rPr lang="en-US" baseline="30000" dirty="0"/>
              <a:t>nd</a:t>
            </a:r>
            <a:r>
              <a:rPr lang="en-US" dirty="0"/>
              <a:t> CVPR” and “</a:t>
            </a:r>
            <a:r>
              <a:rPr lang="en-US" dirty="0" err="1"/>
              <a:t>cvpr</a:t>
            </a:r>
            <a:r>
              <a:rPr lang="en-US" dirty="0"/>
              <a:t>”</a:t>
            </a:r>
          </a:p>
        </p:txBody>
      </p:sp>
      <p:sp>
        <p:nvSpPr>
          <p:cNvPr id="4" name="Slide Number Placeholder 3">
            <a:extLst>
              <a:ext uri="{FF2B5EF4-FFF2-40B4-BE49-F238E27FC236}">
                <a16:creationId xmlns:a16="http://schemas.microsoft.com/office/drawing/2014/main" id="{31B2E43B-09CA-419B-8B7F-76E2E2CA77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05228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8EE16-42B3-4A12-B15C-D8FF7E1D8D7A}"/>
              </a:ext>
            </a:extLst>
          </p:cNvPr>
          <p:cNvSpPr>
            <a:spLocks noGrp="1"/>
          </p:cNvSpPr>
          <p:nvPr>
            <p:ph type="title"/>
          </p:nvPr>
        </p:nvSpPr>
        <p:spPr/>
        <p:txBody>
          <a:bodyPr/>
          <a:lstStyle/>
          <a:p>
            <a:r>
              <a:rPr lang="en-US" dirty="0"/>
              <a:t>Plan for this lecture</a:t>
            </a:r>
          </a:p>
        </p:txBody>
      </p:sp>
      <p:sp>
        <p:nvSpPr>
          <p:cNvPr id="3" name="Content Placeholder 2">
            <a:extLst>
              <a:ext uri="{FF2B5EF4-FFF2-40B4-BE49-F238E27FC236}">
                <a16:creationId xmlns:a16="http://schemas.microsoft.com/office/drawing/2014/main" id="{DFD9631E-72D0-43D9-AB53-F15AE3F64556}"/>
              </a:ext>
            </a:extLst>
          </p:cNvPr>
          <p:cNvSpPr>
            <a:spLocks noGrp="1"/>
          </p:cNvSpPr>
          <p:nvPr>
            <p:ph idx="1"/>
          </p:nvPr>
        </p:nvSpPr>
        <p:spPr>
          <a:xfrm>
            <a:off x="457200" y="1600200"/>
            <a:ext cx="8229600" cy="5055577"/>
          </a:xfrm>
        </p:spPr>
        <p:txBody>
          <a:bodyPr>
            <a:normAutofit lnSpcReduction="10000"/>
          </a:bodyPr>
          <a:lstStyle/>
          <a:p>
            <a:r>
              <a:rPr lang="en-US" dirty="0"/>
              <a:t>Structure of a paper</a:t>
            </a:r>
          </a:p>
          <a:p>
            <a:r>
              <a:rPr lang="en-US" dirty="0"/>
              <a:t>Writing</a:t>
            </a:r>
          </a:p>
          <a:p>
            <a:pPr lvl="1"/>
            <a:r>
              <a:rPr lang="en-US" dirty="0"/>
              <a:t>Writing timeline </a:t>
            </a:r>
          </a:p>
          <a:p>
            <a:pPr lvl="1"/>
            <a:r>
              <a:rPr lang="en-US" dirty="0"/>
              <a:t>Writing style: Consistency, aesthetics, emphasis</a:t>
            </a:r>
          </a:p>
          <a:p>
            <a:pPr lvl="1"/>
            <a:r>
              <a:rPr lang="en-US" dirty="0"/>
              <a:t>Submission logistics (paper limit, metadata)</a:t>
            </a:r>
          </a:p>
          <a:p>
            <a:pPr lvl="1"/>
            <a:r>
              <a:rPr lang="en-US" dirty="0"/>
              <a:t>Writing rebuttals</a:t>
            </a:r>
          </a:p>
          <a:p>
            <a:r>
              <a:rPr lang="en-US" dirty="0"/>
              <a:t>Presenting</a:t>
            </a:r>
          </a:p>
          <a:p>
            <a:pPr lvl="1"/>
            <a:r>
              <a:rPr lang="en-US" dirty="0"/>
              <a:t>Planning how you present depending on audience</a:t>
            </a:r>
          </a:p>
          <a:p>
            <a:pPr lvl="1"/>
            <a:r>
              <a:rPr lang="en-US" dirty="0"/>
              <a:t>Oral delivery tips</a:t>
            </a:r>
          </a:p>
          <a:p>
            <a:r>
              <a:rPr lang="en-US" dirty="0"/>
              <a:t>Reviewing papers </a:t>
            </a:r>
          </a:p>
          <a:p>
            <a:pPr lvl="1"/>
            <a:endParaRPr lang="en-US" dirty="0"/>
          </a:p>
        </p:txBody>
      </p:sp>
      <p:sp>
        <p:nvSpPr>
          <p:cNvPr id="4" name="Slide Number Placeholder 3">
            <a:extLst>
              <a:ext uri="{FF2B5EF4-FFF2-40B4-BE49-F238E27FC236}">
                <a16:creationId xmlns:a16="http://schemas.microsoft.com/office/drawing/2014/main" id="{FFFBF47A-DC81-405D-883C-2E9379066E5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2</a:t>
            </a:fld>
            <a:endParaRPr lang="en-US">
              <a:solidFill>
                <a:prstClr val="black">
                  <a:tint val="75000"/>
                </a:prstClr>
              </a:solidFill>
            </a:endParaRPr>
          </a:p>
        </p:txBody>
      </p:sp>
    </p:spTree>
    <p:extLst>
      <p:ext uri="{BB962C8B-B14F-4D97-AF65-F5344CB8AC3E}">
        <p14:creationId xmlns:p14="http://schemas.microsoft.com/office/powerpoint/2010/main" val="4138205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CBC31-8F73-451A-B5E6-E8F535BD5F09}"/>
              </a:ext>
            </a:extLst>
          </p:cNvPr>
          <p:cNvSpPr>
            <a:spLocks noGrp="1"/>
          </p:cNvSpPr>
          <p:nvPr>
            <p:ph type="title"/>
          </p:nvPr>
        </p:nvSpPr>
        <p:spPr/>
        <p:txBody>
          <a:bodyPr/>
          <a:lstStyle/>
          <a:p>
            <a:r>
              <a:rPr lang="en-US" dirty="0"/>
              <a:t>Aesthetics</a:t>
            </a:r>
          </a:p>
        </p:txBody>
      </p:sp>
      <p:sp>
        <p:nvSpPr>
          <p:cNvPr id="3" name="Content Placeholder 2">
            <a:extLst>
              <a:ext uri="{FF2B5EF4-FFF2-40B4-BE49-F238E27FC236}">
                <a16:creationId xmlns:a16="http://schemas.microsoft.com/office/drawing/2014/main" id="{A3F06788-E7A2-4791-AFB8-1FA0E35EE19B}"/>
              </a:ext>
            </a:extLst>
          </p:cNvPr>
          <p:cNvSpPr>
            <a:spLocks noGrp="1"/>
          </p:cNvSpPr>
          <p:nvPr>
            <p:ph idx="1"/>
          </p:nvPr>
        </p:nvSpPr>
        <p:spPr/>
        <p:txBody>
          <a:bodyPr/>
          <a:lstStyle/>
          <a:p>
            <a:r>
              <a:rPr lang="en-US" dirty="0"/>
              <a:t>Make sure tables and figures are legible</a:t>
            </a:r>
          </a:p>
          <a:p>
            <a:pPr lvl="1"/>
            <a:r>
              <a:rPr lang="en-US" dirty="0"/>
              <a:t>Font large enough</a:t>
            </a:r>
          </a:p>
          <a:p>
            <a:pPr lvl="1"/>
            <a:r>
              <a:rPr lang="en-US" dirty="0"/>
              <a:t>Colors in lines in figures different enough</a:t>
            </a:r>
          </a:p>
          <a:p>
            <a:r>
              <a:rPr lang="en-US" dirty="0"/>
              <a:t>Make sure it’s easy to navigate through paper</a:t>
            </a:r>
          </a:p>
          <a:p>
            <a:pPr lvl="1"/>
            <a:r>
              <a:rPr lang="en-US" dirty="0"/>
              <a:t>Provide section headers, paragraph headers, where appropriate</a:t>
            </a:r>
          </a:p>
          <a:p>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C64A3A88-FA5C-428C-95CC-0122E81A8D4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94587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79E8A-CCC7-4C9D-90DF-A11F875D30DF}"/>
              </a:ext>
            </a:extLst>
          </p:cNvPr>
          <p:cNvSpPr>
            <a:spLocks noGrp="1"/>
          </p:cNvSpPr>
          <p:nvPr>
            <p:ph type="title"/>
          </p:nvPr>
        </p:nvSpPr>
        <p:spPr/>
        <p:txBody>
          <a:bodyPr/>
          <a:lstStyle/>
          <a:p>
            <a:r>
              <a:rPr lang="en-US" dirty="0"/>
              <a:t>Emphasis</a:t>
            </a:r>
          </a:p>
        </p:txBody>
      </p:sp>
      <p:sp>
        <p:nvSpPr>
          <p:cNvPr id="3" name="Content Placeholder 2">
            <a:extLst>
              <a:ext uri="{FF2B5EF4-FFF2-40B4-BE49-F238E27FC236}">
                <a16:creationId xmlns:a16="http://schemas.microsoft.com/office/drawing/2014/main" id="{4855EB05-FA01-467F-AA0D-15BF15724401}"/>
              </a:ext>
            </a:extLst>
          </p:cNvPr>
          <p:cNvSpPr>
            <a:spLocks noGrp="1"/>
          </p:cNvSpPr>
          <p:nvPr>
            <p:ph idx="1"/>
          </p:nvPr>
        </p:nvSpPr>
        <p:spPr/>
        <p:txBody>
          <a:bodyPr>
            <a:normAutofit/>
          </a:bodyPr>
          <a:lstStyle/>
          <a:p>
            <a:r>
              <a:rPr lang="en-US" dirty="0"/>
              <a:t>Writing is a craft—think of yourself as a woodcarver—every detail matters</a:t>
            </a:r>
          </a:p>
          <a:p>
            <a:r>
              <a:rPr lang="en-US" dirty="0"/>
              <a:t>Avoid sentences (in intro) that are not crucial for the point you’re trying to make—you’re just losing the reader’s attention and an opportunity to emphasize your contribution</a:t>
            </a:r>
          </a:p>
          <a:p>
            <a:r>
              <a:rPr lang="en-US" dirty="0"/>
              <a:t>Be careful about </a:t>
            </a:r>
            <a:r>
              <a:rPr lang="en-US" i="1" dirty="0"/>
              <a:t>how </a:t>
            </a:r>
            <a:r>
              <a:rPr lang="en-US" dirty="0"/>
              <a:t>you say what you—what is the accent? </a:t>
            </a:r>
          </a:p>
        </p:txBody>
      </p:sp>
      <p:sp>
        <p:nvSpPr>
          <p:cNvPr id="4" name="Slide Number Placeholder 3">
            <a:extLst>
              <a:ext uri="{FF2B5EF4-FFF2-40B4-BE49-F238E27FC236}">
                <a16:creationId xmlns:a16="http://schemas.microsoft.com/office/drawing/2014/main" id="{2F375307-DA81-489D-9247-34E27C76B3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58880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C94A-84D8-45F5-AA71-9446BD302F50}"/>
              </a:ext>
            </a:extLst>
          </p:cNvPr>
          <p:cNvSpPr>
            <a:spLocks noGrp="1"/>
          </p:cNvSpPr>
          <p:nvPr>
            <p:ph type="title"/>
          </p:nvPr>
        </p:nvSpPr>
        <p:spPr/>
        <p:txBody>
          <a:bodyPr/>
          <a:lstStyle/>
          <a:p>
            <a:r>
              <a:rPr lang="en-US" dirty="0"/>
              <a:t>Inclusivity </a:t>
            </a:r>
          </a:p>
        </p:txBody>
      </p:sp>
      <p:sp>
        <p:nvSpPr>
          <p:cNvPr id="3" name="Content Placeholder 2">
            <a:extLst>
              <a:ext uri="{FF2B5EF4-FFF2-40B4-BE49-F238E27FC236}">
                <a16:creationId xmlns:a16="http://schemas.microsoft.com/office/drawing/2014/main" id="{9ED23EC4-C9C0-4A0B-823B-E8BD33D75688}"/>
              </a:ext>
            </a:extLst>
          </p:cNvPr>
          <p:cNvSpPr>
            <a:spLocks noGrp="1"/>
          </p:cNvSpPr>
          <p:nvPr>
            <p:ph idx="1"/>
          </p:nvPr>
        </p:nvSpPr>
        <p:spPr/>
        <p:txBody>
          <a:bodyPr>
            <a:normAutofit lnSpcReduction="10000"/>
          </a:bodyPr>
          <a:lstStyle/>
          <a:p>
            <a:r>
              <a:rPr lang="en-US" dirty="0"/>
              <a:t>Use neutral pronouns – “they” rather than “he”/”she”</a:t>
            </a:r>
          </a:p>
          <a:p>
            <a:r>
              <a:rPr lang="en-US" dirty="0"/>
              <a:t>Avoid potentially hurtful terms, e.g. “master and slave” </a:t>
            </a:r>
          </a:p>
          <a:p>
            <a:r>
              <a:rPr lang="en-US" dirty="0"/>
              <a:t>Consider including examples that a broader audience will find intuitive: do not assume understanding of any particular culture</a:t>
            </a:r>
          </a:p>
          <a:p>
            <a:r>
              <a:rPr lang="en-US" dirty="0"/>
              <a:t>Use colors everyone will read easily; avoid red/green and blue/purple</a:t>
            </a:r>
          </a:p>
        </p:txBody>
      </p:sp>
      <p:sp>
        <p:nvSpPr>
          <p:cNvPr id="4" name="Slide Number Placeholder 3">
            <a:extLst>
              <a:ext uri="{FF2B5EF4-FFF2-40B4-BE49-F238E27FC236}">
                <a16:creationId xmlns:a16="http://schemas.microsoft.com/office/drawing/2014/main" id="{303CCCA6-A8D2-45DB-A774-E505D6C7C2D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48050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12603-0A21-4128-99D9-AB4226240362}"/>
              </a:ext>
            </a:extLst>
          </p:cNvPr>
          <p:cNvSpPr>
            <a:spLocks noGrp="1"/>
          </p:cNvSpPr>
          <p:nvPr>
            <p:ph type="title"/>
          </p:nvPr>
        </p:nvSpPr>
        <p:spPr/>
        <p:txBody>
          <a:bodyPr>
            <a:normAutofit/>
          </a:bodyPr>
          <a:lstStyle/>
          <a:p>
            <a:r>
              <a:rPr lang="en-US" dirty="0"/>
              <a:t>Making Paper Fit the Page Limit</a:t>
            </a:r>
          </a:p>
        </p:txBody>
      </p:sp>
      <p:sp>
        <p:nvSpPr>
          <p:cNvPr id="3" name="Content Placeholder 2">
            <a:extLst>
              <a:ext uri="{FF2B5EF4-FFF2-40B4-BE49-F238E27FC236}">
                <a16:creationId xmlns:a16="http://schemas.microsoft.com/office/drawing/2014/main" id="{7FEFBC75-F6B2-4390-ACD5-A7D2FC2DDAF1}"/>
              </a:ext>
            </a:extLst>
          </p:cNvPr>
          <p:cNvSpPr>
            <a:spLocks noGrp="1"/>
          </p:cNvSpPr>
          <p:nvPr>
            <p:ph idx="1"/>
          </p:nvPr>
        </p:nvSpPr>
        <p:spPr>
          <a:xfrm>
            <a:off x="457200" y="1600200"/>
            <a:ext cx="8229600" cy="4983162"/>
          </a:xfrm>
        </p:spPr>
        <p:txBody>
          <a:bodyPr>
            <a:normAutofit fontScale="77500" lnSpcReduction="20000"/>
          </a:bodyPr>
          <a:lstStyle/>
          <a:p>
            <a:r>
              <a:rPr lang="en-US" dirty="0"/>
              <a:t>Your draft is 10 pages but limit is 8 pages—no problem!</a:t>
            </a:r>
          </a:p>
          <a:p>
            <a:r>
              <a:rPr lang="en-US" dirty="0"/>
              <a:t>Remove papers from related work that aren’t all that related, or trim your descriptions of them</a:t>
            </a:r>
          </a:p>
          <a:p>
            <a:r>
              <a:rPr lang="en-US" dirty="0"/>
              <a:t>Read through whole paper, and rephrase sentences as needed to make your narrative more concise, </a:t>
            </a:r>
            <a:r>
              <a:rPr lang="en-US" i="1" dirty="0"/>
              <a:t>punchier</a:t>
            </a:r>
          </a:p>
          <a:p>
            <a:r>
              <a:rPr lang="en-US" dirty="0"/>
              <a:t>Revise paragraphs ending in a few words (trailing lines)</a:t>
            </a:r>
          </a:p>
          <a:p>
            <a:r>
              <a:rPr lang="en-US" dirty="0"/>
              <a:t>Remove unnecessary words and characters</a:t>
            </a:r>
          </a:p>
          <a:p>
            <a:pPr lvl="1"/>
            <a:r>
              <a:rPr lang="en-US" dirty="0"/>
              <a:t>Examples: “first X and second X” -&gt; “first and second X”, “that”</a:t>
            </a:r>
          </a:p>
          <a:p>
            <a:pPr lvl="1"/>
            <a:r>
              <a:rPr lang="en-US" dirty="0"/>
              <a:t>Change tense to lose characters, replace subsection headers with paragraph headers, etc. — it’s easy, but it takes practice!</a:t>
            </a:r>
          </a:p>
          <a:p>
            <a:r>
              <a:rPr lang="en-US" dirty="0"/>
              <a:t>Last resort: use negative </a:t>
            </a:r>
            <a:r>
              <a:rPr lang="en-US" dirty="0" err="1"/>
              <a:t>vspace</a:t>
            </a:r>
            <a:r>
              <a:rPr lang="en-US" dirty="0"/>
              <a:t>, \</a:t>
            </a:r>
            <a:r>
              <a:rPr lang="en-US" dirty="0" err="1"/>
              <a:t>vspace</a:t>
            </a:r>
            <a:r>
              <a:rPr lang="en-US" dirty="0"/>
              <a:t>{-2mm} </a:t>
            </a:r>
          </a:p>
          <a:p>
            <a:pPr lvl="1"/>
            <a:r>
              <a:rPr lang="en-US" dirty="0"/>
              <a:t>May be disallowed by conference</a:t>
            </a:r>
          </a:p>
          <a:p>
            <a:r>
              <a:rPr lang="en-US" dirty="0"/>
              <a:t>You will take many passes through your paper, and each time, you’ll find ways you can say it more concisely</a:t>
            </a:r>
          </a:p>
          <a:p>
            <a:endParaRPr lang="en-US" dirty="0"/>
          </a:p>
        </p:txBody>
      </p:sp>
      <p:sp>
        <p:nvSpPr>
          <p:cNvPr id="4" name="Slide Number Placeholder 3">
            <a:extLst>
              <a:ext uri="{FF2B5EF4-FFF2-40B4-BE49-F238E27FC236}">
                <a16:creationId xmlns:a16="http://schemas.microsoft.com/office/drawing/2014/main" id="{3606927B-845D-49AE-9C32-061353C514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31649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D467A-F169-43DE-A5FA-1AC4B2F0E476}"/>
              </a:ext>
            </a:extLst>
          </p:cNvPr>
          <p:cNvSpPr>
            <a:spLocks noGrp="1"/>
          </p:cNvSpPr>
          <p:nvPr>
            <p:ph type="title"/>
          </p:nvPr>
        </p:nvSpPr>
        <p:spPr/>
        <p:txBody>
          <a:bodyPr/>
          <a:lstStyle/>
          <a:p>
            <a:r>
              <a:rPr lang="en-US" dirty="0"/>
              <a:t>Note on Equations</a:t>
            </a:r>
          </a:p>
        </p:txBody>
      </p:sp>
      <p:sp>
        <p:nvSpPr>
          <p:cNvPr id="3" name="Content Placeholder 2">
            <a:extLst>
              <a:ext uri="{FF2B5EF4-FFF2-40B4-BE49-F238E27FC236}">
                <a16:creationId xmlns:a16="http://schemas.microsoft.com/office/drawing/2014/main" id="{673F3B15-F0EE-4695-B22A-0AA7A877BE8D}"/>
              </a:ext>
            </a:extLst>
          </p:cNvPr>
          <p:cNvSpPr>
            <a:spLocks noGrp="1"/>
          </p:cNvSpPr>
          <p:nvPr>
            <p:ph idx="1"/>
          </p:nvPr>
        </p:nvSpPr>
        <p:spPr/>
        <p:txBody>
          <a:bodyPr>
            <a:normAutofit/>
          </a:bodyPr>
          <a:lstStyle/>
          <a:p>
            <a:r>
              <a:rPr lang="en-US" sz="2500" dirty="0"/>
              <a:t>Explain all variables</a:t>
            </a:r>
          </a:p>
          <a:p>
            <a:r>
              <a:rPr lang="en-US" sz="2500" dirty="0"/>
              <a:t>Explain purpose, idea in English</a:t>
            </a:r>
          </a:p>
          <a:p>
            <a:r>
              <a:rPr lang="en-US" sz="2500" dirty="0"/>
              <a:t>Refer to equations by name rather than just ID later in the text</a:t>
            </a:r>
          </a:p>
        </p:txBody>
      </p:sp>
      <p:sp>
        <p:nvSpPr>
          <p:cNvPr id="4" name="Slide Number Placeholder 3">
            <a:extLst>
              <a:ext uri="{FF2B5EF4-FFF2-40B4-BE49-F238E27FC236}">
                <a16:creationId xmlns:a16="http://schemas.microsoft.com/office/drawing/2014/main" id="{6E01C202-3443-40E6-896D-037792A1A8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D8F5146C-70AB-45DE-A293-EF8C633B2C70}"/>
              </a:ext>
            </a:extLst>
          </p:cNvPr>
          <p:cNvSpPr txBox="1"/>
          <p:nvPr/>
        </p:nvSpPr>
        <p:spPr>
          <a:xfrm>
            <a:off x="0" y="6583362"/>
            <a:ext cx="749224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https://www.microsoft.com/en-us/research/wp-content/uploads/2016/07/How-to-write-a-great-research-paper.pdf</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315290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E065E-1289-42F7-BD37-5EA20A8D26F0}"/>
              </a:ext>
            </a:extLst>
          </p:cNvPr>
          <p:cNvSpPr>
            <a:spLocks noGrp="1"/>
          </p:cNvSpPr>
          <p:nvPr>
            <p:ph type="title"/>
          </p:nvPr>
        </p:nvSpPr>
        <p:spPr/>
        <p:txBody>
          <a:bodyPr/>
          <a:lstStyle/>
          <a:p>
            <a:r>
              <a:rPr lang="en-US" dirty="0"/>
              <a:t>More from readings: Jones</a:t>
            </a:r>
          </a:p>
        </p:txBody>
      </p:sp>
      <p:sp>
        <p:nvSpPr>
          <p:cNvPr id="3" name="Content Placeholder 2">
            <a:extLst>
              <a:ext uri="{FF2B5EF4-FFF2-40B4-BE49-F238E27FC236}">
                <a16:creationId xmlns:a16="http://schemas.microsoft.com/office/drawing/2014/main" id="{86350F0B-2AAE-48A9-98E3-485798600068}"/>
              </a:ext>
            </a:extLst>
          </p:cNvPr>
          <p:cNvSpPr>
            <a:spLocks noGrp="1"/>
          </p:cNvSpPr>
          <p:nvPr>
            <p:ph idx="1"/>
          </p:nvPr>
        </p:nvSpPr>
        <p:spPr>
          <a:xfrm>
            <a:off x="457200" y="1600200"/>
            <a:ext cx="8229600" cy="4818185"/>
          </a:xfrm>
        </p:spPr>
        <p:txBody>
          <a:bodyPr>
            <a:normAutofit fontScale="77500" lnSpcReduction="20000"/>
          </a:bodyPr>
          <a:lstStyle/>
          <a:p>
            <a:r>
              <a:rPr lang="en-US" dirty="0"/>
              <a:t>Don’t wait: write </a:t>
            </a:r>
          </a:p>
          <a:p>
            <a:pPr lvl="1"/>
            <a:r>
              <a:rPr lang="en-US" dirty="0"/>
              <a:t>Idea -&gt; write -&gt; research</a:t>
            </a:r>
          </a:p>
          <a:p>
            <a:r>
              <a:rPr lang="en-US" dirty="0"/>
              <a:t>Identify your (one, sharp) key idea</a:t>
            </a:r>
          </a:p>
          <a:p>
            <a:pPr lvl="1"/>
            <a:r>
              <a:rPr lang="en-US" dirty="0"/>
              <a:t>“infect mind of reader with your idea, like a virus”</a:t>
            </a:r>
          </a:p>
          <a:p>
            <a:pPr lvl="1"/>
            <a:r>
              <a:rPr lang="en-US" dirty="0"/>
              <a:t>“can you hear the ping?”</a:t>
            </a:r>
          </a:p>
          <a:p>
            <a:r>
              <a:rPr lang="en-US" dirty="0"/>
              <a:t>Tell a story</a:t>
            </a:r>
          </a:p>
          <a:p>
            <a:r>
              <a:rPr lang="en-US" dirty="0"/>
              <a:t>Nail your contributions to the mast</a:t>
            </a:r>
          </a:p>
          <a:p>
            <a:pPr lvl="1"/>
            <a:r>
              <a:rPr lang="en-US" dirty="0"/>
              <a:t>Contributions should be listed, and should be refutable</a:t>
            </a:r>
          </a:p>
          <a:p>
            <a:r>
              <a:rPr lang="en-US" dirty="0"/>
              <a:t>Related work later</a:t>
            </a:r>
          </a:p>
          <a:p>
            <a:r>
              <a:rPr lang="en-US" dirty="0"/>
              <a:t>Put readers first</a:t>
            </a:r>
          </a:p>
          <a:p>
            <a:pPr lvl="1"/>
            <a:r>
              <a:rPr lang="en-US" dirty="0"/>
              <a:t>Present the intuition, examples, then details</a:t>
            </a:r>
          </a:p>
          <a:p>
            <a:r>
              <a:rPr lang="en-US" dirty="0"/>
              <a:t>Listen to your readers</a:t>
            </a:r>
          </a:p>
          <a:p>
            <a:r>
              <a:rPr lang="en-US" dirty="0"/>
              <a:t>Use simple, direct language </a:t>
            </a:r>
          </a:p>
        </p:txBody>
      </p:sp>
      <p:sp>
        <p:nvSpPr>
          <p:cNvPr id="4" name="Slide Number Placeholder 3">
            <a:extLst>
              <a:ext uri="{FF2B5EF4-FFF2-40B4-BE49-F238E27FC236}">
                <a16:creationId xmlns:a16="http://schemas.microsoft.com/office/drawing/2014/main" id="{258DDE98-F1C8-49F6-9085-F15D0459FE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56310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1C94B-2893-45FE-B37E-CBB31807CC9F}"/>
              </a:ext>
            </a:extLst>
          </p:cNvPr>
          <p:cNvSpPr>
            <a:spLocks noGrp="1"/>
          </p:cNvSpPr>
          <p:nvPr>
            <p:ph type="title"/>
          </p:nvPr>
        </p:nvSpPr>
        <p:spPr/>
        <p:txBody>
          <a:bodyPr/>
          <a:lstStyle/>
          <a:p>
            <a:r>
              <a:rPr lang="en-US" dirty="0"/>
              <a:t>Common Mistakes in Writing</a:t>
            </a:r>
          </a:p>
        </p:txBody>
      </p:sp>
      <p:sp>
        <p:nvSpPr>
          <p:cNvPr id="3" name="Content Placeholder 2">
            <a:extLst>
              <a:ext uri="{FF2B5EF4-FFF2-40B4-BE49-F238E27FC236}">
                <a16:creationId xmlns:a16="http://schemas.microsoft.com/office/drawing/2014/main" id="{7FBFD06F-87A3-47AE-B068-8B4DE32B2FEE}"/>
              </a:ext>
            </a:extLst>
          </p:cNvPr>
          <p:cNvSpPr>
            <a:spLocks noGrp="1"/>
          </p:cNvSpPr>
          <p:nvPr>
            <p:ph idx="1"/>
          </p:nvPr>
        </p:nvSpPr>
        <p:spPr>
          <a:xfrm>
            <a:off x="457200" y="1600200"/>
            <a:ext cx="8453718" cy="4525963"/>
          </a:xfrm>
        </p:spPr>
        <p:txBody>
          <a:bodyPr>
            <a:normAutofit fontScale="85000" lnSpcReduction="20000"/>
          </a:bodyPr>
          <a:lstStyle/>
          <a:p>
            <a:r>
              <a:rPr lang="en-US" dirty="0"/>
              <a:t>Starting introduction with platitudes (“deep learning has greatly improved the state of the art…”)</a:t>
            </a:r>
          </a:p>
          <a:p>
            <a:r>
              <a:rPr lang="en-US" dirty="0"/>
              <a:t>Too long related work, plus not saying what’s different about proposed work</a:t>
            </a:r>
          </a:p>
          <a:p>
            <a:r>
              <a:rPr lang="en-US" dirty="0"/>
              <a:t>Method mixes standard techniques with novel contribution</a:t>
            </a:r>
          </a:p>
          <a:p>
            <a:r>
              <a:rPr lang="en-US" dirty="0"/>
              <a:t>Not clear what motivation, key contribution are</a:t>
            </a:r>
          </a:p>
          <a:p>
            <a:r>
              <a:rPr lang="en-US" dirty="0"/>
              <a:t>Results—unclear where gains in performance come from</a:t>
            </a:r>
          </a:p>
          <a:p>
            <a:r>
              <a:rPr lang="en-US" dirty="0"/>
              <a:t>Results—focusing just on the negative outcomes—results won’t be perfect, but the question is whether there is evidence that your proposed idea has benefits</a:t>
            </a:r>
          </a:p>
        </p:txBody>
      </p:sp>
      <p:sp>
        <p:nvSpPr>
          <p:cNvPr id="4" name="Slide Number Placeholder 3">
            <a:extLst>
              <a:ext uri="{FF2B5EF4-FFF2-40B4-BE49-F238E27FC236}">
                <a16:creationId xmlns:a16="http://schemas.microsoft.com/office/drawing/2014/main" id="{2F4A65C3-7D80-4B3F-A092-6E01EB1508A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92568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6A8A8-91D7-E4B2-D8E5-CFE8145DB6BF}"/>
              </a:ext>
            </a:extLst>
          </p:cNvPr>
          <p:cNvSpPr>
            <a:spLocks noGrp="1"/>
          </p:cNvSpPr>
          <p:nvPr>
            <p:ph type="title"/>
          </p:nvPr>
        </p:nvSpPr>
        <p:spPr/>
        <p:txBody>
          <a:bodyPr>
            <a:normAutofit fontScale="90000"/>
          </a:bodyPr>
          <a:lstStyle/>
          <a:p>
            <a:r>
              <a:rPr lang="en-US" dirty="0"/>
              <a:t>Should you get writing help from AI?</a:t>
            </a:r>
          </a:p>
        </p:txBody>
      </p:sp>
      <p:sp>
        <p:nvSpPr>
          <p:cNvPr id="3" name="Content Placeholder 2">
            <a:extLst>
              <a:ext uri="{FF2B5EF4-FFF2-40B4-BE49-F238E27FC236}">
                <a16:creationId xmlns:a16="http://schemas.microsoft.com/office/drawing/2014/main" id="{92E96343-9657-972B-3B93-DF0EAB4F5972}"/>
              </a:ext>
            </a:extLst>
          </p:cNvPr>
          <p:cNvSpPr>
            <a:spLocks noGrp="1"/>
          </p:cNvSpPr>
          <p:nvPr>
            <p:ph idx="1"/>
          </p:nvPr>
        </p:nvSpPr>
        <p:spPr/>
        <p:txBody>
          <a:bodyPr/>
          <a:lstStyle/>
          <a:p>
            <a:r>
              <a:rPr lang="en-US" dirty="0"/>
              <a:t>Check conference rules</a:t>
            </a:r>
          </a:p>
          <a:p>
            <a:r>
              <a:rPr lang="en-US" dirty="0"/>
              <a:t>Even if allowed, I strongly recommend doing the writing yourself</a:t>
            </a:r>
          </a:p>
          <a:p>
            <a:r>
              <a:rPr lang="en-US" dirty="0"/>
              <a:t>Gives you a chance to read and reflect on what you are stating, may offer an opportunity to reframe the work better</a:t>
            </a:r>
          </a:p>
          <a:p>
            <a:endParaRPr lang="en-US" dirty="0"/>
          </a:p>
        </p:txBody>
      </p:sp>
      <p:sp>
        <p:nvSpPr>
          <p:cNvPr id="4" name="Slide Number Placeholder 3">
            <a:extLst>
              <a:ext uri="{FF2B5EF4-FFF2-40B4-BE49-F238E27FC236}">
                <a16:creationId xmlns:a16="http://schemas.microsoft.com/office/drawing/2014/main" id="{5C1D34BB-D5F9-3A40-90B2-E6149A4DA86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24191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43174-2BD3-4671-A4FB-2B7B6F7DC186}"/>
              </a:ext>
            </a:extLst>
          </p:cNvPr>
          <p:cNvSpPr>
            <a:spLocks noGrp="1"/>
          </p:cNvSpPr>
          <p:nvPr>
            <p:ph type="title"/>
          </p:nvPr>
        </p:nvSpPr>
        <p:spPr/>
        <p:txBody>
          <a:bodyPr/>
          <a:lstStyle/>
          <a:p>
            <a:r>
              <a:rPr lang="en-US" dirty="0"/>
              <a:t>Other Paper Submission Logistics </a:t>
            </a:r>
          </a:p>
        </p:txBody>
      </p:sp>
      <p:sp>
        <p:nvSpPr>
          <p:cNvPr id="3" name="Content Placeholder 2">
            <a:extLst>
              <a:ext uri="{FF2B5EF4-FFF2-40B4-BE49-F238E27FC236}">
                <a16:creationId xmlns:a16="http://schemas.microsoft.com/office/drawing/2014/main" id="{75192C5B-E40A-4936-8FA9-24BFCF7B3A57}"/>
              </a:ext>
            </a:extLst>
          </p:cNvPr>
          <p:cNvSpPr>
            <a:spLocks noGrp="1"/>
          </p:cNvSpPr>
          <p:nvPr>
            <p:ph idx="1"/>
          </p:nvPr>
        </p:nvSpPr>
        <p:spPr/>
        <p:txBody>
          <a:bodyPr/>
          <a:lstStyle/>
          <a:p>
            <a:r>
              <a:rPr lang="en-US" dirty="0"/>
              <a:t>Paper ID (may need to register paper before submission deadline)</a:t>
            </a:r>
          </a:p>
          <a:p>
            <a:r>
              <a:rPr lang="en-US" dirty="0"/>
              <a:t>Title </a:t>
            </a:r>
          </a:p>
          <a:p>
            <a:r>
              <a:rPr lang="en-US" dirty="0"/>
              <a:t>Author list and order</a:t>
            </a:r>
          </a:p>
          <a:p>
            <a:r>
              <a:rPr lang="en-US" dirty="0"/>
              <a:t>Subject areas</a:t>
            </a:r>
          </a:p>
        </p:txBody>
      </p:sp>
      <p:sp>
        <p:nvSpPr>
          <p:cNvPr id="4" name="Slide Number Placeholder 3">
            <a:extLst>
              <a:ext uri="{FF2B5EF4-FFF2-40B4-BE49-F238E27FC236}">
                <a16:creationId xmlns:a16="http://schemas.microsoft.com/office/drawing/2014/main" id="{46403331-99C8-4A60-80AA-4966F1F9F7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7063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3B055-70D6-44DB-9104-BF98E158633B}"/>
              </a:ext>
            </a:extLst>
          </p:cNvPr>
          <p:cNvSpPr>
            <a:spLocks noGrp="1"/>
          </p:cNvSpPr>
          <p:nvPr>
            <p:ph type="title"/>
          </p:nvPr>
        </p:nvSpPr>
        <p:spPr/>
        <p:txBody>
          <a:bodyPr/>
          <a:lstStyle/>
          <a:p>
            <a:r>
              <a:rPr lang="en-US" dirty="0"/>
              <a:t>Writing Rebuttals: Audience</a:t>
            </a:r>
          </a:p>
        </p:txBody>
      </p:sp>
      <p:sp>
        <p:nvSpPr>
          <p:cNvPr id="3" name="Content Placeholder 2">
            <a:extLst>
              <a:ext uri="{FF2B5EF4-FFF2-40B4-BE49-F238E27FC236}">
                <a16:creationId xmlns:a16="http://schemas.microsoft.com/office/drawing/2014/main" id="{B17EA909-D666-4CE4-A735-D978CF380F89}"/>
              </a:ext>
            </a:extLst>
          </p:cNvPr>
          <p:cNvSpPr>
            <a:spLocks noGrp="1"/>
          </p:cNvSpPr>
          <p:nvPr>
            <p:ph idx="1"/>
          </p:nvPr>
        </p:nvSpPr>
        <p:spPr/>
        <p:txBody>
          <a:bodyPr>
            <a:normAutofit lnSpcReduction="10000"/>
          </a:bodyPr>
          <a:lstStyle/>
          <a:p>
            <a:pPr marL="0" indent="0">
              <a:buNone/>
            </a:pPr>
            <a:r>
              <a:rPr lang="en-US" dirty="0"/>
              <a:t>“We write rebuttals for two different audiences</a:t>
            </a:r>
          </a:p>
          <a:p>
            <a:pPr>
              <a:buFont typeface="+mj-lt"/>
              <a:buAutoNum type="arabicPeriod"/>
            </a:pPr>
            <a:r>
              <a:rPr lang="en-US" dirty="0"/>
              <a:t>The reviewers, who have read your paper (to varying degrees), but may have forgotten some of the details or didn’t understand them in the first place.</a:t>
            </a:r>
          </a:p>
          <a:p>
            <a:pPr>
              <a:buFont typeface="+mj-lt"/>
              <a:buAutoNum type="arabicPeriod"/>
            </a:pPr>
            <a:r>
              <a:rPr lang="en-US" dirty="0"/>
              <a:t>The AC, who is likely even less familiar with your work, and a good guiding principle is to assume that all they will read is the set of reviews and the rebuttal.”</a:t>
            </a:r>
          </a:p>
          <a:p>
            <a:pPr marL="0" indent="0">
              <a:buNone/>
            </a:pPr>
            <a:endParaRPr lang="en-US" dirty="0"/>
          </a:p>
        </p:txBody>
      </p:sp>
      <p:sp>
        <p:nvSpPr>
          <p:cNvPr id="4" name="Slide Number Placeholder 3">
            <a:extLst>
              <a:ext uri="{FF2B5EF4-FFF2-40B4-BE49-F238E27FC236}">
                <a16:creationId xmlns:a16="http://schemas.microsoft.com/office/drawing/2014/main" id="{B7D73BBB-9114-46A5-980D-5DBAF6D18E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3AE6BEFF-9E1A-452F-8B38-B9D2E23ECF6B}"/>
              </a:ext>
            </a:extLst>
          </p:cNvPr>
          <p:cNvSpPr txBox="1"/>
          <p:nvPr/>
        </p:nvSpPr>
        <p:spPr>
          <a:xfrm>
            <a:off x="0" y="6598695"/>
            <a:ext cx="63050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Devi Parikh et al.,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https://deviparikh.medium.com/how-we-write-rebuttals-dc84742fece1</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2885186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3B7A2-2FD7-444F-BEDF-80A05B0D3C95}"/>
              </a:ext>
            </a:extLst>
          </p:cNvPr>
          <p:cNvSpPr>
            <a:spLocks noGrp="1"/>
          </p:cNvSpPr>
          <p:nvPr>
            <p:ph type="title"/>
          </p:nvPr>
        </p:nvSpPr>
        <p:spPr>
          <a:xfrm>
            <a:off x="457200" y="274637"/>
            <a:ext cx="8229600" cy="6321471"/>
          </a:xfrm>
        </p:spPr>
        <p:txBody>
          <a:bodyPr/>
          <a:lstStyle/>
          <a:p>
            <a:r>
              <a:rPr lang="en-US" dirty="0"/>
              <a:t>Structure of a Paper</a:t>
            </a:r>
          </a:p>
        </p:txBody>
      </p:sp>
      <p:sp>
        <p:nvSpPr>
          <p:cNvPr id="3" name="Slide Number Placeholder 2">
            <a:extLst>
              <a:ext uri="{FF2B5EF4-FFF2-40B4-BE49-F238E27FC236}">
                <a16:creationId xmlns:a16="http://schemas.microsoft.com/office/drawing/2014/main" id="{16B1DECD-734B-4D7C-880D-CF3E84CA9BE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a:t>
            </a:fld>
            <a:endParaRPr lang="en-US">
              <a:solidFill>
                <a:prstClr val="black">
                  <a:tint val="75000"/>
                </a:prstClr>
              </a:solidFill>
            </a:endParaRPr>
          </a:p>
        </p:txBody>
      </p:sp>
    </p:spTree>
    <p:extLst>
      <p:ext uri="{BB962C8B-B14F-4D97-AF65-F5344CB8AC3E}">
        <p14:creationId xmlns:p14="http://schemas.microsoft.com/office/powerpoint/2010/main" val="937360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3B055-70D6-44DB-9104-BF98E158633B}"/>
              </a:ext>
            </a:extLst>
          </p:cNvPr>
          <p:cNvSpPr>
            <a:spLocks noGrp="1"/>
          </p:cNvSpPr>
          <p:nvPr>
            <p:ph type="title"/>
          </p:nvPr>
        </p:nvSpPr>
        <p:spPr/>
        <p:txBody>
          <a:bodyPr/>
          <a:lstStyle/>
          <a:p>
            <a:r>
              <a:rPr lang="en-US" dirty="0"/>
              <a:t>Writing Rebuttals: Goals</a:t>
            </a:r>
          </a:p>
        </p:txBody>
      </p:sp>
      <p:sp>
        <p:nvSpPr>
          <p:cNvPr id="3" name="Content Placeholder 2">
            <a:extLst>
              <a:ext uri="{FF2B5EF4-FFF2-40B4-BE49-F238E27FC236}">
                <a16:creationId xmlns:a16="http://schemas.microsoft.com/office/drawing/2014/main" id="{B17EA909-D666-4CE4-A735-D978CF380F89}"/>
              </a:ext>
            </a:extLst>
          </p:cNvPr>
          <p:cNvSpPr>
            <a:spLocks noGrp="1"/>
          </p:cNvSpPr>
          <p:nvPr>
            <p:ph idx="1"/>
          </p:nvPr>
        </p:nvSpPr>
        <p:spPr>
          <a:xfrm>
            <a:off x="457199" y="1600200"/>
            <a:ext cx="8447103" cy="4756150"/>
          </a:xfrm>
        </p:spPr>
        <p:txBody>
          <a:bodyPr>
            <a:normAutofit fontScale="85000" lnSpcReduction="10000"/>
          </a:bodyPr>
          <a:lstStyle/>
          <a:p>
            <a:pPr marL="0" indent="0">
              <a:buNone/>
            </a:pPr>
            <a:r>
              <a:rPr lang="en-US" dirty="0"/>
              <a:t>“1. For the reviewers: clarify doubts, answer questions, correct misunderstandings, push back on mischaracterizations, and make a good-faith effort to incorporate feedback and improve your work.</a:t>
            </a:r>
          </a:p>
          <a:p>
            <a:pPr marL="0" indent="0">
              <a:buNone/>
            </a:pPr>
            <a:r>
              <a:rPr lang="en-US" dirty="0"/>
              <a:t>2. For the AC: convince them that you have made a good-faith effort, present a representative summary of the reviews, help them understand if the reviewer concerns were addressed, call out bad-faith reviewing, and ultimately, </a:t>
            </a:r>
            <a:r>
              <a:rPr lang="en-US" i="1" dirty="0"/>
              <a:t>help them make a decision.</a:t>
            </a:r>
            <a:endParaRPr lang="en-US" dirty="0"/>
          </a:p>
          <a:p>
            <a:pPr marL="0" indent="0">
              <a:buNone/>
            </a:pPr>
            <a:r>
              <a:rPr lang="en-US" dirty="0"/>
              <a:t>[…] Would a neutral third-party be able to tell if the reviewer concerns were addressed </a:t>
            </a:r>
            <a:r>
              <a:rPr lang="en-US" i="1" dirty="0"/>
              <a:t>purely based on your rebuttal </a:t>
            </a:r>
            <a:r>
              <a:rPr lang="en-US" dirty="0"/>
              <a:t>(without reading the paper or the reviews again)?”</a:t>
            </a:r>
          </a:p>
        </p:txBody>
      </p:sp>
      <p:sp>
        <p:nvSpPr>
          <p:cNvPr id="4" name="Slide Number Placeholder 3">
            <a:extLst>
              <a:ext uri="{FF2B5EF4-FFF2-40B4-BE49-F238E27FC236}">
                <a16:creationId xmlns:a16="http://schemas.microsoft.com/office/drawing/2014/main" id="{B7D73BBB-9114-46A5-980D-5DBAF6D18E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3AE6BEFF-9E1A-452F-8B38-B9D2E23ECF6B}"/>
              </a:ext>
            </a:extLst>
          </p:cNvPr>
          <p:cNvSpPr txBox="1"/>
          <p:nvPr/>
        </p:nvSpPr>
        <p:spPr>
          <a:xfrm>
            <a:off x="0" y="6598695"/>
            <a:ext cx="63050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Devi Parikh et al.,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https://deviparikh.medium.com/how-we-write-rebuttals-dc84742fece1</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195603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3B055-70D6-44DB-9104-BF98E158633B}"/>
              </a:ext>
            </a:extLst>
          </p:cNvPr>
          <p:cNvSpPr>
            <a:spLocks noGrp="1"/>
          </p:cNvSpPr>
          <p:nvPr>
            <p:ph type="title"/>
          </p:nvPr>
        </p:nvSpPr>
        <p:spPr/>
        <p:txBody>
          <a:bodyPr/>
          <a:lstStyle/>
          <a:p>
            <a:r>
              <a:rPr lang="en-US" dirty="0"/>
              <a:t>Writing Rebuttals: Example Process</a:t>
            </a:r>
          </a:p>
        </p:txBody>
      </p:sp>
      <p:sp>
        <p:nvSpPr>
          <p:cNvPr id="3" name="Content Placeholder 2">
            <a:extLst>
              <a:ext uri="{FF2B5EF4-FFF2-40B4-BE49-F238E27FC236}">
                <a16:creationId xmlns:a16="http://schemas.microsoft.com/office/drawing/2014/main" id="{B17EA909-D666-4CE4-A735-D978CF380F89}"/>
              </a:ext>
            </a:extLst>
          </p:cNvPr>
          <p:cNvSpPr>
            <a:spLocks noGrp="1"/>
          </p:cNvSpPr>
          <p:nvPr>
            <p:ph idx="1"/>
          </p:nvPr>
        </p:nvSpPr>
        <p:spPr/>
        <p:txBody>
          <a:bodyPr>
            <a:normAutofit/>
          </a:bodyPr>
          <a:lstStyle/>
          <a:p>
            <a:pPr>
              <a:buFont typeface="+mj-lt"/>
              <a:buAutoNum type="arabicPeriod"/>
            </a:pPr>
            <a:r>
              <a:rPr lang="en-US" sz="2800" dirty="0"/>
              <a:t>Itemize reviewer comments</a:t>
            </a:r>
          </a:p>
          <a:p>
            <a:pPr>
              <a:buFont typeface="+mj-lt"/>
              <a:buAutoNum type="arabicPeriod"/>
            </a:pPr>
            <a:r>
              <a:rPr lang="en-US" sz="2800" dirty="0"/>
              <a:t>Brain dump possible responses</a:t>
            </a:r>
          </a:p>
          <a:p>
            <a:pPr>
              <a:buFont typeface="+mj-lt"/>
              <a:buAutoNum type="arabicPeriod"/>
            </a:pPr>
            <a:r>
              <a:rPr lang="en-US" sz="2800" dirty="0"/>
              <a:t>Write a draft rebuttal</a:t>
            </a:r>
          </a:p>
          <a:p>
            <a:pPr>
              <a:buFont typeface="+mj-lt"/>
              <a:buAutoNum type="arabicPeriod"/>
            </a:pPr>
            <a:r>
              <a:rPr lang="en-US" sz="2800" dirty="0"/>
              <a:t>Review and revise</a:t>
            </a:r>
          </a:p>
        </p:txBody>
      </p:sp>
      <p:sp>
        <p:nvSpPr>
          <p:cNvPr id="4" name="Slide Number Placeholder 3">
            <a:extLst>
              <a:ext uri="{FF2B5EF4-FFF2-40B4-BE49-F238E27FC236}">
                <a16:creationId xmlns:a16="http://schemas.microsoft.com/office/drawing/2014/main" id="{B7D73BBB-9114-46A5-980D-5DBAF6D18E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3AE6BEFF-9E1A-452F-8B38-B9D2E23ECF6B}"/>
              </a:ext>
            </a:extLst>
          </p:cNvPr>
          <p:cNvSpPr txBox="1"/>
          <p:nvPr/>
        </p:nvSpPr>
        <p:spPr>
          <a:xfrm>
            <a:off x="0" y="6598695"/>
            <a:ext cx="63050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Devi Parikh et al.,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https://deviparikh.medium.com/how-we-write-rebuttals-dc84742fece1</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484637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3B055-70D6-44DB-9104-BF98E158633B}"/>
              </a:ext>
            </a:extLst>
          </p:cNvPr>
          <p:cNvSpPr>
            <a:spLocks noGrp="1"/>
          </p:cNvSpPr>
          <p:nvPr>
            <p:ph type="title"/>
          </p:nvPr>
        </p:nvSpPr>
        <p:spPr/>
        <p:txBody>
          <a:bodyPr/>
          <a:lstStyle/>
          <a:p>
            <a:r>
              <a:rPr lang="en-US" dirty="0"/>
              <a:t>Writing Rebuttals: Example Process</a:t>
            </a:r>
          </a:p>
        </p:txBody>
      </p:sp>
      <p:sp>
        <p:nvSpPr>
          <p:cNvPr id="4" name="Slide Number Placeholder 3">
            <a:extLst>
              <a:ext uri="{FF2B5EF4-FFF2-40B4-BE49-F238E27FC236}">
                <a16:creationId xmlns:a16="http://schemas.microsoft.com/office/drawing/2014/main" id="{B7D73BBB-9114-46A5-980D-5DBAF6D18E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3AE6BEFF-9E1A-452F-8B38-B9D2E23ECF6B}"/>
              </a:ext>
            </a:extLst>
          </p:cNvPr>
          <p:cNvSpPr txBox="1"/>
          <p:nvPr/>
        </p:nvSpPr>
        <p:spPr>
          <a:xfrm>
            <a:off x="0" y="6598695"/>
            <a:ext cx="63050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Devi Parikh et al.,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https://deviparikh.medium.com/how-we-write-rebuttals-dc84742fece1</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7" name="Picture 6" descr="A picture containing text, newspaper&#10;&#10;Description automatically generated">
            <a:extLst>
              <a:ext uri="{FF2B5EF4-FFF2-40B4-BE49-F238E27FC236}">
                <a16:creationId xmlns:a16="http://schemas.microsoft.com/office/drawing/2014/main" id="{CA44A4B9-EB85-494A-BC40-2C49A00791DF}"/>
              </a:ext>
            </a:extLst>
          </p:cNvPr>
          <p:cNvPicPr>
            <a:picLocks noChangeAspect="1"/>
          </p:cNvPicPr>
          <p:nvPr/>
        </p:nvPicPr>
        <p:blipFill rotWithShape="1">
          <a:blip r:embed="rId3">
            <a:extLst>
              <a:ext uri="{28A0092B-C50C-407E-A947-70E740481C1C}">
                <a14:useLocalDpi xmlns:a14="http://schemas.microsoft.com/office/drawing/2010/main" val="0"/>
              </a:ext>
            </a:extLst>
          </a:blip>
          <a:srcRect b="26591"/>
          <a:stretch/>
        </p:blipFill>
        <p:spPr>
          <a:xfrm>
            <a:off x="597433" y="1223510"/>
            <a:ext cx="7949133" cy="5375185"/>
          </a:xfrm>
          <a:prstGeom prst="rect">
            <a:avLst/>
          </a:prstGeom>
        </p:spPr>
      </p:pic>
    </p:spTree>
    <p:extLst>
      <p:ext uri="{BB962C8B-B14F-4D97-AF65-F5344CB8AC3E}">
        <p14:creationId xmlns:p14="http://schemas.microsoft.com/office/powerpoint/2010/main" val="13210382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3B055-70D6-44DB-9104-BF98E158633B}"/>
              </a:ext>
            </a:extLst>
          </p:cNvPr>
          <p:cNvSpPr>
            <a:spLocks noGrp="1"/>
          </p:cNvSpPr>
          <p:nvPr>
            <p:ph type="title"/>
          </p:nvPr>
        </p:nvSpPr>
        <p:spPr/>
        <p:txBody>
          <a:bodyPr/>
          <a:lstStyle/>
          <a:p>
            <a:r>
              <a:rPr lang="en-US" dirty="0"/>
              <a:t>Writing Rebuttals: Tips</a:t>
            </a:r>
          </a:p>
        </p:txBody>
      </p:sp>
      <p:sp>
        <p:nvSpPr>
          <p:cNvPr id="3" name="Content Placeholder 2">
            <a:extLst>
              <a:ext uri="{FF2B5EF4-FFF2-40B4-BE49-F238E27FC236}">
                <a16:creationId xmlns:a16="http://schemas.microsoft.com/office/drawing/2014/main" id="{B17EA909-D666-4CE4-A735-D978CF380F89}"/>
              </a:ext>
            </a:extLst>
          </p:cNvPr>
          <p:cNvSpPr>
            <a:spLocks noGrp="1"/>
          </p:cNvSpPr>
          <p:nvPr>
            <p:ph idx="1"/>
          </p:nvPr>
        </p:nvSpPr>
        <p:spPr>
          <a:xfrm>
            <a:off x="457199" y="1600200"/>
            <a:ext cx="8464859" cy="4525963"/>
          </a:xfrm>
        </p:spPr>
        <p:txBody>
          <a:bodyPr>
            <a:noAutofit/>
          </a:bodyPr>
          <a:lstStyle/>
          <a:p>
            <a:pPr>
              <a:buFont typeface="+mj-lt"/>
              <a:buAutoNum type="arabicPeriod"/>
            </a:pPr>
            <a:r>
              <a:rPr lang="en-US" sz="1800" b="1" dirty="0"/>
              <a:t>Start positive. </a:t>
            </a:r>
            <a:r>
              <a:rPr lang="en-US" sz="1800" dirty="0"/>
              <a:t>Provide a summary of the reviews, highlighting positive things that reviewers said about your work. Rebuttals focus mostly on responding to perceived negatives, don’t let RACs forget about the strengths along the way.</a:t>
            </a:r>
          </a:p>
          <a:p>
            <a:pPr>
              <a:buFont typeface="+mj-lt"/>
              <a:buAutoNum type="arabicPeriod"/>
            </a:pPr>
            <a:r>
              <a:rPr lang="en-US" sz="1800" b="1" dirty="0"/>
              <a:t>Order matters.</a:t>
            </a:r>
            <a:r>
              <a:rPr lang="en-US" sz="1800" dirty="0"/>
              <a:t> Start with the biggest concerns that you have good answers for and work your way to less clear-cut responses and minor points.</a:t>
            </a:r>
          </a:p>
          <a:p>
            <a:pPr>
              <a:buFont typeface="+mj-lt"/>
              <a:buAutoNum type="arabicPeriod"/>
            </a:pPr>
            <a:r>
              <a:rPr lang="en-US" sz="1800" b="1" dirty="0"/>
              <a:t>Let reviewers speak for themselves, then respond directly.</a:t>
            </a:r>
            <a:r>
              <a:rPr lang="en-US" sz="1800" dirty="0"/>
              <a:t> Quote the core of the reviewer’s question or concern concisely and completely. Then before saying anything else, respond to it directly. And then give details, describe context, or explain your position.</a:t>
            </a:r>
          </a:p>
          <a:p>
            <a:pPr>
              <a:buFont typeface="+mj-lt"/>
              <a:buAutoNum type="arabicPeriod"/>
            </a:pPr>
            <a:r>
              <a:rPr lang="en-US" sz="1800" b="1" dirty="0"/>
              <a:t>Be conversational.</a:t>
            </a:r>
            <a:r>
              <a:rPr lang="en-US" sz="1800" dirty="0"/>
              <a:t> Notice the conversational nature of the example responses above. It makes it easier for RACs to follow, and the responses are less likely to be perceived as being combative.</a:t>
            </a:r>
          </a:p>
        </p:txBody>
      </p:sp>
      <p:sp>
        <p:nvSpPr>
          <p:cNvPr id="4" name="Slide Number Placeholder 3">
            <a:extLst>
              <a:ext uri="{FF2B5EF4-FFF2-40B4-BE49-F238E27FC236}">
                <a16:creationId xmlns:a16="http://schemas.microsoft.com/office/drawing/2014/main" id="{B7D73BBB-9114-46A5-980D-5DBAF6D18E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3AE6BEFF-9E1A-452F-8B38-B9D2E23ECF6B}"/>
              </a:ext>
            </a:extLst>
          </p:cNvPr>
          <p:cNvSpPr txBox="1"/>
          <p:nvPr/>
        </p:nvSpPr>
        <p:spPr>
          <a:xfrm>
            <a:off x="0" y="6598695"/>
            <a:ext cx="63050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Devi Parikh et al.,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https://deviparikh.medium.com/how-we-write-rebuttals-dc84742fece1</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884392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4778C-F9B5-4C7E-9B7C-268F01FE5496}"/>
              </a:ext>
            </a:extLst>
          </p:cNvPr>
          <p:cNvSpPr>
            <a:spLocks noGrp="1"/>
          </p:cNvSpPr>
          <p:nvPr>
            <p:ph type="title"/>
          </p:nvPr>
        </p:nvSpPr>
        <p:spPr/>
        <p:txBody>
          <a:bodyPr/>
          <a:lstStyle/>
          <a:p>
            <a:r>
              <a:rPr lang="en-US" dirty="0"/>
              <a:t>Writing Rebuttals: Tips</a:t>
            </a:r>
          </a:p>
        </p:txBody>
      </p:sp>
      <p:sp>
        <p:nvSpPr>
          <p:cNvPr id="3" name="Content Placeholder 2">
            <a:extLst>
              <a:ext uri="{FF2B5EF4-FFF2-40B4-BE49-F238E27FC236}">
                <a16:creationId xmlns:a16="http://schemas.microsoft.com/office/drawing/2014/main" id="{1221D24C-5CAB-45D5-8ED4-AA6A9F4D3114}"/>
              </a:ext>
            </a:extLst>
          </p:cNvPr>
          <p:cNvSpPr>
            <a:spLocks noGrp="1"/>
          </p:cNvSpPr>
          <p:nvPr>
            <p:ph idx="1"/>
          </p:nvPr>
        </p:nvSpPr>
        <p:spPr/>
        <p:txBody>
          <a:bodyPr>
            <a:normAutofit fontScale="55000" lnSpcReduction="20000"/>
          </a:bodyPr>
          <a:lstStyle/>
          <a:p>
            <a:pPr marL="347472" indent="-347472">
              <a:buFont typeface="+mj-lt"/>
              <a:buAutoNum type="arabicPeriod" startAt="5"/>
            </a:pPr>
            <a:r>
              <a:rPr lang="en-US" sz="3200" b="1" dirty="0"/>
              <a:t>Respond to the intent of the questions. </a:t>
            </a:r>
            <a:r>
              <a:rPr lang="en-US" sz="3200" dirty="0"/>
              <a:t>Don’t feel trapped to only discuss the quoted concern — also address the intent of the comment. For example, “Why didn’t you evaluate on GLORP3?” may generally be calling your experiments into question. Answer, but then point out that you’ve already evaluated on X,Y, and Z which should be sufficient! Note that it is useful for other RACs to be reminded of your extensive experimental evaluation. A first glance at a reviewer comment suggesting otherwise could leave a false impression.</a:t>
            </a:r>
          </a:p>
          <a:p>
            <a:pPr marL="347472" indent="-347472">
              <a:buFont typeface="+mj-lt"/>
              <a:buAutoNum type="arabicPeriod" startAt="5"/>
            </a:pPr>
            <a:r>
              <a:rPr lang="en-US" sz="3200" b="1" dirty="0"/>
              <a:t>Don’t be afraid of emphasis</a:t>
            </a:r>
            <a:r>
              <a:rPr lang="en-US" sz="3200" dirty="0"/>
              <a:t>. “Row 2 in Table 4 shows </a:t>
            </a:r>
            <a:r>
              <a:rPr lang="en-US" sz="3200" i="1" dirty="0"/>
              <a:t>exactly</a:t>
            </a:r>
            <a:r>
              <a:rPr lang="en-US" sz="3200" dirty="0"/>
              <a:t> that.” “We do NOT need a human-in-the-loop at test time.” Notice that many of the responses above are not just direct, but also have emphasis (in tone if not formatting of text).</a:t>
            </a:r>
          </a:p>
          <a:p>
            <a:pPr>
              <a:buFont typeface="+mj-lt"/>
              <a:buAutoNum type="arabicPeriod" startAt="5"/>
            </a:pPr>
            <a:r>
              <a:rPr lang="en-US" sz="3200" b="1" dirty="0"/>
              <a:t>Feel free to set the stage. </a:t>
            </a:r>
            <a:r>
              <a:rPr lang="en-US" sz="3200" dirty="0"/>
              <a:t>If it seems like all reviewers missed a central point, a concise, crisp recap of the main point could help.</a:t>
            </a:r>
          </a:p>
          <a:p>
            <a:pPr>
              <a:buFont typeface="+mj-lt"/>
              <a:buAutoNum type="arabicPeriod" startAt="5"/>
            </a:pPr>
            <a:r>
              <a:rPr lang="en-US" sz="3200" b="1" dirty="0"/>
              <a:t>Keep things self-contained.</a:t>
            </a:r>
            <a:r>
              <a:rPr lang="en-US" sz="3200" dirty="0"/>
              <a:t> Assume RACs don’t remember much about your paper and that they likely won’t read it again in detail. Re-introduce any acronyms, remind them of relevant details of an experimental setup. Notice that all the responses above likely make sense to you even though you may be unfamiliar with the papers (and in some cases the names and details are made up).</a:t>
            </a:r>
          </a:p>
          <a:p>
            <a:endParaRPr lang="en-US" dirty="0"/>
          </a:p>
        </p:txBody>
      </p:sp>
      <p:sp>
        <p:nvSpPr>
          <p:cNvPr id="4" name="Slide Number Placeholder 3">
            <a:extLst>
              <a:ext uri="{FF2B5EF4-FFF2-40B4-BE49-F238E27FC236}">
                <a16:creationId xmlns:a16="http://schemas.microsoft.com/office/drawing/2014/main" id="{1A726450-BDA3-4D85-BD15-169A0B209D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AC120221-0A1B-4F77-B5E2-1D0460CB2F96}"/>
              </a:ext>
            </a:extLst>
          </p:cNvPr>
          <p:cNvSpPr txBox="1"/>
          <p:nvPr/>
        </p:nvSpPr>
        <p:spPr>
          <a:xfrm>
            <a:off x="0" y="6598695"/>
            <a:ext cx="63050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Devi Parikh et al.,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https://deviparikh.medium.com/how-we-write-rebuttals-dc84742fece1</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82083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3B055-70D6-44DB-9104-BF98E158633B}"/>
              </a:ext>
            </a:extLst>
          </p:cNvPr>
          <p:cNvSpPr>
            <a:spLocks noGrp="1"/>
          </p:cNvSpPr>
          <p:nvPr>
            <p:ph type="title"/>
          </p:nvPr>
        </p:nvSpPr>
        <p:spPr/>
        <p:txBody>
          <a:bodyPr/>
          <a:lstStyle/>
          <a:p>
            <a:r>
              <a:rPr lang="en-US" dirty="0"/>
              <a:t>Writing Rebuttals: Tips</a:t>
            </a:r>
          </a:p>
        </p:txBody>
      </p:sp>
      <p:sp>
        <p:nvSpPr>
          <p:cNvPr id="3" name="Content Placeholder 2">
            <a:extLst>
              <a:ext uri="{FF2B5EF4-FFF2-40B4-BE49-F238E27FC236}">
                <a16:creationId xmlns:a16="http://schemas.microsoft.com/office/drawing/2014/main" id="{B17EA909-D666-4CE4-A735-D978CF380F89}"/>
              </a:ext>
            </a:extLst>
          </p:cNvPr>
          <p:cNvSpPr>
            <a:spLocks noGrp="1"/>
          </p:cNvSpPr>
          <p:nvPr>
            <p:ph idx="1"/>
          </p:nvPr>
        </p:nvSpPr>
        <p:spPr>
          <a:xfrm>
            <a:off x="457199" y="1600200"/>
            <a:ext cx="8349449" cy="4983162"/>
          </a:xfrm>
        </p:spPr>
        <p:txBody>
          <a:bodyPr>
            <a:noAutofit/>
          </a:bodyPr>
          <a:lstStyle/>
          <a:p>
            <a:pPr>
              <a:buFont typeface="+mj-lt"/>
              <a:buAutoNum type="arabicPeriod" startAt="9"/>
            </a:pPr>
            <a:r>
              <a:rPr lang="en-US" sz="1800" b="1" dirty="0"/>
              <a:t>But get credit for details you already included.</a:t>
            </a:r>
            <a:r>
              <a:rPr lang="en-US" sz="1800" dirty="0"/>
              <a:t> That said, if something a reviewer asked for was already in the paper, say so. Give them line/Table/Figure numbers, and then restate it in the rebuttal. The references back to the main paper are to establish credibility with all RACs that the paper was not lacking important details. (They are not necessarily to have RACs go back and look at the paper.)</a:t>
            </a:r>
          </a:p>
          <a:p>
            <a:pPr>
              <a:buFont typeface="+mj-lt"/>
              <a:buAutoNum type="arabicPeriod" startAt="9"/>
            </a:pPr>
            <a:r>
              <a:rPr lang="en-US" sz="1800" b="1" dirty="0"/>
              <a:t>Consolidate common concerns. </a:t>
            </a:r>
            <a:r>
              <a:rPr lang="en-US" sz="1800" dirty="0"/>
              <a:t>Save space by responding to multiple reviewers at once if they share related concerns.</a:t>
            </a:r>
          </a:p>
          <a:p>
            <a:pPr>
              <a:buFont typeface="+mj-lt"/>
              <a:buAutoNum type="arabicPeriod" startAt="9"/>
            </a:pPr>
            <a:r>
              <a:rPr lang="en-US" sz="1800" b="1" dirty="0"/>
              <a:t>Color-code reviewers.</a:t>
            </a:r>
            <a:r>
              <a:rPr lang="en-US" sz="1800" dirty="0"/>
              <a:t> Notice above the trick to color-code reviewers. Make it as easy as possible for reviewers to spot responses that are relevant to them — even when things are merged or not in reviewer order.</a:t>
            </a:r>
          </a:p>
          <a:p>
            <a:pPr>
              <a:buFont typeface="+mj-lt"/>
              <a:buAutoNum type="arabicPeriod" startAt="9"/>
            </a:pPr>
            <a:r>
              <a:rPr lang="en-US" sz="1800" b="1" dirty="0"/>
              <a:t>Stats speak louder than words.</a:t>
            </a:r>
            <a:r>
              <a:rPr lang="en-US" sz="1800" dirty="0"/>
              <a:t> Rather than argue with RACs, give them data/stats to back your claim up. These can be statistics/analysis of your data or results. Or the results of additional experiments you run to respond to their concern (if allowed by the venue). Every time you find yourself having a different opinion than the reviewer, ask if you can establish that with data. You can always provide the intuitive arguments after you’ve settled the issue with data.</a:t>
            </a:r>
          </a:p>
        </p:txBody>
      </p:sp>
      <p:sp>
        <p:nvSpPr>
          <p:cNvPr id="4" name="Slide Number Placeholder 3">
            <a:extLst>
              <a:ext uri="{FF2B5EF4-FFF2-40B4-BE49-F238E27FC236}">
                <a16:creationId xmlns:a16="http://schemas.microsoft.com/office/drawing/2014/main" id="{B7D73BBB-9114-46A5-980D-5DBAF6D18E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3AE6BEFF-9E1A-452F-8B38-B9D2E23ECF6B}"/>
              </a:ext>
            </a:extLst>
          </p:cNvPr>
          <p:cNvSpPr txBox="1"/>
          <p:nvPr/>
        </p:nvSpPr>
        <p:spPr>
          <a:xfrm>
            <a:off x="0" y="6598695"/>
            <a:ext cx="63050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Devi Parikh et al.,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https://deviparikh.medium.com/how-we-write-rebuttals-dc84742fece1</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70336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0A74A-32A8-4BF9-B328-60E0091AA7FC}"/>
              </a:ext>
            </a:extLst>
          </p:cNvPr>
          <p:cNvSpPr>
            <a:spLocks noGrp="1"/>
          </p:cNvSpPr>
          <p:nvPr>
            <p:ph type="title"/>
          </p:nvPr>
        </p:nvSpPr>
        <p:spPr/>
        <p:txBody>
          <a:bodyPr/>
          <a:lstStyle/>
          <a:p>
            <a:r>
              <a:rPr lang="en-US" dirty="0"/>
              <a:t>Writing Rebuttals: Tips</a:t>
            </a:r>
          </a:p>
        </p:txBody>
      </p:sp>
      <p:sp>
        <p:nvSpPr>
          <p:cNvPr id="3" name="Content Placeholder 2">
            <a:extLst>
              <a:ext uri="{FF2B5EF4-FFF2-40B4-BE49-F238E27FC236}">
                <a16:creationId xmlns:a16="http://schemas.microsoft.com/office/drawing/2014/main" id="{0CFCE188-EBFB-4197-9EEA-6434BBA584D1}"/>
              </a:ext>
            </a:extLst>
          </p:cNvPr>
          <p:cNvSpPr>
            <a:spLocks noGrp="1"/>
          </p:cNvSpPr>
          <p:nvPr>
            <p:ph idx="1"/>
          </p:nvPr>
        </p:nvSpPr>
        <p:spPr/>
        <p:txBody>
          <a:bodyPr>
            <a:normAutofit fontScale="55000" lnSpcReduction="20000"/>
          </a:bodyPr>
          <a:lstStyle/>
          <a:p>
            <a:pPr marL="347472" indent="-347472">
              <a:buFont typeface="+mj-lt"/>
              <a:buAutoNum type="arabicPeriod" startAt="13"/>
            </a:pPr>
            <a:r>
              <a:rPr lang="en-US" sz="3200" b="1" dirty="0"/>
              <a:t>Don’t promise, do.</a:t>
            </a:r>
            <a:r>
              <a:rPr lang="en-US" sz="3200" dirty="0"/>
              <a:t> Instead of saying “We will discuss Singh et al. in the paper.”, provide a discussion in the rebuttal. Instead of saying “We will explain what D_{RT} stands for in the paper”, explain what it stands for in the rebuttal. And then also add that you will add it to the paper. It makes it significantly easier for RACs to trust that you will make the promised changes.</a:t>
            </a:r>
          </a:p>
          <a:p>
            <a:pPr>
              <a:buFont typeface="+mj-lt"/>
              <a:buAutoNum type="arabicPeriod" startAt="13"/>
            </a:pPr>
            <a:r>
              <a:rPr lang="en-US" sz="3200" b="1" dirty="0"/>
              <a:t>Be receptive and reasonable.</a:t>
            </a:r>
            <a:r>
              <a:rPr lang="en-US" sz="3200" dirty="0"/>
              <a:t> Most RACs will appreciate it. Plus, it is just the better thing to do — these are your colleagues! :)</a:t>
            </a:r>
          </a:p>
          <a:p>
            <a:pPr>
              <a:buFont typeface="+mj-lt"/>
              <a:buAutoNum type="arabicPeriod" startAt="13"/>
            </a:pPr>
            <a:r>
              <a:rPr lang="en-US" sz="3200" b="1" dirty="0"/>
              <a:t>Be transparent.</a:t>
            </a:r>
            <a:r>
              <a:rPr lang="en-US" sz="3200" dirty="0"/>
              <a:t> Reviewers hinted at an additional experiment but the venue doesn’t allow it? Say so. They asked about intuitions about a trend but you don’t have any? Say that you’ve thought about it but don’t have any good ideas, and will continue to investigate it. Don’t have enough GPUs to run the experiment they asked for? Say so.</a:t>
            </a:r>
          </a:p>
          <a:p>
            <a:pPr>
              <a:buFont typeface="+mj-lt"/>
              <a:buAutoNum type="arabicPeriod" startAt="13"/>
            </a:pPr>
            <a:r>
              <a:rPr lang="en-US" sz="3200" b="1" dirty="0"/>
              <a:t>Shine a spotlight on reviewers acting in bad-faith. </a:t>
            </a:r>
            <a:r>
              <a:rPr lang="en-US" sz="3200" dirty="0"/>
              <a:t>In some circumstances, a reviewer may not be adhering to reviewing best practices or may not have taken the reviewing role seriously. It can be important to make sure the other RACs realize this and appropriately discount their review. Pointing out unreasonable or unsubstantiated comments and referencing other reviewers that disagree can help. This can also include confidential comments to the AC (where applicable).</a:t>
            </a:r>
          </a:p>
          <a:p>
            <a:endParaRPr lang="en-US" dirty="0"/>
          </a:p>
        </p:txBody>
      </p:sp>
      <p:sp>
        <p:nvSpPr>
          <p:cNvPr id="4" name="Slide Number Placeholder 3">
            <a:extLst>
              <a:ext uri="{FF2B5EF4-FFF2-40B4-BE49-F238E27FC236}">
                <a16:creationId xmlns:a16="http://schemas.microsoft.com/office/drawing/2014/main" id="{81124662-FB21-4FE6-A25F-59466A8276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5DF63DBF-6981-4AAF-A29B-E02F63FFF043}"/>
              </a:ext>
            </a:extLst>
          </p:cNvPr>
          <p:cNvSpPr txBox="1"/>
          <p:nvPr/>
        </p:nvSpPr>
        <p:spPr>
          <a:xfrm>
            <a:off x="0" y="6598695"/>
            <a:ext cx="63050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Devi Parikh et al.,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https://deviparikh.medium.com/how-we-write-rebuttals-dc84742fece1</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73861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AC302-0CC9-4EB2-B73B-543A046F8C51}"/>
              </a:ext>
            </a:extLst>
          </p:cNvPr>
          <p:cNvSpPr>
            <a:spLocks noGrp="1"/>
          </p:cNvSpPr>
          <p:nvPr>
            <p:ph type="title"/>
          </p:nvPr>
        </p:nvSpPr>
        <p:spPr/>
        <p:txBody>
          <a:bodyPr/>
          <a:lstStyle/>
          <a:p>
            <a:r>
              <a:rPr lang="en-US" dirty="0"/>
              <a:t>Writing Rebuttals: Tips</a:t>
            </a:r>
          </a:p>
        </p:txBody>
      </p:sp>
      <p:sp>
        <p:nvSpPr>
          <p:cNvPr id="3" name="Content Placeholder 2">
            <a:extLst>
              <a:ext uri="{FF2B5EF4-FFF2-40B4-BE49-F238E27FC236}">
                <a16:creationId xmlns:a16="http://schemas.microsoft.com/office/drawing/2014/main" id="{B16ACED3-BF01-4280-995F-B07916F90CD2}"/>
              </a:ext>
            </a:extLst>
          </p:cNvPr>
          <p:cNvSpPr>
            <a:spLocks noGrp="1"/>
          </p:cNvSpPr>
          <p:nvPr>
            <p:ph idx="1"/>
          </p:nvPr>
        </p:nvSpPr>
        <p:spPr/>
        <p:txBody>
          <a:bodyPr>
            <a:normAutofit/>
          </a:bodyPr>
          <a:lstStyle/>
          <a:p>
            <a:pPr>
              <a:buFont typeface="+mj-lt"/>
              <a:buAutoNum type="arabicPeriod" startAt="17"/>
            </a:pPr>
            <a:r>
              <a:rPr lang="en-US" sz="1800" b="1" dirty="0"/>
              <a:t>Acknowledge reviewer efforts.</a:t>
            </a:r>
            <a:r>
              <a:rPr lang="en-US" sz="1800" dirty="0"/>
              <a:t> On the other hand, if a reviewer goes above and beyond to be constructive, thank them for it. Typo list? Thank you. Pointers to relevant work? Thank you. Detailed musings about future work? Thank you. Add at least a short blurb acknowledging these things!</a:t>
            </a:r>
          </a:p>
          <a:p>
            <a:pPr>
              <a:buFont typeface="+mj-lt"/>
              <a:buAutoNum type="arabicPeriod" startAt="17"/>
            </a:pPr>
            <a:r>
              <a:rPr lang="en-US" sz="1800" b="1" dirty="0"/>
              <a:t>Don’t forget the humans on the other end.</a:t>
            </a:r>
            <a:r>
              <a:rPr lang="en-US" sz="1800" dirty="0"/>
              <a:t> Keep in mind that this is not just a scientific but a sociopolitical interaction with other humans :) So decide whether you’d like to be argumentative and risk your reviewer taking a strong stand against the paper, or if you’d like to work towards a common ground. Finding points where you do agree with the reviewer and acknowledging them can help with the latter.</a:t>
            </a:r>
          </a:p>
          <a:p>
            <a:endParaRPr lang="en-US" sz="1800" dirty="0"/>
          </a:p>
        </p:txBody>
      </p:sp>
      <p:sp>
        <p:nvSpPr>
          <p:cNvPr id="4" name="Slide Number Placeholder 3">
            <a:extLst>
              <a:ext uri="{FF2B5EF4-FFF2-40B4-BE49-F238E27FC236}">
                <a16:creationId xmlns:a16="http://schemas.microsoft.com/office/drawing/2014/main" id="{6408B442-CF56-44E0-9F12-5E6E679519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FCC5823E-7C4E-41C2-A141-EC0EA2BC23E9}"/>
              </a:ext>
            </a:extLst>
          </p:cNvPr>
          <p:cNvSpPr txBox="1"/>
          <p:nvPr/>
        </p:nvSpPr>
        <p:spPr>
          <a:xfrm>
            <a:off x="0" y="6598695"/>
            <a:ext cx="63050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Devi Parikh et al.,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2"/>
              </a:rPr>
              <a:t>https://deviparikh.medium.com/how-we-write-rebuttals-dc84742fece1</a:t>
            </a:r>
            <a:r>
              <a:rPr kumimoji="0" lang="en-US" sz="12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81341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302E0-472F-1CB6-2E1D-E0E0079A7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2C896-46E6-1E04-84D9-648BA6D30D55}"/>
              </a:ext>
            </a:extLst>
          </p:cNvPr>
          <p:cNvSpPr>
            <a:spLocks noGrp="1"/>
          </p:cNvSpPr>
          <p:nvPr>
            <p:ph type="title"/>
          </p:nvPr>
        </p:nvSpPr>
        <p:spPr>
          <a:xfrm>
            <a:off x="457200" y="274638"/>
            <a:ext cx="8229600" cy="6354762"/>
          </a:xfrm>
        </p:spPr>
        <p:txBody>
          <a:bodyPr/>
          <a:lstStyle/>
          <a:p>
            <a:r>
              <a:rPr lang="en-US" dirty="0"/>
              <a:t>Presenting</a:t>
            </a:r>
          </a:p>
        </p:txBody>
      </p:sp>
      <p:sp>
        <p:nvSpPr>
          <p:cNvPr id="4" name="Slide Number Placeholder 3">
            <a:extLst>
              <a:ext uri="{FF2B5EF4-FFF2-40B4-BE49-F238E27FC236}">
                <a16:creationId xmlns:a16="http://schemas.microsoft.com/office/drawing/2014/main" id="{0C943D10-C0BA-5756-2C17-3205F7AC8D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02621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38B195-89E8-41DA-BBFA-B0DA33ACFD58}"/>
              </a:ext>
            </a:extLst>
          </p:cNvPr>
          <p:cNvSpPr>
            <a:spLocks noGrp="1"/>
          </p:cNvSpPr>
          <p:nvPr>
            <p:ph type="title"/>
          </p:nvPr>
        </p:nvSpPr>
        <p:spPr/>
        <p:txBody>
          <a:bodyPr/>
          <a:lstStyle/>
          <a:p>
            <a:r>
              <a:rPr lang="en-US" dirty="0"/>
              <a:t>Some Guidelines</a:t>
            </a:r>
          </a:p>
        </p:txBody>
      </p:sp>
      <p:sp>
        <p:nvSpPr>
          <p:cNvPr id="4" name="Content Placeholder 3">
            <a:extLst>
              <a:ext uri="{FF2B5EF4-FFF2-40B4-BE49-F238E27FC236}">
                <a16:creationId xmlns:a16="http://schemas.microsoft.com/office/drawing/2014/main" id="{141D2D9D-DC85-42ED-90D3-BEAEB3281B05}"/>
              </a:ext>
            </a:extLst>
          </p:cNvPr>
          <p:cNvSpPr>
            <a:spLocks noGrp="1"/>
          </p:cNvSpPr>
          <p:nvPr>
            <p:ph idx="1"/>
          </p:nvPr>
        </p:nvSpPr>
        <p:spPr/>
        <p:txBody>
          <a:bodyPr>
            <a:normAutofit lnSpcReduction="10000"/>
          </a:bodyPr>
          <a:lstStyle/>
          <a:p>
            <a:pPr marL="395288" indent="-385763">
              <a:spcBef>
                <a:spcPts val="548"/>
              </a:spcBef>
              <a:buAutoNum type="arabicPeriod"/>
              <a:tabLst>
                <a:tab pos="395288" algn="l"/>
              </a:tabLst>
            </a:pPr>
            <a:r>
              <a:rPr lang="en-US" sz="3200" spc="-38" dirty="0">
                <a:cs typeface="Arial MT"/>
              </a:rPr>
              <a:t>Consider</a:t>
            </a:r>
            <a:r>
              <a:rPr lang="en-US" sz="3200" spc="-64" dirty="0">
                <a:cs typeface="Arial MT"/>
              </a:rPr>
              <a:t> </a:t>
            </a:r>
            <a:r>
              <a:rPr lang="en-US" sz="3200" spc="-19" dirty="0">
                <a:cs typeface="Arial MT"/>
              </a:rPr>
              <a:t>the</a:t>
            </a:r>
            <a:r>
              <a:rPr lang="en-US" sz="3200" spc="-86" dirty="0">
                <a:cs typeface="Arial MT"/>
              </a:rPr>
              <a:t> </a:t>
            </a:r>
            <a:r>
              <a:rPr lang="en-US" sz="3200" spc="-38" dirty="0">
                <a:cs typeface="Arial MT"/>
              </a:rPr>
              <a:t>audience</a:t>
            </a:r>
            <a:r>
              <a:rPr lang="en-US" sz="3200" spc="-86" dirty="0">
                <a:cs typeface="Arial MT"/>
              </a:rPr>
              <a:t> </a:t>
            </a:r>
            <a:r>
              <a:rPr lang="en-US" sz="3200" spc="15" dirty="0">
                <a:cs typeface="Arial MT"/>
              </a:rPr>
              <a:t>&amp;</a:t>
            </a:r>
            <a:r>
              <a:rPr lang="en-US" sz="3200" spc="-90" dirty="0">
                <a:cs typeface="Arial MT"/>
              </a:rPr>
              <a:t> </a:t>
            </a:r>
            <a:r>
              <a:rPr lang="en-US" sz="3200" spc="-38" dirty="0">
                <a:cs typeface="Arial MT"/>
              </a:rPr>
              <a:t>event</a:t>
            </a:r>
            <a:endParaRPr lang="en-US" sz="3200" dirty="0">
              <a:cs typeface="Arial MT"/>
            </a:endParaRPr>
          </a:p>
          <a:p>
            <a:pPr marL="395288" indent="-385763">
              <a:spcBef>
                <a:spcPts val="480"/>
              </a:spcBef>
              <a:buAutoNum type="arabicPeriod"/>
              <a:tabLst>
                <a:tab pos="395288" algn="l"/>
              </a:tabLst>
            </a:pPr>
            <a:r>
              <a:rPr lang="en-US" sz="3200" spc="-34" dirty="0">
                <a:cs typeface="Arial MT"/>
              </a:rPr>
              <a:t>Structure based on audience and time </a:t>
            </a:r>
          </a:p>
          <a:p>
            <a:pPr marL="395288" indent="-385763">
              <a:spcBef>
                <a:spcPts val="480"/>
              </a:spcBef>
              <a:buAutoNum type="arabicPeriod"/>
              <a:tabLst>
                <a:tab pos="395288" algn="l"/>
              </a:tabLst>
            </a:pPr>
            <a:r>
              <a:rPr lang="en-US" sz="3200" spc="-34" dirty="0">
                <a:cs typeface="Arial MT"/>
              </a:rPr>
              <a:t>How you say it matters</a:t>
            </a:r>
          </a:p>
          <a:p>
            <a:pPr marL="395288" indent="-385763">
              <a:spcBef>
                <a:spcPts val="480"/>
              </a:spcBef>
              <a:buAutoNum type="arabicPeriod"/>
              <a:tabLst>
                <a:tab pos="395288" algn="l"/>
              </a:tabLst>
            </a:pPr>
            <a:r>
              <a:rPr lang="en-US" sz="3200" spc="-34" dirty="0">
                <a:cs typeface="Arial MT"/>
              </a:rPr>
              <a:t>Don’t</a:t>
            </a:r>
            <a:r>
              <a:rPr lang="en-US" sz="3200" spc="-60" dirty="0">
                <a:cs typeface="Arial MT"/>
              </a:rPr>
              <a:t> </a:t>
            </a:r>
            <a:r>
              <a:rPr lang="en-US" sz="3200" spc="-30" dirty="0">
                <a:cs typeface="Arial MT"/>
              </a:rPr>
              <a:t>bury</a:t>
            </a:r>
            <a:r>
              <a:rPr lang="en-US" sz="3200" spc="-79" dirty="0">
                <a:cs typeface="Arial MT"/>
              </a:rPr>
              <a:t> </a:t>
            </a:r>
            <a:r>
              <a:rPr lang="en-US" sz="3200" spc="-19" dirty="0">
                <a:cs typeface="Arial MT"/>
              </a:rPr>
              <a:t>the</a:t>
            </a:r>
            <a:r>
              <a:rPr lang="en-US" sz="3200" spc="-94" dirty="0">
                <a:cs typeface="Arial MT"/>
              </a:rPr>
              <a:t> </a:t>
            </a:r>
            <a:r>
              <a:rPr lang="en-US" sz="3200" spc="-26" dirty="0">
                <a:cs typeface="Arial MT"/>
              </a:rPr>
              <a:t>lead</a:t>
            </a:r>
            <a:endParaRPr lang="en-US" sz="3200" dirty="0">
              <a:cs typeface="Arial MT"/>
            </a:endParaRPr>
          </a:p>
          <a:p>
            <a:pPr marL="395288" indent="-385763">
              <a:spcBef>
                <a:spcPts val="105"/>
              </a:spcBef>
              <a:buAutoNum type="arabicPeriod"/>
              <a:tabLst>
                <a:tab pos="395288" algn="l"/>
              </a:tabLst>
            </a:pPr>
            <a:r>
              <a:rPr lang="en-US" sz="3200" spc="-19" dirty="0">
                <a:cs typeface="Arial MT"/>
              </a:rPr>
              <a:t>Be</a:t>
            </a:r>
            <a:r>
              <a:rPr lang="en-US" sz="3200" spc="-109" dirty="0">
                <a:cs typeface="Arial MT"/>
              </a:rPr>
              <a:t> </a:t>
            </a:r>
            <a:r>
              <a:rPr lang="en-US" sz="3200" spc="-34" dirty="0">
                <a:cs typeface="Arial MT"/>
              </a:rPr>
              <a:t>concise</a:t>
            </a:r>
            <a:endParaRPr lang="en-US" sz="3200" dirty="0">
              <a:cs typeface="Arial MT"/>
            </a:endParaRPr>
          </a:p>
          <a:p>
            <a:pPr marL="395288" indent="-385763">
              <a:spcBef>
                <a:spcPts val="480"/>
              </a:spcBef>
              <a:buAutoNum type="arabicPeriod"/>
              <a:tabLst>
                <a:tab pos="395288" algn="l"/>
              </a:tabLst>
            </a:pPr>
            <a:r>
              <a:rPr lang="en-US" sz="3200" spc="-30" dirty="0">
                <a:cs typeface="Arial MT"/>
              </a:rPr>
              <a:t>Give</a:t>
            </a:r>
            <a:r>
              <a:rPr lang="en-US" sz="3200" spc="-105" dirty="0">
                <a:cs typeface="Arial MT"/>
              </a:rPr>
              <a:t> </a:t>
            </a:r>
            <a:r>
              <a:rPr lang="en-US" sz="3200" spc="-30" dirty="0">
                <a:cs typeface="Arial MT"/>
              </a:rPr>
              <a:t>credit</a:t>
            </a:r>
            <a:endParaRPr lang="en-US" sz="3200" dirty="0">
              <a:cs typeface="Arial MT"/>
            </a:endParaRPr>
          </a:p>
          <a:p>
            <a:pPr marL="395288" indent="-385763">
              <a:spcBef>
                <a:spcPts val="480"/>
              </a:spcBef>
              <a:buAutoNum type="arabicPeriod"/>
              <a:tabLst>
                <a:tab pos="395288" algn="l"/>
              </a:tabLst>
            </a:pPr>
            <a:r>
              <a:rPr lang="en-US" sz="3200" spc="-41" dirty="0">
                <a:cs typeface="Arial MT"/>
              </a:rPr>
              <a:t>Q&amp;A:</a:t>
            </a:r>
            <a:r>
              <a:rPr lang="en-US" sz="3200" spc="-60" dirty="0">
                <a:cs typeface="Arial MT"/>
              </a:rPr>
              <a:t> </a:t>
            </a:r>
            <a:r>
              <a:rPr lang="en-US" sz="3200" spc="-19" dirty="0">
                <a:cs typeface="Arial MT"/>
              </a:rPr>
              <a:t>the</a:t>
            </a:r>
            <a:r>
              <a:rPr lang="en-US" sz="3200" spc="-86" dirty="0">
                <a:cs typeface="Arial MT"/>
              </a:rPr>
              <a:t> </a:t>
            </a:r>
            <a:r>
              <a:rPr lang="en-US" sz="3200" spc="-41" dirty="0">
                <a:cs typeface="Arial MT"/>
              </a:rPr>
              <a:t>unknown</a:t>
            </a:r>
            <a:r>
              <a:rPr lang="en-US" sz="3200" spc="-90" dirty="0">
                <a:cs typeface="Arial MT"/>
              </a:rPr>
              <a:t> </a:t>
            </a:r>
            <a:r>
              <a:rPr lang="en-US" sz="3200" spc="-41" dirty="0">
                <a:cs typeface="Arial MT"/>
              </a:rPr>
              <a:t>unknowns</a:t>
            </a:r>
            <a:endParaRPr lang="en-US" sz="3200" dirty="0">
              <a:cs typeface="Arial MT"/>
            </a:endParaRPr>
          </a:p>
          <a:p>
            <a:pPr marL="395288" indent="-385763">
              <a:spcBef>
                <a:spcPts val="180"/>
              </a:spcBef>
              <a:buAutoNum type="arabicPeriod"/>
              <a:tabLst>
                <a:tab pos="395288" algn="l"/>
              </a:tabLst>
            </a:pPr>
            <a:r>
              <a:rPr lang="en-US" sz="3200" spc="-30" dirty="0">
                <a:cs typeface="Arial MT"/>
              </a:rPr>
              <a:t>Delivery</a:t>
            </a:r>
            <a:r>
              <a:rPr lang="en-US" sz="3200" spc="-101" dirty="0">
                <a:cs typeface="Arial MT"/>
              </a:rPr>
              <a:t> </a:t>
            </a:r>
            <a:r>
              <a:rPr lang="en-US" sz="3200" spc="-19" dirty="0">
                <a:cs typeface="Arial MT"/>
              </a:rPr>
              <a:t>tips</a:t>
            </a:r>
            <a:endParaRPr lang="en-US" sz="3200" dirty="0">
              <a:cs typeface="Arial MT"/>
            </a:endParaRPr>
          </a:p>
          <a:p>
            <a:pPr marL="395288" indent="-385763">
              <a:spcBef>
                <a:spcPts val="480"/>
              </a:spcBef>
              <a:buAutoNum type="arabicPeriod"/>
              <a:tabLst>
                <a:tab pos="395288" algn="l"/>
              </a:tabLst>
            </a:pPr>
            <a:r>
              <a:rPr lang="en-US" sz="3200" spc="-34" dirty="0">
                <a:cs typeface="Arial MT"/>
              </a:rPr>
              <a:t>Clear</a:t>
            </a:r>
            <a:r>
              <a:rPr lang="en-US" sz="3200" spc="-83" dirty="0">
                <a:cs typeface="Arial MT"/>
              </a:rPr>
              <a:t> </a:t>
            </a:r>
            <a:r>
              <a:rPr lang="en-US" sz="3200" spc="-26" dirty="0">
                <a:cs typeface="Arial MT"/>
              </a:rPr>
              <a:t>slides</a:t>
            </a:r>
            <a:endParaRPr lang="en-US" sz="3200" dirty="0">
              <a:cs typeface="Arial MT"/>
            </a:endParaRPr>
          </a:p>
        </p:txBody>
      </p:sp>
      <p:sp>
        <p:nvSpPr>
          <p:cNvPr id="2" name="Slide Number Placeholder 1">
            <a:extLst>
              <a:ext uri="{FF2B5EF4-FFF2-40B4-BE49-F238E27FC236}">
                <a16:creationId xmlns:a16="http://schemas.microsoft.com/office/drawing/2014/main" id="{0F4025B9-8C65-4216-8BA3-3DF238F21AF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2A86296A-F058-4A63-8F9C-A137D59A847D}"/>
              </a:ext>
            </a:extLst>
          </p:cNvPr>
          <p:cNvSpPr txBox="1"/>
          <p:nvPr/>
        </p:nvSpPr>
        <p:spPr>
          <a:xfrm>
            <a:off x="0" y="6583362"/>
            <a:ext cx="269516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Kristen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Grauman</a:t>
            </a:r>
            <a:r>
              <a:rPr kumimoji="0" lang="en-US" sz="1200" b="0" i="0" u="none" strike="noStrike" kern="1200" cap="none" spc="0" normalizeH="0" baseline="0" noProof="0" dirty="0">
                <a:ln>
                  <a:noFill/>
                </a:ln>
                <a:solidFill>
                  <a:prstClr val="black"/>
                </a:solidFill>
                <a:effectLst/>
                <a:uLnTx/>
                <a:uFillTx/>
                <a:latin typeface="Calibri"/>
                <a:ea typeface="+mn-ea"/>
                <a:cs typeface="+mn-cs"/>
              </a:rPr>
              <a:t>, Adam Lee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71CB0-C5DD-401F-8783-86F7F4DE67A5}"/>
              </a:ext>
            </a:extLst>
          </p:cNvPr>
          <p:cNvSpPr>
            <a:spLocks noGrp="1"/>
          </p:cNvSpPr>
          <p:nvPr>
            <p:ph type="title"/>
          </p:nvPr>
        </p:nvSpPr>
        <p:spPr/>
        <p:txBody>
          <a:bodyPr/>
          <a:lstStyle/>
          <a:p>
            <a:r>
              <a:rPr lang="en-US" dirty="0"/>
              <a:t>Structure of an 8-page, 2-col Paper</a:t>
            </a:r>
          </a:p>
        </p:txBody>
      </p:sp>
      <p:sp>
        <p:nvSpPr>
          <p:cNvPr id="3" name="Content Placeholder 2">
            <a:extLst>
              <a:ext uri="{FF2B5EF4-FFF2-40B4-BE49-F238E27FC236}">
                <a16:creationId xmlns:a16="http://schemas.microsoft.com/office/drawing/2014/main" id="{C6A50D23-7CC8-4DF2-9191-EA68A7C05500}"/>
              </a:ext>
            </a:extLst>
          </p:cNvPr>
          <p:cNvSpPr>
            <a:spLocks noGrp="1"/>
          </p:cNvSpPr>
          <p:nvPr>
            <p:ph idx="1"/>
          </p:nvPr>
        </p:nvSpPr>
        <p:spPr/>
        <p:txBody>
          <a:bodyPr>
            <a:normAutofit lnSpcReduction="10000"/>
          </a:bodyPr>
          <a:lstStyle/>
          <a:p>
            <a:r>
              <a:rPr lang="en-US" dirty="0"/>
              <a:t>Abstract</a:t>
            </a:r>
          </a:p>
          <a:p>
            <a:r>
              <a:rPr lang="en-US" dirty="0"/>
              <a:t>Introduction</a:t>
            </a:r>
          </a:p>
          <a:p>
            <a:r>
              <a:rPr lang="en-US" dirty="0"/>
              <a:t>Related Work</a:t>
            </a:r>
          </a:p>
          <a:p>
            <a:r>
              <a:rPr lang="en-US" dirty="0"/>
              <a:t>Approach/Method</a:t>
            </a:r>
          </a:p>
          <a:p>
            <a:r>
              <a:rPr lang="en-US" dirty="0"/>
              <a:t>Validation/Results/Experiments</a:t>
            </a:r>
          </a:p>
          <a:p>
            <a:r>
              <a:rPr lang="en-US" dirty="0"/>
              <a:t>Conclusion</a:t>
            </a:r>
          </a:p>
          <a:p>
            <a:r>
              <a:rPr lang="en-US" dirty="0"/>
              <a:t>Acknowledgements</a:t>
            </a:r>
          </a:p>
          <a:p>
            <a:r>
              <a:rPr lang="en-US" dirty="0"/>
              <a:t>References</a:t>
            </a:r>
          </a:p>
        </p:txBody>
      </p:sp>
      <p:sp>
        <p:nvSpPr>
          <p:cNvPr id="4" name="Slide Number Placeholder 3">
            <a:extLst>
              <a:ext uri="{FF2B5EF4-FFF2-40B4-BE49-F238E27FC236}">
                <a16:creationId xmlns:a16="http://schemas.microsoft.com/office/drawing/2014/main" id="{B3974131-B35A-436C-9DE6-E71AFE02E7C7}"/>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a:t>
            </a:fld>
            <a:endParaRPr lang="en-US">
              <a:solidFill>
                <a:prstClr val="black">
                  <a:tint val="75000"/>
                </a:prstClr>
              </a:solidFill>
            </a:endParaRPr>
          </a:p>
        </p:txBody>
      </p:sp>
    </p:spTree>
    <p:extLst>
      <p:ext uri="{BB962C8B-B14F-4D97-AF65-F5344CB8AC3E}">
        <p14:creationId xmlns:p14="http://schemas.microsoft.com/office/powerpoint/2010/main" val="3998237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sz="half" idx="2"/>
          </p:nvPr>
        </p:nvSpPr>
        <p:spPr>
          <a:xfrm>
            <a:off x="515779" y="2120900"/>
            <a:ext cx="4295918" cy="2910733"/>
          </a:xfrm>
          <a:prstGeom prst="rect">
            <a:avLst/>
          </a:prstGeom>
        </p:spPr>
        <p:txBody>
          <a:bodyPr vert="horz" wrap="square" lIns="0" tIns="69533" rIns="0" bIns="0" rtlCol="0">
            <a:spAutoFit/>
          </a:bodyPr>
          <a:lstStyle/>
          <a:p>
            <a:pPr marL="180975" indent="-171450">
              <a:spcBef>
                <a:spcPts val="548"/>
              </a:spcBef>
              <a:tabLst>
                <a:tab pos="180975" algn="l"/>
              </a:tabLst>
            </a:pPr>
            <a:r>
              <a:rPr spc="-270" dirty="0"/>
              <a:t>Y</a:t>
            </a:r>
            <a:r>
              <a:rPr spc="-49" dirty="0"/>
              <a:t>o</a:t>
            </a:r>
            <a:r>
              <a:rPr spc="-53" dirty="0"/>
              <a:t>u</a:t>
            </a:r>
            <a:r>
              <a:rPr spc="8" dirty="0"/>
              <a:t>r</a:t>
            </a:r>
            <a:r>
              <a:rPr spc="-60" dirty="0"/>
              <a:t> </a:t>
            </a:r>
            <a:r>
              <a:rPr spc="-53" dirty="0"/>
              <a:t>g</a:t>
            </a:r>
            <a:r>
              <a:rPr spc="-30" dirty="0"/>
              <a:t>r</a:t>
            </a:r>
            <a:r>
              <a:rPr spc="-53" dirty="0"/>
              <a:t>ou</a:t>
            </a:r>
            <a:r>
              <a:rPr spc="11" dirty="0"/>
              <a:t>p</a:t>
            </a:r>
            <a:r>
              <a:rPr spc="-83" dirty="0"/>
              <a:t> </a:t>
            </a:r>
            <a:r>
              <a:rPr spc="-68" dirty="0"/>
              <a:t>m</a:t>
            </a:r>
            <a:r>
              <a:rPr spc="-53" dirty="0"/>
              <a:t>ee</a:t>
            </a:r>
            <a:r>
              <a:rPr spc="-26" dirty="0"/>
              <a:t>t</a:t>
            </a:r>
            <a:r>
              <a:rPr spc="-19" dirty="0"/>
              <a:t>i</a:t>
            </a:r>
            <a:r>
              <a:rPr spc="-53" dirty="0"/>
              <a:t>ng</a:t>
            </a:r>
            <a:r>
              <a:rPr spc="11" dirty="0"/>
              <a:t>?</a:t>
            </a:r>
          </a:p>
          <a:p>
            <a:pPr marL="180975" indent="-171450">
              <a:spcBef>
                <a:spcPts val="480"/>
              </a:spcBef>
              <a:tabLst>
                <a:tab pos="180975" algn="l"/>
              </a:tabLst>
            </a:pPr>
            <a:r>
              <a:rPr spc="-53" dirty="0"/>
              <a:t>CVPR?</a:t>
            </a:r>
          </a:p>
          <a:p>
            <a:pPr marL="180975" marR="75248" indent="-171450">
              <a:lnSpc>
                <a:spcPts val="2850"/>
              </a:lnSpc>
              <a:spcBef>
                <a:spcPts val="300"/>
              </a:spcBef>
              <a:tabLst>
                <a:tab pos="180975" algn="l"/>
              </a:tabLst>
            </a:pPr>
            <a:r>
              <a:rPr spc="-26" dirty="0"/>
              <a:t>Job</a:t>
            </a:r>
            <a:r>
              <a:rPr spc="-101" dirty="0"/>
              <a:t> </a:t>
            </a:r>
            <a:r>
              <a:rPr spc="-23" dirty="0"/>
              <a:t>talk</a:t>
            </a:r>
            <a:r>
              <a:rPr spc="-86" dirty="0"/>
              <a:t> </a:t>
            </a:r>
            <a:r>
              <a:rPr spc="-8" dirty="0"/>
              <a:t>to</a:t>
            </a:r>
            <a:r>
              <a:rPr spc="-98" dirty="0"/>
              <a:t> </a:t>
            </a:r>
            <a:r>
              <a:rPr spc="-26" dirty="0"/>
              <a:t>entire</a:t>
            </a:r>
            <a:r>
              <a:rPr spc="-98" dirty="0"/>
              <a:t> </a:t>
            </a:r>
            <a:r>
              <a:rPr spc="-19" dirty="0"/>
              <a:t>CS </a:t>
            </a:r>
            <a:r>
              <a:rPr spc="-675" dirty="0"/>
              <a:t> </a:t>
            </a:r>
            <a:r>
              <a:rPr spc="-38" dirty="0"/>
              <a:t>department?</a:t>
            </a:r>
          </a:p>
          <a:p>
            <a:pPr marL="180975" indent="-171450">
              <a:spcBef>
                <a:spcPts val="105"/>
              </a:spcBef>
              <a:tabLst>
                <a:tab pos="180975" algn="l"/>
              </a:tabLst>
            </a:pPr>
            <a:r>
              <a:rPr spc="-34" dirty="0"/>
              <a:t>Interdisciplinary?</a:t>
            </a:r>
          </a:p>
          <a:p>
            <a:pPr marL="180975" indent="-171450">
              <a:spcBef>
                <a:spcPts val="405"/>
              </a:spcBef>
              <a:tabLst>
                <a:tab pos="180975" algn="l"/>
              </a:tabLst>
            </a:pPr>
            <a:r>
              <a:rPr spc="-45" dirty="0"/>
              <a:t>K-12?</a:t>
            </a:r>
          </a:p>
          <a:p>
            <a:pPr marL="180975" indent="-171450">
              <a:spcBef>
                <a:spcPts val="180"/>
              </a:spcBef>
              <a:tabLst>
                <a:tab pos="180975" algn="l"/>
              </a:tabLst>
            </a:pPr>
            <a:r>
              <a:rPr spc="-38" dirty="0"/>
              <a:t>Formal?</a:t>
            </a:r>
            <a:r>
              <a:rPr spc="-105" dirty="0"/>
              <a:t> </a:t>
            </a:r>
            <a:r>
              <a:rPr spc="-34" dirty="0"/>
              <a:t>Casual?</a:t>
            </a:r>
          </a:p>
        </p:txBody>
      </p:sp>
      <p:sp>
        <p:nvSpPr>
          <p:cNvPr id="4" name="object 4"/>
          <p:cNvSpPr txBox="1"/>
          <p:nvPr/>
        </p:nvSpPr>
        <p:spPr>
          <a:xfrm>
            <a:off x="4940867" y="2120899"/>
            <a:ext cx="3613785" cy="1734770"/>
          </a:xfrm>
          <a:prstGeom prst="rect">
            <a:avLst/>
          </a:prstGeom>
        </p:spPr>
        <p:txBody>
          <a:bodyPr vert="horz" wrap="square" lIns="0" tIns="69533" rIns="0" bIns="0" rtlCol="0">
            <a:spAutoFit/>
          </a:bodyPr>
          <a:lstStyle/>
          <a:p>
            <a:pPr marL="180975" marR="0" lvl="0" indent="-171450" algn="l" defTabSz="914400" rtl="0" eaLnBrk="1" fontAlgn="auto" latinLnBrk="0" hangingPunct="1">
              <a:lnSpc>
                <a:spcPct val="100000"/>
              </a:lnSpc>
              <a:spcBef>
                <a:spcPts val="548"/>
              </a:spcBef>
              <a:spcAft>
                <a:spcPts val="0"/>
              </a:spcAft>
              <a:buClrTx/>
              <a:buSzTx/>
              <a:buFontTx/>
              <a:buChar char="•"/>
              <a:tabLst>
                <a:tab pos="180975" algn="l"/>
              </a:tabLst>
              <a:defRPr/>
            </a:pPr>
            <a:r>
              <a:rPr kumimoji="0" sz="2475" b="0" i="0" u="none" strike="noStrike" kern="1200" cap="none" spc="-38" normalizeH="0" baseline="0" noProof="0" dirty="0">
                <a:ln>
                  <a:noFill/>
                </a:ln>
                <a:solidFill>
                  <a:srgbClr val="0000FF"/>
                </a:solidFill>
                <a:effectLst/>
                <a:uLnTx/>
                <a:uFillTx/>
                <a:latin typeface="Arial MT"/>
                <a:ea typeface="+mn-ea"/>
                <a:cs typeface="Arial MT"/>
              </a:rPr>
              <a:t>Degree</a:t>
            </a:r>
            <a:r>
              <a:rPr kumimoji="0" sz="2475" b="0" i="0" u="none" strike="noStrike" kern="1200" cap="none" spc="-98" normalizeH="0" baseline="0" noProof="0" dirty="0">
                <a:ln>
                  <a:noFill/>
                </a:ln>
                <a:solidFill>
                  <a:srgbClr val="0000FF"/>
                </a:solidFill>
                <a:effectLst/>
                <a:uLnTx/>
                <a:uFillTx/>
                <a:latin typeface="Arial MT"/>
                <a:ea typeface="+mn-ea"/>
                <a:cs typeface="Arial MT"/>
              </a:rPr>
              <a:t> </a:t>
            </a:r>
            <a:r>
              <a:rPr kumimoji="0" sz="2475" b="0" i="0" u="none" strike="noStrike" kern="1200" cap="none" spc="-23" normalizeH="0" baseline="0" noProof="0" dirty="0">
                <a:ln>
                  <a:noFill/>
                </a:ln>
                <a:solidFill>
                  <a:srgbClr val="0000FF"/>
                </a:solidFill>
                <a:effectLst/>
                <a:uLnTx/>
                <a:uFillTx/>
                <a:latin typeface="Arial MT"/>
                <a:ea typeface="+mn-ea"/>
                <a:cs typeface="Arial MT"/>
              </a:rPr>
              <a:t>of</a:t>
            </a:r>
            <a:r>
              <a:rPr kumimoji="0" sz="2475" b="0" i="0" u="none" strike="noStrike" kern="1200" cap="none" spc="-60" normalizeH="0" baseline="0" noProof="0" dirty="0">
                <a:ln>
                  <a:noFill/>
                </a:ln>
                <a:solidFill>
                  <a:srgbClr val="0000FF"/>
                </a:solidFill>
                <a:effectLst/>
                <a:uLnTx/>
                <a:uFillTx/>
                <a:latin typeface="Arial MT"/>
                <a:ea typeface="+mn-ea"/>
                <a:cs typeface="Arial MT"/>
              </a:rPr>
              <a:t> </a:t>
            </a:r>
            <a:r>
              <a:rPr kumimoji="0" sz="2475" b="0" i="0" u="none" strike="noStrike" kern="1200" cap="none" spc="-30" normalizeH="0" baseline="0" noProof="0" dirty="0">
                <a:ln>
                  <a:noFill/>
                </a:ln>
                <a:solidFill>
                  <a:srgbClr val="0000FF"/>
                </a:solidFill>
                <a:effectLst/>
                <a:uLnTx/>
                <a:uFillTx/>
                <a:latin typeface="Arial MT"/>
                <a:ea typeface="+mn-ea"/>
                <a:cs typeface="Arial MT"/>
              </a:rPr>
              <a:t>detail</a:t>
            </a:r>
            <a:endParaRPr kumimoji="0" sz="2475" b="0" i="0" u="none" strike="noStrike" kern="1200" cap="none" spc="0" normalizeH="0" baseline="0" noProof="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480"/>
              </a:spcBef>
              <a:spcAft>
                <a:spcPts val="0"/>
              </a:spcAft>
              <a:buClrTx/>
              <a:buSzTx/>
              <a:buFontTx/>
              <a:buChar char="•"/>
              <a:tabLst>
                <a:tab pos="180975" algn="l"/>
              </a:tabLst>
              <a:defRPr/>
            </a:pPr>
            <a:r>
              <a:rPr kumimoji="0" sz="2475" b="0" i="0" u="none" strike="noStrike" kern="1200" cap="none" spc="-38" normalizeH="0" baseline="0" noProof="0" dirty="0">
                <a:ln>
                  <a:noFill/>
                </a:ln>
                <a:solidFill>
                  <a:srgbClr val="0000FF"/>
                </a:solidFill>
                <a:effectLst/>
                <a:uLnTx/>
                <a:uFillTx/>
                <a:latin typeface="Arial MT"/>
                <a:ea typeface="+mn-ea"/>
                <a:cs typeface="Arial MT"/>
              </a:rPr>
              <a:t>Degree</a:t>
            </a:r>
            <a:r>
              <a:rPr kumimoji="0" sz="2475" b="0" i="0" u="none" strike="noStrike" kern="1200" cap="none" spc="-98" normalizeH="0" baseline="0" noProof="0" dirty="0">
                <a:ln>
                  <a:noFill/>
                </a:ln>
                <a:solidFill>
                  <a:srgbClr val="0000FF"/>
                </a:solidFill>
                <a:effectLst/>
                <a:uLnTx/>
                <a:uFillTx/>
                <a:latin typeface="Arial MT"/>
                <a:ea typeface="+mn-ea"/>
                <a:cs typeface="Arial MT"/>
              </a:rPr>
              <a:t> </a:t>
            </a:r>
            <a:r>
              <a:rPr kumimoji="0" sz="2475" b="0" i="0" u="none" strike="noStrike" kern="1200" cap="none" spc="-23" normalizeH="0" baseline="0" noProof="0" dirty="0">
                <a:ln>
                  <a:noFill/>
                </a:ln>
                <a:solidFill>
                  <a:srgbClr val="0000FF"/>
                </a:solidFill>
                <a:effectLst/>
                <a:uLnTx/>
                <a:uFillTx/>
                <a:latin typeface="Arial MT"/>
                <a:ea typeface="+mn-ea"/>
                <a:cs typeface="Arial MT"/>
              </a:rPr>
              <a:t>of</a:t>
            </a:r>
            <a:r>
              <a:rPr kumimoji="0" sz="2475" b="0" i="0" u="none" strike="noStrike" kern="1200" cap="none" spc="-60" normalizeH="0" baseline="0" noProof="0" dirty="0">
                <a:ln>
                  <a:noFill/>
                </a:ln>
                <a:solidFill>
                  <a:srgbClr val="0000FF"/>
                </a:solidFill>
                <a:effectLst/>
                <a:uLnTx/>
                <a:uFillTx/>
                <a:latin typeface="Arial MT"/>
                <a:ea typeface="+mn-ea"/>
                <a:cs typeface="Arial MT"/>
              </a:rPr>
              <a:t> </a:t>
            </a:r>
            <a:r>
              <a:rPr kumimoji="0" sz="2475" b="0" i="0" u="none" strike="noStrike" kern="1200" cap="none" spc="-30" normalizeH="0" baseline="0" noProof="0" dirty="0">
                <a:ln>
                  <a:noFill/>
                </a:ln>
                <a:solidFill>
                  <a:srgbClr val="0000FF"/>
                </a:solidFill>
                <a:effectLst/>
                <a:uLnTx/>
                <a:uFillTx/>
                <a:latin typeface="Arial MT"/>
                <a:ea typeface="+mn-ea"/>
                <a:cs typeface="Arial MT"/>
              </a:rPr>
              <a:t>jargon</a:t>
            </a:r>
            <a:endParaRPr kumimoji="0" sz="2475" b="0" i="0" u="none" strike="noStrike" kern="1200" cap="none" spc="0" normalizeH="0" baseline="0" noProof="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105"/>
              </a:spcBef>
              <a:spcAft>
                <a:spcPts val="0"/>
              </a:spcAft>
              <a:buClrTx/>
              <a:buSzTx/>
              <a:buFontTx/>
              <a:buChar char="•"/>
              <a:tabLst>
                <a:tab pos="180975" algn="l"/>
              </a:tabLst>
              <a:defRPr/>
            </a:pPr>
            <a:r>
              <a:rPr kumimoji="0" sz="2475" b="0" i="0" u="none" strike="noStrike" kern="1200" cap="none" spc="-34" normalizeH="0" baseline="0" noProof="0" dirty="0">
                <a:ln>
                  <a:noFill/>
                </a:ln>
                <a:solidFill>
                  <a:srgbClr val="0000FF"/>
                </a:solidFill>
                <a:effectLst/>
                <a:uLnTx/>
                <a:uFillTx/>
                <a:latin typeface="Arial MT"/>
                <a:ea typeface="+mn-ea"/>
                <a:cs typeface="Arial MT"/>
              </a:rPr>
              <a:t>Depth</a:t>
            </a:r>
            <a:r>
              <a:rPr kumimoji="0" sz="2475" b="0" i="0" u="none" strike="noStrike" kern="1200" cap="none" spc="-98" normalizeH="0" baseline="0" noProof="0" dirty="0">
                <a:ln>
                  <a:noFill/>
                </a:ln>
                <a:solidFill>
                  <a:srgbClr val="0000FF"/>
                </a:solidFill>
                <a:effectLst/>
                <a:uLnTx/>
                <a:uFillTx/>
                <a:latin typeface="Arial MT"/>
                <a:ea typeface="+mn-ea"/>
                <a:cs typeface="Arial MT"/>
              </a:rPr>
              <a:t> </a:t>
            </a:r>
            <a:r>
              <a:rPr kumimoji="0" sz="2475" b="0" i="0" u="none" strike="noStrike" kern="1200" cap="none" spc="-26" normalizeH="0" baseline="0" noProof="0" dirty="0">
                <a:ln>
                  <a:noFill/>
                </a:ln>
                <a:solidFill>
                  <a:srgbClr val="0000FF"/>
                </a:solidFill>
                <a:effectLst/>
                <a:uLnTx/>
                <a:uFillTx/>
                <a:latin typeface="Arial MT"/>
                <a:ea typeface="+mn-ea"/>
                <a:cs typeface="Arial MT"/>
              </a:rPr>
              <a:t>vs.</a:t>
            </a:r>
            <a:r>
              <a:rPr kumimoji="0" sz="2475" b="0" i="0" u="none" strike="noStrike" kern="1200" cap="none" spc="-60" normalizeH="0" baseline="0" noProof="0" dirty="0">
                <a:ln>
                  <a:noFill/>
                </a:ln>
                <a:solidFill>
                  <a:srgbClr val="0000FF"/>
                </a:solidFill>
                <a:effectLst/>
                <a:uLnTx/>
                <a:uFillTx/>
                <a:latin typeface="Arial MT"/>
                <a:ea typeface="+mn-ea"/>
                <a:cs typeface="Arial MT"/>
              </a:rPr>
              <a:t> </a:t>
            </a:r>
            <a:r>
              <a:rPr kumimoji="0" sz="2475" b="0" i="0" u="none" strike="noStrike" kern="1200" cap="none" spc="-34" normalizeH="0" baseline="0" noProof="0" dirty="0">
                <a:ln>
                  <a:noFill/>
                </a:ln>
                <a:solidFill>
                  <a:srgbClr val="0000FF"/>
                </a:solidFill>
                <a:effectLst/>
                <a:uLnTx/>
                <a:uFillTx/>
                <a:latin typeface="Arial MT"/>
                <a:ea typeface="+mn-ea"/>
                <a:cs typeface="Arial MT"/>
              </a:rPr>
              <a:t>breadth</a:t>
            </a:r>
            <a:endParaRPr kumimoji="0" sz="2475" b="0" i="0" u="none" strike="noStrike" kern="1200" cap="none" spc="0" normalizeH="0" baseline="0" noProof="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480"/>
              </a:spcBef>
              <a:spcAft>
                <a:spcPts val="0"/>
              </a:spcAft>
              <a:buClrTx/>
              <a:buSzTx/>
              <a:buFontTx/>
              <a:buChar char="•"/>
              <a:tabLst>
                <a:tab pos="180975" algn="l"/>
              </a:tabLst>
              <a:defRPr/>
            </a:pPr>
            <a:r>
              <a:rPr kumimoji="0" sz="2475" b="0" i="0" u="none" strike="noStrike" kern="1200" cap="none" spc="-34" normalizeH="0" baseline="0" noProof="0" dirty="0">
                <a:ln>
                  <a:noFill/>
                </a:ln>
                <a:solidFill>
                  <a:srgbClr val="0000FF"/>
                </a:solidFill>
                <a:effectLst/>
                <a:uLnTx/>
                <a:uFillTx/>
                <a:latin typeface="Arial MT"/>
                <a:ea typeface="+mn-ea"/>
                <a:cs typeface="Arial MT"/>
              </a:rPr>
              <a:t>Latest</a:t>
            </a:r>
            <a:r>
              <a:rPr kumimoji="0" sz="2475" b="0" i="0" u="none" strike="noStrike" kern="1200" cap="none" spc="-68" normalizeH="0" baseline="0" noProof="0" dirty="0">
                <a:ln>
                  <a:noFill/>
                </a:ln>
                <a:solidFill>
                  <a:srgbClr val="0000FF"/>
                </a:solidFill>
                <a:effectLst/>
                <a:uLnTx/>
                <a:uFillTx/>
                <a:latin typeface="Arial MT"/>
                <a:ea typeface="+mn-ea"/>
                <a:cs typeface="Arial MT"/>
              </a:rPr>
              <a:t> </a:t>
            </a:r>
            <a:r>
              <a:rPr kumimoji="0" sz="2475" b="0" i="0" u="none" strike="noStrike" kern="1200" cap="none" spc="-23" normalizeH="0" baseline="0" noProof="0" dirty="0">
                <a:ln>
                  <a:noFill/>
                </a:ln>
                <a:solidFill>
                  <a:srgbClr val="0000FF"/>
                </a:solidFill>
                <a:effectLst/>
                <a:uLnTx/>
                <a:uFillTx/>
                <a:latin typeface="Arial MT"/>
                <a:ea typeface="+mn-ea"/>
                <a:cs typeface="Arial MT"/>
              </a:rPr>
              <a:t>vs.</a:t>
            </a:r>
            <a:r>
              <a:rPr kumimoji="0" sz="2475" b="0" i="0" u="none" strike="noStrike" kern="1200" cap="none" spc="-68" normalizeH="0" baseline="0" noProof="0" dirty="0">
                <a:ln>
                  <a:noFill/>
                </a:ln>
                <a:solidFill>
                  <a:srgbClr val="0000FF"/>
                </a:solidFill>
                <a:effectLst/>
                <a:uLnTx/>
                <a:uFillTx/>
                <a:latin typeface="Arial MT"/>
                <a:ea typeface="+mn-ea"/>
                <a:cs typeface="Arial MT"/>
              </a:rPr>
              <a:t> </a:t>
            </a:r>
            <a:r>
              <a:rPr kumimoji="0" sz="2475" b="0" i="0" u="none" strike="noStrike" kern="1200" cap="none" spc="-23" normalizeH="0" baseline="0" noProof="0" dirty="0">
                <a:ln>
                  <a:noFill/>
                </a:ln>
                <a:solidFill>
                  <a:srgbClr val="0000FF"/>
                </a:solidFill>
                <a:effectLst/>
                <a:uLnTx/>
                <a:uFillTx/>
                <a:latin typeface="Arial MT"/>
                <a:ea typeface="+mn-ea"/>
                <a:cs typeface="Arial MT"/>
              </a:rPr>
              <a:t>arc</a:t>
            </a:r>
            <a:r>
              <a:rPr kumimoji="0" sz="2475" b="0" i="0" u="none" strike="noStrike" kern="1200" cap="none" spc="-83" normalizeH="0" baseline="0" noProof="0" dirty="0">
                <a:ln>
                  <a:noFill/>
                </a:ln>
                <a:solidFill>
                  <a:srgbClr val="0000FF"/>
                </a:solidFill>
                <a:effectLst/>
                <a:uLnTx/>
                <a:uFillTx/>
                <a:latin typeface="Arial MT"/>
                <a:ea typeface="+mn-ea"/>
                <a:cs typeface="Arial MT"/>
              </a:rPr>
              <a:t> </a:t>
            </a:r>
            <a:r>
              <a:rPr kumimoji="0" sz="2475" b="0" i="0" u="none" strike="noStrike" kern="1200" cap="none" spc="-23" normalizeH="0" baseline="0" noProof="0" dirty="0">
                <a:ln>
                  <a:noFill/>
                </a:ln>
                <a:solidFill>
                  <a:srgbClr val="0000FF"/>
                </a:solidFill>
                <a:effectLst/>
                <a:uLnTx/>
                <a:uFillTx/>
                <a:latin typeface="Arial MT"/>
                <a:ea typeface="+mn-ea"/>
                <a:cs typeface="Arial MT"/>
              </a:rPr>
              <a:t>of</a:t>
            </a:r>
            <a:r>
              <a:rPr kumimoji="0" sz="2475" b="0" i="0" u="none" strike="noStrike" kern="1200" cap="none" spc="-64" normalizeH="0" baseline="0" noProof="0" dirty="0">
                <a:ln>
                  <a:noFill/>
                </a:ln>
                <a:solidFill>
                  <a:srgbClr val="0000FF"/>
                </a:solidFill>
                <a:effectLst/>
                <a:uLnTx/>
                <a:uFillTx/>
                <a:latin typeface="Arial MT"/>
                <a:ea typeface="+mn-ea"/>
                <a:cs typeface="Arial MT"/>
              </a:rPr>
              <a:t> </a:t>
            </a:r>
            <a:r>
              <a:rPr kumimoji="0" sz="2475" b="0" i="0" u="none" strike="noStrike" kern="1200" cap="none" spc="-34" normalizeH="0" baseline="0" noProof="0" dirty="0">
                <a:ln>
                  <a:noFill/>
                </a:ln>
                <a:solidFill>
                  <a:srgbClr val="0000FF"/>
                </a:solidFill>
                <a:effectLst/>
                <a:uLnTx/>
                <a:uFillTx/>
                <a:latin typeface="Arial MT"/>
                <a:ea typeface="+mn-ea"/>
                <a:cs typeface="Arial MT"/>
              </a:rPr>
              <a:t>progress</a:t>
            </a:r>
            <a:endParaRPr kumimoji="0" sz="2475" b="0" i="0" u="none" strike="noStrike" kern="1200" cap="none" spc="0" normalizeH="0" baseline="0" noProof="0">
              <a:ln>
                <a:noFill/>
              </a:ln>
              <a:solidFill>
                <a:prstClr val="black"/>
              </a:solidFill>
              <a:effectLst/>
              <a:uLnTx/>
              <a:uFillTx/>
              <a:latin typeface="Arial MT"/>
              <a:ea typeface="+mn-ea"/>
              <a:cs typeface="Arial MT"/>
            </a:endParaRPr>
          </a:p>
        </p:txBody>
      </p:sp>
      <p:sp>
        <p:nvSpPr>
          <p:cNvPr id="6" name="Title 5">
            <a:extLst>
              <a:ext uri="{FF2B5EF4-FFF2-40B4-BE49-F238E27FC236}">
                <a16:creationId xmlns:a16="http://schemas.microsoft.com/office/drawing/2014/main" id="{CE65427D-BC65-4A71-940A-7825447CD056}"/>
              </a:ext>
            </a:extLst>
          </p:cNvPr>
          <p:cNvSpPr>
            <a:spLocks noGrp="1"/>
          </p:cNvSpPr>
          <p:nvPr>
            <p:ph type="title"/>
          </p:nvPr>
        </p:nvSpPr>
        <p:spPr/>
        <p:txBody>
          <a:bodyPr>
            <a:normAutofit/>
          </a:bodyPr>
          <a:lstStyle/>
          <a:p>
            <a:r>
              <a:rPr lang="en-US" sz="4400" dirty="0">
                <a:latin typeface="+mj-lt"/>
              </a:rPr>
              <a:t>Consider Audience and Event</a:t>
            </a:r>
          </a:p>
        </p:txBody>
      </p:sp>
      <p:sp>
        <p:nvSpPr>
          <p:cNvPr id="7" name="TextBox 6">
            <a:extLst>
              <a:ext uri="{FF2B5EF4-FFF2-40B4-BE49-F238E27FC236}">
                <a16:creationId xmlns:a16="http://schemas.microsoft.com/office/drawing/2014/main" id="{CFE125E9-36CE-46FE-81A9-C2CD2AD6A934}"/>
              </a:ext>
            </a:extLst>
          </p:cNvPr>
          <p:cNvSpPr txBox="1"/>
          <p:nvPr/>
        </p:nvSpPr>
        <p:spPr>
          <a:xfrm>
            <a:off x="0" y="6583362"/>
            <a:ext cx="200106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Kristen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Grauman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71E97EAE-0899-4125-8DD3-B60DECA89573}"/>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9740" y="5674867"/>
            <a:ext cx="7935595" cy="33083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1605280" algn="l"/>
              </a:tabLst>
              <a:defRPr/>
            </a:pPr>
            <a:r>
              <a:rPr kumimoji="0" sz="2000" b="0" i="1" u="none" strike="noStrike" kern="1200" cap="none" spc="0" normalizeH="0" baseline="0" noProof="0" dirty="0">
                <a:ln>
                  <a:noFill/>
                </a:ln>
                <a:solidFill>
                  <a:srgbClr val="FF0000"/>
                </a:solidFill>
                <a:effectLst/>
                <a:uLnTx/>
                <a:uFillTx/>
                <a:latin typeface="Trebuchet MS"/>
                <a:ea typeface="+mn-ea"/>
                <a:cs typeface="Trebuchet MS"/>
              </a:rPr>
              <a:t>Bottom</a:t>
            </a:r>
            <a:r>
              <a:rPr kumimoji="0" sz="2000" b="0" i="1" u="none" strike="noStrike" kern="1200" cap="none" spc="-20" normalizeH="0" baseline="0" noProof="0" dirty="0">
                <a:ln>
                  <a:noFill/>
                </a:ln>
                <a:solidFill>
                  <a:srgbClr val="FF0000"/>
                </a:solidFill>
                <a:effectLst/>
                <a:uLnTx/>
                <a:uFillTx/>
                <a:latin typeface="Trebuchet MS"/>
                <a:ea typeface="+mn-ea"/>
                <a:cs typeface="Trebuchet MS"/>
              </a:rPr>
              <a:t> </a:t>
            </a:r>
            <a:r>
              <a:rPr kumimoji="0" sz="2000" b="0" i="1" u="none" strike="noStrike" kern="1200" cap="none" spc="-5" normalizeH="0" baseline="0" noProof="0" dirty="0">
                <a:ln>
                  <a:noFill/>
                </a:ln>
                <a:solidFill>
                  <a:srgbClr val="FF0000"/>
                </a:solidFill>
                <a:effectLst/>
                <a:uLnTx/>
                <a:uFillTx/>
                <a:latin typeface="Trebuchet MS"/>
                <a:ea typeface="+mn-ea"/>
                <a:cs typeface="Trebuchet MS"/>
              </a:rPr>
              <a:t>line:	</a:t>
            </a:r>
            <a:r>
              <a:rPr kumimoji="0" sz="2000" b="0" i="1" u="none" strike="noStrike" kern="1200" cap="none" spc="-55" normalizeH="0" baseline="0" noProof="0" dirty="0">
                <a:ln>
                  <a:noFill/>
                </a:ln>
                <a:solidFill>
                  <a:prstClr val="black"/>
                </a:solidFill>
                <a:effectLst/>
                <a:uLnTx/>
                <a:uFillTx/>
                <a:latin typeface="Trebuchet MS"/>
                <a:ea typeface="+mn-ea"/>
                <a:cs typeface="Trebuchet MS"/>
              </a:rPr>
              <a:t>Your</a:t>
            </a:r>
            <a:r>
              <a:rPr kumimoji="0" sz="2000" b="0" i="1" u="none" strike="noStrike" kern="1200" cap="none" spc="-5"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talk</a:t>
            </a:r>
            <a:r>
              <a:rPr kumimoji="0" sz="2000" b="0" i="1" u="none" strike="noStrike" kern="1200" cap="none" spc="-5"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should</a:t>
            </a:r>
            <a:r>
              <a:rPr kumimoji="0" sz="2000" b="0" i="1" u="none" strike="noStrike" kern="1200" cap="none" spc="-2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be</a:t>
            </a:r>
            <a:r>
              <a:rPr kumimoji="0" sz="2000" b="0" i="1" u="none" strike="noStrike" kern="1200" cap="none" spc="5"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an</a:t>
            </a:r>
            <a:r>
              <a:rPr kumimoji="0" sz="2000" b="0" i="1" u="none" strike="noStrike" kern="1200" cap="none" spc="-1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advertisement</a:t>
            </a:r>
            <a:r>
              <a:rPr kumimoji="0" sz="2000" b="0" i="1" u="none" strike="noStrike" kern="1200" cap="none" spc="-35"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for</a:t>
            </a:r>
            <a:r>
              <a:rPr kumimoji="0" sz="2000" b="0" i="1" u="none" strike="noStrike" kern="1200" cap="none" spc="-1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your</a:t>
            </a:r>
            <a:r>
              <a:rPr kumimoji="0" sz="2000" b="0" i="1" u="none" strike="noStrike" kern="1200" cap="none" spc="5"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paper(s)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object 4"/>
          <p:cNvSpPr txBox="1"/>
          <p:nvPr/>
        </p:nvSpPr>
        <p:spPr>
          <a:xfrm>
            <a:off x="459740" y="1334418"/>
            <a:ext cx="8209915" cy="3573779"/>
          </a:xfrm>
          <a:prstGeom prst="rect">
            <a:avLst/>
          </a:prstGeom>
        </p:spPr>
        <p:txBody>
          <a:bodyPr vert="horz" wrap="square" lIns="0" tIns="75565" rIns="0" bIns="0" rtlCol="0">
            <a:spAutoFit/>
          </a:bodyPr>
          <a:lstStyle/>
          <a:p>
            <a:pPr marL="2298700" marR="0" lvl="0" indent="0" algn="l" defTabSz="914400" rtl="0" eaLnBrk="1" fontAlgn="auto" latinLnBrk="0" hangingPunct="1">
              <a:lnSpc>
                <a:spcPct val="100000"/>
              </a:lnSpc>
              <a:spcBef>
                <a:spcPts val="595"/>
              </a:spcBef>
              <a:spcAft>
                <a:spcPts val="0"/>
              </a:spcAft>
              <a:buClrTx/>
              <a:buSzTx/>
              <a:buFontTx/>
              <a:buNone/>
              <a:tabLst>
                <a:tab pos="4165600"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Your</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audience:	Generally</a:t>
            </a:r>
            <a:r>
              <a:rPr kumimoji="0" sz="2000" b="0" i="0" u="none" strike="noStrike" kern="1200" cap="none" spc="-6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smart</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individuals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3042920" marR="0" lvl="0" indent="-287020" algn="l" defTabSz="914400" rtl="0" eaLnBrk="1" fontAlgn="auto" latinLnBrk="0" hangingPunct="1">
              <a:lnSpc>
                <a:spcPct val="100000"/>
              </a:lnSpc>
              <a:spcBef>
                <a:spcPts val="445"/>
              </a:spcBef>
              <a:spcAft>
                <a:spcPts val="0"/>
              </a:spcAft>
              <a:buClr>
                <a:srgbClr val="0046AA"/>
              </a:buClr>
              <a:buSzTx/>
              <a:buFont typeface="Wingdings"/>
              <a:buChar char=""/>
              <a:tabLst>
                <a:tab pos="3043555" algn="l"/>
                <a:tab pos="530606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Computer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Scientists?	</a:t>
            </a:r>
            <a:r>
              <a:rPr kumimoji="0" sz="1800" b="0" i="0" u="none" strike="noStrike" kern="1200" cap="none" spc="-5" normalizeH="0" baseline="0" noProof="0" dirty="0">
                <a:ln>
                  <a:noFill/>
                </a:ln>
                <a:solidFill>
                  <a:srgbClr val="008000"/>
                </a:solidFill>
                <a:effectLst/>
                <a:uLnTx/>
                <a:uFillTx/>
                <a:latin typeface="Trebuchet MS"/>
                <a:ea typeface="+mn-ea"/>
                <a:cs typeface="Trebuchet MS"/>
              </a:rPr>
              <a:t>Yes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3042920" marR="0" lvl="0" indent="-287020" algn="l" defTabSz="914400" rtl="0" eaLnBrk="1" fontAlgn="auto" latinLnBrk="0" hangingPunct="1">
              <a:lnSpc>
                <a:spcPct val="100000"/>
              </a:lnSpc>
              <a:spcBef>
                <a:spcPts val="430"/>
              </a:spcBef>
              <a:spcAft>
                <a:spcPts val="0"/>
              </a:spcAft>
              <a:buClr>
                <a:srgbClr val="0046AA"/>
              </a:buClr>
              <a:buSzTx/>
              <a:buFont typeface="Wingdings"/>
              <a:buChar char=""/>
              <a:tabLst>
                <a:tab pos="3043555" algn="l"/>
                <a:tab pos="4493895"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In your area?	</a:t>
            </a:r>
            <a:r>
              <a:rPr kumimoji="0" sz="1800" b="0" i="0" u="none" strike="noStrike" kern="1200" cap="none" spc="-5" normalizeH="0" baseline="0" noProof="0" dirty="0">
                <a:ln>
                  <a:noFill/>
                </a:ln>
                <a:solidFill>
                  <a:srgbClr val="FF954F"/>
                </a:solidFill>
                <a:effectLst/>
                <a:uLnTx/>
                <a:uFillTx/>
                <a:latin typeface="Trebuchet MS"/>
                <a:ea typeface="+mn-ea"/>
                <a:cs typeface="Trebuchet MS"/>
              </a:rPr>
              <a:t>Maybe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3042920"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3043555" algn="l"/>
                <a:tab pos="6899275"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Knowledgeable about</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your</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problem?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Probably</a:t>
            </a:r>
            <a:r>
              <a:rPr kumimoji="0" sz="1800" b="0" i="0" u="none" strike="noStrike" kern="1200" cap="none" spc="-85"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not</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kumimoji="0" sz="31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2000" b="0" i="0" u="none" strike="noStrike" kern="1200" cap="none" spc="-20" normalizeH="0" baseline="0" noProof="0" dirty="0">
                <a:ln>
                  <a:noFill/>
                </a:ln>
                <a:solidFill>
                  <a:prstClr val="black"/>
                </a:solidFill>
                <a:effectLst/>
                <a:uLnTx/>
                <a:uFillTx/>
                <a:latin typeface="Trebuchet MS"/>
                <a:ea typeface="+mn-ea"/>
                <a:cs typeface="Trebuchet MS"/>
              </a:rPr>
              <a:t>Time</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 usually</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limited</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9"/>
              </a:spcBef>
              <a:spcAft>
                <a:spcPts val="0"/>
              </a:spcAft>
              <a:buClr>
                <a:srgbClr val="0046AA"/>
              </a:buClr>
              <a:buSzTx/>
              <a:buFont typeface="Wingdings"/>
              <a:buChar char=""/>
              <a:tabLst>
                <a:tab pos="756920" algn="l"/>
                <a:tab pos="260985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Conference</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talk:	20</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minutes</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or</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so</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0"/>
              </a:spcBef>
              <a:spcAft>
                <a:spcPts val="0"/>
              </a:spcAft>
              <a:buClr>
                <a:srgbClr val="0046AA"/>
              </a:buClr>
              <a:buSzTx/>
              <a:buFont typeface="Wingdings"/>
              <a:buChar char=""/>
              <a:tabLst>
                <a:tab pos="756920" algn="l"/>
                <a:tab pos="1795780" algn="l"/>
              </a:tabLst>
              <a:defRPr/>
            </a:pPr>
            <a:r>
              <a:rPr kumimoji="0" sz="1800" b="0" i="0" u="none" strike="noStrike" kern="1200" cap="none" spc="-10" normalizeH="0" baseline="0" noProof="0" dirty="0">
                <a:ln>
                  <a:noFill/>
                </a:ln>
                <a:solidFill>
                  <a:prstClr val="black"/>
                </a:solidFill>
                <a:effectLst/>
                <a:uLnTx/>
                <a:uFillTx/>
                <a:latin typeface="Trebuchet MS"/>
                <a:ea typeface="+mn-ea"/>
                <a:cs typeface="Trebuchet MS"/>
              </a:rPr>
              <a:t>Job</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talk:	</a:t>
            </a:r>
            <a:r>
              <a:rPr kumimoji="0" sz="1800" b="0" i="0" u="none" strike="noStrike" kern="1200" cap="none" spc="0" normalizeH="0" baseline="0" noProof="0" dirty="0">
                <a:ln>
                  <a:noFill/>
                </a:ln>
                <a:solidFill>
                  <a:prstClr val="black"/>
                </a:solidFill>
                <a:effectLst/>
                <a:uLnTx/>
                <a:uFillTx/>
                <a:latin typeface="Trebuchet MS"/>
                <a:ea typeface="+mn-ea"/>
                <a:cs typeface="Trebuchet MS"/>
              </a:rPr>
              <a:t>&lt;</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1</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hour</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40"/>
              </a:spcBef>
              <a:spcAft>
                <a:spcPts val="0"/>
              </a:spcAft>
              <a:buClrTx/>
              <a:buSzTx/>
              <a:buFontTx/>
              <a:buNone/>
              <a:tabLst/>
              <a:defRPr/>
            </a:pPr>
            <a:endParaRPr kumimoji="0" sz="31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This</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not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lot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time…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5" name="object 5"/>
          <p:cNvPicPr/>
          <p:nvPr/>
        </p:nvPicPr>
        <p:blipFill>
          <a:blip r:embed="rId2" cstate="print"/>
          <a:stretch>
            <a:fillRect/>
          </a:stretch>
        </p:blipFill>
        <p:spPr>
          <a:xfrm>
            <a:off x="387095" y="1447800"/>
            <a:ext cx="2051304" cy="1380744"/>
          </a:xfrm>
          <a:prstGeom prst="rect">
            <a:avLst/>
          </a:prstGeom>
        </p:spPr>
      </p:pic>
      <p:pic>
        <p:nvPicPr>
          <p:cNvPr id="6" name="object 6"/>
          <p:cNvPicPr/>
          <p:nvPr/>
        </p:nvPicPr>
        <p:blipFill>
          <a:blip r:embed="rId3" cstate="print"/>
          <a:stretch>
            <a:fillRect/>
          </a:stretch>
        </p:blipFill>
        <p:spPr>
          <a:xfrm>
            <a:off x="7257307" y="3070895"/>
            <a:ext cx="1405089" cy="1950656"/>
          </a:xfrm>
          <a:prstGeom prst="rect">
            <a:avLst/>
          </a:prstGeom>
        </p:spPr>
      </p:pic>
      <p:grpSp>
        <p:nvGrpSpPr>
          <p:cNvPr id="7" name="object 7"/>
          <p:cNvGrpSpPr/>
          <p:nvPr/>
        </p:nvGrpSpPr>
        <p:grpSpPr>
          <a:xfrm>
            <a:off x="1440153" y="5304419"/>
            <a:ext cx="6318885" cy="111125"/>
            <a:chOff x="1440153" y="5304419"/>
            <a:chExt cx="6318885" cy="111125"/>
          </a:xfrm>
        </p:grpSpPr>
        <p:pic>
          <p:nvPicPr>
            <p:cNvPr id="8" name="object 8"/>
            <p:cNvPicPr/>
            <p:nvPr/>
          </p:nvPicPr>
          <p:blipFill>
            <a:blip r:embed="rId4" cstate="print"/>
            <a:stretch>
              <a:fillRect/>
            </a:stretch>
          </p:blipFill>
          <p:spPr>
            <a:xfrm>
              <a:off x="1440153" y="5304419"/>
              <a:ext cx="6318569" cy="111079"/>
            </a:xfrm>
            <a:prstGeom prst="rect">
              <a:avLst/>
            </a:prstGeom>
          </p:spPr>
        </p:pic>
        <p:sp>
          <p:nvSpPr>
            <p:cNvPr id="9" name="object 9"/>
            <p:cNvSpPr/>
            <p:nvPr/>
          </p:nvSpPr>
          <p:spPr>
            <a:xfrm>
              <a:off x="1448561" y="5334762"/>
              <a:ext cx="6248400" cy="0"/>
            </a:xfrm>
            <a:custGeom>
              <a:avLst/>
              <a:gdLst/>
              <a:ahLst/>
              <a:cxnLst/>
              <a:rect l="l" t="t" r="r" b="b"/>
              <a:pathLst>
                <a:path w="6248400">
                  <a:moveTo>
                    <a:pt x="0" y="0"/>
                  </a:moveTo>
                  <a:lnTo>
                    <a:pt x="6248399" y="0"/>
                  </a:lnTo>
                </a:path>
              </a:pathLst>
            </a:custGeom>
            <a:ln w="25908">
              <a:solidFill>
                <a:srgbClr val="CE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Title 9">
            <a:extLst>
              <a:ext uri="{FF2B5EF4-FFF2-40B4-BE49-F238E27FC236}">
                <a16:creationId xmlns:a16="http://schemas.microsoft.com/office/drawing/2014/main" id="{7508BE71-C676-4341-BC1D-36344DA39617}"/>
              </a:ext>
            </a:extLst>
          </p:cNvPr>
          <p:cNvSpPr>
            <a:spLocks noGrp="1"/>
          </p:cNvSpPr>
          <p:nvPr>
            <p:ph type="title"/>
          </p:nvPr>
        </p:nvSpPr>
        <p:spPr/>
        <p:txBody>
          <a:bodyPr>
            <a:normAutofit fontScale="90000"/>
          </a:bodyPr>
          <a:lstStyle/>
          <a:p>
            <a:r>
              <a:rPr lang="en-US" sz="4400" dirty="0"/>
              <a:t>Structure</a:t>
            </a:r>
            <a:r>
              <a:rPr lang="en-US" sz="4400" spc="10" dirty="0"/>
              <a:t> </a:t>
            </a:r>
            <a:r>
              <a:rPr lang="en-US" sz="4400" spc="-5" dirty="0"/>
              <a:t>based</a:t>
            </a:r>
            <a:r>
              <a:rPr lang="en-US" sz="4400" spc="5" dirty="0"/>
              <a:t> </a:t>
            </a:r>
            <a:r>
              <a:rPr lang="en-US" sz="4400" dirty="0"/>
              <a:t>on</a:t>
            </a:r>
            <a:r>
              <a:rPr lang="en-US" sz="4400" spc="-5" dirty="0"/>
              <a:t> Audience</a:t>
            </a:r>
            <a:r>
              <a:rPr lang="en-US" sz="4400" dirty="0"/>
              <a:t> </a:t>
            </a:r>
            <a:r>
              <a:rPr lang="en-US" sz="4400" spc="-5" dirty="0"/>
              <a:t>and </a:t>
            </a:r>
            <a:r>
              <a:rPr lang="en-US" sz="4400" spc="-950" dirty="0"/>
              <a:t> </a:t>
            </a:r>
            <a:r>
              <a:rPr lang="en-US" sz="4400" dirty="0"/>
              <a:t>Time</a:t>
            </a:r>
            <a:endParaRPr lang="en-US" dirty="0"/>
          </a:p>
        </p:txBody>
      </p:sp>
      <p:sp>
        <p:nvSpPr>
          <p:cNvPr id="12" name="TextBox 11">
            <a:extLst>
              <a:ext uri="{FF2B5EF4-FFF2-40B4-BE49-F238E27FC236}">
                <a16:creationId xmlns:a16="http://schemas.microsoft.com/office/drawing/2014/main" id="{DA94C6CF-E63F-4BC3-9B61-B5B1A0B2395C}"/>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3" name="Slide Number Placeholder 2">
            <a:extLst>
              <a:ext uri="{FF2B5EF4-FFF2-40B4-BE49-F238E27FC236}">
                <a16:creationId xmlns:a16="http://schemas.microsoft.com/office/drawing/2014/main" id="{EC5222F4-817F-431D-ABFA-CE0B60CD91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762000" y="1196339"/>
            <a:ext cx="914400" cy="1335024"/>
          </a:xfrm>
          <a:prstGeom prst="rect">
            <a:avLst/>
          </a:prstGeom>
        </p:spPr>
      </p:pic>
      <p:sp>
        <p:nvSpPr>
          <p:cNvPr id="4" name="object 4"/>
          <p:cNvSpPr txBox="1"/>
          <p:nvPr/>
        </p:nvSpPr>
        <p:spPr>
          <a:xfrm>
            <a:off x="416763" y="2518105"/>
            <a:ext cx="1539240" cy="636270"/>
          </a:xfrm>
          <a:prstGeom prst="rect">
            <a:avLst/>
          </a:prstGeom>
        </p:spPr>
        <p:txBody>
          <a:bodyPr vert="horz" wrap="square" lIns="0" tIns="13335" rIns="0" bIns="0" rtlCol="0">
            <a:spAutoFit/>
          </a:bodyPr>
          <a:lstStyle/>
          <a:p>
            <a:pPr marL="0" marR="0" lvl="0" indent="0" algn="ctr"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This</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srgbClr val="FF0000"/>
                </a:solidFill>
                <a:effectLst/>
                <a:uLnTx/>
                <a:uFillTx/>
                <a:latin typeface="Trebuchet MS"/>
                <a:ea typeface="+mn-ea"/>
                <a:cs typeface="Trebuchet MS"/>
              </a:rPr>
              <a:t>hard</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problem…</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5" name="object 5"/>
          <p:cNvPicPr/>
          <p:nvPr/>
        </p:nvPicPr>
        <p:blipFill>
          <a:blip r:embed="rId3" cstate="print"/>
          <a:stretch>
            <a:fillRect/>
          </a:stretch>
        </p:blipFill>
        <p:spPr>
          <a:xfrm>
            <a:off x="2734055" y="1219200"/>
            <a:ext cx="923544" cy="1295400"/>
          </a:xfrm>
          <a:prstGeom prst="rect">
            <a:avLst/>
          </a:prstGeom>
        </p:spPr>
      </p:pic>
      <p:sp>
        <p:nvSpPr>
          <p:cNvPr id="6" name="object 6"/>
          <p:cNvSpPr txBox="1"/>
          <p:nvPr/>
        </p:nvSpPr>
        <p:spPr>
          <a:xfrm>
            <a:off x="2152269" y="2518105"/>
            <a:ext cx="2099310" cy="636270"/>
          </a:xfrm>
          <a:prstGeom prst="rect">
            <a:avLst/>
          </a:prstGeom>
        </p:spPr>
        <p:txBody>
          <a:bodyPr vert="horz" wrap="square" lIns="0" tIns="13335" rIns="0" bIns="0" rtlCol="0">
            <a:spAutoFit/>
          </a:bodyPr>
          <a:lstStyle/>
          <a:p>
            <a:pPr marL="0" marR="0" lvl="0" indent="0" algn="ctr"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with</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srgbClr val="FF0000"/>
                </a:solidFill>
                <a:effectLst/>
                <a:uLnTx/>
                <a:uFillTx/>
                <a:latin typeface="Trebuchet MS"/>
                <a:ea typeface="+mn-ea"/>
                <a:cs typeface="Trebuchet MS"/>
              </a:rPr>
              <a:t>interesting</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applications…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7" name="object 7"/>
          <p:cNvGrpSpPr/>
          <p:nvPr/>
        </p:nvGrpSpPr>
        <p:grpSpPr>
          <a:xfrm>
            <a:off x="4876800" y="1242126"/>
            <a:ext cx="3877310" cy="1120140"/>
            <a:chOff x="4876800" y="1242126"/>
            <a:chExt cx="3877310" cy="1120140"/>
          </a:xfrm>
        </p:grpSpPr>
        <p:pic>
          <p:nvPicPr>
            <p:cNvPr id="8" name="object 8"/>
            <p:cNvPicPr/>
            <p:nvPr/>
          </p:nvPicPr>
          <p:blipFill>
            <a:blip r:embed="rId4" cstate="print"/>
            <a:stretch>
              <a:fillRect/>
            </a:stretch>
          </p:blipFill>
          <p:spPr>
            <a:xfrm>
              <a:off x="4876800" y="1371599"/>
              <a:ext cx="1520952" cy="990600"/>
            </a:xfrm>
            <a:prstGeom prst="rect">
              <a:avLst/>
            </a:prstGeom>
          </p:spPr>
        </p:pic>
        <p:pic>
          <p:nvPicPr>
            <p:cNvPr id="9" name="object 9"/>
            <p:cNvPicPr/>
            <p:nvPr/>
          </p:nvPicPr>
          <p:blipFill>
            <a:blip r:embed="rId5" cstate="print"/>
            <a:stretch>
              <a:fillRect/>
            </a:stretch>
          </p:blipFill>
          <p:spPr>
            <a:xfrm>
              <a:off x="7104921" y="1242126"/>
              <a:ext cx="1648901" cy="1008755"/>
            </a:xfrm>
            <a:prstGeom prst="rect">
              <a:avLst/>
            </a:prstGeom>
          </p:spPr>
        </p:pic>
      </p:grpSp>
      <p:sp>
        <p:nvSpPr>
          <p:cNvPr id="10" name="object 10"/>
          <p:cNvSpPr txBox="1"/>
          <p:nvPr/>
        </p:nvSpPr>
        <p:spPr>
          <a:xfrm>
            <a:off x="4670552" y="2518105"/>
            <a:ext cx="1861185" cy="636270"/>
          </a:xfrm>
          <a:prstGeom prst="rect">
            <a:avLst/>
          </a:prstGeom>
        </p:spPr>
        <p:txBody>
          <a:bodyPr vert="horz" wrap="square" lIns="0" tIns="13335" rIns="0" bIns="0" rtlCol="0">
            <a:spAutoFit/>
          </a:bodyPr>
          <a:lstStyle/>
          <a:p>
            <a:pPr marL="0" marR="0" lvl="0" indent="0" algn="ctr"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builds</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prior</a:t>
            </a:r>
            <a:r>
              <a:rPr kumimoji="0" sz="2000" b="0" i="0" u="none" strike="noStrike" kern="1200" cap="none" spc="-6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work…</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11" name="object 11"/>
          <p:cNvSpPr txBox="1"/>
          <p:nvPr/>
        </p:nvSpPr>
        <p:spPr>
          <a:xfrm>
            <a:off x="6947661" y="2518105"/>
            <a:ext cx="1878964" cy="636270"/>
          </a:xfrm>
          <a:prstGeom prst="rect">
            <a:avLst/>
          </a:prstGeom>
        </p:spPr>
        <p:txBody>
          <a:bodyPr vert="horz" wrap="square" lIns="0" tIns="13335" rIns="0" bIns="0" rtlCol="0">
            <a:spAutoFit/>
          </a:bodyPr>
          <a:lstStyle/>
          <a:p>
            <a:pPr marL="0" marR="0" lvl="0" indent="0" algn="ctr"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in</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verifiable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way</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12" name="object 12"/>
          <p:cNvSpPr txBox="1"/>
          <p:nvPr/>
        </p:nvSpPr>
        <p:spPr>
          <a:xfrm>
            <a:off x="381761" y="3582161"/>
            <a:ext cx="4191000" cy="1981200"/>
          </a:xfrm>
          <a:prstGeom prst="rect">
            <a:avLst/>
          </a:prstGeom>
          <a:ln w="25907">
            <a:solidFill>
              <a:srgbClr val="CE0101"/>
            </a:solidFill>
          </a:ln>
        </p:spPr>
        <p:txBody>
          <a:bodyPr vert="horz" wrap="square" lIns="0" tIns="38735" rIns="0" bIns="0" rtlCol="0">
            <a:spAutoFit/>
          </a:bodyPr>
          <a:lstStyle/>
          <a:p>
            <a:pPr marL="90170" marR="0" lvl="0" indent="0" algn="l" defTabSz="914400" rtl="0" eaLnBrk="1" fontAlgn="auto" latinLnBrk="0" hangingPunct="1">
              <a:lnSpc>
                <a:spcPct val="100000"/>
              </a:lnSpc>
              <a:spcBef>
                <a:spcPts val="305"/>
              </a:spcBef>
              <a:spcAft>
                <a:spcPts val="0"/>
              </a:spcAft>
              <a:buClrTx/>
              <a:buSzTx/>
              <a:buFontTx/>
              <a:buNone/>
              <a:tabLst/>
              <a:defRPr/>
            </a:pPr>
            <a:r>
              <a:rPr kumimoji="0" sz="2000" b="0" i="0" u="none" strike="noStrike" kern="1200" cap="none" spc="-95" normalizeH="0" baseline="0" noProof="0" dirty="0">
                <a:ln>
                  <a:noFill/>
                </a:ln>
                <a:solidFill>
                  <a:prstClr val="black"/>
                </a:solidFill>
                <a:effectLst/>
                <a:uLnTx/>
                <a:uFillTx/>
                <a:latin typeface="Trebuchet MS"/>
                <a:ea typeface="+mn-ea"/>
                <a:cs typeface="Trebuchet MS"/>
              </a:rPr>
              <a:t>Two</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sub-parts: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834390" marR="0" lvl="0" indent="-287020" algn="l" defTabSz="914400" rtl="0" eaLnBrk="1" fontAlgn="auto" latinLnBrk="0" hangingPunct="1">
              <a:lnSpc>
                <a:spcPct val="100000"/>
              </a:lnSpc>
              <a:spcBef>
                <a:spcPts val="439"/>
              </a:spcBef>
              <a:spcAft>
                <a:spcPts val="0"/>
              </a:spcAft>
              <a:buClr>
                <a:srgbClr val="0046AA"/>
              </a:buClr>
              <a:buSzTx/>
              <a:buFont typeface="Wingdings"/>
              <a:buChar char=""/>
              <a:tabLst>
                <a:tab pos="835025" algn="l"/>
              </a:tabLst>
              <a:defRPr/>
            </a:pPr>
            <a:r>
              <a:rPr kumimoji="0" sz="1800" b="0" i="0" u="none" strike="noStrike" kern="1200" cap="none" spc="-75" normalizeH="0" baseline="0" noProof="0" dirty="0">
                <a:ln>
                  <a:noFill/>
                </a:ln>
                <a:solidFill>
                  <a:prstClr val="black"/>
                </a:solidFill>
                <a:effectLst/>
                <a:uLnTx/>
                <a:uFillTx/>
                <a:latin typeface="Trebuchet MS"/>
                <a:ea typeface="+mn-ea"/>
                <a:cs typeface="Trebuchet MS"/>
              </a:rPr>
              <a:t>You</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do</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something</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that</a:t>
            </a:r>
            <a:r>
              <a:rPr kumimoji="0" sz="1800" b="0" i="0" u="none" strike="noStrike" kern="1200" cap="none" spc="-5" normalizeH="0" baseline="0" noProof="0" dirty="0">
                <a:ln>
                  <a:noFill/>
                </a:ln>
                <a:solidFill>
                  <a:prstClr val="black"/>
                </a:solidFill>
                <a:effectLst/>
                <a:uLnTx/>
                <a:uFillTx/>
                <a:latin typeface="Trebuchet MS"/>
                <a:ea typeface="+mn-ea"/>
                <a:cs typeface="Trebuchet MS"/>
              </a:rPr>
              <a:t> has not</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834390"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been</a:t>
            </a:r>
            <a:r>
              <a:rPr kumimoji="0" sz="1800" b="0" i="0" u="none" strike="noStrike" kern="1200" cap="none" spc="-5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done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834390" marR="61976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835025" algn="l"/>
              </a:tabLst>
              <a:defRPr/>
            </a:pPr>
            <a:r>
              <a:rPr kumimoji="0" sz="1800" b="0" i="0" u="none" strike="noStrike" kern="1200" cap="none" spc="-70" normalizeH="0" baseline="0" noProof="0" dirty="0">
                <a:ln>
                  <a:noFill/>
                </a:ln>
                <a:solidFill>
                  <a:prstClr val="black"/>
                </a:solidFill>
                <a:effectLst/>
                <a:uLnTx/>
                <a:uFillTx/>
                <a:latin typeface="Trebuchet MS"/>
                <a:ea typeface="+mn-ea"/>
                <a:cs typeface="Trebuchet MS"/>
              </a:rPr>
              <a:t>You</a:t>
            </a:r>
            <a:r>
              <a:rPr kumimoji="0" sz="1800" b="0" i="0" u="none" strike="noStrike" kern="1200" cap="none" spc="-4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use</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neat</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technological </a:t>
            </a:r>
            <a:r>
              <a:rPr kumimoji="0" sz="1800" b="0" i="0" u="none" strike="noStrike" kern="1200" cap="none" spc="-5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advancements</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to</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do</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this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13" name="object 13"/>
          <p:cNvGrpSpPr/>
          <p:nvPr/>
        </p:nvGrpSpPr>
        <p:grpSpPr>
          <a:xfrm>
            <a:off x="4567428" y="3272028"/>
            <a:ext cx="1457325" cy="1685925"/>
            <a:chOff x="4567428" y="3272028"/>
            <a:chExt cx="1457325" cy="1685925"/>
          </a:xfrm>
        </p:grpSpPr>
        <p:pic>
          <p:nvPicPr>
            <p:cNvPr id="14" name="object 14"/>
            <p:cNvPicPr/>
            <p:nvPr/>
          </p:nvPicPr>
          <p:blipFill>
            <a:blip r:embed="rId6" cstate="print"/>
            <a:stretch>
              <a:fillRect/>
            </a:stretch>
          </p:blipFill>
          <p:spPr>
            <a:xfrm>
              <a:off x="4572000" y="3276600"/>
              <a:ext cx="1447800" cy="1676400"/>
            </a:xfrm>
            <a:prstGeom prst="rect">
              <a:avLst/>
            </a:prstGeom>
          </p:spPr>
        </p:pic>
        <p:sp>
          <p:nvSpPr>
            <p:cNvPr id="15" name="object 15"/>
            <p:cNvSpPr/>
            <p:nvPr/>
          </p:nvSpPr>
          <p:spPr>
            <a:xfrm>
              <a:off x="4572000" y="3276600"/>
              <a:ext cx="1447800" cy="1676400"/>
            </a:xfrm>
            <a:custGeom>
              <a:avLst/>
              <a:gdLst/>
              <a:ahLst/>
              <a:cxnLst/>
              <a:rect l="l" t="t" r="r" b="b"/>
              <a:pathLst>
                <a:path w="1447800" h="1676400">
                  <a:moveTo>
                    <a:pt x="1447800" y="0"/>
                  </a:moveTo>
                  <a:lnTo>
                    <a:pt x="1447800" y="862076"/>
                  </a:lnTo>
                  <a:lnTo>
                    <a:pt x="1446062" y="909339"/>
                  </a:lnTo>
                  <a:lnTo>
                    <a:pt x="1440932" y="955660"/>
                  </a:lnTo>
                  <a:lnTo>
                    <a:pt x="1432530" y="1000916"/>
                  </a:lnTo>
                  <a:lnTo>
                    <a:pt x="1420981" y="1044984"/>
                  </a:lnTo>
                  <a:lnTo>
                    <a:pt x="1406406" y="1087741"/>
                  </a:lnTo>
                  <a:lnTo>
                    <a:pt x="1388927" y="1129066"/>
                  </a:lnTo>
                  <a:lnTo>
                    <a:pt x="1368667" y="1168835"/>
                  </a:lnTo>
                  <a:lnTo>
                    <a:pt x="1345749" y="1206927"/>
                  </a:lnTo>
                  <a:lnTo>
                    <a:pt x="1320295" y="1243218"/>
                  </a:lnTo>
                  <a:lnTo>
                    <a:pt x="1292427" y="1277586"/>
                  </a:lnTo>
                  <a:lnTo>
                    <a:pt x="1262268" y="1309909"/>
                  </a:lnTo>
                  <a:lnTo>
                    <a:pt x="1229941" y="1340064"/>
                  </a:lnTo>
                  <a:lnTo>
                    <a:pt x="1195567" y="1367929"/>
                  </a:lnTo>
                  <a:lnTo>
                    <a:pt x="1159269" y="1393380"/>
                  </a:lnTo>
                  <a:lnTo>
                    <a:pt x="1121170" y="1416296"/>
                  </a:lnTo>
                  <a:lnTo>
                    <a:pt x="1081392" y="1436554"/>
                  </a:lnTo>
                  <a:lnTo>
                    <a:pt x="1040058" y="1454032"/>
                  </a:lnTo>
                  <a:lnTo>
                    <a:pt x="997289" y="1468607"/>
                  </a:lnTo>
                  <a:lnTo>
                    <a:pt x="953209" y="1480156"/>
                  </a:lnTo>
                  <a:lnTo>
                    <a:pt x="907940" y="1488557"/>
                  </a:lnTo>
                  <a:lnTo>
                    <a:pt x="861604" y="1493687"/>
                  </a:lnTo>
                  <a:lnTo>
                    <a:pt x="814324" y="1495425"/>
                  </a:lnTo>
                  <a:lnTo>
                    <a:pt x="361950" y="1495425"/>
                  </a:lnTo>
                  <a:lnTo>
                    <a:pt x="361950" y="1676400"/>
                  </a:lnTo>
                  <a:lnTo>
                    <a:pt x="0" y="1314450"/>
                  </a:lnTo>
                  <a:lnTo>
                    <a:pt x="361950" y="952500"/>
                  </a:lnTo>
                  <a:lnTo>
                    <a:pt x="361950" y="1133475"/>
                  </a:lnTo>
                  <a:lnTo>
                    <a:pt x="814324" y="1133475"/>
                  </a:lnTo>
                  <a:lnTo>
                    <a:pt x="863138" y="1129101"/>
                  </a:lnTo>
                  <a:lnTo>
                    <a:pt x="909079" y="1116492"/>
                  </a:lnTo>
                  <a:lnTo>
                    <a:pt x="951380" y="1096414"/>
                  </a:lnTo>
                  <a:lnTo>
                    <a:pt x="989275" y="1069635"/>
                  </a:lnTo>
                  <a:lnTo>
                    <a:pt x="1021999" y="1036922"/>
                  </a:lnTo>
                  <a:lnTo>
                    <a:pt x="1048784" y="999043"/>
                  </a:lnTo>
                  <a:lnTo>
                    <a:pt x="1068865" y="956763"/>
                  </a:lnTo>
                  <a:lnTo>
                    <a:pt x="1081476" y="910852"/>
                  </a:lnTo>
                  <a:lnTo>
                    <a:pt x="1085850" y="862076"/>
                  </a:lnTo>
                  <a:lnTo>
                    <a:pt x="1085850" y="0"/>
                  </a:lnTo>
                  <a:lnTo>
                    <a:pt x="1447800" y="0"/>
                  </a:lnTo>
                  <a:close/>
                </a:path>
              </a:pathLst>
            </a:custGeom>
            <a:ln w="914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object 16"/>
          <p:cNvSpPr txBox="1"/>
          <p:nvPr/>
        </p:nvSpPr>
        <p:spPr>
          <a:xfrm>
            <a:off x="764540" y="6059858"/>
            <a:ext cx="73406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878205" algn="l"/>
              </a:tabLst>
              <a:defRPr/>
            </a:pPr>
            <a:r>
              <a:rPr kumimoji="0" sz="2400" b="0" i="0" u="none" strike="noStrike" kern="1200" cap="none" spc="-5" normalizeH="0" baseline="0" noProof="0" dirty="0">
                <a:ln>
                  <a:noFill/>
                </a:ln>
                <a:solidFill>
                  <a:srgbClr val="FF0000"/>
                </a:solidFill>
                <a:effectLst/>
                <a:uLnTx/>
                <a:uFillTx/>
                <a:latin typeface="Trebuchet MS"/>
                <a:ea typeface="+mn-ea"/>
                <a:cs typeface="Trebuchet MS"/>
              </a:rPr>
              <a:t>Hint:	</a:t>
            </a:r>
            <a:r>
              <a:rPr kumimoji="0" sz="2400" b="0" i="0" u="none" strike="noStrike" kern="1200" cap="none" spc="-90" normalizeH="0" baseline="0" noProof="0" dirty="0">
                <a:ln>
                  <a:noFill/>
                </a:ln>
                <a:solidFill>
                  <a:prstClr val="black"/>
                </a:solidFill>
                <a:effectLst/>
                <a:uLnTx/>
                <a:uFillTx/>
                <a:latin typeface="Trebuchet MS"/>
                <a:ea typeface="+mn-ea"/>
                <a:cs typeface="Trebuchet MS"/>
              </a:rPr>
              <a:t>Try</a:t>
            </a:r>
            <a:r>
              <a:rPr kumimoji="0" sz="2400" b="0" i="0" u="none" strike="noStrike" kern="1200" cap="none" spc="-5" normalizeH="0" baseline="0" noProof="0" dirty="0">
                <a:ln>
                  <a:noFill/>
                </a:ln>
                <a:solidFill>
                  <a:prstClr val="black"/>
                </a:solidFill>
                <a:effectLst/>
                <a:uLnTx/>
                <a:uFillTx/>
                <a:latin typeface="Trebuchet MS"/>
                <a:ea typeface="+mn-ea"/>
                <a:cs typeface="Trebuchet MS"/>
              </a:rPr>
              <a:t> to</a:t>
            </a:r>
            <a:r>
              <a:rPr kumimoji="0" sz="2400" b="0" i="0" u="none" strike="noStrike" kern="1200" cap="none" spc="-10" normalizeH="0" baseline="0" noProof="0" dirty="0">
                <a:ln>
                  <a:noFill/>
                </a:ln>
                <a:solidFill>
                  <a:prstClr val="black"/>
                </a:solidFill>
                <a:effectLst/>
                <a:uLnTx/>
                <a:uFillTx/>
                <a:latin typeface="Trebuchet MS"/>
                <a:ea typeface="+mn-ea"/>
                <a:cs typeface="Trebuchet MS"/>
              </a:rPr>
              <a:t> </a:t>
            </a:r>
            <a:r>
              <a:rPr kumimoji="0" sz="2400" b="0" i="0" u="none" strike="noStrike" kern="1200" cap="none" spc="0" normalizeH="0" baseline="0" noProof="0" dirty="0">
                <a:ln>
                  <a:noFill/>
                </a:ln>
                <a:solidFill>
                  <a:prstClr val="black"/>
                </a:solidFill>
                <a:effectLst/>
                <a:uLnTx/>
                <a:uFillTx/>
                <a:latin typeface="Trebuchet MS"/>
                <a:ea typeface="+mn-ea"/>
                <a:cs typeface="Trebuchet MS"/>
              </a:rPr>
              <a:t>give</a:t>
            </a:r>
            <a:r>
              <a:rPr kumimoji="0" sz="2400" b="0" i="0" u="none" strike="noStrike" kern="1200" cap="none" spc="-10"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audience</a:t>
            </a:r>
            <a:r>
              <a:rPr kumimoji="0" sz="2400" b="0" i="0" u="none" strike="noStrike" kern="1200" cap="none" spc="15"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one</a:t>
            </a:r>
            <a:r>
              <a:rPr kumimoji="0" sz="2400" b="0" i="0" u="none" strike="noStrike" kern="1200" cap="none" spc="10"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good</a:t>
            </a:r>
            <a:r>
              <a:rPr kumimoji="0" sz="2400" b="0" i="0" u="none" strike="noStrike" kern="1200" cap="none" spc="-10"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take-home</a:t>
            </a:r>
            <a:r>
              <a:rPr kumimoji="0" sz="2400" b="0" i="0" u="none" strike="noStrike" kern="1200" cap="none" spc="25" normalizeH="0" baseline="0" noProof="0" dirty="0">
                <a:ln>
                  <a:noFill/>
                </a:ln>
                <a:solidFill>
                  <a:prstClr val="black"/>
                </a:solidFill>
                <a:effectLst/>
                <a:uLnTx/>
                <a:uFillTx/>
                <a:latin typeface="Trebuchet MS"/>
                <a:ea typeface="+mn-ea"/>
                <a:cs typeface="Trebuchet MS"/>
              </a:rPr>
              <a:t> </a:t>
            </a:r>
            <a:r>
              <a:rPr kumimoji="0" sz="2400" b="0" i="0" u="none" strike="noStrike" kern="1200" cap="none" spc="-10" normalizeH="0" baseline="0" noProof="0" dirty="0">
                <a:ln>
                  <a:noFill/>
                </a:ln>
                <a:solidFill>
                  <a:prstClr val="black"/>
                </a:solidFill>
                <a:effectLst/>
                <a:uLnTx/>
                <a:uFillTx/>
                <a:latin typeface="Trebuchet MS"/>
                <a:ea typeface="+mn-ea"/>
                <a:cs typeface="Trebuchet MS"/>
              </a:rPr>
              <a:t>point</a:t>
            </a:r>
            <a:endParaRPr kumimoji="0" sz="24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17" name="object 17"/>
          <p:cNvGrpSpPr/>
          <p:nvPr/>
        </p:nvGrpSpPr>
        <p:grpSpPr>
          <a:xfrm>
            <a:off x="1440153" y="5780874"/>
            <a:ext cx="6318885" cy="111125"/>
            <a:chOff x="1440153" y="5914044"/>
            <a:chExt cx="6318885" cy="111125"/>
          </a:xfrm>
        </p:grpSpPr>
        <p:pic>
          <p:nvPicPr>
            <p:cNvPr id="18" name="object 18"/>
            <p:cNvPicPr/>
            <p:nvPr/>
          </p:nvPicPr>
          <p:blipFill>
            <a:blip r:embed="rId7" cstate="print"/>
            <a:stretch>
              <a:fillRect/>
            </a:stretch>
          </p:blipFill>
          <p:spPr>
            <a:xfrm>
              <a:off x="1440153" y="5914044"/>
              <a:ext cx="6318569" cy="111079"/>
            </a:xfrm>
            <a:prstGeom prst="rect">
              <a:avLst/>
            </a:prstGeom>
          </p:spPr>
        </p:pic>
        <p:sp>
          <p:nvSpPr>
            <p:cNvPr id="19" name="object 19"/>
            <p:cNvSpPr/>
            <p:nvPr/>
          </p:nvSpPr>
          <p:spPr>
            <a:xfrm>
              <a:off x="1448561" y="5944361"/>
              <a:ext cx="6248400" cy="0"/>
            </a:xfrm>
            <a:custGeom>
              <a:avLst/>
              <a:gdLst/>
              <a:ahLst/>
              <a:cxnLst/>
              <a:rect l="l" t="t" r="r" b="b"/>
              <a:pathLst>
                <a:path w="6248400">
                  <a:moveTo>
                    <a:pt x="0" y="0"/>
                  </a:moveTo>
                  <a:lnTo>
                    <a:pt x="6248399" y="0"/>
                  </a:lnTo>
                </a:path>
              </a:pathLst>
            </a:custGeom>
            <a:ln w="25908">
              <a:solidFill>
                <a:srgbClr val="CE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itle 20">
            <a:extLst>
              <a:ext uri="{FF2B5EF4-FFF2-40B4-BE49-F238E27FC236}">
                <a16:creationId xmlns:a16="http://schemas.microsoft.com/office/drawing/2014/main" id="{45058435-7A8F-4F26-93D9-5A9ECFAFAC50}"/>
              </a:ext>
            </a:extLst>
          </p:cNvPr>
          <p:cNvSpPr>
            <a:spLocks noGrp="1"/>
          </p:cNvSpPr>
          <p:nvPr>
            <p:ph type="title"/>
          </p:nvPr>
        </p:nvSpPr>
        <p:spPr/>
        <p:txBody>
          <a:bodyPr>
            <a:normAutofit fontScale="90000"/>
          </a:bodyPr>
          <a:lstStyle/>
          <a:p>
            <a:r>
              <a:rPr lang="en-US" sz="4400" dirty="0"/>
              <a:t>Structure</a:t>
            </a:r>
            <a:r>
              <a:rPr lang="en-US" sz="4400" spc="10" dirty="0"/>
              <a:t> </a:t>
            </a:r>
            <a:r>
              <a:rPr lang="en-US" sz="4400" spc="-5" dirty="0"/>
              <a:t>based</a:t>
            </a:r>
            <a:r>
              <a:rPr lang="en-US" sz="4400" spc="5" dirty="0"/>
              <a:t> </a:t>
            </a:r>
            <a:r>
              <a:rPr lang="en-US" sz="4400" dirty="0"/>
              <a:t>on</a:t>
            </a:r>
            <a:r>
              <a:rPr lang="en-US" sz="4400" spc="-5" dirty="0"/>
              <a:t> Audience</a:t>
            </a:r>
            <a:r>
              <a:rPr lang="en-US" sz="4400" dirty="0"/>
              <a:t> </a:t>
            </a:r>
            <a:r>
              <a:rPr lang="en-US" sz="4400" spc="-5" dirty="0"/>
              <a:t>and </a:t>
            </a:r>
            <a:r>
              <a:rPr lang="en-US" sz="4400" spc="-950" dirty="0"/>
              <a:t> </a:t>
            </a:r>
            <a:r>
              <a:rPr lang="en-US" sz="4400" dirty="0"/>
              <a:t>Time</a:t>
            </a:r>
            <a:endParaRPr lang="en-US" dirty="0"/>
          </a:p>
        </p:txBody>
      </p:sp>
      <p:sp>
        <p:nvSpPr>
          <p:cNvPr id="22" name="TextBox 21">
            <a:extLst>
              <a:ext uri="{FF2B5EF4-FFF2-40B4-BE49-F238E27FC236}">
                <a16:creationId xmlns:a16="http://schemas.microsoft.com/office/drawing/2014/main" id="{CC8DA059-4757-4E5D-84FC-A95422296346}"/>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2" name="Slide Number Placeholder 1">
            <a:extLst>
              <a:ext uri="{FF2B5EF4-FFF2-40B4-BE49-F238E27FC236}">
                <a16:creationId xmlns:a16="http://schemas.microsoft.com/office/drawing/2014/main" id="{51ED5EC5-B32B-4D62-A814-3453393281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635505" y="2181479"/>
            <a:ext cx="295656" cy="304800"/>
          </a:xfrm>
          <a:prstGeom prst="rect">
            <a:avLst/>
          </a:prstGeom>
        </p:spPr>
      </p:pic>
      <p:sp>
        <p:nvSpPr>
          <p:cNvPr id="4" name="object 4"/>
          <p:cNvSpPr txBox="1"/>
          <p:nvPr/>
        </p:nvSpPr>
        <p:spPr>
          <a:xfrm>
            <a:off x="764540" y="1320135"/>
            <a:ext cx="7814945" cy="4661535"/>
          </a:xfrm>
          <a:prstGeom prst="rect">
            <a:avLst/>
          </a:prstGeom>
        </p:spPr>
        <p:txBody>
          <a:bodyPr vert="horz" wrap="square" lIns="0" tIns="88265" rIns="0" bIns="0" rtlCol="0">
            <a:spAutoFit/>
          </a:bodyPr>
          <a:lstStyle/>
          <a:p>
            <a:pPr marL="12700" marR="0" lvl="0" indent="0" algn="l" defTabSz="914400" rtl="0" eaLnBrk="1" fontAlgn="auto" latinLnBrk="0" hangingPunct="1">
              <a:lnSpc>
                <a:spcPct val="100000"/>
              </a:lnSpc>
              <a:spcBef>
                <a:spcPts val="695"/>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Trebuchet MS"/>
                <a:ea typeface="+mn-ea"/>
                <a:cs typeface="Trebuchet MS"/>
              </a:rPr>
              <a:t>Body</a:t>
            </a:r>
            <a:r>
              <a:rPr kumimoji="0" sz="2400" b="0" i="0" u="none" strike="noStrike" kern="1200" cap="none" spc="0"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language </a:t>
            </a:r>
            <a:r>
              <a:rPr kumimoji="0" sz="2400" b="0" i="0" u="none" strike="noStrike" kern="1200" cap="none" spc="0" normalizeH="0" baseline="0" noProof="0" dirty="0">
                <a:ln>
                  <a:noFill/>
                </a:ln>
                <a:solidFill>
                  <a:prstClr val="black"/>
                </a:solidFill>
                <a:effectLst/>
                <a:uLnTx/>
                <a:uFillTx/>
                <a:latin typeface="Trebuchet MS"/>
                <a:ea typeface="+mn-ea"/>
                <a:cs typeface="Trebuchet MS"/>
              </a:rPr>
              <a:t>says</a:t>
            </a:r>
            <a:r>
              <a:rPr kumimoji="0" sz="2400" b="0" i="0" u="none" strike="noStrike" kern="1200" cap="none" spc="-10" normalizeH="0" baseline="0" noProof="0" dirty="0">
                <a:ln>
                  <a:noFill/>
                </a:ln>
                <a:solidFill>
                  <a:prstClr val="black"/>
                </a:solidFill>
                <a:effectLst/>
                <a:uLnTx/>
                <a:uFillTx/>
                <a:latin typeface="Trebuchet MS"/>
                <a:ea typeface="+mn-ea"/>
                <a:cs typeface="Trebuchet MS"/>
              </a:rPr>
              <a:t> </a:t>
            </a:r>
            <a:r>
              <a:rPr kumimoji="0" sz="2400" b="0" i="0" u="none" strike="noStrike" kern="1200" cap="none" spc="0" normalizeH="0" baseline="0" noProof="0" dirty="0">
                <a:ln>
                  <a:noFill/>
                </a:ln>
                <a:solidFill>
                  <a:prstClr val="black"/>
                </a:solidFill>
                <a:effectLst/>
                <a:uLnTx/>
                <a:uFillTx/>
                <a:latin typeface="Trebuchet MS"/>
                <a:ea typeface="+mn-ea"/>
                <a:cs typeface="Trebuchet MS"/>
              </a:rPr>
              <a:t>a</a:t>
            </a:r>
            <a:r>
              <a:rPr kumimoji="0" sz="2400" b="0" i="0" u="none" strike="noStrike" kern="1200" cap="none" spc="-15" normalizeH="0" baseline="0" noProof="0" dirty="0">
                <a:ln>
                  <a:noFill/>
                </a:ln>
                <a:solidFill>
                  <a:prstClr val="black"/>
                </a:solidFill>
                <a:effectLst/>
                <a:uLnTx/>
                <a:uFillTx/>
                <a:latin typeface="Trebuchet MS"/>
                <a:ea typeface="+mn-ea"/>
                <a:cs typeface="Trebuchet MS"/>
              </a:rPr>
              <a:t> </a:t>
            </a:r>
            <a:r>
              <a:rPr kumimoji="0" sz="2400" b="0" i="0" u="none" strike="noStrike" kern="1200" cap="none" spc="0" normalizeH="0" baseline="0" noProof="0" dirty="0">
                <a:ln>
                  <a:noFill/>
                </a:ln>
                <a:solidFill>
                  <a:prstClr val="black"/>
                </a:solidFill>
                <a:effectLst/>
                <a:uLnTx/>
                <a:uFillTx/>
                <a:latin typeface="Trebuchet MS"/>
                <a:ea typeface="+mn-ea"/>
                <a:cs typeface="Trebuchet MS"/>
              </a:rPr>
              <a:t>lot</a:t>
            </a:r>
            <a:endParaRPr kumimoji="0" sz="24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500"/>
              </a:spcBef>
              <a:spcAft>
                <a:spcPts val="0"/>
              </a:spcAft>
              <a:buClr>
                <a:srgbClr val="0046AA"/>
              </a:buClr>
              <a:buSzTx/>
              <a:buFont typeface="Wingdings"/>
              <a:buChar char=""/>
              <a:tabLst>
                <a:tab pos="756920"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Make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eye</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contact</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with</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your</a:t>
            </a:r>
            <a:r>
              <a:rPr kumimoji="0" sz="2000" b="0" i="0" u="none" strike="noStrike" kern="1200" cap="none" spc="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audience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1213485" marR="0" lvl="0" indent="0" algn="l" defTabSz="914400" rtl="0" eaLnBrk="1" fontAlgn="auto" latinLnBrk="0" hangingPunct="1">
              <a:lnSpc>
                <a:spcPct val="100000"/>
              </a:lnSpc>
              <a:spcBef>
                <a:spcPts val="439"/>
              </a:spcBef>
              <a:spcAft>
                <a:spcPts val="0"/>
              </a:spcAft>
              <a:buClrTx/>
              <a:buSzTx/>
              <a:buFontTx/>
              <a:buNone/>
              <a:tabLst>
                <a:tab pos="2385695" algn="l"/>
              </a:tabLst>
              <a:defRPr/>
            </a:pPr>
            <a:r>
              <a:rPr kumimoji="0" sz="1800" b="0" i="1" u="none" strike="noStrike" kern="1200" cap="none" spc="-5" normalizeH="0" baseline="0" noProof="0" dirty="0">
                <a:ln>
                  <a:noFill/>
                </a:ln>
                <a:solidFill>
                  <a:prstClr val="black"/>
                </a:solidFill>
                <a:effectLst/>
                <a:uLnTx/>
                <a:uFillTx/>
                <a:latin typeface="Trebuchet MS"/>
                <a:ea typeface="+mn-ea"/>
                <a:cs typeface="Trebuchet MS"/>
              </a:rPr>
              <a:t>Corollary</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Face</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your</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audience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70"/>
              </a:spcBef>
              <a:spcAft>
                <a:spcPts val="0"/>
              </a:spcAft>
              <a:buClr>
                <a:srgbClr val="0046AA"/>
              </a:buClr>
              <a:buSzTx/>
              <a:buFont typeface="Wingdings"/>
              <a:buChar char=""/>
              <a:tabLst>
                <a:tab pos="756920" algn="l"/>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Some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movement</a:t>
            </a:r>
            <a:r>
              <a:rPr kumimoji="0" sz="2000" b="0" i="0" u="none" strike="noStrike" kern="1200" cap="none" spc="-7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good</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80"/>
              </a:spcBef>
              <a:spcAft>
                <a:spcPts val="0"/>
              </a:spcAft>
              <a:buClr>
                <a:srgbClr val="0046AA"/>
              </a:buClr>
              <a:buSzTx/>
              <a:buFont typeface="Wingdings"/>
              <a:buChar char=""/>
              <a:tabLst>
                <a:tab pos="756920"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Don’t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speak</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too</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fast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(or</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too</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slow!)</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0"/>
              </a:spcBef>
              <a:spcAft>
                <a:spcPts val="0"/>
              </a:spcAft>
              <a:buClr>
                <a:srgbClr val="0046AA"/>
              </a:buClr>
              <a:buSzTx/>
              <a:buFont typeface="Wingdings"/>
              <a:buChar char=""/>
              <a:tabLst/>
              <a:defRPr/>
            </a:pPr>
            <a:endParaRPr kumimoji="0" sz="2300" b="0" i="0" u="none" strike="noStrike" kern="1200" cap="none" spc="0" normalizeH="0" baseline="0" noProof="0">
              <a:ln>
                <a:noFill/>
              </a:ln>
              <a:solidFill>
                <a:prstClr val="black"/>
              </a:solidFill>
              <a:effectLst/>
              <a:uLnTx/>
              <a:uFillTx/>
              <a:latin typeface="Trebuchet MS"/>
              <a:ea typeface="+mn-ea"/>
              <a:cs typeface="Trebuchet MS"/>
            </a:endParaRPr>
          </a:p>
          <a:p>
            <a:pPr marL="1917700" marR="0" lvl="0" indent="0" algn="l" defTabSz="914400" rtl="0" eaLnBrk="1" fontAlgn="auto" latinLnBrk="0" hangingPunct="1">
              <a:lnSpc>
                <a:spcPct val="100000"/>
              </a:lnSpc>
              <a:spcBef>
                <a:spcPts val="1805"/>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Trebuchet MS"/>
                <a:ea typeface="+mn-ea"/>
                <a:cs typeface="Trebuchet MS"/>
              </a:rPr>
              <a:t>Make</a:t>
            </a:r>
            <a:r>
              <a:rPr kumimoji="0" sz="2400" b="0" i="0" u="none" strike="noStrike" kern="1200" cap="none" spc="-25"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useful</a:t>
            </a:r>
            <a:r>
              <a:rPr kumimoji="0" sz="2400" b="0" i="0" u="none" strike="noStrike" kern="1200" cap="none" spc="-10"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slides</a:t>
            </a:r>
            <a:endParaRPr kumimoji="0" sz="2400" b="0" i="0" u="none" strike="noStrike" kern="1200" cap="none" spc="0" normalizeH="0" baseline="0" noProof="0">
              <a:ln>
                <a:noFill/>
              </a:ln>
              <a:solidFill>
                <a:prstClr val="black"/>
              </a:solidFill>
              <a:effectLst/>
              <a:uLnTx/>
              <a:uFillTx/>
              <a:latin typeface="Trebuchet MS"/>
              <a:ea typeface="+mn-ea"/>
              <a:cs typeface="Trebuchet MS"/>
            </a:endParaRPr>
          </a:p>
          <a:p>
            <a:pPr marL="2661920" marR="0" lvl="1" indent="-287020" algn="l" defTabSz="914400" rtl="0" eaLnBrk="1" fontAlgn="auto" latinLnBrk="0" hangingPunct="1">
              <a:lnSpc>
                <a:spcPct val="100000"/>
              </a:lnSpc>
              <a:spcBef>
                <a:spcPts val="495"/>
              </a:spcBef>
              <a:spcAft>
                <a:spcPts val="0"/>
              </a:spcAft>
              <a:buClr>
                <a:srgbClr val="0046AA"/>
              </a:buClr>
              <a:buSzTx/>
              <a:buFont typeface="Wingdings"/>
              <a:buChar char=""/>
              <a:tabLst>
                <a:tab pos="2662555" algn="l"/>
              </a:tabLst>
              <a:defRPr/>
            </a:pPr>
            <a:r>
              <a:rPr kumimoji="0" sz="2000" b="0" i="0" u="none" strike="noStrike" kern="1200" cap="none" spc="-15" normalizeH="0" baseline="0" noProof="0" dirty="0">
                <a:ln>
                  <a:noFill/>
                </a:ln>
                <a:solidFill>
                  <a:prstClr val="black"/>
                </a:solidFill>
                <a:effectLst/>
                <a:uLnTx/>
                <a:uFillTx/>
                <a:latin typeface="Trebuchet MS"/>
                <a:ea typeface="+mn-ea"/>
                <a:cs typeface="Trebuchet MS"/>
              </a:rPr>
              <a:t>Provide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topic</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outline</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structure</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your</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talk</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2661920" marR="0" lvl="1" indent="-287020" algn="l" defTabSz="914400" rtl="0" eaLnBrk="1" fontAlgn="auto" latinLnBrk="0" hangingPunct="1">
              <a:lnSpc>
                <a:spcPct val="100000"/>
              </a:lnSpc>
              <a:spcBef>
                <a:spcPts val="480"/>
              </a:spcBef>
              <a:spcAft>
                <a:spcPts val="0"/>
              </a:spcAft>
              <a:buClr>
                <a:srgbClr val="0046AA"/>
              </a:buClr>
              <a:buSzTx/>
              <a:buFont typeface="Wingdings"/>
              <a:buChar char=""/>
              <a:tabLst>
                <a:tab pos="2662555" algn="l"/>
              </a:tabLst>
              <a:defRPr/>
            </a:pPr>
            <a:r>
              <a:rPr kumimoji="0" sz="2000" b="0" i="0" u="none" strike="noStrike" kern="1200" cap="none" spc="0" normalizeH="0" baseline="0" noProof="0" dirty="0">
                <a:ln>
                  <a:noFill/>
                </a:ln>
                <a:solidFill>
                  <a:srgbClr val="FF0000"/>
                </a:solidFill>
                <a:effectLst/>
                <a:uLnTx/>
                <a:uFillTx/>
                <a:latin typeface="Trebuchet MS"/>
                <a:ea typeface="+mn-ea"/>
                <a:cs typeface="Trebuchet MS"/>
              </a:rPr>
              <a:t>One</a:t>
            </a:r>
            <a:r>
              <a:rPr kumimoji="0" sz="2000" b="0" i="0" u="none" strike="noStrike" kern="1200" cap="none" spc="-20" normalizeH="0" baseline="0" noProof="0" dirty="0">
                <a:ln>
                  <a:noFill/>
                </a:ln>
                <a:solidFill>
                  <a:srgbClr val="FF0000"/>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primary</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idea</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per</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slide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2661920" marR="0" lvl="1" indent="-287020" algn="l" defTabSz="914400" rtl="0" eaLnBrk="1" fontAlgn="auto" latinLnBrk="0" hangingPunct="1">
              <a:lnSpc>
                <a:spcPct val="100000"/>
              </a:lnSpc>
              <a:spcBef>
                <a:spcPts val="480"/>
              </a:spcBef>
              <a:spcAft>
                <a:spcPts val="0"/>
              </a:spcAft>
              <a:buClr>
                <a:srgbClr val="0046AA"/>
              </a:buClr>
              <a:buSzTx/>
              <a:buFont typeface="Wingdings"/>
              <a:buChar char=""/>
              <a:tabLst>
                <a:tab pos="2662555"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Use</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slide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titles</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convey</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take-away</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message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2661920" marR="0" lvl="1" indent="-287020" algn="l" defTabSz="914400" rtl="0" eaLnBrk="1" fontAlgn="auto" latinLnBrk="0" hangingPunct="1">
              <a:lnSpc>
                <a:spcPct val="100000"/>
              </a:lnSpc>
              <a:spcBef>
                <a:spcPts val="484"/>
              </a:spcBef>
              <a:spcAft>
                <a:spcPts val="0"/>
              </a:spcAft>
              <a:buClr>
                <a:srgbClr val="0046AA"/>
              </a:buClr>
              <a:buSzTx/>
              <a:buFont typeface="Wingdings"/>
              <a:buChar char=""/>
              <a:tabLst>
                <a:tab pos="2662555" algn="l"/>
              </a:tabLst>
              <a:defRPr/>
            </a:pPr>
            <a:r>
              <a:rPr kumimoji="0" sz="2000" b="0" i="0" u="none" strike="noStrike" kern="1200" cap="none" spc="-5" normalizeH="0" baseline="0" noProof="0" dirty="0">
                <a:ln>
                  <a:noFill/>
                </a:ln>
                <a:solidFill>
                  <a:srgbClr val="FF0000"/>
                </a:solidFill>
                <a:effectLst/>
                <a:uLnTx/>
                <a:uFillTx/>
                <a:latin typeface="Trebuchet MS"/>
                <a:ea typeface="+mn-ea"/>
                <a:cs typeface="Trebuchet MS"/>
              </a:rPr>
              <a:t>Do</a:t>
            </a:r>
            <a:r>
              <a:rPr kumimoji="0" sz="2000" b="0" i="0" u="none" strike="noStrike" kern="1200" cap="none" spc="-1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5" normalizeH="0" baseline="0" noProof="0" dirty="0">
                <a:ln>
                  <a:noFill/>
                </a:ln>
                <a:solidFill>
                  <a:srgbClr val="FF0000"/>
                </a:solidFill>
                <a:effectLst/>
                <a:uLnTx/>
                <a:uFillTx/>
                <a:latin typeface="Trebuchet MS"/>
                <a:ea typeface="+mn-ea"/>
                <a:cs typeface="Trebuchet MS"/>
              </a:rPr>
              <a:t>not</a:t>
            </a:r>
            <a:r>
              <a:rPr kumimoji="0" sz="2000" b="0" i="0" u="none" strike="noStrike" kern="1200" cap="none" spc="-3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read</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your</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slides!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2661920" marR="0" lvl="1" indent="-287020" algn="l" defTabSz="914400" rtl="0" eaLnBrk="1" fontAlgn="auto" latinLnBrk="0" hangingPunct="1">
              <a:lnSpc>
                <a:spcPct val="100000"/>
              </a:lnSpc>
              <a:spcBef>
                <a:spcPts val="480"/>
              </a:spcBef>
              <a:spcAft>
                <a:spcPts val="0"/>
              </a:spcAft>
              <a:buClr>
                <a:srgbClr val="0046AA"/>
              </a:buClr>
              <a:buSzTx/>
              <a:buFont typeface="Wingdings"/>
              <a:buChar char=""/>
              <a:tabLst>
                <a:tab pos="2662555" algn="l"/>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1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picture</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worth</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5" normalizeH="0" baseline="0" noProof="0" dirty="0">
                <a:ln>
                  <a:noFill/>
                </a:ln>
                <a:solidFill>
                  <a:prstClr val="black"/>
                </a:solidFill>
                <a:effectLst/>
                <a:uLnTx/>
                <a:uFillTx/>
                <a:latin typeface="Trebuchet MS"/>
                <a:ea typeface="+mn-ea"/>
                <a:cs typeface="Trebuchet MS"/>
              </a:rPr>
              <a:t> thousand</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words…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5" name="object 5"/>
          <p:cNvPicPr/>
          <p:nvPr/>
        </p:nvPicPr>
        <p:blipFill>
          <a:blip r:embed="rId3" cstate="print"/>
          <a:stretch>
            <a:fillRect/>
          </a:stretch>
        </p:blipFill>
        <p:spPr>
          <a:xfrm>
            <a:off x="346002" y="4232200"/>
            <a:ext cx="2224931" cy="1098697"/>
          </a:xfrm>
          <a:prstGeom prst="rect">
            <a:avLst/>
          </a:prstGeom>
        </p:spPr>
      </p:pic>
      <p:pic>
        <p:nvPicPr>
          <p:cNvPr id="6" name="object 6"/>
          <p:cNvPicPr/>
          <p:nvPr/>
        </p:nvPicPr>
        <p:blipFill>
          <a:blip r:embed="rId4" cstate="print"/>
          <a:stretch>
            <a:fillRect/>
          </a:stretch>
        </p:blipFill>
        <p:spPr>
          <a:xfrm>
            <a:off x="6756020" y="1193344"/>
            <a:ext cx="1100072" cy="2846727"/>
          </a:xfrm>
          <a:prstGeom prst="rect">
            <a:avLst/>
          </a:prstGeom>
        </p:spPr>
      </p:pic>
      <p:sp>
        <p:nvSpPr>
          <p:cNvPr id="8" name="Title 7">
            <a:extLst>
              <a:ext uri="{FF2B5EF4-FFF2-40B4-BE49-F238E27FC236}">
                <a16:creationId xmlns:a16="http://schemas.microsoft.com/office/drawing/2014/main" id="{86AD05C2-D186-4E85-A6C8-5411C1CEB670}"/>
              </a:ext>
            </a:extLst>
          </p:cNvPr>
          <p:cNvSpPr>
            <a:spLocks noGrp="1"/>
          </p:cNvSpPr>
          <p:nvPr>
            <p:ph type="title"/>
          </p:nvPr>
        </p:nvSpPr>
        <p:spPr/>
        <p:txBody>
          <a:bodyPr/>
          <a:lstStyle/>
          <a:p>
            <a:r>
              <a:rPr lang="en-US" dirty="0"/>
              <a:t>How You Say It Matters</a:t>
            </a:r>
          </a:p>
        </p:txBody>
      </p:sp>
      <p:sp>
        <p:nvSpPr>
          <p:cNvPr id="9" name="TextBox 8">
            <a:extLst>
              <a:ext uri="{FF2B5EF4-FFF2-40B4-BE49-F238E27FC236}">
                <a16:creationId xmlns:a16="http://schemas.microsoft.com/office/drawing/2014/main" id="{98A64E0F-21BD-441C-845C-9281654856F4}"/>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2" name="Slide Number Placeholder 1">
            <a:extLst>
              <a:ext uri="{FF2B5EF4-FFF2-40B4-BE49-F238E27FC236}">
                <a16:creationId xmlns:a16="http://schemas.microsoft.com/office/drawing/2014/main" id="{7F28E414-6B36-4E44-B4B0-446188EA03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073819" y="2125264"/>
            <a:ext cx="2860834" cy="1554480"/>
          </a:xfrm>
          <a:prstGeom prst="rect">
            <a:avLst/>
          </a:prstGeom>
          <a:ln w="52916">
            <a:solidFill>
              <a:srgbClr val="41719C"/>
            </a:solidFill>
          </a:ln>
        </p:spPr>
        <p:txBody>
          <a:bodyPr vert="horz" wrap="square" lIns="0" tIns="65246" rIns="0" bIns="0" rtlCol="0">
            <a:spAutoFit/>
          </a:bodyPr>
          <a:lstStyle/>
          <a:p>
            <a:pPr marL="68104" marR="0" lvl="0" indent="0" algn="l" defTabSz="914400" rtl="0" eaLnBrk="1" fontAlgn="auto" latinLnBrk="0" hangingPunct="1">
              <a:lnSpc>
                <a:spcPct val="100000"/>
              </a:lnSpc>
              <a:spcBef>
                <a:spcPts val="514"/>
              </a:spcBef>
              <a:spcAft>
                <a:spcPts val="0"/>
              </a:spcAft>
              <a:buClrTx/>
              <a:buSzTx/>
              <a:buFontTx/>
              <a:buNone/>
              <a:tabLst/>
              <a:defRPr/>
            </a:pPr>
            <a:r>
              <a:rPr kumimoji="0" sz="2475" b="1" i="0" u="none" strike="noStrike" kern="1200" cap="none" spc="-34" normalizeH="0" baseline="0" noProof="0" dirty="0">
                <a:ln>
                  <a:noFill/>
                </a:ln>
                <a:solidFill>
                  <a:prstClr val="black"/>
                </a:solidFill>
                <a:effectLst/>
                <a:uLnTx/>
                <a:uFillTx/>
                <a:latin typeface="Calibri"/>
                <a:ea typeface="+mn-ea"/>
                <a:cs typeface="Calibri"/>
              </a:rPr>
              <a:t>Problem</a:t>
            </a:r>
            <a:endParaRPr kumimoji="0" sz="2475"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4984082" y="2125265"/>
            <a:ext cx="2860834" cy="1554480"/>
          </a:xfrm>
          <a:prstGeom prst="rect">
            <a:avLst/>
          </a:prstGeom>
          <a:ln w="52916">
            <a:solidFill>
              <a:srgbClr val="41719C"/>
            </a:solidFill>
          </a:ln>
        </p:spPr>
        <p:txBody>
          <a:bodyPr vert="horz" wrap="square" lIns="0" tIns="46196" rIns="0" bIns="0" rtlCol="0">
            <a:spAutoFit/>
          </a:bodyPr>
          <a:lstStyle/>
          <a:p>
            <a:pPr marL="155734" marR="0" lvl="0" indent="0" algn="l" defTabSz="914400" rtl="0" eaLnBrk="1" fontAlgn="auto" latinLnBrk="0" hangingPunct="1">
              <a:lnSpc>
                <a:spcPct val="100000"/>
              </a:lnSpc>
              <a:spcBef>
                <a:spcPts val="363"/>
              </a:spcBef>
              <a:spcAft>
                <a:spcPts val="0"/>
              </a:spcAft>
              <a:buClrTx/>
              <a:buSzTx/>
              <a:buFontTx/>
              <a:buNone/>
              <a:tabLst/>
              <a:defRPr/>
            </a:pPr>
            <a:r>
              <a:rPr kumimoji="0" sz="2475" b="1" i="0" u="none" strike="noStrike" kern="1200" cap="none" spc="-34" normalizeH="0" baseline="0" noProof="0" dirty="0">
                <a:ln>
                  <a:noFill/>
                </a:ln>
                <a:solidFill>
                  <a:prstClr val="black"/>
                </a:solidFill>
                <a:effectLst/>
                <a:uLnTx/>
                <a:uFillTx/>
                <a:latin typeface="Calibri"/>
                <a:ea typeface="+mn-ea"/>
                <a:cs typeface="Calibri"/>
              </a:rPr>
              <a:t>Our</a:t>
            </a:r>
            <a:r>
              <a:rPr kumimoji="0" sz="2475" b="1" i="0" u="none" strike="noStrike" kern="1200" cap="none" spc="-75" normalizeH="0" baseline="0" noProof="0" dirty="0">
                <a:ln>
                  <a:noFill/>
                </a:ln>
                <a:solidFill>
                  <a:prstClr val="black"/>
                </a:solidFill>
                <a:effectLst/>
                <a:uLnTx/>
                <a:uFillTx/>
                <a:latin typeface="Calibri"/>
                <a:ea typeface="+mn-ea"/>
                <a:cs typeface="Calibri"/>
              </a:rPr>
              <a:t> </a:t>
            </a:r>
            <a:r>
              <a:rPr kumimoji="0" sz="2475" b="1" i="0" u="none" strike="noStrike" kern="1200" cap="none" spc="-26" normalizeH="0" baseline="0" noProof="0" dirty="0">
                <a:ln>
                  <a:noFill/>
                </a:ln>
                <a:solidFill>
                  <a:prstClr val="black"/>
                </a:solidFill>
                <a:effectLst/>
                <a:uLnTx/>
                <a:uFillTx/>
                <a:latin typeface="Calibri"/>
                <a:ea typeface="+mn-ea"/>
                <a:cs typeface="Calibri"/>
              </a:rPr>
              <a:t>idea</a:t>
            </a:r>
            <a:endParaRPr kumimoji="0" sz="2475"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870015" y="4111624"/>
            <a:ext cx="8078680" cy="1593706"/>
          </a:xfrm>
          <a:prstGeom prst="rect">
            <a:avLst/>
          </a:prstGeom>
        </p:spPr>
        <p:txBody>
          <a:bodyPr vert="horz" wrap="square" lIns="0" tIns="69533" rIns="0" bIns="0" rtlCol="0">
            <a:spAutoFit/>
          </a:bodyPr>
          <a:lstStyle/>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4" normalizeH="0" baseline="0" noProof="0" dirty="0">
                <a:ln>
                  <a:noFill/>
                </a:ln>
                <a:solidFill>
                  <a:prstClr val="black"/>
                </a:solidFill>
                <a:effectLst/>
                <a:uLnTx/>
                <a:uFillTx/>
                <a:latin typeface="Arial MT"/>
                <a:ea typeface="+mn-ea"/>
                <a:cs typeface="Arial MT"/>
              </a:rPr>
              <a:t>Don’t</a:t>
            </a:r>
            <a:r>
              <a:rPr kumimoji="0" sz="2475" b="0" i="0" u="none" strike="noStrike" kern="1200" cap="none" spc="-45"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leave</a:t>
            </a:r>
            <a:r>
              <a:rPr kumimoji="0" sz="2475" b="0" i="0" u="none" strike="noStrike" kern="1200" cap="none" spc="-79"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contribution</a:t>
            </a:r>
            <a:r>
              <a:rPr kumimoji="0" sz="2475" b="0" i="0" u="none" strike="noStrike" kern="1200" cap="none" spc="-79"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implicit</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0" normalizeH="0" baseline="0" noProof="0" dirty="0">
                <a:ln>
                  <a:noFill/>
                </a:ln>
                <a:solidFill>
                  <a:prstClr val="black"/>
                </a:solidFill>
                <a:effectLst/>
                <a:uLnTx/>
                <a:uFillTx/>
                <a:latin typeface="Arial MT"/>
                <a:ea typeface="+mn-ea"/>
                <a:cs typeface="Arial MT"/>
              </a:rPr>
              <a:t>Reiterate</a:t>
            </a:r>
            <a:r>
              <a:rPr kumimoji="0" sz="2475" b="0" i="0" u="none" strike="noStrike" kern="1200" cap="none" spc="-94"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and</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rephrase</a:t>
            </a:r>
            <a:r>
              <a:rPr kumimoji="0" sz="2475" b="0" i="0" u="none" strike="noStrike" kern="1200" cap="none" spc="-94" normalizeH="0" baseline="0" noProof="0" dirty="0">
                <a:ln>
                  <a:noFill/>
                </a:ln>
                <a:solidFill>
                  <a:prstClr val="black"/>
                </a:solidFill>
                <a:effectLst/>
                <a:uLnTx/>
                <a:uFillTx/>
                <a:latin typeface="Arial MT"/>
                <a:ea typeface="+mn-ea"/>
                <a:cs typeface="Arial MT"/>
              </a:rPr>
              <a:t> </a:t>
            </a:r>
            <a:r>
              <a:rPr kumimoji="0" sz="2475" b="0" i="0" u="none" strike="noStrike" kern="1200" cap="none" spc="-41" normalizeH="0" baseline="0" noProof="0" dirty="0">
                <a:ln>
                  <a:noFill/>
                </a:ln>
                <a:solidFill>
                  <a:prstClr val="black"/>
                </a:solidFill>
                <a:effectLst/>
                <a:uLnTx/>
                <a:uFillTx/>
                <a:latin typeface="Arial MT"/>
                <a:ea typeface="+mn-ea"/>
                <a:cs typeface="Arial MT"/>
              </a:rPr>
              <a:t>message</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throughout</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49" normalizeH="0" baseline="0" noProof="0" dirty="0">
                <a:ln>
                  <a:noFill/>
                </a:ln>
                <a:solidFill>
                  <a:prstClr val="black"/>
                </a:solidFill>
                <a:effectLst/>
                <a:uLnTx/>
                <a:uFillTx/>
                <a:latin typeface="Arial MT"/>
                <a:ea typeface="+mn-ea"/>
                <a:cs typeface="Arial MT"/>
              </a:rPr>
              <a:t>Verbally:</a:t>
            </a:r>
            <a:r>
              <a:rPr kumimoji="0" sz="2475" b="0" i="0" u="none" strike="noStrike" kern="1200" cap="none" spc="-53"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give</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salient</a:t>
            </a:r>
            <a:r>
              <a:rPr kumimoji="0" sz="2475" b="0" i="0" u="none" strike="noStrike" kern="1200" cap="none" spc="-53"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markers;</a:t>
            </a:r>
            <a:r>
              <a:rPr kumimoji="0" sz="2475" b="0" i="0" u="none" strike="noStrike" kern="1200" cap="none" spc="-53"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“Important”…”stress</a:t>
            </a:r>
            <a:r>
              <a:rPr kumimoji="0" sz="2475" b="0" i="0" u="none" strike="noStrike" kern="1200" cap="none" spc="-71"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that”...</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8" normalizeH="0" baseline="0" noProof="0" dirty="0">
                <a:ln>
                  <a:noFill/>
                </a:ln>
                <a:solidFill>
                  <a:prstClr val="black"/>
                </a:solidFill>
                <a:effectLst/>
                <a:uLnTx/>
                <a:uFillTx/>
                <a:latin typeface="Arial MT"/>
                <a:ea typeface="+mn-ea"/>
                <a:cs typeface="Arial MT"/>
              </a:rPr>
              <a:t>“Punchlines”</a:t>
            </a:r>
            <a:r>
              <a:rPr kumimoji="0" sz="2475" b="0" i="0" u="none" strike="noStrike" kern="1200" cap="none" spc="-64"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for</a:t>
            </a:r>
            <a:r>
              <a:rPr kumimoji="0" sz="2475" b="0" i="0" u="none" strike="noStrike" kern="1200" cap="none" spc="-60"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results</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p:txBody>
      </p:sp>
      <p:sp>
        <p:nvSpPr>
          <p:cNvPr id="7" name="Title 6">
            <a:extLst>
              <a:ext uri="{FF2B5EF4-FFF2-40B4-BE49-F238E27FC236}">
                <a16:creationId xmlns:a16="http://schemas.microsoft.com/office/drawing/2014/main" id="{F57F1C73-922C-4B94-A5E6-D82DFB2FC2D6}"/>
              </a:ext>
            </a:extLst>
          </p:cNvPr>
          <p:cNvSpPr>
            <a:spLocks noGrp="1"/>
          </p:cNvSpPr>
          <p:nvPr>
            <p:ph type="title"/>
          </p:nvPr>
        </p:nvSpPr>
        <p:spPr/>
        <p:txBody>
          <a:bodyPr/>
          <a:lstStyle/>
          <a:p>
            <a:r>
              <a:rPr lang="en-US" dirty="0"/>
              <a:t>Don’t Bury the Lead</a:t>
            </a:r>
          </a:p>
        </p:txBody>
      </p:sp>
      <p:sp>
        <p:nvSpPr>
          <p:cNvPr id="8" name="TextBox 7">
            <a:extLst>
              <a:ext uri="{FF2B5EF4-FFF2-40B4-BE49-F238E27FC236}">
                <a16:creationId xmlns:a16="http://schemas.microsoft.com/office/drawing/2014/main" id="{9275C388-9CBB-437F-9E11-216601FC970F}"/>
              </a:ext>
            </a:extLst>
          </p:cNvPr>
          <p:cNvSpPr txBox="1"/>
          <p:nvPr/>
        </p:nvSpPr>
        <p:spPr>
          <a:xfrm>
            <a:off x="0" y="6583362"/>
            <a:ext cx="200106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Kristen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Grauman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047314BE-7DE5-4BB1-A51D-60D558E19D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10240" y="2178050"/>
            <a:ext cx="5104924" cy="3172985"/>
          </a:xfrm>
          <a:prstGeom prst="rect">
            <a:avLst/>
          </a:prstGeom>
        </p:spPr>
        <p:txBody>
          <a:bodyPr vert="horz" wrap="square" lIns="0" tIns="44768" rIns="0" bIns="0" rtlCol="0">
            <a:spAutoFit/>
          </a:bodyPr>
          <a:lstStyle/>
          <a:p>
            <a:pPr marL="186690" marR="3810" lvl="0" indent="0" algn="l" defTabSz="914400" rtl="0" eaLnBrk="1" fontAlgn="auto" latinLnBrk="0" hangingPunct="1">
              <a:lnSpc>
                <a:spcPts val="2775"/>
              </a:lnSpc>
              <a:spcBef>
                <a:spcPts val="353"/>
              </a:spcBef>
              <a:spcAft>
                <a:spcPts val="0"/>
              </a:spcAft>
              <a:buClrTx/>
              <a:buSzTx/>
              <a:buFontTx/>
              <a:buNone/>
              <a:tabLst/>
              <a:defRPr/>
            </a:pPr>
            <a:r>
              <a:rPr kumimoji="0" sz="2475" b="0" i="0" u="none" strike="noStrike" kern="1200" cap="none" spc="-11" normalizeH="0" baseline="0" noProof="0" dirty="0">
                <a:ln>
                  <a:noFill/>
                </a:ln>
                <a:solidFill>
                  <a:srgbClr val="0563C1"/>
                </a:solidFill>
                <a:effectLst/>
                <a:uLnTx/>
                <a:uFillTx/>
                <a:latin typeface="Arial MT"/>
                <a:ea typeface="+mn-ea"/>
                <a:cs typeface="Arial MT"/>
              </a:rPr>
              <a:t>“I </a:t>
            </a:r>
            <a:r>
              <a:rPr kumimoji="0" sz="2475" b="0" i="0" u="none" strike="noStrike" kern="1200" cap="none" spc="-30" normalizeH="0" baseline="0" noProof="0" dirty="0">
                <a:ln>
                  <a:noFill/>
                </a:ln>
                <a:solidFill>
                  <a:srgbClr val="0563C1"/>
                </a:solidFill>
                <a:effectLst/>
                <a:uLnTx/>
                <a:uFillTx/>
                <a:latin typeface="Arial MT"/>
                <a:ea typeface="+mn-ea"/>
                <a:cs typeface="Arial MT"/>
              </a:rPr>
              <a:t>didn't have </a:t>
            </a:r>
            <a:r>
              <a:rPr kumimoji="0" sz="2475" b="0" i="0" u="none" strike="noStrike" kern="1200" cap="none" spc="-26" normalizeH="0" baseline="0" noProof="0" dirty="0">
                <a:ln>
                  <a:noFill/>
                </a:ln>
                <a:solidFill>
                  <a:srgbClr val="0563C1"/>
                </a:solidFill>
                <a:effectLst/>
                <a:uLnTx/>
                <a:uFillTx/>
                <a:latin typeface="Arial MT"/>
                <a:ea typeface="+mn-ea"/>
                <a:cs typeface="Arial MT"/>
              </a:rPr>
              <a:t>time </a:t>
            </a:r>
            <a:r>
              <a:rPr kumimoji="0" sz="2475" b="0" i="0" u="none" strike="noStrike" kern="1200" cap="none" spc="-8" normalizeH="0" baseline="0" noProof="0" dirty="0">
                <a:ln>
                  <a:noFill/>
                </a:ln>
                <a:solidFill>
                  <a:srgbClr val="0563C1"/>
                </a:solidFill>
                <a:effectLst/>
                <a:uLnTx/>
                <a:uFillTx/>
                <a:latin typeface="Arial MT"/>
                <a:ea typeface="+mn-ea"/>
                <a:cs typeface="Arial MT"/>
              </a:rPr>
              <a:t>to </a:t>
            </a:r>
            <a:r>
              <a:rPr kumimoji="0" sz="2475" b="0" i="0" u="none" strike="noStrike" kern="1200" cap="none" spc="-23" normalizeH="0" baseline="0" noProof="0" dirty="0">
                <a:ln>
                  <a:noFill/>
                </a:ln>
                <a:solidFill>
                  <a:srgbClr val="0563C1"/>
                </a:solidFill>
                <a:effectLst/>
                <a:uLnTx/>
                <a:uFillTx/>
                <a:latin typeface="Arial MT"/>
                <a:ea typeface="+mn-ea"/>
                <a:cs typeface="Arial MT"/>
              </a:rPr>
              <a:t>write </a:t>
            </a:r>
            <a:r>
              <a:rPr kumimoji="0" sz="2475" b="0" i="0" u="none" strike="noStrike" kern="1200" cap="none" spc="11" normalizeH="0" baseline="0" noProof="0" dirty="0">
                <a:ln>
                  <a:noFill/>
                </a:ln>
                <a:solidFill>
                  <a:srgbClr val="0563C1"/>
                </a:solidFill>
                <a:effectLst/>
                <a:uLnTx/>
                <a:uFillTx/>
                <a:latin typeface="Arial MT"/>
                <a:ea typeface="+mn-ea"/>
                <a:cs typeface="Arial MT"/>
              </a:rPr>
              <a:t>a </a:t>
            </a:r>
            <a:r>
              <a:rPr kumimoji="0" sz="2475" b="0" i="0" u="none" strike="noStrike" kern="1200" cap="none" spc="-41" normalizeH="0" baseline="0" noProof="0" dirty="0">
                <a:ln>
                  <a:noFill/>
                </a:ln>
                <a:solidFill>
                  <a:srgbClr val="0563C1"/>
                </a:solidFill>
                <a:effectLst/>
                <a:uLnTx/>
                <a:uFillTx/>
                <a:latin typeface="Arial MT"/>
                <a:ea typeface="+mn-ea"/>
                <a:cs typeface="Arial MT"/>
              </a:rPr>
              <a:t>short </a:t>
            </a:r>
            <a:r>
              <a:rPr kumimoji="0" sz="2475" b="0" i="0" u="none" strike="noStrike" kern="1200" cap="none" spc="-38" normalizeH="0" baseline="0" noProof="0" dirty="0">
                <a:ln>
                  <a:noFill/>
                </a:ln>
                <a:solidFill>
                  <a:srgbClr val="0563C1"/>
                </a:solidFill>
                <a:effectLst/>
                <a:uLnTx/>
                <a:uFillTx/>
                <a:latin typeface="Arial MT"/>
                <a:ea typeface="+mn-ea"/>
                <a:cs typeface="Arial MT"/>
              </a:rPr>
              <a:t> </a:t>
            </a:r>
            <a:r>
              <a:rPr kumimoji="0" sz="2475" b="0" i="0" u="none" strike="noStrike" kern="1200" cap="none" spc="-49" normalizeH="0" baseline="0" noProof="0" dirty="0">
                <a:ln>
                  <a:noFill/>
                </a:ln>
                <a:solidFill>
                  <a:srgbClr val="0563C1"/>
                </a:solidFill>
                <a:effectLst/>
                <a:uLnTx/>
                <a:uFillTx/>
                <a:latin typeface="Arial MT"/>
                <a:ea typeface="+mn-ea"/>
                <a:cs typeface="Arial MT"/>
              </a:rPr>
              <a:t>letter,</a:t>
            </a:r>
            <a:r>
              <a:rPr kumimoji="0" sz="2475" b="0" i="0" u="none" strike="noStrike" kern="1200" cap="none" spc="-60" normalizeH="0" baseline="0" noProof="0" dirty="0">
                <a:ln>
                  <a:noFill/>
                </a:ln>
                <a:solidFill>
                  <a:srgbClr val="0563C1"/>
                </a:solidFill>
                <a:effectLst/>
                <a:uLnTx/>
                <a:uFillTx/>
                <a:latin typeface="Arial MT"/>
                <a:ea typeface="+mn-ea"/>
                <a:cs typeface="Arial MT"/>
              </a:rPr>
              <a:t> </a:t>
            </a:r>
            <a:r>
              <a:rPr kumimoji="0" sz="2475" b="0" i="0" u="none" strike="noStrike" kern="1200" cap="none" spc="-15" normalizeH="0" baseline="0" noProof="0" dirty="0">
                <a:ln>
                  <a:noFill/>
                </a:ln>
                <a:solidFill>
                  <a:srgbClr val="0563C1"/>
                </a:solidFill>
                <a:effectLst/>
                <a:uLnTx/>
                <a:uFillTx/>
                <a:latin typeface="Arial MT"/>
                <a:ea typeface="+mn-ea"/>
                <a:cs typeface="Arial MT"/>
              </a:rPr>
              <a:t>so</a:t>
            </a:r>
            <a:r>
              <a:rPr kumimoji="0" sz="2475" b="0" i="0" u="none" strike="noStrike" kern="1200" cap="none" spc="-83" normalizeH="0" baseline="0" noProof="0" dirty="0">
                <a:ln>
                  <a:noFill/>
                </a:ln>
                <a:solidFill>
                  <a:srgbClr val="0563C1"/>
                </a:solidFill>
                <a:effectLst/>
                <a:uLnTx/>
                <a:uFillTx/>
                <a:latin typeface="Arial MT"/>
                <a:ea typeface="+mn-ea"/>
                <a:cs typeface="Arial MT"/>
              </a:rPr>
              <a:t> </a:t>
            </a:r>
            <a:r>
              <a:rPr kumimoji="0" sz="2475" b="0" i="0" u="none" strike="noStrike" kern="1200" cap="none" spc="4" normalizeH="0" baseline="0" noProof="0" dirty="0">
                <a:ln>
                  <a:noFill/>
                </a:ln>
                <a:solidFill>
                  <a:srgbClr val="0563C1"/>
                </a:solidFill>
                <a:effectLst/>
                <a:uLnTx/>
                <a:uFillTx/>
                <a:latin typeface="Arial MT"/>
                <a:ea typeface="+mn-ea"/>
                <a:cs typeface="Arial MT"/>
              </a:rPr>
              <a:t>I</a:t>
            </a:r>
            <a:r>
              <a:rPr kumimoji="0" sz="2475" b="0" i="0" u="none" strike="noStrike" kern="1200" cap="none" spc="-56" normalizeH="0" baseline="0" noProof="0" dirty="0">
                <a:ln>
                  <a:noFill/>
                </a:ln>
                <a:solidFill>
                  <a:srgbClr val="0563C1"/>
                </a:solidFill>
                <a:effectLst/>
                <a:uLnTx/>
                <a:uFillTx/>
                <a:latin typeface="Arial MT"/>
                <a:ea typeface="+mn-ea"/>
                <a:cs typeface="Arial MT"/>
              </a:rPr>
              <a:t> </a:t>
            </a:r>
            <a:r>
              <a:rPr kumimoji="0" sz="2475" b="0" i="0" u="none" strike="noStrike" kern="1200" cap="none" spc="-30" normalizeH="0" baseline="0" noProof="0" dirty="0">
                <a:ln>
                  <a:noFill/>
                </a:ln>
                <a:solidFill>
                  <a:srgbClr val="0563C1"/>
                </a:solidFill>
                <a:effectLst/>
                <a:uLnTx/>
                <a:uFillTx/>
                <a:latin typeface="Arial MT"/>
                <a:ea typeface="+mn-ea"/>
                <a:cs typeface="Arial MT"/>
              </a:rPr>
              <a:t>wrote</a:t>
            </a:r>
            <a:r>
              <a:rPr kumimoji="0" sz="2475" b="0" i="0" u="none" strike="noStrike" kern="1200" cap="none" spc="-83" normalizeH="0" baseline="0" noProof="0" dirty="0">
                <a:ln>
                  <a:noFill/>
                </a:ln>
                <a:solidFill>
                  <a:srgbClr val="0563C1"/>
                </a:solidFill>
                <a:effectLst/>
                <a:uLnTx/>
                <a:uFillTx/>
                <a:latin typeface="Arial MT"/>
                <a:ea typeface="+mn-ea"/>
                <a:cs typeface="Arial MT"/>
              </a:rPr>
              <a:t> </a:t>
            </a:r>
            <a:r>
              <a:rPr kumimoji="0" sz="2475" b="0" i="0" u="none" strike="noStrike" kern="1200" cap="none" spc="11" normalizeH="0" baseline="0" noProof="0" dirty="0">
                <a:ln>
                  <a:noFill/>
                </a:ln>
                <a:solidFill>
                  <a:srgbClr val="0563C1"/>
                </a:solidFill>
                <a:effectLst/>
                <a:uLnTx/>
                <a:uFillTx/>
                <a:latin typeface="Arial MT"/>
                <a:ea typeface="+mn-ea"/>
                <a:cs typeface="Arial MT"/>
              </a:rPr>
              <a:t>a</a:t>
            </a:r>
            <a:r>
              <a:rPr kumimoji="0" sz="2475" b="0" i="0" u="none" strike="noStrike" kern="1200" cap="none" spc="-83" normalizeH="0" baseline="0" noProof="0" dirty="0">
                <a:ln>
                  <a:noFill/>
                </a:ln>
                <a:solidFill>
                  <a:srgbClr val="0563C1"/>
                </a:solidFill>
                <a:effectLst/>
                <a:uLnTx/>
                <a:uFillTx/>
                <a:latin typeface="Arial MT"/>
                <a:ea typeface="+mn-ea"/>
                <a:cs typeface="Arial MT"/>
              </a:rPr>
              <a:t> </a:t>
            </a:r>
            <a:r>
              <a:rPr kumimoji="0" sz="2475" b="0" i="0" u="none" strike="noStrike" kern="1200" cap="none" spc="-26" normalizeH="0" baseline="0" noProof="0" dirty="0">
                <a:ln>
                  <a:noFill/>
                </a:ln>
                <a:solidFill>
                  <a:srgbClr val="0563C1"/>
                </a:solidFill>
                <a:effectLst/>
                <a:uLnTx/>
                <a:uFillTx/>
                <a:latin typeface="Arial MT"/>
                <a:ea typeface="+mn-ea"/>
                <a:cs typeface="Arial MT"/>
              </a:rPr>
              <a:t>long</a:t>
            </a:r>
            <a:r>
              <a:rPr kumimoji="0" sz="2475" b="0" i="0" u="none" strike="noStrike" kern="1200" cap="none" spc="-83" normalizeH="0" baseline="0" noProof="0" dirty="0">
                <a:ln>
                  <a:noFill/>
                </a:ln>
                <a:solidFill>
                  <a:srgbClr val="0563C1"/>
                </a:solidFill>
                <a:effectLst/>
                <a:uLnTx/>
                <a:uFillTx/>
                <a:latin typeface="Arial MT"/>
                <a:ea typeface="+mn-ea"/>
                <a:cs typeface="Arial MT"/>
              </a:rPr>
              <a:t> </a:t>
            </a:r>
            <a:r>
              <a:rPr kumimoji="0" sz="2475" b="0" i="0" u="none" strike="noStrike" kern="1200" cap="none" spc="-26" normalizeH="0" baseline="0" noProof="0" dirty="0">
                <a:ln>
                  <a:noFill/>
                </a:ln>
                <a:solidFill>
                  <a:srgbClr val="0563C1"/>
                </a:solidFill>
                <a:effectLst/>
                <a:uLnTx/>
                <a:uFillTx/>
                <a:latin typeface="Arial MT"/>
                <a:ea typeface="+mn-ea"/>
                <a:cs typeface="Arial MT"/>
              </a:rPr>
              <a:t>one</a:t>
            </a:r>
            <a:r>
              <a:rPr kumimoji="0" sz="2475" b="0" i="0" u="none" strike="noStrike" kern="1200" cap="none" spc="-86" normalizeH="0" baseline="0" noProof="0" dirty="0">
                <a:ln>
                  <a:noFill/>
                </a:ln>
                <a:solidFill>
                  <a:srgbClr val="0563C1"/>
                </a:solidFill>
                <a:effectLst/>
                <a:uLnTx/>
                <a:uFillTx/>
                <a:latin typeface="Arial MT"/>
                <a:ea typeface="+mn-ea"/>
                <a:cs typeface="Arial MT"/>
              </a:rPr>
              <a:t> </a:t>
            </a:r>
            <a:r>
              <a:rPr kumimoji="0" sz="2475" b="0" i="0" u="none" strike="noStrike" kern="1200" cap="none" spc="-34" normalizeH="0" baseline="0" noProof="0" dirty="0">
                <a:ln>
                  <a:noFill/>
                </a:ln>
                <a:solidFill>
                  <a:srgbClr val="0563C1"/>
                </a:solidFill>
                <a:effectLst/>
                <a:uLnTx/>
                <a:uFillTx/>
                <a:latin typeface="Arial MT"/>
                <a:ea typeface="+mn-ea"/>
                <a:cs typeface="Arial MT"/>
              </a:rPr>
              <a:t>instead.”</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6690" marR="0" lvl="0" indent="0" algn="l" defTabSz="914400" rtl="0" eaLnBrk="1" fontAlgn="auto" latinLnBrk="0" hangingPunct="1">
              <a:lnSpc>
                <a:spcPct val="100000"/>
              </a:lnSpc>
              <a:spcBef>
                <a:spcPts val="720"/>
              </a:spcBef>
              <a:spcAft>
                <a:spcPts val="0"/>
              </a:spcAft>
              <a:buClrTx/>
              <a:buSzTx/>
              <a:buFontTx/>
              <a:buNone/>
              <a:tabLst/>
              <a:defRPr/>
            </a:pPr>
            <a:r>
              <a:rPr kumimoji="0" sz="2475" b="0" i="0" u="none" strike="noStrike" kern="1200" cap="none" spc="23" normalizeH="0" baseline="0" noProof="0" dirty="0">
                <a:ln>
                  <a:noFill/>
                </a:ln>
                <a:solidFill>
                  <a:prstClr val="black"/>
                </a:solidFill>
                <a:effectLst/>
                <a:uLnTx/>
                <a:uFillTx/>
                <a:latin typeface="Arial MT"/>
                <a:ea typeface="+mn-ea"/>
                <a:cs typeface="Arial MT"/>
              </a:rPr>
              <a:t>—</a:t>
            </a:r>
            <a:r>
              <a:rPr kumimoji="0" sz="2475" b="0" i="0" u="none" strike="noStrike" kern="1200" cap="none" spc="-139" normalizeH="0" baseline="0" noProof="0" dirty="0">
                <a:ln>
                  <a:noFill/>
                </a:ln>
                <a:solidFill>
                  <a:srgbClr val="0563C1"/>
                </a:solidFill>
                <a:effectLst/>
                <a:uLnTx/>
                <a:uFillTx/>
                <a:latin typeface="Arial MT"/>
                <a:ea typeface="+mn-ea"/>
                <a:cs typeface="Arial MT"/>
              </a:rPr>
              <a:t> </a:t>
            </a:r>
            <a:r>
              <a:rPr kumimoji="0" sz="2475" b="1" i="0" u="heavy" strike="noStrike" kern="1200" cap="none" spc="-34" normalizeH="0" baseline="0" noProof="0" dirty="0">
                <a:ln>
                  <a:noFill/>
                </a:ln>
                <a:solidFill>
                  <a:srgbClr val="0563C1"/>
                </a:solidFill>
                <a:effectLst/>
                <a:uLnTx/>
                <a:uFill>
                  <a:solidFill>
                    <a:srgbClr val="0563C1"/>
                  </a:solidFill>
                </a:uFill>
                <a:latin typeface="Arial"/>
                <a:ea typeface="+mn-ea"/>
                <a:cs typeface="Arial"/>
              </a:rPr>
              <a:t>Mark</a:t>
            </a:r>
            <a:r>
              <a:rPr kumimoji="0" sz="2475" b="1" i="0" u="heavy" strike="noStrike" kern="1200" cap="none" spc="-98" normalizeH="0" baseline="0" noProof="0" dirty="0">
                <a:ln>
                  <a:noFill/>
                </a:ln>
                <a:solidFill>
                  <a:srgbClr val="0563C1"/>
                </a:solidFill>
                <a:effectLst/>
                <a:uLnTx/>
                <a:uFill>
                  <a:solidFill>
                    <a:srgbClr val="0563C1"/>
                  </a:solidFill>
                </a:uFill>
                <a:latin typeface="Arial"/>
                <a:ea typeface="+mn-ea"/>
                <a:cs typeface="Arial"/>
              </a:rPr>
              <a:t> </a:t>
            </a:r>
            <a:r>
              <a:rPr kumimoji="0" sz="2475" b="1" i="0" u="heavy" strike="noStrike" kern="1200" cap="none" spc="-71" normalizeH="0" baseline="0" noProof="0" dirty="0">
                <a:ln>
                  <a:noFill/>
                </a:ln>
                <a:solidFill>
                  <a:srgbClr val="0563C1"/>
                </a:solidFill>
                <a:effectLst/>
                <a:uLnTx/>
                <a:uFill>
                  <a:solidFill>
                    <a:srgbClr val="0563C1"/>
                  </a:solidFill>
                </a:uFill>
                <a:latin typeface="Arial"/>
                <a:ea typeface="+mn-ea"/>
                <a:cs typeface="Arial"/>
              </a:rPr>
              <a:t>Twain</a:t>
            </a:r>
            <a:endParaRPr kumimoji="0" sz="2475"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700" b="0" i="0" u="none" strike="noStrike" kern="1200" cap="none" spc="0" normalizeH="0" baseline="0" noProof="0" dirty="0">
              <a:ln>
                <a:noFill/>
              </a:ln>
              <a:solidFill>
                <a:prstClr val="black"/>
              </a:solidFill>
              <a:effectLst/>
              <a:uLnTx/>
              <a:uFillTx/>
              <a:latin typeface="Arial"/>
              <a:ea typeface="+mn-ea"/>
              <a:cs typeface="Arial"/>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0" normalizeH="0" baseline="0" noProof="0" dirty="0">
                <a:ln>
                  <a:noFill/>
                </a:ln>
                <a:solidFill>
                  <a:prstClr val="black"/>
                </a:solidFill>
                <a:effectLst/>
                <a:uLnTx/>
                <a:uFillTx/>
                <a:latin typeface="Arial MT"/>
                <a:ea typeface="+mn-ea"/>
                <a:cs typeface="Arial MT"/>
              </a:rPr>
              <a:t>Prep</a:t>
            </a:r>
            <a:r>
              <a:rPr kumimoji="0" sz="2475" b="0" i="0" u="none" strike="noStrike" kern="1200" cap="none" spc="-94" normalizeH="0" baseline="0" noProof="0" dirty="0">
                <a:ln>
                  <a:noFill/>
                </a:ln>
                <a:solidFill>
                  <a:prstClr val="black"/>
                </a:solidFill>
                <a:effectLst/>
                <a:uLnTx/>
                <a:uFillTx/>
                <a:latin typeface="Arial MT"/>
                <a:ea typeface="+mn-ea"/>
                <a:cs typeface="Arial MT"/>
              </a:rPr>
              <a:t> </a:t>
            </a:r>
            <a:r>
              <a:rPr kumimoji="0" sz="2475" b="0" i="0" u="none" strike="noStrike" kern="1200" cap="none" spc="-19" normalizeH="0" baseline="0" noProof="0" dirty="0">
                <a:ln>
                  <a:noFill/>
                </a:ln>
                <a:solidFill>
                  <a:prstClr val="black"/>
                </a:solidFill>
                <a:effectLst/>
                <a:uLnTx/>
                <a:uFillTx/>
                <a:latin typeface="Arial MT"/>
                <a:ea typeface="+mn-ea"/>
                <a:cs typeface="Arial MT"/>
              </a:rPr>
              <a:t>the</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“concept</a:t>
            </a:r>
            <a:r>
              <a:rPr kumimoji="0" sz="2475" b="0" i="0" u="none" strike="noStrike" kern="1200" cap="none" spc="-64"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bullets”</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8" normalizeH="0" baseline="0" noProof="0" dirty="0">
                <a:ln>
                  <a:noFill/>
                </a:ln>
                <a:solidFill>
                  <a:prstClr val="black"/>
                </a:solidFill>
                <a:effectLst/>
                <a:uLnTx/>
                <a:uFillTx/>
                <a:latin typeface="Arial MT"/>
                <a:ea typeface="+mn-ea"/>
                <a:cs typeface="Arial MT"/>
              </a:rPr>
              <a:t>Breathe,</a:t>
            </a:r>
            <a:r>
              <a:rPr kumimoji="0" sz="2475" b="0" i="0" u="none" strike="noStrike" kern="1200" cap="none" spc="-64"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and</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use</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fewer</a:t>
            </a:r>
            <a:r>
              <a:rPr kumimoji="0" sz="2475" b="0" i="0" u="none" strike="noStrike" kern="1200" cap="none" spc="-64"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words</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4" normalizeH="0" baseline="0" noProof="0" dirty="0">
                <a:ln>
                  <a:noFill/>
                </a:ln>
                <a:solidFill>
                  <a:prstClr val="black"/>
                </a:solidFill>
                <a:effectLst/>
                <a:uLnTx/>
                <a:uFillTx/>
                <a:latin typeface="Arial MT"/>
                <a:ea typeface="+mn-ea"/>
                <a:cs typeface="Arial MT"/>
              </a:rPr>
              <a:t>Short</a:t>
            </a:r>
            <a:r>
              <a:rPr kumimoji="0" sz="2475" b="0" i="0" u="none" strike="noStrike" kern="1200" cap="none" spc="-60"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text</a:t>
            </a:r>
            <a:r>
              <a:rPr kumimoji="0" sz="2475" b="0" i="0" u="none" strike="noStrike" kern="1200" cap="none" spc="-60"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phrases</a:t>
            </a:r>
            <a:r>
              <a:rPr kumimoji="0" sz="2475" b="0" i="0" u="none" strike="noStrike" kern="1200" cap="none" spc="-75"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(not</a:t>
            </a:r>
            <a:r>
              <a:rPr kumimoji="0" sz="2475" b="0" i="0" u="none" strike="noStrike" kern="1200" cap="none" spc="-60"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sentences)</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4" normalizeH="0" baseline="0" noProof="0" dirty="0">
                <a:ln>
                  <a:noFill/>
                </a:ln>
                <a:solidFill>
                  <a:prstClr val="black"/>
                </a:solidFill>
                <a:effectLst/>
                <a:uLnTx/>
                <a:uFillTx/>
                <a:latin typeface="Arial MT"/>
                <a:ea typeface="+mn-ea"/>
                <a:cs typeface="Arial MT"/>
              </a:rPr>
              <a:t>Not</a:t>
            </a:r>
            <a:r>
              <a:rPr kumimoji="0" sz="2475" b="0" i="0" u="none" strike="noStrike" kern="1200" cap="none" spc="-53"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every</a:t>
            </a:r>
            <a:r>
              <a:rPr kumimoji="0" sz="2475" b="0" i="0" u="none" strike="noStrike" kern="1200" cap="none" spc="-71"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detail</a:t>
            </a:r>
            <a:r>
              <a:rPr kumimoji="0" sz="2475" b="0" i="0" u="none" strike="noStrike" kern="1200" cap="none" spc="-49"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needs</a:t>
            </a:r>
            <a:r>
              <a:rPr kumimoji="0" sz="2475" b="0" i="0" u="none" strike="noStrike" kern="1200" cap="none" spc="-71" normalizeH="0" baseline="0" noProof="0" dirty="0">
                <a:ln>
                  <a:noFill/>
                </a:ln>
                <a:solidFill>
                  <a:prstClr val="black"/>
                </a:solidFill>
                <a:effectLst/>
                <a:uLnTx/>
                <a:uFillTx/>
                <a:latin typeface="Arial MT"/>
                <a:ea typeface="+mn-ea"/>
                <a:cs typeface="Arial MT"/>
              </a:rPr>
              <a:t> </a:t>
            </a:r>
            <a:r>
              <a:rPr kumimoji="0" sz="2475" b="0" i="0" u="none" strike="noStrike" kern="1200" cap="none" spc="-8" normalizeH="0" baseline="0" noProof="0" dirty="0">
                <a:ln>
                  <a:noFill/>
                </a:ln>
                <a:solidFill>
                  <a:prstClr val="black"/>
                </a:solidFill>
                <a:effectLst/>
                <a:uLnTx/>
                <a:uFillTx/>
                <a:latin typeface="Arial MT"/>
                <a:ea typeface="+mn-ea"/>
                <a:cs typeface="Arial MT"/>
              </a:rPr>
              <a:t>to</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surface</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p:txBody>
      </p:sp>
      <p:sp>
        <p:nvSpPr>
          <p:cNvPr id="4" name="object 4"/>
          <p:cNvSpPr txBox="1"/>
          <p:nvPr/>
        </p:nvSpPr>
        <p:spPr>
          <a:xfrm>
            <a:off x="6005663" y="5746750"/>
            <a:ext cx="2650331" cy="201561"/>
          </a:xfrm>
          <a:prstGeom prst="rect">
            <a:avLst/>
          </a:prstGeom>
        </p:spPr>
        <p:txBody>
          <a:bodyPr vert="horz" wrap="square" lIns="0" tIns="10953" rIns="0" bIns="0" rtlCol="0">
            <a:spAutoFit/>
          </a:bodyPr>
          <a:lstStyle/>
          <a:p>
            <a:pPr marL="9525" marR="0" lvl="0" indent="0" algn="l" defTabSz="914400" rtl="0" eaLnBrk="1" fontAlgn="auto" latinLnBrk="0" hangingPunct="1">
              <a:lnSpc>
                <a:spcPct val="100000"/>
              </a:lnSpc>
              <a:spcBef>
                <a:spcPts val="86"/>
              </a:spcBef>
              <a:spcAft>
                <a:spcPts val="0"/>
              </a:spcAft>
              <a:buClrTx/>
              <a:buSzTx/>
              <a:buFontTx/>
              <a:buNone/>
              <a:tabLst/>
              <a:defRPr/>
            </a:pPr>
            <a:r>
              <a:rPr kumimoji="0" sz="1238" b="0" i="0" u="none" strike="noStrike" kern="1200" cap="none" spc="-23" normalizeH="0" baseline="0" noProof="0" dirty="0">
                <a:ln>
                  <a:noFill/>
                </a:ln>
                <a:solidFill>
                  <a:prstClr val="black"/>
                </a:solidFill>
                <a:effectLst/>
                <a:uLnTx/>
                <a:uFillTx/>
                <a:latin typeface="Calibri"/>
                <a:ea typeface="+mn-ea"/>
                <a:cs typeface="Calibri"/>
              </a:rPr>
              <a:t>https://en.wikipedia.org/wiki/Mark_Twain</a:t>
            </a:r>
            <a:endParaRPr kumimoji="0" sz="1238" b="0" i="0" u="none" strike="noStrike" kern="1200" cap="none" spc="0" normalizeH="0" baseline="0" noProof="0">
              <a:ln>
                <a:noFill/>
              </a:ln>
              <a:solidFill>
                <a:prstClr val="black"/>
              </a:solidFill>
              <a:effectLst/>
              <a:uLnTx/>
              <a:uFillTx/>
              <a:latin typeface="Calibri"/>
              <a:ea typeface="+mn-ea"/>
              <a:cs typeface="Calibri"/>
            </a:endParaRPr>
          </a:p>
        </p:txBody>
      </p:sp>
      <p:pic>
        <p:nvPicPr>
          <p:cNvPr id="5" name="object 5"/>
          <p:cNvPicPr/>
          <p:nvPr/>
        </p:nvPicPr>
        <p:blipFill>
          <a:blip r:embed="rId2" cstate="print"/>
          <a:stretch>
            <a:fillRect/>
          </a:stretch>
        </p:blipFill>
        <p:spPr>
          <a:xfrm>
            <a:off x="6181861" y="2136174"/>
            <a:ext cx="2011643" cy="3158395"/>
          </a:xfrm>
          <a:prstGeom prst="rect">
            <a:avLst/>
          </a:prstGeom>
        </p:spPr>
      </p:pic>
      <p:sp>
        <p:nvSpPr>
          <p:cNvPr id="7" name="Title 6">
            <a:extLst>
              <a:ext uri="{FF2B5EF4-FFF2-40B4-BE49-F238E27FC236}">
                <a16:creationId xmlns:a16="http://schemas.microsoft.com/office/drawing/2014/main" id="{9F17F00C-36B0-4B31-8011-D44512B2AF24}"/>
              </a:ext>
            </a:extLst>
          </p:cNvPr>
          <p:cNvSpPr>
            <a:spLocks noGrp="1"/>
          </p:cNvSpPr>
          <p:nvPr>
            <p:ph type="title"/>
          </p:nvPr>
        </p:nvSpPr>
        <p:spPr/>
        <p:txBody>
          <a:bodyPr/>
          <a:lstStyle/>
          <a:p>
            <a:r>
              <a:rPr lang="en-US" dirty="0"/>
              <a:t>Be Concise</a:t>
            </a:r>
          </a:p>
        </p:txBody>
      </p:sp>
      <p:sp>
        <p:nvSpPr>
          <p:cNvPr id="8" name="TextBox 7">
            <a:extLst>
              <a:ext uri="{FF2B5EF4-FFF2-40B4-BE49-F238E27FC236}">
                <a16:creationId xmlns:a16="http://schemas.microsoft.com/office/drawing/2014/main" id="{5FE720AE-61F9-4300-A988-05FF3E4AC1F3}"/>
              </a:ext>
            </a:extLst>
          </p:cNvPr>
          <p:cNvSpPr txBox="1"/>
          <p:nvPr/>
        </p:nvSpPr>
        <p:spPr>
          <a:xfrm>
            <a:off x="0" y="6583362"/>
            <a:ext cx="200106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Kristen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Grauman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F10B1E4C-FF74-476A-BE75-7985B20B0E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87704" y="2120900"/>
            <a:ext cx="5995988" cy="1212833"/>
          </a:xfrm>
          <a:prstGeom prst="rect">
            <a:avLst/>
          </a:prstGeom>
        </p:spPr>
        <p:txBody>
          <a:bodyPr vert="horz" wrap="square" lIns="0" tIns="69533" rIns="0" bIns="0" rtlCol="0">
            <a:spAutoFit/>
          </a:bodyPr>
          <a:lstStyle/>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4" normalizeH="0" baseline="0" noProof="0" dirty="0">
                <a:ln>
                  <a:noFill/>
                </a:ln>
                <a:solidFill>
                  <a:prstClr val="black"/>
                </a:solidFill>
                <a:effectLst/>
                <a:uLnTx/>
                <a:uFillTx/>
                <a:latin typeface="Arial MT"/>
                <a:ea typeface="+mn-ea"/>
                <a:cs typeface="Arial MT"/>
              </a:rPr>
              <a:t>Paint</a:t>
            </a:r>
            <a:r>
              <a:rPr kumimoji="0" sz="2475" b="0" i="0" u="none" strike="noStrike" kern="1200" cap="none" spc="-56" normalizeH="0" baseline="0" noProof="0" dirty="0">
                <a:ln>
                  <a:noFill/>
                </a:ln>
                <a:solidFill>
                  <a:prstClr val="black"/>
                </a:solidFill>
                <a:effectLst/>
                <a:uLnTx/>
                <a:uFillTx/>
                <a:latin typeface="Arial MT"/>
                <a:ea typeface="+mn-ea"/>
                <a:cs typeface="Arial MT"/>
              </a:rPr>
              <a:t> </a:t>
            </a:r>
            <a:r>
              <a:rPr kumimoji="0" sz="2475" b="0" i="0" u="none" strike="noStrike" kern="1200" cap="none" spc="-19" normalizeH="0" baseline="0" noProof="0" dirty="0">
                <a:ln>
                  <a:noFill/>
                </a:ln>
                <a:solidFill>
                  <a:prstClr val="black"/>
                </a:solidFill>
                <a:effectLst/>
                <a:uLnTx/>
                <a:uFillTx/>
                <a:latin typeface="Arial MT"/>
                <a:ea typeface="+mn-ea"/>
                <a:cs typeface="Arial MT"/>
              </a:rPr>
              <a:t>the</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19" normalizeH="0" baseline="0" noProof="0" dirty="0">
                <a:ln>
                  <a:noFill/>
                </a:ln>
                <a:solidFill>
                  <a:prstClr val="black"/>
                </a:solidFill>
                <a:effectLst/>
                <a:uLnTx/>
                <a:uFillTx/>
                <a:latin typeface="Arial MT"/>
                <a:ea typeface="+mn-ea"/>
                <a:cs typeface="Arial MT"/>
              </a:rPr>
              <a:t>big</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picture</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of</a:t>
            </a:r>
            <a:r>
              <a:rPr kumimoji="0" sz="2475" b="0" i="0" u="none" strike="noStrike" kern="1200" cap="none" spc="-53"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literature</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for</a:t>
            </a:r>
            <a:r>
              <a:rPr kumimoji="0" sz="2475" b="0" i="0" u="none" strike="noStrike" kern="1200" cap="none" spc="-56"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context</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4" normalizeH="0" baseline="0" noProof="0" dirty="0">
                <a:ln>
                  <a:noFill/>
                </a:ln>
                <a:solidFill>
                  <a:prstClr val="black"/>
                </a:solidFill>
                <a:effectLst/>
                <a:uLnTx/>
                <a:uFillTx/>
                <a:latin typeface="Arial MT"/>
                <a:ea typeface="+mn-ea"/>
                <a:cs typeface="Arial MT"/>
              </a:rPr>
              <a:t>(Clusters</a:t>
            </a:r>
            <a:r>
              <a:rPr kumimoji="0" sz="2475" b="0" i="0" u="none" strike="noStrike" kern="1200" cap="none" spc="-71"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of)</a:t>
            </a:r>
            <a:r>
              <a:rPr kumimoji="0" sz="2475" b="0" i="0" u="none" strike="noStrike" kern="1200" cap="none" spc="-53"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related</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work</a:t>
            </a:r>
            <a:r>
              <a:rPr kumimoji="0" sz="2475" b="0" i="0" u="none" strike="noStrike" kern="1200" cap="none" spc="-68" normalizeH="0" baseline="0" noProof="0" dirty="0">
                <a:ln>
                  <a:noFill/>
                </a:ln>
                <a:solidFill>
                  <a:prstClr val="black"/>
                </a:solidFill>
                <a:effectLst/>
                <a:uLnTx/>
                <a:uFillTx/>
                <a:latin typeface="Arial MT"/>
                <a:ea typeface="+mn-ea"/>
                <a:cs typeface="Arial MT"/>
              </a:rPr>
              <a:t> </a:t>
            </a:r>
            <a:r>
              <a:rPr kumimoji="0" sz="2475" b="0" i="0" u="none" strike="noStrike" kern="1200" cap="none" spc="15" normalizeH="0" baseline="0" noProof="0" dirty="0">
                <a:ln>
                  <a:noFill/>
                </a:ln>
                <a:solidFill>
                  <a:prstClr val="black"/>
                </a:solidFill>
                <a:effectLst/>
                <a:uLnTx/>
                <a:uFillTx/>
                <a:latin typeface="Arial MT"/>
                <a:ea typeface="+mn-ea"/>
                <a:cs typeface="Arial MT"/>
              </a:rPr>
              <a:t>&amp;</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key</a:t>
            </a:r>
            <a:r>
              <a:rPr kumimoji="0" sz="2475" b="0" i="0" u="none" strike="noStrike" kern="1200" cap="none" spc="-68"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contrasts</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0" normalizeH="0" baseline="0" noProof="0" dirty="0">
                <a:ln>
                  <a:noFill/>
                </a:ln>
                <a:solidFill>
                  <a:prstClr val="black"/>
                </a:solidFill>
                <a:effectLst/>
                <a:uLnTx/>
                <a:uFillTx/>
                <a:latin typeface="Arial MT"/>
                <a:ea typeface="+mn-ea"/>
                <a:cs typeface="Arial MT"/>
              </a:rPr>
              <a:t>Give</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credit</a:t>
            </a:r>
            <a:r>
              <a:rPr kumimoji="0" sz="2475" b="0" i="0" u="none" strike="noStrike" kern="1200" cap="none" spc="-53"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for</a:t>
            </a:r>
            <a:r>
              <a:rPr kumimoji="0" sz="2475" b="0" i="0" u="none" strike="noStrike" kern="1200" cap="none" spc="-56"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borrowed</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slides,</a:t>
            </a:r>
            <a:r>
              <a:rPr kumimoji="0" sz="2475" b="0" i="0" u="none" strike="noStrike" kern="1200" cap="none" spc="-53"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per</a:t>
            </a:r>
            <a:r>
              <a:rPr kumimoji="0" sz="2475" b="0" i="0" u="none" strike="noStrike" kern="1200" cap="none" spc="-56"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slide</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p:txBody>
      </p:sp>
      <p:sp>
        <p:nvSpPr>
          <p:cNvPr id="4" name="object 4"/>
          <p:cNvSpPr txBox="1"/>
          <p:nvPr/>
        </p:nvSpPr>
        <p:spPr>
          <a:xfrm>
            <a:off x="6384656" y="5476875"/>
            <a:ext cx="2309813" cy="298159"/>
          </a:xfrm>
          <a:prstGeom prst="rect">
            <a:avLst/>
          </a:prstGeom>
        </p:spPr>
        <p:txBody>
          <a:bodyPr vert="horz" wrap="square" lIns="0" tIns="9525" rIns="0" bIns="0" rtlCol="0">
            <a:spAutoFit/>
          </a:bodyPr>
          <a:lstStyle/>
          <a:p>
            <a:pPr marL="9525" marR="0" lvl="0" indent="0" algn="l" defTabSz="914400" rtl="0" eaLnBrk="1" fontAlgn="auto" latinLnBrk="0" hangingPunct="1">
              <a:lnSpc>
                <a:spcPct val="100000"/>
              </a:lnSpc>
              <a:spcBef>
                <a:spcPts val="75"/>
              </a:spcBef>
              <a:spcAft>
                <a:spcPts val="0"/>
              </a:spcAft>
              <a:buClrTx/>
              <a:buSzTx/>
              <a:buFontTx/>
              <a:buNone/>
              <a:tabLst/>
              <a:defRPr/>
            </a:pPr>
            <a:r>
              <a:rPr kumimoji="0" sz="1875" b="0" i="0" u="none" strike="noStrike" kern="1200" cap="none" spc="-26" normalizeH="0" baseline="0" noProof="0" dirty="0">
                <a:ln>
                  <a:noFill/>
                </a:ln>
                <a:solidFill>
                  <a:srgbClr val="0000FF"/>
                </a:solidFill>
                <a:effectLst/>
                <a:uLnTx/>
                <a:uFillTx/>
                <a:latin typeface="Calibri"/>
                <a:ea typeface="+mn-ea"/>
                <a:cs typeface="Calibri"/>
              </a:rPr>
              <a:t>[Slide</a:t>
            </a:r>
            <a:r>
              <a:rPr kumimoji="0" sz="1875" b="0" i="0" u="none" strike="noStrike" kern="1200" cap="none" spc="-71" normalizeH="0" baseline="0" noProof="0" dirty="0">
                <a:ln>
                  <a:noFill/>
                </a:ln>
                <a:solidFill>
                  <a:srgbClr val="0000FF"/>
                </a:solidFill>
                <a:effectLst/>
                <a:uLnTx/>
                <a:uFillTx/>
                <a:latin typeface="Calibri"/>
                <a:ea typeface="+mn-ea"/>
                <a:cs typeface="Calibri"/>
              </a:rPr>
              <a:t> </a:t>
            </a:r>
            <a:r>
              <a:rPr kumimoji="0" sz="1875" b="0" i="0" u="none" strike="noStrike" kern="1200" cap="none" spc="-30" normalizeH="0" baseline="0" noProof="0" dirty="0">
                <a:ln>
                  <a:noFill/>
                </a:ln>
                <a:solidFill>
                  <a:srgbClr val="0000FF"/>
                </a:solidFill>
                <a:effectLst/>
                <a:uLnTx/>
                <a:uFillTx/>
                <a:latin typeface="Calibri"/>
                <a:ea typeface="+mn-ea"/>
                <a:cs typeface="Calibri"/>
              </a:rPr>
              <a:t>credit:</a:t>
            </a:r>
            <a:r>
              <a:rPr kumimoji="0" sz="1875" b="0" i="0" u="none" strike="noStrike" kern="1200" cap="none" spc="-60" normalizeH="0" baseline="0" noProof="0" dirty="0">
                <a:ln>
                  <a:noFill/>
                </a:ln>
                <a:solidFill>
                  <a:srgbClr val="0000FF"/>
                </a:solidFill>
                <a:effectLst/>
                <a:uLnTx/>
                <a:uFillTx/>
                <a:latin typeface="Calibri"/>
                <a:ea typeface="+mn-ea"/>
                <a:cs typeface="Calibri"/>
              </a:rPr>
              <a:t> </a:t>
            </a:r>
            <a:r>
              <a:rPr kumimoji="0" sz="1875" b="0" i="0" u="none" strike="noStrike" kern="1200" cap="none" spc="-26" normalizeH="0" baseline="0" noProof="0" dirty="0">
                <a:ln>
                  <a:noFill/>
                </a:ln>
                <a:solidFill>
                  <a:srgbClr val="0000FF"/>
                </a:solidFill>
                <a:effectLst/>
                <a:uLnTx/>
                <a:uFillTx/>
                <a:latin typeface="Calibri"/>
                <a:ea typeface="+mn-ea"/>
                <a:cs typeface="Calibri"/>
              </a:rPr>
              <a:t>Jane</a:t>
            </a:r>
            <a:r>
              <a:rPr kumimoji="0" sz="1875" b="0" i="0" u="none" strike="noStrike" kern="1200" cap="none" spc="-68" normalizeH="0" baseline="0" noProof="0" dirty="0">
                <a:ln>
                  <a:noFill/>
                </a:ln>
                <a:solidFill>
                  <a:srgbClr val="0000FF"/>
                </a:solidFill>
                <a:effectLst/>
                <a:uLnTx/>
                <a:uFillTx/>
                <a:latin typeface="Calibri"/>
                <a:ea typeface="+mn-ea"/>
                <a:cs typeface="Calibri"/>
              </a:rPr>
              <a:t> </a:t>
            </a:r>
            <a:r>
              <a:rPr kumimoji="0" sz="1875" b="0" i="0" u="none" strike="noStrike" kern="1200" cap="none" spc="-34" normalizeH="0" baseline="0" noProof="0" dirty="0">
                <a:ln>
                  <a:noFill/>
                </a:ln>
                <a:solidFill>
                  <a:srgbClr val="0000FF"/>
                </a:solidFill>
                <a:effectLst/>
                <a:uLnTx/>
                <a:uFillTx/>
                <a:latin typeface="Calibri"/>
                <a:ea typeface="+mn-ea"/>
                <a:cs typeface="Calibri"/>
              </a:rPr>
              <a:t>Smith]</a:t>
            </a:r>
            <a:endParaRPr kumimoji="0" sz="1875" b="0" i="0" u="none" strike="noStrike" kern="1200" cap="none" spc="0" normalizeH="0" baseline="0" noProof="0">
              <a:ln>
                <a:noFill/>
              </a:ln>
              <a:solidFill>
                <a:prstClr val="black"/>
              </a:solidFill>
              <a:effectLst/>
              <a:uLnTx/>
              <a:uFillTx/>
              <a:latin typeface="Calibri"/>
              <a:ea typeface="+mn-ea"/>
              <a:cs typeface="Calibri"/>
            </a:endParaRPr>
          </a:p>
        </p:txBody>
      </p:sp>
      <p:sp>
        <p:nvSpPr>
          <p:cNvPr id="6" name="Title 5">
            <a:extLst>
              <a:ext uri="{FF2B5EF4-FFF2-40B4-BE49-F238E27FC236}">
                <a16:creationId xmlns:a16="http://schemas.microsoft.com/office/drawing/2014/main" id="{516FDA33-9865-4AA3-A580-8B332A2E53AA}"/>
              </a:ext>
            </a:extLst>
          </p:cNvPr>
          <p:cNvSpPr>
            <a:spLocks noGrp="1"/>
          </p:cNvSpPr>
          <p:nvPr>
            <p:ph type="title"/>
          </p:nvPr>
        </p:nvSpPr>
        <p:spPr/>
        <p:txBody>
          <a:bodyPr/>
          <a:lstStyle/>
          <a:p>
            <a:r>
              <a:rPr lang="en-US" dirty="0"/>
              <a:t>Give Credit</a:t>
            </a:r>
          </a:p>
        </p:txBody>
      </p:sp>
      <p:sp>
        <p:nvSpPr>
          <p:cNvPr id="7" name="TextBox 6">
            <a:extLst>
              <a:ext uri="{FF2B5EF4-FFF2-40B4-BE49-F238E27FC236}">
                <a16:creationId xmlns:a16="http://schemas.microsoft.com/office/drawing/2014/main" id="{6D60838D-3922-4FEC-B5E5-B74D86EC4E2F}"/>
              </a:ext>
            </a:extLst>
          </p:cNvPr>
          <p:cNvSpPr txBox="1"/>
          <p:nvPr/>
        </p:nvSpPr>
        <p:spPr>
          <a:xfrm>
            <a:off x="0" y="6583362"/>
            <a:ext cx="200106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Kristen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Grauman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0353664-EAAD-4855-8BC5-8DA6785C19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87705" y="2016125"/>
            <a:ext cx="6237446" cy="1974580"/>
          </a:xfrm>
          <a:prstGeom prst="rect">
            <a:avLst/>
          </a:prstGeom>
        </p:spPr>
        <p:txBody>
          <a:bodyPr vert="horz" wrap="square" lIns="0" tIns="69533" rIns="0" bIns="0" rtlCol="0">
            <a:spAutoFit/>
          </a:bodyPr>
          <a:lstStyle/>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8" normalizeH="0" baseline="0" noProof="0" dirty="0">
                <a:ln>
                  <a:noFill/>
                </a:ln>
                <a:solidFill>
                  <a:prstClr val="black"/>
                </a:solidFill>
                <a:effectLst/>
                <a:uLnTx/>
                <a:uFillTx/>
                <a:latin typeface="Arial MT"/>
                <a:ea typeface="+mn-ea"/>
                <a:cs typeface="Arial MT"/>
              </a:rPr>
              <a:t>Guess</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likely</a:t>
            </a:r>
            <a:r>
              <a:rPr kumimoji="0" sz="2475" b="0" i="0" u="none" strike="noStrike" kern="1200" cap="none" spc="-79"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questions</a:t>
            </a:r>
            <a:r>
              <a:rPr kumimoji="0" sz="2475" b="0" i="0" u="none" strike="noStrike" kern="1200" cap="none" spc="-79" normalizeH="0" baseline="0" noProof="0" dirty="0">
                <a:ln>
                  <a:noFill/>
                </a:ln>
                <a:solidFill>
                  <a:prstClr val="black"/>
                </a:solidFill>
                <a:effectLst/>
                <a:uLnTx/>
                <a:uFillTx/>
                <a:latin typeface="Arial MT"/>
                <a:ea typeface="+mn-ea"/>
                <a:cs typeface="Arial MT"/>
              </a:rPr>
              <a:t> </a:t>
            </a:r>
            <a:r>
              <a:rPr kumimoji="0" sz="2475" b="0" i="0" u="none" strike="noStrike" kern="1200" cap="none" spc="15" normalizeH="0" baseline="0" noProof="0" dirty="0">
                <a:ln>
                  <a:noFill/>
                </a:ln>
                <a:solidFill>
                  <a:prstClr val="black"/>
                </a:solidFill>
                <a:effectLst/>
                <a:uLnTx/>
                <a:uFillTx/>
                <a:latin typeface="Arial MT"/>
                <a:ea typeface="+mn-ea"/>
                <a:cs typeface="Arial MT"/>
              </a:rPr>
              <a:t>&amp;</a:t>
            </a:r>
            <a:r>
              <a:rPr kumimoji="0" sz="2475" b="0" i="0" u="none" strike="noStrike" kern="1200" cap="none" spc="-94"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prepare</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4" normalizeH="0" baseline="0" noProof="0" dirty="0">
                <a:ln>
                  <a:noFill/>
                </a:ln>
                <a:solidFill>
                  <a:prstClr val="black"/>
                </a:solidFill>
                <a:effectLst/>
                <a:uLnTx/>
                <a:uFillTx/>
                <a:latin typeface="Arial MT"/>
                <a:ea typeface="+mn-ea"/>
                <a:cs typeface="Arial MT"/>
              </a:rPr>
              <a:t>Don’t</a:t>
            </a:r>
            <a:r>
              <a:rPr kumimoji="0" sz="2475" b="0" i="0" u="none" strike="noStrike" kern="1200" cap="none" spc="-49"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skip</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8" normalizeH="0" baseline="0" noProof="0" dirty="0">
                <a:ln>
                  <a:noFill/>
                </a:ln>
                <a:solidFill>
                  <a:prstClr val="black"/>
                </a:solidFill>
                <a:effectLst/>
                <a:uLnTx/>
                <a:uFillTx/>
                <a:latin typeface="Arial MT"/>
                <a:ea typeface="+mn-ea"/>
                <a:cs typeface="Arial MT"/>
              </a:rPr>
              <a:t>to</a:t>
            </a:r>
            <a:r>
              <a:rPr kumimoji="0" sz="2475" b="0" i="0" u="none" strike="noStrike" kern="1200" cap="none" spc="-79"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backup</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slides</a:t>
            </a:r>
            <a:r>
              <a:rPr kumimoji="0" sz="2475" b="0" i="0" u="none" strike="noStrike" kern="1200" cap="none" spc="-68"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unless</a:t>
            </a:r>
            <a:r>
              <a:rPr kumimoji="0" sz="2475" b="0" i="0" u="none" strike="noStrike" kern="1200" cap="none" spc="-75"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necessary</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41" normalizeH="0" baseline="0" noProof="0" dirty="0">
                <a:ln>
                  <a:noFill/>
                </a:ln>
                <a:solidFill>
                  <a:prstClr val="black"/>
                </a:solidFill>
                <a:effectLst/>
                <a:uLnTx/>
                <a:uFillTx/>
                <a:latin typeface="Arial MT"/>
                <a:ea typeface="+mn-ea"/>
                <a:cs typeface="Arial MT"/>
              </a:rPr>
              <a:t>Sometimes</a:t>
            </a:r>
            <a:r>
              <a:rPr kumimoji="0" sz="2475" b="0" i="0" u="none" strike="noStrike" kern="1200" cap="none" spc="-75"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it’s</a:t>
            </a:r>
            <a:r>
              <a:rPr kumimoji="0" sz="2475" b="0" i="0" u="none" strike="noStrike" kern="1200" cap="none" spc="-75"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better</a:t>
            </a:r>
            <a:r>
              <a:rPr kumimoji="0" sz="2475" b="0" i="0" u="none" strike="noStrike" kern="1200" cap="none" spc="-64" normalizeH="0" baseline="0" noProof="0" dirty="0">
                <a:ln>
                  <a:noFill/>
                </a:ln>
                <a:solidFill>
                  <a:prstClr val="black"/>
                </a:solidFill>
                <a:effectLst/>
                <a:uLnTx/>
                <a:uFillTx/>
                <a:latin typeface="Arial MT"/>
                <a:ea typeface="+mn-ea"/>
                <a:cs typeface="Arial MT"/>
              </a:rPr>
              <a:t> </a:t>
            </a:r>
            <a:r>
              <a:rPr kumimoji="0" sz="2475" b="0" i="0" u="none" strike="noStrike" kern="1200" cap="none" spc="-8" normalizeH="0" baseline="0" noProof="0" dirty="0">
                <a:ln>
                  <a:noFill/>
                </a:ln>
                <a:solidFill>
                  <a:prstClr val="black"/>
                </a:solidFill>
                <a:effectLst/>
                <a:uLnTx/>
                <a:uFillTx/>
                <a:latin typeface="Arial MT"/>
                <a:ea typeface="+mn-ea"/>
                <a:cs typeface="Arial MT"/>
              </a:rPr>
              <a:t>to</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defer</a:t>
            </a:r>
            <a:r>
              <a:rPr kumimoji="0" sz="2475" b="0" i="0" u="none" strike="noStrike" kern="1200" cap="none" spc="-60" normalizeH="0" baseline="0" noProof="0" dirty="0">
                <a:ln>
                  <a:noFill/>
                </a:ln>
                <a:solidFill>
                  <a:prstClr val="black"/>
                </a:solidFill>
                <a:effectLst/>
                <a:uLnTx/>
                <a:uFillTx/>
                <a:latin typeface="Arial MT"/>
                <a:ea typeface="+mn-ea"/>
                <a:cs typeface="Arial MT"/>
              </a:rPr>
              <a:t> </a:t>
            </a:r>
            <a:r>
              <a:rPr kumimoji="0" sz="2475" b="0" i="0" u="none" strike="noStrike" kern="1200" cap="none" spc="11" normalizeH="0" baseline="0" noProof="0" dirty="0">
                <a:ln>
                  <a:noFill/>
                </a:ln>
                <a:solidFill>
                  <a:prstClr val="black"/>
                </a:solidFill>
                <a:effectLst/>
                <a:uLnTx/>
                <a:uFillTx/>
                <a:latin typeface="Arial MT"/>
                <a:ea typeface="+mn-ea"/>
                <a:cs typeface="Arial MT"/>
              </a:rPr>
              <a:t>a</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41" normalizeH="0" baseline="0" noProof="0" dirty="0">
                <a:ln>
                  <a:noFill/>
                </a:ln>
                <a:solidFill>
                  <a:prstClr val="black"/>
                </a:solidFill>
                <a:effectLst/>
                <a:uLnTx/>
                <a:uFillTx/>
                <a:latin typeface="Arial MT"/>
                <a:ea typeface="+mn-ea"/>
                <a:cs typeface="Arial MT"/>
              </a:rPr>
              <a:t>question</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60" normalizeH="0" baseline="0" noProof="0" dirty="0">
                <a:ln>
                  <a:noFill/>
                </a:ln>
                <a:solidFill>
                  <a:prstClr val="black"/>
                </a:solidFill>
                <a:effectLst/>
                <a:uLnTx/>
                <a:uFillTx/>
                <a:latin typeface="Arial MT"/>
                <a:ea typeface="+mn-ea"/>
                <a:cs typeface="Arial MT"/>
              </a:rPr>
              <a:t>Answer,</a:t>
            </a:r>
            <a:r>
              <a:rPr kumimoji="0" sz="2475" b="0" i="0" u="none" strike="noStrike" kern="1200" cap="none" spc="-68"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then</a:t>
            </a:r>
            <a:r>
              <a:rPr kumimoji="0" sz="2475" b="0" i="0" u="none" strike="noStrike" kern="1200" cap="none" spc="-98"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stop</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4" normalizeH="0" baseline="0" noProof="0" dirty="0">
                <a:ln>
                  <a:noFill/>
                </a:ln>
                <a:solidFill>
                  <a:prstClr val="black"/>
                </a:solidFill>
                <a:effectLst/>
                <a:uLnTx/>
                <a:uFillTx/>
                <a:latin typeface="Arial MT"/>
                <a:ea typeface="+mn-ea"/>
                <a:cs typeface="Arial MT"/>
              </a:rPr>
              <a:t>Share</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feedback</a:t>
            </a:r>
            <a:r>
              <a:rPr kumimoji="0" sz="2475" b="0" i="0" u="none" strike="noStrike" kern="1200" cap="none" spc="-68"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with</a:t>
            </a:r>
            <a:r>
              <a:rPr kumimoji="0" sz="2475" b="0" i="0" u="none" strike="noStrike" kern="1200" cap="none" spc="-79"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co-authors</a:t>
            </a:r>
            <a:r>
              <a:rPr kumimoji="0" sz="2475" b="0" i="0" u="none" strike="noStrike" kern="1200" cap="none" spc="-68" normalizeH="0" baseline="0" noProof="0" dirty="0">
                <a:ln>
                  <a:noFill/>
                </a:ln>
                <a:solidFill>
                  <a:prstClr val="black"/>
                </a:solidFill>
                <a:effectLst/>
                <a:uLnTx/>
                <a:uFillTx/>
                <a:latin typeface="Arial MT"/>
                <a:ea typeface="+mn-ea"/>
                <a:cs typeface="Arial MT"/>
              </a:rPr>
              <a:t> </a:t>
            </a:r>
            <a:r>
              <a:rPr kumimoji="0" sz="2475" b="0" i="0" u="none" strike="noStrike" kern="1200" cap="none" spc="-41" normalizeH="0" baseline="0" noProof="0" dirty="0">
                <a:ln>
                  <a:noFill/>
                </a:ln>
                <a:solidFill>
                  <a:prstClr val="black"/>
                </a:solidFill>
                <a:effectLst/>
                <a:uLnTx/>
                <a:uFillTx/>
                <a:latin typeface="Arial MT"/>
                <a:ea typeface="+mn-ea"/>
                <a:cs typeface="Arial MT"/>
              </a:rPr>
              <a:t>afterwards</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p:txBody>
      </p:sp>
      <p:sp>
        <p:nvSpPr>
          <p:cNvPr id="4" name="object 4"/>
          <p:cNvSpPr txBox="1"/>
          <p:nvPr/>
        </p:nvSpPr>
        <p:spPr>
          <a:xfrm>
            <a:off x="3433551" y="5786438"/>
            <a:ext cx="2412683" cy="153953"/>
          </a:xfrm>
          <a:prstGeom prst="rect">
            <a:avLst/>
          </a:prstGeom>
        </p:spPr>
        <p:txBody>
          <a:bodyPr vert="horz" wrap="square" lIns="0" tIns="9525" rIns="0" bIns="0" rtlCol="0">
            <a:spAutoFit/>
          </a:bodyPr>
          <a:lstStyle/>
          <a:p>
            <a:pPr marL="9525" marR="0" lvl="0" indent="0" algn="l" defTabSz="914400" rtl="0" eaLnBrk="1" fontAlgn="auto" latinLnBrk="0" hangingPunct="1">
              <a:lnSpc>
                <a:spcPct val="100000"/>
              </a:lnSpc>
              <a:spcBef>
                <a:spcPts val="75"/>
              </a:spcBef>
              <a:spcAft>
                <a:spcPts val="0"/>
              </a:spcAft>
              <a:buClrTx/>
              <a:buSzTx/>
              <a:buFontTx/>
              <a:buNone/>
              <a:tabLst/>
              <a:defRPr/>
            </a:pPr>
            <a:r>
              <a:rPr kumimoji="0" sz="938" b="0" i="0" u="none" strike="noStrike" kern="1200" cap="none" spc="-56" normalizeH="0" baseline="0" noProof="0" dirty="0">
                <a:ln>
                  <a:noFill/>
                </a:ln>
                <a:solidFill>
                  <a:prstClr val="black"/>
                </a:solidFill>
                <a:effectLst/>
                <a:uLnTx/>
                <a:uFillTx/>
                <a:latin typeface="Calibri"/>
                <a:ea typeface="+mn-ea"/>
                <a:cs typeface="Calibri"/>
              </a:rPr>
              <a:t>https://duffylondon.com/product/tables/abyss-horizon/</a:t>
            </a:r>
            <a:endParaRPr kumimoji="0" sz="938" b="0" i="0" u="none" strike="noStrike" kern="1200" cap="none" spc="0" normalizeH="0" baseline="0" noProof="0">
              <a:ln>
                <a:noFill/>
              </a:ln>
              <a:solidFill>
                <a:prstClr val="black"/>
              </a:solidFill>
              <a:effectLst/>
              <a:uLnTx/>
              <a:uFillTx/>
              <a:latin typeface="Calibri"/>
              <a:ea typeface="+mn-ea"/>
              <a:cs typeface="Calibri"/>
            </a:endParaRPr>
          </a:p>
        </p:txBody>
      </p:sp>
      <p:pic>
        <p:nvPicPr>
          <p:cNvPr id="5" name="object 5"/>
          <p:cNvPicPr/>
          <p:nvPr/>
        </p:nvPicPr>
        <p:blipFill>
          <a:blip r:embed="rId2" cstate="print"/>
          <a:stretch>
            <a:fillRect/>
          </a:stretch>
        </p:blipFill>
        <p:spPr>
          <a:xfrm>
            <a:off x="3374497" y="4357510"/>
            <a:ext cx="2572502" cy="1447032"/>
          </a:xfrm>
          <a:prstGeom prst="rect">
            <a:avLst/>
          </a:prstGeom>
        </p:spPr>
      </p:pic>
      <p:sp>
        <p:nvSpPr>
          <p:cNvPr id="7" name="Title 6">
            <a:extLst>
              <a:ext uri="{FF2B5EF4-FFF2-40B4-BE49-F238E27FC236}">
                <a16:creationId xmlns:a16="http://schemas.microsoft.com/office/drawing/2014/main" id="{B7C74318-4AE2-4455-9FB4-A755212FA839}"/>
              </a:ext>
            </a:extLst>
          </p:cNvPr>
          <p:cNvSpPr>
            <a:spLocks noGrp="1"/>
          </p:cNvSpPr>
          <p:nvPr>
            <p:ph type="title"/>
          </p:nvPr>
        </p:nvSpPr>
        <p:spPr/>
        <p:txBody>
          <a:bodyPr/>
          <a:lstStyle/>
          <a:p>
            <a:r>
              <a:rPr lang="en-US" dirty="0"/>
              <a:t>Q&amp;A: The Unknown Unknowns</a:t>
            </a:r>
          </a:p>
        </p:txBody>
      </p:sp>
      <p:sp>
        <p:nvSpPr>
          <p:cNvPr id="8" name="TextBox 7">
            <a:extLst>
              <a:ext uri="{FF2B5EF4-FFF2-40B4-BE49-F238E27FC236}">
                <a16:creationId xmlns:a16="http://schemas.microsoft.com/office/drawing/2014/main" id="{40D4A754-FC9D-412B-8F35-9455B2B2F9D8}"/>
              </a:ext>
            </a:extLst>
          </p:cNvPr>
          <p:cNvSpPr txBox="1"/>
          <p:nvPr/>
        </p:nvSpPr>
        <p:spPr>
          <a:xfrm>
            <a:off x="0" y="6583362"/>
            <a:ext cx="200106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Kristen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Grauman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A282B056-6DF8-4F59-B9E5-780E050622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87704" y="1922462"/>
            <a:ext cx="8381524" cy="4050052"/>
          </a:xfrm>
          <a:prstGeom prst="rect">
            <a:avLst/>
          </a:prstGeom>
        </p:spPr>
        <p:txBody>
          <a:bodyPr vert="horz" wrap="square" lIns="0" tIns="30004" rIns="0" bIns="0" rtlCol="0">
            <a:spAutoFit/>
          </a:bodyPr>
          <a:lstStyle/>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26" normalizeH="0" baseline="0" noProof="0" dirty="0">
                <a:ln>
                  <a:noFill/>
                </a:ln>
                <a:solidFill>
                  <a:prstClr val="black"/>
                </a:solidFill>
                <a:effectLst/>
                <a:uLnTx/>
                <a:uFillTx/>
                <a:latin typeface="Arial MT"/>
                <a:ea typeface="+mn-ea"/>
                <a:cs typeface="Arial MT"/>
              </a:rPr>
              <a:t>Practice</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and</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get</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feedback;</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iterate</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30" normalizeH="0" baseline="0" noProof="0" dirty="0">
                <a:ln>
                  <a:noFill/>
                </a:ln>
                <a:solidFill>
                  <a:prstClr val="black"/>
                </a:solidFill>
                <a:effectLst/>
                <a:uLnTx/>
                <a:uFillTx/>
                <a:latin typeface="Arial MT"/>
                <a:ea typeface="+mn-ea"/>
                <a:cs typeface="Arial MT"/>
              </a:rPr>
              <a:t>The</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first</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slide</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0" u="none" strike="noStrike" kern="1200" cap="none" spc="4" normalizeH="0" baseline="0" noProof="0" dirty="0">
                <a:ln>
                  <a:noFill/>
                </a:ln>
                <a:solidFill>
                  <a:prstClr val="black"/>
                </a:solidFill>
                <a:effectLst/>
                <a:uLnTx/>
                <a:uFillTx/>
                <a:latin typeface="Arial MT"/>
                <a:ea typeface="+mn-ea"/>
                <a:cs typeface="Arial MT"/>
              </a:rPr>
              <a:t>-</a:t>
            </a:r>
            <a:r>
              <a:rPr kumimoji="0" sz="2175" b="0" i="0" u="none" strike="noStrike" kern="1200" cap="none" spc="41"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what</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will</a:t>
            </a:r>
            <a:r>
              <a:rPr kumimoji="0" sz="2175" b="0" i="0" u="none" strike="noStrike" kern="1200" cap="none" spc="30"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you</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say?</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26" normalizeH="0" baseline="0" noProof="0" dirty="0">
                <a:ln>
                  <a:noFill/>
                </a:ln>
                <a:solidFill>
                  <a:prstClr val="black"/>
                </a:solidFill>
                <a:effectLst/>
                <a:uLnTx/>
                <a:uFillTx/>
                <a:latin typeface="Arial MT"/>
                <a:ea typeface="+mn-ea"/>
                <a:cs typeface="Arial MT"/>
              </a:rPr>
              <a:t>Be</a:t>
            </a:r>
            <a:r>
              <a:rPr kumimoji="0" sz="2175" b="0" i="0" u="none" strike="noStrike" kern="1200" cap="none" spc="34" normalizeH="0" baseline="0" noProof="0" dirty="0">
                <a:ln>
                  <a:noFill/>
                </a:ln>
                <a:solidFill>
                  <a:prstClr val="black"/>
                </a:solidFill>
                <a:effectLst/>
                <a:uLnTx/>
                <a:uFillTx/>
                <a:latin typeface="Arial MT"/>
                <a:ea typeface="+mn-ea"/>
                <a:cs typeface="Arial MT"/>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loud</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enough</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30" normalizeH="0" baseline="0" noProof="0" dirty="0">
                <a:ln>
                  <a:noFill/>
                </a:ln>
                <a:solidFill>
                  <a:prstClr val="black"/>
                </a:solidFill>
                <a:effectLst/>
                <a:uLnTx/>
                <a:uFillTx/>
                <a:latin typeface="Arial MT"/>
                <a:ea typeface="+mn-ea"/>
                <a:cs typeface="Arial MT"/>
              </a:rPr>
              <a:t>Use</a:t>
            </a:r>
            <a:r>
              <a:rPr kumimoji="0" sz="2175" b="0" i="0" u="none" strike="noStrike" kern="1200" cap="none" spc="23"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pauses</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30" normalizeH="0" baseline="0" noProof="0" dirty="0">
                <a:ln>
                  <a:noFill/>
                </a:ln>
                <a:solidFill>
                  <a:prstClr val="black"/>
                </a:solidFill>
                <a:effectLst/>
                <a:uLnTx/>
                <a:uFillTx/>
                <a:latin typeface="Arial MT"/>
                <a:ea typeface="+mn-ea"/>
                <a:cs typeface="Arial MT"/>
              </a:rPr>
              <a:t>Flow:</a:t>
            </a:r>
            <a:r>
              <a:rPr kumimoji="0" sz="2175" b="0" i="0" u="none" strike="noStrike" kern="1200" cap="none" spc="41" normalizeH="0" baseline="0" noProof="0" dirty="0">
                <a:ln>
                  <a:noFill/>
                </a:ln>
                <a:solidFill>
                  <a:prstClr val="black"/>
                </a:solidFill>
                <a:effectLst/>
                <a:uLnTx/>
                <a:uFillTx/>
                <a:latin typeface="Arial MT"/>
                <a:ea typeface="+mn-ea"/>
                <a:cs typeface="Arial MT"/>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think</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through</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transition</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1" u="none" strike="noStrike" kern="1200" cap="none" spc="8" normalizeH="0" baseline="0" noProof="0" dirty="0">
                <a:ln>
                  <a:noFill/>
                </a:ln>
                <a:solidFill>
                  <a:prstClr val="black"/>
                </a:solidFill>
                <a:effectLst/>
                <a:uLnTx/>
                <a:uFillTx/>
                <a:latin typeface="Arial"/>
                <a:ea typeface="+mn-ea"/>
                <a:cs typeface="Arial"/>
              </a:rPr>
              <a:t>in</a:t>
            </a:r>
            <a:r>
              <a:rPr kumimoji="0" sz="2175" b="0" i="1" u="none" strike="noStrike" kern="1200" cap="none" spc="53" normalizeH="0" baseline="0" noProof="0" dirty="0">
                <a:ln>
                  <a:noFill/>
                </a:ln>
                <a:solidFill>
                  <a:prstClr val="black"/>
                </a:solidFill>
                <a:effectLst/>
                <a:uLnTx/>
                <a:uFillTx/>
                <a:latin typeface="Arial"/>
                <a:ea typeface="+mn-ea"/>
                <a:cs typeface="Arial"/>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and</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1" u="none" strike="noStrike" kern="1200" cap="none" spc="23" normalizeH="0" baseline="0" noProof="0" dirty="0">
                <a:ln>
                  <a:noFill/>
                </a:ln>
                <a:solidFill>
                  <a:prstClr val="black"/>
                </a:solidFill>
                <a:effectLst/>
                <a:uLnTx/>
                <a:uFillTx/>
                <a:latin typeface="Arial"/>
                <a:ea typeface="+mn-ea"/>
                <a:cs typeface="Arial"/>
              </a:rPr>
              <a:t>out</a:t>
            </a:r>
            <a:r>
              <a:rPr kumimoji="0" sz="2175" b="0" i="1" u="none" strike="noStrike" kern="1200" cap="none" spc="41" normalizeH="0" baseline="0" noProof="0" dirty="0">
                <a:ln>
                  <a:noFill/>
                </a:ln>
                <a:solidFill>
                  <a:prstClr val="black"/>
                </a:solidFill>
                <a:effectLst/>
                <a:uLnTx/>
                <a:uFillTx/>
                <a:latin typeface="Arial"/>
                <a:ea typeface="+mn-ea"/>
                <a:cs typeface="Arial"/>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of</a:t>
            </a:r>
            <a:r>
              <a:rPr kumimoji="0" sz="2175" b="0" i="0" u="none" strike="noStrike" kern="1200" cap="none" spc="41"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each</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slide</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26" normalizeH="0" baseline="0" noProof="0" dirty="0">
                <a:ln>
                  <a:noFill/>
                </a:ln>
                <a:solidFill>
                  <a:prstClr val="black"/>
                </a:solidFill>
                <a:effectLst/>
                <a:uLnTx/>
                <a:uFillTx/>
                <a:latin typeface="Arial MT"/>
                <a:ea typeface="+mn-ea"/>
                <a:cs typeface="Arial MT"/>
              </a:rPr>
              <a:t>Qualitative</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examples:</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say</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something</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about</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one</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or</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two</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34" normalizeH="0" baseline="0" noProof="0" dirty="0">
                <a:ln>
                  <a:noFill/>
                </a:ln>
                <a:solidFill>
                  <a:prstClr val="black"/>
                </a:solidFill>
                <a:effectLst/>
                <a:uLnTx/>
                <a:uFillTx/>
                <a:latin typeface="Arial MT"/>
                <a:ea typeface="+mn-ea"/>
                <a:cs typeface="Arial MT"/>
              </a:rPr>
              <a:t>Manage</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time:</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stopwatch,</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prevent</a:t>
            </a:r>
            <a:r>
              <a:rPr kumimoji="0" sz="2175" b="0" i="0" u="none" strike="noStrike" kern="1200" cap="none" spc="34" normalizeH="0" baseline="0" noProof="0" dirty="0">
                <a:ln>
                  <a:noFill/>
                </a:ln>
                <a:solidFill>
                  <a:prstClr val="black"/>
                </a:solidFill>
                <a:effectLst/>
                <a:uLnTx/>
                <a:uFillTx/>
                <a:latin typeface="Arial MT"/>
                <a:ea typeface="+mn-ea"/>
                <a:cs typeface="Arial MT"/>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derail</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11" normalizeH="0" baseline="0" noProof="0" dirty="0">
                <a:ln>
                  <a:noFill/>
                </a:ln>
                <a:solidFill>
                  <a:prstClr val="black"/>
                </a:solidFill>
                <a:effectLst/>
                <a:uLnTx/>
                <a:uFillTx/>
                <a:latin typeface="Arial MT"/>
                <a:ea typeface="+mn-ea"/>
                <a:cs typeface="Arial MT"/>
              </a:rPr>
              <a:t>If</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you’re</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skipping</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something,</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then</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skip</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0" u="none" strike="noStrike" kern="1200" cap="none" spc="8" normalizeH="0" baseline="0" noProof="0" dirty="0">
                <a:ln>
                  <a:noFill/>
                </a:ln>
                <a:solidFill>
                  <a:prstClr val="black"/>
                </a:solidFill>
                <a:effectLst/>
                <a:uLnTx/>
                <a:uFillTx/>
                <a:latin typeface="Arial MT"/>
                <a:ea typeface="+mn-ea"/>
                <a:cs typeface="Arial MT"/>
              </a:rPr>
              <a:t>it</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26" normalizeH="0" baseline="0" noProof="0" dirty="0">
                <a:ln>
                  <a:noFill/>
                </a:ln>
                <a:solidFill>
                  <a:prstClr val="black"/>
                </a:solidFill>
                <a:effectLst/>
                <a:uLnTx/>
                <a:uFillTx/>
                <a:latin typeface="Arial MT"/>
                <a:ea typeface="+mn-ea"/>
                <a:cs typeface="Arial MT"/>
              </a:rPr>
              <a:t>Think</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about</a:t>
            </a:r>
            <a:r>
              <a:rPr kumimoji="0" sz="2175" b="0" i="0" u="none" strike="noStrike" kern="1200" cap="none" spc="41"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where</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you</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want</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11" normalizeH="0" baseline="0" noProof="0" dirty="0">
                <a:ln>
                  <a:noFill/>
                </a:ln>
                <a:solidFill>
                  <a:prstClr val="black"/>
                </a:solidFill>
                <a:effectLst/>
                <a:uLnTx/>
                <a:uFillTx/>
                <a:latin typeface="Arial MT"/>
                <a:ea typeface="+mn-ea"/>
                <a:cs typeface="Arial MT"/>
              </a:rPr>
              <a:t>to</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stand</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0" normalizeH="0" baseline="0" noProof="0" dirty="0">
                <a:ln>
                  <a:noFill/>
                </a:ln>
                <a:solidFill>
                  <a:prstClr val="black"/>
                </a:solidFill>
                <a:effectLst/>
                <a:uLnTx/>
                <a:uFillTx/>
                <a:latin typeface="Arial MT"/>
                <a:ea typeface="+mn-ea"/>
                <a:cs typeface="Arial MT"/>
              </a:rPr>
              <a:t>/</a:t>
            </a:r>
            <a:r>
              <a:rPr kumimoji="0" sz="2175" b="0" i="0" u="none" strike="noStrike" kern="1200" cap="none" spc="41" normalizeH="0" baseline="0" noProof="0" dirty="0">
                <a:ln>
                  <a:noFill/>
                </a:ln>
                <a:solidFill>
                  <a:prstClr val="black"/>
                </a:solidFill>
                <a:effectLst/>
                <a:uLnTx/>
                <a:uFillTx/>
                <a:latin typeface="Arial MT"/>
                <a:ea typeface="+mn-ea"/>
                <a:cs typeface="Arial MT"/>
              </a:rPr>
              <a:t> </a:t>
            </a:r>
            <a:r>
              <a:rPr kumimoji="0" sz="2175" b="0" i="0" u="none" strike="noStrike" kern="1200" cap="none" spc="23" normalizeH="0" baseline="0" noProof="0" dirty="0">
                <a:ln>
                  <a:noFill/>
                </a:ln>
                <a:solidFill>
                  <a:prstClr val="black"/>
                </a:solidFill>
                <a:effectLst/>
                <a:uLnTx/>
                <a:uFillTx/>
                <a:latin typeface="Arial MT"/>
                <a:ea typeface="+mn-ea"/>
                <a:cs typeface="Arial MT"/>
              </a:rPr>
              <a:t>test</a:t>
            </a:r>
            <a:r>
              <a:rPr kumimoji="0" sz="2175" b="0" i="0" u="none" strike="noStrike" kern="1200" cap="none" spc="38" normalizeH="0" baseline="0" noProof="0" dirty="0">
                <a:ln>
                  <a:noFill/>
                </a:ln>
                <a:solidFill>
                  <a:prstClr val="black"/>
                </a:solidFill>
                <a:effectLst/>
                <a:uLnTx/>
                <a:uFillTx/>
                <a:latin typeface="Arial MT"/>
                <a:ea typeface="+mn-ea"/>
                <a:cs typeface="Arial MT"/>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the</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room</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30" normalizeH="0" baseline="0" noProof="0" dirty="0">
                <a:ln>
                  <a:noFill/>
                </a:ln>
                <a:solidFill>
                  <a:prstClr val="black"/>
                </a:solidFill>
                <a:effectLst/>
                <a:uLnTx/>
                <a:uFillTx/>
                <a:latin typeface="Arial MT"/>
                <a:ea typeface="+mn-ea"/>
                <a:cs typeface="Arial MT"/>
              </a:rPr>
              <a:t>Check</a:t>
            </a:r>
            <a:r>
              <a:rPr kumimoji="0" sz="2175" b="0" i="0" u="none" strike="noStrike" kern="1200" cap="none" spc="41" normalizeH="0" baseline="0" noProof="0" dirty="0">
                <a:ln>
                  <a:noFill/>
                </a:ln>
                <a:solidFill>
                  <a:prstClr val="black"/>
                </a:solidFill>
                <a:effectLst/>
                <a:uLnTx/>
                <a:uFillTx/>
                <a:latin typeface="Arial MT"/>
                <a:ea typeface="+mn-ea"/>
                <a:cs typeface="Arial MT"/>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the</a:t>
            </a:r>
            <a:r>
              <a:rPr kumimoji="0" sz="2175" b="0" i="0" u="none" strike="noStrike" kern="1200" cap="none" spc="41"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laptop,</a:t>
            </a:r>
            <a:r>
              <a:rPr kumimoji="0" sz="2175" b="0" i="0" u="none" strike="noStrike" kern="1200" cap="none" spc="-105" normalizeH="0" baseline="0" noProof="0" dirty="0">
                <a:ln>
                  <a:noFill/>
                </a:ln>
                <a:solidFill>
                  <a:prstClr val="black"/>
                </a:solidFill>
                <a:effectLst/>
                <a:uLnTx/>
                <a:uFillTx/>
                <a:latin typeface="Arial MT"/>
                <a:ea typeface="+mn-ea"/>
                <a:cs typeface="Arial MT"/>
              </a:rPr>
              <a:t> </a:t>
            </a:r>
            <a:r>
              <a:rPr kumimoji="0" sz="2175" b="0" i="0" u="none" strike="noStrike" kern="1200" cap="none" spc="-120" normalizeH="0" baseline="0" noProof="0" dirty="0">
                <a:ln>
                  <a:noFill/>
                </a:ln>
                <a:solidFill>
                  <a:prstClr val="black"/>
                </a:solidFill>
                <a:effectLst/>
                <a:uLnTx/>
                <a:uFillTx/>
                <a:latin typeface="Arial MT"/>
                <a:ea typeface="+mn-ea"/>
                <a:cs typeface="Arial MT"/>
              </a:rPr>
              <a:t>AV</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175" b="0" i="0" u="none" strike="noStrike" kern="1200" cap="none" spc="30" normalizeH="0" baseline="0" noProof="0" dirty="0">
                <a:ln>
                  <a:noFill/>
                </a:ln>
                <a:solidFill>
                  <a:prstClr val="black"/>
                </a:solidFill>
                <a:effectLst/>
                <a:uLnTx/>
                <a:uFillTx/>
                <a:latin typeface="Arial MT"/>
                <a:ea typeface="+mn-ea"/>
                <a:cs typeface="Arial MT"/>
              </a:rPr>
              <a:t>Nerves:</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15" normalizeH="0" baseline="0" noProof="0" dirty="0">
                <a:ln>
                  <a:noFill/>
                </a:ln>
                <a:solidFill>
                  <a:prstClr val="black"/>
                </a:solidFill>
                <a:effectLst/>
                <a:uLnTx/>
                <a:uFillTx/>
                <a:latin typeface="Arial MT"/>
                <a:ea typeface="+mn-ea"/>
                <a:cs typeface="Arial MT"/>
              </a:rPr>
              <a:t>“If</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you’re</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30" normalizeH="0" baseline="0" noProof="0" dirty="0">
                <a:ln>
                  <a:noFill/>
                </a:ln>
                <a:solidFill>
                  <a:prstClr val="black"/>
                </a:solidFill>
                <a:effectLst/>
                <a:uLnTx/>
                <a:uFillTx/>
                <a:latin typeface="Arial MT"/>
                <a:ea typeface="+mn-ea"/>
                <a:cs typeface="Arial MT"/>
              </a:rPr>
              <a:t>nervous,</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8" normalizeH="0" baseline="0" noProof="0" dirty="0">
                <a:ln>
                  <a:noFill/>
                </a:ln>
                <a:solidFill>
                  <a:prstClr val="black"/>
                </a:solidFill>
                <a:effectLst/>
                <a:uLnTx/>
                <a:uFillTx/>
                <a:latin typeface="Arial MT"/>
                <a:ea typeface="+mn-ea"/>
                <a:cs typeface="Arial MT"/>
              </a:rPr>
              <a:t>it</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0" u="none" strike="noStrike" kern="1200" cap="none" spc="34" normalizeH="0" baseline="0" noProof="0" dirty="0">
                <a:ln>
                  <a:noFill/>
                </a:ln>
                <a:solidFill>
                  <a:prstClr val="black"/>
                </a:solidFill>
                <a:effectLst/>
                <a:uLnTx/>
                <a:uFillTx/>
                <a:latin typeface="Arial MT"/>
                <a:ea typeface="+mn-ea"/>
                <a:cs typeface="Arial MT"/>
              </a:rPr>
              <a:t>means</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you</a:t>
            </a:r>
            <a:r>
              <a:rPr kumimoji="0" sz="2175" b="0" i="0" u="none" strike="noStrike" kern="1200" cap="none" spc="53"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care”</a:t>
            </a:r>
            <a:r>
              <a:rPr kumimoji="0" sz="2175" b="0" i="0" u="none" strike="noStrike" kern="1200" cap="none" spc="45" normalizeH="0" baseline="0" noProof="0" dirty="0">
                <a:ln>
                  <a:noFill/>
                </a:ln>
                <a:solidFill>
                  <a:prstClr val="black"/>
                </a:solidFill>
                <a:effectLst/>
                <a:uLnTx/>
                <a:uFillTx/>
                <a:latin typeface="Arial MT"/>
                <a:ea typeface="+mn-ea"/>
                <a:cs typeface="Arial MT"/>
              </a:rPr>
              <a:t> </a:t>
            </a:r>
            <a:r>
              <a:rPr kumimoji="0" sz="2175" b="0" i="0" u="none" strike="noStrike" kern="1200" cap="none" spc="19" normalizeH="0" baseline="0" noProof="0" dirty="0">
                <a:ln>
                  <a:noFill/>
                </a:ln>
                <a:solidFill>
                  <a:prstClr val="black"/>
                </a:solidFill>
                <a:effectLst/>
                <a:uLnTx/>
                <a:uFillTx/>
                <a:latin typeface="Arial MT"/>
                <a:ea typeface="+mn-ea"/>
                <a:cs typeface="Arial MT"/>
              </a:rPr>
              <a:t>~Trevor</a:t>
            </a:r>
            <a:r>
              <a:rPr kumimoji="0" sz="2175" b="0" i="0" u="none" strike="noStrike" kern="1200" cap="none" spc="49" normalizeH="0" baseline="0" noProof="0" dirty="0">
                <a:ln>
                  <a:noFill/>
                </a:ln>
                <a:solidFill>
                  <a:prstClr val="black"/>
                </a:solidFill>
                <a:effectLst/>
                <a:uLnTx/>
                <a:uFillTx/>
                <a:latin typeface="Arial MT"/>
                <a:ea typeface="+mn-ea"/>
                <a:cs typeface="Arial MT"/>
              </a:rPr>
              <a:t> </a:t>
            </a:r>
            <a:r>
              <a:rPr kumimoji="0" sz="2175" b="0" i="0" u="none" strike="noStrike" kern="1200" cap="none" spc="26" normalizeH="0" baseline="0" noProof="0" dirty="0">
                <a:ln>
                  <a:noFill/>
                </a:ln>
                <a:solidFill>
                  <a:prstClr val="black"/>
                </a:solidFill>
                <a:effectLst/>
                <a:uLnTx/>
                <a:uFillTx/>
                <a:latin typeface="Arial MT"/>
                <a:ea typeface="+mn-ea"/>
                <a:cs typeface="Arial MT"/>
              </a:rPr>
              <a:t>Darrell</a:t>
            </a:r>
            <a:endParaRPr kumimoji="0" sz="2175" b="0" i="0" u="none" strike="noStrike" kern="1200" cap="none" spc="0" normalizeH="0" baseline="0" noProof="0" dirty="0">
              <a:ln>
                <a:noFill/>
              </a:ln>
              <a:solidFill>
                <a:prstClr val="black"/>
              </a:solidFill>
              <a:effectLst/>
              <a:uLnTx/>
              <a:uFillTx/>
              <a:latin typeface="Arial MT"/>
              <a:ea typeface="+mn-ea"/>
              <a:cs typeface="Arial MT"/>
            </a:endParaRPr>
          </a:p>
          <a:p>
            <a:pPr marL="5574030" marR="0" lvl="0" indent="0" algn="l" defTabSz="914400" rtl="0" eaLnBrk="1" fontAlgn="auto" latinLnBrk="0" hangingPunct="1">
              <a:lnSpc>
                <a:spcPct val="100000"/>
              </a:lnSpc>
              <a:spcBef>
                <a:spcPts val="1627"/>
              </a:spcBef>
              <a:spcAft>
                <a:spcPts val="0"/>
              </a:spcAft>
              <a:buClrTx/>
              <a:buSzTx/>
              <a:buFontTx/>
              <a:buNone/>
              <a:tabLst/>
              <a:defRPr/>
            </a:pPr>
            <a:r>
              <a:rPr kumimoji="0" sz="938" b="0" i="0" u="none" strike="noStrike" kern="1200" cap="none" spc="-23" normalizeH="0" baseline="0" noProof="0" dirty="0">
                <a:ln>
                  <a:noFill/>
                </a:ln>
                <a:solidFill>
                  <a:prstClr val="black"/>
                </a:solidFill>
                <a:effectLst/>
                <a:uLnTx/>
                <a:uFillTx/>
                <a:latin typeface="Calibri"/>
                <a:ea typeface="+mn-ea"/>
                <a:cs typeface="Calibri"/>
              </a:rPr>
              <a:t>https://</a:t>
            </a:r>
            <a:r>
              <a:rPr kumimoji="0" sz="938" b="0" i="0" u="none" strike="noStrike" kern="1200" cap="none" spc="-23" normalizeH="0" baseline="0" noProof="0" dirty="0">
                <a:ln>
                  <a:noFill/>
                </a:ln>
                <a:solidFill>
                  <a:prstClr val="black"/>
                </a:solidFill>
                <a:effectLst/>
                <a:uLnTx/>
                <a:uFillTx/>
                <a:latin typeface="Calibri"/>
                <a:ea typeface="+mn-ea"/>
                <a:cs typeface="Calibri"/>
                <a:hlinkClick r:id="rId2"/>
              </a:rPr>
              <a:t>www.ted.com/playlists/497/practice_makes_perfect</a:t>
            </a:r>
            <a:endParaRPr kumimoji="0" sz="938"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object 4"/>
          <p:cNvPicPr/>
          <p:nvPr/>
        </p:nvPicPr>
        <p:blipFill>
          <a:blip r:embed="rId3" cstate="print"/>
          <a:stretch>
            <a:fillRect/>
          </a:stretch>
        </p:blipFill>
        <p:spPr>
          <a:xfrm>
            <a:off x="5769143" y="1387937"/>
            <a:ext cx="3222456" cy="1683734"/>
          </a:xfrm>
          <a:prstGeom prst="rect">
            <a:avLst/>
          </a:prstGeom>
        </p:spPr>
      </p:pic>
      <p:sp>
        <p:nvSpPr>
          <p:cNvPr id="6" name="Title 5">
            <a:extLst>
              <a:ext uri="{FF2B5EF4-FFF2-40B4-BE49-F238E27FC236}">
                <a16:creationId xmlns:a16="http://schemas.microsoft.com/office/drawing/2014/main" id="{678C5142-D77B-4278-BE44-244C689B3059}"/>
              </a:ext>
            </a:extLst>
          </p:cNvPr>
          <p:cNvSpPr>
            <a:spLocks noGrp="1"/>
          </p:cNvSpPr>
          <p:nvPr>
            <p:ph type="title"/>
          </p:nvPr>
        </p:nvSpPr>
        <p:spPr/>
        <p:txBody>
          <a:bodyPr/>
          <a:lstStyle/>
          <a:p>
            <a:r>
              <a:rPr lang="en-US" dirty="0"/>
              <a:t>Delivery Tips</a:t>
            </a:r>
          </a:p>
        </p:txBody>
      </p:sp>
      <p:sp>
        <p:nvSpPr>
          <p:cNvPr id="7" name="TextBox 6">
            <a:extLst>
              <a:ext uri="{FF2B5EF4-FFF2-40B4-BE49-F238E27FC236}">
                <a16:creationId xmlns:a16="http://schemas.microsoft.com/office/drawing/2014/main" id="{91539F1E-5169-4C67-B794-9D32BF5E299B}"/>
              </a:ext>
            </a:extLst>
          </p:cNvPr>
          <p:cNvSpPr txBox="1"/>
          <p:nvPr/>
        </p:nvSpPr>
        <p:spPr>
          <a:xfrm>
            <a:off x="0" y="6583362"/>
            <a:ext cx="200106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Kristen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Grauman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5ABD283F-F0D6-4C9A-93C7-8923599793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24368" y="1435097"/>
            <a:ext cx="6913245" cy="3970606"/>
          </a:xfrm>
          <a:prstGeom prst="rect">
            <a:avLst/>
          </a:prstGeom>
        </p:spPr>
        <p:txBody>
          <a:bodyPr vert="horz" wrap="square" lIns="0" tIns="159544" rIns="0" bIns="0" rtlCol="0">
            <a:spAutoFit/>
          </a:bodyPr>
          <a:lstStyle/>
          <a:p>
            <a:pPr marL="9525" marR="0" lvl="0" indent="0" algn="l" defTabSz="914400" rtl="0" eaLnBrk="1" fontAlgn="auto" latinLnBrk="0" hangingPunct="1">
              <a:lnSpc>
                <a:spcPct val="100000"/>
              </a:lnSpc>
              <a:spcBef>
                <a:spcPts val="1256"/>
              </a:spcBef>
              <a:spcAft>
                <a:spcPts val="0"/>
              </a:spcAft>
              <a:buClrTx/>
              <a:buSzTx/>
              <a:buFontTx/>
              <a:buNone/>
              <a:tabLst/>
              <a:defRPr/>
            </a:pPr>
            <a:r>
              <a:rPr kumimoji="0" lang="en-US" sz="2480" b="0" i="0" u="none" strike="noStrike" kern="1200" cap="none" spc="-30" normalizeH="0" baseline="0" noProof="0" dirty="0">
                <a:ln>
                  <a:noFill/>
                </a:ln>
                <a:solidFill>
                  <a:srgbClr val="0000FF"/>
                </a:solidFill>
                <a:effectLst/>
                <a:uLnTx/>
                <a:uFillTx/>
                <a:latin typeface="Arial MT"/>
                <a:ea typeface="+mn-ea"/>
                <a:cs typeface="Arial MT"/>
              </a:rPr>
              <a:t>… </a:t>
            </a:r>
            <a:r>
              <a:rPr kumimoji="0" sz="2480" b="0" i="0" u="none" strike="noStrike" kern="1200" cap="none" spc="-30" normalizeH="0" baseline="0" noProof="0" dirty="0">
                <a:ln>
                  <a:noFill/>
                </a:ln>
                <a:solidFill>
                  <a:srgbClr val="0000FF"/>
                </a:solidFill>
                <a:effectLst/>
                <a:uLnTx/>
                <a:uFillTx/>
                <a:latin typeface="Arial MT"/>
                <a:ea typeface="+mn-ea"/>
                <a:cs typeface="Arial MT"/>
              </a:rPr>
              <a:t>reduce</a:t>
            </a:r>
            <a:r>
              <a:rPr kumimoji="0" sz="2480" b="0" i="0" u="none" strike="noStrike" kern="1200" cap="none" spc="-86" normalizeH="0" baseline="0" noProof="0" dirty="0">
                <a:ln>
                  <a:noFill/>
                </a:ln>
                <a:solidFill>
                  <a:srgbClr val="0000FF"/>
                </a:solidFill>
                <a:effectLst/>
                <a:uLnTx/>
                <a:uFillTx/>
                <a:latin typeface="Arial MT"/>
                <a:ea typeface="+mn-ea"/>
                <a:cs typeface="Arial MT"/>
              </a:rPr>
              <a:t> </a:t>
            </a:r>
            <a:r>
              <a:rPr kumimoji="0" sz="2480" b="0" i="0" u="none" strike="noStrike" kern="1200" cap="none" spc="-30" normalizeH="0" baseline="0" noProof="0" dirty="0">
                <a:ln>
                  <a:noFill/>
                </a:ln>
                <a:solidFill>
                  <a:srgbClr val="0000FF"/>
                </a:solidFill>
                <a:effectLst/>
                <a:uLnTx/>
                <a:uFillTx/>
                <a:latin typeface="Arial MT"/>
                <a:ea typeface="+mn-ea"/>
                <a:cs typeface="Arial MT"/>
              </a:rPr>
              <a:t>cognitive</a:t>
            </a:r>
            <a:r>
              <a:rPr kumimoji="0" sz="2480" b="0" i="0" u="none" strike="noStrike" kern="1200" cap="none" spc="-86" normalizeH="0" baseline="0" noProof="0" dirty="0">
                <a:ln>
                  <a:noFill/>
                </a:ln>
                <a:solidFill>
                  <a:srgbClr val="0000FF"/>
                </a:solidFill>
                <a:effectLst/>
                <a:uLnTx/>
                <a:uFillTx/>
                <a:latin typeface="Arial MT"/>
                <a:ea typeface="+mn-ea"/>
                <a:cs typeface="Arial MT"/>
              </a:rPr>
              <a:t> </a:t>
            </a:r>
            <a:r>
              <a:rPr kumimoji="0" sz="2480" b="0" i="0" u="none" strike="noStrike" kern="1200" cap="none" spc="-26" normalizeH="0" baseline="0" noProof="0" dirty="0">
                <a:ln>
                  <a:noFill/>
                </a:ln>
                <a:solidFill>
                  <a:srgbClr val="0000FF"/>
                </a:solidFill>
                <a:effectLst/>
                <a:uLnTx/>
                <a:uFillTx/>
                <a:latin typeface="Arial MT"/>
                <a:ea typeface="+mn-ea"/>
                <a:cs typeface="Arial MT"/>
              </a:rPr>
              <a:t>load</a:t>
            </a:r>
            <a:r>
              <a:rPr kumimoji="0" lang="en-US" sz="2480" b="0" i="0" u="none" strike="noStrike" kern="1200" cap="none" spc="-26" normalizeH="0" baseline="0" noProof="0" dirty="0">
                <a:ln>
                  <a:noFill/>
                </a:ln>
                <a:solidFill>
                  <a:srgbClr val="0000FF"/>
                </a:solidFill>
                <a:effectLst/>
                <a:uLnTx/>
                <a:uFillTx/>
                <a:latin typeface="Arial MT"/>
                <a:ea typeface="+mn-ea"/>
                <a:cs typeface="Arial MT"/>
              </a:rPr>
              <a:t>:</a:t>
            </a:r>
            <a:endParaRPr kumimoji="0" sz="2480"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4" normalizeH="0" baseline="0" noProof="0" dirty="0">
                <a:ln>
                  <a:noFill/>
                </a:ln>
                <a:solidFill>
                  <a:prstClr val="black"/>
                </a:solidFill>
                <a:effectLst/>
                <a:uLnTx/>
                <a:uFillTx/>
                <a:latin typeface="Arial MT"/>
                <a:ea typeface="+mn-ea"/>
                <a:cs typeface="Arial MT"/>
              </a:rPr>
              <a:t>Animation</a:t>
            </a:r>
            <a:r>
              <a:rPr kumimoji="0" sz="2475" b="0" i="0" u="none" strike="noStrike" kern="1200" cap="none" spc="-94" normalizeH="0" baseline="0" noProof="0" dirty="0">
                <a:ln>
                  <a:noFill/>
                </a:ln>
                <a:solidFill>
                  <a:prstClr val="black"/>
                </a:solidFill>
                <a:effectLst/>
                <a:uLnTx/>
                <a:uFillTx/>
                <a:latin typeface="Arial MT"/>
                <a:ea typeface="+mn-ea"/>
                <a:cs typeface="Arial MT"/>
              </a:rPr>
              <a:t> </a:t>
            </a:r>
            <a:r>
              <a:rPr kumimoji="0" sz="2475" b="0" i="0" u="none" strike="noStrike" kern="1200" cap="none" spc="11" normalizeH="0" baseline="0" noProof="0" dirty="0">
                <a:ln>
                  <a:noFill/>
                </a:ln>
                <a:solidFill>
                  <a:prstClr val="black"/>
                </a:solidFill>
                <a:effectLst/>
                <a:uLnTx/>
                <a:uFillTx/>
                <a:latin typeface="Arial MT"/>
                <a:ea typeface="+mn-ea"/>
                <a:cs typeface="Arial MT"/>
              </a:rPr>
              <a:t>–</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8" normalizeH="0" baseline="0" noProof="0" dirty="0">
                <a:ln>
                  <a:noFill/>
                </a:ln>
                <a:solidFill>
                  <a:prstClr val="black"/>
                </a:solidFill>
                <a:effectLst/>
                <a:uLnTx/>
                <a:uFillTx/>
                <a:latin typeface="Arial MT"/>
                <a:ea typeface="+mn-ea"/>
                <a:cs typeface="Arial MT"/>
              </a:rPr>
              <a:t>to</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focus</a:t>
            </a:r>
            <a:r>
              <a:rPr kumimoji="0" sz="2475" b="0" i="0" u="none" strike="noStrike" kern="1200" cap="none" spc="-79"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attention</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8" normalizeH="0" baseline="0" noProof="0" dirty="0">
                <a:ln>
                  <a:noFill/>
                </a:ln>
                <a:solidFill>
                  <a:prstClr val="black"/>
                </a:solidFill>
                <a:effectLst/>
                <a:uLnTx/>
                <a:uFillTx/>
                <a:latin typeface="Arial MT"/>
                <a:ea typeface="+mn-ea"/>
                <a:cs typeface="Arial MT"/>
              </a:rPr>
              <a:t>Font</a:t>
            </a:r>
            <a:r>
              <a:rPr kumimoji="0" sz="2475" b="0" i="0" u="none" strike="noStrike" kern="1200" cap="none" spc="-60"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size</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11" normalizeH="0" baseline="0" noProof="0" dirty="0">
                <a:ln>
                  <a:noFill/>
                </a:ln>
                <a:solidFill>
                  <a:prstClr val="black"/>
                </a:solidFill>
                <a:effectLst/>
                <a:uLnTx/>
                <a:uFillTx/>
                <a:latin typeface="Arial MT"/>
                <a:ea typeface="+mn-ea"/>
                <a:cs typeface="Arial MT"/>
              </a:rPr>
              <a:t>–</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28+</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for</a:t>
            </a:r>
            <a:r>
              <a:rPr kumimoji="0" sz="2475" b="0" i="0" u="none" strike="noStrike" kern="1200" cap="none" spc="-64"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main</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text</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8" normalizeH="0" baseline="0" noProof="0" dirty="0">
                <a:ln>
                  <a:noFill/>
                </a:ln>
                <a:solidFill>
                  <a:prstClr val="black"/>
                </a:solidFill>
                <a:effectLst/>
                <a:uLnTx/>
                <a:uFillTx/>
                <a:latin typeface="Arial MT"/>
                <a:ea typeface="+mn-ea"/>
                <a:cs typeface="Arial MT"/>
              </a:rPr>
              <a:t>Simplest</a:t>
            </a:r>
            <a:r>
              <a:rPr kumimoji="0" sz="2475" b="0" i="0" u="none" strike="noStrike" kern="1200" cap="none" spc="-56"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visual</a:t>
            </a:r>
            <a:r>
              <a:rPr kumimoji="0" sz="2475" b="0" i="0" u="none" strike="noStrike" kern="1200" cap="none" spc="-49"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possible</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8" normalizeH="0" baseline="0" noProof="0" dirty="0">
                <a:ln>
                  <a:noFill/>
                </a:ln>
                <a:solidFill>
                  <a:prstClr val="black"/>
                </a:solidFill>
                <a:effectLst/>
                <a:uLnTx/>
                <a:uFillTx/>
                <a:latin typeface="Arial MT"/>
                <a:ea typeface="+mn-ea"/>
                <a:cs typeface="Arial MT"/>
              </a:rPr>
              <a:t>to</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make</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19" normalizeH="0" baseline="0" noProof="0" dirty="0">
                <a:ln>
                  <a:noFill/>
                </a:ln>
                <a:solidFill>
                  <a:prstClr val="black"/>
                </a:solidFill>
                <a:effectLst/>
                <a:uLnTx/>
                <a:uFillTx/>
                <a:latin typeface="Arial MT"/>
                <a:ea typeface="+mn-ea"/>
                <a:cs typeface="Arial MT"/>
              </a:rPr>
              <a:t>the</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point</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8" normalizeH="0" baseline="0" noProof="0" dirty="0">
                <a:ln>
                  <a:noFill/>
                </a:ln>
                <a:solidFill>
                  <a:prstClr val="black"/>
                </a:solidFill>
                <a:effectLst/>
                <a:uLnTx/>
                <a:uFillTx/>
                <a:latin typeface="Arial MT"/>
                <a:ea typeface="+mn-ea"/>
                <a:cs typeface="Arial MT"/>
              </a:rPr>
              <a:t>Consistency:</a:t>
            </a:r>
            <a:r>
              <a:rPr kumimoji="0" sz="2475" b="0" i="0" u="none" strike="noStrike" kern="1200" cap="none" spc="-45"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font</a:t>
            </a:r>
            <a:r>
              <a:rPr kumimoji="0" sz="2475" b="0" i="0" u="none" strike="noStrike" kern="1200" cap="none" spc="-45"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size,</a:t>
            </a:r>
            <a:r>
              <a:rPr kumimoji="0" sz="2475" b="0" i="0" u="none" strike="noStrike" kern="1200" cap="none" spc="-45"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capitalization,</a:t>
            </a:r>
            <a:r>
              <a:rPr kumimoji="0" sz="2475" b="0" i="0" u="none" strike="noStrike" kern="1200" cap="none" spc="-41"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alignment…</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8" normalizeH="0" baseline="0" noProof="0" dirty="0">
                <a:ln>
                  <a:noFill/>
                </a:ln>
                <a:solidFill>
                  <a:prstClr val="black"/>
                </a:solidFill>
                <a:effectLst/>
                <a:uLnTx/>
                <a:uFillTx/>
                <a:latin typeface="Arial MT"/>
                <a:ea typeface="+mn-ea"/>
                <a:cs typeface="Arial MT"/>
              </a:rPr>
              <a:t>Avoid</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jitter</a:t>
            </a:r>
            <a:r>
              <a:rPr kumimoji="0" sz="2475" b="0" i="0" u="none" strike="noStrike" kern="1200" cap="none" spc="-60"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of</a:t>
            </a:r>
            <a:r>
              <a:rPr kumimoji="0" sz="2475" b="0" i="0" u="none" strike="noStrike" kern="1200" cap="none" spc="-56"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text</a:t>
            </a:r>
            <a:r>
              <a:rPr kumimoji="0" sz="2475" b="0" i="0" u="none" strike="noStrike" kern="1200" cap="none" spc="-60" normalizeH="0" baseline="0" noProof="0" dirty="0">
                <a:ln>
                  <a:noFill/>
                </a:ln>
                <a:solidFill>
                  <a:prstClr val="black"/>
                </a:solidFill>
                <a:effectLst/>
                <a:uLnTx/>
                <a:uFillTx/>
                <a:latin typeface="Arial MT"/>
                <a:ea typeface="+mn-ea"/>
                <a:cs typeface="Arial MT"/>
              </a:rPr>
              <a:t> </a:t>
            </a:r>
            <a:r>
              <a:rPr kumimoji="0" sz="2475" b="0" i="0" u="none" strike="noStrike" kern="1200" cap="none" spc="-41" normalizeH="0" baseline="0" noProof="0" dirty="0">
                <a:ln>
                  <a:noFill/>
                </a:ln>
                <a:solidFill>
                  <a:prstClr val="black"/>
                </a:solidFill>
                <a:effectLst/>
                <a:uLnTx/>
                <a:uFillTx/>
                <a:latin typeface="Arial MT"/>
                <a:ea typeface="+mn-ea"/>
                <a:cs typeface="Arial MT"/>
              </a:rPr>
              <a:t>placement</a:t>
            </a:r>
            <a:r>
              <a:rPr kumimoji="0" sz="2475" b="0" i="0" u="none" strike="noStrike" kern="1200" cap="none" spc="-56" normalizeH="0" baseline="0" noProof="0" dirty="0">
                <a:ln>
                  <a:noFill/>
                </a:ln>
                <a:solidFill>
                  <a:prstClr val="black"/>
                </a:solidFill>
                <a:effectLst/>
                <a:uLnTx/>
                <a:uFillTx/>
                <a:latin typeface="Arial MT"/>
                <a:ea typeface="+mn-ea"/>
                <a:cs typeface="Arial MT"/>
              </a:rPr>
              <a:t> </a:t>
            </a:r>
            <a:r>
              <a:rPr kumimoji="0" sz="2475" b="0" i="0" u="none" strike="noStrike" kern="1200" cap="none" spc="-4" normalizeH="0" baseline="0" noProof="0" dirty="0">
                <a:ln>
                  <a:noFill/>
                </a:ln>
                <a:solidFill>
                  <a:prstClr val="black"/>
                </a:solidFill>
                <a:effectLst/>
                <a:uLnTx/>
                <a:uFillTx/>
                <a:latin typeface="Arial MT"/>
                <a:ea typeface="+mn-ea"/>
                <a:cs typeface="Arial MT"/>
              </a:rPr>
              <a:t>in</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consecutive</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slides</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4" normalizeH="0" baseline="0" noProof="0" dirty="0">
                <a:ln>
                  <a:noFill/>
                </a:ln>
                <a:solidFill>
                  <a:prstClr val="black"/>
                </a:solidFill>
                <a:effectLst/>
                <a:uLnTx/>
                <a:uFillTx/>
                <a:latin typeface="Arial MT"/>
                <a:ea typeface="+mn-ea"/>
                <a:cs typeface="Arial MT"/>
              </a:rPr>
              <a:t>One</a:t>
            </a:r>
            <a:r>
              <a:rPr kumimoji="0" sz="2475" b="0" i="0" u="none" strike="noStrike" kern="1200" cap="none" spc="-94"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liners</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where</a:t>
            </a:r>
            <a:r>
              <a:rPr kumimoji="0" sz="2475" b="0" i="0" u="none" strike="noStrike" kern="1200" cap="none" spc="-94"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possible</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0" normalizeH="0" baseline="0" noProof="0" dirty="0">
                <a:ln>
                  <a:noFill/>
                </a:ln>
                <a:solidFill>
                  <a:prstClr val="black"/>
                </a:solidFill>
                <a:effectLst/>
                <a:uLnTx/>
                <a:uFillTx/>
                <a:latin typeface="Arial MT"/>
                <a:ea typeface="+mn-ea"/>
                <a:cs typeface="Arial MT"/>
              </a:rPr>
              <a:t>Use</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color</a:t>
            </a:r>
            <a:r>
              <a:rPr kumimoji="0" sz="2475" b="0" i="0" u="none" strike="noStrike" kern="1200" cap="none" spc="-53" normalizeH="0" baseline="0" noProof="0" dirty="0">
                <a:ln>
                  <a:noFill/>
                </a:ln>
                <a:solidFill>
                  <a:prstClr val="black"/>
                </a:solidFill>
                <a:effectLst/>
                <a:uLnTx/>
                <a:uFillTx/>
                <a:latin typeface="Arial MT"/>
                <a:ea typeface="+mn-ea"/>
                <a:cs typeface="Arial MT"/>
              </a:rPr>
              <a:t> </a:t>
            </a:r>
            <a:r>
              <a:rPr kumimoji="0" sz="2475" b="0" i="0" u="none" strike="noStrike" kern="1200" cap="none" spc="-8" normalizeH="0" baseline="0" noProof="0" dirty="0">
                <a:ln>
                  <a:noFill/>
                </a:ln>
                <a:solidFill>
                  <a:prstClr val="black"/>
                </a:solidFill>
                <a:effectLst/>
                <a:uLnTx/>
                <a:uFillTx/>
                <a:latin typeface="Arial MT"/>
                <a:ea typeface="+mn-ea"/>
                <a:cs typeface="Arial MT"/>
              </a:rPr>
              <a:t>to</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19" normalizeH="0" baseline="0" noProof="0" dirty="0">
                <a:ln>
                  <a:noFill/>
                </a:ln>
                <a:solidFill>
                  <a:prstClr val="black"/>
                </a:solidFill>
                <a:effectLst/>
                <a:uLnTx/>
                <a:uFillTx/>
                <a:latin typeface="Arial MT"/>
                <a:ea typeface="+mn-ea"/>
                <a:cs typeface="Arial MT"/>
              </a:rPr>
              <a:t>link</a:t>
            </a:r>
            <a:r>
              <a:rPr kumimoji="0" sz="2475" b="0" i="0" u="none" strike="noStrike" kern="1200" cap="none" spc="-68"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pieces</a:t>
            </a:r>
            <a:r>
              <a:rPr kumimoji="0" sz="2475" b="0" i="0" u="none" strike="noStrike" kern="1200" cap="none" spc="-68"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of</a:t>
            </a:r>
            <a:r>
              <a:rPr kumimoji="0" sz="2475" b="0" i="0" u="none" strike="noStrike" kern="1200" cap="none" spc="-49"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equations</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0" normalizeH="0" baseline="0" noProof="0" dirty="0">
                <a:ln>
                  <a:noFill/>
                </a:ln>
                <a:solidFill>
                  <a:prstClr val="black"/>
                </a:solidFill>
                <a:effectLst/>
                <a:uLnTx/>
                <a:uFillTx/>
                <a:latin typeface="Arial MT"/>
                <a:ea typeface="+mn-ea"/>
                <a:cs typeface="Arial MT"/>
              </a:rPr>
              <a:t>Delete</a:t>
            </a:r>
            <a:r>
              <a:rPr kumimoji="0" sz="2475" b="0" i="0" u="none" strike="noStrike" kern="1200" cap="none" spc="-83" normalizeH="0" baseline="0" noProof="0" dirty="0">
                <a:ln>
                  <a:noFill/>
                </a:ln>
                <a:solidFill>
                  <a:prstClr val="black"/>
                </a:solidFill>
                <a:effectLst/>
                <a:uLnTx/>
                <a:uFillTx/>
                <a:latin typeface="Arial MT"/>
                <a:ea typeface="+mn-ea"/>
                <a:cs typeface="Arial MT"/>
              </a:rPr>
              <a:t> </a:t>
            </a:r>
            <a:r>
              <a:rPr kumimoji="0" sz="2475" b="0" i="0" u="none" strike="noStrike" kern="1200" cap="none" spc="-26" normalizeH="0" baseline="0" noProof="0" dirty="0">
                <a:ln>
                  <a:noFill/>
                </a:ln>
                <a:solidFill>
                  <a:prstClr val="black"/>
                </a:solidFill>
                <a:effectLst/>
                <a:uLnTx/>
                <a:uFillTx/>
                <a:latin typeface="Arial MT"/>
                <a:ea typeface="+mn-ea"/>
                <a:cs typeface="Arial MT"/>
              </a:rPr>
              <a:t>“Hi</a:t>
            </a:r>
            <a:r>
              <a:rPr kumimoji="0" sz="2475" b="0" i="0" u="none" strike="noStrike" kern="1200" cap="none" spc="-45"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my</a:t>
            </a:r>
            <a:r>
              <a:rPr kumimoji="0" sz="2475" b="0" i="0" u="none" strike="noStrike" kern="1200" cap="none" spc="-71"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name</a:t>
            </a:r>
            <a:r>
              <a:rPr kumimoji="0" sz="2475" b="0" i="0" u="none" strike="noStrike" kern="1200" cap="none" spc="-79" normalizeH="0" baseline="0" noProof="0" dirty="0">
                <a:ln>
                  <a:noFill/>
                </a:ln>
                <a:solidFill>
                  <a:prstClr val="black"/>
                </a:solidFill>
                <a:effectLst/>
                <a:uLnTx/>
                <a:uFillTx/>
                <a:latin typeface="Arial MT"/>
                <a:ea typeface="+mn-ea"/>
                <a:cs typeface="Arial MT"/>
              </a:rPr>
              <a:t> </a:t>
            </a:r>
            <a:r>
              <a:rPr kumimoji="0" sz="2475" b="0" i="0" u="none" strike="noStrike" kern="1200" cap="none" spc="-4" normalizeH="0" baseline="0" noProof="0" dirty="0">
                <a:ln>
                  <a:noFill/>
                </a:ln>
                <a:solidFill>
                  <a:prstClr val="black"/>
                </a:solidFill>
                <a:effectLst/>
                <a:uLnTx/>
                <a:uFillTx/>
                <a:latin typeface="Arial MT"/>
                <a:ea typeface="+mn-ea"/>
                <a:cs typeface="Arial MT"/>
              </a:rPr>
              <a:t>is</a:t>
            </a:r>
            <a:r>
              <a:rPr kumimoji="0" sz="2475" b="0" i="0" u="none" strike="noStrike" kern="1200" cap="none" spc="-71"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a:t>
            </a:r>
            <a:r>
              <a:rPr kumimoji="0" sz="2475" b="0" i="0" u="none" strike="noStrike" kern="1200" cap="none" spc="-56"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from</a:t>
            </a:r>
            <a:r>
              <a:rPr kumimoji="0" sz="2475" b="0" i="0" u="none" strike="noStrike" kern="1200" cap="none" spc="-109"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notes</a:t>
            </a:r>
            <a:r>
              <a:rPr kumimoji="0" sz="2475" b="0" i="0" u="none" strike="noStrike" kern="1200" cap="none" spc="-71"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of</a:t>
            </a:r>
            <a:r>
              <a:rPr kumimoji="0" sz="2475" b="0" i="0" u="none" strike="noStrike" kern="1200" cap="none" spc="-45"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first</a:t>
            </a:r>
            <a:r>
              <a:rPr kumimoji="0" sz="2475" b="0" i="0" u="none" strike="noStrike" kern="1200" cap="none" spc="-49"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slide!</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a:p>
            <a:pPr marL="180975" marR="0" lvl="0" indent="-171450" algn="l" defTabSz="914400" rtl="0" eaLnBrk="1" fontAlgn="auto" latinLnBrk="0" hangingPunct="1">
              <a:lnSpc>
                <a:spcPct val="100000"/>
              </a:lnSpc>
              <a:spcBef>
                <a:spcPts val="0"/>
              </a:spcBef>
              <a:spcAft>
                <a:spcPts val="0"/>
              </a:spcAft>
              <a:buClrTx/>
              <a:buSzTx/>
              <a:buFontTx/>
              <a:buChar char="•"/>
              <a:tabLst>
                <a:tab pos="180975" algn="l"/>
              </a:tabLst>
              <a:defRPr/>
            </a:pPr>
            <a:r>
              <a:rPr kumimoji="0" sz="2475" b="0" i="0" u="none" strike="noStrike" kern="1200" cap="none" spc="-38" normalizeH="0" baseline="0" noProof="0" dirty="0">
                <a:ln>
                  <a:noFill/>
                </a:ln>
                <a:solidFill>
                  <a:prstClr val="black"/>
                </a:solidFill>
                <a:effectLst/>
                <a:uLnTx/>
                <a:uFillTx/>
                <a:latin typeface="Arial MT"/>
                <a:ea typeface="+mn-ea"/>
                <a:cs typeface="Arial MT"/>
              </a:rPr>
              <a:t>Avoid</a:t>
            </a:r>
            <a:r>
              <a:rPr kumimoji="0" sz="2475" b="0" i="0" u="none" strike="noStrike" kern="1200" cap="none" spc="-90" normalizeH="0" baseline="0" noProof="0" dirty="0">
                <a:ln>
                  <a:noFill/>
                </a:ln>
                <a:solidFill>
                  <a:prstClr val="black"/>
                </a:solidFill>
                <a:effectLst/>
                <a:uLnTx/>
                <a:uFillTx/>
                <a:latin typeface="Arial MT"/>
                <a:ea typeface="+mn-ea"/>
                <a:cs typeface="Arial MT"/>
              </a:rPr>
              <a:t> </a:t>
            </a:r>
            <a:r>
              <a:rPr kumimoji="0" sz="2475" b="0" i="0" u="none" strike="noStrike" kern="1200" cap="none" spc="-34" normalizeH="0" baseline="0" noProof="0" dirty="0">
                <a:ln>
                  <a:noFill/>
                </a:ln>
                <a:solidFill>
                  <a:prstClr val="black"/>
                </a:solidFill>
                <a:effectLst/>
                <a:uLnTx/>
                <a:uFillTx/>
                <a:latin typeface="Arial MT"/>
                <a:ea typeface="+mn-ea"/>
                <a:cs typeface="Arial MT"/>
              </a:rPr>
              <a:t>content-free</a:t>
            </a:r>
            <a:r>
              <a:rPr kumimoji="0" sz="2475" b="0" i="0" u="none" strike="noStrike" kern="1200" cap="none" spc="-86" normalizeH="0" baseline="0" noProof="0" dirty="0">
                <a:ln>
                  <a:noFill/>
                </a:ln>
                <a:solidFill>
                  <a:prstClr val="black"/>
                </a:solidFill>
                <a:effectLst/>
                <a:uLnTx/>
                <a:uFillTx/>
                <a:latin typeface="Arial MT"/>
                <a:ea typeface="+mn-ea"/>
                <a:cs typeface="Arial MT"/>
              </a:rPr>
              <a:t> </a:t>
            </a:r>
            <a:r>
              <a:rPr kumimoji="0" sz="2475" b="0" i="0" u="none" strike="noStrike" kern="1200" cap="none" spc="-38" normalizeH="0" baseline="0" noProof="0" dirty="0">
                <a:ln>
                  <a:noFill/>
                </a:ln>
                <a:solidFill>
                  <a:prstClr val="black"/>
                </a:solidFill>
                <a:effectLst/>
                <a:uLnTx/>
                <a:uFillTx/>
                <a:latin typeface="Arial MT"/>
                <a:ea typeface="+mn-ea"/>
                <a:cs typeface="Arial MT"/>
              </a:rPr>
              <a:t>“Thank</a:t>
            </a:r>
            <a:r>
              <a:rPr kumimoji="0" sz="2475" b="0" i="0" u="none" strike="noStrike" kern="1200" cap="none" spc="-75" normalizeH="0" baseline="0" noProof="0" dirty="0">
                <a:ln>
                  <a:noFill/>
                </a:ln>
                <a:solidFill>
                  <a:prstClr val="black"/>
                </a:solidFill>
                <a:effectLst/>
                <a:uLnTx/>
                <a:uFillTx/>
                <a:latin typeface="Arial MT"/>
                <a:ea typeface="+mn-ea"/>
                <a:cs typeface="Arial MT"/>
              </a:rPr>
              <a:t> </a:t>
            </a:r>
            <a:r>
              <a:rPr kumimoji="0" sz="2475" b="0" i="0" u="none" strike="noStrike" kern="1200" cap="none" spc="-30" normalizeH="0" baseline="0" noProof="0" dirty="0">
                <a:ln>
                  <a:noFill/>
                </a:ln>
                <a:solidFill>
                  <a:prstClr val="black"/>
                </a:solidFill>
                <a:effectLst/>
                <a:uLnTx/>
                <a:uFillTx/>
                <a:latin typeface="Arial MT"/>
                <a:ea typeface="+mn-ea"/>
                <a:cs typeface="Arial MT"/>
              </a:rPr>
              <a:t>you!”</a:t>
            </a:r>
            <a:r>
              <a:rPr kumimoji="0" sz="2475" b="0" i="0" u="none" strike="noStrike" kern="1200" cap="none" spc="-64" normalizeH="0" baseline="0" noProof="0" dirty="0">
                <a:ln>
                  <a:noFill/>
                </a:ln>
                <a:solidFill>
                  <a:prstClr val="black"/>
                </a:solidFill>
                <a:effectLst/>
                <a:uLnTx/>
                <a:uFillTx/>
                <a:latin typeface="Arial MT"/>
                <a:ea typeface="+mn-ea"/>
                <a:cs typeface="Arial MT"/>
              </a:rPr>
              <a:t> </a:t>
            </a:r>
            <a:r>
              <a:rPr kumimoji="0" sz="2475" b="0" i="0" u="none" strike="noStrike" kern="1200" cap="none" spc="-23" normalizeH="0" baseline="0" noProof="0" dirty="0">
                <a:ln>
                  <a:noFill/>
                </a:ln>
                <a:solidFill>
                  <a:prstClr val="black"/>
                </a:solidFill>
                <a:effectLst/>
                <a:uLnTx/>
                <a:uFillTx/>
                <a:latin typeface="Arial MT"/>
                <a:ea typeface="+mn-ea"/>
                <a:cs typeface="Arial MT"/>
              </a:rPr>
              <a:t>slide</a:t>
            </a:r>
            <a:endParaRPr kumimoji="0" sz="2475" b="0" i="0" u="none" strike="noStrike" kern="1200" cap="none" spc="0" normalizeH="0" baseline="0" noProof="0" dirty="0">
              <a:ln>
                <a:noFill/>
              </a:ln>
              <a:solidFill>
                <a:prstClr val="black"/>
              </a:solidFill>
              <a:effectLst/>
              <a:uLnTx/>
              <a:uFillTx/>
              <a:latin typeface="Arial MT"/>
              <a:ea typeface="+mn-ea"/>
              <a:cs typeface="Arial MT"/>
            </a:endParaRPr>
          </a:p>
        </p:txBody>
      </p:sp>
      <p:pic>
        <p:nvPicPr>
          <p:cNvPr id="4" name="object 4"/>
          <p:cNvPicPr/>
          <p:nvPr/>
        </p:nvPicPr>
        <p:blipFill>
          <a:blip r:embed="rId2" cstate="print"/>
          <a:stretch>
            <a:fillRect/>
          </a:stretch>
        </p:blipFill>
        <p:spPr>
          <a:xfrm>
            <a:off x="6631620" y="1417638"/>
            <a:ext cx="2355072" cy="1570815"/>
          </a:xfrm>
          <a:prstGeom prst="rect">
            <a:avLst/>
          </a:prstGeom>
        </p:spPr>
      </p:pic>
      <p:sp>
        <p:nvSpPr>
          <p:cNvPr id="6" name="Title 5">
            <a:extLst>
              <a:ext uri="{FF2B5EF4-FFF2-40B4-BE49-F238E27FC236}">
                <a16:creationId xmlns:a16="http://schemas.microsoft.com/office/drawing/2014/main" id="{373717DA-D59B-4418-AFAC-161F9FE91939}"/>
              </a:ext>
            </a:extLst>
          </p:cNvPr>
          <p:cNvSpPr>
            <a:spLocks noGrp="1"/>
          </p:cNvSpPr>
          <p:nvPr>
            <p:ph type="title"/>
          </p:nvPr>
        </p:nvSpPr>
        <p:spPr/>
        <p:txBody>
          <a:bodyPr/>
          <a:lstStyle/>
          <a:p>
            <a:r>
              <a:rPr lang="en-US" dirty="0"/>
              <a:t>Carefully Done Slides…</a:t>
            </a:r>
          </a:p>
        </p:txBody>
      </p:sp>
      <p:sp>
        <p:nvSpPr>
          <p:cNvPr id="7" name="TextBox 6">
            <a:extLst>
              <a:ext uri="{FF2B5EF4-FFF2-40B4-BE49-F238E27FC236}">
                <a16:creationId xmlns:a16="http://schemas.microsoft.com/office/drawing/2014/main" id="{06F78F1A-B3CE-47E2-9515-356109BEA7BB}"/>
              </a:ext>
            </a:extLst>
          </p:cNvPr>
          <p:cNvSpPr txBox="1"/>
          <p:nvPr/>
        </p:nvSpPr>
        <p:spPr>
          <a:xfrm>
            <a:off x="0" y="6583362"/>
            <a:ext cx="200106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Kristen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Grauman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59ADA68-9D7C-4375-A20C-B6F3370529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96B7B-08E1-4320-9374-3F70E49002E6}"/>
              </a:ext>
            </a:extLst>
          </p:cNvPr>
          <p:cNvSpPr>
            <a:spLocks noGrp="1"/>
          </p:cNvSpPr>
          <p:nvPr>
            <p:ph type="title"/>
          </p:nvPr>
        </p:nvSpPr>
        <p:spPr/>
        <p:txBody>
          <a:bodyPr/>
          <a:lstStyle/>
          <a:p>
            <a:r>
              <a:rPr lang="en-US" dirty="0"/>
              <a:t>Abstract (1 paragraph)</a:t>
            </a:r>
          </a:p>
        </p:txBody>
      </p:sp>
      <p:sp>
        <p:nvSpPr>
          <p:cNvPr id="3" name="Content Placeholder 2">
            <a:extLst>
              <a:ext uri="{FF2B5EF4-FFF2-40B4-BE49-F238E27FC236}">
                <a16:creationId xmlns:a16="http://schemas.microsoft.com/office/drawing/2014/main" id="{3304F6DA-1C4C-45F6-986E-433AD68EAF98}"/>
              </a:ext>
            </a:extLst>
          </p:cNvPr>
          <p:cNvSpPr>
            <a:spLocks noGrp="1"/>
          </p:cNvSpPr>
          <p:nvPr>
            <p:ph idx="1"/>
          </p:nvPr>
        </p:nvSpPr>
        <p:spPr/>
        <p:txBody>
          <a:bodyPr>
            <a:normAutofit fontScale="92500"/>
          </a:bodyPr>
          <a:lstStyle/>
          <a:p>
            <a:r>
              <a:rPr lang="en-US" dirty="0">
                <a:latin typeface="+mj-lt"/>
              </a:rPr>
              <a:t>Purpose</a:t>
            </a:r>
          </a:p>
          <a:p>
            <a:pPr marL="845819">
              <a:lnSpc>
                <a:spcPct val="100000"/>
              </a:lnSpc>
              <a:spcBef>
                <a:spcPts val="380"/>
              </a:spcBef>
            </a:pPr>
            <a:r>
              <a:rPr lang="en-US" sz="3200" i="0" spc="-10" dirty="0">
                <a:solidFill>
                  <a:srgbClr val="000000"/>
                </a:solidFill>
                <a:latin typeface="+mj-lt"/>
                <a:cs typeface="Trebuchet MS"/>
              </a:rPr>
              <a:t>Why</a:t>
            </a:r>
            <a:r>
              <a:rPr lang="en-US" sz="3200" i="0" dirty="0">
                <a:solidFill>
                  <a:srgbClr val="000000"/>
                </a:solidFill>
                <a:latin typeface="+mj-lt"/>
                <a:cs typeface="Trebuchet MS"/>
              </a:rPr>
              <a:t> </a:t>
            </a:r>
            <a:r>
              <a:rPr lang="en-US" sz="3200" i="0" spc="-5" dirty="0">
                <a:solidFill>
                  <a:srgbClr val="000000"/>
                </a:solidFill>
                <a:latin typeface="+mj-lt"/>
                <a:cs typeface="Trebuchet MS"/>
              </a:rPr>
              <a:t>is</a:t>
            </a:r>
            <a:r>
              <a:rPr lang="en-US" sz="3200" i="0" dirty="0">
                <a:solidFill>
                  <a:srgbClr val="000000"/>
                </a:solidFill>
                <a:latin typeface="+mj-lt"/>
                <a:cs typeface="Trebuchet MS"/>
              </a:rPr>
              <a:t> </a:t>
            </a:r>
            <a:r>
              <a:rPr lang="en-US" sz="3200" i="0" spc="-5" dirty="0">
                <a:solidFill>
                  <a:srgbClr val="000000"/>
                </a:solidFill>
                <a:latin typeface="+mj-lt"/>
                <a:cs typeface="Trebuchet MS"/>
              </a:rPr>
              <a:t>this</a:t>
            </a:r>
            <a:r>
              <a:rPr lang="en-US" sz="3200" i="0" dirty="0">
                <a:solidFill>
                  <a:srgbClr val="000000"/>
                </a:solidFill>
                <a:latin typeface="+mj-lt"/>
                <a:cs typeface="Trebuchet MS"/>
              </a:rPr>
              <a:t> </a:t>
            </a:r>
            <a:r>
              <a:rPr lang="en-US" sz="3200" i="0" spc="-5" dirty="0">
                <a:solidFill>
                  <a:srgbClr val="000000"/>
                </a:solidFill>
                <a:latin typeface="+mj-lt"/>
                <a:cs typeface="Trebuchet MS"/>
              </a:rPr>
              <a:t>paper</a:t>
            </a:r>
            <a:r>
              <a:rPr lang="en-US" sz="3200" i="0" spc="5" dirty="0">
                <a:solidFill>
                  <a:srgbClr val="000000"/>
                </a:solidFill>
                <a:latin typeface="+mj-lt"/>
                <a:cs typeface="Trebuchet MS"/>
              </a:rPr>
              <a:t> </a:t>
            </a:r>
            <a:r>
              <a:rPr lang="en-US" sz="3200" i="0" spc="-5" dirty="0">
                <a:solidFill>
                  <a:srgbClr val="000000"/>
                </a:solidFill>
                <a:latin typeface="+mj-lt"/>
                <a:cs typeface="Trebuchet MS"/>
              </a:rPr>
              <a:t>interesting?</a:t>
            </a:r>
            <a:endParaRPr lang="en-US" sz="3200" dirty="0">
              <a:latin typeface="+mj-lt"/>
              <a:cs typeface="Trebuchet MS"/>
            </a:endParaRPr>
          </a:p>
          <a:p>
            <a:pPr marL="845819" marR="140335">
              <a:lnSpc>
                <a:spcPct val="100000"/>
              </a:lnSpc>
              <a:spcBef>
                <a:spcPts val="385"/>
              </a:spcBef>
            </a:pPr>
            <a:r>
              <a:rPr lang="en-US" sz="3200" i="0" spc="-10" dirty="0">
                <a:solidFill>
                  <a:srgbClr val="000000"/>
                </a:solidFill>
                <a:latin typeface="+mj-lt"/>
                <a:cs typeface="Trebuchet MS"/>
              </a:rPr>
              <a:t>Why</a:t>
            </a:r>
            <a:r>
              <a:rPr lang="en-US" sz="3200" i="0" dirty="0">
                <a:solidFill>
                  <a:srgbClr val="000000"/>
                </a:solidFill>
                <a:latin typeface="+mj-lt"/>
                <a:cs typeface="Trebuchet MS"/>
              </a:rPr>
              <a:t> </a:t>
            </a:r>
            <a:r>
              <a:rPr lang="en-US" sz="3200" i="0" spc="-5" dirty="0">
                <a:solidFill>
                  <a:srgbClr val="000000"/>
                </a:solidFill>
                <a:latin typeface="+mj-lt"/>
                <a:cs typeface="Trebuchet MS"/>
              </a:rPr>
              <a:t>should</a:t>
            </a:r>
            <a:r>
              <a:rPr lang="en-US" sz="3200" i="0" spc="10" dirty="0">
                <a:solidFill>
                  <a:srgbClr val="000000"/>
                </a:solidFill>
                <a:latin typeface="+mj-lt"/>
                <a:cs typeface="Trebuchet MS"/>
              </a:rPr>
              <a:t> </a:t>
            </a:r>
            <a:r>
              <a:rPr lang="en-US" sz="3200" i="0" spc="-5" dirty="0">
                <a:solidFill>
                  <a:srgbClr val="000000"/>
                </a:solidFill>
                <a:latin typeface="+mj-lt"/>
                <a:cs typeface="Trebuchet MS"/>
              </a:rPr>
              <a:t>I</a:t>
            </a:r>
            <a:r>
              <a:rPr lang="en-US" sz="3200" i="0" dirty="0">
                <a:solidFill>
                  <a:srgbClr val="000000"/>
                </a:solidFill>
                <a:latin typeface="+mj-lt"/>
                <a:cs typeface="Trebuchet MS"/>
              </a:rPr>
              <a:t> </a:t>
            </a:r>
            <a:r>
              <a:rPr lang="en-US" sz="3200" i="0" spc="-5" dirty="0">
                <a:solidFill>
                  <a:srgbClr val="000000"/>
                </a:solidFill>
                <a:latin typeface="+mj-lt"/>
                <a:cs typeface="Trebuchet MS"/>
              </a:rPr>
              <a:t>spend</a:t>
            </a:r>
            <a:r>
              <a:rPr lang="en-US" sz="3200" i="0" spc="-15" dirty="0">
                <a:solidFill>
                  <a:srgbClr val="000000"/>
                </a:solidFill>
                <a:latin typeface="+mj-lt"/>
                <a:cs typeface="Trebuchet MS"/>
              </a:rPr>
              <a:t> </a:t>
            </a:r>
            <a:r>
              <a:rPr lang="en-US" sz="3200" i="0" spc="-10" dirty="0">
                <a:solidFill>
                  <a:srgbClr val="000000"/>
                </a:solidFill>
                <a:latin typeface="+mj-lt"/>
                <a:cs typeface="Trebuchet MS"/>
              </a:rPr>
              <a:t>my</a:t>
            </a:r>
            <a:r>
              <a:rPr lang="en-US" sz="3200" i="0" spc="5" dirty="0">
                <a:solidFill>
                  <a:srgbClr val="000000"/>
                </a:solidFill>
                <a:latin typeface="+mj-lt"/>
                <a:cs typeface="Trebuchet MS"/>
              </a:rPr>
              <a:t> </a:t>
            </a:r>
            <a:r>
              <a:rPr lang="en-US" sz="3200" i="0" spc="-10" dirty="0">
                <a:solidFill>
                  <a:srgbClr val="000000"/>
                </a:solidFill>
                <a:latin typeface="+mj-lt"/>
                <a:cs typeface="Trebuchet MS"/>
              </a:rPr>
              <a:t>time </a:t>
            </a:r>
            <a:r>
              <a:rPr lang="en-US" sz="3200" i="0" spc="-470" dirty="0">
                <a:solidFill>
                  <a:srgbClr val="000000"/>
                </a:solidFill>
                <a:latin typeface="+mj-lt"/>
                <a:cs typeface="Trebuchet MS"/>
              </a:rPr>
              <a:t> </a:t>
            </a:r>
            <a:r>
              <a:rPr lang="en-US" sz="3200" i="0" spc="-5" dirty="0">
                <a:solidFill>
                  <a:srgbClr val="000000"/>
                </a:solidFill>
                <a:latin typeface="+mj-lt"/>
                <a:cs typeface="Trebuchet MS"/>
              </a:rPr>
              <a:t>reading</a:t>
            </a:r>
            <a:r>
              <a:rPr lang="en-US" sz="3200" i="0" spc="-10" dirty="0">
                <a:solidFill>
                  <a:srgbClr val="000000"/>
                </a:solidFill>
                <a:latin typeface="+mj-lt"/>
                <a:cs typeface="Trebuchet MS"/>
              </a:rPr>
              <a:t> </a:t>
            </a:r>
            <a:r>
              <a:rPr lang="en-US" sz="3200" i="0" spc="-5" dirty="0">
                <a:solidFill>
                  <a:srgbClr val="000000"/>
                </a:solidFill>
                <a:latin typeface="+mj-lt"/>
                <a:cs typeface="Trebuchet MS"/>
              </a:rPr>
              <a:t>this?</a:t>
            </a:r>
            <a:endParaRPr lang="en-US" sz="3200" dirty="0">
              <a:latin typeface="+mj-lt"/>
              <a:cs typeface="Trebuchet MS"/>
            </a:endParaRPr>
          </a:p>
          <a:p>
            <a:pPr marL="845819">
              <a:lnSpc>
                <a:spcPct val="100000"/>
              </a:lnSpc>
              <a:spcBef>
                <a:spcPts val="385"/>
              </a:spcBef>
            </a:pPr>
            <a:r>
              <a:rPr lang="en-US" sz="3200" i="0" spc="-10" dirty="0">
                <a:solidFill>
                  <a:srgbClr val="000000"/>
                </a:solidFill>
                <a:latin typeface="+mj-lt"/>
                <a:cs typeface="Trebuchet MS"/>
              </a:rPr>
              <a:t>What</a:t>
            </a:r>
            <a:r>
              <a:rPr lang="en-US" sz="3200" i="0" dirty="0">
                <a:solidFill>
                  <a:srgbClr val="000000"/>
                </a:solidFill>
                <a:latin typeface="+mj-lt"/>
                <a:cs typeface="Trebuchet MS"/>
              </a:rPr>
              <a:t> </a:t>
            </a:r>
            <a:r>
              <a:rPr lang="en-US" sz="3200" i="0" spc="-5" dirty="0">
                <a:solidFill>
                  <a:srgbClr val="000000"/>
                </a:solidFill>
                <a:latin typeface="+mj-lt"/>
                <a:cs typeface="Trebuchet MS"/>
              </a:rPr>
              <a:t>do</a:t>
            </a:r>
            <a:r>
              <a:rPr lang="en-US" sz="3200" i="0" spc="-10" dirty="0">
                <a:solidFill>
                  <a:srgbClr val="000000"/>
                </a:solidFill>
                <a:latin typeface="+mj-lt"/>
                <a:cs typeface="Trebuchet MS"/>
              </a:rPr>
              <a:t> </a:t>
            </a:r>
            <a:r>
              <a:rPr lang="en-US" sz="3200" i="0" spc="-5" dirty="0">
                <a:solidFill>
                  <a:srgbClr val="000000"/>
                </a:solidFill>
                <a:latin typeface="+mj-lt"/>
                <a:cs typeface="Trebuchet MS"/>
              </a:rPr>
              <a:t>you</a:t>
            </a:r>
            <a:r>
              <a:rPr lang="en-US" sz="3200" i="0" spc="5" dirty="0">
                <a:solidFill>
                  <a:srgbClr val="000000"/>
                </a:solidFill>
                <a:latin typeface="+mj-lt"/>
                <a:cs typeface="Trebuchet MS"/>
              </a:rPr>
              <a:t> </a:t>
            </a:r>
            <a:r>
              <a:rPr lang="en-US" sz="3200" i="0" spc="-10" dirty="0">
                <a:solidFill>
                  <a:srgbClr val="000000"/>
                </a:solidFill>
                <a:latin typeface="+mj-lt"/>
                <a:cs typeface="Trebuchet MS"/>
              </a:rPr>
              <a:t>claim</a:t>
            </a:r>
            <a:r>
              <a:rPr lang="en-US" sz="3200" i="0" spc="5" dirty="0">
                <a:solidFill>
                  <a:srgbClr val="000000"/>
                </a:solidFill>
                <a:latin typeface="+mj-lt"/>
                <a:cs typeface="Trebuchet MS"/>
              </a:rPr>
              <a:t> </a:t>
            </a:r>
            <a:r>
              <a:rPr lang="en-US" sz="3200" i="0" spc="-5" dirty="0">
                <a:solidFill>
                  <a:srgbClr val="000000"/>
                </a:solidFill>
                <a:latin typeface="+mj-lt"/>
                <a:cs typeface="Trebuchet MS"/>
              </a:rPr>
              <a:t>to</a:t>
            </a:r>
            <a:r>
              <a:rPr lang="en-US" sz="3200" i="0" spc="5" dirty="0">
                <a:solidFill>
                  <a:srgbClr val="000000"/>
                </a:solidFill>
                <a:latin typeface="+mj-lt"/>
                <a:cs typeface="Trebuchet MS"/>
              </a:rPr>
              <a:t> </a:t>
            </a:r>
            <a:r>
              <a:rPr lang="en-US" sz="3200" i="0" spc="-10" dirty="0">
                <a:solidFill>
                  <a:srgbClr val="000000"/>
                </a:solidFill>
                <a:latin typeface="+mj-lt"/>
                <a:cs typeface="Trebuchet MS"/>
              </a:rPr>
              <a:t>do?</a:t>
            </a:r>
            <a:endParaRPr lang="en-US" dirty="0">
              <a:latin typeface="+mj-lt"/>
            </a:endParaRPr>
          </a:p>
          <a:p>
            <a:r>
              <a:rPr lang="en-US" dirty="0">
                <a:latin typeface="+mj-lt"/>
              </a:rPr>
              <a:t>Summarize problem being tackled, key innovations, main results</a:t>
            </a:r>
          </a:p>
          <a:p>
            <a:r>
              <a:rPr lang="en-US" dirty="0">
                <a:latin typeface="+mj-lt"/>
              </a:rPr>
              <a:t>One strategy: write it after rest of paper written</a:t>
            </a:r>
          </a:p>
          <a:p>
            <a:pPr lvl="1"/>
            <a:r>
              <a:rPr lang="en-US" dirty="0">
                <a:latin typeface="+mj-lt"/>
              </a:rPr>
              <a:t>Caveat: some conferences might want an abstract earlier than the submission deadline </a:t>
            </a:r>
          </a:p>
        </p:txBody>
      </p:sp>
      <p:sp>
        <p:nvSpPr>
          <p:cNvPr id="4" name="TextBox 3">
            <a:extLst>
              <a:ext uri="{FF2B5EF4-FFF2-40B4-BE49-F238E27FC236}">
                <a16:creationId xmlns:a16="http://schemas.microsoft.com/office/drawing/2014/main" id="{47774CA9-EA60-4CA5-844D-9AEF45451C3D}"/>
              </a:ext>
            </a:extLst>
          </p:cNvPr>
          <p:cNvSpPr txBox="1"/>
          <p:nvPr/>
        </p:nvSpPr>
        <p:spPr>
          <a:xfrm>
            <a:off x="0" y="6581001"/>
            <a:ext cx="2283638" cy="276999"/>
          </a:xfrm>
          <a:prstGeom prst="rect">
            <a:avLst/>
          </a:prstGeom>
          <a:noFill/>
        </p:spPr>
        <p:txBody>
          <a:bodyPr wrap="none" rtlCol="0">
            <a:spAutoFit/>
          </a:bodyPr>
          <a:lstStyle/>
          <a:p>
            <a:r>
              <a:rPr lang="en-US" sz="1200" dirty="0"/>
              <a:t>Some text from Adam Lee’s slides</a:t>
            </a:r>
          </a:p>
        </p:txBody>
      </p:sp>
      <p:sp>
        <p:nvSpPr>
          <p:cNvPr id="5" name="Slide Number Placeholder 4">
            <a:extLst>
              <a:ext uri="{FF2B5EF4-FFF2-40B4-BE49-F238E27FC236}">
                <a16:creationId xmlns:a16="http://schemas.microsoft.com/office/drawing/2014/main" id="{C1986115-57C3-429C-8AE3-2D9C70820092}"/>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a:t>
            </a:fld>
            <a:endParaRPr lang="en-US">
              <a:solidFill>
                <a:prstClr val="black">
                  <a:tint val="75000"/>
                </a:prstClr>
              </a:solidFill>
            </a:endParaRPr>
          </a:p>
        </p:txBody>
      </p:sp>
    </p:spTree>
    <p:extLst>
      <p:ext uri="{BB962C8B-B14F-4D97-AF65-F5344CB8AC3E}">
        <p14:creationId xmlns:p14="http://schemas.microsoft.com/office/powerpoint/2010/main" val="1115017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88340" y="1258218"/>
            <a:ext cx="7852409" cy="4930775"/>
          </a:xfrm>
          <a:prstGeom prst="rect">
            <a:avLst/>
          </a:prstGeom>
        </p:spPr>
        <p:txBody>
          <a:bodyPr vert="horz" wrap="square" lIns="0" tIns="75565" rIns="0" bIns="0" rtlCol="0">
            <a:spAutoFit/>
          </a:bodyPr>
          <a:lstStyle/>
          <a:p>
            <a:pPr marL="12700" marR="0" lvl="0" indent="0" algn="l" defTabSz="914400" rtl="0" eaLnBrk="1" fontAlgn="auto" latinLnBrk="0" hangingPunct="1">
              <a:lnSpc>
                <a:spcPct val="100000"/>
              </a:lnSpc>
              <a:spcBef>
                <a:spcPts val="59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Practice</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makes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better</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45"/>
              </a:spcBef>
              <a:spcAft>
                <a:spcPts val="0"/>
              </a:spcAft>
              <a:buClr>
                <a:srgbClr val="0046AA"/>
              </a:buClr>
              <a:buSzTx/>
              <a:buFont typeface="Wingdings"/>
              <a:buChar char=""/>
              <a:tabLst>
                <a:tab pos="756920" algn="l"/>
                <a:tab pos="1559560" algn="l"/>
              </a:tabLst>
              <a:defRPr/>
            </a:pPr>
            <a:r>
              <a:rPr kumimoji="0" sz="1800" b="0" i="1" u="none" strike="noStrike" kern="1200" cap="none" spc="0" normalizeH="0" baseline="0" noProof="0" dirty="0">
                <a:ln>
                  <a:noFill/>
                </a:ln>
                <a:solidFill>
                  <a:prstClr val="black"/>
                </a:solidFill>
                <a:effectLst/>
                <a:uLnTx/>
                <a:uFillTx/>
                <a:latin typeface="Trebuchet MS"/>
                <a:ea typeface="+mn-ea"/>
                <a:cs typeface="Trebuchet MS"/>
              </a:rPr>
              <a:t>Alone</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Work</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on</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your</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“script,”</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smooth</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out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transitions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0"/>
              </a:spcBef>
              <a:spcAft>
                <a:spcPts val="0"/>
              </a:spcAft>
              <a:buClr>
                <a:srgbClr val="0046AA"/>
              </a:buClr>
              <a:buSzTx/>
              <a:buFont typeface="Wingdings"/>
              <a:buChar char=""/>
              <a:tabLst>
                <a:tab pos="756920" algn="l"/>
                <a:tab pos="2549525" algn="l"/>
              </a:tabLst>
              <a:defRPr/>
            </a:pPr>
            <a:r>
              <a:rPr kumimoji="0" sz="1800" b="0" i="1" u="none" strike="noStrike" kern="1200" cap="none" spc="-5" normalizeH="0" baseline="0" noProof="0" dirty="0">
                <a:ln>
                  <a:noFill/>
                </a:ln>
                <a:solidFill>
                  <a:prstClr val="black"/>
                </a:solidFill>
                <a:effectLst/>
                <a:uLnTx/>
                <a:uFillTx/>
                <a:latin typeface="Trebuchet MS"/>
                <a:ea typeface="+mn-ea"/>
                <a:cs typeface="Trebuchet MS"/>
              </a:rPr>
              <a:t>Research</a:t>
            </a:r>
            <a:r>
              <a:rPr kumimoji="0" sz="1800" b="0" i="1" u="none" strike="noStrike" kern="1200" cap="none" spc="-25" normalizeH="0" baseline="0" noProof="0" dirty="0">
                <a:ln>
                  <a:noFill/>
                </a:ln>
                <a:solidFill>
                  <a:prstClr val="black"/>
                </a:solidFill>
                <a:effectLst/>
                <a:uLnTx/>
                <a:uFillTx/>
                <a:latin typeface="Trebuchet MS"/>
                <a:ea typeface="+mn-ea"/>
                <a:cs typeface="Trebuchet MS"/>
              </a:rPr>
              <a:t> </a:t>
            </a:r>
            <a:r>
              <a:rPr kumimoji="0" sz="1800" b="0" i="1" u="none" strike="noStrike" kern="1200" cap="none" spc="-5" normalizeH="0" baseline="0" noProof="0" dirty="0">
                <a:ln>
                  <a:noFill/>
                </a:ln>
                <a:solidFill>
                  <a:prstClr val="black"/>
                </a:solidFill>
                <a:effectLst/>
                <a:uLnTx/>
                <a:uFillTx/>
                <a:latin typeface="Trebuchet MS"/>
                <a:ea typeface="+mn-ea"/>
                <a:cs typeface="Trebuchet MS"/>
              </a:rPr>
              <a:t>group</a:t>
            </a:r>
            <a:r>
              <a:rPr kumimoji="0" sz="1800" b="0" i="0" u="none" strike="noStrike" kern="1200" cap="none" spc="-5" normalizeH="0" baseline="0" noProof="0" dirty="0">
                <a:ln>
                  <a:noFill/>
                </a:ln>
                <a:solidFill>
                  <a:prstClr val="black"/>
                </a:solidFill>
                <a:effectLst/>
                <a:uLnTx/>
                <a:uFillTx/>
                <a:latin typeface="Trebuchet MS"/>
                <a:ea typeface="+mn-ea"/>
                <a:cs typeface="Trebuchet MS"/>
              </a:rPr>
              <a:t>:	Get</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used</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to</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other people</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being</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around</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56920" algn="l"/>
                <a:tab pos="2966720" algn="l"/>
              </a:tabLst>
              <a:defRPr/>
            </a:pPr>
            <a:r>
              <a:rPr kumimoji="0" sz="1800" b="0" i="1" u="none" strike="noStrike" kern="1200" cap="none" spc="-5" normalizeH="0" baseline="0" noProof="0" dirty="0">
                <a:ln>
                  <a:noFill/>
                </a:ln>
                <a:solidFill>
                  <a:prstClr val="black"/>
                </a:solidFill>
                <a:effectLst/>
                <a:uLnTx/>
                <a:uFillTx/>
                <a:latin typeface="Trebuchet MS"/>
                <a:ea typeface="+mn-ea"/>
                <a:cs typeface="Trebuchet MS"/>
              </a:rPr>
              <a:t>Broader</a:t>
            </a:r>
            <a:r>
              <a:rPr kumimoji="0" sz="1800" b="0" i="1" u="none" strike="noStrike" kern="1200" cap="none" spc="-15" normalizeH="0" baseline="0" noProof="0" dirty="0">
                <a:ln>
                  <a:noFill/>
                </a:ln>
                <a:solidFill>
                  <a:prstClr val="black"/>
                </a:solidFill>
                <a:effectLst/>
                <a:uLnTx/>
                <a:uFillTx/>
                <a:latin typeface="Trebuchet MS"/>
                <a:ea typeface="+mn-ea"/>
                <a:cs typeface="Trebuchet MS"/>
              </a:rPr>
              <a:t> </a:t>
            </a:r>
            <a:r>
              <a:rPr kumimoji="0" sz="1800" b="0" i="1" u="none" strike="noStrike" kern="1200" cap="none" spc="-5" normalizeH="0" baseline="0" noProof="0" dirty="0">
                <a:ln>
                  <a:noFill/>
                </a:ln>
                <a:solidFill>
                  <a:prstClr val="black"/>
                </a:solidFill>
                <a:effectLst/>
                <a:uLnTx/>
                <a:uFillTx/>
                <a:latin typeface="Trebuchet MS"/>
                <a:ea typeface="+mn-ea"/>
                <a:cs typeface="Trebuchet MS"/>
              </a:rPr>
              <a:t>population</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Assess</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comprehensibility</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to</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outsiders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1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750" b="0" i="0" u="none" strike="noStrike" kern="1200" cap="none" spc="0" normalizeH="0" baseline="0" noProof="0">
              <a:ln>
                <a:noFill/>
              </a:ln>
              <a:solidFill>
                <a:prstClr val="black"/>
              </a:solidFill>
              <a:effectLst/>
              <a:uLnTx/>
              <a:uFillTx/>
              <a:latin typeface="Trebuchet MS"/>
              <a:ea typeface="+mn-ea"/>
              <a:cs typeface="Trebuchet MS"/>
            </a:endParaRPr>
          </a:p>
          <a:p>
            <a:pPr marL="4106545" marR="0" lvl="0" indent="0" algn="ctr" defTabSz="914400" rtl="0" eaLnBrk="1" fontAlgn="auto" latinLnBrk="0" hangingPunct="1">
              <a:lnSpc>
                <a:spcPct val="100000"/>
              </a:lnSpc>
              <a:spcBef>
                <a:spcPts val="5"/>
              </a:spcBef>
              <a:spcAft>
                <a:spcPts val="0"/>
              </a:spcAft>
              <a:buClrTx/>
              <a:buSzTx/>
              <a:buFontTx/>
              <a:buNone/>
              <a:tabLst/>
              <a:defRPr/>
            </a:pPr>
            <a:r>
              <a:rPr kumimoji="0" sz="1600" b="1" i="0" u="none" strike="noStrike" kern="1200" cap="none" spc="0" normalizeH="0" baseline="0" noProof="0" dirty="0">
                <a:ln>
                  <a:noFill/>
                </a:ln>
                <a:solidFill>
                  <a:srgbClr val="FF0000"/>
                </a:solidFill>
                <a:effectLst/>
                <a:uLnTx/>
                <a:uFillTx/>
                <a:latin typeface="Calibri"/>
                <a:ea typeface="+mn-ea"/>
                <a:cs typeface="Calibri"/>
              </a:rPr>
              <a:t>e.g.,</a:t>
            </a:r>
            <a:r>
              <a:rPr kumimoji="0" sz="1600" b="1" i="0" u="none" strike="noStrike" kern="1200" cap="none" spc="-30" normalizeH="0" baseline="0" noProof="0" dirty="0">
                <a:ln>
                  <a:noFill/>
                </a:ln>
                <a:solidFill>
                  <a:srgbClr val="FF0000"/>
                </a:solidFill>
                <a:effectLst/>
                <a:uLnTx/>
                <a:uFillTx/>
                <a:latin typeface="Calibri"/>
                <a:ea typeface="+mn-ea"/>
                <a:cs typeface="Calibri"/>
              </a:rPr>
              <a:t> </a:t>
            </a:r>
            <a:r>
              <a:rPr kumimoji="0" sz="1600" b="1" i="0" u="none" strike="noStrike" kern="1200" cap="none" spc="-5" normalizeH="0" baseline="0" noProof="0" dirty="0">
                <a:ln>
                  <a:noFill/>
                </a:ln>
                <a:solidFill>
                  <a:srgbClr val="FF0000"/>
                </a:solidFill>
                <a:effectLst/>
                <a:uLnTx/>
                <a:uFillTx/>
                <a:latin typeface="Calibri"/>
                <a:ea typeface="+mn-ea"/>
                <a:cs typeface="Calibri"/>
              </a:rPr>
              <a:t>other</a:t>
            </a:r>
            <a:r>
              <a:rPr kumimoji="0" sz="1600" b="1" i="0" u="none" strike="noStrike" kern="1200" cap="none" spc="10" normalizeH="0" baseline="0" noProof="0" dirty="0">
                <a:ln>
                  <a:noFill/>
                </a:ln>
                <a:solidFill>
                  <a:srgbClr val="FF0000"/>
                </a:solidFill>
                <a:effectLst/>
                <a:uLnTx/>
                <a:uFillTx/>
                <a:latin typeface="Calibri"/>
                <a:ea typeface="+mn-ea"/>
                <a:cs typeface="Calibri"/>
              </a:rPr>
              <a:t> </a:t>
            </a:r>
            <a:r>
              <a:rPr kumimoji="0" sz="1600" b="1" i="0" u="none" strike="noStrike" kern="1200" cap="none" spc="-15" normalizeH="0" baseline="0" noProof="0" dirty="0">
                <a:ln>
                  <a:noFill/>
                </a:ln>
                <a:solidFill>
                  <a:srgbClr val="FF0000"/>
                </a:solidFill>
                <a:effectLst/>
                <a:uLnTx/>
                <a:uFillTx/>
                <a:latin typeface="Calibri"/>
                <a:ea typeface="+mn-ea"/>
                <a:cs typeface="Calibri"/>
              </a:rPr>
              <a:t>grad</a:t>
            </a:r>
            <a:r>
              <a:rPr kumimoji="0" sz="1600" b="1" i="0" u="none" strike="noStrike" kern="1200" cap="none" spc="15" normalizeH="0" baseline="0" noProof="0" dirty="0">
                <a:ln>
                  <a:noFill/>
                </a:ln>
                <a:solidFill>
                  <a:srgbClr val="FF0000"/>
                </a:solidFill>
                <a:effectLst/>
                <a:uLnTx/>
                <a:uFillTx/>
                <a:latin typeface="Calibri"/>
                <a:ea typeface="+mn-ea"/>
                <a:cs typeface="Calibri"/>
              </a:rPr>
              <a:t> </a:t>
            </a:r>
            <a:r>
              <a:rPr kumimoji="0" sz="1600" b="1" i="0" u="none" strike="noStrike" kern="1200" cap="none" spc="-10" normalizeH="0" baseline="0" noProof="0" dirty="0">
                <a:ln>
                  <a:noFill/>
                </a:ln>
                <a:solidFill>
                  <a:srgbClr val="FF0000"/>
                </a:solidFill>
                <a:effectLst/>
                <a:uLnTx/>
                <a:uFillTx/>
                <a:latin typeface="Calibri"/>
                <a:ea typeface="+mn-ea"/>
                <a:cs typeface="Calibri"/>
              </a:rPr>
              <a:t>student</a:t>
            </a:r>
            <a:r>
              <a:rPr kumimoji="0" sz="1600" b="1" i="0" u="none" strike="noStrike" kern="1200" cap="none" spc="0" normalizeH="0" baseline="0" noProof="0" dirty="0">
                <a:ln>
                  <a:noFill/>
                </a:ln>
                <a:solidFill>
                  <a:srgbClr val="FF0000"/>
                </a:solidFill>
                <a:effectLst/>
                <a:uLnTx/>
                <a:uFillTx/>
                <a:latin typeface="Calibri"/>
                <a:ea typeface="+mn-ea"/>
                <a:cs typeface="Calibri"/>
              </a:rPr>
              <a:t> </a:t>
            </a:r>
            <a:r>
              <a:rPr kumimoji="0" sz="1600" b="1" i="0" u="none" strike="noStrike" kern="1200" cap="none" spc="-10" normalizeH="0" baseline="0" noProof="0" dirty="0">
                <a:ln>
                  <a:noFill/>
                </a:ln>
                <a:solidFill>
                  <a:srgbClr val="FF0000"/>
                </a:solidFill>
                <a:effectLst/>
                <a:uLnTx/>
                <a:uFillTx/>
                <a:latin typeface="Calibri"/>
                <a:ea typeface="+mn-ea"/>
                <a:cs typeface="Calibri"/>
              </a:rPr>
              <a:t>friends,</a:t>
            </a:r>
            <a:r>
              <a:rPr kumimoji="0" sz="1600" b="1" i="0" u="none" strike="noStrike" kern="1200" cap="none" spc="20" normalizeH="0" baseline="0" noProof="0" dirty="0">
                <a:ln>
                  <a:noFill/>
                </a:ln>
                <a:solidFill>
                  <a:srgbClr val="FF0000"/>
                </a:solidFill>
                <a:effectLst/>
                <a:uLnTx/>
                <a:uFillTx/>
                <a:latin typeface="Calibri"/>
                <a:ea typeface="+mn-ea"/>
                <a:cs typeface="Calibri"/>
              </a:rPr>
              <a:t> </a:t>
            </a:r>
            <a:r>
              <a:rPr kumimoji="0" sz="1600" b="1" i="0" u="none" strike="noStrike" kern="1200" cap="none" spc="-10" normalizeH="0" baseline="0" noProof="0" dirty="0">
                <a:ln>
                  <a:noFill/>
                </a:ln>
                <a:solidFill>
                  <a:srgbClr val="FF0000"/>
                </a:solidFill>
                <a:effectLst/>
                <a:uLnTx/>
                <a:uFillTx/>
                <a:latin typeface="Calibri"/>
                <a:ea typeface="+mn-ea"/>
                <a:cs typeface="Calibri"/>
              </a:rPr>
              <a:t>department</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4110354"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10" normalizeH="0" baseline="0" noProof="0" dirty="0">
                <a:ln>
                  <a:noFill/>
                </a:ln>
                <a:solidFill>
                  <a:srgbClr val="FF0000"/>
                </a:solidFill>
                <a:effectLst/>
                <a:uLnTx/>
                <a:uFillTx/>
                <a:latin typeface="Calibri"/>
                <a:ea typeface="+mn-ea"/>
                <a:cs typeface="Calibri"/>
              </a:rPr>
              <a:t>seminars,</a:t>
            </a:r>
            <a:r>
              <a:rPr kumimoji="0" sz="1600" b="1" i="0" u="none" strike="noStrike" kern="1200" cap="none" spc="-5" normalizeH="0" baseline="0" noProof="0" dirty="0">
                <a:ln>
                  <a:noFill/>
                </a:ln>
                <a:solidFill>
                  <a:srgbClr val="FF0000"/>
                </a:solidFill>
                <a:effectLst/>
                <a:uLnTx/>
                <a:uFillTx/>
                <a:latin typeface="Calibri"/>
                <a:ea typeface="+mn-ea"/>
                <a:cs typeface="Calibri"/>
              </a:rPr>
              <a:t> </a:t>
            </a:r>
            <a:r>
              <a:rPr kumimoji="0" sz="1600" b="1" i="0" u="none" strike="noStrike" kern="1200" cap="none" spc="-15" normalizeH="0" baseline="0" noProof="0" dirty="0">
                <a:ln>
                  <a:noFill/>
                </a:ln>
                <a:solidFill>
                  <a:srgbClr val="FF0000"/>
                </a:solidFill>
                <a:effectLst/>
                <a:uLnTx/>
                <a:uFillTx/>
                <a:latin typeface="Calibri"/>
                <a:ea typeface="+mn-ea"/>
                <a:cs typeface="Calibri"/>
              </a:rPr>
              <a:t>etc…</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79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Do you</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really</a:t>
            </a:r>
            <a:r>
              <a:rPr kumimoji="0" sz="2000" b="0" i="1"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want</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laser</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pointer?</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285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“Flash”</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good,</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but</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too</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much</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flash</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 distracting</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40"/>
              </a:spcBef>
              <a:spcAft>
                <a:spcPts val="0"/>
              </a:spcAft>
              <a:buClr>
                <a:srgbClr val="0046AA"/>
              </a:buClr>
              <a:buSzTx/>
              <a:buFont typeface="Wingdings"/>
              <a:buChar char=""/>
              <a:tabLst>
                <a:tab pos="756920" algn="l"/>
                <a:tab pos="1503680" algn="l"/>
              </a:tabLst>
              <a:defRPr/>
            </a:pPr>
            <a:r>
              <a:rPr kumimoji="0" sz="1800" b="0" i="1" u="none" strike="noStrike" kern="1200" cap="none" spc="-5" normalizeH="0" baseline="0" noProof="0" dirty="0">
                <a:ln>
                  <a:noFill/>
                </a:ln>
                <a:solidFill>
                  <a:prstClr val="black"/>
                </a:solidFill>
                <a:effectLst/>
                <a:uLnTx/>
                <a:uFillTx/>
                <a:latin typeface="Trebuchet MS"/>
                <a:ea typeface="+mn-ea"/>
                <a:cs typeface="Trebuchet MS"/>
              </a:rPr>
              <a:t>Good</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Animations</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to</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progressively</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build</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large</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diagrams</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or</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equations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56920" algn="l"/>
                <a:tab pos="1353820" algn="l"/>
              </a:tabLst>
              <a:defRPr/>
            </a:pPr>
            <a:r>
              <a:rPr kumimoji="0" sz="1800" b="0" i="1" u="none" strike="noStrike" kern="1200" cap="none" spc="0" normalizeH="0" baseline="0" noProof="0" dirty="0">
                <a:ln>
                  <a:noFill/>
                </a:ln>
                <a:solidFill>
                  <a:prstClr val="black"/>
                </a:solidFill>
                <a:effectLst/>
                <a:uLnTx/>
                <a:uFillTx/>
                <a:latin typeface="Trebuchet MS"/>
                <a:ea typeface="+mn-ea"/>
                <a:cs typeface="Trebuchet MS"/>
              </a:rPr>
              <a:t>Bad</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Animating</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every</a:t>
            </a:r>
            <a:r>
              <a:rPr kumimoji="0" sz="1800" b="0" i="0" u="none" strike="noStrike" kern="1200" cap="none" spc="0" normalizeH="0" baseline="0" noProof="0" dirty="0">
                <a:ln>
                  <a:noFill/>
                </a:ln>
                <a:solidFill>
                  <a:prstClr val="black"/>
                </a:solidFill>
                <a:effectLst/>
                <a:uLnTx/>
                <a:uFillTx/>
                <a:latin typeface="Trebuchet MS"/>
                <a:ea typeface="+mn-ea"/>
                <a:cs typeface="Trebuchet MS"/>
              </a:rPr>
              <a:t> slide</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transition</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and</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every </a:t>
            </a:r>
            <a:r>
              <a:rPr kumimoji="0" sz="1800" b="0" i="0" u="none" strike="noStrike" kern="1200" cap="none" spc="0" normalizeH="0" baseline="0" noProof="0" dirty="0">
                <a:ln>
                  <a:noFill/>
                </a:ln>
                <a:solidFill>
                  <a:prstClr val="black"/>
                </a:solidFill>
                <a:effectLst/>
                <a:uLnTx/>
                <a:uFillTx/>
                <a:latin typeface="Trebuchet MS"/>
                <a:ea typeface="+mn-ea"/>
                <a:cs typeface="Trebuchet MS"/>
              </a:rPr>
              <a:t>line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of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text…</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45"/>
              </a:spcBef>
              <a:spcAft>
                <a:spcPts val="0"/>
              </a:spcAft>
              <a:buClrTx/>
              <a:buSzTx/>
              <a:buFontTx/>
              <a:buNone/>
              <a:tabLst/>
              <a:defRPr/>
            </a:pPr>
            <a:endParaRPr kumimoji="0" sz="26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Get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out</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your</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head</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and</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into</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your</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talk</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Wingdings"/>
                <a:ea typeface="+mn-ea"/>
                <a:cs typeface="Wingdings"/>
              </a:rPr>
              <a:t></a:t>
            </a:r>
            <a:endParaRPr kumimoji="0" sz="2000" b="0" i="0" u="none" strike="noStrike" kern="1200" cap="none" spc="0" normalizeH="0" baseline="0" noProof="0">
              <a:ln>
                <a:noFill/>
              </a:ln>
              <a:solidFill>
                <a:prstClr val="black"/>
              </a:solidFill>
              <a:effectLst/>
              <a:uLnTx/>
              <a:uFillTx/>
              <a:latin typeface="Wingdings"/>
              <a:ea typeface="+mn-ea"/>
              <a:cs typeface="Wingdings"/>
            </a:endParaRPr>
          </a:p>
        </p:txBody>
      </p:sp>
      <p:grpSp>
        <p:nvGrpSpPr>
          <p:cNvPr id="4" name="object 4"/>
          <p:cNvGrpSpPr/>
          <p:nvPr/>
        </p:nvGrpSpPr>
        <p:grpSpPr>
          <a:xfrm>
            <a:off x="2819400" y="2590800"/>
            <a:ext cx="1677670" cy="878840"/>
            <a:chOff x="2819400" y="2590800"/>
            <a:chExt cx="1677670" cy="878840"/>
          </a:xfrm>
        </p:grpSpPr>
        <p:sp>
          <p:nvSpPr>
            <p:cNvPr id="5" name="object 5"/>
            <p:cNvSpPr/>
            <p:nvPr/>
          </p:nvSpPr>
          <p:spPr>
            <a:xfrm>
              <a:off x="2881502" y="2743962"/>
              <a:ext cx="1615440" cy="725805"/>
            </a:xfrm>
            <a:custGeom>
              <a:avLst/>
              <a:gdLst/>
              <a:ahLst/>
              <a:cxnLst/>
              <a:rect l="l" t="t" r="r" b="b"/>
              <a:pathLst>
                <a:path w="1615439" h="725804">
                  <a:moveTo>
                    <a:pt x="56441" y="51293"/>
                  </a:moveTo>
                  <a:lnTo>
                    <a:pt x="48812" y="66720"/>
                  </a:lnTo>
                  <a:lnTo>
                    <a:pt x="49657" y="70865"/>
                  </a:lnTo>
                  <a:lnTo>
                    <a:pt x="61087" y="105283"/>
                  </a:lnTo>
                  <a:lnTo>
                    <a:pt x="96647" y="173100"/>
                  </a:lnTo>
                  <a:lnTo>
                    <a:pt x="120269" y="206375"/>
                  </a:lnTo>
                  <a:lnTo>
                    <a:pt x="147574" y="239140"/>
                  </a:lnTo>
                  <a:lnTo>
                    <a:pt x="178435" y="271145"/>
                  </a:lnTo>
                  <a:lnTo>
                    <a:pt x="212725" y="302640"/>
                  </a:lnTo>
                  <a:lnTo>
                    <a:pt x="250190" y="333628"/>
                  </a:lnTo>
                  <a:lnTo>
                    <a:pt x="290957" y="363727"/>
                  </a:lnTo>
                  <a:lnTo>
                    <a:pt x="334518" y="393064"/>
                  </a:lnTo>
                  <a:lnTo>
                    <a:pt x="381000" y="421766"/>
                  </a:lnTo>
                  <a:lnTo>
                    <a:pt x="430149" y="449325"/>
                  </a:lnTo>
                  <a:lnTo>
                    <a:pt x="481838" y="475996"/>
                  </a:lnTo>
                  <a:lnTo>
                    <a:pt x="536067" y="501776"/>
                  </a:lnTo>
                  <a:lnTo>
                    <a:pt x="592327" y="526414"/>
                  </a:lnTo>
                  <a:lnTo>
                    <a:pt x="650875" y="550037"/>
                  </a:lnTo>
                  <a:lnTo>
                    <a:pt x="711454" y="572388"/>
                  </a:lnTo>
                  <a:lnTo>
                    <a:pt x="773811" y="593471"/>
                  </a:lnTo>
                  <a:lnTo>
                    <a:pt x="837946" y="613283"/>
                  </a:lnTo>
                  <a:lnTo>
                    <a:pt x="903605" y="631698"/>
                  </a:lnTo>
                  <a:lnTo>
                    <a:pt x="970534" y="648588"/>
                  </a:lnTo>
                  <a:lnTo>
                    <a:pt x="1038987" y="664083"/>
                  </a:lnTo>
                  <a:lnTo>
                    <a:pt x="1108456" y="677926"/>
                  </a:lnTo>
                  <a:lnTo>
                    <a:pt x="1179068" y="690245"/>
                  </a:lnTo>
                  <a:lnTo>
                    <a:pt x="1250442" y="700786"/>
                  </a:lnTo>
                  <a:lnTo>
                    <a:pt x="1322577" y="709549"/>
                  </a:lnTo>
                  <a:lnTo>
                    <a:pt x="1395222" y="716407"/>
                  </a:lnTo>
                  <a:lnTo>
                    <a:pt x="1468374" y="721487"/>
                  </a:lnTo>
                  <a:lnTo>
                    <a:pt x="1541780" y="724535"/>
                  </a:lnTo>
                  <a:lnTo>
                    <a:pt x="1614932" y="725551"/>
                  </a:lnTo>
                  <a:lnTo>
                    <a:pt x="1615313" y="699770"/>
                  </a:lnTo>
                  <a:lnTo>
                    <a:pt x="1542034" y="698626"/>
                  </a:lnTo>
                  <a:lnTo>
                    <a:pt x="1469389" y="695578"/>
                  </a:lnTo>
                  <a:lnTo>
                    <a:pt x="1397000" y="690626"/>
                  </a:lnTo>
                  <a:lnTo>
                    <a:pt x="1324991" y="683767"/>
                  </a:lnTo>
                  <a:lnTo>
                    <a:pt x="1253489" y="675004"/>
                  </a:lnTo>
                  <a:lnTo>
                    <a:pt x="1182751" y="664590"/>
                  </a:lnTo>
                  <a:lnTo>
                    <a:pt x="1112901" y="652526"/>
                  </a:lnTo>
                  <a:lnTo>
                    <a:pt x="1044067" y="638683"/>
                  </a:lnTo>
                  <a:lnTo>
                    <a:pt x="976376" y="623315"/>
                  </a:lnTo>
                  <a:lnTo>
                    <a:pt x="909955" y="606551"/>
                  </a:lnTo>
                  <a:lnTo>
                    <a:pt x="844931" y="588390"/>
                  </a:lnTo>
                  <a:lnTo>
                    <a:pt x="781431" y="568705"/>
                  </a:lnTo>
                  <a:lnTo>
                    <a:pt x="719709" y="547877"/>
                  </a:lnTo>
                  <a:lnTo>
                    <a:pt x="659892" y="525779"/>
                  </a:lnTo>
                  <a:lnTo>
                    <a:pt x="602107" y="502412"/>
                  </a:lnTo>
                  <a:lnTo>
                    <a:pt x="546354" y="478154"/>
                  </a:lnTo>
                  <a:lnTo>
                    <a:pt x="493013" y="452627"/>
                  </a:lnTo>
                  <a:lnTo>
                    <a:pt x="441960" y="426338"/>
                  </a:lnTo>
                  <a:lnTo>
                    <a:pt x="393700" y="399161"/>
                  </a:lnTo>
                  <a:lnTo>
                    <a:pt x="348107" y="370966"/>
                  </a:lnTo>
                  <a:lnTo>
                    <a:pt x="305308" y="342264"/>
                  </a:lnTo>
                  <a:lnTo>
                    <a:pt x="265684" y="312800"/>
                  </a:lnTo>
                  <a:lnTo>
                    <a:pt x="229235" y="282701"/>
                  </a:lnTo>
                  <a:lnTo>
                    <a:pt x="196088" y="252095"/>
                  </a:lnTo>
                  <a:lnTo>
                    <a:pt x="166243" y="221107"/>
                  </a:lnTo>
                  <a:lnTo>
                    <a:pt x="140208" y="189864"/>
                  </a:lnTo>
                  <a:lnTo>
                    <a:pt x="117729" y="158114"/>
                  </a:lnTo>
                  <a:lnTo>
                    <a:pt x="84582" y="94487"/>
                  </a:lnTo>
                  <a:lnTo>
                    <a:pt x="83459" y="91067"/>
                  </a:lnTo>
                  <a:lnTo>
                    <a:pt x="56441" y="51293"/>
                  </a:lnTo>
                  <a:close/>
                </a:path>
                <a:path w="1615439" h="725804">
                  <a:moveTo>
                    <a:pt x="52959" y="0"/>
                  </a:moveTo>
                  <a:lnTo>
                    <a:pt x="3175" y="100457"/>
                  </a:lnTo>
                  <a:lnTo>
                    <a:pt x="0" y="106934"/>
                  </a:lnTo>
                  <a:lnTo>
                    <a:pt x="2667" y="114680"/>
                  </a:lnTo>
                  <a:lnTo>
                    <a:pt x="15494" y="121030"/>
                  </a:lnTo>
                  <a:lnTo>
                    <a:pt x="23241" y="118363"/>
                  </a:lnTo>
                  <a:lnTo>
                    <a:pt x="26416" y="112013"/>
                  </a:lnTo>
                  <a:lnTo>
                    <a:pt x="48812" y="66720"/>
                  </a:lnTo>
                  <a:lnTo>
                    <a:pt x="42545" y="35940"/>
                  </a:lnTo>
                  <a:lnTo>
                    <a:pt x="41783" y="26415"/>
                  </a:lnTo>
                  <a:lnTo>
                    <a:pt x="67691" y="24764"/>
                  </a:lnTo>
                  <a:lnTo>
                    <a:pt x="69787" y="24764"/>
                  </a:lnTo>
                  <a:lnTo>
                    <a:pt x="52959" y="0"/>
                  </a:lnTo>
                  <a:close/>
                </a:path>
                <a:path w="1615439" h="725804">
                  <a:moveTo>
                    <a:pt x="69787" y="24764"/>
                  </a:moveTo>
                  <a:lnTo>
                    <a:pt x="67691" y="24764"/>
                  </a:lnTo>
                  <a:lnTo>
                    <a:pt x="67945" y="30861"/>
                  </a:lnTo>
                  <a:lnTo>
                    <a:pt x="74168" y="62737"/>
                  </a:lnTo>
                  <a:lnTo>
                    <a:pt x="83459" y="91067"/>
                  </a:lnTo>
                  <a:lnTo>
                    <a:pt x="98552" y="113284"/>
                  </a:lnTo>
                  <a:lnTo>
                    <a:pt x="106553" y="114808"/>
                  </a:lnTo>
                  <a:lnTo>
                    <a:pt x="118491" y="106679"/>
                  </a:lnTo>
                  <a:lnTo>
                    <a:pt x="120015" y="98678"/>
                  </a:lnTo>
                  <a:lnTo>
                    <a:pt x="69787" y="24764"/>
                  </a:lnTo>
                  <a:close/>
                </a:path>
                <a:path w="1615439" h="725804">
                  <a:moveTo>
                    <a:pt x="68044" y="31368"/>
                  </a:moveTo>
                  <a:lnTo>
                    <a:pt x="66294" y="31368"/>
                  </a:lnTo>
                  <a:lnTo>
                    <a:pt x="56441" y="51293"/>
                  </a:lnTo>
                  <a:lnTo>
                    <a:pt x="83459" y="91067"/>
                  </a:lnTo>
                  <a:lnTo>
                    <a:pt x="74168" y="62737"/>
                  </a:lnTo>
                  <a:lnTo>
                    <a:pt x="68044" y="31368"/>
                  </a:lnTo>
                  <a:close/>
                </a:path>
                <a:path w="1615439" h="725804">
                  <a:moveTo>
                    <a:pt x="67691" y="24764"/>
                  </a:moveTo>
                  <a:lnTo>
                    <a:pt x="41783" y="26415"/>
                  </a:lnTo>
                  <a:lnTo>
                    <a:pt x="42545" y="35940"/>
                  </a:lnTo>
                  <a:lnTo>
                    <a:pt x="48812" y="66720"/>
                  </a:lnTo>
                  <a:lnTo>
                    <a:pt x="56441" y="51293"/>
                  </a:lnTo>
                  <a:lnTo>
                    <a:pt x="43942" y="32892"/>
                  </a:lnTo>
                  <a:lnTo>
                    <a:pt x="66294" y="31368"/>
                  </a:lnTo>
                  <a:lnTo>
                    <a:pt x="68044" y="31368"/>
                  </a:lnTo>
                  <a:lnTo>
                    <a:pt x="67945" y="30861"/>
                  </a:lnTo>
                  <a:lnTo>
                    <a:pt x="67691" y="24764"/>
                  </a:lnTo>
                  <a:close/>
                </a:path>
                <a:path w="1615439" h="725804">
                  <a:moveTo>
                    <a:pt x="66294" y="31368"/>
                  </a:moveTo>
                  <a:lnTo>
                    <a:pt x="43942" y="32892"/>
                  </a:lnTo>
                  <a:lnTo>
                    <a:pt x="56441" y="51293"/>
                  </a:lnTo>
                  <a:lnTo>
                    <a:pt x="66294" y="31368"/>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2819400" y="2590800"/>
              <a:ext cx="228600" cy="152400"/>
            </a:xfrm>
            <a:custGeom>
              <a:avLst/>
              <a:gdLst/>
              <a:ahLst/>
              <a:cxnLst/>
              <a:rect l="l" t="t" r="r" b="b"/>
              <a:pathLst>
                <a:path w="228600" h="152400">
                  <a:moveTo>
                    <a:pt x="228600" y="0"/>
                  </a:moveTo>
                  <a:lnTo>
                    <a:pt x="0" y="0"/>
                  </a:lnTo>
                  <a:lnTo>
                    <a:pt x="0" y="152400"/>
                  </a:lnTo>
                  <a:lnTo>
                    <a:pt x="228600" y="152400"/>
                  </a:lnTo>
                  <a:lnTo>
                    <a:pt x="228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itle 7">
            <a:extLst>
              <a:ext uri="{FF2B5EF4-FFF2-40B4-BE49-F238E27FC236}">
                <a16:creationId xmlns:a16="http://schemas.microsoft.com/office/drawing/2014/main" id="{84E4B32B-77AC-4B31-9660-C9B5C03CC6B5}"/>
              </a:ext>
            </a:extLst>
          </p:cNvPr>
          <p:cNvSpPr>
            <a:spLocks noGrp="1"/>
          </p:cNvSpPr>
          <p:nvPr>
            <p:ph type="title"/>
          </p:nvPr>
        </p:nvSpPr>
        <p:spPr/>
        <p:txBody>
          <a:bodyPr/>
          <a:lstStyle/>
          <a:p>
            <a:r>
              <a:rPr lang="en-US" dirty="0"/>
              <a:t>More Tips and Tricks</a:t>
            </a:r>
          </a:p>
        </p:txBody>
      </p:sp>
      <p:sp>
        <p:nvSpPr>
          <p:cNvPr id="9" name="TextBox 8">
            <a:extLst>
              <a:ext uri="{FF2B5EF4-FFF2-40B4-BE49-F238E27FC236}">
                <a16:creationId xmlns:a16="http://schemas.microsoft.com/office/drawing/2014/main" id="{3BE2046D-A943-420D-AD63-E7F061983941}"/>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2" name="Slide Number Placeholder 1">
            <a:extLst>
              <a:ext uri="{FF2B5EF4-FFF2-40B4-BE49-F238E27FC236}">
                <a16:creationId xmlns:a16="http://schemas.microsoft.com/office/drawing/2014/main" id="{2B5F8F39-E3AB-4FFD-B74E-D9F697E73E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1715-E84F-4E79-9362-11E099DBF9B0}"/>
              </a:ext>
            </a:extLst>
          </p:cNvPr>
          <p:cNvSpPr>
            <a:spLocks noGrp="1"/>
          </p:cNvSpPr>
          <p:nvPr>
            <p:ph type="title"/>
          </p:nvPr>
        </p:nvSpPr>
        <p:spPr>
          <a:xfrm>
            <a:off x="457200" y="274637"/>
            <a:ext cx="8229600" cy="6341315"/>
          </a:xfrm>
        </p:spPr>
        <p:txBody>
          <a:bodyPr/>
          <a:lstStyle/>
          <a:p>
            <a:r>
              <a:rPr lang="en-US" dirty="0"/>
              <a:t>Example: A Mediocre Talk</a:t>
            </a:r>
          </a:p>
        </p:txBody>
      </p:sp>
      <p:sp>
        <p:nvSpPr>
          <p:cNvPr id="3" name="Slide Number Placeholder 2">
            <a:extLst>
              <a:ext uri="{FF2B5EF4-FFF2-40B4-BE49-F238E27FC236}">
                <a16:creationId xmlns:a16="http://schemas.microsoft.com/office/drawing/2014/main" id="{82850901-A8D1-4D62-A16E-B5424020B4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916235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76504" y="1518030"/>
            <a:ext cx="8145780" cy="1854200"/>
          </a:xfrm>
          <a:prstGeom prst="rect">
            <a:avLst/>
          </a:prstGeom>
        </p:spPr>
        <p:txBody>
          <a:bodyPr vert="horz" wrap="square" lIns="0" tIns="12065" rIns="0" bIns="0" rtlCol="0">
            <a:spAutoFit/>
          </a:bodyPr>
          <a:lstStyle/>
          <a:p>
            <a:pPr marL="12065" marR="5080" lvl="0" indent="0" algn="ctr" defTabSz="914400" rtl="0" eaLnBrk="1" fontAlgn="auto" latinLnBrk="0" hangingPunct="1">
              <a:lnSpc>
                <a:spcPct val="100000"/>
              </a:lnSpc>
              <a:spcBef>
                <a:spcPts val="95"/>
              </a:spcBef>
              <a:spcAft>
                <a:spcPts val="0"/>
              </a:spcAft>
              <a:buClrTx/>
              <a:buSzTx/>
              <a:buFontTx/>
              <a:buNone/>
              <a:tabLst/>
              <a:defRPr/>
            </a:pPr>
            <a:r>
              <a:rPr kumimoji="0" sz="4000" b="0" i="0" u="none" strike="noStrike" kern="1200" cap="none" spc="-75" normalizeH="0" baseline="0" noProof="0" dirty="0">
                <a:ln>
                  <a:noFill/>
                </a:ln>
                <a:solidFill>
                  <a:prstClr val="black"/>
                </a:solidFill>
                <a:effectLst/>
                <a:uLnTx/>
                <a:uFillTx/>
                <a:latin typeface="Calibri"/>
                <a:ea typeface="+mn-ea"/>
                <a:cs typeface="Calibri"/>
              </a:rPr>
              <a:t>Towards</a:t>
            </a:r>
            <a:r>
              <a:rPr kumimoji="0" sz="4000" b="0" i="0" u="none" strike="noStrike" kern="1200" cap="none" spc="-5" normalizeH="0" baseline="0" noProof="0" dirty="0">
                <a:ln>
                  <a:noFill/>
                </a:ln>
                <a:solidFill>
                  <a:prstClr val="black"/>
                </a:solidFill>
                <a:effectLst/>
                <a:uLnTx/>
                <a:uFillTx/>
                <a:latin typeface="Calibri"/>
                <a:ea typeface="+mn-ea"/>
                <a:cs typeface="Calibri"/>
              </a:rPr>
              <a:t> </a:t>
            </a:r>
            <a:r>
              <a:rPr kumimoji="0" sz="4000" b="0" i="0" u="none" strike="noStrike" kern="1200" cap="none" spc="-15" normalizeH="0" baseline="0" noProof="0" dirty="0">
                <a:ln>
                  <a:noFill/>
                </a:ln>
                <a:solidFill>
                  <a:prstClr val="black"/>
                </a:solidFill>
                <a:effectLst/>
                <a:uLnTx/>
                <a:uFillTx/>
                <a:latin typeface="Calibri"/>
                <a:ea typeface="+mn-ea"/>
                <a:cs typeface="Calibri"/>
              </a:rPr>
              <a:t>Quantitative</a:t>
            </a:r>
            <a:r>
              <a:rPr kumimoji="0" sz="4000" b="0" i="0" u="none" strike="noStrike" kern="1200" cap="none" spc="-45" normalizeH="0" baseline="0" noProof="0" dirty="0">
                <a:ln>
                  <a:noFill/>
                </a:ln>
                <a:solidFill>
                  <a:prstClr val="black"/>
                </a:solidFill>
                <a:effectLst/>
                <a:uLnTx/>
                <a:uFillTx/>
                <a:latin typeface="Calibri"/>
                <a:ea typeface="+mn-ea"/>
                <a:cs typeface="Calibri"/>
              </a:rPr>
              <a:t> </a:t>
            </a:r>
            <a:r>
              <a:rPr kumimoji="0" sz="4000" b="0" i="0" u="none" strike="noStrike" kern="1200" cap="none" spc="-10" normalizeH="0" baseline="0" noProof="0" dirty="0">
                <a:ln>
                  <a:noFill/>
                </a:ln>
                <a:solidFill>
                  <a:prstClr val="black"/>
                </a:solidFill>
                <a:effectLst/>
                <a:uLnTx/>
                <a:uFillTx/>
                <a:latin typeface="Calibri"/>
                <a:ea typeface="+mn-ea"/>
                <a:cs typeface="Calibri"/>
              </a:rPr>
              <a:t>Analysis</a:t>
            </a:r>
            <a:r>
              <a:rPr kumimoji="0" sz="4000" b="0" i="0" u="none" strike="noStrike" kern="1200" cap="none" spc="-30" normalizeH="0" baseline="0" noProof="0" dirty="0">
                <a:ln>
                  <a:noFill/>
                </a:ln>
                <a:solidFill>
                  <a:prstClr val="black"/>
                </a:solidFill>
                <a:effectLst/>
                <a:uLnTx/>
                <a:uFillTx/>
                <a:latin typeface="Calibri"/>
                <a:ea typeface="+mn-ea"/>
                <a:cs typeface="Calibri"/>
              </a:rPr>
              <a:t> </a:t>
            </a:r>
            <a:r>
              <a:rPr kumimoji="0" sz="4000" b="0" i="0" u="none" strike="noStrike" kern="1200" cap="none" spc="-5" normalizeH="0" baseline="0" noProof="0" dirty="0">
                <a:ln>
                  <a:noFill/>
                </a:ln>
                <a:solidFill>
                  <a:prstClr val="black"/>
                </a:solidFill>
                <a:effectLst/>
                <a:uLnTx/>
                <a:uFillTx/>
                <a:latin typeface="Calibri"/>
                <a:ea typeface="+mn-ea"/>
                <a:cs typeface="Calibri"/>
              </a:rPr>
              <a:t>of</a:t>
            </a:r>
            <a:r>
              <a:rPr kumimoji="0" sz="4000" b="0" i="0" u="none" strike="noStrike" kern="1200" cap="none" spc="-20" normalizeH="0" baseline="0" noProof="0" dirty="0">
                <a:ln>
                  <a:noFill/>
                </a:ln>
                <a:solidFill>
                  <a:prstClr val="black"/>
                </a:solidFill>
                <a:effectLst/>
                <a:uLnTx/>
                <a:uFillTx/>
                <a:latin typeface="Calibri"/>
                <a:ea typeface="+mn-ea"/>
                <a:cs typeface="Calibri"/>
              </a:rPr>
              <a:t> Proofs </a:t>
            </a:r>
            <a:r>
              <a:rPr kumimoji="0" sz="4000" b="0" i="0" u="none" strike="noStrike" kern="1200" cap="none" spc="-885" normalizeH="0" baseline="0" noProof="0" dirty="0">
                <a:ln>
                  <a:noFill/>
                </a:ln>
                <a:solidFill>
                  <a:prstClr val="black"/>
                </a:solidFill>
                <a:effectLst/>
                <a:uLnTx/>
                <a:uFillTx/>
                <a:latin typeface="Calibri"/>
                <a:ea typeface="+mn-ea"/>
                <a:cs typeface="Calibri"/>
              </a:rPr>
              <a:t> </a:t>
            </a:r>
            <a:r>
              <a:rPr kumimoji="0" sz="4000" b="0" i="0" u="none" strike="noStrike" kern="1200" cap="none" spc="-5" normalizeH="0" baseline="0" noProof="0" dirty="0">
                <a:ln>
                  <a:noFill/>
                </a:ln>
                <a:solidFill>
                  <a:prstClr val="black"/>
                </a:solidFill>
                <a:effectLst/>
                <a:uLnTx/>
                <a:uFillTx/>
                <a:latin typeface="Calibri"/>
                <a:ea typeface="+mn-ea"/>
                <a:cs typeface="Calibri"/>
              </a:rPr>
              <a:t>of </a:t>
            </a:r>
            <a:r>
              <a:rPr kumimoji="0" sz="4000" b="0" i="0" u="none" strike="noStrike" kern="1200" cap="none" spc="-10" normalizeH="0" baseline="0" noProof="0" dirty="0">
                <a:ln>
                  <a:noFill/>
                </a:ln>
                <a:solidFill>
                  <a:prstClr val="black"/>
                </a:solidFill>
                <a:effectLst/>
                <a:uLnTx/>
                <a:uFillTx/>
                <a:latin typeface="Calibri"/>
                <a:ea typeface="+mn-ea"/>
                <a:cs typeface="Calibri"/>
              </a:rPr>
              <a:t>Authorization: Applications, </a:t>
            </a:r>
            <a:r>
              <a:rPr kumimoji="0" sz="4000" b="0" i="0" u="none" strike="noStrike" kern="1200" cap="none" spc="-5" normalizeH="0" baseline="0" noProof="0" dirty="0">
                <a:ln>
                  <a:noFill/>
                </a:ln>
                <a:solidFill>
                  <a:prstClr val="black"/>
                </a:solidFill>
                <a:effectLst/>
                <a:uLnTx/>
                <a:uFillTx/>
                <a:latin typeface="Calibri"/>
                <a:ea typeface="+mn-ea"/>
                <a:cs typeface="Calibri"/>
              </a:rPr>
              <a:t> </a:t>
            </a:r>
            <a:r>
              <a:rPr kumimoji="0" sz="4000" b="0" i="0" u="none" strike="noStrike" kern="1200" cap="none" spc="-20" normalizeH="0" baseline="0" noProof="0" dirty="0">
                <a:ln>
                  <a:noFill/>
                </a:ln>
                <a:solidFill>
                  <a:prstClr val="black"/>
                </a:solidFill>
                <a:effectLst/>
                <a:uLnTx/>
                <a:uFillTx/>
                <a:latin typeface="Calibri"/>
                <a:ea typeface="+mn-ea"/>
                <a:cs typeface="Calibri"/>
              </a:rPr>
              <a:t>Framework,</a:t>
            </a:r>
            <a:r>
              <a:rPr kumimoji="0" sz="4000" b="0" i="0" u="none" strike="noStrike" kern="1200" cap="none" spc="15" normalizeH="0" baseline="0" noProof="0" dirty="0">
                <a:ln>
                  <a:noFill/>
                </a:ln>
                <a:solidFill>
                  <a:prstClr val="black"/>
                </a:solidFill>
                <a:effectLst/>
                <a:uLnTx/>
                <a:uFillTx/>
                <a:latin typeface="Calibri"/>
                <a:ea typeface="+mn-ea"/>
                <a:cs typeface="Calibri"/>
              </a:rPr>
              <a:t> </a:t>
            </a:r>
            <a:r>
              <a:rPr kumimoji="0" sz="4000" b="0" i="0" u="none" strike="noStrike" kern="1200" cap="none" spc="-5" normalizeH="0" baseline="0" noProof="0" dirty="0">
                <a:ln>
                  <a:noFill/>
                </a:ln>
                <a:solidFill>
                  <a:prstClr val="black"/>
                </a:solidFill>
                <a:effectLst/>
                <a:uLnTx/>
                <a:uFillTx/>
                <a:latin typeface="Calibri"/>
                <a:ea typeface="+mn-ea"/>
                <a:cs typeface="Calibri"/>
              </a:rPr>
              <a:t>and</a:t>
            </a:r>
            <a:r>
              <a:rPr kumimoji="0" sz="4000" b="0" i="0" u="none" strike="noStrike" kern="1200" cap="none" spc="-10" normalizeH="0" baseline="0" noProof="0" dirty="0">
                <a:ln>
                  <a:noFill/>
                </a:ln>
                <a:solidFill>
                  <a:prstClr val="black"/>
                </a:solidFill>
                <a:effectLst/>
                <a:uLnTx/>
                <a:uFillTx/>
                <a:latin typeface="Calibri"/>
                <a:ea typeface="+mn-ea"/>
                <a:cs typeface="Calibri"/>
              </a:rPr>
              <a:t> </a:t>
            </a:r>
            <a:r>
              <a:rPr kumimoji="0" sz="4000" b="0" i="0" u="none" strike="noStrike" kern="1200" cap="none" spc="-40" normalizeH="0" baseline="0" noProof="0" dirty="0">
                <a:ln>
                  <a:noFill/>
                </a:ln>
                <a:solidFill>
                  <a:prstClr val="black"/>
                </a:solidFill>
                <a:effectLst/>
                <a:uLnTx/>
                <a:uFillTx/>
                <a:latin typeface="Calibri"/>
                <a:ea typeface="+mn-ea"/>
                <a:cs typeface="Calibri"/>
              </a:rPr>
              <a:t>Techniques</a:t>
            </a:r>
            <a:endParaRPr kumimoji="0" sz="4000" b="0" i="0" u="none" strike="noStrike" kern="1200" cap="none" spc="0" normalizeH="0" baseline="0" noProof="0">
              <a:ln>
                <a:noFill/>
              </a:ln>
              <a:solidFill>
                <a:prstClr val="black"/>
              </a:solidFill>
              <a:effectLst/>
              <a:uLnTx/>
              <a:uFillTx/>
              <a:latin typeface="Calibri"/>
              <a:ea typeface="+mn-ea"/>
              <a:cs typeface="Calibri"/>
            </a:endParaRPr>
          </a:p>
        </p:txBody>
      </p:sp>
      <p:sp>
        <p:nvSpPr>
          <p:cNvPr id="3" name="object 3"/>
          <p:cNvSpPr txBox="1">
            <a:spLocks noGrp="1"/>
          </p:cNvSpPr>
          <p:nvPr>
            <p:ph type="subTitle" idx="4"/>
          </p:nvPr>
        </p:nvSpPr>
        <p:spPr>
          <a:prstGeom prst="rect">
            <a:avLst/>
          </a:prstGeom>
        </p:spPr>
        <p:txBody>
          <a:bodyPr vert="horz" wrap="square" lIns="0" tIns="12065" rIns="0" bIns="0" rtlCol="0">
            <a:spAutoFit/>
          </a:bodyPr>
          <a:lstStyle/>
          <a:p>
            <a:pPr marL="12700" marR="5080" indent="227329">
              <a:lnSpc>
                <a:spcPct val="120000"/>
              </a:lnSpc>
              <a:spcBef>
                <a:spcPts val="95"/>
              </a:spcBef>
            </a:pPr>
            <a:r>
              <a:rPr dirty="0"/>
              <a:t>Adam</a:t>
            </a:r>
            <a:r>
              <a:rPr spc="5" dirty="0"/>
              <a:t> </a:t>
            </a:r>
            <a:r>
              <a:rPr spc="-15" dirty="0"/>
              <a:t>J.</a:t>
            </a:r>
            <a:r>
              <a:rPr spc="-5" dirty="0"/>
              <a:t> Lee </a:t>
            </a:r>
            <a:r>
              <a:rPr spc="-15" dirty="0"/>
              <a:t>(University</a:t>
            </a:r>
            <a:r>
              <a:rPr spc="10" dirty="0"/>
              <a:t> </a:t>
            </a:r>
            <a:r>
              <a:rPr spc="-5" dirty="0"/>
              <a:t>of </a:t>
            </a:r>
            <a:r>
              <a:rPr spc="-15" dirty="0"/>
              <a:t>Pittsburgh) </a:t>
            </a:r>
            <a:r>
              <a:rPr spc="-10" dirty="0"/>
              <a:t> </a:t>
            </a:r>
            <a:r>
              <a:rPr spc="-5" dirty="0"/>
              <a:t>Ting</a:t>
            </a:r>
            <a:r>
              <a:rPr spc="10" dirty="0"/>
              <a:t> </a:t>
            </a:r>
            <a:r>
              <a:rPr spc="-75" dirty="0"/>
              <a:t>Yu</a:t>
            </a:r>
            <a:r>
              <a:rPr spc="-10" dirty="0"/>
              <a:t> </a:t>
            </a:r>
            <a:r>
              <a:rPr spc="-5" dirty="0"/>
              <a:t>(North</a:t>
            </a:r>
            <a:r>
              <a:rPr dirty="0"/>
              <a:t> </a:t>
            </a:r>
            <a:r>
              <a:rPr spc="-10" dirty="0"/>
              <a:t>Carolina</a:t>
            </a:r>
            <a:r>
              <a:rPr spc="5" dirty="0"/>
              <a:t> </a:t>
            </a:r>
            <a:r>
              <a:rPr spc="-20" dirty="0"/>
              <a:t>State</a:t>
            </a:r>
            <a:r>
              <a:rPr spc="-5" dirty="0"/>
              <a:t> </a:t>
            </a:r>
            <a:r>
              <a:rPr spc="-10" dirty="0"/>
              <a:t>University)</a:t>
            </a:r>
          </a:p>
        </p:txBody>
      </p:sp>
      <p:sp>
        <p:nvSpPr>
          <p:cNvPr id="4" name="TextBox 3">
            <a:extLst>
              <a:ext uri="{FF2B5EF4-FFF2-40B4-BE49-F238E27FC236}">
                <a16:creationId xmlns:a16="http://schemas.microsoft.com/office/drawing/2014/main" id="{A97D9366-B2DE-4D43-8706-36080BD0F552}"/>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2C838F99-D21C-43CD-B13A-7A4E8B77A3BA}"/>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26717" y="461899"/>
            <a:ext cx="5290820" cy="696595"/>
          </a:xfrm>
          <a:prstGeom prst="rect">
            <a:avLst/>
          </a:prstGeom>
        </p:spPr>
        <p:txBody>
          <a:bodyPr vert="horz" wrap="square" lIns="0" tIns="13335" rIns="0" bIns="0" rtlCol="0">
            <a:spAutoFit/>
          </a:bodyPr>
          <a:lstStyle/>
          <a:p>
            <a:pPr marL="12700">
              <a:lnSpc>
                <a:spcPct val="100000"/>
              </a:lnSpc>
              <a:spcBef>
                <a:spcPts val="105"/>
              </a:spcBef>
            </a:pPr>
            <a:r>
              <a:rPr sz="4400" spc="-20" dirty="0">
                <a:latin typeface="Calibri"/>
                <a:cs typeface="Calibri"/>
              </a:rPr>
              <a:t>Proofs</a:t>
            </a:r>
            <a:r>
              <a:rPr sz="4400" spc="-30" dirty="0">
                <a:latin typeface="Calibri"/>
                <a:cs typeface="Calibri"/>
              </a:rPr>
              <a:t> </a:t>
            </a:r>
            <a:r>
              <a:rPr sz="4400" spc="-5" dirty="0">
                <a:latin typeface="Calibri"/>
                <a:cs typeface="Calibri"/>
              </a:rPr>
              <a:t>of</a:t>
            </a:r>
            <a:r>
              <a:rPr sz="4400" spc="-25" dirty="0">
                <a:latin typeface="Calibri"/>
                <a:cs typeface="Calibri"/>
              </a:rPr>
              <a:t> </a:t>
            </a:r>
            <a:r>
              <a:rPr sz="4400" spc="-10" dirty="0">
                <a:latin typeface="Calibri"/>
                <a:cs typeface="Calibri"/>
              </a:rPr>
              <a:t>Authorization</a:t>
            </a:r>
            <a:endParaRPr sz="4400">
              <a:latin typeface="Calibri"/>
              <a:cs typeface="Calibri"/>
            </a:endParaRPr>
          </a:p>
        </p:txBody>
      </p:sp>
      <p:sp>
        <p:nvSpPr>
          <p:cNvPr id="3" name="object 3"/>
          <p:cNvSpPr txBox="1"/>
          <p:nvPr/>
        </p:nvSpPr>
        <p:spPr>
          <a:xfrm>
            <a:off x="535940" y="1607946"/>
            <a:ext cx="7605395" cy="4123690"/>
          </a:xfrm>
          <a:prstGeom prst="rect">
            <a:avLst/>
          </a:prstGeom>
        </p:spPr>
        <p:txBody>
          <a:bodyPr vert="horz" wrap="square" lIns="0" tIns="13335" rIns="0" bIns="0" rtlCol="0">
            <a:spAutoFit/>
          </a:bodyPr>
          <a:lstStyle/>
          <a:p>
            <a:pPr marL="355600" marR="661670" lvl="0" indent="-342900" algn="l" defTabSz="914400" rtl="0" eaLnBrk="1" fontAlgn="auto" latinLnBrk="0" hangingPunct="1">
              <a:lnSpc>
                <a:spcPct val="100000"/>
              </a:lnSpc>
              <a:spcBef>
                <a:spcPts val="105"/>
              </a:spcBef>
              <a:spcAft>
                <a:spcPts val="0"/>
              </a:spcAft>
              <a:buClrTx/>
              <a:buSzTx/>
              <a:buFont typeface="Arial MT"/>
              <a:buChar char="•"/>
              <a:tabLst>
                <a:tab pos="354965" algn="l"/>
                <a:tab pos="355600" algn="l"/>
              </a:tabLst>
              <a:defRPr/>
            </a:pPr>
            <a:r>
              <a:rPr kumimoji="0" sz="3200" b="0" i="0" u="none" strike="noStrike" kern="1200" cap="none" spc="-50" normalizeH="0" baseline="0" noProof="0" dirty="0">
                <a:ln>
                  <a:noFill/>
                </a:ln>
                <a:solidFill>
                  <a:prstClr val="black"/>
                </a:solidFill>
                <a:effectLst/>
                <a:uLnTx/>
                <a:uFillTx/>
                <a:latin typeface="Calibri"/>
                <a:ea typeface="+mn-ea"/>
                <a:cs typeface="Calibri"/>
              </a:rPr>
              <a:t>Trust</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management</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25" normalizeH="0" baseline="0" noProof="0" dirty="0">
                <a:ln>
                  <a:noFill/>
                </a:ln>
                <a:solidFill>
                  <a:prstClr val="black"/>
                </a:solidFill>
                <a:effectLst/>
                <a:uLnTx/>
                <a:uFillTx/>
                <a:latin typeface="Calibri"/>
                <a:ea typeface="+mn-ea"/>
                <a:cs typeface="Calibri"/>
              </a:rPr>
              <a:t>systems</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are </a:t>
            </a:r>
            <a:r>
              <a:rPr kumimoji="0" sz="3200" b="0" i="0" u="none" strike="noStrike" kern="1200" cap="none" spc="-5" normalizeH="0" baseline="0" noProof="0" dirty="0">
                <a:ln>
                  <a:noFill/>
                </a:ln>
                <a:solidFill>
                  <a:prstClr val="black"/>
                </a:solidFill>
                <a:effectLst/>
                <a:uLnTx/>
                <a:uFillTx/>
                <a:latin typeface="Calibri"/>
                <a:ea typeface="+mn-ea"/>
                <a:cs typeface="Calibri"/>
              </a:rPr>
              <a:t>used </a:t>
            </a:r>
            <a:r>
              <a:rPr kumimoji="0" sz="3200" b="0" i="0" u="none" strike="noStrike" kern="1200" cap="none" spc="-30" normalizeH="0" baseline="0" noProof="0" dirty="0">
                <a:ln>
                  <a:noFill/>
                </a:ln>
                <a:solidFill>
                  <a:prstClr val="black"/>
                </a:solidFill>
                <a:effectLst/>
                <a:uLnTx/>
                <a:uFillTx/>
                <a:latin typeface="Calibri"/>
                <a:ea typeface="+mn-ea"/>
                <a:cs typeface="Calibri"/>
              </a:rPr>
              <a:t>for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access</a:t>
            </a:r>
            <a:r>
              <a:rPr kumimoji="0" sz="3200" b="0" i="0" u="none" strike="noStrike" kern="1200" cap="none" spc="-25" normalizeH="0" baseline="0" noProof="0" dirty="0">
                <a:ln>
                  <a:noFill/>
                </a:ln>
                <a:solidFill>
                  <a:prstClr val="black"/>
                </a:solidFill>
                <a:effectLst/>
                <a:uLnTx/>
                <a:uFillTx/>
                <a:latin typeface="Calibri"/>
                <a:ea typeface="+mn-ea"/>
                <a:cs typeface="Calibri"/>
              </a:rPr>
              <a:t> </a:t>
            </a:r>
            <a:r>
              <a:rPr kumimoji="0" sz="3200" b="0" i="0" u="none" strike="noStrike" kern="1200" cap="none" spc="-15" normalizeH="0" baseline="0" noProof="0" dirty="0">
                <a:ln>
                  <a:noFill/>
                </a:ln>
                <a:solidFill>
                  <a:prstClr val="black"/>
                </a:solidFill>
                <a:effectLst/>
                <a:uLnTx/>
                <a:uFillTx/>
                <a:latin typeface="Calibri"/>
                <a:ea typeface="+mn-ea"/>
                <a:cs typeface="Calibri"/>
              </a:rPr>
              <a:t>control</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in</a:t>
            </a:r>
            <a:r>
              <a:rPr kumimoji="0" sz="3200" b="0" i="0" u="none" strike="noStrike" kern="1200" cap="none" spc="-5" normalizeH="0" baseline="0" noProof="0" dirty="0">
                <a:ln>
                  <a:noFill/>
                </a:ln>
                <a:solidFill>
                  <a:prstClr val="black"/>
                </a:solidFill>
                <a:effectLst/>
                <a:uLnTx/>
                <a:uFillTx/>
                <a:latin typeface="Calibri"/>
                <a:ea typeface="+mn-ea"/>
                <a:cs typeface="Calibri"/>
              </a:rPr>
              <a:t> open</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25" normalizeH="0" baseline="0" noProof="0" dirty="0">
                <a:ln>
                  <a:noFill/>
                </a:ln>
                <a:solidFill>
                  <a:prstClr val="black"/>
                </a:solidFill>
                <a:effectLst/>
                <a:uLnTx/>
                <a:uFillTx/>
                <a:latin typeface="Calibri"/>
                <a:ea typeface="+mn-ea"/>
                <a:cs typeface="Calibri"/>
              </a:rPr>
              <a:t>systems</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355600" marR="5080" lvl="0" indent="-342900" algn="l" defTabSz="914400" rtl="0" eaLnBrk="1" fontAlgn="auto" latinLnBrk="0" hangingPunct="1">
              <a:lnSpc>
                <a:spcPct val="100000"/>
              </a:lnSpc>
              <a:spcBef>
                <a:spcPts val="770"/>
              </a:spcBef>
              <a:spcAft>
                <a:spcPts val="0"/>
              </a:spcAft>
              <a:buClrTx/>
              <a:buSzTx/>
              <a:buFont typeface="Arial MT"/>
              <a:buChar char="•"/>
              <a:tabLst>
                <a:tab pos="354965" algn="l"/>
                <a:tab pos="355600" algn="l"/>
              </a:tabLst>
              <a:defRPr/>
            </a:pPr>
            <a:r>
              <a:rPr kumimoji="0" sz="3200" b="0" i="0" u="none" strike="noStrike" kern="1200" cap="none" spc="-5" normalizeH="0" baseline="0" noProof="0" dirty="0">
                <a:ln>
                  <a:noFill/>
                </a:ln>
                <a:solidFill>
                  <a:prstClr val="black"/>
                </a:solidFill>
                <a:effectLst/>
                <a:uLnTx/>
                <a:uFillTx/>
                <a:latin typeface="Calibri"/>
                <a:ea typeface="+mn-ea"/>
                <a:cs typeface="Calibri"/>
              </a:rPr>
              <a:t>Logical </a:t>
            </a:r>
            <a:r>
              <a:rPr kumimoji="0" sz="3200" b="0" i="0" u="none" strike="noStrike" kern="1200" cap="none" spc="-15" normalizeH="0" baseline="0" noProof="0" dirty="0">
                <a:ln>
                  <a:noFill/>
                </a:ln>
                <a:solidFill>
                  <a:prstClr val="black"/>
                </a:solidFill>
                <a:effectLst/>
                <a:uLnTx/>
                <a:uFillTx/>
                <a:latin typeface="Calibri"/>
                <a:ea typeface="+mn-ea"/>
                <a:cs typeface="Calibri"/>
              </a:rPr>
              <a:t>proofs</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5" normalizeH="0" baseline="0" noProof="0" dirty="0">
                <a:ln>
                  <a:noFill/>
                </a:ln>
                <a:solidFill>
                  <a:prstClr val="black"/>
                </a:solidFill>
                <a:effectLst/>
                <a:uLnTx/>
                <a:uFillTx/>
                <a:latin typeface="Calibri"/>
                <a:ea typeface="+mn-ea"/>
                <a:cs typeface="Calibri"/>
              </a:rPr>
              <a:t>are </a:t>
            </a:r>
            <a:r>
              <a:rPr kumimoji="0" sz="3200" b="0" i="0" u="none" strike="noStrike" kern="1200" cap="none" spc="-10" normalizeH="0" baseline="0" noProof="0" dirty="0">
                <a:ln>
                  <a:noFill/>
                </a:ln>
                <a:solidFill>
                  <a:prstClr val="black"/>
                </a:solidFill>
                <a:effectLst/>
                <a:uLnTx/>
                <a:uFillTx/>
                <a:latin typeface="Calibri"/>
                <a:ea typeface="+mn-ea"/>
                <a:cs typeface="Calibri"/>
              </a:rPr>
              <a:t>constructed</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at</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runtime</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20" normalizeH="0" baseline="0" noProof="0" dirty="0">
                <a:ln>
                  <a:noFill/>
                </a:ln>
                <a:solidFill>
                  <a:prstClr val="black"/>
                </a:solidFill>
                <a:effectLst/>
                <a:uLnTx/>
                <a:uFillTx/>
                <a:latin typeface="Calibri"/>
                <a:ea typeface="+mn-ea"/>
                <a:cs typeface="Calibri"/>
              </a:rPr>
              <a:t>to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determine whether</a:t>
            </a:r>
            <a:r>
              <a:rPr kumimoji="0" sz="3200" b="0" i="0" u="none" strike="noStrike" kern="1200" cap="none" spc="-2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given</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principal</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is </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allowed </a:t>
            </a:r>
            <a:r>
              <a:rPr kumimoji="0" sz="3200" b="0" i="0" u="none" strike="noStrike" kern="1200" cap="none" spc="-20" normalizeH="0" baseline="0" noProof="0" dirty="0">
                <a:ln>
                  <a:noFill/>
                </a:ln>
                <a:solidFill>
                  <a:prstClr val="black"/>
                </a:solidFill>
                <a:effectLst/>
                <a:uLnTx/>
                <a:uFillTx/>
                <a:latin typeface="Calibri"/>
                <a:ea typeface="+mn-ea"/>
                <a:cs typeface="Calibri"/>
              </a:rPr>
              <a:t>to</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access</a:t>
            </a:r>
            <a:r>
              <a:rPr kumimoji="0" sz="3200" b="0" i="0" u="none" strike="noStrike" kern="1200" cap="none" spc="-2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some</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specific</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resource</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355600" marR="40005" lvl="0" indent="-342900" algn="l" defTabSz="914400" rtl="0" eaLnBrk="1" fontAlgn="auto" latinLnBrk="0" hangingPunct="1">
              <a:lnSpc>
                <a:spcPct val="100000"/>
              </a:lnSpc>
              <a:spcBef>
                <a:spcPts val="770"/>
              </a:spcBef>
              <a:spcAft>
                <a:spcPts val="0"/>
              </a:spcAft>
              <a:buClrTx/>
              <a:buSzTx/>
              <a:buFont typeface="Arial MT"/>
              <a:buChar char="•"/>
              <a:tabLst>
                <a:tab pos="354965" algn="l"/>
                <a:tab pos="355600" algn="l"/>
              </a:tabLst>
              <a:defRPr/>
            </a:pPr>
            <a:r>
              <a:rPr kumimoji="0" sz="3200" b="0" i="0" u="none" strike="noStrike" kern="1200" cap="none" spc="-5" normalizeH="0" baseline="0" noProof="0" dirty="0">
                <a:ln>
                  <a:noFill/>
                </a:ln>
                <a:solidFill>
                  <a:prstClr val="black"/>
                </a:solidFill>
                <a:effectLst/>
                <a:uLnTx/>
                <a:uFillTx/>
                <a:latin typeface="Calibri"/>
                <a:ea typeface="+mn-ea"/>
                <a:cs typeface="Calibri"/>
              </a:rPr>
              <a:t>Rather </a:t>
            </a:r>
            <a:r>
              <a:rPr kumimoji="0" sz="3200" b="0" i="0" u="none" strike="noStrike" kern="1200" cap="none" spc="0" normalizeH="0" baseline="0" noProof="0" dirty="0">
                <a:ln>
                  <a:noFill/>
                </a:ln>
                <a:solidFill>
                  <a:prstClr val="black"/>
                </a:solidFill>
                <a:effectLst/>
                <a:uLnTx/>
                <a:uFillTx/>
                <a:latin typeface="Calibri"/>
                <a:ea typeface="+mn-ea"/>
                <a:cs typeface="Calibri"/>
              </a:rPr>
              <a:t>than</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simply</a:t>
            </a:r>
            <a:r>
              <a:rPr kumimoji="0" sz="3200" b="0" i="0" u="none" strike="noStrike" kern="1200" cap="none" spc="3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interpreting</a:t>
            </a:r>
            <a:r>
              <a:rPr kumimoji="0" sz="3200" b="0" i="0" u="none" strike="noStrike" kern="1200" cap="none" spc="0" normalizeH="0" baseline="0" noProof="0" dirty="0">
                <a:ln>
                  <a:noFill/>
                </a:ln>
                <a:solidFill>
                  <a:prstClr val="black"/>
                </a:solidFill>
                <a:effectLst/>
                <a:uLnTx/>
                <a:uFillTx/>
                <a:latin typeface="Calibri"/>
                <a:ea typeface="+mn-ea"/>
                <a:cs typeface="Calibri"/>
              </a:rPr>
              <a:t> a</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proof </a:t>
            </a:r>
            <a:r>
              <a:rPr kumimoji="0" sz="3200" b="0" i="0" u="none" strike="noStrike" kern="1200" cap="none" spc="0" normalizeH="0" baseline="0" noProof="0" dirty="0">
                <a:ln>
                  <a:noFill/>
                </a:ln>
                <a:solidFill>
                  <a:prstClr val="black"/>
                </a:solidFill>
                <a:effectLst/>
                <a:uLnTx/>
                <a:uFillTx/>
                <a:latin typeface="Calibri"/>
                <a:ea typeface="+mn-ea"/>
                <a:cs typeface="Calibri"/>
              </a:rPr>
              <a:t>as</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binary</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decision,</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we</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aim </a:t>
            </a:r>
            <a:r>
              <a:rPr kumimoji="0" sz="3200" b="0" i="0" u="none" strike="noStrike" kern="1200" cap="none" spc="-20" normalizeH="0" baseline="0" noProof="0" dirty="0">
                <a:ln>
                  <a:noFill/>
                </a:ln>
                <a:solidFill>
                  <a:prstClr val="black"/>
                </a:solidFill>
                <a:effectLst/>
                <a:uLnTx/>
                <a:uFillTx/>
                <a:latin typeface="Calibri"/>
                <a:ea typeface="+mn-ea"/>
                <a:cs typeface="Calibri"/>
              </a:rPr>
              <a:t>to</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5" normalizeH="0" baseline="0" noProof="0" dirty="0">
                <a:ln>
                  <a:noFill/>
                </a:ln>
                <a:solidFill>
                  <a:prstClr val="black"/>
                </a:solidFill>
                <a:effectLst/>
                <a:uLnTx/>
                <a:uFillTx/>
                <a:latin typeface="Calibri"/>
                <a:ea typeface="+mn-ea"/>
                <a:cs typeface="Calibri"/>
              </a:rPr>
              <a:t>analyze</a:t>
            </a:r>
            <a:r>
              <a:rPr kumimoji="0" sz="3200" b="0" i="0" u="none" strike="noStrike" kern="1200" cap="none" spc="0" normalizeH="0" baseline="0" noProof="0" dirty="0">
                <a:ln>
                  <a:noFill/>
                </a:ln>
                <a:solidFill>
                  <a:prstClr val="black"/>
                </a:solidFill>
                <a:effectLst/>
                <a:uLnTx/>
                <a:uFillTx/>
                <a:latin typeface="Calibri"/>
                <a:ea typeface="+mn-ea"/>
                <a:cs typeface="Calibri"/>
              </a:rPr>
              <a:t> these </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5" normalizeH="0" baseline="0" noProof="0" dirty="0">
                <a:ln>
                  <a:noFill/>
                </a:ln>
                <a:solidFill>
                  <a:prstClr val="black"/>
                </a:solidFill>
                <a:effectLst/>
                <a:uLnTx/>
                <a:uFillTx/>
                <a:latin typeface="Calibri"/>
                <a:ea typeface="+mn-ea"/>
                <a:cs typeface="Calibri"/>
              </a:rPr>
              <a:t>proofs</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in</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more</a:t>
            </a:r>
            <a:r>
              <a:rPr kumimoji="0" sz="3200" b="0" i="0" u="none" strike="noStrike" kern="1200" cap="none" spc="-15" normalizeH="0" baseline="0" noProof="0" dirty="0">
                <a:ln>
                  <a:noFill/>
                </a:ln>
                <a:solidFill>
                  <a:prstClr val="black"/>
                </a:solidFill>
                <a:effectLst/>
                <a:uLnTx/>
                <a:uFillTx/>
                <a:latin typeface="Calibri"/>
                <a:ea typeface="+mn-ea"/>
                <a:cs typeface="Calibri"/>
              </a:rPr>
              <a:t> quantitative</a:t>
            </a:r>
            <a:r>
              <a:rPr kumimoji="0" sz="3200" b="0" i="0" u="none" strike="noStrike" kern="1200" cap="none" spc="3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manner</a:t>
            </a:r>
            <a:endParaRPr kumimoji="0" sz="32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TextBox 3">
            <a:extLst>
              <a:ext uri="{FF2B5EF4-FFF2-40B4-BE49-F238E27FC236}">
                <a16:creationId xmlns:a16="http://schemas.microsoft.com/office/drawing/2014/main" id="{6A510BBA-AA36-4BEA-A4ED-137B1C6EB929}"/>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99BCE247-9F86-438D-B850-C015BABF9C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72790" y="461899"/>
            <a:ext cx="2595880" cy="696595"/>
          </a:xfrm>
          <a:prstGeom prst="rect">
            <a:avLst/>
          </a:prstGeom>
        </p:spPr>
        <p:txBody>
          <a:bodyPr vert="horz" wrap="square" lIns="0" tIns="13335" rIns="0" bIns="0" rtlCol="0">
            <a:spAutoFit/>
          </a:bodyPr>
          <a:lstStyle/>
          <a:p>
            <a:pPr marL="12700">
              <a:lnSpc>
                <a:spcPct val="100000"/>
              </a:lnSpc>
              <a:spcBef>
                <a:spcPts val="105"/>
              </a:spcBef>
            </a:pPr>
            <a:r>
              <a:rPr sz="4400" spc="-20" dirty="0">
                <a:latin typeface="Calibri"/>
                <a:cs typeface="Calibri"/>
              </a:rPr>
              <a:t>Framework</a:t>
            </a:r>
            <a:endParaRPr sz="4400">
              <a:latin typeface="Calibri"/>
              <a:cs typeface="Calibri"/>
            </a:endParaRPr>
          </a:p>
        </p:txBody>
      </p:sp>
      <p:sp>
        <p:nvSpPr>
          <p:cNvPr id="3" name="object 3"/>
          <p:cNvSpPr txBox="1"/>
          <p:nvPr/>
        </p:nvSpPr>
        <p:spPr>
          <a:xfrm>
            <a:off x="510540" y="1607946"/>
            <a:ext cx="8002905" cy="4223385"/>
          </a:xfrm>
          <a:prstGeom prst="rect">
            <a:avLst/>
          </a:prstGeom>
        </p:spPr>
        <p:txBody>
          <a:bodyPr vert="horz" wrap="square" lIns="0" tIns="13335" rIns="0" bIns="0" rtlCol="0">
            <a:spAutoFit/>
          </a:bodyPr>
          <a:lstStyle/>
          <a:p>
            <a:pPr marL="38100" marR="1047115" lvl="0" indent="0" algn="l" defTabSz="914400" rtl="0" eaLnBrk="1" fontAlgn="auto" latinLnBrk="0" hangingPunct="1">
              <a:lnSpc>
                <a:spcPct val="100000"/>
              </a:lnSpc>
              <a:spcBef>
                <a:spcPts val="105"/>
              </a:spcBef>
              <a:spcAft>
                <a:spcPts val="0"/>
              </a:spcAft>
              <a:buClrTx/>
              <a:buSzTx/>
              <a:buFontTx/>
              <a:buNone/>
              <a:tabLst/>
              <a:defRPr/>
            </a:pPr>
            <a:r>
              <a:rPr kumimoji="0" sz="3200" b="0" i="0" u="none" strike="noStrike" kern="1200" cap="none" spc="-25" normalizeH="0" baseline="0" noProof="0" dirty="0">
                <a:ln>
                  <a:noFill/>
                </a:ln>
                <a:solidFill>
                  <a:prstClr val="black"/>
                </a:solidFill>
                <a:effectLst/>
                <a:uLnTx/>
                <a:uFillTx/>
                <a:latin typeface="Calibri"/>
                <a:ea typeface="+mn-ea"/>
                <a:cs typeface="Calibri"/>
              </a:rPr>
              <a:t>Conceptually,</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 </a:t>
            </a:r>
            <a:r>
              <a:rPr kumimoji="0" sz="3200" b="0" i="0" u="none" strike="noStrike" kern="1200" cap="none" spc="-10" normalizeH="0" baseline="0" noProof="0" dirty="0">
                <a:ln>
                  <a:noFill/>
                </a:ln>
                <a:solidFill>
                  <a:prstClr val="black"/>
                </a:solidFill>
                <a:effectLst/>
                <a:uLnTx/>
                <a:uFillTx/>
                <a:latin typeface="Calibri"/>
                <a:ea typeface="+mn-ea"/>
                <a:cs typeface="Calibri"/>
              </a:rPr>
              <a:t>trust</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management</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30" normalizeH="0" baseline="0" noProof="0" dirty="0">
                <a:ln>
                  <a:noFill/>
                </a:ln>
                <a:solidFill>
                  <a:prstClr val="black"/>
                </a:solidFill>
                <a:effectLst/>
                <a:uLnTx/>
                <a:uFillTx/>
                <a:latin typeface="Calibri"/>
                <a:ea typeface="+mn-ea"/>
                <a:cs typeface="Calibri"/>
              </a:rPr>
              <a:t>system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15" normalizeH="0" baseline="0" noProof="0" dirty="0">
                <a:ln>
                  <a:noFill/>
                </a:ln>
                <a:solidFill>
                  <a:prstClr val="black"/>
                </a:solidFill>
                <a:effectLst/>
                <a:uLnTx/>
                <a:uFillTx/>
                <a:latin typeface="Calibri"/>
                <a:ea typeface="+mn-ea"/>
                <a:cs typeface="Calibri"/>
              </a:rPr>
              <a:t>contains</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781685" marR="0" lvl="0" indent="-287020" algn="l" defTabSz="914400" rtl="0" eaLnBrk="1" fontAlgn="auto" latinLnBrk="0" hangingPunct="1">
              <a:lnSpc>
                <a:spcPct val="100000"/>
              </a:lnSpc>
              <a:spcBef>
                <a:spcPts val="685"/>
              </a:spcBef>
              <a:spcAft>
                <a:spcPts val="0"/>
              </a:spcAft>
              <a:buClrTx/>
              <a:buSzTx/>
              <a:buFont typeface="Arial MT"/>
              <a:buChar char="–"/>
              <a:tabLst>
                <a:tab pos="782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A</a:t>
            </a:r>
            <a:r>
              <a:rPr kumimoji="0" sz="2800" b="0" i="0" u="none" strike="noStrike" kern="1200" cap="none" spc="-10" normalizeH="0" baseline="0" noProof="0" dirty="0">
                <a:ln>
                  <a:noFill/>
                </a:ln>
                <a:solidFill>
                  <a:prstClr val="black"/>
                </a:solidFill>
                <a:effectLst/>
                <a:uLnTx/>
                <a:uFillTx/>
                <a:latin typeface="Calibri"/>
                <a:ea typeface="+mn-ea"/>
                <a:cs typeface="Calibri"/>
              </a:rPr>
              <a:t> set </a:t>
            </a:r>
            <a:r>
              <a:rPr kumimoji="0" sz="2800" b="0" i="1" u="none" strike="noStrike" kern="1200" cap="none" spc="-5" normalizeH="0" baseline="0" noProof="0" dirty="0">
                <a:ln>
                  <a:noFill/>
                </a:ln>
                <a:solidFill>
                  <a:prstClr val="black"/>
                </a:solidFill>
                <a:effectLst/>
                <a:uLnTx/>
                <a:uFillTx/>
                <a:latin typeface="Calibri"/>
                <a:ea typeface="+mn-ea"/>
                <a:cs typeface="Calibri"/>
              </a:rPr>
              <a:t>P</a:t>
            </a:r>
            <a:r>
              <a:rPr kumimoji="0" sz="2800" b="0" i="1"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of</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principals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81685" marR="0" lvl="0" indent="-287020" algn="l" defTabSz="914400" rtl="0" eaLnBrk="1" fontAlgn="auto" latinLnBrk="0" hangingPunct="1">
              <a:lnSpc>
                <a:spcPct val="100000"/>
              </a:lnSpc>
              <a:spcBef>
                <a:spcPts val="675"/>
              </a:spcBef>
              <a:spcAft>
                <a:spcPts val="0"/>
              </a:spcAft>
              <a:buClrTx/>
              <a:buSzTx/>
              <a:buFont typeface="Arial MT"/>
              <a:buChar char="–"/>
              <a:tabLst>
                <a:tab pos="782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A</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set</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1" u="none" strike="noStrike" kern="1200" cap="none" spc="-5" normalizeH="0" baseline="0" noProof="0" dirty="0">
                <a:ln>
                  <a:noFill/>
                </a:ln>
                <a:solidFill>
                  <a:prstClr val="black"/>
                </a:solidFill>
                <a:effectLst/>
                <a:uLnTx/>
                <a:uFillTx/>
                <a:latin typeface="Calibri"/>
                <a:ea typeface="+mn-ea"/>
                <a:cs typeface="Calibri"/>
              </a:rPr>
              <a:t>S</a:t>
            </a:r>
            <a:r>
              <a:rPr kumimoji="0" sz="2800" b="0" i="1"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of</a:t>
            </a:r>
            <a:r>
              <a:rPr kumimoji="0" sz="2800" b="0" i="0" u="none" strike="noStrike" kern="1200" cap="none" spc="-15" normalizeH="0" baseline="0" noProof="0" dirty="0">
                <a:ln>
                  <a:noFill/>
                </a:ln>
                <a:solidFill>
                  <a:prstClr val="black"/>
                </a:solidFill>
                <a:effectLst/>
                <a:uLnTx/>
                <a:uFillTx/>
                <a:latin typeface="Calibri"/>
                <a:ea typeface="+mn-ea"/>
                <a:cs typeface="Calibri"/>
              </a:rPr>
              <a:t> resources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81685" marR="0" lvl="0" indent="-287020" algn="l" defTabSz="914400" rtl="0" eaLnBrk="1" fontAlgn="auto" latinLnBrk="0" hangingPunct="1">
              <a:lnSpc>
                <a:spcPct val="100000"/>
              </a:lnSpc>
              <a:spcBef>
                <a:spcPts val="670"/>
              </a:spcBef>
              <a:spcAft>
                <a:spcPts val="0"/>
              </a:spcAft>
              <a:buClrTx/>
              <a:buSzTx/>
              <a:buFont typeface="Arial MT"/>
              <a:buChar char="–"/>
              <a:tabLst>
                <a:tab pos="782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A</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set</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1" u="none" strike="noStrike" kern="1200" cap="none" spc="-5" normalizeH="0" baseline="0" noProof="0" dirty="0">
                <a:ln>
                  <a:noFill/>
                </a:ln>
                <a:solidFill>
                  <a:prstClr val="black"/>
                </a:solidFill>
                <a:effectLst/>
                <a:uLnTx/>
                <a:uFillTx/>
                <a:latin typeface="Calibri"/>
                <a:ea typeface="+mn-ea"/>
                <a:cs typeface="Calibri"/>
              </a:rPr>
              <a:t>C </a:t>
            </a:r>
            <a:r>
              <a:rPr kumimoji="0" sz="2800" b="0" i="0" u="none" strike="noStrike" kern="1200" cap="none" spc="-5" normalizeH="0" baseline="0" noProof="0" dirty="0">
                <a:ln>
                  <a:noFill/>
                </a:ln>
                <a:solidFill>
                  <a:prstClr val="black"/>
                </a:solidFill>
                <a:effectLst/>
                <a:uLnTx/>
                <a:uFillTx/>
                <a:latin typeface="Calibri"/>
                <a:ea typeface="+mn-ea"/>
                <a:cs typeface="Calibri"/>
              </a:rPr>
              <a:t>of </a:t>
            </a:r>
            <a:r>
              <a:rPr kumimoji="0" sz="2800" b="0" i="0" u="none" strike="noStrike" kern="1200" cap="none" spc="-10" normalizeH="0" baseline="0" noProof="0" dirty="0">
                <a:ln>
                  <a:noFill/>
                </a:ln>
                <a:solidFill>
                  <a:prstClr val="black"/>
                </a:solidFill>
                <a:effectLst/>
                <a:uLnTx/>
                <a:uFillTx/>
                <a:latin typeface="Calibri"/>
                <a:ea typeface="+mn-ea"/>
                <a:cs typeface="Calibri"/>
              </a:rPr>
              <a:t>credentials</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that</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25" normalizeH="0" baseline="0" noProof="0" dirty="0">
                <a:ln>
                  <a:noFill/>
                </a:ln>
                <a:solidFill>
                  <a:prstClr val="black"/>
                </a:solidFill>
                <a:effectLst/>
                <a:uLnTx/>
                <a:uFillTx/>
                <a:latin typeface="Calibri"/>
                <a:ea typeface="+mn-ea"/>
                <a:cs typeface="Calibri"/>
              </a:rPr>
              <a:t>make</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policy</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statements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1181100" marR="0" lvl="1" indent="-229235" algn="l" defTabSz="914400" rtl="0" eaLnBrk="1" fontAlgn="auto" latinLnBrk="0" hangingPunct="1">
              <a:lnSpc>
                <a:spcPct val="100000"/>
              </a:lnSpc>
              <a:spcBef>
                <a:spcPts val="610"/>
              </a:spcBef>
              <a:spcAft>
                <a:spcPts val="0"/>
              </a:spcAft>
              <a:buClrTx/>
              <a:buSzTx/>
              <a:buFont typeface="Arial MT"/>
              <a:buChar char="•"/>
              <a:tabLst>
                <a:tab pos="1181735" algn="l"/>
                <a:tab pos="2818765"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Abstraction:	</a:t>
            </a:r>
            <a:r>
              <a:rPr kumimoji="0" sz="2400" b="0" i="0" u="none" strike="noStrike" kern="1200" cap="none" spc="0" normalizeH="0" baseline="0" noProof="0" dirty="0">
                <a:ln>
                  <a:noFill/>
                </a:ln>
                <a:solidFill>
                  <a:prstClr val="black"/>
                </a:solidFill>
                <a:effectLst/>
                <a:uLnTx/>
                <a:uFillTx/>
                <a:latin typeface="Calibri"/>
                <a:ea typeface="+mn-ea"/>
                <a:cs typeface="Calibri"/>
              </a:rPr>
              <a:t>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&lt;-</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q,</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signed</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by </a:t>
            </a:r>
            <a:r>
              <a:rPr kumimoji="0" sz="2400" b="0" i="0" u="none" strike="noStrike" kern="1200" cap="none" spc="0" normalizeH="0" baseline="0" noProof="0" dirty="0">
                <a:ln>
                  <a:noFill/>
                </a:ln>
                <a:solidFill>
                  <a:prstClr val="black"/>
                </a:solidFill>
                <a:effectLst/>
                <a:uLnTx/>
                <a:uFillTx/>
                <a:latin typeface="Calibri"/>
                <a:ea typeface="+mn-ea"/>
                <a:cs typeface="Calibri"/>
              </a:rPr>
              <a:t>p</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638300" marR="0" lvl="2" indent="-229235" algn="l" defTabSz="914400" rtl="0" eaLnBrk="1" fontAlgn="auto" latinLnBrk="0" hangingPunct="1">
              <a:lnSpc>
                <a:spcPct val="100000"/>
              </a:lnSpc>
              <a:spcBef>
                <a:spcPts val="505"/>
              </a:spcBef>
              <a:spcAft>
                <a:spcPts val="0"/>
              </a:spcAft>
              <a:buClrTx/>
              <a:buSzTx/>
              <a:buFont typeface="Arial MT"/>
              <a:buChar char="–"/>
              <a:tabLst>
                <a:tab pos="163893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P</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20" normalizeH="0" baseline="0" noProof="0" dirty="0">
                <a:ln>
                  <a:noFill/>
                </a:ln>
                <a:solidFill>
                  <a:prstClr val="black"/>
                </a:solidFill>
                <a:effectLst/>
                <a:uLnTx/>
                <a:uFillTx/>
                <a:latin typeface="Calibri"/>
                <a:ea typeface="+mn-ea"/>
                <a:cs typeface="Calibri"/>
              </a:rPr>
              <a:t>says</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that </a:t>
            </a:r>
            <a:r>
              <a:rPr kumimoji="0" sz="2000" b="0" i="0" u="none" strike="noStrike" kern="1200" cap="none" spc="-10" normalizeH="0" baseline="0" noProof="0" dirty="0">
                <a:ln>
                  <a:noFill/>
                </a:ln>
                <a:solidFill>
                  <a:prstClr val="black"/>
                </a:solidFill>
                <a:effectLst/>
                <a:uLnTx/>
                <a:uFillTx/>
                <a:latin typeface="Calibri"/>
                <a:ea typeface="+mn-ea"/>
                <a:cs typeface="Calibri"/>
              </a:rPr>
              <a:t>anyone</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that</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satisfies</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q</a:t>
            </a:r>
            <a:r>
              <a:rPr kumimoji="0" sz="2000" b="0" i="0" u="none" strike="noStrike" kern="1200" cap="none" spc="-5" normalizeH="0" baseline="0" noProof="0" dirty="0">
                <a:ln>
                  <a:noFill/>
                </a:ln>
                <a:solidFill>
                  <a:prstClr val="black"/>
                </a:solidFill>
                <a:effectLst/>
                <a:uLnTx/>
                <a:uFillTx/>
                <a:latin typeface="Calibri"/>
                <a:ea typeface="+mn-ea"/>
                <a:cs typeface="Calibri"/>
              </a:rPr>
              <a:t> can</a:t>
            </a:r>
            <a:r>
              <a:rPr kumimoji="0" sz="2000" b="0" i="0" u="none" strike="noStrike" kern="1200" cap="none" spc="0" normalizeH="0" baseline="0" noProof="0" dirty="0">
                <a:ln>
                  <a:noFill/>
                </a:ln>
                <a:solidFill>
                  <a:prstClr val="black"/>
                </a:solidFill>
                <a:effectLst/>
                <a:uLnTx/>
                <a:uFillTx/>
                <a:latin typeface="Calibri"/>
                <a:ea typeface="+mn-ea"/>
                <a:cs typeface="Calibri"/>
              </a:rPr>
              <a:t> access 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1638300" marR="0" lvl="2" indent="-229235" algn="l" defTabSz="914400" rtl="0" eaLnBrk="1" fontAlgn="auto" latinLnBrk="0" hangingPunct="1">
              <a:lnSpc>
                <a:spcPct val="100000"/>
              </a:lnSpc>
              <a:spcBef>
                <a:spcPts val="480"/>
              </a:spcBef>
              <a:spcAft>
                <a:spcPts val="0"/>
              </a:spcAft>
              <a:buClrTx/>
              <a:buSzTx/>
              <a:buFont typeface="Arial MT"/>
              <a:buChar char="–"/>
              <a:tabLst>
                <a:tab pos="163893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P</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must</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control</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81685" marR="0" lvl="0" indent="-287020" algn="l" defTabSz="914400" rtl="0" eaLnBrk="1" fontAlgn="auto" latinLnBrk="0" hangingPunct="1">
              <a:lnSpc>
                <a:spcPct val="100000"/>
              </a:lnSpc>
              <a:spcBef>
                <a:spcPts val="620"/>
              </a:spcBef>
              <a:spcAft>
                <a:spcPts val="0"/>
              </a:spcAft>
              <a:buClrTx/>
              <a:buSzTx/>
              <a:buFont typeface="Arial MT"/>
              <a:buChar char="–"/>
              <a:tabLst>
                <a:tab pos="782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An</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inference</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scheme</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1" u="none" strike="noStrike" kern="1200" cap="none" spc="-5" normalizeH="0" baseline="0" noProof="0" dirty="0">
                <a:ln>
                  <a:noFill/>
                </a:ln>
                <a:solidFill>
                  <a:prstClr val="black"/>
                </a:solidFill>
                <a:effectLst/>
                <a:uLnTx/>
                <a:uFillTx/>
                <a:latin typeface="Calibri"/>
                <a:ea typeface="+mn-ea"/>
                <a:cs typeface="Calibri"/>
              </a:rPr>
              <a:t>F</a:t>
            </a:r>
            <a:r>
              <a:rPr kumimoji="0" sz="2800" b="0" i="1"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1" u="none" strike="noStrike" kern="1200" cap="none" spc="-5" normalizeH="0" baseline="0" noProof="0" dirty="0">
                <a:ln>
                  <a:noFill/>
                </a:ln>
                <a:solidFill>
                  <a:prstClr val="black"/>
                </a:solidFill>
                <a:effectLst/>
                <a:uLnTx/>
                <a:uFillTx/>
                <a:latin typeface="Calibri"/>
                <a:ea typeface="+mn-ea"/>
                <a:cs typeface="Calibri"/>
              </a:rPr>
              <a:t>P</a:t>
            </a:r>
            <a:r>
              <a:rPr kumimoji="0" sz="2800" b="0" i="1"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x</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1" u="none" strike="noStrike" kern="1200" cap="none" spc="-5" normalizeH="0" baseline="0" noProof="0" dirty="0">
                <a:ln>
                  <a:noFill/>
                </a:ln>
                <a:solidFill>
                  <a:prstClr val="black"/>
                </a:solidFill>
                <a:effectLst/>
                <a:uLnTx/>
                <a:uFillTx/>
                <a:latin typeface="Calibri"/>
                <a:ea typeface="+mn-ea"/>
                <a:cs typeface="Calibri"/>
              </a:rPr>
              <a:t>S </a:t>
            </a:r>
            <a:r>
              <a:rPr kumimoji="0" sz="2800" b="0" i="0" u="none" strike="noStrike" kern="1200" cap="none" spc="-5" normalizeH="0" baseline="0" noProof="0" dirty="0">
                <a:ln>
                  <a:noFill/>
                </a:ln>
                <a:solidFill>
                  <a:prstClr val="black"/>
                </a:solidFill>
                <a:effectLst/>
                <a:uLnTx/>
                <a:uFillTx/>
                <a:latin typeface="Calibri"/>
                <a:ea typeface="+mn-ea"/>
                <a:cs typeface="Calibri"/>
              </a:rPr>
              <a:t>x </a:t>
            </a:r>
            <a:r>
              <a:rPr kumimoji="0" sz="2800" b="0" i="0" u="none" strike="noStrike" kern="1200" cap="none" spc="0" normalizeH="0" baseline="0" noProof="0" dirty="0">
                <a:ln>
                  <a:noFill/>
                </a:ln>
                <a:solidFill>
                  <a:prstClr val="black"/>
                </a:solidFill>
                <a:effectLst/>
                <a:uLnTx/>
                <a:uFillTx/>
                <a:latin typeface="Calibri"/>
                <a:ea typeface="+mn-ea"/>
                <a:cs typeface="Calibri"/>
              </a:rPr>
              <a:t>2</a:t>
            </a:r>
            <a:r>
              <a:rPr kumimoji="0" sz="2775" b="0" i="1" u="none" strike="noStrike" kern="1200" cap="none" spc="0" normalizeH="0" baseline="25525" noProof="0" dirty="0">
                <a:ln>
                  <a:noFill/>
                </a:ln>
                <a:solidFill>
                  <a:prstClr val="black"/>
                </a:solidFill>
                <a:effectLst/>
                <a:uLnTx/>
                <a:uFillTx/>
                <a:latin typeface="Calibri"/>
                <a:ea typeface="+mn-ea"/>
                <a:cs typeface="Calibri"/>
              </a:rPr>
              <a:t>C</a:t>
            </a:r>
            <a:r>
              <a:rPr kumimoji="0" sz="2775" b="0" i="1" u="none" strike="noStrike" kern="1200" cap="none" spc="337" normalizeH="0" baseline="25525"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-&gt;</a:t>
            </a:r>
            <a:r>
              <a:rPr kumimoji="0" sz="2800" b="0" i="0" u="none" strike="noStrike" kern="1200" cap="none" spc="2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{true,</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false}</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TextBox 3">
            <a:extLst>
              <a:ext uri="{FF2B5EF4-FFF2-40B4-BE49-F238E27FC236}">
                <a16:creationId xmlns:a16="http://schemas.microsoft.com/office/drawing/2014/main" id="{0641C9B9-2594-45BF-B57C-F22BD8DA2778}"/>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728BCF0B-E4EC-4BDA-A615-57594795C0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91534" y="461899"/>
            <a:ext cx="1359535" cy="696595"/>
          </a:xfrm>
          <a:prstGeom prst="rect">
            <a:avLst/>
          </a:prstGeom>
        </p:spPr>
        <p:txBody>
          <a:bodyPr vert="horz" wrap="square" lIns="0" tIns="13335" rIns="0" bIns="0" rtlCol="0">
            <a:spAutoFit/>
          </a:bodyPr>
          <a:lstStyle/>
          <a:p>
            <a:pPr marL="12700">
              <a:lnSpc>
                <a:spcPct val="100000"/>
              </a:lnSpc>
              <a:spcBef>
                <a:spcPts val="105"/>
              </a:spcBef>
            </a:pPr>
            <a:r>
              <a:rPr sz="4400" spc="-5" dirty="0">
                <a:latin typeface="Calibri"/>
                <a:cs typeface="Calibri"/>
              </a:rPr>
              <a:t>Vi</a:t>
            </a:r>
            <a:r>
              <a:rPr sz="4400" spc="-30" dirty="0">
                <a:latin typeface="Calibri"/>
                <a:cs typeface="Calibri"/>
              </a:rPr>
              <a:t>e</a:t>
            </a:r>
            <a:r>
              <a:rPr sz="4400" spc="-40" dirty="0">
                <a:latin typeface="Calibri"/>
                <a:cs typeface="Calibri"/>
              </a:rPr>
              <a:t>w</a:t>
            </a:r>
            <a:r>
              <a:rPr sz="4400" dirty="0">
                <a:latin typeface="Calibri"/>
                <a:cs typeface="Calibri"/>
              </a:rPr>
              <a:t>s</a:t>
            </a:r>
            <a:endParaRPr sz="4400">
              <a:latin typeface="Calibri"/>
              <a:cs typeface="Calibri"/>
            </a:endParaRPr>
          </a:p>
        </p:txBody>
      </p:sp>
      <p:sp>
        <p:nvSpPr>
          <p:cNvPr id="3" name="object 3"/>
          <p:cNvSpPr txBox="1"/>
          <p:nvPr/>
        </p:nvSpPr>
        <p:spPr>
          <a:xfrm>
            <a:off x="535940" y="1361694"/>
            <a:ext cx="7738109" cy="1002030"/>
          </a:xfrm>
          <a:prstGeom prst="rect">
            <a:avLst/>
          </a:prstGeom>
        </p:spPr>
        <p:txBody>
          <a:bodyPr vert="horz" wrap="square" lIns="0" tIns="13335" rIns="0" bIns="0" rtlCol="0">
            <a:spAutoFit/>
          </a:bodyPr>
          <a:lstStyle/>
          <a:p>
            <a:pPr marL="355600" marR="5080" lvl="0" indent="-342900" algn="l" defTabSz="914400" rtl="0" eaLnBrk="1" fontAlgn="auto" latinLnBrk="0" hangingPunct="1">
              <a:lnSpc>
                <a:spcPct val="100000"/>
              </a:lnSpc>
              <a:spcBef>
                <a:spcPts val="105"/>
              </a:spcBef>
              <a:spcAft>
                <a:spcPts val="0"/>
              </a:spcAft>
              <a:buClrTx/>
              <a:buSzTx/>
              <a:buFont typeface="Arial MT"/>
              <a:buChar char="•"/>
              <a:tabLst>
                <a:tab pos="354965" algn="l"/>
                <a:tab pos="355600" algn="l"/>
              </a:tabLst>
              <a:defRPr/>
            </a:pPr>
            <a:r>
              <a:rPr kumimoji="0" sz="3200" b="0" i="0" u="none" strike="noStrike" kern="1200" cap="none" spc="-55" normalizeH="0" baseline="0" noProof="0" dirty="0">
                <a:ln>
                  <a:noFill/>
                </a:ln>
                <a:solidFill>
                  <a:prstClr val="black"/>
                </a:solidFill>
                <a:effectLst/>
                <a:uLnTx/>
                <a:uFillTx/>
                <a:latin typeface="Calibri"/>
                <a:ea typeface="+mn-ea"/>
                <a:cs typeface="Calibri"/>
              </a:rPr>
              <a:t>We</a:t>
            </a:r>
            <a:r>
              <a:rPr kumimoji="0" sz="3200" b="0" i="0" u="none" strike="noStrike" kern="1200" cap="none" spc="-2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assume</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principals</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20" normalizeH="0" baseline="0" noProof="0" dirty="0">
                <a:ln>
                  <a:noFill/>
                </a:ln>
                <a:solidFill>
                  <a:prstClr val="black"/>
                </a:solidFill>
                <a:effectLst/>
                <a:uLnTx/>
                <a:uFillTx/>
                <a:latin typeface="Calibri"/>
                <a:ea typeface="+mn-ea"/>
                <a:cs typeface="Calibri"/>
              </a:rPr>
              <a:t>have</a:t>
            </a:r>
            <a:r>
              <a:rPr kumimoji="0" sz="3200" b="0" i="0" u="none" strike="noStrike" kern="1200" cap="none" spc="-5" normalizeH="0" baseline="0" noProof="0" dirty="0">
                <a:ln>
                  <a:noFill/>
                </a:ln>
                <a:solidFill>
                  <a:prstClr val="black"/>
                </a:solidFill>
                <a:effectLst/>
                <a:uLnTx/>
                <a:uFillTx/>
                <a:latin typeface="Calibri"/>
                <a:ea typeface="+mn-ea"/>
                <a:cs typeface="Calibri"/>
              </a:rPr>
              <a:t> some</a:t>
            </a:r>
            <a:r>
              <a:rPr kumimoji="0" sz="3200" b="0" i="0" u="none" strike="noStrike" kern="1200" cap="none" spc="-20" normalizeH="0" baseline="0" noProof="0" dirty="0">
                <a:ln>
                  <a:noFill/>
                </a:ln>
                <a:solidFill>
                  <a:prstClr val="black"/>
                </a:solidFill>
                <a:effectLst/>
                <a:uLnTx/>
                <a:uFillTx/>
                <a:latin typeface="Calibri"/>
                <a:ea typeface="+mn-ea"/>
                <a:cs typeface="Calibri"/>
              </a:rPr>
              <a:t> </a:t>
            </a:r>
            <a:r>
              <a:rPr kumimoji="0" sz="3200" b="0" i="1" u="none" strike="noStrike" kern="1200" cap="none" spc="-5" normalizeH="0" baseline="0" noProof="0" dirty="0">
                <a:ln>
                  <a:noFill/>
                </a:ln>
                <a:solidFill>
                  <a:prstClr val="black"/>
                </a:solidFill>
                <a:effectLst/>
                <a:uLnTx/>
                <a:uFillTx/>
                <a:latin typeface="Calibri"/>
                <a:ea typeface="+mn-ea"/>
                <a:cs typeface="Calibri"/>
              </a:rPr>
              <a:t>view </a:t>
            </a:r>
            <a:r>
              <a:rPr kumimoji="0" sz="3200" b="0" i="0" u="none" strike="noStrike" kern="1200" cap="none" spc="-5" normalizeH="0" baseline="0" noProof="0" dirty="0">
                <a:ln>
                  <a:noFill/>
                </a:ln>
                <a:solidFill>
                  <a:prstClr val="black"/>
                </a:solidFill>
                <a:effectLst/>
                <a:uLnTx/>
                <a:uFillTx/>
                <a:latin typeface="Calibri"/>
                <a:ea typeface="+mn-ea"/>
                <a:cs typeface="Calibri"/>
              </a:rPr>
              <a:t>of</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the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25" normalizeH="0" baseline="0" noProof="0" dirty="0">
                <a:ln>
                  <a:noFill/>
                </a:ln>
                <a:solidFill>
                  <a:prstClr val="black"/>
                </a:solidFill>
                <a:effectLst/>
                <a:uLnTx/>
                <a:uFillTx/>
                <a:latin typeface="Calibri"/>
                <a:ea typeface="+mn-ea"/>
                <a:cs typeface="Calibri"/>
              </a:rPr>
              <a:t>system.</a:t>
            </a:r>
            <a:endParaRPr kumimoji="0" sz="32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535940" y="4776342"/>
            <a:ext cx="6477635" cy="1002030"/>
          </a:xfrm>
          <a:prstGeom prst="rect">
            <a:avLst/>
          </a:prstGeom>
        </p:spPr>
        <p:txBody>
          <a:bodyPr vert="horz" wrap="square" lIns="0" tIns="12700" rIns="0" bIns="0" rtlCol="0">
            <a:spAutoFit/>
          </a:bodyPr>
          <a:lstStyle/>
          <a:p>
            <a:pPr marL="355600" marR="5080" lvl="0" indent="-342900" algn="l" defTabSz="914400" rtl="0" eaLnBrk="1" fontAlgn="auto" latinLnBrk="0" hangingPunct="1">
              <a:lnSpc>
                <a:spcPct val="100000"/>
              </a:lnSpc>
              <a:spcBef>
                <a:spcPts val="100"/>
              </a:spcBef>
              <a:spcAft>
                <a:spcPts val="0"/>
              </a:spcAft>
              <a:buClrTx/>
              <a:buSzTx/>
              <a:buFont typeface="Arial MT"/>
              <a:buChar char="•"/>
              <a:tabLst>
                <a:tab pos="354965" algn="l"/>
                <a:tab pos="355600" algn="l"/>
              </a:tabLst>
              <a:defRPr/>
            </a:pPr>
            <a:r>
              <a:rPr kumimoji="0" sz="3200" b="0" i="0" u="none" strike="noStrike" kern="1200" cap="none" spc="-5" normalizeH="0" baseline="0" noProof="0" dirty="0">
                <a:ln>
                  <a:noFill/>
                </a:ln>
                <a:solidFill>
                  <a:prstClr val="black"/>
                </a:solidFill>
                <a:effectLst/>
                <a:uLnTx/>
                <a:uFillTx/>
                <a:latin typeface="Calibri"/>
                <a:ea typeface="+mn-ea"/>
                <a:cs typeface="Calibri"/>
              </a:rPr>
              <a:t>This</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allows</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us</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20" normalizeH="0" baseline="0" noProof="0" dirty="0">
                <a:ln>
                  <a:noFill/>
                </a:ln>
                <a:solidFill>
                  <a:prstClr val="black"/>
                </a:solidFill>
                <a:effectLst/>
                <a:uLnTx/>
                <a:uFillTx/>
                <a:latin typeface="Calibri"/>
                <a:ea typeface="+mn-ea"/>
                <a:cs typeface="Calibri"/>
              </a:rPr>
              <a:t>to</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define</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5" normalizeH="0" baseline="0" noProof="0" dirty="0">
                <a:ln>
                  <a:noFill/>
                </a:ln>
                <a:solidFill>
                  <a:prstClr val="black"/>
                </a:solidFill>
                <a:effectLst/>
                <a:uLnTx/>
                <a:uFillTx/>
                <a:latin typeface="Calibri"/>
                <a:ea typeface="+mn-ea"/>
                <a:cs typeface="Calibri"/>
              </a:rPr>
              <a:t>proof</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scoring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functions,</a:t>
            </a:r>
            <a:r>
              <a:rPr kumimoji="0" sz="3200" b="0" i="0" u="none" strike="noStrike" kern="1200" cap="none" spc="2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score:</a:t>
            </a:r>
            <a:r>
              <a:rPr kumimoji="0" sz="3200" b="0" i="0" u="none" strike="noStrike" kern="1200" cap="none" spc="-45" normalizeH="0" baseline="0" noProof="0" dirty="0">
                <a:ln>
                  <a:noFill/>
                </a:ln>
                <a:solidFill>
                  <a:prstClr val="black"/>
                </a:solidFill>
                <a:effectLst/>
                <a:uLnTx/>
                <a:uFillTx/>
                <a:latin typeface="Calibri"/>
                <a:ea typeface="+mn-ea"/>
                <a:cs typeface="Calibri"/>
              </a:rPr>
              <a:t> </a:t>
            </a:r>
            <a:r>
              <a:rPr kumimoji="0" sz="3200" b="0" i="1" u="none" strike="noStrike" kern="1200" cap="none" spc="0" normalizeH="0" baseline="0" noProof="0" dirty="0">
                <a:ln>
                  <a:noFill/>
                </a:ln>
                <a:solidFill>
                  <a:prstClr val="black"/>
                </a:solidFill>
                <a:effectLst/>
                <a:uLnTx/>
                <a:uFillTx/>
                <a:latin typeface="Calibri"/>
                <a:ea typeface="+mn-ea"/>
                <a:cs typeface="Calibri"/>
              </a:rPr>
              <a:t>P</a:t>
            </a:r>
            <a:r>
              <a:rPr kumimoji="0" sz="3200" b="0" i="1"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x</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1" u="none" strike="noStrike" kern="1200" cap="none" spc="0" normalizeH="0" baseline="0" noProof="0" dirty="0">
                <a:ln>
                  <a:noFill/>
                </a:ln>
                <a:solidFill>
                  <a:prstClr val="black"/>
                </a:solidFill>
                <a:effectLst/>
                <a:uLnTx/>
                <a:uFillTx/>
                <a:latin typeface="Calibri"/>
                <a:ea typeface="+mn-ea"/>
                <a:cs typeface="Calibri"/>
              </a:rPr>
              <a:t>S</a:t>
            </a:r>
            <a:r>
              <a:rPr kumimoji="0" sz="3200" b="0" i="1"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x</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1" u="none" strike="noStrike" kern="1200" cap="none" spc="0" normalizeH="0" baseline="0" noProof="0" dirty="0">
                <a:ln>
                  <a:noFill/>
                </a:ln>
                <a:solidFill>
                  <a:prstClr val="black"/>
                </a:solidFill>
                <a:effectLst/>
                <a:uLnTx/>
                <a:uFillTx/>
                <a:latin typeface="Calibri"/>
                <a:ea typeface="+mn-ea"/>
                <a:cs typeface="Calibri"/>
              </a:rPr>
              <a:t>V</a:t>
            </a:r>
            <a:r>
              <a:rPr kumimoji="0" sz="3200" b="0" i="1"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-&gt;</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1" u="none" strike="noStrike" kern="1200" cap="none" spc="0" normalizeH="0" baseline="0" noProof="0" dirty="0">
                <a:ln>
                  <a:noFill/>
                </a:ln>
                <a:solidFill>
                  <a:prstClr val="black"/>
                </a:solidFill>
                <a:effectLst/>
                <a:uLnTx/>
                <a:uFillTx/>
                <a:latin typeface="Calibri"/>
                <a:ea typeface="+mn-ea"/>
                <a:cs typeface="Calibri"/>
              </a:rPr>
              <a:t>T</a:t>
            </a:r>
            <a:endParaRPr kumimoji="0" sz="3200" b="0" i="0" u="none" strike="noStrike" kern="1200" cap="none" spc="0" normalizeH="0" baseline="0" noProof="0">
              <a:ln>
                <a:noFill/>
              </a:ln>
              <a:solidFill>
                <a:prstClr val="black"/>
              </a:solidFill>
              <a:effectLst/>
              <a:uLnTx/>
              <a:uFillTx/>
              <a:latin typeface="Calibri"/>
              <a:ea typeface="+mn-ea"/>
              <a:cs typeface="Calibri"/>
            </a:endParaRPr>
          </a:p>
        </p:txBody>
      </p:sp>
      <p:pic>
        <p:nvPicPr>
          <p:cNvPr id="5" name="object 5"/>
          <p:cNvPicPr/>
          <p:nvPr/>
        </p:nvPicPr>
        <p:blipFill>
          <a:blip r:embed="rId2" cstate="print"/>
          <a:stretch>
            <a:fillRect/>
          </a:stretch>
        </p:blipFill>
        <p:spPr>
          <a:xfrm>
            <a:off x="554736" y="2664967"/>
            <a:ext cx="4025900" cy="1600199"/>
          </a:xfrm>
          <a:prstGeom prst="rect">
            <a:avLst/>
          </a:prstGeom>
        </p:spPr>
      </p:pic>
      <p:pic>
        <p:nvPicPr>
          <p:cNvPr id="6" name="object 6"/>
          <p:cNvPicPr/>
          <p:nvPr/>
        </p:nvPicPr>
        <p:blipFill>
          <a:blip r:embed="rId3" cstate="print"/>
          <a:stretch>
            <a:fillRect/>
          </a:stretch>
        </p:blipFill>
        <p:spPr>
          <a:xfrm>
            <a:off x="5409184" y="2181860"/>
            <a:ext cx="2844800" cy="2108200"/>
          </a:xfrm>
          <a:prstGeom prst="rect">
            <a:avLst/>
          </a:prstGeom>
        </p:spPr>
      </p:pic>
      <p:sp>
        <p:nvSpPr>
          <p:cNvPr id="7" name="TextBox 6">
            <a:extLst>
              <a:ext uri="{FF2B5EF4-FFF2-40B4-BE49-F238E27FC236}">
                <a16:creationId xmlns:a16="http://schemas.microsoft.com/office/drawing/2014/main" id="{59D23D71-EB41-4657-A0EE-6356108724E4}"/>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8" name="Slide Number Placeholder 7">
            <a:extLst>
              <a:ext uri="{FF2B5EF4-FFF2-40B4-BE49-F238E27FC236}">
                <a16:creationId xmlns:a16="http://schemas.microsoft.com/office/drawing/2014/main" id="{32264945-42D3-4605-936D-9798AA4F76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24534" y="461899"/>
            <a:ext cx="7086600"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Properties</a:t>
            </a:r>
            <a:r>
              <a:rPr sz="4400" spc="-15" dirty="0">
                <a:latin typeface="Calibri"/>
                <a:cs typeface="Calibri"/>
              </a:rPr>
              <a:t> </a:t>
            </a:r>
            <a:r>
              <a:rPr sz="4400" spc="-5" dirty="0">
                <a:latin typeface="Calibri"/>
                <a:cs typeface="Calibri"/>
              </a:rPr>
              <a:t>of </a:t>
            </a:r>
            <a:r>
              <a:rPr sz="4400" spc="-10" dirty="0">
                <a:latin typeface="Calibri"/>
                <a:cs typeface="Calibri"/>
              </a:rPr>
              <a:t>Scoring</a:t>
            </a:r>
            <a:r>
              <a:rPr sz="4400" spc="-5" dirty="0">
                <a:latin typeface="Calibri"/>
                <a:cs typeface="Calibri"/>
              </a:rPr>
              <a:t> Functions</a:t>
            </a:r>
            <a:endParaRPr sz="4400">
              <a:latin typeface="Calibri"/>
              <a:cs typeface="Calibri"/>
            </a:endParaRPr>
          </a:p>
        </p:txBody>
      </p:sp>
      <p:sp>
        <p:nvSpPr>
          <p:cNvPr id="3" name="object 3"/>
          <p:cNvSpPr txBox="1"/>
          <p:nvPr/>
        </p:nvSpPr>
        <p:spPr>
          <a:xfrm>
            <a:off x="535940" y="1507485"/>
            <a:ext cx="7689850" cy="4792980"/>
          </a:xfrm>
          <a:prstGeom prst="rect">
            <a:avLst/>
          </a:prstGeom>
        </p:spPr>
        <p:txBody>
          <a:bodyPr vert="horz" wrap="square" lIns="0" tIns="64769" rIns="0" bIns="0" rtlCol="0">
            <a:spAutoFit/>
          </a:bodyPr>
          <a:lstStyle/>
          <a:p>
            <a:pPr marL="12700" marR="0" lvl="0" indent="0" algn="l" defTabSz="914400" rtl="0" eaLnBrk="1" fontAlgn="auto" latinLnBrk="0" hangingPunct="1">
              <a:lnSpc>
                <a:spcPct val="100000"/>
              </a:lnSpc>
              <a:spcBef>
                <a:spcPts val="509"/>
              </a:spcBef>
              <a:spcAft>
                <a:spcPts val="0"/>
              </a:spcAft>
              <a:buClrTx/>
              <a:buSzTx/>
              <a:buFontTx/>
              <a:buNone/>
              <a:tabLst/>
              <a:defRPr/>
            </a:pPr>
            <a:r>
              <a:rPr kumimoji="0" sz="3200" b="0" i="0" u="none" strike="noStrike" kern="1200" cap="none" spc="-15" normalizeH="0" baseline="0" noProof="0" dirty="0">
                <a:ln>
                  <a:noFill/>
                </a:ln>
                <a:solidFill>
                  <a:prstClr val="black"/>
                </a:solidFill>
                <a:effectLst/>
                <a:uLnTx/>
                <a:uFillTx/>
                <a:latin typeface="Calibri"/>
                <a:ea typeface="+mn-ea"/>
                <a:cs typeface="Calibri"/>
              </a:rPr>
              <a:t>Required</a:t>
            </a:r>
            <a:r>
              <a:rPr kumimoji="0" sz="3200" b="0" i="0" u="none" strike="noStrike" kern="1200" cap="none" spc="-2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Properties</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927100" marR="0" lvl="0" indent="-514350" algn="l" defTabSz="914400" rtl="0" eaLnBrk="1" fontAlgn="auto" latinLnBrk="0" hangingPunct="1">
              <a:lnSpc>
                <a:spcPct val="100000"/>
              </a:lnSpc>
              <a:spcBef>
                <a:spcPts val="350"/>
              </a:spcBef>
              <a:spcAft>
                <a:spcPts val="0"/>
              </a:spcAft>
              <a:buClrTx/>
              <a:buSzTx/>
              <a:buFontTx/>
              <a:buAutoNum type="arabicPeriod"/>
              <a:tabLst>
                <a:tab pos="927100" algn="l"/>
                <a:tab pos="927735"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Deterministic</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927100" marR="0" lvl="0" indent="-514350" algn="l" defTabSz="914400" rtl="0" eaLnBrk="1" fontAlgn="auto" latinLnBrk="0" hangingPunct="1">
              <a:lnSpc>
                <a:spcPct val="100000"/>
              </a:lnSpc>
              <a:spcBef>
                <a:spcPts val="340"/>
              </a:spcBef>
              <a:spcAft>
                <a:spcPts val="0"/>
              </a:spcAft>
              <a:buClrTx/>
              <a:buSzTx/>
              <a:buFontTx/>
              <a:buAutoNum type="arabicPeriod"/>
              <a:tabLst>
                <a:tab pos="927100" algn="l"/>
                <a:tab pos="92773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Simple </a:t>
            </a:r>
            <a:r>
              <a:rPr kumimoji="0" sz="2800" b="0" i="0" u="none" strike="noStrike" kern="1200" cap="none" spc="-15" normalizeH="0" baseline="0" noProof="0" dirty="0">
                <a:ln>
                  <a:noFill/>
                </a:ln>
                <a:solidFill>
                  <a:prstClr val="black"/>
                </a:solidFill>
                <a:effectLst/>
                <a:uLnTx/>
                <a:uFillTx/>
                <a:latin typeface="Calibri"/>
                <a:ea typeface="+mn-ea"/>
                <a:cs typeface="Calibri"/>
              </a:rPr>
              <a:t>ordering</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1327785" marR="0" lvl="1" indent="-515620" algn="l" defTabSz="914400" rtl="0" eaLnBrk="1" fontAlgn="auto" latinLnBrk="0" hangingPunct="1">
              <a:lnSpc>
                <a:spcPct val="100000"/>
              </a:lnSpc>
              <a:spcBef>
                <a:spcPts val="340"/>
              </a:spcBef>
              <a:spcAft>
                <a:spcPts val="0"/>
              </a:spcAft>
              <a:buClrTx/>
              <a:buSzTx/>
              <a:buFont typeface="Arial MT"/>
              <a:buChar char="•"/>
              <a:tabLst>
                <a:tab pos="1327785" algn="l"/>
                <a:tab pos="132842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F(A,s,C)=T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mbria Math"/>
                <a:ea typeface="+mn-ea"/>
                <a:cs typeface="Cambria Math"/>
              </a:rPr>
              <a:t>⋀</a:t>
            </a:r>
            <a:r>
              <a:rPr kumimoji="0" sz="2400" b="0" i="0" u="none" strike="noStrike" kern="1200" cap="none" spc="5" normalizeH="0" baseline="0" noProof="0" dirty="0">
                <a:ln>
                  <a:noFill/>
                </a:ln>
                <a:solidFill>
                  <a:prstClr val="black"/>
                </a:solidFill>
                <a:effectLst/>
                <a:uLnTx/>
                <a:uFillTx/>
                <a:latin typeface="Cambria Math"/>
                <a:ea typeface="+mn-ea"/>
                <a:cs typeface="Cambria Math"/>
              </a:rPr>
              <a:t> </a:t>
            </a:r>
            <a:r>
              <a:rPr kumimoji="0" sz="2400" b="0" i="0" u="none" strike="noStrike" kern="1200" cap="none" spc="-5" normalizeH="0" baseline="0" noProof="0" dirty="0">
                <a:ln>
                  <a:noFill/>
                </a:ln>
                <a:solidFill>
                  <a:prstClr val="black"/>
                </a:solidFill>
                <a:effectLst/>
                <a:uLnTx/>
                <a:uFillTx/>
                <a:latin typeface="Calibri"/>
                <a:ea typeface="+mn-ea"/>
                <a:cs typeface="Calibri"/>
              </a:rPr>
              <a:t>F(B,x,C)=F</a:t>
            </a:r>
            <a:r>
              <a:rPr kumimoji="0" sz="2400" b="0" i="0" u="none" strike="noStrike" kern="1200" cap="none" spc="-5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10" normalizeH="0" baseline="0" noProof="0" dirty="0">
                <a:ln>
                  <a:noFill/>
                </a:ln>
                <a:solidFill>
                  <a:prstClr val="black"/>
                </a:solidFill>
                <a:effectLst/>
                <a:uLnTx/>
                <a:uFillTx/>
                <a:latin typeface="Calibri"/>
                <a:ea typeface="+mn-ea"/>
                <a:cs typeface="Calibri"/>
              </a:rPr>
              <a:t> score(A,s,v)</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&gt;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score(B,s,v)</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927100" marR="0" lvl="0" indent="-514350" algn="l" defTabSz="914400" rtl="0" eaLnBrk="1" fontAlgn="auto" latinLnBrk="0" hangingPunct="1">
              <a:lnSpc>
                <a:spcPct val="100000"/>
              </a:lnSpc>
              <a:spcBef>
                <a:spcPts val="285"/>
              </a:spcBef>
              <a:spcAft>
                <a:spcPts val="0"/>
              </a:spcAft>
              <a:buClrTx/>
              <a:buSzTx/>
              <a:buFontTx/>
              <a:buAutoNum type="arabicPeriod"/>
              <a:tabLst>
                <a:tab pos="927100" algn="l"/>
                <a:tab pos="92773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Authorization</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relevant</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35"/>
              </a:spcBef>
              <a:spcAft>
                <a:spcPts val="0"/>
              </a:spcAft>
              <a:buClrTx/>
              <a:buSzTx/>
              <a:buFont typeface="Calibri"/>
              <a:buAutoNum type="arabicPeriod"/>
              <a:tabLst/>
              <a:defRPr/>
            </a:pPr>
            <a:endParaRPr kumimoji="0" sz="33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3200" b="0" i="0" u="none" strike="noStrike" kern="1200" cap="none" spc="-5" normalizeH="0" baseline="0" noProof="0" dirty="0">
                <a:ln>
                  <a:noFill/>
                </a:ln>
                <a:solidFill>
                  <a:prstClr val="black"/>
                </a:solidFill>
                <a:effectLst/>
                <a:uLnTx/>
                <a:uFillTx/>
                <a:latin typeface="Calibri"/>
                <a:ea typeface="+mn-ea"/>
                <a:cs typeface="Calibri"/>
              </a:rPr>
              <a:t>Optional </a:t>
            </a:r>
            <a:r>
              <a:rPr kumimoji="0" sz="3200" b="0" i="0" u="none" strike="noStrike" kern="1200" cap="none" spc="-10" normalizeH="0" baseline="0" noProof="0" dirty="0">
                <a:ln>
                  <a:noFill/>
                </a:ln>
                <a:solidFill>
                  <a:prstClr val="black"/>
                </a:solidFill>
                <a:effectLst/>
                <a:uLnTx/>
                <a:uFillTx/>
                <a:latin typeface="Calibri"/>
                <a:ea typeface="+mn-ea"/>
                <a:cs typeface="Calibri"/>
              </a:rPr>
              <a:t>Properties</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927100" marR="0" lvl="0" indent="-514350" algn="l" defTabSz="914400" rtl="0" eaLnBrk="1" fontAlgn="auto" latinLnBrk="0" hangingPunct="1">
              <a:lnSpc>
                <a:spcPct val="100000"/>
              </a:lnSpc>
              <a:spcBef>
                <a:spcPts val="355"/>
              </a:spcBef>
              <a:spcAft>
                <a:spcPts val="0"/>
              </a:spcAft>
              <a:buClrTx/>
              <a:buSzTx/>
              <a:buFontTx/>
              <a:buAutoNum type="arabicPeriod" startAt="4"/>
              <a:tabLst>
                <a:tab pos="927100" algn="l"/>
                <a:tab pos="927735"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Interpretable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927100" marR="0" lvl="0" indent="-514350" algn="l" defTabSz="914400" rtl="0" eaLnBrk="1" fontAlgn="auto" latinLnBrk="0" hangingPunct="1">
              <a:lnSpc>
                <a:spcPct val="100000"/>
              </a:lnSpc>
              <a:spcBef>
                <a:spcPts val="335"/>
              </a:spcBef>
              <a:spcAft>
                <a:spcPts val="0"/>
              </a:spcAft>
              <a:buClrTx/>
              <a:buSzTx/>
              <a:buFontTx/>
              <a:buAutoNum type="arabicPeriod" startAt="4"/>
              <a:tabLst>
                <a:tab pos="927100" algn="l"/>
                <a:tab pos="92773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Bounded</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927100" marR="0" lvl="0" indent="-514350" algn="l" defTabSz="914400" rtl="0" eaLnBrk="1" fontAlgn="auto" latinLnBrk="0" hangingPunct="1">
              <a:lnSpc>
                <a:spcPct val="100000"/>
              </a:lnSpc>
              <a:spcBef>
                <a:spcPts val="340"/>
              </a:spcBef>
              <a:spcAft>
                <a:spcPts val="0"/>
              </a:spcAft>
              <a:buClrTx/>
              <a:buSzTx/>
              <a:buFontTx/>
              <a:buAutoNum type="arabicPeriod" startAt="4"/>
              <a:tabLst>
                <a:tab pos="927100" algn="l"/>
                <a:tab pos="92773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Monotonic</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TextBox 3">
            <a:extLst>
              <a:ext uri="{FF2B5EF4-FFF2-40B4-BE49-F238E27FC236}">
                <a16:creationId xmlns:a16="http://schemas.microsoft.com/office/drawing/2014/main" id="{D60CEDBB-3778-4381-9F29-3DBF15BC2690}"/>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8934C19E-DAA7-4B8B-8309-E8ED33DB44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20085" y="461899"/>
            <a:ext cx="3704590" cy="696595"/>
          </a:xfrm>
          <a:prstGeom prst="rect">
            <a:avLst/>
          </a:prstGeom>
        </p:spPr>
        <p:txBody>
          <a:bodyPr vert="horz" wrap="square" lIns="0" tIns="13335" rIns="0" bIns="0" rtlCol="0">
            <a:spAutoFit/>
          </a:bodyPr>
          <a:lstStyle/>
          <a:p>
            <a:pPr marL="38100">
              <a:lnSpc>
                <a:spcPct val="100000"/>
              </a:lnSpc>
              <a:spcBef>
                <a:spcPts val="105"/>
              </a:spcBef>
            </a:pPr>
            <a:r>
              <a:rPr sz="4400" spc="-5" dirty="0">
                <a:latin typeface="Calibri"/>
                <a:cs typeface="Calibri"/>
              </a:rPr>
              <a:t>Overview</a:t>
            </a:r>
            <a:r>
              <a:rPr sz="4400" spc="-30" dirty="0">
                <a:latin typeface="Calibri"/>
                <a:cs typeface="Calibri"/>
              </a:rPr>
              <a:t> </a:t>
            </a:r>
            <a:r>
              <a:rPr sz="4400" spc="-5" dirty="0">
                <a:latin typeface="Calibri"/>
                <a:cs typeface="Calibri"/>
              </a:rPr>
              <a:t>of</a:t>
            </a:r>
            <a:r>
              <a:rPr sz="4400" spc="-30" dirty="0">
                <a:latin typeface="Calibri"/>
                <a:cs typeface="Calibri"/>
              </a:rPr>
              <a:t> </a:t>
            </a:r>
            <a:r>
              <a:rPr sz="4400" spc="-15" dirty="0">
                <a:latin typeface="Calibri"/>
                <a:cs typeface="Calibri"/>
              </a:rPr>
              <a:t>RT</a:t>
            </a:r>
            <a:r>
              <a:rPr sz="4350" spc="-22" baseline="-21072" dirty="0">
                <a:latin typeface="Calibri"/>
                <a:cs typeface="Calibri"/>
              </a:rPr>
              <a:t>0</a:t>
            </a:r>
            <a:endParaRPr sz="4350" baseline="-21072">
              <a:latin typeface="Calibri"/>
              <a:cs typeface="Calibri"/>
            </a:endParaRPr>
          </a:p>
        </p:txBody>
      </p:sp>
      <p:sp>
        <p:nvSpPr>
          <p:cNvPr id="3" name="object 3"/>
          <p:cNvSpPr txBox="1"/>
          <p:nvPr/>
        </p:nvSpPr>
        <p:spPr>
          <a:xfrm>
            <a:off x="485140" y="1537842"/>
            <a:ext cx="7088505" cy="4232910"/>
          </a:xfrm>
          <a:prstGeom prst="rect">
            <a:avLst/>
          </a:prstGeom>
        </p:spPr>
        <p:txBody>
          <a:bodyPr vert="horz" wrap="square" lIns="0" tIns="12700" rIns="0" bIns="0" rtlCol="0">
            <a:spAutoFit/>
          </a:bodyPr>
          <a:lstStyle/>
          <a:p>
            <a:pPr marL="63500" marR="0" lvl="0" indent="0" algn="l" defTabSz="914400" rtl="0" eaLnBrk="1" fontAlgn="auto" latinLnBrk="0" hangingPunct="1">
              <a:lnSpc>
                <a:spcPct val="100000"/>
              </a:lnSpc>
              <a:spcBef>
                <a:spcPts val="100"/>
              </a:spcBef>
              <a:spcAft>
                <a:spcPts val="0"/>
              </a:spcAft>
              <a:buClrTx/>
              <a:buSzTx/>
              <a:buFontTx/>
              <a:buNone/>
              <a:tabLst/>
              <a:defRPr/>
            </a:pPr>
            <a:r>
              <a:rPr kumimoji="0" sz="2700" b="0" i="0" u="none" strike="noStrike" kern="1200" cap="none" spc="0" normalizeH="0" baseline="0" noProof="0" dirty="0">
                <a:ln>
                  <a:noFill/>
                </a:ln>
                <a:solidFill>
                  <a:prstClr val="black"/>
                </a:solidFill>
                <a:effectLst/>
                <a:uLnTx/>
                <a:uFillTx/>
                <a:latin typeface="Calibri"/>
                <a:ea typeface="+mn-ea"/>
                <a:cs typeface="Calibri"/>
              </a:rPr>
              <a:t>Basics</a:t>
            </a:r>
            <a:endParaRPr kumimoji="0" sz="2700" b="0" i="0" u="none" strike="noStrike" kern="1200" cap="none" spc="0" normalizeH="0" baseline="0" noProof="0">
              <a:ln>
                <a:noFill/>
              </a:ln>
              <a:solidFill>
                <a:prstClr val="black"/>
              </a:solidFill>
              <a:effectLst/>
              <a:uLnTx/>
              <a:uFillTx/>
              <a:latin typeface="Calibri"/>
              <a:ea typeface="+mn-ea"/>
              <a:cs typeface="Calibri"/>
            </a:endParaRPr>
          </a:p>
          <a:p>
            <a:pPr marL="807085" marR="0" lvl="0" indent="-287020" algn="l" defTabSz="914400" rtl="0" eaLnBrk="1" fontAlgn="auto" latinLnBrk="0" hangingPunct="1">
              <a:lnSpc>
                <a:spcPct val="100000"/>
              </a:lnSpc>
              <a:spcBef>
                <a:spcPts val="10"/>
              </a:spcBef>
              <a:spcAft>
                <a:spcPts val="0"/>
              </a:spcAft>
              <a:buClrTx/>
              <a:buSzTx/>
              <a:buFont typeface="Arial MT"/>
              <a:buChar char="–"/>
              <a:tabLst>
                <a:tab pos="80772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Public</a:t>
            </a:r>
            <a:r>
              <a:rPr kumimoji="0" sz="2400" b="0" i="0" u="none" strike="noStrike" kern="1200" cap="none" spc="-30" normalizeH="0" baseline="0" noProof="0" dirty="0">
                <a:ln>
                  <a:noFill/>
                </a:ln>
                <a:solidFill>
                  <a:prstClr val="black"/>
                </a:solidFill>
                <a:effectLst/>
                <a:uLnTx/>
                <a:uFillTx/>
                <a:latin typeface="Calibri"/>
                <a:ea typeface="+mn-ea"/>
                <a:cs typeface="Calibri"/>
              </a:rPr>
              <a:t> keys </a:t>
            </a:r>
            <a:r>
              <a:rPr kumimoji="0" sz="2400" b="0" i="0" u="none" strike="noStrike" kern="1200" cap="none" spc="-5" normalizeH="0" baseline="0" noProof="0" dirty="0">
                <a:ln>
                  <a:noFill/>
                </a:ln>
                <a:solidFill>
                  <a:prstClr val="black"/>
                </a:solidFill>
                <a:effectLst/>
                <a:uLnTx/>
                <a:uFillTx/>
                <a:latin typeface="Calibri"/>
                <a:ea typeface="+mn-ea"/>
                <a:cs typeface="Calibri"/>
              </a:rPr>
              <a:t>identify</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users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807085" marR="0" lvl="0" indent="-287020" algn="l" defTabSz="914400" rtl="0" eaLnBrk="1" fontAlgn="auto" latinLnBrk="0" hangingPunct="1">
              <a:lnSpc>
                <a:spcPct val="100000"/>
              </a:lnSpc>
              <a:spcBef>
                <a:spcPts val="0"/>
              </a:spcBef>
              <a:spcAft>
                <a:spcPts val="0"/>
              </a:spcAft>
              <a:buClrTx/>
              <a:buSzTx/>
              <a:buFont typeface="Arial MT"/>
              <a:buChar char="–"/>
              <a:tabLst>
                <a:tab pos="807720" algn="l"/>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Roles</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group</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users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5"/>
              </a:spcBef>
              <a:spcAft>
                <a:spcPts val="0"/>
              </a:spcAft>
              <a:buClrTx/>
              <a:buSzTx/>
              <a:buFont typeface="Arial MT"/>
              <a:buChar char="–"/>
              <a:tabLst/>
              <a:defRPr/>
            </a:pPr>
            <a:endParaRPr kumimoji="0" sz="2600" b="0" i="0" u="none" strike="noStrike" kern="1200" cap="none" spc="0" normalizeH="0" baseline="0" noProof="0">
              <a:ln>
                <a:noFill/>
              </a:ln>
              <a:solidFill>
                <a:prstClr val="black"/>
              </a:solidFill>
              <a:effectLst/>
              <a:uLnTx/>
              <a:uFillTx/>
              <a:latin typeface="Calibri"/>
              <a:ea typeface="+mn-ea"/>
              <a:cs typeface="Calibri"/>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sz="2700" b="0" i="0" u="none" strike="noStrike" kern="1200" cap="none" spc="-15" normalizeH="0" baseline="0" noProof="0" dirty="0">
                <a:ln>
                  <a:noFill/>
                </a:ln>
                <a:solidFill>
                  <a:prstClr val="black"/>
                </a:solidFill>
                <a:effectLst/>
                <a:uLnTx/>
                <a:uFillTx/>
                <a:latin typeface="Calibri"/>
                <a:ea typeface="+mn-ea"/>
                <a:cs typeface="Calibri"/>
              </a:rPr>
              <a:t>Four</a:t>
            </a:r>
            <a:r>
              <a:rPr kumimoji="0" sz="2700" b="0" i="0" u="none" strike="noStrike" kern="1200" cap="none" spc="-30" normalizeH="0" baseline="0" noProof="0" dirty="0">
                <a:ln>
                  <a:noFill/>
                </a:ln>
                <a:solidFill>
                  <a:prstClr val="black"/>
                </a:solidFill>
                <a:effectLst/>
                <a:uLnTx/>
                <a:uFillTx/>
                <a:latin typeface="Calibri"/>
                <a:ea typeface="+mn-ea"/>
                <a:cs typeface="Calibri"/>
              </a:rPr>
              <a:t> </a:t>
            </a:r>
            <a:r>
              <a:rPr kumimoji="0" sz="2700" b="0" i="0" u="none" strike="noStrike" kern="1200" cap="none" spc="0" normalizeH="0" baseline="0" noProof="0" dirty="0">
                <a:ln>
                  <a:noFill/>
                </a:ln>
                <a:solidFill>
                  <a:prstClr val="black"/>
                </a:solidFill>
                <a:effectLst/>
                <a:uLnTx/>
                <a:uFillTx/>
                <a:latin typeface="Calibri"/>
                <a:ea typeface="+mn-ea"/>
                <a:cs typeface="Calibri"/>
              </a:rPr>
              <a:t>types</a:t>
            </a:r>
            <a:r>
              <a:rPr kumimoji="0" sz="2700" b="0" i="0" u="none" strike="noStrike" kern="1200" cap="none" spc="-45" normalizeH="0" baseline="0" noProof="0" dirty="0">
                <a:ln>
                  <a:noFill/>
                </a:ln>
                <a:solidFill>
                  <a:prstClr val="black"/>
                </a:solidFill>
                <a:effectLst/>
                <a:uLnTx/>
                <a:uFillTx/>
                <a:latin typeface="Calibri"/>
                <a:ea typeface="+mn-ea"/>
                <a:cs typeface="Calibri"/>
              </a:rPr>
              <a:t> </a:t>
            </a:r>
            <a:r>
              <a:rPr kumimoji="0" sz="2700" b="0" i="0" u="none" strike="noStrike" kern="1200" cap="none" spc="-5" normalizeH="0" baseline="0" noProof="0" dirty="0">
                <a:ln>
                  <a:noFill/>
                </a:ln>
                <a:solidFill>
                  <a:prstClr val="black"/>
                </a:solidFill>
                <a:effectLst/>
                <a:uLnTx/>
                <a:uFillTx/>
                <a:latin typeface="Calibri"/>
                <a:ea typeface="+mn-ea"/>
                <a:cs typeface="Calibri"/>
              </a:rPr>
              <a:t>of</a:t>
            </a:r>
            <a:r>
              <a:rPr kumimoji="0" sz="2700" b="0" i="0" u="none" strike="noStrike" kern="1200" cap="none" spc="-15" normalizeH="0" baseline="0" noProof="0" dirty="0">
                <a:ln>
                  <a:noFill/>
                </a:ln>
                <a:solidFill>
                  <a:prstClr val="black"/>
                </a:solidFill>
                <a:effectLst/>
                <a:uLnTx/>
                <a:uFillTx/>
                <a:latin typeface="Calibri"/>
                <a:ea typeface="+mn-ea"/>
                <a:cs typeface="Calibri"/>
              </a:rPr>
              <a:t> </a:t>
            </a:r>
            <a:r>
              <a:rPr kumimoji="0" sz="2700" b="0" i="0" u="none" strike="noStrike" kern="1200" cap="none" spc="0" normalizeH="0" baseline="0" noProof="0" dirty="0">
                <a:ln>
                  <a:noFill/>
                </a:ln>
                <a:solidFill>
                  <a:prstClr val="black"/>
                </a:solidFill>
                <a:effectLst/>
                <a:uLnTx/>
                <a:uFillTx/>
                <a:latin typeface="Calibri"/>
                <a:ea typeface="+mn-ea"/>
                <a:cs typeface="Calibri"/>
              </a:rPr>
              <a:t>rules</a:t>
            </a:r>
            <a:endParaRPr kumimoji="0" sz="2700" b="0" i="0" u="none" strike="noStrike" kern="1200" cap="none" spc="0" normalizeH="0" baseline="0" noProof="0">
              <a:ln>
                <a:noFill/>
              </a:ln>
              <a:solidFill>
                <a:prstClr val="black"/>
              </a:solidFill>
              <a:effectLst/>
              <a:uLnTx/>
              <a:uFillTx/>
              <a:latin typeface="Calibri"/>
              <a:ea typeface="+mn-ea"/>
              <a:cs typeface="Calibri"/>
            </a:endParaRPr>
          </a:p>
          <a:p>
            <a:pPr marL="807085" marR="0" lvl="0" indent="-287020" algn="l" defTabSz="914400" rtl="0" eaLnBrk="1" fontAlgn="auto" latinLnBrk="0" hangingPunct="1">
              <a:lnSpc>
                <a:spcPct val="100000"/>
              </a:lnSpc>
              <a:spcBef>
                <a:spcPts val="15"/>
              </a:spcBef>
              <a:spcAft>
                <a:spcPts val="0"/>
              </a:spcAft>
              <a:buClrTx/>
              <a:buSzTx/>
              <a:buFont typeface="Arial MT"/>
              <a:buChar char="–"/>
              <a:tabLst>
                <a:tab pos="807720" algn="l"/>
                <a:tab pos="2982595"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Simple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member:	</a:t>
            </a:r>
            <a:r>
              <a:rPr kumimoji="0" sz="2400" b="0" i="0" u="none" strike="noStrike" kern="1200" cap="none" spc="0" normalizeH="0" baseline="0" noProof="0" dirty="0">
                <a:ln>
                  <a:noFill/>
                </a:ln>
                <a:solidFill>
                  <a:prstClr val="black"/>
                </a:solidFill>
                <a:effectLst/>
                <a:uLnTx/>
                <a:uFillTx/>
                <a:latin typeface="Calibri"/>
                <a:ea typeface="+mn-ea"/>
                <a:cs typeface="Calibri"/>
              </a:rPr>
              <a:t>A.R</a:t>
            </a:r>
            <a:r>
              <a:rPr kumimoji="0" sz="2400" b="0" i="0" u="none" strike="noStrike" kern="1200" cap="none" spc="-5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&lt;-</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B</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807085" marR="0" lvl="0" indent="-287020" algn="l" defTabSz="914400" rtl="0" eaLnBrk="1" fontAlgn="auto" latinLnBrk="0" hangingPunct="1">
              <a:lnSpc>
                <a:spcPct val="100000"/>
              </a:lnSpc>
              <a:spcBef>
                <a:spcPts val="0"/>
              </a:spcBef>
              <a:spcAft>
                <a:spcPts val="0"/>
              </a:spcAft>
              <a:buClrTx/>
              <a:buSzTx/>
              <a:buFont typeface="Arial MT"/>
              <a:buChar char="–"/>
              <a:tabLst>
                <a:tab pos="807720" algn="l"/>
                <a:tab pos="3498215"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Simple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containment:	</a:t>
            </a:r>
            <a:r>
              <a:rPr kumimoji="0" sz="2400" b="0" i="0" u="none" strike="noStrike" kern="1200" cap="none" spc="0" normalizeH="0" baseline="0" noProof="0" dirty="0">
                <a:ln>
                  <a:noFill/>
                </a:ln>
                <a:solidFill>
                  <a:prstClr val="black"/>
                </a:solidFill>
                <a:effectLst/>
                <a:uLnTx/>
                <a:uFillTx/>
                <a:latin typeface="Calibri"/>
                <a:ea typeface="+mn-ea"/>
                <a:cs typeface="Calibri"/>
              </a:rPr>
              <a:t>A.R</a:t>
            </a:r>
            <a:r>
              <a:rPr kumimoji="0" sz="2400" b="0" i="0" u="none" strike="noStrike" kern="1200" cap="none" spc="-4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&lt;-</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B.R’</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807085" marR="0" lvl="0" indent="-287020" algn="l" defTabSz="914400" rtl="0" eaLnBrk="1" fontAlgn="auto" latinLnBrk="0" hangingPunct="1">
              <a:lnSpc>
                <a:spcPct val="100000"/>
              </a:lnSpc>
              <a:spcBef>
                <a:spcPts val="0"/>
              </a:spcBef>
              <a:spcAft>
                <a:spcPts val="0"/>
              </a:spcAft>
              <a:buClrTx/>
              <a:buSzTx/>
              <a:buFont typeface="Arial MT"/>
              <a:buChar char="–"/>
              <a:tabLst>
                <a:tab pos="80772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Linking</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containment:</a:t>
            </a:r>
            <a:r>
              <a:rPr kumimoji="0" sz="2400" b="0" i="0" u="none" strike="noStrike" kern="1200" cap="none" spc="-4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A.R</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&lt;-</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A.R1.R2</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807085" marR="0" lvl="0" indent="-287020" algn="l" defTabSz="914400" rtl="0" eaLnBrk="1" fontAlgn="auto" latinLnBrk="0" hangingPunct="1">
              <a:lnSpc>
                <a:spcPct val="100000"/>
              </a:lnSpc>
              <a:spcBef>
                <a:spcPts val="0"/>
              </a:spcBef>
              <a:spcAft>
                <a:spcPts val="0"/>
              </a:spcAft>
              <a:buClrTx/>
              <a:buSzTx/>
              <a:buFont typeface="Arial MT"/>
              <a:buChar char="–"/>
              <a:tabLst>
                <a:tab pos="80772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Intersection</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containment:</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A.R</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&lt;-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B</a:t>
            </a:r>
            <a:r>
              <a:rPr kumimoji="0" sz="2400" b="0" i="0" u="none" strike="noStrike" kern="1200" cap="none" spc="-7" normalizeH="0" baseline="-20833" noProof="0" dirty="0">
                <a:ln>
                  <a:noFill/>
                </a:ln>
                <a:solidFill>
                  <a:prstClr val="black"/>
                </a:solidFill>
                <a:effectLst/>
                <a:uLnTx/>
                <a:uFillTx/>
                <a:latin typeface="Calibri"/>
                <a:ea typeface="+mn-ea"/>
                <a:cs typeface="Calibri"/>
              </a:rPr>
              <a:t>1</a:t>
            </a:r>
            <a:r>
              <a:rPr kumimoji="0" sz="2400" b="0" i="0" u="none" strike="noStrike" kern="1200" cap="none" spc="-5" normalizeH="0" baseline="0" noProof="0" dirty="0">
                <a:ln>
                  <a:noFill/>
                </a:ln>
                <a:solidFill>
                  <a:prstClr val="black"/>
                </a:solidFill>
                <a:effectLst/>
                <a:uLnTx/>
                <a:uFillTx/>
                <a:latin typeface="Calibri"/>
                <a:ea typeface="+mn-ea"/>
                <a:cs typeface="Calibri"/>
              </a:rPr>
              <a:t>.R</a:t>
            </a:r>
            <a:r>
              <a:rPr kumimoji="0" sz="2400" b="0" i="0" u="none" strike="noStrike" kern="1200" cap="none" spc="-7" normalizeH="0" baseline="-20833" noProof="0" dirty="0">
                <a:ln>
                  <a:noFill/>
                </a:ln>
                <a:solidFill>
                  <a:prstClr val="black"/>
                </a:solidFill>
                <a:effectLst/>
                <a:uLnTx/>
                <a:uFillTx/>
                <a:latin typeface="Calibri"/>
                <a:ea typeface="+mn-ea"/>
                <a:cs typeface="Calibri"/>
              </a:rPr>
              <a:t>1</a:t>
            </a:r>
            <a:r>
              <a:rPr kumimoji="0" sz="2400" b="0" i="0" u="none" strike="noStrike" kern="1200" cap="none" spc="247" normalizeH="0" baseline="-20833"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5" normalizeH="0" baseline="0" noProof="0" dirty="0">
                <a:ln>
                  <a:noFill/>
                </a:ln>
                <a:solidFill>
                  <a:prstClr val="black"/>
                </a:solidFill>
                <a:effectLst/>
                <a:uLnTx/>
                <a:uFillTx/>
                <a:latin typeface="Calibri"/>
                <a:ea typeface="+mn-ea"/>
                <a:cs typeface="Calibri"/>
              </a:rPr>
              <a:t> B</a:t>
            </a:r>
            <a:r>
              <a:rPr kumimoji="0" sz="2400" b="0" i="0" u="none" strike="noStrike" kern="1200" cap="none" spc="-7" normalizeH="0" baseline="-20833" noProof="0" dirty="0">
                <a:ln>
                  <a:noFill/>
                </a:ln>
                <a:solidFill>
                  <a:prstClr val="black"/>
                </a:solidFill>
                <a:effectLst/>
                <a:uLnTx/>
                <a:uFillTx/>
                <a:latin typeface="Calibri"/>
                <a:ea typeface="+mn-ea"/>
                <a:cs typeface="Calibri"/>
              </a:rPr>
              <a:t>n</a:t>
            </a:r>
            <a:r>
              <a:rPr kumimoji="0" sz="2400" b="0" i="0" u="none" strike="noStrike" kern="1200" cap="none" spc="-5" normalizeH="0" baseline="0" noProof="0" dirty="0">
                <a:ln>
                  <a:noFill/>
                </a:ln>
                <a:solidFill>
                  <a:prstClr val="black"/>
                </a:solidFill>
                <a:effectLst/>
                <a:uLnTx/>
                <a:uFillTx/>
                <a:latin typeface="Calibri"/>
                <a:ea typeface="+mn-ea"/>
                <a:cs typeface="Calibri"/>
              </a:rPr>
              <a:t>.R</a:t>
            </a:r>
            <a:r>
              <a:rPr kumimoji="0" sz="2400" b="0" i="0" u="none" strike="noStrike" kern="1200" cap="none" spc="-7" normalizeH="0" baseline="-20833" noProof="0" dirty="0">
                <a:ln>
                  <a:noFill/>
                </a:ln>
                <a:solidFill>
                  <a:prstClr val="black"/>
                </a:solidFill>
                <a:effectLst/>
                <a:uLnTx/>
                <a:uFillTx/>
                <a:latin typeface="Calibri"/>
                <a:ea typeface="+mn-ea"/>
                <a:cs typeface="Calibri"/>
              </a:rPr>
              <a:t>n</a:t>
            </a:r>
            <a:endParaRPr kumimoji="0" sz="2400" b="0" i="0" u="none" strike="noStrike" kern="1200" cap="none" spc="0" normalizeH="0" baseline="-20833"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50" b="0" i="0" u="none" strike="noStrike" kern="1200" cap="none" spc="0" normalizeH="0" baseline="0" noProof="0">
              <a:ln>
                <a:noFill/>
              </a:ln>
              <a:solidFill>
                <a:prstClr val="black"/>
              </a:solidFill>
              <a:effectLst/>
              <a:uLnTx/>
              <a:uFillTx/>
              <a:latin typeface="Calibri"/>
              <a:ea typeface="+mn-ea"/>
              <a:cs typeface="Calibri"/>
            </a:endParaRPr>
          </a:p>
          <a:p>
            <a:pPr marL="63500" marR="0" lvl="0" indent="0" algn="l" defTabSz="914400" rtl="0" eaLnBrk="1" fontAlgn="auto" latinLnBrk="0" hangingPunct="1">
              <a:lnSpc>
                <a:spcPct val="100000"/>
              </a:lnSpc>
              <a:spcBef>
                <a:spcPts val="5"/>
              </a:spcBef>
              <a:spcAft>
                <a:spcPts val="0"/>
              </a:spcAft>
              <a:buClrTx/>
              <a:buSzTx/>
              <a:buFontTx/>
              <a:buNone/>
              <a:tabLst/>
              <a:defRPr/>
            </a:pPr>
            <a:r>
              <a:rPr kumimoji="0" sz="2700" b="0" i="0" u="none" strike="noStrike" kern="1200" cap="none" spc="-10" normalizeH="0" baseline="0" noProof="0" dirty="0">
                <a:ln>
                  <a:noFill/>
                </a:ln>
                <a:solidFill>
                  <a:prstClr val="black"/>
                </a:solidFill>
                <a:effectLst/>
                <a:uLnTx/>
                <a:uFillTx/>
                <a:latin typeface="Calibri"/>
                <a:ea typeface="+mn-ea"/>
                <a:cs typeface="Calibri"/>
              </a:rPr>
              <a:t>Policies</a:t>
            </a:r>
            <a:r>
              <a:rPr kumimoji="0" sz="2700" b="0" i="0" u="none" strike="noStrike" kern="1200" cap="none" spc="-5" normalizeH="0" baseline="0" noProof="0" dirty="0">
                <a:ln>
                  <a:noFill/>
                </a:ln>
                <a:solidFill>
                  <a:prstClr val="black"/>
                </a:solidFill>
                <a:effectLst/>
                <a:uLnTx/>
                <a:uFillTx/>
                <a:latin typeface="Calibri"/>
                <a:ea typeface="+mn-ea"/>
                <a:cs typeface="Calibri"/>
              </a:rPr>
              <a:t> built up</a:t>
            </a:r>
            <a:r>
              <a:rPr kumimoji="0" sz="2700" b="0" i="0" u="none" strike="noStrike" kern="1200" cap="none" spc="-20" normalizeH="0" baseline="0" noProof="0" dirty="0">
                <a:ln>
                  <a:noFill/>
                </a:ln>
                <a:solidFill>
                  <a:prstClr val="black"/>
                </a:solidFill>
                <a:effectLst/>
                <a:uLnTx/>
                <a:uFillTx/>
                <a:latin typeface="Calibri"/>
                <a:ea typeface="+mn-ea"/>
                <a:cs typeface="Calibri"/>
              </a:rPr>
              <a:t> </a:t>
            </a:r>
            <a:r>
              <a:rPr kumimoji="0" sz="2700" b="0" i="0" u="none" strike="noStrike" kern="1200" cap="none" spc="-5" normalizeH="0" baseline="0" noProof="0" dirty="0">
                <a:ln>
                  <a:noFill/>
                </a:ln>
                <a:solidFill>
                  <a:prstClr val="black"/>
                </a:solidFill>
                <a:effectLst/>
                <a:uLnTx/>
                <a:uFillTx/>
                <a:latin typeface="Calibri"/>
                <a:ea typeface="+mn-ea"/>
                <a:cs typeface="Calibri"/>
              </a:rPr>
              <a:t>using</a:t>
            </a:r>
            <a:r>
              <a:rPr kumimoji="0" sz="2700" b="0" i="0" u="none" strike="noStrike" kern="1200" cap="none" spc="-15" normalizeH="0" baseline="0" noProof="0" dirty="0">
                <a:ln>
                  <a:noFill/>
                </a:ln>
                <a:solidFill>
                  <a:prstClr val="black"/>
                </a:solidFill>
                <a:effectLst/>
                <a:uLnTx/>
                <a:uFillTx/>
                <a:latin typeface="Calibri"/>
                <a:ea typeface="+mn-ea"/>
                <a:cs typeface="Calibri"/>
              </a:rPr>
              <a:t> </a:t>
            </a:r>
            <a:r>
              <a:rPr kumimoji="0" sz="2700" b="0" i="0" u="none" strike="noStrike" kern="1200" cap="none" spc="-10" normalizeH="0" baseline="0" noProof="0" dirty="0">
                <a:ln>
                  <a:noFill/>
                </a:ln>
                <a:solidFill>
                  <a:prstClr val="black"/>
                </a:solidFill>
                <a:effectLst/>
                <a:uLnTx/>
                <a:uFillTx/>
                <a:latin typeface="Calibri"/>
                <a:ea typeface="+mn-ea"/>
                <a:cs typeface="Calibri"/>
              </a:rPr>
              <a:t>combinations</a:t>
            </a:r>
            <a:r>
              <a:rPr kumimoji="0" sz="2700" b="0" i="0" u="none" strike="noStrike" kern="1200" cap="none" spc="-25" normalizeH="0" baseline="0" noProof="0" dirty="0">
                <a:ln>
                  <a:noFill/>
                </a:ln>
                <a:solidFill>
                  <a:prstClr val="black"/>
                </a:solidFill>
                <a:effectLst/>
                <a:uLnTx/>
                <a:uFillTx/>
                <a:latin typeface="Calibri"/>
                <a:ea typeface="+mn-ea"/>
                <a:cs typeface="Calibri"/>
              </a:rPr>
              <a:t> </a:t>
            </a:r>
            <a:r>
              <a:rPr kumimoji="0" sz="2700" b="0" i="0" u="none" strike="noStrike" kern="1200" cap="none" spc="-5" normalizeH="0" baseline="0" noProof="0" dirty="0">
                <a:ln>
                  <a:noFill/>
                </a:ln>
                <a:solidFill>
                  <a:prstClr val="black"/>
                </a:solidFill>
                <a:effectLst/>
                <a:uLnTx/>
                <a:uFillTx/>
                <a:latin typeface="Calibri"/>
                <a:ea typeface="+mn-ea"/>
                <a:cs typeface="Calibri"/>
              </a:rPr>
              <a:t>of</a:t>
            </a:r>
            <a:r>
              <a:rPr kumimoji="0" sz="2700" b="0" i="0" u="none" strike="noStrike" kern="1200" cap="none" spc="5" normalizeH="0" baseline="0" noProof="0" dirty="0">
                <a:ln>
                  <a:noFill/>
                </a:ln>
                <a:solidFill>
                  <a:prstClr val="black"/>
                </a:solidFill>
                <a:effectLst/>
                <a:uLnTx/>
                <a:uFillTx/>
                <a:latin typeface="Calibri"/>
                <a:ea typeface="+mn-ea"/>
                <a:cs typeface="Calibri"/>
              </a:rPr>
              <a:t> </a:t>
            </a:r>
            <a:r>
              <a:rPr kumimoji="0" sz="2700" b="0" i="0" u="none" strike="noStrike" kern="1200" cap="none" spc="0" normalizeH="0" baseline="0" noProof="0" dirty="0">
                <a:ln>
                  <a:noFill/>
                </a:ln>
                <a:solidFill>
                  <a:prstClr val="black"/>
                </a:solidFill>
                <a:effectLst/>
                <a:uLnTx/>
                <a:uFillTx/>
                <a:latin typeface="Calibri"/>
                <a:ea typeface="+mn-ea"/>
                <a:cs typeface="Calibri"/>
              </a:rPr>
              <a:t>these</a:t>
            </a:r>
            <a:r>
              <a:rPr kumimoji="0" sz="2700" b="0" i="0" u="none" strike="noStrike" kern="1200" cap="none" spc="-35" normalizeH="0" baseline="0" noProof="0" dirty="0">
                <a:ln>
                  <a:noFill/>
                </a:ln>
                <a:solidFill>
                  <a:prstClr val="black"/>
                </a:solidFill>
                <a:effectLst/>
                <a:uLnTx/>
                <a:uFillTx/>
                <a:latin typeface="Calibri"/>
                <a:ea typeface="+mn-ea"/>
                <a:cs typeface="Calibri"/>
              </a:rPr>
              <a:t> </a:t>
            </a:r>
            <a:r>
              <a:rPr kumimoji="0" sz="2700" b="0" i="0" u="none" strike="noStrike" kern="1200" cap="none" spc="0" normalizeH="0" baseline="0" noProof="0" dirty="0">
                <a:ln>
                  <a:noFill/>
                </a:ln>
                <a:solidFill>
                  <a:prstClr val="black"/>
                </a:solidFill>
                <a:effectLst/>
                <a:uLnTx/>
                <a:uFillTx/>
                <a:latin typeface="Calibri"/>
                <a:ea typeface="+mn-ea"/>
                <a:cs typeface="Calibri"/>
              </a:rPr>
              <a:t>rules</a:t>
            </a:r>
            <a:endParaRPr kumimoji="0" sz="27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TextBox 3">
            <a:extLst>
              <a:ext uri="{FF2B5EF4-FFF2-40B4-BE49-F238E27FC236}">
                <a16:creationId xmlns:a16="http://schemas.microsoft.com/office/drawing/2014/main" id="{20DA4679-63C0-47FC-9B1C-9AC0718AABC8}"/>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D6B2D176-387E-4AFB-B2BC-492E85DA0F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1832" y="461899"/>
            <a:ext cx="571563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Scoring </a:t>
            </a:r>
            <a:r>
              <a:rPr sz="4400" spc="-5" dirty="0">
                <a:latin typeface="Calibri"/>
                <a:cs typeface="Calibri"/>
              </a:rPr>
              <a:t>Functions:</a:t>
            </a:r>
            <a:r>
              <a:rPr sz="4400" spc="-20" dirty="0">
                <a:latin typeface="Calibri"/>
                <a:cs typeface="Calibri"/>
              </a:rPr>
              <a:t> </a:t>
            </a:r>
            <a:r>
              <a:rPr sz="4400" spc="-125" dirty="0">
                <a:latin typeface="Calibri"/>
                <a:cs typeface="Calibri"/>
              </a:rPr>
              <a:t>Take</a:t>
            </a:r>
            <a:r>
              <a:rPr sz="4400" spc="-5" dirty="0">
                <a:latin typeface="Calibri"/>
                <a:cs typeface="Calibri"/>
              </a:rPr>
              <a:t> </a:t>
            </a:r>
            <a:r>
              <a:rPr sz="4400" dirty="0">
                <a:latin typeface="Calibri"/>
                <a:cs typeface="Calibri"/>
              </a:rPr>
              <a:t>1</a:t>
            </a:r>
            <a:endParaRPr sz="4400">
              <a:latin typeface="Calibri"/>
              <a:cs typeface="Calibri"/>
            </a:endParaRPr>
          </a:p>
        </p:txBody>
      </p:sp>
      <p:sp>
        <p:nvSpPr>
          <p:cNvPr id="3" name="object 3"/>
          <p:cNvSpPr txBox="1"/>
          <p:nvPr/>
        </p:nvSpPr>
        <p:spPr>
          <a:xfrm>
            <a:off x="510540" y="1507355"/>
            <a:ext cx="7685405" cy="4278630"/>
          </a:xfrm>
          <a:prstGeom prst="rect">
            <a:avLst/>
          </a:prstGeom>
        </p:spPr>
        <p:txBody>
          <a:bodyPr vert="horz" wrap="square" lIns="0" tIns="113664" rIns="0" bIns="0" rtlCol="0">
            <a:spAutoFit/>
          </a:bodyPr>
          <a:lstStyle/>
          <a:p>
            <a:pPr marL="381000" marR="0" lvl="0" indent="-342900" algn="l" defTabSz="914400" rtl="0" eaLnBrk="1" fontAlgn="auto" latinLnBrk="0" hangingPunct="1">
              <a:lnSpc>
                <a:spcPct val="100000"/>
              </a:lnSpc>
              <a:spcBef>
                <a:spcPts val="894"/>
              </a:spcBef>
              <a:spcAft>
                <a:spcPts val="0"/>
              </a:spcAft>
              <a:buClrTx/>
              <a:buSzTx/>
              <a:buFont typeface="Arial MT"/>
              <a:buChar char="•"/>
              <a:tabLst>
                <a:tab pos="380365" algn="l"/>
                <a:tab pos="381000" algn="l"/>
              </a:tabLst>
              <a:defRPr/>
            </a:pPr>
            <a:r>
              <a:rPr kumimoji="0" sz="3200" b="0" i="0" u="none" strike="noStrike" kern="1200" cap="none" spc="-5" normalizeH="0" baseline="0" noProof="0" dirty="0">
                <a:ln>
                  <a:noFill/>
                </a:ln>
                <a:solidFill>
                  <a:prstClr val="black"/>
                </a:solidFill>
                <a:effectLst/>
                <a:uLnTx/>
                <a:uFillTx/>
                <a:latin typeface="Calibri"/>
                <a:ea typeface="+mn-ea"/>
                <a:cs typeface="Calibri"/>
              </a:rPr>
              <a:t>Assumptions</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781685" marR="0" lvl="1" indent="-287020" algn="l" defTabSz="914400" rtl="0" eaLnBrk="1" fontAlgn="auto" latinLnBrk="0" hangingPunct="1">
              <a:lnSpc>
                <a:spcPct val="100000"/>
              </a:lnSpc>
              <a:spcBef>
                <a:spcPts val="690"/>
              </a:spcBef>
              <a:spcAft>
                <a:spcPts val="0"/>
              </a:spcAft>
              <a:buClrTx/>
              <a:buSzTx/>
              <a:buFont typeface="Arial MT"/>
              <a:buChar char="–"/>
              <a:tabLst>
                <a:tab pos="78232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Simplified</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model</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81685" marR="0" lvl="1" indent="-287020" algn="l" defTabSz="914400" rtl="0" eaLnBrk="1" fontAlgn="auto" latinLnBrk="0" hangingPunct="1">
              <a:lnSpc>
                <a:spcPct val="100000"/>
              </a:lnSpc>
              <a:spcBef>
                <a:spcPts val="670"/>
              </a:spcBef>
              <a:spcAft>
                <a:spcPts val="0"/>
              </a:spcAft>
              <a:buClrTx/>
              <a:buSzTx/>
              <a:buFont typeface="Arial MT"/>
              <a:buChar char="–"/>
              <a:tabLst>
                <a:tab pos="782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User</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designing</a:t>
            </a:r>
            <a:r>
              <a:rPr kumimoji="0" sz="2800" b="0" i="0" u="none" strike="noStrike" kern="1200" cap="none" spc="2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function</a:t>
            </a:r>
            <a:r>
              <a:rPr kumimoji="0" sz="2800" b="0" i="0" u="none" strike="noStrike" kern="1200" cap="none" spc="2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only</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knows</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about</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A.R</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1181100" marR="0" lvl="2" indent="-229235" algn="l" defTabSz="914400" rtl="0" eaLnBrk="1" fontAlgn="auto" latinLnBrk="0" hangingPunct="1">
              <a:lnSpc>
                <a:spcPct val="100000"/>
              </a:lnSpc>
              <a:spcBef>
                <a:spcPts val="605"/>
              </a:spcBef>
              <a:spcAft>
                <a:spcPts val="0"/>
              </a:spcAft>
              <a:buClrTx/>
              <a:buSzTx/>
              <a:buFont typeface="Arial MT"/>
              <a:buChar char="•"/>
              <a:tabLst>
                <a:tab pos="1181735" algn="l"/>
              </a:tabLst>
              <a:defRPr/>
            </a:pPr>
            <a:r>
              <a:rPr kumimoji="0" sz="2400" b="0" i="0" u="none" strike="noStrike" kern="1200" cap="none" spc="-20" normalizeH="0" baseline="0" noProof="0" dirty="0">
                <a:ln>
                  <a:noFill/>
                </a:ln>
                <a:solidFill>
                  <a:prstClr val="black"/>
                </a:solidFill>
                <a:effectLst/>
                <a:uLnTx/>
                <a:uFillTx/>
                <a:latin typeface="Calibri"/>
                <a:ea typeface="+mn-ea"/>
                <a:cs typeface="Calibri"/>
              </a:rPr>
              <a:t>Knows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all</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rules</a:t>
            </a:r>
            <a:r>
              <a:rPr kumimoji="0" sz="2400" b="0" i="0" u="none" strike="noStrike" kern="1200" cap="none" spc="-10" normalizeH="0" baseline="0" noProof="0" dirty="0">
                <a:ln>
                  <a:noFill/>
                </a:ln>
                <a:solidFill>
                  <a:prstClr val="black"/>
                </a:solidFill>
                <a:effectLst/>
                <a:uLnTx/>
                <a:uFillTx/>
                <a:latin typeface="Calibri"/>
                <a:ea typeface="+mn-ea"/>
                <a:cs typeface="Calibri"/>
              </a:rPr>
              <a:t> defining</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A.R</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181100" marR="0" lvl="2" indent="-229235" algn="l" defTabSz="914400" rtl="0" eaLnBrk="1" fontAlgn="auto" latinLnBrk="0" hangingPunct="1">
              <a:lnSpc>
                <a:spcPct val="100000"/>
              </a:lnSpc>
              <a:spcBef>
                <a:spcPts val="575"/>
              </a:spcBef>
              <a:spcAft>
                <a:spcPts val="0"/>
              </a:spcAft>
              <a:buClrTx/>
              <a:buSzTx/>
              <a:buFont typeface="Arial MT"/>
              <a:buChar char="•"/>
              <a:tabLst>
                <a:tab pos="1181735"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Understands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semantics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of</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every </a:t>
            </a:r>
            <a:r>
              <a:rPr kumimoji="0" sz="2400" b="0" i="0" u="none" strike="noStrike" kern="1200" cap="none" spc="-15" normalizeH="0" baseline="0" noProof="0" dirty="0">
                <a:ln>
                  <a:noFill/>
                </a:ln>
                <a:solidFill>
                  <a:prstClr val="black"/>
                </a:solidFill>
                <a:effectLst/>
                <a:uLnTx/>
                <a:uFillTx/>
                <a:latin typeface="Calibri"/>
                <a:ea typeface="+mn-ea"/>
                <a:cs typeface="Calibri"/>
              </a:rPr>
              <a:t>role</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“used”</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in</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these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181100" marR="0" lvl="0" indent="0" algn="l" defTabSz="914400" rtl="0" eaLnBrk="1" fontAlgn="auto" latinLnBrk="0" hangingPunct="1">
              <a:lnSpc>
                <a:spcPct val="100000"/>
              </a:lnSpc>
              <a:spcBef>
                <a:spcPts val="5"/>
              </a:spcBef>
              <a:spcAft>
                <a:spcPts val="0"/>
              </a:spcAft>
              <a:buClrTx/>
              <a:buSzTx/>
              <a:buFontTx/>
              <a:buNone/>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rules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781685" marR="0" lvl="1" indent="-287020" algn="l" defTabSz="914400" rtl="0" eaLnBrk="1" fontAlgn="auto" latinLnBrk="0" hangingPunct="1">
              <a:lnSpc>
                <a:spcPct val="100000"/>
              </a:lnSpc>
              <a:spcBef>
                <a:spcPts val="645"/>
              </a:spcBef>
              <a:spcAft>
                <a:spcPts val="0"/>
              </a:spcAft>
              <a:buClrTx/>
              <a:buSzTx/>
              <a:buFont typeface="Arial MT"/>
              <a:buChar char="–"/>
              <a:tabLst>
                <a:tab pos="78232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Each</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credential</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associated</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with a </a:t>
            </a:r>
            <a:r>
              <a:rPr kumimoji="0" sz="2800" b="0" i="0" u="none" strike="noStrike" kern="1200" cap="none" spc="-15" normalizeH="0" baseline="0" noProof="0" dirty="0">
                <a:ln>
                  <a:noFill/>
                </a:ln>
                <a:solidFill>
                  <a:prstClr val="black"/>
                </a:solidFill>
                <a:effectLst/>
                <a:uLnTx/>
                <a:uFillTx/>
                <a:latin typeface="Calibri"/>
                <a:ea typeface="+mn-ea"/>
                <a:cs typeface="Calibri"/>
              </a:rPr>
              <a:t>vector</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w</a:t>
            </a:r>
            <a:r>
              <a:rPr kumimoji="0" sz="2775" b="0" i="0" u="none" strike="noStrike" kern="1200" cap="none" spc="7" normalizeH="0" baseline="-21021" noProof="0" dirty="0">
                <a:ln>
                  <a:noFill/>
                </a:ln>
                <a:solidFill>
                  <a:prstClr val="black"/>
                </a:solidFill>
                <a:effectLst/>
                <a:uLnTx/>
                <a:uFillTx/>
                <a:latin typeface="Calibri"/>
                <a:ea typeface="+mn-ea"/>
                <a:cs typeface="Calibri"/>
              </a:rPr>
              <a:t>i</a:t>
            </a:r>
            <a:endParaRPr kumimoji="0" sz="2775" b="0" i="0" u="none" strike="noStrike" kern="1200" cap="none" spc="0" normalizeH="0" baseline="-21021" noProof="0">
              <a:ln>
                <a:noFill/>
              </a:ln>
              <a:solidFill>
                <a:prstClr val="black"/>
              </a:solidFill>
              <a:effectLst/>
              <a:uLnTx/>
              <a:uFillTx/>
              <a:latin typeface="Calibri"/>
              <a:ea typeface="+mn-ea"/>
              <a:cs typeface="Calibri"/>
            </a:endParaRPr>
          </a:p>
          <a:p>
            <a:pPr marL="1181100" marR="0" lvl="2" indent="-229235" algn="l" defTabSz="914400" rtl="0" eaLnBrk="1" fontAlgn="auto" latinLnBrk="0" hangingPunct="1">
              <a:lnSpc>
                <a:spcPct val="100000"/>
              </a:lnSpc>
              <a:spcBef>
                <a:spcPts val="605"/>
              </a:spcBef>
              <a:spcAft>
                <a:spcPts val="0"/>
              </a:spcAft>
              <a:buClrTx/>
              <a:buSzTx/>
              <a:buFont typeface="Arial MT"/>
              <a:buChar char="•"/>
              <a:tabLst>
                <a:tab pos="1181735"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All</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entries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&gt;</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0</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181100" marR="0" lvl="2" indent="-229235" algn="l" defTabSz="914400" rtl="0" eaLnBrk="1" fontAlgn="auto" latinLnBrk="0" hangingPunct="1">
              <a:lnSpc>
                <a:spcPct val="100000"/>
              </a:lnSpc>
              <a:spcBef>
                <a:spcPts val="575"/>
              </a:spcBef>
              <a:spcAft>
                <a:spcPts val="0"/>
              </a:spcAft>
              <a:buClrTx/>
              <a:buSzTx/>
              <a:buFont typeface="Arial MT"/>
              <a:buChar char="•"/>
              <a:tabLst>
                <a:tab pos="1181735"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||w</a:t>
            </a:r>
            <a:r>
              <a:rPr kumimoji="0" sz="2400" b="0" i="0" u="none" strike="noStrike" kern="1200" cap="none" spc="-7" normalizeH="0" baseline="-20833" noProof="0" dirty="0">
                <a:ln>
                  <a:noFill/>
                </a:ln>
                <a:solidFill>
                  <a:prstClr val="black"/>
                </a:solidFill>
                <a:effectLst/>
                <a:uLnTx/>
                <a:uFillTx/>
                <a:latin typeface="Calibri"/>
                <a:ea typeface="+mn-ea"/>
                <a:cs typeface="Calibri"/>
              </a:rPr>
              <a:t>i</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400" b="0" i="0" u="none" strike="noStrike" kern="1200" cap="none" spc="-7" normalizeH="0" baseline="-20833" noProof="0" dirty="0">
                <a:ln>
                  <a:noFill/>
                </a:ln>
                <a:solidFill>
                  <a:prstClr val="black"/>
                </a:solidFill>
                <a:effectLst/>
                <a:uLnTx/>
                <a:uFillTx/>
                <a:latin typeface="Calibri"/>
                <a:ea typeface="+mn-ea"/>
                <a:cs typeface="Calibri"/>
              </a:rPr>
              <a:t>1</a:t>
            </a:r>
            <a:r>
              <a:rPr kumimoji="0" sz="2400" b="0" i="0" u="none" strike="noStrike" kern="1200" cap="none" spc="179" normalizeH="0" baseline="-20833"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1</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TextBox 3">
            <a:extLst>
              <a:ext uri="{FF2B5EF4-FFF2-40B4-BE49-F238E27FC236}">
                <a16:creationId xmlns:a16="http://schemas.microsoft.com/office/drawing/2014/main" id="{549DBE46-9DC1-4C0A-8140-778BFCE39CAC}"/>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50628415-D135-49C1-8A92-937B7E0CB4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1832" y="461899"/>
            <a:ext cx="571563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Scoring </a:t>
            </a:r>
            <a:r>
              <a:rPr sz="4400" spc="-5" dirty="0">
                <a:latin typeface="Calibri"/>
                <a:cs typeface="Calibri"/>
              </a:rPr>
              <a:t>Functions:</a:t>
            </a:r>
            <a:r>
              <a:rPr sz="4400" spc="-20" dirty="0">
                <a:latin typeface="Calibri"/>
                <a:cs typeface="Calibri"/>
              </a:rPr>
              <a:t> </a:t>
            </a:r>
            <a:r>
              <a:rPr sz="4400" spc="-125" dirty="0">
                <a:latin typeface="Calibri"/>
                <a:cs typeface="Calibri"/>
              </a:rPr>
              <a:t>Take</a:t>
            </a:r>
            <a:r>
              <a:rPr sz="4400" spc="-5" dirty="0">
                <a:latin typeface="Calibri"/>
                <a:cs typeface="Calibri"/>
              </a:rPr>
              <a:t> </a:t>
            </a:r>
            <a:r>
              <a:rPr sz="4400" dirty="0">
                <a:latin typeface="Calibri"/>
                <a:cs typeface="Calibri"/>
              </a:rPr>
              <a:t>1</a:t>
            </a:r>
            <a:endParaRPr sz="4400">
              <a:latin typeface="Calibri"/>
              <a:cs typeface="Calibri"/>
            </a:endParaRPr>
          </a:p>
        </p:txBody>
      </p:sp>
      <p:grpSp>
        <p:nvGrpSpPr>
          <p:cNvPr id="3" name="object 3"/>
          <p:cNvGrpSpPr/>
          <p:nvPr/>
        </p:nvGrpSpPr>
        <p:grpSpPr>
          <a:xfrm>
            <a:off x="1719461" y="1589561"/>
            <a:ext cx="5201920" cy="4250690"/>
            <a:chOff x="1719461" y="1589561"/>
            <a:chExt cx="5201920" cy="4250690"/>
          </a:xfrm>
        </p:grpSpPr>
        <p:sp>
          <p:nvSpPr>
            <p:cNvPr id="4" name="object 4"/>
            <p:cNvSpPr/>
            <p:nvPr/>
          </p:nvSpPr>
          <p:spPr>
            <a:xfrm>
              <a:off x="1719461" y="1597912"/>
              <a:ext cx="5201920" cy="0"/>
            </a:xfrm>
            <a:custGeom>
              <a:avLst/>
              <a:gdLst/>
              <a:ahLst/>
              <a:cxnLst/>
              <a:rect l="l" t="t" r="r" b="b"/>
              <a:pathLst>
                <a:path w="5201920">
                  <a:moveTo>
                    <a:pt x="0" y="0"/>
                  </a:moveTo>
                  <a:lnTo>
                    <a:pt x="0" y="0"/>
                  </a:lnTo>
                  <a:lnTo>
                    <a:pt x="5201433" y="0"/>
                  </a:lnTo>
                </a:path>
              </a:pathLst>
            </a:custGeom>
            <a:ln w="16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1721129" y="1649564"/>
              <a:ext cx="941069" cy="189230"/>
            </a:xfrm>
            <a:custGeom>
              <a:avLst/>
              <a:gdLst/>
              <a:ahLst/>
              <a:cxnLst/>
              <a:rect l="l" t="t" r="r" b="b"/>
              <a:pathLst>
                <a:path w="941069" h="189230">
                  <a:moveTo>
                    <a:pt x="145402" y="140246"/>
                  </a:moveTo>
                  <a:lnTo>
                    <a:pt x="143738" y="140246"/>
                  </a:lnTo>
                  <a:lnTo>
                    <a:pt x="138226" y="139115"/>
                  </a:lnTo>
                  <a:lnTo>
                    <a:pt x="133502" y="134874"/>
                  </a:lnTo>
                  <a:lnTo>
                    <a:pt x="128460" y="126250"/>
                  </a:lnTo>
                  <a:lnTo>
                    <a:pt x="122008" y="111975"/>
                  </a:lnTo>
                  <a:lnTo>
                    <a:pt x="118351" y="103517"/>
                  </a:lnTo>
                  <a:lnTo>
                    <a:pt x="114782" y="95288"/>
                  </a:lnTo>
                  <a:lnTo>
                    <a:pt x="93103" y="45186"/>
                  </a:lnTo>
                  <a:lnTo>
                    <a:pt x="80225" y="15455"/>
                  </a:lnTo>
                  <a:lnTo>
                    <a:pt x="80225" y="95288"/>
                  </a:lnTo>
                  <a:lnTo>
                    <a:pt x="38442" y="95288"/>
                  </a:lnTo>
                  <a:lnTo>
                    <a:pt x="58496" y="45186"/>
                  </a:lnTo>
                  <a:lnTo>
                    <a:pt x="80225" y="95288"/>
                  </a:lnTo>
                  <a:lnTo>
                    <a:pt x="80225" y="15455"/>
                  </a:lnTo>
                  <a:lnTo>
                    <a:pt x="73533" y="0"/>
                  </a:lnTo>
                  <a:lnTo>
                    <a:pt x="68516" y="0"/>
                  </a:lnTo>
                  <a:lnTo>
                    <a:pt x="21729" y="115316"/>
                  </a:lnTo>
                  <a:lnTo>
                    <a:pt x="16217" y="127444"/>
                  </a:lnTo>
                  <a:lnTo>
                    <a:pt x="11480" y="134708"/>
                  </a:lnTo>
                  <a:lnTo>
                    <a:pt x="6451" y="138518"/>
                  </a:lnTo>
                  <a:lnTo>
                    <a:pt x="0" y="140246"/>
                  </a:lnTo>
                  <a:lnTo>
                    <a:pt x="0" y="145376"/>
                  </a:lnTo>
                  <a:lnTo>
                    <a:pt x="43446" y="145376"/>
                  </a:lnTo>
                  <a:lnTo>
                    <a:pt x="43446" y="140246"/>
                  </a:lnTo>
                  <a:lnTo>
                    <a:pt x="30086" y="140246"/>
                  </a:lnTo>
                  <a:lnTo>
                    <a:pt x="26733" y="136906"/>
                  </a:lnTo>
                  <a:lnTo>
                    <a:pt x="26733" y="128676"/>
                  </a:lnTo>
                  <a:lnTo>
                    <a:pt x="28409" y="123558"/>
                  </a:lnTo>
                  <a:lnTo>
                    <a:pt x="31750" y="111975"/>
                  </a:lnTo>
                  <a:lnTo>
                    <a:pt x="35090" y="103517"/>
                  </a:lnTo>
                  <a:lnTo>
                    <a:pt x="83566" y="103517"/>
                  </a:lnTo>
                  <a:lnTo>
                    <a:pt x="87947" y="114566"/>
                  </a:lnTo>
                  <a:lnTo>
                    <a:pt x="91084" y="122974"/>
                  </a:lnTo>
                  <a:lnTo>
                    <a:pt x="92964" y="129159"/>
                  </a:lnTo>
                  <a:lnTo>
                    <a:pt x="93599" y="133565"/>
                  </a:lnTo>
                  <a:lnTo>
                    <a:pt x="93599" y="136906"/>
                  </a:lnTo>
                  <a:lnTo>
                    <a:pt x="90246" y="140246"/>
                  </a:lnTo>
                  <a:lnTo>
                    <a:pt x="75209" y="140246"/>
                  </a:lnTo>
                  <a:lnTo>
                    <a:pt x="75209" y="145376"/>
                  </a:lnTo>
                  <a:lnTo>
                    <a:pt x="145402" y="145376"/>
                  </a:lnTo>
                  <a:lnTo>
                    <a:pt x="145402" y="140246"/>
                  </a:lnTo>
                  <a:close/>
                </a:path>
                <a:path w="941069" h="189230">
                  <a:moveTo>
                    <a:pt x="207251" y="140246"/>
                  </a:moveTo>
                  <a:lnTo>
                    <a:pt x="198894" y="140246"/>
                  </a:lnTo>
                  <a:lnTo>
                    <a:pt x="195554" y="136906"/>
                  </a:lnTo>
                  <a:lnTo>
                    <a:pt x="195554" y="1778"/>
                  </a:lnTo>
                  <a:lnTo>
                    <a:pt x="155422" y="1778"/>
                  </a:lnTo>
                  <a:lnTo>
                    <a:pt x="155422" y="8458"/>
                  </a:lnTo>
                  <a:lnTo>
                    <a:pt x="163779" y="8458"/>
                  </a:lnTo>
                  <a:lnTo>
                    <a:pt x="167144" y="11798"/>
                  </a:lnTo>
                  <a:lnTo>
                    <a:pt x="167144" y="135356"/>
                  </a:lnTo>
                  <a:lnTo>
                    <a:pt x="163779" y="140246"/>
                  </a:lnTo>
                  <a:lnTo>
                    <a:pt x="155422" y="140246"/>
                  </a:lnTo>
                  <a:lnTo>
                    <a:pt x="155422" y="145376"/>
                  </a:lnTo>
                  <a:lnTo>
                    <a:pt x="207251" y="145376"/>
                  </a:lnTo>
                  <a:lnTo>
                    <a:pt x="207251" y="140246"/>
                  </a:lnTo>
                  <a:close/>
                </a:path>
                <a:path w="941069" h="189230">
                  <a:moveTo>
                    <a:pt x="314210" y="50088"/>
                  </a:moveTo>
                  <a:lnTo>
                    <a:pt x="285800" y="50088"/>
                  </a:lnTo>
                  <a:lnTo>
                    <a:pt x="277456" y="46748"/>
                  </a:lnTo>
                  <a:lnTo>
                    <a:pt x="275780" y="46367"/>
                  </a:lnTo>
                  <a:lnTo>
                    <a:pt x="275780" y="80149"/>
                  </a:lnTo>
                  <a:lnTo>
                    <a:pt x="275107" y="92773"/>
                  </a:lnTo>
                  <a:lnTo>
                    <a:pt x="272859" y="101015"/>
                  </a:lnTo>
                  <a:lnTo>
                    <a:pt x="268732" y="105498"/>
                  </a:lnTo>
                  <a:lnTo>
                    <a:pt x="262407" y="106857"/>
                  </a:lnTo>
                  <a:lnTo>
                    <a:pt x="256082" y="105498"/>
                  </a:lnTo>
                  <a:lnTo>
                    <a:pt x="251955" y="101015"/>
                  </a:lnTo>
                  <a:lnTo>
                    <a:pt x="249707" y="92773"/>
                  </a:lnTo>
                  <a:lnTo>
                    <a:pt x="249021" y="80149"/>
                  </a:lnTo>
                  <a:lnTo>
                    <a:pt x="249707" y="67271"/>
                  </a:lnTo>
                  <a:lnTo>
                    <a:pt x="275780" y="80149"/>
                  </a:lnTo>
                  <a:lnTo>
                    <a:pt x="275780" y="46367"/>
                  </a:lnTo>
                  <a:lnTo>
                    <a:pt x="270764" y="45186"/>
                  </a:lnTo>
                  <a:lnTo>
                    <a:pt x="262407" y="45186"/>
                  </a:lnTo>
                  <a:lnTo>
                    <a:pt x="245033" y="47840"/>
                  </a:lnTo>
                  <a:lnTo>
                    <a:pt x="231267" y="55156"/>
                  </a:lnTo>
                  <a:lnTo>
                    <a:pt x="222211" y="66230"/>
                  </a:lnTo>
                  <a:lnTo>
                    <a:pt x="218948" y="80149"/>
                  </a:lnTo>
                  <a:lnTo>
                    <a:pt x="218948" y="86817"/>
                  </a:lnTo>
                  <a:lnTo>
                    <a:pt x="222288" y="93497"/>
                  </a:lnTo>
                  <a:lnTo>
                    <a:pt x="227304" y="100177"/>
                  </a:lnTo>
                  <a:lnTo>
                    <a:pt x="232308" y="105295"/>
                  </a:lnTo>
                  <a:lnTo>
                    <a:pt x="235661" y="106857"/>
                  </a:lnTo>
                  <a:lnTo>
                    <a:pt x="245681" y="111975"/>
                  </a:lnTo>
                  <a:lnTo>
                    <a:pt x="234708" y="116306"/>
                  </a:lnTo>
                  <a:lnTo>
                    <a:pt x="226885" y="121945"/>
                  </a:lnTo>
                  <a:lnTo>
                    <a:pt x="222186" y="128816"/>
                  </a:lnTo>
                  <a:lnTo>
                    <a:pt x="220611" y="136906"/>
                  </a:lnTo>
                  <a:lnTo>
                    <a:pt x="220611" y="145376"/>
                  </a:lnTo>
                  <a:lnTo>
                    <a:pt x="223951" y="148704"/>
                  </a:lnTo>
                  <a:lnTo>
                    <a:pt x="237324" y="153606"/>
                  </a:lnTo>
                  <a:lnTo>
                    <a:pt x="228549" y="155803"/>
                  </a:lnTo>
                  <a:lnTo>
                    <a:pt x="222288" y="159537"/>
                  </a:lnTo>
                  <a:lnTo>
                    <a:pt x="218528" y="164465"/>
                  </a:lnTo>
                  <a:lnTo>
                    <a:pt x="217271" y="170307"/>
                  </a:lnTo>
                  <a:lnTo>
                    <a:pt x="220306" y="178168"/>
                  </a:lnTo>
                  <a:lnTo>
                    <a:pt x="228968" y="183972"/>
                  </a:lnTo>
                  <a:lnTo>
                    <a:pt x="242658" y="187553"/>
                  </a:lnTo>
                  <a:lnTo>
                    <a:pt x="260743" y="188785"/>
                  </a:lnTo>
                  <a:lnTo>
                    <a:pt x="283895" y="186880"/>
                  </a:lnTo>
                  <a:lnTo>
                    <a:pt x="297599" y="182105"/>
                  </a:lnTo>
                  <a:lnTo>
                    <a:pt x="300634" y="181051"/>
                  </a:lnTo>
                  <a:lnTo>
                    <a:pt x="310794" y="171119"/>
                  </a:lnTo>
                  <a:lnTo>
                    <a:pt x="314210" y="156946"/>
                  </a:lnTo>
                  <a:lnTo>
                    <a:pt x="311785" y="146761"/>
                  </a:lnTo>
                  <a:lnTo>
                    <a:pt x="304812" y="138887"/>
                  </a:lnTo>
                  <a:lnTo>
                    <a:pt x="297497" y="135521"/>
                  </a:lnTo>
                  <a:lnTo>
                    <a:pt x="297497" y="160286"/>
                  </a:lnTo>
                  <a:lnTo>
                    <a:pt x="297497" y="166966"/>
                  </a:lnTo>
                  <a:lnTo>
                    <a:pt x="295338" y="173558"/>
                  </a:lnTo>
                  <a:lnTo>
                    <a:pt x="288937" y="178295"/>
                  </a:lnTo>
                  <a:lnTo>
                    <a:pt x="278472" y="181140"/>
                  </a:lnTo>
                  <a:lnTo>
                    <a:pt x="264083" y="182105"/>
                  </a:lnTo>
                  <a:lnTo>
                    <a:pt x="251879" y="181419"/>
                  </a:lnTo>
                  <a:lnTo>
                    <a:pt x="242963" y="179184"/>
                  </a:lnTo>
                  <a:lnTo>
                    <a:pt x="237502" y="175056"/>
                  </a:lnTo>
                  <a:lnTo>
                    <a:pt x="235661" y="168744"/>
                  </a:lnTo>
                  <a:lnTo>
                    <a:pt x="235661" y="163626"/>
                  </a:lnTo>
                  <a:lnTo>
                    <a:pt x="237324" y="162064"/>
                  </a:lnTo>
                  <a:lnTo>
                    <a:pt x="244005" y="156946"/>
                  </a:lnTo>
                  <a:lnTo>
                    <a:pt x="292493" y="156946"/>
                  </a:lnTo>
                  <a:lnTo>
                    <a:pt x="297497" y="160286"/>
                  </a:lnTo>
                  <a:lnTo>
                    <a:pt x="297497" y="135521"/>
                  </a:lnTo>
                  <a:lnTo>
                    <a:pt x="293776" y="133807"/>
                  </a:lnTo>
                  <a:lnTo>
                    <a:pt x="279120" y="132016"/>
                  </a:lnTo>
                  <a:lnTo>
                    <a:pt x="249021" y="132016"/>
                  </a:lnTo>
                  <a:lnTo>
                    <a:pt x="244005" y="130238"/>
                  </a:lnTo>
                  <a:lnTo>
                    <a:pt x="244005" y="116878"/>
                  </a:lnTo>
                  <a:lnTo>
                    <a:pt x="250698" y="113538"/>
                  </a:lnTo>
                  <a:lnTo>
                    <a:pt x="279120" y="113538"/>
                  </a:lnTo>
                  <a:lnTo>
                    <a:pt x="284137" y="111975"/>
                  </a:lnTo>
                  <a:lnTo>
                    <a:pt x="290817" y="106857"/>
                  </a:lnTo>
                  <a:lnTo>
                    <a:pt x="297395" y="102527"/>
                  </a:lnTo>
                  <a:lnTo>
                    <a:pt x="302094" y="96901"/>
                  </a:lnTo>
                  <a:lnTo>
                    <a:pt x="304914" y="90017"/>
                  </a:lnTo>
                  <a:lnTo>
                    <a:pt x="305854" y="81927"/>
                  </a:lnTo>
                  <a:lnTo>
                    <a:pt x="305854" y="73469"/>
                  </a:lnTo>
                  <a:lnTo>
                    <a:pt x="302514" y="66789"/>
                  </a:lnTo>
                  <a:lnTo>
                    <a:pt x="297497" y="61887"/>
                  </a:lnTo>
                  <a:lnTo>
                    <a:pt x="314210" y="61887"/>
                  </a:lnTo>
                  <a:lnTo>
                    <a:pt x="314210" y="51866"/>
                  </a:lnTo>
                  <a:lnTo>
                    <a:pt x="314210" y="50088"/>
                  </a:lnTo>
                  <a:close/>
                </a:path>
                <a:path w="941069" h="189230">
                  <a:moveTo>
                    <a:pt x="419506" y="96837"/>
                  </a:moveTo>
                  <a:lnTo>
                    <a:pt x="405930" y="59740"/>
                  </a:lnTo>
                  <a:lnTo>
                    <a:pt x="387705" y="48475"/>
                  </a:lnTo>
                  <a:lnTo>
                    <a:pt x="387705" y="96837"/>
                  </a:lnTo>
                  <a:lnTo>
                    <a:pt x="387705" y="100177"/>
                  </a:lnTo>
                  <a:lnTo>
                    <a:pt x="387032" y="119494"/>
                  </a:lnTo>
                  <a:lnTo>
                    <a:pt x="384416" y="132854"/>
                  </a:lnTo>
                  <a:lnTo>
                    <a:pt x="379298" y="139941"/>
                  </a:lnTo>
                  <a:lnTo>
                    <a:pt x="371043" y="142036"/>
                  </a:lnTo>
                  <a:lnTo>
                    <a:pt x="363499" y="139966"/>
                  </a:lnTo>
                  <a:lnTo>
                    <a:pt x="358292" y="133045"/>
                  </a:lnTo>
                  <a:lnTo>
                    <a:pt x="355282" y="120154"/>
                  </a:lnTo>
                  <a:lnTo>
                    <a:pt x="354317" y="100177"/>
                  </a:lnTo>
                  <a:lnTo>
                    <a:pt x="355282" y="77139"/>
                  </a:lnTo>
                  <a:lnTo>
                    <a:pt x="358292" y="62255"/>
                  </a:lnTo>
                  <a:lnTo>
                    <a:pt x="363499" y="54254"/>
                  </a:lnTo>
                  <a:lnTo>
                    <a:pt x="371043" y="51866"/>
                  </a:lnTo>
                  <a:lnTo>
                    <a:pt x="379298" y="54229"/>
                  </a:lnTo>
                  <a:lnTo>
                    <a:pt x="384416" y="62052"/>
                  </a:lnTo>
                  <a:lnTo>
                    <a:pt x="386956" y="76085"/>
                  </a:lnTo>
                  <a:lnTo>
                    <a:pt x="387045" y="77139"/>
                  </a:lnTo>
                  <a:lnTo>
                    <a:pt x="387705" y="96837"/>
                  </a:lnTo>
                  <a:lnTo>
                    <a:pt x="387705" y="48475"/>
                  </a:lnTo>
                  <a:lnTo>
                    <a:pt x="337604" y="60413"/>
                  </a:lnTo>
                  <a:lnTo>
                    <a:pt x="324243" y="96837"/>
                  </a:lnTo>
                  <a:lnTo>
                    <a:pt x="327787" y="117627"/>
                  </a:lnTo>
                  <a:lnTo>
                    <a:pt x="337604" y="134048"/>
                  </a:lnTo>
                  <a:lnTo>
                    <a:pt x="352450" y="144830"/>
                  </a:lnTo>
                  <a:lnTo>
                    <a:pt x="371043" y="148704"/>
                  </a:lnTo>
                  <a:lnTo>
                    <a:pt x="390601" y="144830"/>
                  </a:lnTo>
                  <a:lnTo>
                    <a:pt x="394589" y="142036"/>
                  </a:lnTo>
                  <a:lnTo>
                    <a:pt x="405930" y="134048"/>
                  </a:lnTo>
                  <a:lnTo>
                    <a:pt x="415925" y="117627"/>
                  </a:lnTo>
                  <a:lnTo>
                    <a:pt x="419506" y="96837"/>
                  </a:lnTo>
                  <a:close/>
                </a:path>
                <a:path w="941069" h="189230">
                  <a:moveTo>
                    <a:pt x="516445" y="51866"/>
                  </a:moveTo>
                  <a:lnTo>
                    <a:pt x="509765" y="45186"/>
                  </a:lnTo>
                  <a:lnTo>
                    <a:pt x="499732" y="45186"/>
                  </a:lnTo>
                  <a:lnTo>
                    <a:pt x="492480" y="46443"/>
                  </a:lnTo>
                  <a:lnTo>
                    <a:pt x="485533" y="50203"/>
                  </a:lnTo>
                  <a:lnTo>
                    <a:pt x="478586" y="56464"/>
                  </a:lnTo>
                  <a:lnTo>
                    <a:pt x="471335" y="65227"/>
                  </a:lnTo>
                  <a:lnTo>
                    <a:pt x="471335" y="48526"/>
                  </a:lnTo>
                  <a:lnTo>
                    <a:pt x="431203" y="48526"/>
                  </a:lnTo>
                  <a:lnTo>
                    <a:pt x="431203" y="53428"/>
                  </a:lnTo>
                  <a:lnTo>
                    <a:pt x="439559" y="55206"/>
                  </a:lnTo>
                  <a:lnTo>
                    <a:pt x="442899" y="56769"/>
                  </a:lnTo>
                  <a:lnTo>
                    <a:pt x="442899" y="136906"/>
                  </a:lnTo>
                  <a:lnTo>
                    <a:pt x="439559" y="138696"/>
                  </a:lnTo>
                  <a:lnTo>
                    <a:pt x="431203" y="140246"/>
                  </a:lnTo>
                  <a:lnTo>
                    <a:pt x="431203" y="145376"/>
                  </a:lnTo>
                  <a:lnTo>
                    <a:pt x="488035" y="145376"/>
                  </a:lnTo>
                  <a:lnTo>
                    <a:pt x="488035" y="140246"/>
                  </a:lnTo>
                  <a:lnTo>
                    <a:pt x="474675" y="140246"/>
                  </a:lnTo>
                  <a:lnTo>
                    <a:pt x="471335" y="136906"/>
                  </a:lnTo>
                  <a:lnTo>
                    <a:pt x="471335" y="73469"/>
                  </a:lnTo>
                  <a:lnTo>
                    <a:pt x="478015" y="63449"/>
                  </a:lnTo>
                  <a:lnTo>
                    <a:pt x="486371" y="63449"/>
                  </a:lnTo>
                  <a:lnTo>
                    <a:pt x="491388" y="68567"/>
                  </a:lnTo>
                  <a:lnTo>
                    <a:pt x="494728" y="75247"/>
                  </a:lnTo>
                  <a:lnTo>
                    <a:pt x="498068" y="76809"/>
                  </a:lnTo>
                  <a:lnTo>
                    <a:pt x="511429" y="76809"/>
                  </a:lnTo>
                  <a:lnTo>
                    <a:pt x="516445" y="70129"/>
                  </a:lnTo>
                  <a:lnTo>
                    <a:pt x="516445" y="51866"/>
                  </a:lnTo>
                  <a:close/>
                </a:path>
                <a:path w="941069" h="189230">
                  <a:moveTo>
                    <a:pt x="564934" y="6680"/>
                  </a:moveTo>
                  <a:lnTo>
                    <a:pt x="558241" y="0"/>
                  </a:lnTo>
                  <a:lnTo>
                    <a:pt x="539838" y="0"/>
                  </a:lnTo>
                  <a:lnTo>
                    <a:pt x="531482" y="6680"/>
                  </a:lnTo>
                  <a:lnTo>
                    <a:pt x="531482" y="25158"/>
                  </a:lnTo>
                  <a:lnTo>
                    <a:pt x="539838" y="31838"/>
                  </a:lnTo>
                  <a:lnTo>
                    <a:pt x="558241" y="31838"/>
                  </a:lnTo>
                  <a:lnTo>
                    <a:pt x="564934" y="25158"/>
                  </a:lnTo>
                  <a:lnTo>
                    <a:pt x="564934" y="6680"/>
                  </a:lnTo>
                  <a:close/>
                </a:path>
                <a:path w="941069" h="189230">
                  <a:moveTo>
                    <a:pt x="573278" y="140246"/>
                  </a:moveTo>
                  <a:lnTo>
                    <a:pt x="566597" y="140246"/>
                  </a:lnTo>
                  <a:lnTo>
                    <a:pt x="563257" y="136906"/>
                  </a:lnTo>
                  <a:lnTo>
                    <a:pt x="563257" y="48526"/>
                  </a:lnTo>
                  <a:lnTo>
                    <a:pt x="523125" y="48526"/>
                  </a:lnTo>
                  <a:lnTo>
                    <a:pt x="523125" y="53428"/>
                  </a:lnTo>
                  <a:lnTo>
                    <a:pt x="531482" y="55206"/>
                  </a:lnTo>
                  <a:lnTo>
                    <a:pt x="534822" y="56769"/>
                  </a:lnTo>
                  <a:lnTo>
                    <a:pt x="534822" y="136906"/>
                  </a:lnTo>
                  <a:lnTo>
                    <a:pt x="533158" y="138696"/>
                  </a:lnTo>
                  <a:lnTo>
                    <a:pt x="523125" y="140246"/>
                  </a:lnTo>
                  <a:lnTo>
                    <a:pt x="523125" y="145376"/>
                  </a:lnTo>
                  <a:lnTo>
                    <a:pt x="573278" y="145376"/>
                  </a:lnTo>
                  <a:lnTo>
                    <a:pt x="573278" y="140246"/>
                  </a:lnTo>
                  <a:close/>
                </a:path>
                <a:path w="941069" h="189230">
                  <a:moveTo>
                    <a:pt x="648500" y="125336"/>
                  </a:moveTo>
                  <a:lnTo>
                    <a:pt x="643483" y="121996"/>
                  </a:lnTo>
                  <a:lnTo>
                    <a:pt x="640118" y="130238"/>
                  </a:lnTo>
                  <a:lnTo>
                    <a:pt x="636778" y="133565"/>
                  </a:lnTo>
                  <a:lnTo>
                    <a:pt x="625081" y="133565"/>
                  </a:lnTo>
                  <a:lnTo>
                    <a:pt x="623417" y="130238"/>
                  </a:lnTo>
                  <a:lnTo>
                    <a:pt x="623417" y="56769"/>
                  </a:lnTo>
                  <a:lnTo>
                    <a:pt x="643483" y="56769"/>
                  </a:lnTo>
                  <a:lnTo>
                    <a:pt x="643483" y="48526"/>
                  </a:lnTo>
                  <a:lnTo>
                    <a:pt x="623417" y="48526"/>
                  </a:lnTo>
                  <a:lnTo>
                    <a:pt x="623417" y="11798"/>
                  </a:lnTo>
                  <a:lnTo>
                    <a:pt x="618401" y="11798"/>
                  </a:lnTo>
                  <a:lnTo>
                    <a:pt x="609155" y="24104"/>
                  </a:lnTo>
                  <a:lnTo>
                    <a:pt x="600849" y="34251"/>
                  </a:lnTo>
                  <a:lnTo>
                    <a:pt x="592556" y="43205"/>
                  </a:lnTo>
                  <a:lnTo>
                    <a:pt x="583311" y="51866"/>
                  </a:lnTo>
                  <a:lnTo>
                    <a:pt x="583311" y="56769"/>
                  </a:lnTo>
                  <a:lnTo>
                    <a:pt x="593331" y="56769"/>
                  </a:lnTo>
                  <a:lnTo>
                    <a:pt x="593331" y="126898"/>
                  </a:lnTo>
                  <a:lnTo>
                    <a:pt x="595134" y="135940"/>
                  </a:lnTo>
                  <a:lnTo>
                    <a:pt x="600227" y="142811"/>
                  </a:lnTo>
                  <a:lnTo>
                    <a:pt x="608139" y="147180"/>
                  </a:lnTo>
                  <a:lnTo>
                    <a:pt x="618401" y="148704"/>
                  </a:lnTo>
                  <a:lnTo>
                    <a:pt x="627570" y="147408"/>
                  </a:lnTo>
                  <a:lnTo>
                    <a:pt x="635317" y="143281"/>
                  </a:lnTo>
                  <a:lnTo>
                    <a:pt x="642137" y="136029"/>
                  </a:lnTo>
                  <a:lnTo>
                    <a:pt x="648500" y="125336"/>
                  </a:lnTo>
                  <a:close/>
                </a:path>
                <a:path w="941069" h="189230">
                  <a:moveTo>
                    <a:pt x="763816" y="140246"/>
                  </a:moveTo>
                  <a:lnTo>
                    <a:pt x="755459" y="140246"/>
                  </a:lnTo>
                  <a:lnTo>
                    <a:pt x="752119" y="136906"/>
                  </a:lnTo>
                  <a:lnTo>
                    <a:pt x="752119" y="75247"/>
                  </a:lnTo>
                  <a:lnTo>
                    <a:pt x="750265" y="62750"/>
                  </a:lnTo>
                  <a:lnTo>
                    <a:pt x="748741" y="60109"/>
                  </a:lnTo>
                  <a:lnTo>
                    <a:pt x="744804" y="53289"/>
                  </a:lnTo>
                  <a:lnTo>
                    <a:pt x="735901" y="47294"/>
                  </a:lnTo>
                  <a:lnTo>
                    <a:pt x="723696" y="45186"/>
                  </a:lnTo>
                  <a:lnTo>
                    <a:pt x="716407" y="46139"/>
                  </a:lnTo>
                  <a:lnTo>
                    <a:pt x="709282" y="49110"/>
                  </a:lnTo>
                  <a:lnTo>
                    <a:pt x="701840" y="54305"/>
                  </a:lnTo>
                  <a:lnTo>
                    <a:pt x="693623" y="61887"/>
                  </a:lnTo>
                  <a:lnTo>
                    <a:pt x="693623" y="1778"/>
                  </a:lnTo>
                  <a:lnTo>
                    <a:pt x="653516" y="1778"/>
                  </a:lnTo>
                  <a:lnTo>
                    <a:pt x="653516" y="8458"/>
                  </a:lnTo>
                  <a:lnTo>
                    <a:pt x="663536" y="10020"/>
                  </a:lnTo>
                  <a:lnTo>
                    <a:pt x="665213" y="11798"/>
                  </a:lnTo>
                  <a:lnTo>
                    <a:pt x="665213" y="136906"/>
                  </a:lnTo>
                  <a:lnTo>
                    <a:pt x="663536" y="138696"/>
                  </a:lnTo>
                  <a:lnTo>
                    <a:pt x="653516" y="140246"/>
                  </a:lnTo>
                  <a:lnTo>
                    <a:pt x="653516" y="145376"/>
                  </a:lnTo>
                  <a:lnTo>
                    <a:pt x="703643" y="145376"/>
                  </a:lnTo>
                  <a:lnTo>
                    <a:pt x="703643" y="140246"/>
                  </a:lnTo>
                  <a:lnTo>
                    <a:pt x="696963" y="140246"/>
                  </a:lnTo>
                  <a:lnTo>
                    <a:pt x="693623" y="136906"/>
                  </a:lnTo>
                  <a:lnTo>
                    <a:pt x="693623" y="71907"/>
                  </a:lnTo>
                  <a:lnTo>
                    <a:pt x="695286" y="68567"/>
                  </a:lnTo>
                  <a:lnTo>
                    <a:pt x="696963" y="66789"/>
                  </a:lnTo>
                  <a:lnTo>
                    <a:pt x="701967" y="61887"/>
                  </a:lnTo>
                  <a:lnTo>
                    <a:pt x="706983" y="60109"/>
                  </a:lnTo>
                  <a:lnTo>
                    <a:pt x="720356" y="60109"/>
                  </a:lnTo>
                  <a:lnTo>
                    <a:pt x="723696" y="65227"/>
                  </a:lnTo>
                  <a:lnTo>
                    <a:pt x="723696" y="136906"/>
                  </a:lnTo>
                  <a:lnTo>
                    <a:pt x="720356" y="140246"/>
                  </a:lnTo>
                  <a:lnTo>
                    <a:pt x="713663" y="140246"/>
                  </a:lnTo>
                  <a:lnTo>
                    <a:pt x="713663" y="145376"/>
                  </a:lnTo>
                  <a:lnTo>
                    <a:pt x="763816" y="145376"/>
                  </a:lnTo>
                  <a:lnTo>
                    <a:pt x="763816" y="140246"/>
                  </a:lnTo>
                  <a:close/>
                </a:path>
                <a:path w="941069" h="189230">
                  <a:moveTo>
                    <a:pt x="940993" y="140246"/>
                  </a:moveTo>
                  <a:lnTo>
                    <a:pt x="932637" y="140246"/>
                  </a:lnTo>
                  <a:lnTo>
                    <a:pt x="930960" y="138696"/>
                  </a:lnTo>
                  <a:lnTo>
                    <a:pt x="930960" y="75247"/>
                  </a:lnTo>
                  <a:lnTo>
                    <a:pt x="928878" y="62750"/>
                  </a:lnTo>
                  <a:lnTo>
                    <a:pt x="927239" y="60109"/>
                  </a:lnTo>
                  <a:lnTo>
                    <a:pt x="923010" y="53289"/>
                  </a:lnTo>
                  <a:lnTo>
                    <a:pt x="914031" y="47294"/>
                  </a:lnTo>
                  <a:lnTo>
                    <a:pt x="902538" y="45186"/>
                  </a:lnTo>
                  <a:lnTo>
                    <a:pt x="893584" y="46164"/>
                  </a:lnTo>
                  <a:lnTo>
                    <a:pt x="886028" y="49314"/>
                  </a:lnTo>
                  <a:lnTo>
                    <a:pt x="878801" y="54965"/>
                  </a:lnTo>
                  <a:lnTo>
                    <a:pt x="870788" y="63449"/>
                  </a:lnTo>
                  <a:lnTo>
                    <a:pt x="868768" y="60109"/>
                  </a:lnTo>
                  <a:lnTo>
                    <a:pt x="865670" y="54965"/>
                  </a:lnTo>
                  <a:lnTo>
                    <a:pt x="859929" y="49314"/>
                  </a:lnTo>
                  <a:lnTo>
                    <a:pt x="852932" y="46164"/>
                  </a:lnTo>
                  <a:lnTo>
                    <a:pt x="844054" y="45186"/>
                  </a:lnTo>
                  <a:lnTo>
                    <a:pt x="834605" y="46418"/>
                  </a:lnTo>
                  <a:lnTo>
                    <a:pt x="826274" y="49974"/>
                  </a:lnTo>
                  <a:lnTo>
                    <a:pt x="818883" y="55714"/>
                  </a:lnTo>
                  <a:lnTo>
                    <a:pt x="812279" y="63449"/>
                  </a:lnTo>
                  <a:lnTo>
                    <a:pt x="812279" y="48526"/>
                  </a:lnTo>
                  <a:lnTo>
                    <a:pt x="772172" y="48526"/>
                  </a:lnTo>
                  <a:lnTo>
                    <a:pt x="772172" y="53428"/>
                  </a:lnTo>
                  <a:lnTo>
                    <a:pt x="780529" y="55206"/>
                  </a:lnTo>
                  <a:lnTo>
                    <a:pt x="783869" y="56769"/>
                  </a:lnTo>
                  <a:lnTo>
                    <a:pt x="783869" y="136906"/>
                  </a:lnTo>
                  <a:lnTo>
                    <a:pt x="780529" y="138696"/>
                  </a:lnTo>
                  <a:lnTo>
                    <a:pt x="772172" y="140246"/>
                  </a:lnTo>
                  <a:lnTo>
                    <a:pt x="772172" y="145376"/>
                  </a:lnTo>
                  <a:lnTo>
                    <a:pt x="822299" y="145376"/>
                  </a:lnTo>
                  <a:lnTo>
                    <a:pt x="822299" y="140246"/>
                  </a:lnTo>
                  <a:lnTo>
                    <a:pt x="815619" y="140246"/>
                  </a:lnTo>
                  <a:lnTo>
                    <a:pt x="812279" y="136906"/>
                  </a:lnTo>
                  <a:lnTo>
                    <a:pt x="812279" y="70129"/>
                  </a:lnTo>
                  <a:lnTo>
                    <a:pt x="815619" y="66789"/>
                  </a:lnTo>
                  <a:lnTo>
                    <a:pt x="818959" y="65227"/>
                  </a:lnTo>
                  <a:lnTo>
                    <a:pt x="821639" y="63449"/>
                  </a:lnTo>
                  <a:lnTo>
                    <a:pt x="823976" y="61887"/>
                  </a:lnTo>
                  <a:lnTo>
                    <a:pt x="827316" y="60109"/>
                  </a:lnTo>
                  <a:lnTo>
                    <a:pt x="839038" y="60109"/>
                  </a:lnTo>
                  <a:lnTo>
                    <a:pt x="842378" y="65227"/>
                  </a:lnTo>
                  <a:lnTo>
                    <a:pt x="842378" y="136906"/>
                  </a:lnTo>
                  <a:lnTo>
                    <a:pt x="840714" y="140246"/>
                  </a:lnTo>
                  <a:lnTo>
                    <a:pt x="832332" y="140246"/>
                  </a:lnTo>
                  <a:lnTo>
                    <a:pt x="832332" y="145376"/>
                  </a:lnTo>
                  <a:lnTo>
                    <a:pt x="882484" y="145376"/>
                  </a:lnTo>
                  <a:lnTo>
                    <a:pt x="882484" y="140246"/>
                  </a:lnTo>
                  <a:lnTo>
                    <a:pt x="874128" y="140246"/>
                  </a:lnTo>
                  <a:lnTo>
                    <a:pt x="872451" y="136906"/>
                  </a:lnTo>
                  <a:lnTo>
                    <a:pt x="872451" y="71907"/>
                  </a:lnTo>
                  <a:lnTo>
                    <a:pt x="875804" y="66789"/>
                  </a:lnTo>
                  <a:lnTo>
                    <a:pt x="877468" y="65227"/>
                  </a:lnTo>
                  <a:lnTo>
                    <a:pt x="880148" y="63449"/>
                  </a:lnTo>
                  <a:lnTo>
                    <a:pt x="882484" y="61887"/>
                  </a:lnTo>
                  <a:lnTo>
                    <a:pt x="885825" y="60109"/>
                  </a:lnTo>
                  <a:lnTo>
                    <a:pt x="897521" y="60109"/>
                  </a:lnTo>
                  <a:lnTo>
                    <a:pt x="900861" y="65227"/>
                  </a:lnTo>
                  <a:lnTo>
                    <a:pt x="900861" y="136906"/>
                  </a:lnTo>
                  <a:lnTo>
                    <a:pt x="899198" y="140246"/>
                  </a:lnTo>
                  <a:lnTo>
                    <a:pt x="890841" y="140246"/>
                  </a:lnTo>
                  <a:lnTo>
                    <a:pt x="890841" y="145376"/>
                  </a:lnTo>
                  <a:lnTo>
                    <a:pt x="940993" y="145376"/>
                  </a:lnTo>
                  <a:lnTo>
                    <a:pt x="940993" y="14024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object 6"/>
            <p:cNvPicPr/>
            <p:nvPr/>
          </p:nvPicPr>
          <p:blipFill>
            <a:blip r:embed="rId2" cstate="print"/>
            <a:stretch>
              <a:fillRect/>
            </a:stretch>
          </p:blipFill>
          <p:spPr>
            <a:xfrm>
              <a:off x="2760736" y="1649559"/>
              <a:ext cx="80207" cy="145369"/>
            </a:xfrm>
            <a:prstGeom prst="rect">
              <a:avLst/>
            </a:prstGeom>
          </p:spPr>
        </p:pic>
        <p:pic>
          <p:nvPicPr>
            <p:cNvPr id="7" name="object 7"/>
            <p:cNvPicPr/>
            <p:nvPr/>
          </p:nvPicPr>
          <p:blipFill>
            <a:blip r:embed="rId3" cstate="print"/>
            <a:stretch>
              <a:fillRect/>
            </a:stretch>
          </p:blipFill>
          <p:spPr>
            <a:xfrm>
              <a:off x="2931199" y="1652898"/>
              <a:ext cx="147091" cy="142030"/>
            </a:xfrm>
            <a:prstGeom prst="rect">
              <a:avLst/>
            </a:prstGeom>
          </p:spPr>
        </p:pic>
        <p:sp>
          <p:nvSpPr>
            <p:cNvPr id="8" name="object 8"/>
            <p:cNvSpPr/>
            <p:nvPr/>
          </p:nvSpPr>
          <p:spPr>
            <a:xfrm>
              <a:off x="3168535" y="1651342"/>
              <a:ext cx="2860040" cy="190500"/>
            </a:xfrm>
            <a:custGeom>
              <a:avLst/>
              <a:gdLst/>
              <a:ahLst/>
              <a:cxnLst/>
              <a:rect l="l" t="t" r="r" b="b"/>
              <a:pathLst>
                <a:path w="2860040" h="190500">
                  <a:moveTo>
                    <a:pt x="61849" y="118440"/>
                  </a:moveTo>
                  <a:lnTo>
                    <a:pt x="21729" y="80149"/>
                  </a:lnTo>
                  <a:lnTo>
                    <a:pt x="15049" y="76809"/>
                  </a:lnTo>
                  <a:lnTo>
                    <a:pt x="11696" y="71691"/>
                  </a:lnTo>
                  <a:lnTo>
                    <a:pt x="11696" y="56769"/>
                  </a:lnTo>
                  <a:lnTo>
                    <a:pt x="18389" y="51650"/>
                  </a:lnTo>
                  <a:lnTo>
                    <a:pt x="28409" y="51650"/>
                  </a:lnTo>
                  <a:lnTo>
                    <a:pt x="36296" y="52984"/>
                  </a:lnTo>
                  <a:lnTo>
                    <a:pt x="42608" y="57302"/>
                  </a:lnTo>
                  <a:lnTo>
                    <a:pt x="47675" y="65087"/>
                  </a:lnTo>
                  <a:lnTo>
                    <a:pt x="51803" y="76809"/>
                  </a:lnTo>
                  <a:lnTo>
                    <a:pt x="55143" y="76809"/>
                  </a:lnTo>
                  <a:lnTo>
                    <a:pt x="55143" y="51650"/>
                  </a:lnTo>
                  <a:lnTo>
                    <a:pt x="55143" y="50088"/>
                  </a:lnTo>
                  <a:lnTo>
                    <a:pt x="55143" y="48310"/>
                  </a:lnTo>
                  <a:lnTo>
                    <a:pt x="51803" y="48310"/>
                  </a:lnTo>
                  <a:lnTo>
                    <a:pt x="50139" y="50088"/>
                  </a:lnTo>
                  <a:lnTo>
                    <a:pt x="43446" y="50088"/>
                  </a:lnTo>
                  <a:lnTo>
                    <a:pt x="38442" y="48310"/>
                  </a:lnTo>
                  <a:lnTo>
                    <a:pt x="33426" y="46748"/>
                  </a:lnTo>
                  <a:lnTo>
                    <a:pt x="28409" y="46748"/>
                  </a:lnTo>
                  <a:lnTo>
                    <a:pt x="16929" y="48793"/>
                  </a:lnTo>
                  <a:lnTo>
                    <a:pt x="7937" y="54432"/>
                  </a:lnTo>
                  <a:lnTo>
                    <a:pt x="2095" y="62903"/>
                  </a:lnTo>
                  <a:lnTo>
                    <a:pt x="0" y="73469"/>
                  </a:lnTo>
                  <a:lnTo>
                    <a:pt x="1308" y="81635"/>
                  </a:lnTo>
                  <a:lnTo>
                    <a:pt x="5435" y="89077"/>
                  </a:lnTo>
                  <a:lnTo>
                    <a:pt x="12687" y="96227"/>
                  </a:lnTo>
                  <a:lnTo>
                    <a:pt x="23393" y="103517"/>
                  </a:lnTo>
                  <a:lnTo>
                    <a:pt x="36766" y="110197"/>
                  </a:lnTo>
                  <a:lnTo>
                    <a:pt x="43446" y="115100"/>
                  </a:lnTo>
                  <a:lnTo>
                    <a:pt x="46786" y="120218"/>
                  </a:lnTo>
                  <a:lnTo>
                    <a:pt x="46786" y="135128"/>
                  </a:lnTo>
                  <a:lnTo>
                    <a:pt x="40106" y="141808"/>
                  </a:lnTo>
                  <a:lnTo>
                    <a:pt x="21729" y="141808"/>
                  </a:lnTo>
                  <a:lnTo>
                    <a:pt x="3352" y="111760"/>
                  </a:lnTo>
                  <a:lnTo>
                    <a:pt x="0" y="111760"/>
                  </a:lnTo>
                  <a:lnTo>
                    <a:pt x="0" y="145148"/>
                  </a:lnTo>
                  <a:lnTo>
                    <a:pt x="1676" y="145148"/>
                  </a:lnTo>
                  <a:lnTo>
                    <a:pt x="3352" y="143598"/>
                  </a:lnTo>
                  <a:lnTo>
                    <a:pt x="5016" y="141808"/>
                  </a:lnTo>
                  <a:lnTo>
                    <a:pt x="8356" y="141808"/>
                  </a:lnTo>
                  <a:lnTo>
                    <a:pt x="11696" y="143598"/>
                  </a:lnTo>
                  <a:lnTo>
                    <a:pt x="16713" y="143598"/>
                  </a:lnTo>
                  <a:lnTo>
                    <a:pt x="23393" y="145148"/>
                  </a:lnTo>
                  <a:lnTo>
                    <a:pt x="28409" y="146926"/>
                  </a:lnTo>
                  <a:lnTo>
                    <a:pt x="31750" y="146926"/>
                  </a:lnTo>
                  <a:lnTo>
                    <a:pt x="43510" y="144614"/>
                  </a:lnTo>
                  <a:lnTo>
                    <a:pt x="53073" y="138366"/>
                  </a:lnTo>
                  <a:lnTo>
                    <a:pt x="59499" y="129273"/>
                  </a:lnTo>
                  <a:lnTo>
                    <a:pt x="61849" y="118440"/>
                  </a:lnTo>
                  <a:close/>
                </a:path>
                <a:path w="2860040" h="190500">
                  <a:moveTo>
                    <a:pt x="110312" y="4902"/>
                  </a:moveTo>
                  <a:lnTo>
                    <a:pt x="105295" y="0"/>
                  </a:lnTo>
                  <a:lnTo>
                    <a:pt x="91935" y="0"/>
                  </a:lnTo>
                  <a:lnTo>
                    <a:pt x="88595" y="4902"/>
                  </a:lnTo>
                  <a:lnTo>
                    <a:pt x="88595" y="16700"/>
                  </a:lnTo>
                  <a:lnTo>
                    <a:pt x="91935" y="21602"/>
                  </a:lnTo>
                  <a:lnTo>
                    <a:pt x="105295" y="21602"/>
                  </a:lnTo>
                  <a:lnTo>
                    <a:pt x="110312" y="16700"/>
                  </a:lnTo>
                  <a:lnTo>
                    <a:pt x="110312" y="4902"/>
                  </a:lnTo>
                  <a:close/>
                </a:path>
                <a:path w="2860040" h="190500">
                  <a:moveTo>
                    <a:pt x="125349" y="140258"/>
                  </a:moveTo>
                  <a:lnTo>
                    <a:pt x="110312" y="140258"/>
                  </a:lnTo>
                  <a:lnTo>
                    <a:pt x="108635" y="138468"/>
                  </a:lnTo>
                  <a:lnTo>
                    <a:pt x="108635" y="60109"/>
                  </a:lnTo>
                  <a:lnTo>
                    <a:pt x="108635" y="46748"/>
                  </a:lnTo>
                  <a:lnTo>
                    <a:pt x="75222" y="58331"/>
                  </a:lnTo>
                  <a:lnTo>
                    <a:pt x="75222" y="61671"/>
                  </a:lnTo>
                  <a:lnTo>
                    <a:pt x="76898" y="61671"/>
                  </a:lnTo>
                  <a:lnTo>
                    <a:pt x="80238" y="60109"/>
                  </a:lnTo>
                  <a:lnTo>
                    <a:pt x="90258" y="60109"/>
                  </a:lnTo>
                  <a:lnTo>
                    <a:pt x="91935" y="63449"/>
                  </a:lnTo>
                  <a:lnTo>
                    <a:pt x="91935" y="138468"/>
                  </a:lnTo>
                  <a:lnTo>
                    <a:pt x="88595" y="140258"/>
                  </a:lnTo>
                  <a:lnTo>
                    <a:pt x="75222" y="140258"/>
                  </a:lnTo>
                  <a:lnTo>
                    <a:pt x="75222" y="143598"/>
                  </a:lnTo>
                  <a:lnTo>
                    <a:pt x="125349" y="143598"/>
                  </a:lnTo>
                  <a:lnTo>
                    <a:pt x="125349" y="140258"/>
                  </a:lnTo>
                  <a:close/>
                </a:path>
                <a:path w="2860040" h="190500">
                  <a:moveTo>
                    <a:pt x="295833" y="140258"/>
                  </a:moveTo>
                  <a:lnTo>
                    <a:pt x="282473" y="140258"/>
                  </a:lnTo>
                  <a:lnTo>
                    <a:pt x="280797" y="136918"/>
                  </a:lnTo>
                  <a:lnTo>
                    <a:pt x="280797" y="85039"/>
                  </a:lnTo>
                  <a:lnTo>
                    <a:pt x="279234" y="68541"/>
                  </a:lnTo>
                  <a:lnTo>
                    <a:pt x="255727" y="46748"/>
                  </a:lnTo>
                  <a:lnTo>
                    <a:pt x="246951" y="47726"/>
                  </a:lnTo>
                  <a:lnTo>
                    <a:pt x="238163" y="50876"/>
                  </a:lnTo>
                  <a:lnTo>
                    <a:pt x="229362" y="56553"/>
                  </a:lnTo>
                  <a:lnTo>
                    <a:pt x="220624" y="65011"/>
                  </a:lnTo>
                  <a:lnTo>
                    <a:pt x="218135" y="58331"/>
                  </a:lnTo>
                  <a:lnTo>
                    <a:pt x="217462" y="56515"/>
                  </a:lnTo>
                  <a:lnTo>
                    <a:pt x="212890" y="50876"/>
                  </a:lnTo>
                  <a:lnTo>
                    <a:pt x="206756" y="47726"/>
                  </a:lnTo>
                  <a:lnTo>
                    <a:pt x="198894" y="46748"/>
                  </a:lnTo>
                  <a:lnTo>
                    <a:pt x="192024" y="47485"/>
                  </a:lnTo>
                  <a:lnTo>
                    <a:pt x="185318" y="50088"/>
                  </a:lnTo>
                  <a:lnTo>
                    <a:pt x="177038" y="55206"/>
                  </a:lnTo>
                  <a:lnTo>
                    <a:pt x="165481" y="63449"/>
                  </a:lnTo>
                  <a:lnTo>
                    <a:pt x="165481" y="58331"/>
                  </a:lnTo>
                  <a:lnTo>
                    <a:pt x="165481" y="46748"/>
                  </a:lnTo>
                  <a:lnTo>
                    <a:pt x="163804" y="46748"/>
                  </a:lnTo>
                  <a:lnTo>
                    <a:pt x="156781" y="49263"/>
                  </a:lnTo>
                  <a:lnTo>
                    <a:pt x="150215" y="51765"/>
                  </a:lnTo>
                  <a:lnTo>
                    <a:pt x="143344" y="54267"/>
                  </a:lnTo>
                  <a:lnTo>
                    <a:pt x="135382" y="56769"/>
                  </a:lnTo>
                  <a:lnTo>
                    <a:pt x="135382" y="60109"/>
                  </a:lnTo>
                  <a:lnTo>
                    <a:pt x="137045" y="58331"/>
                  </a:lnTo>
                  <a:lnTo>
                    <a:pt x="147078" y="58331"/>
                  </a:lnTo>
                  <a:lnTo>
                    <a:pt x="148742" y="61671"/>
                  </a:lnTo>
                  <a:lnTo>
                    <a:pt x="148742" y="136918"/>
                  </a:lnTo>
                  <a:lnTo>
                    <a:pt x="145402" y="140258"/>
                  </a:lnTo>
                  <a:lnTo>
                    <a:pt x="133705" y="140258"/>
                  </a:lnTo>
                  <a:lnTo>
                    <a:pt x="133705" y="143598"/>
                  </a:lnTo>
                  <a:lnTo>
                    <a:pt x="180517" y="143598"/>
                  </a:lnTo>
                  <a:lnTo>
                    <a:pt x="180517" y="140258"/>
                  </a:lnTo>
                  <a:lnTo>
                    <a:pt x="170484" y="140258"/>
                  </a:lnTo>
                  <a:lnTo>
                    <a:pt x="167144" y="138468"/>
                  </a:lnTo>
                  <a:lnTo>
                    <a:pt x="167144" y="70129"/>
                  </a:lnTo>
                  <a:lnTo>
                    <a:pt x="168821" y="66789"/>
                  </a:lnTo>
                  <a:lnTo>
                    <a:pt x="170484" y="66789"/>
                  </a:lnTo>
                  <a:lnTo>
                    <a:pt x="173761" y="63449"/>
                  </a:lnTo>
                  <a:lnTo>
                    <a:pt x="175501" y="61671"/>
                  </a:lnTo>
                  <a:lnTo>
                    <a:pt x="183857" y="58331"/>
                  </a:lnTo>
                  <a:lnTo>
                    <a:pt x="192214" y="58331"/>
                  </a:lnTo>
                  <a:lnTo>
                    <a:pt x="197827" y="59613"/>
                  </a:lnTo>
                  <a:lnTo>
                    <a:pt x="202031" y="63563"/>
                  </a:lnTo>
                  <a:lnTo>
                    <a:pt x="204660" y="70345"/>
                  </a:lnTo>
                  <a:lnTo>
                    <a:pt x="205574" y="80149"/>
                  </a:lnTo>
                  <a:lnTo>
                    <a:pt x="205574" y="138468"/>
                  </a:lnTo>
                  <a:lnTo>
                    <a:pt x="203911" y="140258"/>
                  </a:lnTo>
                  <a:lnTo>
                    <a:pt x="190538" y="140258"/>
                  </a:lnTo>
                  <a:lnTo>
                    <a:pt x="190538" y="143598"/>
                  </a:lnTo>
                  <a:lnTo>
                    <a:pt x="239001" y="143598"/>
                  </a:lnTo>
                  <a:lnTo>
                    <a:pt x="239001" y="140258"/>
                  </a:lnTo>
                  <a:lnTo>
                    <a:pt x="227304" y="140258"/>
                  </a:lnTo>
                  <a:lnTo>
                    <a:pt x="223964" y="136918"/>
                  </a:lnTo>
                  <a:lnTo>
                    <a:pt x="223964" y="70129"/>
                  </a:lnTo>
                  <a:lnTo>
                    <a:pt x="228752" y="65011"/>
                  </a:lnTo>
                  <a:lnTo>
                    <a:pt x="229031" y="64719"/>
                  </a:lnTo>
                  <a:lnTo>
                    <a:pt x="234403" y="61061"/>
                  </a:lnTo>
                  <a:lnTo>
                    <a:pt x="240411" y="58978"/>
                  </a:lnTo>
                  <a:lnTo>
                    <a:pt x="247357" y="58331"/>
                  </a:lnTo>
                  <a:lnTo>
                    <a:pt x="254647" y="59385"/>
                  </a:lnTo>
                  <a:lnTo>
                    <a:pt x="259283" y="62979"/>
                  </a:lnTo>
                  <a:lnTo>
                    <a:pt x="261708" y="69697"/>
                  </a:lnTo>
                  <a:lnTo>
                    <a:pt x="262420" y="80149"/>
                  </a:lnTo>
                  <a:lnTo>
                    <a:pt x="262420" y="138468"/>
                  </a:lnTo>
                  <a:lnTo>
                    <a:pt x="260743" y="140258"/>
                  </a:lnTo>
                  <a:lnTo>
                    <a:pt x="249047" y="140258"/>
                  </a:lnTo>
                  <a:lnTo>
                    <a:pt x="249047" y="143598"/>
                  </a:lnTo>
                  <a:lnTo>
                    <a:pt x="295833" y="143598"/>
                  </a:lnTo>
                  <a:lnTo>
                    <a:pt x="295833" y="140258"/>
                  </a:lnTo>
                  <a:close/>
                </a:path>
                <a:path w="2860040" h="190500">
                  <a:moveTo>
                    <a:pt x="396113" y="91719"/>
                  </a:moveTo>
                  <a:lnTo>
                    <a:pt x="393458" y="73431"/>
                  </a:lnTo>
                  <a:lnTo>
                    <a:pt x="386549" y="60109"/>
                  </a:lnTo>
                  <a:lnTo>
                    <a:pt x="386092" y="59220"/>
                  </a:lnTo>
                  <a:lnTo>
                    <a:pt x="377736" y="52324"/>
                  </a:lnTo>
                  <a:lnTo>
                    <a:pt x="377736" y="100177"/>
                  </a:lnTo>
                  <a:lnTo>
                    <a:pt x="375932" y="116306"/>
                  </a:lnTo>
                  <a:lnTo>
                    <a:pt x="370840" y="128981"/>
                  </a:lnTo>
                  <a:lnTo>
                    <a:pt x="362927" y="137274"/>
                  </a:lnTo>
                  <a:lnTo>
                    <a:pt x="352666" y="140258"/>
                  </a:lnTo>
                  <a:lnTo>
                    <a:pt x="345033" y="138823"/>
                  </a:lnTo>
                  <a:lnTo>
                    <a:pt x="341350" y="136918"/>
                  </a:lnTo>
                  <a:lnTo>
                    <a:pt x="338035" y="135191"/>
                  </a:lnTo>
                  <a:lnTo>
                    <a:pt x="332917" y="130302"/>
                  </a:lnTo>
                  <a:lnTo>
                    <a:pt x="330923" y="125120"/>
                  </a:lnTo>
                  <a:lnTo>
                    <a:pt x="330949" y="73431"/>
                  </a:lnTo>
                  <a:lnTo>
                    <a:pt x="352666" y="60109"/>
                  </a:lnTo>
                  <a:lnTo>
                    <a:pt x="362927" y="62839"/>
                  </a:lnTo>
                  <a:lnTo>
                    <a:pt x="370840" y="70713"/>
                  </a:lnTo>
                  <a:lnTo>
                    <a:pt x="375932" y="83312"/>
                  </a:lnTo>
                  <a:lnTo>
                    <a:pt x="377736" y="100177"/>
                  </a:lnTo>
                  <a:lnTo>
                    <a:pt x="377736" y="52324"/>
                  </a:lnTo>
                  <a:lnTo>
                    <a:pt x="374967" y="50025"/>
                  </a:lnTo>
                  <a:lnTo>
                    <a:pt x="361022" y="46748"/>
                  </a:lnTo>
                  <a:lnTo>
                    <a:pt x="352564" y="47701"/>
                  </a:lnTo>
                  <a:lnTo>
                    <a:pt x="344728" y="50673"/>
                  </a:lnTo>
                  <a:lnTo>
                    <a:pt x="337515" y="55867"/>
                  </a:lnTo>
                  <a:lnTo>
                    <a:pt x="330923" y="63449"/>
                  </a:lnTo>
                  <a:lnTo>
                    <a:pt x="330923" y="46748"/>
                  </a:lnTo>
                  <a:lnTo>
                    <a:pt x="329260" y="46748"/>
                  </a:lnTo>
                  <a:lnTo>
                    <a:pt x="321030" y="49911"/>
                  </a:lnTo>
                  <a:lnTo>
                    <a:pt x="313588" y="52349"/>
                  </a:lnTo>
                  <a:lnTo>
                    <a:pt x="306463" y="54483"/>
                  </a:lnTo>
                  <a:lnTo>
                    <a:pt x="299173" y="56769"/>
                  </a:lnTo>
                  <a:lnTo>
                    <a:pt x="299173" y="60109"/>
                  </a:lnTo>
                  <a:lnTo>
                    <a:pt x="310870" y="60109"/>
                  </a:lnTo>
                  <a:lnTo>
                    <a:pt x="312547" y="63449"/>
                  </a:lnTo>
                  <a:lnTo>
                    <a:pt x="312547" y="183667"/>
                  </a:lnTo>
                  <a:lnTo>
                    <a:pt x="309206" y="185216"/>
                  </a:lnTo>
                  <a:lnTo>
                    <a:pt x="297510" y="187007"/>
                  </a:lnTo>
                  <a:lnTo>
                    <a:pt x="297510" y="190347"/>
                  </a:lnTo>
                  <a:lnTo>
                    <a:pt x="349326" y="190347"/>
                  </a:lnTo>
                  <a:lnTo>
                    <a:pt x="349326" y="187007"/>
                  </a:lnTo>
                  <a:lnTo>
                    <a:pt x="332600" y="185216"/>
                  </a:lnTo>
                  <a:lnTo>
                    <a:pt x="330923" y="183667"/>
                  </a:lnTo>
                  <a:lnTo>
                    <a:pt x="330923" y="136918"/>
                  </a:lnTo>
                  <a:lnTo>
                    <a:pt x="337616" y="143598"/>
                  </a:lnTo>
                  <a:lnTo>
                    <a:pt x="342620" y="146926"/>
                  </a:lnTo>
                  <a:lnTo>
                    <a:pt x="351002" y="146926"/>
                  </a:lnTo>
                  <a:lnTo>
                    <a:pt x="368630" y="142532"/>
                  </a:lnTo>
                  <a:lnTo>
                    <a:pt x="371360" y="140258"/>
                  </a:lnTo>
                  <a:lnTo>
                    <a:pt x="382955" y="130594"/>
                  </a:lnTo>
                  <a:lnTo>
                    <a:pt x="392595" y="113030"/>
                  </a:lnTo>
                  <a:lnTo>
                    <a:pt x="396113" y="91719"/>
                  </a:lnTo>
                  <a:close/>
                </a:path>
                <a:path w="2860040" h="190500">
                  <a:moveTo>
                    <a:pt x="457962" y="140258"/>
                  </a:moveTo>
                  <a:lnTo>
                    <a:pt x="444601" y="140258"/>
                  </a:lnTo>
                  <a:lnTo>
                    <a:pt x="441261" y="138468"/>
                  </a:lnTo>
                  <a:lnTo>
                    <a:pt x="441261" y="0"/>
                  </a:lnTo>
                  <a:lnTo>
                    <a:pt x="432968" y="2235"/>
                  </a:lnTo>
                  <a:lnTo>
                    <a:pt x="407809" y="8242"/>
                  </a:lnTo>
                  <a:lnTo>
                    <a:pt x="407809" y="11582"/>
                  </a:lnTo>
                  <a:lnTo>
                    <a:pt x="421182" y="11582"/>
                  </a:lnTo>
                  <a:lnTo>
                    <a:pt x="424522" y="14922"/>
                  </a:lnTo>
                  <a:lnTo>
                    <a:pt x="424522" y="136918"/>
                  </a:lnTo>
                  <a:lnTo>
                    <a:pt x="421182" y="140258"/>
                  </a:lnTo>
                  <a:lnTo>
                    <a:pt x="407809" y="140258"/>
                  </a:lnTo>
                  <a:lnTo>
                    <a:pt x="407809" y="143598"/>
                  </a:lnTo>
                  <a:lnTo>
                    <a:pt x="457962" y="143598"/>
                  </a:lnTo>
                  <a:lnTo>
                    <a:pt x="457962" y="140258"/>
                  </a:lnTo>
                  <a:close/>
                </a:path>
                <a:path w="2860040" h="190500">
                  <a:moveTo>
                    <a:pt x="551561" y="110197"/>
                  </a:moveTo>
                  <a:lnTo>
                    <a:pt x="548220" y="110197"/>
                  </a:lnTo>
                  <a:lnTo>
                    <a:pt x="540905" y="119862"/>
                  </a:lnTo>
                  <a:lnTo>
                    <a:pt x="533590" y="126593"/>
                  </a:lnTo>
                  <a:lnTo>
                    <a:pt x="525640" y="130517"/>
                  </a:lnTo>
                  <a:lnTo>
                    <a:pt x="516445" y="131787"/>
                  </a:lnTo>
                  <a:lnTo>
                    <a:pt x="508012" y="130568"/>
                  </a:lnTo>
                  <a:lnTo>
                    <a:pt x="483349" y="93941"/>
                  </a:lnTo>
                  <a:lnTo>
                    <a:pt x="483031" y="85039"/>
                  </a:lnTo>
                  <a:lnTo>
                    <a:pt x="548220" y="85039"/>
                  </a:lnTo>
                  <a:lnTo>
                    <a:pt x="547243" y="78371"/>
                  </a:lnTo>
                  <a:lnTo>
                    <a:pt x="526478" y="49720"/>
                  </a:lnTo>
                  <a:lnTo>
                    <a:pt x="526478" y="78371"/>
                  </a:lnTo>
                  <a:lnTo>
                    <a:pt x="483031" y="78371"/>
                  </a:lnTo>
                  <a:lnTo>
                    <a:pt x="486219" y="67424"/>
                  </a:lnTo>
                  <a:lnTo>
                    <a:pt x="490969" y="59639"/>
                  </a:lnTo>
                  <a:lnTo>
                    <a:pt x="497598" y="54978"/>
                  </a:lnTo>
                  <a:lnTo>
                    <a:pt x="506425" y="53428"/>
                  </a:lnTo>
                  <a:lnTo>
                    <a:pt x="514019" y="54762"/>
                  </a:lnTo>
                  <a:lnTo>
                    <a:pt x="519582" y="59055"/>
                  </a:lnTo>
                  <a:lnTo>
                    <a:pt x="523582" y="66763"/>
                  </a:lnTo>
                  <a:lnTo>
                    <a:pt x="526478" y="78371"/>
                  </a:lnTo>
                  <a:lnTo>
                    <a:pt x="526478" y="49720"/>
                  </a:lnTo>
                  <a:lnTo>
                    <a:pt x="519874" y="47625"/>
                  </a:lnTo>
                  <a:lnTo>
                    <a:pt x="511441" y="46748"/>
                  </a:lnTo>
                  <a:lnTo>
                    <a:pt x="503948" y="47409"/>
                  </a:lnTo>
                  <a:lnTo>
                    <a:pt x="471754" y="75272"/>
                  </a:lnTo>
                  <a:lnTo>
                    <a:pt x="467995" y="98399"/>
                  </a:lnTo>
                  <a:lnTo>
                    <a:pt x="470738" y="118668"/>
                  </a:lnTo>
                  <a:lnTo>
                    <a:pt x="478650" y="133934"/>
                  </a:lnTo>
                  <a:lnTo>
                    <a:pt x="491261" y="143573"/>
                  </a:lnTo>
                  <a:lnTo>
                    <a:pt x="508101" y="146926"/>
                  </a:lnTo>
                  <a:lnTo>
                    <a:pt x="522173" y="144475"/>
                  </a:lnTo>
                  <a:lnTo>
                    <a:pt x="534212" y="137337"/>
                  </a:lnTo>
                  <a:lnTo>
                    <a:pt x="538949" y="131787"/>
                  </a:lnTo>
                  <a:lnTo>
                    <a:pt x="544068" y="125806"/>
                  </a:lnTo>
                  <a:lnTo>
                    <a:pt x="551561" y="110197"/>
                  </a:lnTo>
                  <a:close/>
                </a:path>
                <a:path w="2860040" h="190500">
                  <a:moveTo>
                    <a:pt x="701979" y="50088"/>
                  </a:moveTo>
                  <a:lnTo>
                    <a:pt x="698639" y="46748"/>
                  </a:lnTo>
                  <a:lnTo>
                    <a:pt x="690283" y="46748"/>
                  </a:lnTo>
                  <a:lnTo>
                    <a:pt x="684250" y="47752"/>
                  </a:lnTo>
                  <a:lnTo>
                    <a:pt x="678370" y="51092"/>
                  </a:lnTo>
                  <a:lnTo>
                    <a:pt x="672185" y="57277"/>
                  </a:lnTo>
                  <a:lnTo>
                    <a:pt x="665213" y="66789"/>
                  </a:lnTo>
                  <a:lnTo>
                    <a:pt x="665213" y="60109"/>
                  </a:lnTo>
                  <a:lnTo>
                    <a:pt x="665213" y="46748"/>
                  </a:lnTo>
                  <a:lnTo>
                    <a:pt x="656958" y="49936"/>
                  </a:lnTo>
                  <a:lnTo>
                    <a:pt x="641718" y="55143"/>
                  </a:lnTo>
                  <a:lnTo>
                    <a:pt x="633463" y="58331"/>
                  </a:lnTo>
                  <a:lnTo>
                    <a:pt x="633463" y="61671"/>
                  </a:lnTo>
                  <a:lnTo>
                    <a:pt x="636803" y="60109"/>
                  </a:lnTo>
                  <a:lnTo>
                    <a:pt x="645160" y="60109"/>
                  </a:lnTo>
                  <a:lnTo>
                    <a:pt x="648500" y="63449"/>
                  </a:lnTo>
                  <a:lnTo>
                    <a:pt x="648500" y="136918"/>
                  </a:lnTo>
                  <a:lnTo>
                    <a:pt x="646836" y="138468"/>
                  </a:lnTo>
                  <a:lnTo>
                    <a:pt x="633463" y="140258"/>
                  </a:lnTo>
                  <a:lnTo>
                    <a:pt x="633463" y="143598"/>
                  </a:lnTo>
                  <a:lnTo>
                    <a:pt x="683590" y="143598"/>
                  </a:lnTo>
                  <a:lnTo>
                    <a:pt x="683590" y="140258"/>
                  </a:lnTo>
                  <a:lnTo>
                    <a:pt x="668553" y="140258"/>
                  </a:lnTo>
                  <a:lnTo>
                    <a:pt x="665213" y="136918"/>
                  </a:lnTo>
                  <a:lnTo>
                    <a:pt x="665213" y="70129"/>
                  </a:lnTo>
                  <a:lnTo>
                    <a:pt x="668553" y="66789"/>
                  </a:lnTo>
                  <a:lnTo>
                    <a:pt x="675233" y="60109"/>
                  </a:lnTo>
                  <a:lnTo>
                    <a:pt x="681926" y="60109"/>
                  </a:lnTo>
                  <a:lnTo>
                    <a:pt x="683590" y="61671"/>
                  </a:lnTo>
                  <a:lnTo>
                    <a:pt x="685266" y="63449"/>
                  </a:lnTo>
                  <a:lnTo>
                    <a:pt x="688606" y="66789"/>
                  </a:lnTo>
                  <a:lnTo>
                    <a:pt x="700303" y="66789"/>
                  </a:lnTo>
                  <a:lnTo>
                    <a:pt x="701979" y="63449"/>
                  </a:lnTo>
                  <a:lnTo>
                    <a:pt x="701979" y="60109"/>
                  </a:lnTo>
                  <a:lnTo>
                    <a:pt x="701979" y="50088"/>
                  </a:lnTo>
                  <a:close/>
                </a:path>
                <a:path w="2860040" h="190500">
                  <a:moveTo>
                    <a:pt x="792251" y="110197"/>
                  </a:moveTo>
                  <a:lnTo>
                    <a:pt x="788911" y="110197"/>
                  </a:lnTo>
                  <a:lnTo>
                    <a:pt x="781583" y="119862"/>
                  </a:lnTo>
                  <a:lnTo>
                    <a:pt x="774230" y="126593"/>
                  </a:lnTo>
                  <a:lnTo>
                    <a:pt x="766254" y="130517"/>
                  </a:lnTo>
                  <a:lnTo>
                    <a:pt x="757047" y="131787"/>
                  </a:lnTo>
                  <a:lnTo>
                    <a:pt x="747928" y="130568"/>
                  </a:lnTo>
                  <a:lnTo>
                    <a:pt x="723963" y="93941"/>
                  </a:lnTo>
                  <a:lnTo>
                    <a:pt x="723633" y="85039"/>
                  </a:lnTo>
                  <a:lnTo>
                    <a:pt x="788911" y="85039"/>
                  </a:lnTo>
                  <a:lnTo>
                    <a:pt x="787869" y="78371"/>
                  </a:lnTo>
                  <a:lnTo>
                    <a:pt x="767080" y="49758"/>
                  </a:lnTo>
                  <a:lnTo>
                    <a:pt x="767080" y="78371"/>
                  </a:lnTo>
                  <a:lnTo>
                    <a:pt x="723633" y="78371"/>
                  </a:lnTo>
                  <a:lnTo>
                    <a:pt x="726135" y="67424"/>
                  </a:lnTo>
                  <a:lnTo>
                    <a:pt x="730783" y="59639"/>
                  </a:lnTo>
                  <a:lnTo>
                    <a:pt x="737323" y="54978"/>
                  </a:lnTo>
                  <a:lnTo>
                    <a:pt x="745464" y="53428"/>
                  </a:lnTo>
                  <a:lnTo>
                    <a:pt x="754011" y="54762"/>
                  </a:lnTo>
                  <a:lnTo>
                    <a:pt x="760031" y="59055"/>
                  </a:lnTo>
                  <a:lnTo>
                    <a:pt x="764171" y="66763"/>
                  </a:lnTo>
                  <a:lnTo>
                    <a:pt x="767080" y="78371"/>
                  </a:lnTo>
                  <a:lnTo>
                    <a:pt x="767080" y="49758"/>
                  </a:lnTo>
                  <a:lnTo>
                    <a:pt x="760488" y="47625"/>
                  </a:lnTo>
                  <a:lnTo>
                    <a:pt x="752144" y="46748"/>
                  </a:lnTo>
                  <a:lnTo>
                    <a:pt x="744651" y="47409"/>
                  </a:lnTo>
                  <a:lnTo>
                    <a:pt x="712406" y="75272"/>
                  </a:lnTo>
                  <a:lnTo>
                    <a:pt x="708698" y="98399"/>
                  </a:lnTo>
                  <a:lnTo>
                    <a:pt x="711403" y="118668"/>
                  </a:lnTo>
                  <a:lnTo>
                    <a:pt x="719086" y="133934"/>
                  </a:lnTo>
                  <a:lnTo>
                    <a:pt x="731164" y="143573"/>
                  </a:lnTo>
                  <a:lnTo>
                    <a:pt x="747026" y="146926"/>
                  </a:lnTo>
                  <a:lnTo>
                    <a:pt x="761365" y="144475"/>
                  </a:lnTo>
                  <a:lnTo>
                    <a:pt x="773988" y="137337"/>
                  </a:lnTo>
                  <a:lnTo>
                    <a:pt x="779005" y="131787"/>
                  </a:lnTo>
                  <a:lnTo>
                    <a:pt x="784428" y="125806"/>
                  </a:lnTo>
                  <a:lnTo>
                    <a:pt x="792251" y="110197"/>
                  </a:lnTo>
                  <a:close/>
                </a:path>
                <a:path w="2860040" h="190500">
                  <a:moveTo>
                    <a:pt x="884262" y="113538"/>
                  </a:moveTo>
                  <a:lnTo>
                    <a:pt x="882484" y="111760"/>
                  </a:lnTo>
                  <a:lnTo>
                    <a:pt x="874433" y="120281"/>
                  </a:lnTo>
                  <a:lnTo>
                    <a:pt x="867359" y="126009"/>
                  </a:lnTo>
                  <a:lnTo>
                    <a:pt x="860336" y="129222"/>
                  </a:lnTo>
                  <a:lnTo>
                    <a:pt x="852411" y="130238"/>
                  </a:lnTo>
                  <a:lnTo>
                    <a:pt x="838733" y="127266"/>
                  </a:lnTo>
                  <a:lnTo>
                    <a:pt x="828179" y="118960"/>
                  </a:lnTo>
                  <a:lnTo>
                    <a:pt x="821385" y="106286"/>
                  </a:lnTo>
                  <a:lnTo>
                    <a:pt x="818984" y="90170"/>
                  </a:lnTo>
                  <a:lnTo>
                    <a:pt x="821055" y="75222"/>
                  </a:lnTo>
                  <a:lnTo>
                    <a:pt x="826871" y="63614"/>
                  </a:lnTo>
                  <a:lnTo>
                    <a:pt x="835812" y="56108"/>
                  </a:lnTo>
                  <a:lnTo>
                    <a:pt x="847280" y="53428"/>
                  </a:lnTo>
                  <a:lnTo>
                    <a:pt x="855751" y="53428"/>
                  </a:lnTo>
                  <a:lnTo>
                    <a:pt x="857313" y="54991"/>
                  </a:lnTo>
                  <a:lnTo>
                    <a:pt x="860653" y="63449"/>
                  </a:lnTo>
                  <a:lnTo>
                    <a:pt x="862431" y="66789"/>
                  </a:lnTo>
                  <a:lnTo>
                    <a:pt x="863993" y="73469"/>
                  </a:lnTo>
                  <a:lnTo>
                    <a:pt x="867333" y="76809"/>
                  </a:lnTo>
                  <a:lnTo>
                    <a:pt x="877582" y="76809"/>
                  </a:lnTo>
                  <a:lnTo>
                    <a:pt x="882484" y="73469"/>
                  </a:lnTo>
                  <a:lnTo>
                    <a:pt x="882484" y="68351"/>
                  </a:lnTo>
                  <a:lnTo>
                    <a:pt x="879830" y="60096"/>
                  </a:lnTo>
                  <a:lnTo>
                    <a:pt x="872629" y="53213"/>
                  </a:lnTo>
                  <a:lnTo>
                    <a:pt x="861999" y="48501"/>
                  </a:lnTo>
                  <a:lnTo>
                    <a:pt x="849071" y="46748"/>
                  </a:lnTo>
                  <a:lnTo>
                    <a:pt x="841298" y="47409"/>
                  </a:lnTo>
                  <a:lnTo>
                    <a:pt x="806869" y="75857"/>
                  </a:lnTo>
                  <a:lnTo>
                    <a:pt x="802284" y="98399"/>
                  </a:lnTo>
                  <a:lnTo>
                    <a:pt x="805256" y="118008"/>
                  </a:lnTo>
                  <a:lnTo>
                    <a:pt x="813562" y="133350"/>
                  </a:lnTo>
                  <a:lnTo>
                    <a:pt x="826249" y="143357"/>
                  </a:lnTo>
                  <a:lnTo>
                    <a:pt x="842378" y="146926"/>
                  </a:lnTo>
                  <a:lnTo>
                    <a:pt x="849604" y="146304"/>
                  </a:lnTo>
                  <a:lnTo>
                    <a:pt x="880465" y="121361"/>
                  </a:lnTo>
                  <a:lnTo>
                    <a:pt x="884262" y="113538"/>
                  </a:lnTo>
                  <a:close/>
                </a:path>
                <a:path w="2860040" h="190500">
                  <a:moveTo>
                    <a:pt x="994549" y="133578"/>
                  </a:moveTo>
                  <a:lnTo>
                    <a:pt x="982751" y="133578"/>
                  </a:lnTo>
                  <a:lnTo>
                    <a:pt x="981189" y="131787"/>
                  </a:lnTo>
                  <a:lnTo>
                    <a:pt x="981189" y="128460"/>
                  </a:lnTo>
                  <a:lnTo>
                    <a:pt x="981189" y="48310"/>
                  </a:lnTo>
                  <a:lnTo>
                    <a:pt x="947762" y="48310"/>
                  </a:lnTo>
                  <a:lnTo>
                    <a:pt x="947762" y="51650"/>
                  </a:lnTo>
                  <a:lnTo>
                    <a:pt x="959358" y="53428"/>
                  </a:lnTo>
                  <a:lnTo>
                    <a:pt x="962698" y="54991"/>
                  </a:lnTo>
                  <a:lnTo>
                    <a:pt x="962698" y="121780"/>
                  </a:lnTo>
                  <a:lnTo>
                    <a:pt x="961136" y="125120"/>
                  </a:lnTo>
                  <a:lnTo>
                    <a:pt x="959358" y="126898"/>
                  </a:lnTo>
                  <a:lnTo>
                    <a:pt x="952665" y="131787"/>
                  </a:lnTo>
                  <a:lnTo>
                    <a:pt x="945984" y="133578"/>
                  </a:lnTo>
                  <a:lnTo>
                    <a:pt x="931062" y="133578"/>
                  </a:lnTo>
                  <a:lnTo>
                    <a:pt x="924369" y="126898"/>
                  </a:lnTo>
                  <a:lnTo>
                    <a:pt x="924369" y="48310"/>
                  </a:lnTo>
                  <a:lnTo>
                    <a:pt x="894295" y="48310"/>
                  </a:lnTo>
                  <a:lnTo>
                    <a:pt x="894295" y="51650"/>
                  </a:lnTo>
                  <a:lnTo>
                    <a:pt x="904316" y="51650"/>
                  </a:lnTo>
                  <a:lnTo>
                    <a:pt x="907669" y="54991"/>
                  </a:lnTo>
                  <a:lnTo>
                    <a:pt x="907669" y="118440"/>
                  </a:lnTo>
                  <a:lnTo>
                    <a:pt x="909459" y="129933"/>
                  </a:lnTo>
                  <a:lnTo>
                    <a:pt x="914539" y="138950"/>
                  </a:lnTo>
                  <a:lnTo>
                    <a:pt x="922413" y="144830"/>
                  </a:lnTo>
                  <a:lnTo>
                    <a:pt x="932611" y="146926"/>
                  </a:lnTo>
                  <a:lnTo>
                    <a:pt x="941082" y="146926"/>
                  </a:lnTo>
                  <a:lnTo>
                    <a:pt x="949325" y="143598"/>
                  </a:lnTo>
                  <a:lnTo>
                    <a:pt x="954455" y="136918"/>
                  </a:lnTo>
                  <a:lnTo>
                    <a:pt x="958405" y="133578"/>
                  </a:lnTo>
                  <a:lnTo>
                    <a:pt x="964476" y="128460"/>
                  </a:lnTo>
                  <a:lnTo>
                    <a:pt x="964476" y="145148"/>
                  </a:lnTo>
                  <a:lnTo>
                    <a:pt x="971740" y="142925"/>
                  </a:lnTo>
                  <a:lnTo>
                    <a:pt x="978852" y="141033"/>
                  </a:lnTo>
                  <a:lnTo>
                    <a:pt x="986282" y="139141"/>
                  </a:lnTo>
                  <a:lnTo>
                    <a:pt x="994549" y="136918"/>
                  </a:lnTo>
                  <a:lnTo>
                    <a:pt x="994549" y="133578"/>
                  </a:lnTo>
                  <a:close/>
                </a:path>
                <a:path w="2860040" h="190500">
                  <a:moveTo>
                    <a:pt x="1069632" y="50088"/>
                  </a:moveTo>
                  <a:lnTo>
                    <a:pt x="1064729" y="46748"/>
                  </a:lnTo>
                  <a:lnTo>
                    <a:pt x="1058049" y="46748"/>
                  </a:lnTo>
                  <a:lnTo>
                    <a:pt x="1051953" y="47752"/>
                  </a:lnTo>
                  <a:lnTo>
                    <a:pt x="1046048" y="51092"/>
                  </a:lnTo>
                  <a:lnTo>
                    <a:pt x="1039850" y="57277"/>
                  </a:lnTo>
                  <a:lnTo>
                    <a:pt x="1032878" y="66789"/>
                  </a:lnTo>
                  <a:lnTo>
                    <a:pt x="1032878" y="60109"/>
                  </a:lnTo>
                  <a:lnTo>
                    <a:pt x="1032878" y="46748"/>
                  </a:lnTo>
                  <a:lnTo>
                    <a:pt x="1031316" y="46748"/>
                  </a:lnTo>
                  <a:lnTo>
                    <a:pt x="1023239" y="49936"/>
                  </a:lnTo>
                  <a:lnTo>
                    <a:pt x="1015974" y="52539"/>
                  </a:lnTo>
                  <a:lnTo>
                    <a:pt x="1008418" y="55143"/>
                  </a:lnTo>
                  <a:lnTo>
                    <a:pt x="999451" y="58331"/>
                  </a:lnTo>
                  <a:lnTo>
                    <a:pt x="999451" y="61671"/>
                  </a:lnTo>
                  <a:lnTo>
                    <a:pt x="1002792" y="60109"/>
                  </a:lnTo>
                  <a:lnTo>
                    <a:pt x="1012825" y="60109"/>
                  </a:lnTo>
                  <a:lnTo>
                    <a:pt x="1014603" y="63449"/>
                  </a:lnTo>
                  <a:lnTo>
                    <a:pt x="1014603" y="136918"/>
                  </a:lnTo>
                  <a:lnTo>
                    <a:pt x="1012825" y="138468"/>
                  </a:lnTo>
                  <a:lnTo>
                    <a:pt x="999451" y="140258"/>
                  </a:lnTo>
                  <a:lnTo>
                    <a:pt x="999451" y="143598"/>
                  </a:lnTo>
                  <a:lnTo>
                    <a:pt x="1051369" y="143598"/>
                  </a:lnTo>
                  <a:lnTo>
                    <a:pt x="1051369" y="140258"/>
                  </a:lnTo>
                  <a:lnTo>
                    <a:pt x="1036218" y="140258"/>
                  </a:lnTo>
                  <a:lnTo>
                    <a:pt x="1032878" y="136918"/>
                  </a:lnTo>
                  <a:lnTo>
                    <a:pt x="1032878" y="70129"/>
                  </a:lnTo>
                  <a:lnTo>
                    <a:pt x="1035697" y="66789"/>
                  </a:lnTo>
                  <a:lnTo>
                    <a:pt x="1041336" y="60109"/>
                  </a:lnTo>
                  <a:lnTo>
                    <a:pt x="1048029" y="60109"/>
                  </a:lnTo>
                  <a:lnTo>
                    <a:pt x="1051369" y="61671"/>
                  </a:lnTo>
                  <a:lnTo>
                    <a:pt x="1052931" y="63449"/>
                  </a:lnTo>
                  <a:lnTo>
                    <a:pt x="1056271" y="66789"/>
                  </a:lnTo>
                  <a:lnTo>
                    <a:pt x="1066292" y="66789"/>
                  </a:lnTo>
                  <a:lnTo>
                    <a:pt x="1069632" y="63449"/>
                  </a:lnTo>
                  <a:lnTo>
                    <a:pt x="1069632" y="60109"/>
                  </a:lnTo>
                  <a:lnTo>
                    <a:pt x="1069632" y="50088"/>
                  </a:lnTo>
                  <a:close/>
                </a:path>
                <a:path w="2860040" h="190500">
                  <a:moveTo>
                    <a:pt x="1143165" y="118440"/>
                  </a:moveTo>
                  <a:lnTo>
                    <a:pt x="1103058" y="80149"/>
                  </a:lnTo>
                  <a:lnTo>
                    <a:pt x="1096378" y="76809"/>
                  </a:lnTo>
                  <a:lnTo>
                    <a:pt x="1093025" y="71691"/>
                  </a:lnTo>
                  <a:lnTo>
                    <a:pt x="1093025" y="56769"/>
                  </a:lnTo>
                  <a:lnTo>
                    <a:pt x="1099718" y="51650"/>
                  </a:lnTo>
                  <a:lnTo>
                    <a:pt x="1109738" y="51650"/>
                  </a:lnTo>
                  <a:lnTo>
                    <a:pt x="1117688" y="52984"/>
                  </a:lnTo>
                  <a:lnTo>
                    <a:pt x="1124026" y="57302"/>
                  </a:lnTo>
                  <a:lnTo>
                    <a:pt x="1129068" y="65087"/>
                  </a:lnTo>
                  <a:lnTo>
                    <a:pt x="1133132" y="76809"/>
                  </a:lnTo>
                  <a:lnTo>
                    <a:pt x="1136472" y="76809"/>
                  </a:lnTo>
                  <a:lnTo>
                    <a:pt x="1135100" y="51650"/>
                  </a:lnTo>
                  <a:lnTo>
                    <a:pt x="1135011" y="50088"/>
                  </a:lnTo>
                  <a:lnTo>
                    <a:pt x="1134922" y="48310"/>
                  </a:lnTo>
                  <a:lnTo>
                    <a:pt x="1133132" y="48310"/>
                  </a:lnTo>
                  <a:lnTo>
                    <a:pt x="1131570" y="50088"/>
                  </a:lnTo>
                  <a:lnTo>
                    <a:pt x="1124889" y="50088"/>
                  </a:lnTo>
                  <a:lnTo>
                    <a:pt x="1119771" y="48310"/>
                  </a:lnTo>
                  <a:lnTo>
                    <a:pt x="1114869" y="46748"/>
                  </a:lnTo>
                  <a:lnTo>
                    <a:pt x="1109738" y="46748"/>
                  </a:lnTo>
                  <a:lnTo>
                    <a:pt x="1097991" y="48793"/>
                  </a:lnTo>
                  <a:lnTo>
                    <a:pt x="1088440" y="54432"/>
                  </a:lnTo>
                  <a:lnTo>
                    <a:pt x="1082014" y="62903"/>
                  </a:lnTo>
                  <a:lnTo>
                    <a:pt x="1079665" y="73469"/>
                  </a:lnTo>
                  <a:lnTo>
                    <a:pt x="1080998" y="81635"/>
                  </a:lnTo>
                  <a:lnTo>
                    <a:pt x="1085316" y="89077"/>
                  </a:lnTo>
                  <a:lnTo>
                    <a:pt x="1093101" y="96227"/>
                  </a:lnTo>
                  <a:lnTo>
                    <a:pt x="1104836" y="103517"/>
                  </a:lnTo>
                  <a:lnTo>
                    <a:pt x="1118209" y="110197"/>
                  </a:lnTo>
                  <a:lnTo>
                    <a:pt x="1124889" y="115100"/>
                  </a:lnTo>
                  <a:lnTo>
                    <a:pt x="1128229" y="120218"/>
                  </a:lnTo>
                  <a:lnTo>
                    <a:pt x="1128229" y="135128"/>
                  </a:lnTo>
                  <a:lnTo>
                    <a:pt x="1121549" y="141808"/>
                  </a:lnTo>
                  <a:lnTo>
                    <a:pt x="1103058" y="141808"/>
                  </a:lnTo>
                  <a:lnTo>
                    <a:pt x="1096378" y="138468"/>
                  </a:lnTo>
                  <a:lnTo>
                    <a:pt x="1093025" y="133578"/>
                  </a:lnTo>
                  <a:lnTo>
                    <a:pt x="1088123" y="128460"/>
                  </a:lnTo>
                  <a:lnTo>
                    <a:pt x="1086345" y="123558"/>
                  </a:lnTo>
                  <a:lnTo>
                    <a:pt x="1084783" y="111760"/>
                  </a:lnTo>
                  <a:lnTo>
                    <a:pt x="1081443" y="111760"/>
                  </a:lnTo>
                  <a:lnTo>
                    <a:pt x="1081443" y="145148"/>
                  </a:lnTo>
                  <a:lnTo>
                    <a:pt x="1083005" y="145148"/>
                  </a:lnTo>
                  <a:lnTo>
                    <a:pt x="1084783" y="143598"/>
                  </a:lnTo>
                  <a:lnTo>
                    <a:pt x="1086345" y="141808"/>
                  </a:lnTo>
                  <a:lnTo>
                    <a:pt x="1089685" y="141808"/>
                  </a:lnTo>
                  <a:lnTo>
                    <a:pt x="1093025" y="143598"/>
                  </a:lnTo>
                  <a:lnTo>
                    <a:pt x="1098156" y="143598"/>
                  </a:lnTo>
                  <a:lnTo>
                    <a:pt x="1104836" y="145148"/>
                  </a:lnTo>
                  <a:lnTo>
                    <a:pt x="1109738" y="146926"/>
                  </a:lnTo>
                  <a:lnTo>
                    <a:pt x="1113078" y="146926"/>
                  </a:lnTo>
                  <a:lnTo>
                    <a:pt x="1124826" y="144614"/>
                  </a:lnTo>
                  <a:lnTo>
                    <a:pt x="1134389" y="138366"/>
                  </a:lnTo>
                  <a:lnTo>
                    <a:pt x="1140815" y="129273"/>
                  </a:lnTo>
                  <a:lnTo>
                    <a:pt x="1143165" y="118440"/>
                  </a:lnTo>
                  <a:close/>
                </a:path>
                <a:path w="2860040" h="190500">
                  <a:moveTo>
                    <a:pt x="1189951" y="4902"/>
                  </a:moveTo>
                  <a:lnTo>
                    <a:pt x="1186611" y="0"/>
                  </a:lnTo>
                  <a:lnTo>
                    <a:pt x="1173238" y="0"/>
                  </a:lnTo>
                  <a:lnTo>
                    <a:pt x="1168336" y="4902"/>
                  </a:lnTo>
                  <a:lnTo>
                    <a:pt x="1168336" y="16700"/>
                  </a:lnTo>
                  <a:lnTo>
                    <a:pt x="1173238" y="21602"/>
                  </a:lnTo>
                  <a:lnTo>
                    <a:pt x="1186611" y="21602"/>
                  </a:lnTo>
                  <a:lnTo>
                    <a:pt x="1189951" y="16700"/>
                  </a:lnTo>
                  <a:lnTo>
                    <a:pt x="1189951" y="4902"/>
                  </a:lnTo>
                  <a:close/>
                </a:path>
                <a:path w="2860040" h="190500">
                  <a:moveTo>
                    <a:pt x="1206652" y="140258"/>
                  </a:moveTo>
                  <a:lnTo>
                    <a:pt x="1191729" y="140258"/>
                  </a:lnTo>
                  <a:lnTo>
                    <a:pt x="1189951" y="138468"/>
                  </a:lnTo>
                  <a:lnTo>
                    <a:pt x="1189951" y="60109"/>
                  </a:lnTo>
                  <a:lnTo>
                    <a:pt x="1189951" y="46748"/>
                  </a:lnTo>
                  <a:lnTo>
                    <a:pt x="1156525" y="58331"/>
                  </a:lnTo>
                  <a:lnTo>
                    <a:pt x="1156525" y="61671"/>
                  </a:lnTo>
                  <a:lnTo>
                    <a:pt x="1158316" y="61671"/>
                  </a:lnTo>
                  <a:lnTo>
                    <a:pt x="1161656" y="60109"/>
                  </a:lnTo>
                  <a:lnTo>
                    <a:pt x="1169898" y="60109"/>
                  </a:lnTo>
                  <a:lnTo>
                    <a:pt x="1173238" y="63449"/>
                  </a:lnTo>
                  <a:lnTo>
                    <a:pt x="1173238" y="138468"/>
                  </a:lnTo>
                  <a:lnTo>
                    <a:pt x="1169898" y="140258"/>
                  </a:lnTo>
                  <a:lnTo>
                    <a:pt x="1156525" y="140258"/>
                  </a:lnTo>
                  <a:lnTo>
                    <a:pt x="1156525" y="143598"/>
                  </a:lnTo>
                  <a:lnTo>
                    <a:pt x="1206652" y="143598"/>
                  </a:lnTo>
                  <a:lnTo>
                    <a:pt x="1206652" y="140258"/>
                  </a:lnTo>
                  <a:close/>
                </a:path>
                <a:path w="2860040" h="190500">
                  <a:moveTo>
                    <a:pt x="1308696" y="48310"/>
                  </a:moveTo>
                  <a:lnTo>
                    <a:pt x="1278623" y="48310"/>
                  </a:lnTo>
                  <a:lnTo>
                    <a:pt x="1278623" y="51650"/>
                  </a:lnTo>
                  <a:lnTo>
                    <a:pt x="1285303" y="51650"/>
                  </a:lnTo>
                  <a:lnTo>
                    <a:pt x="1288643" y="54991"/>
                  </a:lnTo>
                  <a:lnTo>
                    <a:pt x="1288643" y="63449"/>
                  </a:lnTo>
                  <a:lnTo>
                    <a:pt x="1286865" y="65011"/>
                  </a:lnTo>
                  <a:lnTo>
                    <a:pt x="1266812" y="120218"/>
                  </a:lnTo>
                  <a:lnTo>
                    <a:pt x="1245196" y="65011"/>
                  </a:lnTo>
                  <a:lnTo>
                    <a:pt x="1243418" y="63449"/>
                  </a:lnTo>
                  <a:lnTo>
                    <a:pt x="1241856" y="60109"/>
                  </a:lnTo>
                  <a:lnTo>
                    <a:pt x="1241856" y="53428"/>
                  </a:lnTo>
                  <a:lnTo>
                    <a:pt x="1245196" y="51650"/>
                  </a:lnTo>
                  <a:lnTo>
                    <a:pt x="1251889" y="51650"/>
                  </a:lnTo>
                  <a:lnTo>
                    <a:pt x="1251889" y="48310"/>
                  </a:lnTo>
                  <a:lnTo>
                    <a:pt x="1210005" y="48310"/>
                  </a:lnTo>
                  <a:lnTo>
                    <a:pt x="1210005" y="51650"/>
                  </a:lnTo>
                  <a:lnTo>
                    <a:pt x="1215301" y="52514"/>
                  </a:lnTo>
                  <a:lnTo>
                    <a:pt x="1219441" y="56045"/>
                  </a:lnTo>
                  <a:lnTo>
                    <a:pt x="1223886" y="63677"/>
                  </a:lnTo>
                  <a:lnTo>
                    <a:pt x="1230058" y="76809"/>
                  </a:lnTo>
                  <a:lnTo>
                    <a:pt x="1255229" y="136918"/>
                  </a:lnTo>
                  <a:lnTo>
                    <a:pt x="1255229" y="138468"/>
                  </a:lnTo>
                  <a:lnTo>
                    <a:pt x="1256792" y="140258"/>
                  </a:lnTo>
                  <a:lnTo>
                    <a:pt x="1256792" y="141808"/>
                  </a:lnTo>
                  <a:lnTo>
                    <a:pt x="1258570" y="145148"/>
                  </a:lnTo>
                  <a:lnTo>
                    <a:pt x="1260132" y="146926"/>
                  </a:lnTo>
                  <a:lnTo>
                    <a:pt x="1261910" y="146926"/>
                  </a:lnTo>
                  <a:lnTo>
                    <a:pt x="1263472" y="143598"/>
                  </a:lnTo>
                  <a:lnTo>
                    <a:pt x="1266812" y="136918"/>
                  </a:lnTo>
                  <a:lnTo>
                    <a:pt x="1273327" y="120218"/>
                  </a:lnTo>
                  <a:lnTo>
                    <a:pt x="1293545" y="68351"/>
                  </a:lnTo>
                  <a:lnTo>
                    <a:pt x="1300238" y="53428"/>
                  </a:lnTo>
                  <a:lnTo>
                    <a:pt x="1302016" y="51650"/>
                  </a:lnTo>
                  <a:lnTo>
                    <a:pt x="1308696" y="51650"/>
                  </a:lnTo>
                  <a:lnTo>
                    <a:pt x="1308696" y="48310"/>
                  </a:lnTo>
                  <a:close/>
                </a:path>
                <a:path w="2860040" h="190500">
                  <a:moveTo>
                    <a:pt x="1400721" y="110197"/>
                  </a:moveTo>
                  <a:lnTo>
                    <a:pt x="1397368" y="110197"/>
                  </a:lnTo>
                  <a:lnTo>
                    <a:pt x="1389799" y="119862"/>
                  </a:lnTo>
                  <a:lnTo>
                    <a:pt x="1381912" y="126593"/>
                  </a:lnTo>
                  <a:lnTo>
                    <a:pt x="1373403" y="130517"/>
                  </a:lnTo>
                  <a:lnTo>
                    <a:pt x="1363954" y="131787"/>
                  </a:lnTo>
                  <a:lnTo>
                    <a:pt x="1355483" y="130568"/>
                  </a:lnTo>
                  <a:lnTo>
                    <a:pt x="1331417" y="93941"/>
                  </a:lnTo>
                  <a:lnTo>
                    <a:pt x="1330312" y="85039"/>
                  </a:lnTo>
                  <a:lnTo>
                    <a:pt x="1395590" y="85039"/>
                  </a:lnTo>
                  <a:lnTo>
                    <a:pt x="1394650" y="78371"/>
                  </a:lnTo>
                  <a:lnTo>
                    <a:pt x="1373974" y="49618"/>
                  </a:lnTo>
                  <a:lnTo>
                    <a:pt x="1373974" y="78371"/>
                  </a:lnTo>
                  <a:lnTo>
                    <a:pt x="1332090" y="78371"/>
                  </a:lnTo>
                  <a:lnTo>
                    <a:pt x="1334249" y="67424"/>
                  </a:lnTo>
                  <a:lnTo>
                    <a:pt x="1338503" y="59639"/>
                  </a:lnTo>
                  <a:lnTo>
                    <a:pt x="1345006" y="54978"/>
                  </a:lnTo>
                  <a:lnTo>
                    <a:pt x="1353934" y="53428"/>
                  </a:lnTo>
                  <a:lnTo>
                    <a:pt x="1362456" y="54762"/>
                  </a:lnTo>
                  <a:lnTo>
                    <a:pt x="1368298" y="59055"/>
                  </a:lnTo>
                  <a:lnTo>
                    <a:pt x="1371981" y="66763"/>
                  </a:lnTo>
                  <a:lnTo>
                    <a:pt x="1373974" y="78371"/>
                  </a:lnTo>
                  <a:lnTo>
                    <a:pt x="1373974" y="49618"/>
                  </a:lnTo>
                  <a:lnTo>
                    <a:pt x="1368082" y="47625"/>
                  </a:lnTo>
                  <a:lnTo>
                    <a:pt x="1360614" y="46748"/>
                  </a:lnTo>
                  <a:lnTo>
                    <a:pt x="1352118" y="47409"/>
                  </a:lnTo>
                  <a:lnTo>
                    <a:pt x="1319974" y="75272"/>
                  </a:lnTo>
                  <a:lnTo>
                    <a:pt x="1315389" y="98399"/>
                  </a:lnTo>
                  <a:lnTo>
                    <a:pt x="1318107" y="118668"/>
                  </a:lnTo>
                  <a:lnTo>
                    <a:pt x="1325994" y="133934"/>
                  </a:lnTo>
                  <a:lnTo>
                    <a:pt x="1338605" y="143573"/>
                  </a:lnTo>
                  <a:lnTo>
                    <a:pt x="1355483" y="146926"/>
                  </a:lnTo>
                  <a:lnTo>
                    <a:pt x="1369606" y="144475"/>
                  </a:lnTo>
                  <a:lnTo>
                    <a:pt x="1381861" y="137337"/>
                  </a:lnTo>
                  <a:lnTo>
                    <a:pt x="1386840" y="131787"/>
                  </a:lnTo>
                  <a:lnTo>
                    <a:pt x="1392237" y="125806"/>
                  </a:lnTo>
                  <a:lnTo>
                    <a:pt x="1400721" y="110197"/>
                  </a:lnTo>
                  <a:close/>
                </a:path>
                <a:path w="2860040" h="190500">
                  <a:moveTo>
                    <a:pt x="1552663" y="118440"/>
                  </a:moveTo>
                  <a:lnTo>
                    <a:pt x="1512557" y="80149"/>
                  </a:lnTo>
                  <a:lnTo>
                    <a:pt x="1507655" y="76809"/>
                  </a:lnTo>
                  <a:lnTo>
                    <a:pt x="1504315" y="71691"/>
                  </a:lnTo>
                  <a:lnTo>
                    <a:pt x="1504315" y="56769"/>
                  </a:lnTo>
                  <a:lnTo>
                    <a:pt x="1510995" y="51650"/>
                  </a:lnTo>
                  <a:lnTo>
                    <a:pt x="1519250" y="51650"/>
                  </a:lnTo>
                  <a:lnTo>
                    <a:pt x="1527848" y="52984"/>
                  </a:lnTo>
                  <a:lnTo>
                    <a:pt x="1534121" y="57302"/>
                  </a:lnTo>
                  <a:lnTo>
                    <a:pt x="1538795" y="65087"/>
                  </a:lnTo>
                  <a:lnTo>
                    <a:pt x="1542643" y="76809"/>
                  </a:lnTo>
                  <a:lnTo>
                    <a:pt x="1545983" y="76809"/>
                  </a:lnTo>
                  <a:lnTo>
                    <a:pt x="1545983" y="51650"/>
                  </a:lnTo>
                  <a:lnTo>
                    <a:pt x="1545983" y="50088"/>
                  </a:lnTo>
                  <a:lnTo>
                    <a:pt x="1545983" y="48310"/>
                  </a:lnTo>
                  <a:lnTo>
                    <a:pt x="1542643" y="48310"/>
                  </a:lnTo>
                  <a:lnTo>
                    <a:pt x="1541081" y="50088"/>
                  </a:lnTo>
                  <a:lnTo>
                    <a:pt x="1534388" y="50088"/>
                  </a:lnTo>
                  <a:lnTo>
                    <a:pt x="1529270" y="48310"/>
                  </a:lnTo>
                  <a:lnTo>
                    <a:pt x="1524368" y="46748"/>
                  </a:lnTo>
                  <a:lnTo>
                    <a:pt x="1519250" y="46748"/>
                  </a:lnTo>
                  <a:lnTo>
                    <a:pt x="1507769" y="48793"/>
                  </a:lnTo>
                  <a:lnTo>
                    <a:pt x="1498828" y="54432"/>
                  </a:lnTo>
                  <a:lnTo>
                    <a:pt x="1493024" y="62903"/>
                  </a:lnTo>
                  <a:lnTo>
                    <a:pt x="1490954" y="73469"/>
                  </a:lnTo>
                  <a:lnTo>
                    <a:pt x="1492275" y="81635"/>
                  </a:lnTo>
                  <a:lnTo>
                    <a:pt x="1496580" y="89077"/>
                  </a:lnTo>
                  <a:lnTo>
                    <a:pt x="1504302" y="96227"/>
                  </a:lnTo>
                  <a:lnTo>
                    <a:pt x="1515897" y="103517"/>
                  </a:lnTo>
                  <a:lnTo>
                    <a:pt x="1527708" y="110197"/>
                  </a:lnTo>
                  <a:lnTo>
                    <a:pt x="1534388" y="115100"/>
                  </a:lnTo>
                  <a:lnTo>
                    <a:pt x="1539290" y="120218"/>
                  </a:lnTo>
                  <a:lnTo>
                    <a:pt x="1539290" y="135128"/>
                  </a:lnTo>
                  <a:lnTo>
                    <a:pt x="1532610" y="141808"/>
                  </a:lnTo>
                  <a:lnTo>
                    <a:pt x="1514348" y="141808"/>
                  </a:lnTo>
                  <a:lnTo>
                    <a:pt x="1494294" y="111760"/>
                  </a:lnTo>
                  <a:lnTo>
                    <a:pt x="1490954" y="111760"/>
                  </a:lnTo>
                  <a:lnTo>
                    <a:pt x="1490954" y="145148"/>
                  </a:lnTo>
                  <a:lnTo>
                    <a:pt x="1494294" y="145148"/>
                  </a:lnTo>
                  <a:lnTo>
                    <a:pt x="1494294" y="143598"/>
                  </a:lnTo>
                  <a:lnTo>
                    <a:pt x="1495856" y="141808"/>
                  </a:lnTo>
                  <a:lnTo>
                    <a:pt x="1500974" y="141808"/>
                  </a:lnTo>
                  <a:lnTo>
                    <a:pt x="1502537" y="143598"/>
                  </a:lnTo>
                  <a:lnTo>
                    <a:pt x="1507655" y="143598"/>
                  </a:lnTo>
                  <a:lnTo>
                    <a:pt x="1514348" y="145148"/>
                  </a:lnTo>
                  <a:lnTo>
                    <a:pt x="1519250" y="146926"/>
                  </a:lnTo>
                  <a:lnTo>
                    <a:pt x="1524368" y="146926"/>
                  </a:lnTo>
                  <a:lnTo>
                    <a:pt x="1535087" y="144614"/>
                  </a:lnTo>
                  <a:lnTo>
                    <a:pt x="1544116" y="138366"/>
                  </a:lnTo>
                  <a:lnTo>
                    <a:pt x="1550339" y="129273"/>
                  </a:lnTo>
                  <a:lnTo>
                    <a:pt x="1552663" y="118440"/>
                  </a:lnTo>
                  <a:close/>
                </a:path>
                <a:path w="2860040" h="190500">
                  <a:moveTo>
                    <a:pt x="1649577" y="113538"/>
                  </a:moveTo>
                  <a:lnTo>
                    <a:pt x="1646237" y="111760"/>
                  </a:lnTo>
                  <a:lnTo>
                    <a:pt x="1639214" y="120281"/>
                  </a:lnTo>
                  <a:lnTo>
                    <a:pt x="1632673" y="126009"/>
                  </a:lnTo>
                  <a:lnTo>
                    <a:pt x="1625841" y="129222"/>
                  </a:lnTo>
                  <a:lnTo>
                    <a:pt x="1617941" y="130238"/>
                  </a:lnTo>
                  <a:lnTo>
                    <a:pt x="1604264" y="127266"/>
                  </a:lnTo>
                  <a:lnTo>
                    <a:pt x="1593710" y="118960"/>
                  </a:lnTo>
                  <a:lnTo>
                    <a:pt x="1586928" y="106286"/>
                  </a:lnTo>
                  <a:lnTo>
                    <a:pt x="1584528" y="90170"/>
                  </a:lnTo>
                  <a:lnTo>
                    <a:pt x="1586598" y="75222"/>
                  </a:lnTo>
                  <a:lnTo>
                    <a:pt x="1592402" y="63614"/>
                  </a:lnTo>
                  <a:lnTo>
                    <a:pt x="1601343" y="56108"/>
                  </a:lnTo>
                  <a:lnTo>
                    <a:pt x="1612823" y="53428"/>
                  </a:lnTo>
                  <a:lnTo>
                    <a:pt x="1621282" y="53428"/>
                  </a:lnTo>
                  <a:lnTo>
                    <a:pt x="1622844" y="54991"/>
                  </a:lnTo>
                  <a:lnTo>
                    <a:pt x="1626184" y="63449"/>
                  </a:lnTo>
                  <a:lnTo>
                    <a:pt x="1626184" y="66789"/>
                  </a:lnTo>
                  <a:lnTo>
                    <a:pt x="1627974" y="73469"/>
                  </a:lnTo>
                  <a:lnTo>
                    <a:pt x="1632877" y="76809"/>
                  </a:lnTo>
                  <a:lnTo>
                    <a:pt x="1642897" y="76809"/>
                  </a:lnTo>
                  <a:lnTo>
                    <a:pt x="1646237" y="73469"/>
                  </a:lnTo>
                  <a:lnTo>
                    <a:pt x="1646237" y="68351"/>
                  </a:lnTo>
                  <a:lnTo>
                    <a:pt x="1643862" y="60096"/>
                  </a:lnTo>
                  <a:lnTo>
                    <a:pt x="1637271" y="53213"/>
                  </a:lnTo>
                  <a:lnTo>
                    <a:pt x="1627251" y="48501"/>
                  </a:lnTo>
                  <a:lnTo>
                    <a:pt x="1614601" y="46748"/>
                  </a:lnTo>
                  <a:lnTo>
                    <a:pt x="1606829" y="47409"/>
                  </a:lnTo>
                  <a:lnTo>
                    <a:pt x="1572412" y="75857"/>
                  </a:lnTo>
                  <a:lnTo>
                    <a:pt x="1567815" y="98399"/>
                  </a:lnTo>
                  <a:lnTo>
                    <a:pt x="1570786" y="118008"/>
                  </a:lnTo>
                  <a:lnTo>
                    <a:pt x="1579092" y="133350"/>
                  </a:lnTo>
                  <a:lnTo>
                    <a:pt x="1591779" y="143357"/>
                  </a:lnTo>
                  <a:lnTo>
                    <a:pt x="1607921" y="146926"/>
                  </a:lnTo>
                  <a:lnTo>
                    <a:pt x="1615135" y="146304"/>
                  </a:lnTo>
                  <a:lnTo>
                    <a:pt x="1649577" y="113538"/>
                  </a:lnTo>
                  <a:close/>
                </a:path>
                <a:path w="2860040" h="190500">
                  <a:moveTo>
                    <a:pt x="1756524" y="95059"/>
                  </a:moveTo>
                  <a:lnTo>
                    <a:pt x="1753222" y="75590"/>
                  </a:lnTo>
                  <a:lnTo>
                    <a:pt x="1743824" y="60299"/>
                  </a:lnTo>
                  <a:lnTo>
                    <a:pt x="1738261" y="56540"/>
                  </a:lnTo>
                  <a:lnTo>
                    <a:pt x="1738261" y="101739"/>
                  </a:lnTo>
                  <a:lnTo>
                    <a:pt x="1736458" y="117614"/>
                  </a:lnTo>
                  <a:lnTo>
                    <a:pt x="1731352" y="129768"/>
                  </a:lnTo>
                  <a:lnTo>
                    <a:pt x="1723402" y="137528"/>
                  </a:lnTo>
                  <a:lnTo>
                    <a:pt x="1713077" y="140258"/>
                  </a:lnTo>
                  <a:lnTo>
                    <a:pt x="1706918" y="139319"/>
                  </a:lnTo>
                  <a:lnTo>
                    <a:pt x="1685315" y="107226"/>
                  </a:lnTo>
                  <a:lnTo>
                    <a:pt x="1683004" y="85039"/>
                  </a:lnTo>
                  <a:lnTo>
                    <a:pt x="1684807" y="71374"/>
                  </a:lnTo>
                  <a:lnTo>
                    <a:pt x="1689912" y="60833"/>
                  </a:lnTo>
                  <a:lnTo>
                    <a:pt x="1697850" y="54051"/>
                  </a:lnTo>
                  <a:lnTo>
                    <a:pt x="1708175" y="51650"/>
                  </a:lnTo>
                  <a:lnTo>
                    <a:pt x="1719922" y="55499"/>
                  </a:lnTo>
                  <a:lnTo>
                    <a:pt x="1729486" y="66090"/>
                  </a:lnTo>
                  <a:lnTo>
                    <a:pt x="1735899" y="81991"/>
                  </a:lnTo>
                  <a:lnTo>
                    <a:pt x="1738261" y="101739"/>
                  </a:lnTo>
                  <a:lnTo>
                    <a:pt x="1738261" y="56540"/>
                  </a:lnTo>
                  <a:lnTo>
                    <a:pt x="1731035" y="51650"/>
                  </a:lnTo>
                  <a:lnTo>
                    <a:pt x="1729079" y="50330"/>
                  </a:lnTo>
                  <a:lnTo>
                    <a:pt x="1709737" y="46748"/>
                  </a:lnTo>
                  <a:lnTo>
                    <a:pt x="1691144" y="50355"/>
                  </a:lnTo>
                  <a:lnTo>
                    <a:pt x="1676311" y="60528"/>
                  </a:lnTo>
                  <a:lnTo>
                    <a:pt x="1666494" y="76339"/>
                  </a:lnTo>
                  <a:lnTo>
                    <a:pt x="1662950" y="96837"/>
                  </a:lnTo>
                  <a:lnTo>
                    <a:pt x="1666494" y="116598"/>
                  </a:lnTo>
                  <a:lnTo>
                    <a:pt x="1676311" y="132486"/>
                  </a:lnTo>
                  <a:lnTo>
                    <a:pt x="1691144" y="143078"/>
                  </a:lnTo>
                  <a:lnTo>
                    <a:pt x="1709737" y="146926"/>
                  </a:lnTo>
                  <a:lnTo>
                    <a:pt x="1728330" y="142836"/>
                  </a:lnTo>
                  <a:lnTo>
                    <a:pt x="1731759" y="140258"/>
                  </a:lnTo>
                  <a:lnTo>
                    <a:pt x="1743151" y="131686"/>
                  </a:lnTo>
                  <a:lnTo>
                    <a:pt x="1752968" y="115189"/>
                  </a:lnTo>
                  <a:lnTo>
                    <a:pt x="1756524" y="95059"/>
                  </a:lnTo>
                  <a:close/>
                </a:path>
                <a:path w="2860040" h="190500">
                  <a:moveTo>
                    <a:pt x="1835175" y="50088"/>
                  </a:moveTo>
                  <a:lnTo>
                    <a:pt x="1830273" y="46748"/>
                  </a:lnTo>
                  <a:lnTo>
                    <a:pt x="1823364" y="46748"/>
                  </a:lnTo>
                  <a:lnTo>
                    <a:pt x="1817395" y="47752"/>
                  </a:lnTo>
                  <a:lnTo>
                    <a:pt x="1811553" y="51092"/>
                  </a:lnTo>
                  <a:lnTo>
                    <a:pt x="1805381" y="57277"/>
                  </a:lnTo>
                  <a:lnTo>
                    <a:pt x="1798408" y="66789"/>
                  </a:lnTo>
                  <a:lnTo>
                    <a:pt x="1798408" y="60109"/>
                  </a:lnTo>
                  <a:lnTo>
                    <a:pt x="1798408" y="46748"/>
                  </a:lnTo>
                  <a:lnTo>
                    <a:pt x="1796630" y="46748"/>
                  </a:lnTo>
                  <a:lnTo>
                    <a:pt x="1788680" y="49936"/>
                  </a:lnTo>
                  <a:lnTo>
                    <a:pt x="1781479" y="52539"/>
                  </a:lnTo>
                  <a:lnTo>
                    <a:pt x="1773948" y="55143"/>
                  </a:lnTo>
                  <a:lnTo>
                    <a:pt x="1764995" y="58331"/>
                  </a:lnTo>
                  <a:lnTo>
                    <a:pt x="1764995" y="61671"/>
                  </a:lnTo>
                  <a:lnTo>
                    <a:pt x="1768335" y="60109"/>
                  </a:lnTo>
                  <a:lnTo>
                    <a:pt x="1778355" y="60109"/>
                  </a:lnTo>
                  <a:lnTo>
                    <a:pt x="1779917" y="63449"/>
                  </a:lnTo>
                  <a:lnTo>
                    <a:pt x="1779917" y="136918"/>
                  </a:lnTo>
                  <a:lnTo>
                    <a:pt x="1778355" y="138468"/>
                  </a:lnTo>
                  <a:lnTo>
                    <a:pt x="1764995" y="140258"/>
                  </a:lnTo>
                  <a:lnTo>
                    <a:pt x="1764995" y="143598"/>
                  </a:lnTo>
                  <a:lnTo>
                    <a:pt x="1815122" y="143598"/>
                  </a:lnTo>
                  <a:lnTo>
                    <a:pt x="1815122" y="140258"/>
                  </a:lnTo>
                  <a:lnTo>
                    <a:pt x="1801749" y="140258"/>
                  </a:lnTo>
                  <a:lnTo>
                    <a:pt x="1798408" y="136918"/>
                  </a:lnTo>
                  <a:lnTo>
                    <a:pt x="1798408" y="70129"/>
                  </a:lnTo>
                  <a:lnTo>
                    <a:pt x="1801164" y="66789"/>
                  </a:lnTo>
                  <a:lnTo>
                    <a:pt x="1806651" y="60109"/>
                  </a:lnTo>
                  <a:lnTo>
                    <a:pt x="1813344" y="60109"/>
                  </a:lnTo>
                  <a:lnTo>
                    <a:pt x="1815122" y="61671"/>
                  </a:lnTo>
                  <a:lnTo>
                    <a:pt x="1818462" y="63449"/>
                  </a:lnTo>
                  <a:lnTo>
                    <a:pt x="1821802" y="66789"/>
                  </a:lnTo>
                  <a:lnTo>
                    <a:pt x="1831835" y="66789"/>
                  </a:lnTo>
                  <a:lnTo>
                    <a:pt x="1835175" y="63449"/>
                  </a:lnTo>
                  <a:lnTo>
                    <a:pt x="1835175" y="60109"/>
                  </a:lnTo>
                  <a:lnTo>
                    <a:pt x="1835175" y="50088"/>
                  </a:lnTo>
                  <a:close/>
                </a:path>
                <a:path w="2860040" h="190500">
                  <a:moveTo>
                    <a:pt x="1873719" y="4902"/>
                  </a:moveTo>
                  <a:lnTo>
                    <a:pt x="1868589" y="0"/>
                  </a:lnTo>
                  <a:lnTo>
                    <a:pt x="1857006" y="0"/>
                  </a:lnTo>
                  <a:lnTo>
                    <a:pt x="1851888" y="4902"/>
                  </a:lnTo>
                  <a:lnTo>
                    <a:pt x="1851888" y="16700"/>
                  </a:lnTo>
                  <a:lnTo>
                    <a:pt x="1857006" y="21602"/>
                  </a:lnTo>
                  <a:lnTo>
                    <a:pt x="1868589" y="21602"/>
                  </a:lnTo>
                  <a:lnTo>
                    <a:pt x="1873719" y="16700"/>
                  </a:lnTo>
                  <a:lnTo>
                    <a:pt x="1873719" y="4902"/>
                  </a:lnTo>
                  <a:close/>
                </a:path>
                <a:path w="2860040" h="190500">
                  <a:moveTo>
                    <a:pt x="1888642" y="140258"/>
                  </a:moveTo>
                  <a:lnTo>
                    <a:pt x="1875282" y="140258"/>
                  </a:lnTo>
                  <a:lnTo>
                    <a:pt x="1873719" y="138468"/>
                  </a:lnTo>
                  <a:lnTo>
                    <a:pt x="1873719" y="60109"/>
                  </a:lnTo>
                  <a:lnTo>
                    <a:pt x="1873719" y="46748"/>
                  </a:lnTo>
                  <a:lnTo>
                    <a:pt x="1871929" y="46748"/>
                  </a:lnTo>
                  <a:lnTo>
                    <a:pt x="1838515" y="58331"/>
                  </a:lnTo>
                  <a:lnTo>
                    <a:pt x="1838515" y="61671"/>
                  </a:lnTo>
                  <a:lnTo>
                    <a:pt x="1840293" y="61671"/>
                  </a:lnTo>
                  <a:lnTo>
                    <a:pt x="1843633" y="60109"/>
                  </a:lnTo>
                  <a:lnTo>
                    <a:pt x="1853666" y="60109"/>
                  </a:lnTo>
                  <a:lnTo>
                    <a:pt x="1855228" y="63449"/>
                  </a:lnTo>
                  <a:lnTo>
                    <a:pt x="1855228" y="138468"/>
                  </a:lnTo>
                  <a:lnTo>
                    <a:pt x="1853666" y="140258"/>
                  </a:lnTo>
                  <a:lnTo>
                    <a:pt x="1838515" y="140258"/>
                  </a:lnTo>
                  <a:lnTo>
                    <a:pt x="1838515" y="143598"/>
                  </a:lnTo>
                  <a:lnTo>
                    <a:pt x="1888642" y="143598"/>
                  </a:lnTo>
                  <a:lnTo>
                    <a:pt x="1888642" y="140258"/>
                  </a:lnTo>
                  <a:close/>
                </a:path>
                <a:path w="2860040" h="190500">
                  <a:moveTo>
                    <a:pt x="1997367" y="140258"/>
                  </a:moveTo>
                  <a:lnTo>
                    <a:pt x="1987346" y="140258"/>
                  </a:lnTo>
                  <a:lnTo>
                    <a:pt x="1984006" y="136918"/>
                  </a:lnTo>
                  <a:lnTo>
                    <a:pt x="1984006" y="78371"/>
                  </a:lnTo>
                  <a:lnTo>
                    <a:pt x="1982419" y="64973"/>
                  </a:lnTo>
                  <a:lnTo>
                    <a:pt x="1977682" y="55041"/>
                  </a:lnTo>
                  <a:lnTo>
                    <a:pt x="1969808" y="48869"/>
                  </a:lnTo>
                  <a:lnTo>
                    <a:pt x="1958822" y="46748"/>
                  </a:lnTo>
                  <a:lnTo>
                    <a:pt x="1951774" y="47485"/>
                  </a:lnTo>
                  <a:lnTo>
                    <a:pt x="1945043" y="50088"/>
                  </a:lnTo>
                  <a:lnTo>
                    <a:pt x="1937677" y="55206"/>
                  </a:lnTo>
                  <a:lnTo>
                    <a:pt x="1928749" y="63449"/>
                  </a:lnTo>
                  <a:lnTo>
                    <a:pt x="1928749" y="46748"/>
                  </a:lnTo>
                  <a:lnTo>
                    <a:pt x="1927186" y="46748"/>
                  </a:lnTo>
                  <a:lnTo>
                    <a:pt x="1905292" y="54267"/>
                  </a:lnTo>
                  <a:lnTo>
                    <a:pt x="1897113" y="56769"/>
                  </a:lnTo>
                  <a:lnTo>
                    <a:pt x="1897113" y="60109"/>
                  </a:lnTo>
                  <a:lnTo>
                    <a:pt x="1898675" y="58331"/>
                  </a:lnTo>
                  <a:lnTo>
                    <a:pt x="1908695" y="58331"/>
                  </a:lnTo>
                  <a:lnTo>
                    <a:pt x="1910473" y="61671"/>
                  </a:lnTo>
                  <a:lnTo>
                    <a:pt x="1910473" y="136918"/>
                  </a:lnTo>
                  <a:lnTo>
                    <a:pt x="1908695" y="140258"/>
                  </a:lnTo>
                  <a:lnTo>
                    <a:pt x="1898675" y="140258"/>
                  </a:lnTo>
                  <a:lnTo>
                    <a:pt x="1898675" y="143598"/>
                  </a:lnTo>
                  <a:lnTo>
                    <a:pt x="1942122" y="143598"/>
                  </a:lnTo>
                  <a:lnTo>
                    <a:pt x="1942122" y="140258"/>
                  </a:lnTo>
                  <a:lnTo>
                    <a:pt x="1932089" y="140258"/>
                  </a:lnTo>
                  <a:lnTo>
                    <a:pt x="1928749" y="136918"/>
                  </a:lnTo>
                  <a:lnTo>
                    <a:pt x="1928749" y="70129"/>
                  </a:lnTo>
                  <a:lnTo>
                    <a:pt x="1938769" y="60109"/>
                  </a:lnTo>
                  <a:lnTo>
                    <a:pt x="1943900" y="58331"/>
                  </a:lnTo>
                  <a:lnTo>
                    <a:pt x="1960613" y="58331"/>
                  </a:lnTo>
                  <a:lnTo>
                    <a:pt x="1965515" y="65011"/>
                  </a:lnTo>
                  <a:lnTo>
                    <a:pt x="1965515" y="136918"/>
                  </a:lnTo>
                  <a:lnTo>
                    <a:pt x="1963953" y="140258"/>
                  </a:lnTo>
                  <a:lnTo>
                    <a:pt x="1952142" y="140258"/>
                  </a:lnTo>
                  <a:lnTo>
                    <a:pt x="1952142" y="143598"/>
                  </a:lnTo>
                  <a:lnTo>
                    <a:pt x="1997367" y="143598"/>
                  </a:lnTo>
                  <a:lnTo>
                    <a:pt x="1997367" y="140258"/>
                  </a:lnTo>
                  <a:close/>
                </a:path>
                <a:path w="2860040" h="190500">
                  <a:moveTo>
                    <a:pt x="2100973" y="53428"/>
                  </a:moveTo>
                  <a:lnTo>
                    <a:pt x="2077580" y="53428"/>
                  </a:lnTo>
                  <a:lnTo>
                    <a:pt x="2072449" y="51650"/>
                  </a:lnTo>
                  <a:lnTo>
                    <a:pt x="2070887" y="51155"/>
                  </a:lnTo>
                  <a:lnTo>
                    <a:pt x="2070887" y="100177"/>
                  </a:lnTo>
                  <a:lnTo>
                    <a:pt x="2064207" y="106857"/>
                  </a:lnTo>
                  <a:lnTo>
                    <a:pt x="2054186" y="106857"/>
                  </a:lnTo>
                  <a:lnTo>
                    <a:pt x="2045792" y="104457"/>
                  </a:lnTo>
                  <a:lnTo>
                    <a:pt x="2038832" y="97675"/>
                  </a:lnTo>
                  <a:lnTo>
                    <a:pt x="2034095" y="87134"/>
                  </a:lnTo>
                  <a:lnTo>
                    <a:pt x="2032342" y="73469"/>
                  </a:lnTo>
                  <a:lnTo>
                    <a:pt x="2032342" y="71691"/>
                  </a:lnTo>
                  <a:lnTo>
                    <a:pt x="2070315" y="81927"/>
                  </a:lnTo>
                  <a:lnTo>
                    <a:pt x="2070887" y="100177"/>
                  </a:lnTo>
                  <a:lnTo>
                    <a:pt x="2070887" y="51155"/>
                  </a:lnTo>
                  <a:lnTo>
                    <a:pt x="2067547" y="50088"/>
                  </a:lnTo>
                  <a:lnTo>
                    <a:pt x="2062429" y="48310"/>
                  </a:lnTo>
                  <a:lnTo>
                    <a:pt x="2055749" y="46748"/>
                  </a:lnTo>
                  <a:lnTo>
                    <a:pt x="2050846" y="46748"/>
                  </a:lnTo>
                  <a:lnTo>
                    <a:pt x="2036876" y="49403"/>
                  </a:lnTo>
                  <a:lnTo>
                    <a:pt x="2025726" y="56718"/>
                  </a:lnTo>
                  <a:lnTo>
                    <a:pt x="2018322" y="67792"/>
                  </a:lnTo>
                  <a:lnTo>
                    <a:pt x="2015642" y="81699"/>
                  </a:lnTo>
                  <a:lnTo>
                    <a:pt x="2016671" y="90601"/>
                  </a:lnTo>
                  <a:lnTo>
                    <a:pt x="2020062" y="97790"/>
                  </a:lnTo>
                  <a:lnTo>
                    <a:pt x="2026259" y="104051"/>
                  </a:lnTo>
                  <a:lnTo>
                    <a:pt x="2035695" y="110197"/>
                  </a:lnTo>
                  <a:lnTo>
                    <a:pt x="2030793" y="113538"/>
                  </a:lnTo>
                  <a:lnTo>
                    <a:pt x="2027453" y="116878"/>
                  </a:lnTo>
                  <a:lnTo>
                    <a:pt x="2025662" y="118440"/>
                  </a:lnTo>
                  <a:lnTo>
                    <a:pt x="2018982" y="123558"/>
                  </a:lnTo>
                  <a:lnTo>
                    <a:pt x="2015642" y="128460"/>
                  </a:lnTo>
                  <a:lnTo>
                    <a:pt x="2015642" y="136918"/>
                  </a:lnTo>
                  <a:lnTo>
                    <a:pt x="2018982" y="140258"/>
                  </a:lnTo>
                  <a:lnTo>
                    <a:pt x="2027453" y="143598"/>
                  </a:lnTo>
                  <a:lnTo>
                    <a:pt x="2017928" y="151460"/>
                  </a:lnTo>
                  <a:lnTo>
                    <a:pt x="2011743" y="158115"/>
                  </a:lnTo>
                  <a:lnTo>
                    <a:pt x="2008403" y="164198"/>
                  </a:lnTo>
                  <a:lnTo>
                    <a:pt x="2007400" y="170307"/>
                  </a:lnTo>
                  <a:lnTo>
                    <a:pt x="2010321" y="177660"/>
                  </a:lnTo>
                  <a:lnTo>
                    <a:pt x="2018258" y="184086"/>
                  </a:lnTo>
                  <a:lnTo>
                    <a:pt x="2029955" y="188620"/>
                  </a:lnTo>
                  <a:lnTo>
                    <a:pt x="2044153" y="190347"/>
                  </a:lnTo>
                  <a:lnTo>
                    <a:pt x="2055583" y="189382"/>
                  </a:lnTo>
                  <a:lnTo>
                    <a:pt x="2067052" y="186524"/>
                  </a:lnTo>
                  <a:lnTo>
                    <a:pt x="2077935" y="181800"/>
                  </a:lnTo>
                  <a:lnTo>
                    <a:pt x="2082698" y="178549"/>
                  </a:lnTo>
                  <a:lnTo>
                    <a:pt x="2087600" y="175209"/>
                  </a:lnTo>
                  <a:lnTo>
                    <a:pt x="2094293" y="168529"/>
                  </a:lnTo>
                  <a:lnTo>
                    <a:pt x="2099183" y="161848"/>
                  </a:lnTo>
                  <a:lnTo>
                    <a:pt x="2099183" y="155168"/>
                  </a:lnTo>
                  <a:lnTo>
                    <a:pt x="2097366" y="145884"/>
                  </a:lnTo>
                  <a:lnTo>
                    <a:pt x="2096846" y="145148"/>
                  </a:lnTo>
                  <a:lnTo>
                    <a:pt x="2092502" y="139065"/>
                  </a:lnTo>
                  <a:lnTo>
                    <a:pt x="2092502" y="156946"/>
                  </a:lnTo>
                  <a:lnTo>
                    <a:pt x="2089531" y="165963"/>
                  </a:lnTo>
                  <a:lnTo>
                    <a:pt x="2081225" y="172758"/>
                  </a:lnTo>
                  <a:lnTo>
                    <a:pt x="2068537" y="177050"/>
                  </a:lnTo>
                  <a:lnTo>
                    <a:pt x="2052396" y="178549"/>
                  </a:lnTo>
                  <a:lnTo>
                    <a:pt x="2039988" y="177368"/>
                  </a:lnTo>
                  <a:lnTo>
                    <a:pt x="2030514" y="174180"/>
                  </a:lnTo>
                  <a:lnTo>
                    <a:pt x="2024456" y="169430"/>
                  </a:lnTo>
                  <a:lnTo>
                    <a:pt x="2022322" y="163626"/>
                  </a:lnTo>
                  <a:lnTo>
                    <a:pt x="2022322" y="155168"/>
                  </a:lnTo>
                  <a:lnTo>
                    <a:pt x="2032342" y="145148"/>
                  </a:lnTo>
                  <a:lnTo>
                    <a:pt x="2038985" y="145427"/>
                  </a:lnTo>
                  <a:lnTo>
                    <a:pt x="2057260" y="146659"/>
                  </a:lnTo>
                  <a:lnTo>
                    <a:pt x="2065769" y="146926"/>
                  </a:lnTo>
                  <a:lnTo>
                    <a:pt x="2078405" y="147561"/>
                  </a:lnTo>
                  <a:lnTo>
                    <a:pt x="2086660" y="149440"/>
                  </a:lnTo>
                  <a:lnTo>
                    <a:pt x="2091143" y="152565"/>
                  </a:lnTo>
                  <a:lnTo>
                    <a:pt x="2092502" y="156946"/>
                  </a:lnTo>
                  <a:lnTo>
                    <a:pt x="2092502" y="139065"/>
                  </a:lnTo>
                  <a:lnTo>
                    <a:pt x="2092083" y="138468"/>
                  </a:lnTo>
                  <a:lnTo>
                    <a:pt x="2083676" y="133565"/>
                  </a:lnTo>
                  <a:lnTo>
                    <a:pt x="2072449" y="131787"/>
                  </a:lnTo>
                  <a:lnTo>
                    <a:pt x="2045716" y="130238"/>
                  </a:lnTo>
                  <a:lnTo>
                    <a:pt x="2034133" y="130238"/>
                  </a:lnTo>
                  <a:lnTo>
                    <a:pt x="2029002" y="128460"/>
                  </a:lnTo>
                  <a:lnTo>
                    <a:pt x="2029002" y="120218"/>
                  </a:lnTo>
                  <a:lnTo>
                    <a:pt x="2035695" y="113538"/>
                  </a:lnTo>
                  <a:lnTo>
                    <a:pt x="2042375" y="111760"/>
                  </a:lnTo>
                  <a:lnTo>
                    <a:pt x="2062429" y="111760"/>
                  </a:lnTo>
                  <a:lnTo>
                    <a:pt x="2070887" y="110197"/>
                  </a:lnTo>
                  <a:lnTo>
                    <a:pt x="2074227" y="106857"/>
                  </a:lnTo>
                  <a:lnTo>
                    <a:pt x="2081961" y="99123"/>
                  </a:lnTo>
                  <a:lnTo>
                    <a:pt x="2085098" y="93675"/>
                  </a:lnTo>
                  <a:lnTo>
                    <a:pt x="2086978" y="87299"/>
                  </a:lnTo>
                  <a:lnTo>
                    <a:pt x="2087600" y="80149"/>
                  </a:lnTo>
                  <a:lnTo>
                    <a:pt x="2087600" y="73469"/>
                  </a:lnTo>
                  <a:lnTo>
                    <a:pt x="2085822" y="68351"/>
                  </a:lnTo>
                  <a:lnTo>
                    <a:pt x="2082482" y="61671"/>
                  </a:lnTo>
                  <a:lnTo>
                    <a:pt x="2100973" y="61671"/>
                  </a:lnTo>
                  <a:lnTo>
                    <a:pt x="2100973" y="53428"/>
                  </a:lnTo>
                  <a:close/>
                </a:path>
                <a:path w="2860040" h="190500">
                  <a:moveTo>
                    <a:pt x="2256256" y="118440"/>
                  </a:moveTo>
                  <a:lnTo>
                    <a:pt x="2214600" y="80149"/>
                  </a:lnTo>
                  <a:lnTo>
                    <a:pt x="2209469" y="76809"/>
                  </a:lnTo>
                  <a:lnTo>
                    <a:pt x="2206129" y="71691"/>
                  </a:lnTo>
                  <a:lnTo>
                    <a:pt x="2206129" y="56769"/>
                  </a:lnTo>
                  <a:lnTo>
                    <a:pt x="2212810" y="51650"/>
                  </a:lnTo>
                  <a:lnTo>
                    <a:pt x="2222843" y="51650"/>
                  </a:lnTo>
                  <a:lnTo>
                    <a:pt x="2230793" y="52984"/>
                  </a:lnTo>
                  <a:lnTo>
                    <a:pt x="2237130" y="57302"/>
                  </a:lnTo>
                  <a:lnTo>
                    <a:pt x="2242172" y="65087"/>
                  </a:lnTo>
                  <a:lnTo>
                    <a:pt x="2246236" y="76809"/>
                  </a:lnTo>
                  <a:lnTo>
                    <a:pt x="2249576" y="76809"/>
                  </a:lnTo>
                  <a:lnTo>
                    <a:pt x="2248204" y="51650"/>
                  </a:lnTo>
                  <a:lnTo>
                    <a:pt x="2248116" y="50088"/>
                  </a:lnTo>
                  <a:lnTo>
                    <a:pt x="2248014" y="48310"/>
                  </a:lnTo>
                  <a:lnTo>
                    <a:pt x="2244674" y="48310"/>
                  </a:lnTo>
                  <a:lnTo>
                    <a:pt x="2242896" y="50088"/>
                  </a:lnTo>
                  <a:lnTo>
                    <a:pt x="2236216" y="50088"/>
                  </a:lnTo>
                  <a:lnTo>
                    <a:pt x="2231313" y="48310"/>
                  </a:lnTo>
                  <a:lnTo>
                    <a:pt x="2227961" y="46748"/>
                  </a:lnTo>
                  <a:lnTo>
                    <a:pt x="2221280" y="46748"/>
                  </a:lnTo>
                  <a:lnTo>
                    <a:pt x="2209774" y="48793"/>
                  </a:lnTo>
                  <a:lnTo>
                    <a:pt x="2200757" y="54432"/>
                  </a:lnTo>
                  <a:lnTo>
                    <a:pt x="2194864" y="62903"/>
                  </a:lnTo>
                  <a:lnTo>
                    <a:pt x="2192769" y="73469"/>
                  </a:lnTo>
                  <a:lnTo>
                    <a:pt x="2194102" y="81635"/>
                  </a:lnTo>
                  <a:lnTo>
                    <a:pt x="2198420" y="89077"/>
                  </a:lnTo>
                  <a:lnTo>
                    <a:pt x="2206206" y="96227"/>
                  </a:lnTo>
                  <a:lnTo>
                    <a:pt x="2217940" y="103517"/>
                  </a:lnTo>
                  <a:lnTo>
                    <a:pt x="2237994" y="115100"/>
                  </a:lnTo>
                  <a:lnTo>
                    <a:pt x="2241334" y="120218"/>
                  </a:lnTo>
                  <a:lnTo>
                    <a:pt x="2241334" y="135128"/>
                  </a:lnTo>
                  <a:lnTo>
                    <a:pt x="2234654" y="141808"/>
                  </a:lnTo>
                  <a:lnTo>
                    <a:pt x="2216162" y="141808"/>
                  </a:lnTo>
                  <a:lnTo>
                    <a:pt x="2209469" y="138468"/>
                  </a:lnTo>
                  <a:lnTo>
                    <a:pt x="2206129" y="133578"/>
                  </a:lnTo>
                  <a:lnTo>
                    <a:pt x="2201227" y="128460"/>
                  </a:lnTo>
                  <a:lnTo>
                    <a:pt x="2199449" y="123558"/>
                  </a:lnTo>
                  <a:lnTo>
                    <a:pt x="2196109" y="111760"/>
                  </a:lnTo>
                  <a:lnTo>
                    <a:pt x="2192769" y="111760"/>
                  </a:lnTo>
                  <a:lnTo>
                    <a:pt x="2192769" y="145148"/>
                  </a:lnTo>
                  <a:lnTo>
                    <a:pt x="2196109" y="145148"/>
                  </a:lnTo>
                  <a:lnTo>
                    <a:pt x="2197887" y="143598"/>
                  </a:lnTo>
                  <a:lnTo>
                    <a:pt x="2197887" y="141808"/>
                  </a:lnTo>
                  <a:lnTo>
                    <a:pt x="2202789" y="141808"/>
                  </a:lnTo>
                  <a:lnTo>
                    <a:pt x="2206129" y="143598"/>
                  </a:lnTo>
                  <a:lnTo>
                    <a:pt x="2211260" y="143598"/>
                  </a:lnTo>
                  <a:lnTo>
                    <a:pt x="2216162" y="145148"/>
                  </a:lnTo>
                  <a:lnTo>
                    <a:pt x="2222843" y="146926"/>
                  </a:lnTo>
                  <a:lnTo>
                    <a:pt x="2226183" y="146926"/>
                  </a:lnTo>
                  <a:lnTo>
                    <a:pt x="2237930" y="144614"/>
                  </a:lnTo>
                  <a:lnTo>
                    <a:pt x="2247493" y="138366"/>
                  </a:lnTo>
                  <a:lnTo>
                    <a:pt x="2253907" y="129273"/>
                  </a:lnTo>
                  <a:lnTo>
                    <a:pt x="2256256" y="118440"/>
                  </a:lnTo>
                  <a:close/>
                </a:path>
                <a:path w="2860040" h="190500">
                  <a:moveTo>
                    <a:pt x="2351621" y="113538"/>
                  </a:moveTo>
                  <a:lnTo>
                    <a:pt x="2350058" y="111760"/>
                  </a:lnTo>
                  <a:lnTo>
                    <a:pt x="2342756" y="120281"/>
                  </a:lnTo>
                  <a:lnTo>
                    <a:pt x="2335606" y="126009"/>
                  </a:lnTo>
                  <a:lnTo>
                    <a:pt x="2328164" y="129222"/>
                  </a:lnTo>
                  <a:lnTo>
                    <a:pt x="2319985" y="130238"/>
                  </a:lnTo>
                  <a:lnTo>
                    <a:pt x="2306167" y="127266"/>
                  </a:lnTo>
                  <a:lnTo>
                    <a:pt x="2295563" y="118960"/>
                  </a:lnTo>
                  <a:lnTo>
                    <a:pt x="2288743" y="106286"/>
                  </a:lnTo>
                  <a:lnTo>
                    <a:pt x="2286343" y="90170"/>
                  </a:lnTo>
                  <a:lnTo>
                    <a:pt x="2288451" y="75222"/>
                  </a:lnTo>
                  <a:lnTo>
                    <a:pt x="2294331" y="63614"/>
                  </a:lnTo>
                  <a:lnTo>
                    <a:pt x="2303348" y="56108"/>
                  </a:lnTo>
                  <a:lnTo>
                    <a:pt x="2314854" y="53428"/>
                  </a:lnTo>
                  <a:lnTo>
                    <a:pt x="2323325" y="53428"/>
                  </a:lnTo>
                  <a:lnTo>
                    <a:pt x="2326665" y="54991"/>
                  </a:lnTo>
                  <a:lnTo>
                    <a:pt x="2328227" y="63449"/>
                  </a:lnTo>
                  <a:lnTo>
                    <a:pt x="2330005" y="66789"/>
                  </a:lnTo>
                  <a:lnTo>
                    <a:pt x="2331567" y="73469"/>
                  </a:lnTo>
                  <a:lnTo>
                    <a:pt x="2334907" y="76809"/>
                  </a:lnTo>
                  <a:lnTo>
                    <a:pt x="2344940" y="76809"/>
                  </a:lnTo>
                  <a:lnTo>
                    <a:pt x="2350058" y="73469"/>
                  </a:lnTo>
                  <a:lnTo>
                    <a:pt x="2350058" y="68351"/>
                  </a:lnTo>
                  <a:lnTo>
                    <a:pt x="2347404" y="60096"/>
                  </a:lnTo>
                  <a:lnTo>
                    <a:pt x="2340203" y="53213"/>
                  </a:lnTo>
                  <a:lnTo>
                    <a:pt x="2329573" y="48501"/>
                  </a:lnTo>
                  <a:lnTo>
                    <a:pt x="2316645" y="46748"/>
                  </a:lnTo>
                  <a:lnTo>
                    <a:pt x="2308771" y="47409"/>
                  </a:lnTo>
                  <a:lnTo>
                    <a:pt x="2274227" y="75857"/>
                  </a:lnTo>
                  <a:lnTo>
                    <a:pt x="2269629" y="98399"/>
                  </a:lnTo>
                  <a:lnTo>
                    <a:pt x="2272614" y="118008"/>
                  </a:lnTo>
                  <a:lnTo>
                    <a:pt x="2280932" y="133350"/>
                  </a:lnTo>
                  <a:lnTo>
                    <a:pt x="2293696" y="143357"/>
                  </a:lnTo>
                  <a:lnTo>
                    <a:pt x="2309952" y="146926"/>
                  </a:lnTo>
                  <a:lnTo>
                    <a:pt x="2317178" y="146304"/>
                  </a:lnTo>
                  <a:lnTo>
                    <a:pt x="2347912" y="121361"/>
                  </a:lnTo>
                  <a:lnTo>
                    <a:pt x="2351621" y="113538"/>
                  </a:lnTo>
                  <a:close/>
                </a:path>
                <a:path w="2860040" h="190500">
                  <a:moveTo>
                    <a:pt x="2463685" y="140258"/>
                  </a:moveTo>
                  <a:lnTo>
                    <a:pt x="2451874" y="138468"/>
                  </a:lnTo>
                  <a:lnTo>
                    <a:pt x="2450325" y="136918"/>
                  </a:lnTo>
                  <a:lnTo>
                    <a:pt x="2450325" y="80149"/>
                  </a:lnTo>
                  <a:lnTo>
                    <a:pt x="2448712" y="65722"/>
                  </a:lnTo>
                  <a:lnTo>
                    <a:pt x="2443797" y="55270"/>
                  </a:lnTo>
                  <a:lnTo>
                    <a:pt x="2435466" y="48907"/>
                  </a:lnTo>
                  <a:lnTo>
                    <a:pt x="2423579" y="46748"/>
                  </a:lnTo>
                  <a:lnTo>
                    <a:pt x="2415311" y="47726"/>
                  </a:lnTo>
                  <a:lnTo>
                    <a:pt x="2407882" y="50876"/>
                  </a:lnTo>
                  <a:lnTo>
                    <a:pt x="2400770" y="56527"/>
                  </a:lnTo>
                  <a:lnTo>
                    <a:pt x="2393505" y="65011"/>
                  </a:lnTo>
                  <a:lnTo>
                    <a:pt x="2393505" y="0"/>
                  </a:lnTo>
                  <a:lnTo>
                    <a:pt x="2391727" y="0"/>
                  </a:lnTo>
                  <a:lnTo>
                    <a:pt x="2366772" y="6680"/>
                  </a:lnTo>
                  <a:lnTo>
                    <a:pt x="2361641" y="8242"/>
                  </a:lnTo>
                  <a:lnTo>
                    <a:pt x="2361641" y="11582"/>
                  </a:lnTo>
                  <a:lnTo>
                    <a:pt x="2373452" y="11582"/>
                  </a:lnTo>
                  <a:lnTo>
                    <a:pt x="2375014" y="13360"/>
                  </a:lnTo>
                  <a:lnTo>
                    <a:pt x="2375014" y="136918"/>
                  </a:lnTo>
                  <a:lnTo>
                    <a:pt x="2373452" y="138468"/>
                  </a:lnTo>
                  <a:lnTo>
                    <a:pt x="2361641" y="140258"/>
                  </a:lnTo>
                  <a:lnTo>
                    <a:pt x="2361641" y="143598"/>
                  </a:lnTo>
                  <a:lnTo>
                    <a:pt x="2406878" y="143598"/>
                  </a:lnTo>
                  <a:lnTo>
                    <a:pt x="2406878" y="140258"/>
                  </a:lnTo>
                  <a:lnTo>
                    <a:pt x="2395067" y="140258"/>
                  </a:lnTo>
                  <a:lnTo>
                    <a:pt x="2393505" y="136918"/>
                  </a:lnTo>
                  <a:lnTo>
                    <a:pt x="2393505" y="71691"/>
                  </a:lnTo>
                  <a:lnTo>
                    <a:pt x="2399449" y="65379"/>
                  </a:lnTo>
                  <a:lnTo>
                    <a:pt x="2405113" y="61252"/>
                  </a:lnTo>
                  <a:lnTo>
                    <a:pt x="2410828" y="59004"/>
                  </a:lnTo>
                  <a:lnTo>
                    <a:pt x="2416899" y="58331"/>
                  </a:lnTo>
                  <a:lnTo>
                    <a:pt x="2423464" y="59613"/>
                  </a:lnTo>
                  <a:lnTo>
                    <a:pt x="2428125" y="63563"/>
                  </a:lnTo>
                  <a:lnTo>
                    <a:pt x="2430907" y="70345"/>
                  </a:lnTo>
                  <a:lnTo>
                    <a:pt x="2431821" y="80149"/>
                  </a:lnTo>
                  <a:lnTo>
                    <a:pt x="2431821" y="136918"/>
                  </a:lnTo>
                  <a:lnTo>
                    <a:pt x="2430272" y="140258"/>
                  </a:lnTo>
                  <a:lnTo>
                    <a:pt x="2418461" y="140258"/>
                  </a:lnTo>
                  <a:lnTo>
                    <a:pt x="2418461" y="143598"/>
                  </a:lnTo>
                  <a:lnTo>
                    <a:pt x="2463685" y="143598"/>
                  </a:lnTo>
                  <a:lnTo>
                    <a:pt x="2463685" y="140258"/>
                  </a:lnTo>
                  <a:close/>
                </a:path>
                <a:path w="2860040" h="190500">
                  <a:moveTo>
                    <a:pt x="2555481" y="110197"/>
                  </a:moveTo>
                  <a:lnTo>
                    <a:pt x="2552141" y="110197"/>
                  </a:lnTo>
                  <a:lnTo>
                    <a:pt x="2544838" y="119862"/>
                  </a:lnTo>
                  <a:lnTo>
                    <a:pt x="2537574" y="126593"/>
                  </a:lnTo>
                  <a:lnTo>
                    <a:pt x="2529675" y="130517"/>
                  </a:lnTo>
                  <a:lnTo>
                    <a:pt x="2520505" y="131787"/>
                  </a:lnTo>
                  <a:lnTo>
                    <a:pt x="2511348" y="130568"/>
                  </a:lnTo>
                  <a:lnTo>
                    <a:pt x="2487371" y="93941"/>
                  </a:lnTo>
                  <a:lnTo>
                    <a:pt x="2487079" y="85039"/>
                  </a:lnTo>
                  <a:lnTo>
                    <a:pt x="2552141" y="85039"/>
                  </a:lnTo>
                  <a:lnTo>
                    <a:pt x="2551188" y="78371"/>
                  </a:lnTo>
                  <a:lnTo>
                    <a:pt x="2530525" y="49720"/>
                  </a:lnTo>
                  <a:lnTo>
                    <a:pt x="2530525" y="78371"/>
                  </a:lnTo>
                  <a:lnTo>
                    <a:pt x="2487079" y="78371"/>
                  </a:lnTo>
                  <a:lnTo>
                    <a:pt x="2490266" y="67424"/>
                  </a:lnTo>
                  <a:lnTo>
                    <a:pt x="2495016" y="59639"/>
                  </a:lnTo>
                  <a:lnTo>
                    <a:pt x="2501646" y="54978"/>
                  </a:lnTo>
                  <a:lnTo>
                    <a:pt x="2510472" y="53428"/>
                  </a:lnTo>
                  <a:lnTo>
                    <a:pt x="2518029" y="54762"/>
                  </a:lnTo>
                  <a:lnTo>
                    <a:pt x="2523591" y="59055"/>
                  </a:lnTo>
                  <a:lnTo>
                    <a:pt x="2527617" y="66763"/>
                  </a:lnTo>
                  <a:lnTo>
                    <a:pt x="2530525" y="78371"/>
                  </a:lnTo>
                  <a:lnTo>
                    <a:pt x="2530525" y="49720"/>
                  </a:lnTo>
                  <a:lnTo>
                    <a:pt x="2523871" y="47625"/>
                  </a:lnTo>
                  <a:lnTo>
                    <a:pt x="2515374" y="46748"/>
                  </a:lnTo>
                  <a:lnTo>
                    <a:pt x="2507881" y="47409"/>
                  </a:lnTo>
                  <a:lnTo>
                    <a:pt x="2475750" y="75272"/>
                  </a:lnTo>
                  <a:lnTo>
                    <a:pt x="2471928" y="98399"/>
                  </a:lnTo>
                  <a:lnTo>
                    <a:pt x="2474658" y="118668"/>
                  </a:lnTo>
                  <a:lnTo>
                    <a:pt x="2482431" y="133934"/>
                  </a:lnTo>
                  <a:lnTo>
                    <a:pt x="2494584" y="143573"/>
                  </a:lnTo>
                  <a:lnTo>
                    <a:pt x="2510472" y="146926"/>
                  </a:lnTo>
                  <a:lnTo>
                    <a:pt x="2525458" y="144475"/>
                  </a:lnTo>
                  <a:lnTo>
                    <a:pt x="2537993" y="137337"/>
                  </a:lnTo>
                  <a:lnTo>
                    <a:pt x="2542806" y="131787"/>
                  </a:lnTo>
                  <a:lnTo>
                    <a:pt x="2548013" y="125806"/>
                  </a:lnTo>
                  <a:lnTo>
                    <a:pt x="2555481" y="110197"/>
                  </a:lnTo>
                  <a:close/>
                </a:path>
                <a:path w="2860040" h="190500">
                  <a:moveTo>
                    <a:pt x="2725915" y="140258"/>
                  </a:moveTo>
                  <a:lnTo>
                    <a:pt x="2714333" y="140258"/>
                  </a:lnTo>
                  <a:lnTo>
                    <a:pt x="2710992" y="136918"/>
                  </a:lnTo>
                  <a:lnTo>
                    <a:pt x="2710992" y="85039"/>
                  </a:lnTo>
                  <a:lnTo>
                    <a:pt x="2709405" y="68541"/>
                  </a:lnTo>
                  <a:lnTo>
                    <a:pt x="2685821" y="46748"/>
                  </a:lnTo>
                  <a:lnTo>
                    <a:pt x="2677096" y="47726"/>
                  </a:lnTo>
                  <a:lnTo>
                    <a:pt x="2668333" y="50876"/>
                  </a:lnTo>
                  <a:lnTo>
                    <a:pt x="2659532" y="56553"/>
                  </a:lnTo>
                  <a:lnTo>
                    <a:pt x="2650833" y="65011"/>
                  </a:lnTo>
                  <a:lnTo>
                    <a:pt x="2648356" y="58331"/>
                  </a:lnTo>
                  <a:lnTo>
                    <a:pt x="2647670" y="56515"/>
                  </a:lnTo>
                  <a:lnTo>
                    <a:pt x="2643098" y="50876"/>
                  </a:lnTo>
                  <a:lnTo>
                    <a:pt x="2636926" y="47726"/>
                  </a:lnTo>
                  <a:lnTo>
                    <a:pt x="2629001" y="46748"/>
                  </a:lnTo>
                  <a:lnTo>
                    <a:pt x="2622156" y="47485"/>
                  </a:lnTo>
                  <a:lnTo>
                    <a:pt x="2615463" y="50088"/>
                  </a:lnTo>
                  <a:lnTo>
                    <a:pt x="2607195" y="55206"/>
                  </a:lnTo>
                  <a:lnTo>
                    <a:pt x="2595588" y="63449"/>
                  </a:lnTo>
                  <a:lnTo>
                    <a:pt x="2595588" y="58331"/>
                  </a:lnTo>
                  <a:lnTo>
                    <a:pt x="2595588" y="46748"/>
                  </a:lnTo>
                  <a:lnTo>
                    <a:pt x="2594025" y="46748"/>
                  </a:lnTo>
                  <a:lnTo>
                    <a:pt x="2587002" y="49263"/>
                  </a:lnTo>
                  <a:lnTo>
                    <a:pt x="2580436" y="51765"/>
                  </a:lnTo>
                  <a:lnTo>
                    <a:pt x="2573528" y="54267"/>
                  </a:lnTo>
                  <a:lnTo>
                    <a:pt x="2565501" y="56769"/>
                  </a:lnTo>
                  <a:lnTo>
                    <a:pt x="2565501" y="60109"/>
                  </a:lnTo>
                  <a:lnTo>
                    <a:pt x="2567292" y="58331"/>
                  </a:lnTo>
                  <a:lnTo>
                    <a:pt x="2577312" y="58331"/>
                  </a:lnTo>
                  <a:lnTo>
                    <a:pt x="2578874" y="61671"/>
                  </a:lnTo>
                  <a:lnTo>
                    <a:pt x="2578874" y="136918"/>
                  </a:lnTo>
                  <a:lnTo>
                    <a:pt x="2575534" y="140258"/>
                  </a:lnTo>
                  <a:lnTo>
                    <a:pt x="2563952" y="140258"/>
                  </a:lnTo>
                  <a:lnTo>
                    <a:pt x="2563952" y="143598"/>
                  </a:lnTo>
                  <a:lnTo>
                    <a:pt x="2610739" y="143598"/>
                  </a:lnTo>
                  <a:lnTo>
                    <a:pt x="2610739" y="140258"/>
                  </a:lnTo>
                  <a:lnTo>
                    <a:pt x="2600706" y="140258"/>
                  </a:lnTo>
                  <a:lnTo>
                    <a:pt x="2597366" y="138468"/>
                  </a:lnTo>
                  <a:lnTo>
                    <a:pt x="2597366" y="70129"/>
                  </a:lnTo>
                  <a:lnTo>
                    <a:pt x="2598928" y="66789"/>
                  </a:lnTo>
                  <a:lnTo>
                    <a:pt x="2600706" y="66789"/>
                  </a:lnTo>
                  <a:lnTo>
                    <a:pt x="2603906" y="63449"/>
                  </a:lnTo>
                  <a:lnTo>
                    <a:pt x="2605608" y="61671"/>
                  </a:lnTo>
                  <a:lnTo>
                    <a:pt x="2614079" y="58331"/>
                  </a:lnTo>
                  <a:lnTo>
                    <a:pt x="2622321" y="58331"/>
                  </a:lnTo>
                  <a:lnTo>
                    <a:pt x="2627985" y="59613"/>
                  </a:lnTo>
                  <a:lnTo>
                    <a:pt x="2632176" y="63563"/>
                  </a:lnTo>
                  <a:lnTo>
                    <a:pt x="2634792" y="70345"/>
                  </a:lnTo>
                  <a:lnTo>
                    <a:pt x="2635681" y="80149"/>
                  </a:lnTo>
                  <a:lnTo>
                    <a:pt x="2635681" y="138468"/>
                  </a:lnTo>
                  <a:lnTo>
                    <a:pt x="2634132" y="140258"/>
                  </a:lnTo>
                  <a:lnTo>
                    <a:pt x="2622321" y="140258"/>
                  </a:lnTo>
                  <a:lnTo>
                    <a:pt x="2622321" y="143598"/>
                  </a:lnTo>
                  <a:lnTo>
                    <a:pt x="2669108" y="143598"/>
                  </a:lnTo>
                  <a:lnTo>
                    <a:pt x="2669108" y="140258"/>
                  </a:lnTo>
                  <a:lnTo>
                    <a:pt x="2657525" y="140258"/>
                  </a:lnTo>
                  <a:lnTo>
                    <a:pt x="2654185" y="136918"/>
                  </a:lnTo>
                  <a:lnTo>
                    <a:pt x="2654185" y="70129"/>
                  </a:lnTo>
                  <a:lnTo>
                    <a:pt x="2658973" y="65011"/>
                  </a:lnTo>
                  <a:lnTo>
                    <a:pt x="2659240" y="64719"/>
                  </a:lnTo>
                  <a:lnTo>
                    <a:pt x="2664625" y="61061"/>
                  </a:lnTo>
                  <a:lnTo>
                    <a:pt x="2670632" y="58978"/>
                  </a:lnTo>
                  <a:lnTo>
                    <a:pt x="2677579" y="58331"/>
                  </a:lnTo>
                  <a:lnTo>
                    <a:pt x="2684792" y="59385"/>
                  </a:lnTo>
                  <a:lnTo>
                    <a:pt x="2689377" y="62979"/>
                  </a:lnTo>
                  <a:lnTo>
                    <a:pt x="2691803" y="69697"/>
                  </a:lnTo>
                  <a:lnTo>
                    <a:pt x="2692501" y="80149"/>
                  </a:lnTo>
                  <a:lnTo>
                    <a:pt x="2692501" y="138468"/>
                  </a:lnTo>
                  <a:lnTo>
                    <a:pt x="2690939" y="140258"/>
                  </a:lnTo>
                  <a:lnTo>
                    <a:pt x="2679128" y="140258"/>
                  </a:lnTo>
                  <a:lnTo>
                    <a:pt x="2679128" y="143598"/>
                  </a:lnTo>
                  <a:lnTo>
                    <a:pt x="2725915" y="143598"/>
                  </a:lnTo>
                  <a:lnTo>
                    <a:pt x="2725915" y="140258"/>
                  </a:lnTo>
                  <a:close/>
                </a:path>
                <a:path w="2860040" h="190500">
                  <a:moveTo>
                    <a:pt x="2816377" y="110197"/>
                  </a:moveTo>
                  <a:lnTo>
                    <a:pt x="2813037" y="110197"/>
                  </a:lnTo>
                  <a:lnTo>
                    <a:pt x="2805709" y="119862"/>
                  </a:lnTo>
                  <a:lnTo>
                    <a:pt x="2798356" y="126593"/>
                  </a:lnTo>
                  <a:lnTo>
                    <a:pt x="2790380" y="130517"/>
                  </a:lnTo>
                  <a:lnTo>
                    <a:pt x="2781173" y="131787"/>
                  </a:lnTo>
                  <a:lnTo>
                    <a:pt x="2772016" y="130568"/>
                  </a:lnTo>
                  <a:lnTo>
                    <a:pt x="2748051" y="93941"/>
                  </a:lnTo>
                  <a:lnTo>
                    <a:pt x="2747759" y="85039"/>
                  </a:lnTo>
                  <a:lnTo>
                    <a:pt x="2813037" y="85039"/>
                  </a:lnTo>
                  <a:lnTo>
                    <a:pt x="2811996" y="78371"/>
                  </a:lnTo>
                  <a:lnTo>
                    <a:pt x="2791206" y="49784"/>
                  </a:lnTo>
                  <a:lnTo>
                    <a:pt x="2791206" y="78371"/>
                  </a:lnTo>
                  <a:lnTo>
                    <a:pt x="2747759" y="78371"/>
                  </a:lnTo>
                  <a:lnTo>
                    <a:pt x="2750159" y="67424"/>
                  </a:lnTo>
                  <a:lnTo>
                    <a:pt x="2754795" y="59639"/>
                  </a:lnTo>
                  <a:lnTo>
                    <a:pt x="2761323" y="54978"/>
                  </a:lnTo>
                  <a:lnTo>
                    <a:pt x="2769362" y="53428"/>
                  </a:lnTo>
                  <a:lnTo>
                    <a:pt x="2777947" y="54762"/>
                  </a:lnTo>
                  <a:lnTo>
                    <a:pt x="2784043" y="59055"/>
                  </a:lnTo>
                  <a:lnTo>
                    <a:pt x="2788259" y="66763"/>
                  </a:lnTo>
                  <a:lnTo>
                    <a:pt x="2791206" y="78371"/>
                  </a:lnTo>
                  <a:lnTo>
                    <a:pt x="2791206" y="49784"/>
                  </a:lnTo>
                  <a:lnTo>
                    <a:pt x="2784525" y="47625"/>
                  </a:lnTo>
                  <a:lnTo>
                    <a:pt x="2776055" y="46748"/>
                  </a:lnTo>
                  <a:lnTo>
                    <a:pt x="2768562" y="47409"/>
                  </a:lnTo>
                  <a:lnTo>
                    <a:pt x="2736418" y="75272"/>
                  </a:lnTo>
                  <a:lnTo>
                    <a:pt x="2732608" y="98399"/>
                  </a:lnTo>
                  <a:lnTo>
                    <a:pt x="2735338" y="118668"/>
                  </a:lnTo>
                  <a:lnTo>
                    <a:pt x="2743098" y="133934"/>
                  </a:lnTo>
                  <a:lnTo>
                    <a:pt x="2755252" y="143573"/>
                  </a:lnTo>
                  <a:lnTo>
                    <a:pt x="2771152" y="146926"/>
                  </a:lnTo>
                  <a:lnTo>
                    <a:pt x="2785478" y="144475"/>
                  </a:lnTo>
                  <a:lnTo>
                    <a:pt x="2798102" y="137337"/>
                  </a:lnTo>
                  <a:lnTo>
                    <a:pt x="2803131" y="131787"/>
                  </a:lnTo>
                  <a:lnTo>
                    <a:pt x="2808554" y="125806"/>
                  </a:lnTo>
                  <a:lnTo>
                    <a:pt x="2816377" y="110197"/>
                  </a:lnTo>
                  <a:close/>
                </a:path>
                <a:path w="2860040" h="190500">
                  <a:moveTo>
                    <a:pt x="2859824" y="128460"/>
                  </a:moveTo>
                  <a:lnTo>
                    <a:pt x="2854693" y="123558"/>
                  </a:lnTo>
                  <a:lnTo>
                    <a:pt x="2848013" y="123558"/>
                  </a:lnTo>
                  <a:lnTo>
                    <a:pt x="2841333" y="123558"/>
                  </a:lnTo>
                  <a:lnTo>
                    <a:pt x="2836430" y="128460"/>
                  </a:lnTo>
                  <a:lnTo>
                    <a:pt x="2836430" y="141808"/>
                  </a:lnTo>
                  <a:lnTo>
                    <a:pt x="2841333" y="146926"/>
                  </a:lnTo>
                  <a:lnTo>
                    <a:pt x="2854693" y="146926"/>
                  </a:lnTo>
                  <a:lnTo>
                    <a:pt x="2859824" y="141808"/>
                  </a:lnTo>
                  <a:lnTo>
                    <a:pt x="2859824" y="12846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719461" y="1888429"/>
              <a:ext cx="5201920" cy="0"/>
            </a:xfrm>
            <a:custGeom>
              <a:avLst/>
              <a:gdLst/>
              <a:ahLst/>
              <a:cxnLst/>
              <a:rect l="l" t="t" r="r" b="b"/>
              <a:pathLst>
                <a:path w="5201920">
                  <a:moveTo>
                    <a:pt x="0" y="0"/>
                  </a:moveTo>
                  <a:lnTo>
                    <a:pt x="0" y="0"/>
                  </a:lnTo>
                  <a:lnTo>
                    <a:pt x="5201433" y="0"/>
                  </a:lnTo>
                </a:path>
              </a:pathLst>
            </a:custGeom>
            <a:ln w="8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object 10"/>
            <p:cNvPicPr/>
            <p:nvPr/>
          </p:nvPicPr>
          <p:blipFill>
            <a:blip r:embed="rId4" cstate="print"/>
            <a:stretch>
              <a:fillRect/>
            </a:stretch>
          </p:blipFill>
          <p:spPr>
            <a:xfrm>
              <a:off x="1737846" y="1936737"/>
              <a:ext cx="185524" cy="2506771"/>
            </a:xfrm>
            <a:prstGeom prst="rect">
              <a:avLst/>
            </a:prstGeom>
          </p:spPr>
        </p:pic>
        <p:pic>
          <p:nvPicPr>
            <p:cNvPr id="11" name="object 11"/>
            <p:cNvPicPr/>
            <p:nvPr/>
          </p:nvPicPr>
          <p:blipFill>
            <a:blip r:embed="rId5" cstate="print"/>
            <a:stretch>
              <a:fillRect/>
            </a:stretch>
          </p:blipFill>
          <p:spPr>
            <a:xfrm>
              <a:off x="2189124" y="3314522"/>
              <a:ext cx="96939" cy="103517"/>
            </a:xfrm>
            <a:prstGeom prst="rect">
              <a:avLst/>
            </a:prstGeom>
          </p:spPr>
        </p:pic>
        <p:pic>
          <p:nvPicPr>
            <p:cNvPr id="12" name="object 12"/>
            <p:cNvPicPr/>
            <p:nvPr/>
          </p:nvPicPr>
          <p:blipFill>
            <a:blip r:embed="rId6" cstate="print"/>
            <a:stretch>
              <a:fillRect/>
            </a:stretch>
          </p:blipFill>
          <p:spPr>
            <a:xfrm>
              <a:off x="2339536" y="3353035"/>
              <a:ext cx="113649" cy="86821"/>
            </a:xfrm>
            <a:prstGeom prst="rect">
              <a:avLst/>
            </a:prstGeom>
          </p:spPr>
        </p:pic>
        <p:sp>
          <p:nvSpPr>
            <p:cNvPr id="13" name="object 13"/>
            <p:cNvSpPr/>
            <p:nvPr/>
          </p:nvSpPr>
          <p:spPr>
            <a:xfrm>
              <a:off x="2533408" y="3361283"/>
              <a:ext cx="109220" cy="38735"/>
            </a:xfrm>
            <a:custGeom>
              <a:avLst/>
              <a:gdLst/>
              <a:ahLst/>
              <a:cxnLst/>
              <a:rect l="l" t="t" r="r" b="b"/>
              <a:pathLst>
                <a:path w="109219" h="38735">
                  <a:moveTo>
                    <a:pt x="108635" y="31826"/>
                  </a:moveTo>
                  <a:lnTo>
                    <a:pt x="0" y="31826"/>
                  </a:lnTo>
                  <a:lnTo>
                    <a:pt x="0" y="38506"/>
                  </a:lnTo>
                  <a:lnTo>
                    <a:pt x="108635" y="38506"/>
                  </a:lnTo>
                  <a:lnTo>
                    <a:pt x="108635" y="31826"/>
                  </a:lnTo>
                  <a:close/>
                </a:path>
                <a:path w="109219" h="38735">
                  <a:moveTo>
                    <a:pt x="108635" y="0"/>
                  </a:moveTo>
                  <a:lnTo>
                    <a:pt x="0" y="0"/>
                  </a:lnTo>
                  <a:lnTo>
                    <a:pt x="0" y="6667"/>
                  </a:lnTo>
                  <a:lnTo>
                    <a:pt x="108635" y="6667"/>
                  </a:lnTo>
                  <a:lnTo>
                    <a:pt x="10863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2438146" y="3471468"/>
              <a:ext cx="65405" cy="0"/>
            </a:xfrm>
            <a:custGeom>
              <a:avLst/>
              <a:gdLst/>
              <a:ahLst/>
              <a:cxnLst/>
              <a:rect l="l" t="t" r="r" b="b"/>
              <a:pathLst>
                <a:path w="65405">
                  <a:moveTo>
                    <a:pt x="0" y="0"/>
                  </a:moveTo>
                  <a:lnTo>
                    <a:pt x="0" y="0"/>
                  </a:lnTo>
                  <a:lnTo>
                    <a:pt x="65190" y="0"/>
                  </a:lnTo>
                </a:path>
              </a:pathLst>
            </a:custGeom>
            <a:ln w="668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2444826" y="3494849"/>
              <a:ext cx="227329" cy="95885"/>
            </a:xfrm>
            <a:custGeom>
              <a:avLst/>
              <a:gdLst/>
              <a:ahLst/>
              <a:cxnLst/>
              <a:rect l="l" t="t" r="r" b="b"/>
              <a:pathLst>
                <a:path w="227330" h="95885">
                  <a:moveTo>
                    <a:pt x="50152" y="28498"/>
                  </a:moveTo>
                  <a:lnTo>
                    <a:pt x="31762" y="28498"/>
                  </a:lnTo>
                  <a:lnTo>
                    <a:pt x="36779" y="6680"/>
                  </a:lnTo>
                  <a:lnTo>
                    <a:pt x="38455" y="5118"/>
                  </a:lnTo>
                  <a:lnTo>
                    <a:pt x="38455" y="1778"/>
                  </a:lnTo>
                  <a:lnTo>
                    <a:pt x="35115" y="0"/>
                  </a:lnTo>
                  <a:lnTo>
                    <a:pt x="28422" y="0"/>
                  </a:lnTo>
                  <a:lnTo>
                    <a:pt x="25082" y="6680"/>
                  </a:lnTo>
                  <a:lnTo>
                    <a:pt x="25247" y="7962"/>
                  </a:lnTo>
                  <a:lnTo>
                    <a:pt x="25082" y="9410"/>
                  </a:lnTo>
                  <a:lnTo>
                    <a:pt x="23672" y="14947"/>
                  </a:lnTo>
                  <a:lnTo>
                    <a:pt x="20066" y="28498"/>
                  </a:lnTo>
                  <a:lnTo>
                    <a:pt x="0" y="28498"/>
                  </a:lnTo>
                  <a:lnTo>
                    <a:pt x="0" y="35179"/>
                  </a:lnTo>
                  <a:lnTo>
                    <a:pt x="18402" y="35179"/>
                  </a:lnTo>
                  <a:lnTo>
                    <a:pt x="16141" y="43992"/>
                  </a:lnTo>
                  <a:lnTo>
                    <a:pt x="12268" y="61531"/>
                  </a:lnTo>
                  <a:lnTo>
                    <a:pt x="10020" y="70345"/>
                  </a:lnTo>
                  <a:lnTo>
                    <a:pt x="8356" y="73685"/>
                  </a:lnTo>
                  <a:lnTo>
                    <a:pt x="8356" y="90385"/>
                  </a:lnTo>
                  <a:lnTo>
                    <a:pt x="15036" y="95275"/>
                  </a:lnTo>
                  <a:lnTo>
                    <a:pt x="23418" y="95275"/>
                  </a:lnTo>
                  <a:lnTo>
                    <a:pt x="34645" y="91884"/>
                  </a:lnTo>
                  <a:lnTo>
                    <a:pt x="36296" y="90385"/>
                  </a:lnTo>
                  <a:lnTo>
                    <a:pt x="43053" y="84264"/>
                  </a:lnTo>
                  <a:lnTo>
                    <a:pt x="48323" y="76314"/>
                  </a:lnTo>
                  <a:lnTo>
                    <a:pt x="50152" y="71907"/>
                  </a:lnTo>
                  <a:lnTo>
                    <a:pt x="50152" y="70345"/>
                  </a:lnTo>
                  <a:lnTo>
                    <a:pt x="45135" y="70345"/>
                  </a:lnTo>
                  <a:lnTo>
                    <a:pt x="43472" y="73685"/>
                  </a:lnTo>
                  <a:lnTo>
                    <a:pt x="40093" y="79768"/>
                  </a:lnTo>
                  <a:lnTo>
                    <a:pt x="35318" y="85128"/>
                  </a:lnTo>
                  <a:lnTo>
                    <a:pt x="29603" y="88938"/>
                  </a:lnTo>
                  <a:lnTo>
                    <a:pt x="23418" y="90385"/>
                  </a:lnTo>
                  <a:lnTo>
                    <a:pt x="20066" y="90385"/>
                  </a:lnTo>
                  <a:lnTo>
                    <a:pt x="18402" y="88607"/>
                  </a:lnTo>
                  <a:lnTo>
                    <a:pt x="18402" y="81927"/>
                  </a:lnTo>
                  <a:lnTo>
                    <a:pt x="20066" y="78587"/>
                  </a:lnTo>
                  <a:lnTo>
                    <a:pt x="20066" y="77025"/>
                  </a:lnTo>
                  <a:lnTo>
                    <a:pt x="30099" y="35179"/>
                  </a:lnTo>
                  <a:lnTo>
                    <a:pt x="50152" y="35179"/>
                  </a:lnTo>
                  <a:lnTo>
                    <a:pt x="50152" y="28498"/>
                  </a:lnTo>
                  <a:close/>
                </a:path>
                <a:path w="227330" h="95885">
                  <a:moveTo>
                    <a:pt x="227317" y="68567"/>
                  </a:moveTo>
                  <a:lnTo>
                    <a:pt x="117017" y="68567"/>
                  </a:lnTo>
                  <a:lnTo>
                    <a:pt x="117017" y="77025"/>
                  </a:lnTo>
                  <a:lnTo>
                    <a:pt x="227317" y="77025"/>
                  </a:lnTo>
                  <a:lnTo>
                    <a:pt x="227317" y="68567"/>
                  </a:lnTo>
                  <a:close/>
                </a:path>
                <a:path w="227330" h="95885">
                  <a:moveTo>
                    <a:pt x="227317" y="36957"/>
                  </a:moveTo>
                  <a:lnTo>
                    <a:pt x="117017" y="36957"/>
                  </a:lnTo>
                  <a:lnTo>
                    <a:pt x="117017" y="43637"/>
                  </a:lnTo>
                  <a:lnTo>
                    <a:pt x="227317" y="43637"/>
                  </a:lnTo>
                  <a:lnTo>
                    <a:pt x="227317" y="3695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6" name="object 16"/>
            <p:cNvPicPr/>
            <p:nvPr/>
          </p:nvPicPr>
          <p:blipFill>
            <a:blip r:embed="rId7" cstate="print"/>
            <a:stretch>
              <a:fillRect/>
            </a:stretch>
          </p:blipFill>
          <p:spPr>
            <a:xfrm>
              <a:off x="4005800" y="3668707"/>
              <a:ext cx="92015" cy="93499"/>
            </a:xfrm>
            <a:prstGeom prst="rect">
              <a:avLst/>
            </a:prstGeom>
          </p:spPr>
        </p:pic>
        <p:sp>
          <p:nvSpPr>
            <p:cNvPr id="17" name="object 17"/>
            <p:cNvSpPr/>
            <p:nvPr/>
          </p:nvSpPr>
          <p:spPr>
            <a:xfrm>
              <a:off x="4164647" y="3713683"/>
              <a:ext cx="177165" cy="17145"/>
            </a:xfrm>
            <a:custGeom>
              <a:avLst/>
              <a:gdLst/>
              <a:ahLst/>
              <a:cxnLst/>
              <a:rect l="l" t="t" r="r" b="b"/>
              <a:pathLst>
                <a:path w="177164" h="17145">
                  <a:moveTo>
                    <a:pt x="18491" y="3340"/>
                  </a:moveTo>
                  <a:lnTo>
                    <a:pt x="13373" y="0"/>
                  </a:lnTo>
                  <a:lnTo>
                    <a:pt x="3340" y="0"/>
                  </a:lnTo>
                  <a:lnTo>
                    <a:pt x="0" y="3340"/>
                  </a:lnTo>
                  <a:lnTo>
                    <a:pt x="0" y="13360"/>
                  </a:lnTo>
                  <a:lnTo>
                    <a:pt x="5130" y="16700"/>
                  </a:lnTo>
                  <a:lnTo>
                    <a:pt x="15151" y="16700"/>
                  </a:lnTo>
                  <a:lnTo>
                    <a:pt x="18491" y="11798"/>
                  </a:lnTo>
                  <a:lnTo>
                    <a:pt x="18491" y="8458"/>
                  </a:lnTo>
                  <a:lnTo>
                    <a:pt x="18491" y="3340"/>
                  </a:lnTo>
                  <a:close/>
                </a:path>
                <a:path w="177164" h="17145">
                  <a:moveTo>
                    <a:pt x="96913" y="3340"/>
                  </a:moveTo>
                  <a:lnTo>
                    <a:pt x="93573" y="0"/>
                  </a:lnTo>
                  <a:lnTo>
                    <a:pt x="83553" y="0"/>
                  </a:lnTo>
                  <a:lnTo>
                    <a:pt x="80213" y="3340"/>
                  </a:lnTo>
                  <a:lnTo>
                    <a:pt x="80213" y="13360"/>
                  </a:lnTo>
                  <a:lnTo>
                    <a:pt x="85331" y="16700"/>
                  </a:lnTo>
                  <a:lnTo>
                    <a:pt x="93573" y="16700"/>
                  </a:lnTo>
                  <a:lnTo>
                    <a:pt x="96913" y="11798"/>
                  </a:lnTo>
                  <a:lnTo>
                    <a:pt x="96913" y="8458"/>
                  </a:lnTo>
                  <a:lnTo>
                    <a:pt x="96913" y="3340"/>
                  </a:lnTo>
                  <a:close/>
                </a:path>
                <a:path w="177164" h="17145">
                  <a:moveTo>
                    <a:pt x="177126" y="3340"/>
                  </a:moveTo>
                  <a:lnTo>
                    <a:pt x="173786" y="0"/>
                  </a:lnTo>
                  <a:lnTo>
                    <a:pt x="163753" y="0"/>
                  </a:lnTo>
                  <a:lnTo>
                    <a:pt x="160413" y="3340"/>
                  </a:lnTo>
                  <a:lnTo>
                    <a:pt x="160413" y="13360"/>
                  </a:lnTo>
                  <a:lnTo>
                    <a:pt x="163753" y="16700"/>
                  </a:lnTo>
                  <a:lnTo>
                    <a:pt x="173786" y="16700"/>
                  </a:lnTo>
                  <a:lnTo>
                    <a:pt x="177126" y="11798"/>
                  </a:lnTo>
                  <a:lnTo>
                    <a:pt x="177126" y="8458"/>
                  </a:lnTo>
                  <a:lnTo>
                    <a:pt x="177126" y="334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8" name="object 18"/>
            <p:cNvPicPr/>
            <p:nvPr/>
          </p:nvPicPr>
          <p:blipFill>
            <a:blip r:embed="rId8" cstate="print"/>
            <a:stretch>
              <a:fillRect/>
            </a:stretch>
          </p:blipFill>
          <p:spPr>
            <a:xfrm>
              <a:off x="2219202" y="2977255"/>
              <a:ext cx="150433" cy="101959"/>
            </a:xfrm>
            <a:prstGeom prst="rect">
              <a:avLst/>
            </a:prstGeom>
          </p:spPr>
        </p:pic>
        <p:pic>
          <p:nvPicPr>
            <p:cNvPr id="19" name="object 19"/>
            <p:cNvPicPr/>
            <p:nvPr/>
          </p:nvPicPr>
          <p:blipFill>
            <a:blip r:embed="rId9" cstate="print"/>
            <a:stretch>
              <a:fillRect/>
            </a:stretch>
          </p:blipFill>
          <p:spPr>
            <a:xfrm>
              <a:off x="2434804" y="3010648"/>
              <a:ext cx="113649" cy="88602"/>
            </a:xfrm>
            <a:prstGeom prst="rect">
              <a:avLst/>
            </a:prstGeom>
          </p:spPr>
        </p:pic>
        <p:sp>
          <p:nvSpPr>
            <p:cNvPr id="20" name="object 20"/>
            <p:cNvSpPr/>
            <p:nvPr/>
          </p:nvSpPr>
          <p:spPr>
            <a:xfrm>
              <a:off x="2185782" y="3157576"/>
              <a:ext cx="192405" cy="0"/>
            </a:xfrm>
            <a:custGeom>
              <a:avLst/>
              <a:gdLst/>
              <a:ahLst/>
              <a:cxnLst/>
              <a:rect l="l" t="t" r="r" b="b"/>
              <a:pathLst>
                <a:path w="192405">
                  <a:moveTo>
                    <a:pt x="0" y="0"/>
                  </a:moveTo>
                  <a:lnTo>
                    <a:pt x="0" y="0"/>
                  </a:lnTo>
                  <a:lnTo>
                    <a:pt x="192208" y="0"/>
                  </a:lnTo>
                </a:path>
              </a:pathLst>
            </a:custGeom>
            <a:ln w="668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object 21"/>
            <p:cNvPicPr/>
            <p:nvPr/>
          </p:nvPicPr>
          <p:blipFill>
            <a:blip r:embed="rId10" cstate="print"/>
            <a:stretch>
              <a:fillRect/>
            </a:stretch>
          </p:blipFill>
          <p:spPr>
            <a:xfrm>
              <a:off x="2194137" y="3180951"/>
              <a:ext cx="162108" cy="88602"/>
            </a:xfrm>
            <a:prstGeom prst="rect">
              <a:avLst/>
            </a:prstGeom>
          </p:spPr>
        </p:pic>
        <p:sp>
          <p:nvSpPr>
            <p:cNvPr id="22" name="object 22"/>
            <p:cNvSpPr/>
            <p:nvPr/>
          </p:nvSpPr>
          <p:spPr>
            <a:xfrm>
              <a:off x="2436469" y="3189414"/>
              <a:ext cx="109220" cy="40640"/>
            </a:xfrm>
            <a:custGeom>
              <a:avLst/>
              <a:gdLst/>
              <a:ahLst/>
              <a:cxnLst/>
              <a:rect l="l" t="t" r="r" b="b"/>
              <a:pathLst>
                <a:path w="109219" h="40639">
                  <a:moveTo>
                    <a:pt x="108635" y="33401"/>
                  </a:moveTo>
                  <a:lnTo>
                    <a:pt x="0" y="33401"/>
                  </a:lnTo>
                  <a:lnTo>
                    <a:pt x="0" y="40068"/>
                  </a:lnTo>
                  <a:lnTo>
                    <a:pt x="108635" y="40068"/>
                  </a:lnTo>
                  <a:lnTo>
                    <a:pt x="108635" y="33401"/>
                  </a:lnTo>
                  <a:close/>
                </a:path>
                <a:path w="109219" h="40639">
                  <a:moveTo>
                    <a:pt x="108635" y="0"/>
                  </a:moveTo>
                  <a:lnTo>
                    <a:pt x="0" y="0"/>
                  </a:lnTo>
                  <a:lnTo>
                    <a:pt x="0" y="8242"/>
                  </a:lnTo>
                  <a:lnTo>
                    <a:pt x="108635" y="8242"/>
                  </a:lnTo>
                  <a:lnTo>
                    <a:pt x="10863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3" name="object 23"/>
            <p:cNvPicPr/>
            <p:nvPr/>
          </p:nvPicPr>
          <p:blipFill>
            <a:blip r:embed="rId11" cstate="print"/>
            <a:stretch>
              <a:fillRect/>
            </a:stretch>
          </p:blipFill>
          <p:spPr>
            <a:xfrm>
              <a:off x="3691677" y="3146000"/>
              <a:ext cx="1367291" cy="133571"/>
            </a:xfrm>
            <a:prstGeom prst="rect">
              <a:avLst/>
            </a:prstGeom>
          </p:spPr>
        </p:pic>
        <p:pic>
          <p:nvPicPr>
            <p:cNvPr id="24" name="object 24"/>
            <p:cNvPicPr/>
            <p:nvPr/>
          </p:nvPicPr>
          <p:blipFill>
            <a:blip r:embed="rId12" cstate="print"/>
            <a:stretch>
              <a:fillRect/>
            </a:stretch>
          </p:blipFill>
          <p:spPr>
            <a:xfrm>
              <a:off x="2227557" y="2972135"/>
              <a:ext cx="3977931" cy="2221196"/>
            </a:xfrm>
            <a:prstGeom prst="rect">
              <a:avLst/>
            </a:prstGeom>
          </p:spPr>
        </p:pic>
        <p:pic>
          <p:nvPicPr>
            <p:cNvPr id="25" name="object 25"/>
            <p:cNvPicPr/>
            <p:nvPr/>
          </p:nvPicPr>
          <p:blipFill>
            <a:blip r:embed="rId13" cstate="print"/>
            <a:stretch>
              <a:fillRect/>
            </a:stretch>
          </p:blipFill>
          <p:spPr>
            <a:xfrm>
              <a:off x="1724474" y="4528682"/>
              <a:ext cx="198896" cy="1310954"/>
            </a:xfrm>
            <a:prstGeom prst="rect">
              <a:avLst/>
            </a:prstGeom>
          </p:spPr>
        </p:pic>
        <p:sp>
          <p:nvSpPr>
            <p:cNvPr id="26" name="object 26"/>
            <p:cNvSpPr/>
            <p:nvPr/>
          </p:nvSpPr>
          <p:spPr>
            <a:xfrm>
              <a:off x="4649457" y="5395404"/>
              <a:ext cx="77470" cy="102235"/>
            </a:xfrm>
            <a:custGeom>
              <a:avLst/>
              <a:gdLst/>
              <a:ahLst/>
              <a:cxnLst/>
              <a:rect l="l" t="t" r="r" b="b"/>
              <a:pathLst>
                <a:path w="77470" h="102235">
                  <a:moveTo>
                    <a:pt x="36766" y="100203"/>
                  </a:moveTo>
                  <a:lnTo>
                    <a:pt x="26733" y="98539"/>
                  </a:lnTo>
                  <a:lnTo>
                    <a:pt x="24955" y="96862"/>
                  </a:lnTo>
                  <a:lnTo>
                    <a:pt x="24955" y="0"/>
                  </a:lnTo>
                  <a:lnTo>
                    <a:pt x="19202" y="1981"/>
                  </a:lnTo>
                  <a:lnTo>
                    <a:pt x="13728" y="3340"/>
                  </a:lnTo>
                  <a:lnTo>
                    <a:pt x="7632" y="4699"/>
                  </a:lnTo>
                  <a:lnTo>
                    <a:pt x="0" y="6680"/>
                  </a:lnTo>
                  <a:lnTo>
                    <a:pt x="0" y="8356"/>
                  </a:lnTo>
                  <a:lnTo>
                    <a:pt x="11582" y="8356"/>
                  </a:lnTo>
                  <a:lnTo>
                    <a:pt x="11582" y="96862"/>
                  </a:lnTo>
                  <a:lnTo>
                    <a:pt x="10033" y="98539"/>
                  </a:lnTo>
                  <a:lnTo>
                    <a:pt x="1562" y="100203"/>
                  </a:lnTo>
                  <a:lnTo>
                    <a:pt x="1562" y="101879"/>
                  </a:lnTo>
                  <a:lnTo>
                    <a:pt x="36766" y="101879"/>
                  </a:lnTo>
                  <a:lnTo>
                    <a:pt x="36766" y="100203"/>
                  </a:lnTo>
                  <a:close/>
                </a:path>
                <a:path w="77470" h="102235">
                  <a:moveTo>
                    <a:pt x="76873" y="100203"/>
                  </a:moveTo>
                  <a:lnTo>
                    <a:pt x="68402" y="98539"/>
                  </a:lnTo>
                  <a:lnTo>
                    <a:pt x="66840" y="96862"/>
                  </a:lnTo>
                  <a:lnTo>
                    <a:pt x="66840" y="0"/>
                  </a:lnTo>
                  <a:lnTo>
                    <a:pt x="65062" y="0"/>
                  </a:lnTo>
                  <a:lnTo>
                    <a:pt x="58369" y="3340"/>
                  </a:lnTo>
                  <a:lnTo>
                    <a:pt x="51689" y="3340"/>
                  </a:lnTo>
                  <a:lnTo>
                    <a:pt x="41668" y="6680"/>
                  </a:lnTo>
                  <a:lnTo>
                    <a:pt x="41668" y="8356"/>
                  </a:lnTo>
                  <a:lnTo>
                    <a:pt x="51689" y="8356"/>
                  </a:lnTo>
                  <a:lnTo>
                    <a:pt x="53467" y="10020"/>
                  </a:lnTo>
                  <a:lnTo>
                    <a:pt x="53467" y="96862"/>
                  </a:lnTo>
                  <a:lnTo>
                    <a:pt x="51689" y="98539"/>
                  </a:lnTo>
                  <a:lnTo>
                    <a:pt x="41668" y="100203"/>
                  </a:lnTo>
                  <a:lnTo>
                    <a:pt x="41668" y="101879"/>
                  </a:lnTo>
                  <a:lnTo>
                    <a:pt x="76873" y="101879"/>
                  </a:lnTo>
                  <a:lnTo>
                    <a:pt x="76873" y="10020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4" cstate="print"/>
            <a:stretch>
              <a:fillRect/>
            </a:stretch>
          </p:blipFill>
          <p:spPr>
            <a:xfrm>
              <a:off x="2010284" y="5395402"/>
              <a:ext cx="2635838" cy="444234"/>
            </a:xfrm>
            <a:prstGeom prst="rect">
              <a:avLst/>
            </a:prstGeom>
          </p:spPr>
        </p:pic>
        <p:pic>
          <p:nvPicPr>
            <p:cNvPr id="28" name="object 28"/>
            <p:cNvPicPr/>
            <p:nvPr/>
          </p:nvPicPr>
          <p:blipFill>
            <a:blip r:embed="rId15" cstate="print"/>
            <a:stretch>
              <a:fillRect/>
            </a:stretch>
          </p:blipFill>
          <p:spPr>
            <a:xfrm>
              <a:off x="4786486" y="5395402"/>
              <a:ext cx="454508" cy="133615"/>
            </a:xfrm>
            <a:prstGeom prst="rect">
              <a:avLst/>
            </a:prstGeom>
          </p:spPr>
        </p:pic>
        <p:sp>
          <p:nvSpPr>
            <p:cNvPr id="29" name="object 29"/>
            <p:cNvSpPr/>
            <p:nvPr/>
          </p:nvSpPr>
          <p:spPr>
            <a:xfrm>
              <a:off x="2011955" y="5577437"/>
              <a:ext cx="127635" cy="0"/>
            </a:xfrm>
            <a:custGeom>
              <a:avLst/>
              <a:gdLst/>
              <a:ahLst/>
              <a:cxnLst/>
              <a:rect l="l" t="t" r="r" b="b"/>
              <a:pathLst>
                <a:path w="127635">
                  <a:moveTo>
                    <a:pt x="0" y="0"/>
                  </a:moveTo>
                  <a:lnTo>
                    <a:pt x="0" y="0"/>
                  </a:lnTo>
                  <a:lnTo>
                    <a:pt x="127017" y="0"/>
                  </a:lnTo>
                </a:path>
              </a:pathLst>
            </a:custGeom>
            <a:ln w="668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object 30"/>
            <p:cNvPicPr/>
            <p:nvPr/>
          </p:nvPicPr>
          <p:blipFill>
            <a:blip r:embed="rId16" cstate="print"/>
            <a:stretch>
              <a:fillRect/>
            </a:stretch>
          </p:blipFill>
          <p:spPr>
            <a:xfrm>
              <a:off x="2018639" y="5602482"/>
              <a:ext cx="110307" cy="66807"/>
            </a:xfrm>
            <a:prstGeom prst="rect">
              <a:avLst/>
            </a:prstGeom>
          </p:spPr>
        </p:pic>
        <p:sp>
          <p:nvSpPr>
            <p:cNvPr id="31" name="object 31"/>
            <p:cNvSpPr/>
            <p:nvPr/>
          </p:nvSpPr>
          <p:spPr>
            <a:xfrm>
              <a:off x="2199144" y="5610834"/>
              <a:ext cx="109220" cy="40640"/>
            </a:xfrm>
            <a:custGeom>
              <a:avLst/>
              <a:gdLst/>
              <a:ahLst/>
              <a:cxnLst/>
              <a:rect l="l" t="t" r="r" b="b"/>
              <a:pathLst>
                <a:path w="109219" h="40639">
                  <a:moveTo>
                    <a:pt x="108635" y="31750"/>
                  </a:moveTo>
                  <a:lnTo>
                    <a:pt x="0" y="31750"/>
                  </a:lnTo>
                  <a:lnTo>
                    <a:pt x="0" y="40093"/>
                  </a:lnTo>
                  <a:lnTo>
                    <a:pt x="108635" y="40093"/>
                  </a:lnTo>
                  <a:lnTo>
                    <a:pt x="108635" y="31750"/>
                  </a:lnTo>
                  <a:close/>
                </a:path>
                <a:path w="109219" h="40639">
                  <a:moveTo>
                    <a:pt x="108635" y="0"/>
                  </a:moveTo>
                  <a:lnTo>
                    <a:pt x="0" y="0"/>
                  </a:lnTo>
                  <a:lnTo>
                    <a:pt x="0" y="6705"/>
                  </a:lnTo>
                  <a:lnTo>
                    <a:pt x="108635" y="6705"/>
                  </a:lnTo>
                  <a:lnTo>
                    <a:pt x="10863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2" name="object 32"/>
          <p:cNvGrpSpPr/>
          <p:nvPr/>
        </p:nvGrpSpPr>
        <p:grpSpPr>
          <a:xfrm>
            <a:off x="1971829" y="1940076"/>
            <a:ext cx="3216275" cy="833755"/>
            <a:chOff x="1971829" y="1940076"/>
            <a:chExt cx="3216275" cy="833755"/>
          </a:xfrm>
        </p:grpSpPr>
        <p:pic>
          <p:nvPicPr>
            <p:cNvPr id="33" name="object 33"/>
            <p:cNvPicPr/>
            <p:nvPr/>
          </p:nvPicPr>
          <p:blipFill>
            <a:blip r:embed="rId17" cstate="print"/>
            <a:stretch>
              <a:fillRect/>
            </a:stretch>
          </p:blipFill>
          <p:spPr>
            <a:xfrm>
              <a:off x="3181914" y="1965232"/>
              <a:ext cx="81900" cy="96838"/>
            </a:xfrm>
            <a:prstGeom prst="rect">
              <a:avLst/>
            </a:prstGeom>
          </p:spPr>
        </p:pic>
        <p:pic>
          <p:nvPicPr>
            <p:cNvPr id="34" name="object 34"/>
            <p:cNvPicPr/>
            <p:nvPr/>
          </p:nvPicPr>
          <p:blipFill>
            <a:blip r:embed="rId18" cstate="print"/>
            <a:stretch>
              <a:fillRect/>
            </a:stretch>
          </p:blipFill>
          <p:spPr>
            <a:xfrm>
              <a:off x="3915567" y="1965232"/>
              <a:ext cx="81989" cy="96838"/>
            </a:xfrm>
            <a:prstGeom prst="rect">
              <a:avLst/>
            </a:prstGeom>
          </p:spPr>
        </p:pic>
        <p:pic>
          <p:nvPicPr>
            <p:cNvPr id="35" name="object 35"/>
            <p:cNvPicPr/>
            <p:nvPr/>
          </p:nvPicPr>
          <p:blipFill>
            <a:blip r:embed="rId19" cstate="print"/>
            <a:stretch>
              <a:fillRect/>
            </a:stretch>
          </p:blipFill>
          <p:spPr>
            <a:xfrm>
              <a:off x="4443822" y="1950094"/>
              <a:ext cx="100259" cy="128673"/>
            </a:xfrm>
            <a:prstGeom prst="rect">
              <a:avLst/>
            </a:prstGeom>
          </p:spPr>
        </p:pic>
        <p:sp>
          <p:nvSpPr>
            <p:cNvPr id="36" name="object 36"/>
            <p:cNvSpPr/>
            <p:nvPr/>
          </p:nvSpPr>
          <p:spPr>
            <a:xfrm>
              <a:off x="4860009" y="1986826"/>
              <a:ext cx="17145" cy="65405"/>
            </a:xfrm>
            <a:custGeom>
              <a:avLst/>
              <a:gdLst/>
              <a:ahLst/>
              <a:cxnLst/>
              <a:rect l="l" t="t" r="r" b="b"/>
              <a:pathLst>
                <a:path w="17145" h="65405">
                  <a:moveTo>
                    <a:pt x="13367" y="0"/>
                  </a:moveTo>
                  <a:lnTo>
                    <a:pt x="3341" y="0"/>
                  </a:lnTo>
                  <a:lnTo>
                    <a:pt x="0" y="5120"/>
                  </a:lnTo>
                  <a:lnTo>
                    <a:pt x="0" y="15138"/>
                  </a:lnTo>
                  <a:lnTo>
                    <a:pt x="3341" y="18477"/>
                  </a:lnTo>
                  <a:lnTo>
                    <a:pt x="13367" y="18477"/>
                  </a:lnTo>
                  <a:lnTo>
                    <a:pt x="16709" y="13579"/>
                  </a:lnTo>
                  <a:lnTo>
                    <a:pt x="16709" y="3339"/>
                  </a:lnTo>
                  <a:lnTo>
                    <a:pt x="13367" y="0"/>
                  </a:lnTo>
                  <a:close/>
                </a:path>
                <a:path w="17145" h="65405">
                  <a:moveTo>
                    <a:pt x="13367" y="46972"/>
                  </a:moveTo>
                  <a:lnTo>
                    <a:pt x="3341" y="46972"/>
                  </a:lnTo>
                  <a:lnTo>
                    <a:pt x="0" y="51870"/>
                  </a:lnTo>
                  <a:lnTo>
                    <a:pt x="0" y="61887"/>
                  </a:lnTo>
                  <a:lnTo>
                    <a:pt x="3341" y="65227"/>
                  </a:lnTo>
                  <a:lnTo>
                    <a:pt x="13367" y="65227"/>
                  </a:lnTo>
                  <a:lnTo>
                    <a:pt x="16709" y="60329"/>
                  </a:lnTo>
                  <a:lnTo>
                    <a:pt x="16709" y="50311"/>
                  </a:lnTo>
                  <a:lnTo>
                    <a:pt x="13367" y="4697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37"/>
            <p:cNvPicPr/>
            <p:nvPr/>
          </p:nvPicPr>
          <p:blipFill>
            <a:blip r:embed="rId20" cstate="print"/>
            <a:stretch>
              <a:fillRect/>
            </a:stretch>
          </p:blipFill>
          <p:spPr>
            <a:xfrm>
              <a:off x="4943559" y="1950094"/>
              <a:ext cx="102041" cy="101959"/>
            </a:xfrm>
            <a:prstGeom prst="rect">
              <a:avLst/>
            </a:prstGeom>
          </p:spPr>
        </p:pic>
        <p:pic>
          <p:nvPicPr>
            <p:cNvPr id="38" name="object 38"/>
            <p:cNvPicPr/>
            <p:nvPr/>
          </p:nvPicPr>
          <p:blipFill>
            <a:blip r:embed="rId21" cstate="print"/>
            <a:stretch>
              <a:fillRect/>
            </a:stretch>
          </p:blipFill>
          <p:spPr>
            <a:xfrm>
              <a:off x="1971829" y="1940076"/>
              <a:ext cx="3028543" cy="833483"/>
            </a:xfrm>
            <a:prstGeom prst="rect">
              <a:avLst/>
            </a:prstGeom>
          </p:spPr>
        </p:pic>
        <p:pic>
          <p:nvPicPr>
            <p:cNvPr id="39" name="object 39"/>
            <p:cNvPicPr/>
            <p:nvPr/>
          </p:nvPicPr>
          <p:blipFill>
            <a:blip r:embed="rId22" cstate="print"/>
            <a:stretch>
              <a:fillRect/>
            </a:stretch>
          </p:blipFill>
          <p:spPr>
            <a:xfrm>
              <a:off x="5077238" y="2456105"/>
              <a:ext cx="110285" cy="138691"/>
            </a:xfrm>
            <a:prstGeom prst="rect">
              <a:avLst/>
            </a:prstGeom>
          </p:spPr>
        </p:pic>
        <p:sp>
          <p:nvSpPr>
            <p:cNvPr id="40" name="object 40"/>
            <p:cNvSpPr/>
            <p:nvPr/>
          </p:nvSpPr>
          <p:spPr>
            <a:xfrm>
              <a:off x="1973500" y="2646667"/>
              <a:ext cx="80645" cy="0"/>
            </a:xfrm>
            <a:custGeom>
              <a:avLst/>
              <a:gdLst/>
              <a:ahLst/>
              <a:cxnLst/>
              <a:rect l="l" t="t" r="r" b="b"/>
              <a:pathLst>
                <a:path w="80644">
                  <a:moveTo>
                    <a:pt x="0" y="0"/>
                  </a:moveTo>
                  <a:lnTo>
                    <a:pt x="0" y="0"/>
                  </a:lnTo>
                  <a:lnTo>
                    <a:pt x="80229" y="0"/>
                  </a:lnTo>
                </a:path>
              </a:pathLst>
            </a:custGeom>
            <a:ln w="668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1983536" y="2670047"/>
              <a:ext cx="239395" cy="67310"/>
            </a:xfrm>
            <a:custGeom>
              <a:avLst/>
              <a:gdLst/>
              <a:ahLst/>
              <a:cxnLst/>
              <a:rect l="l" t="t" r="r" b="b"/>
              <a:pathLst>
                <a:path w="239394" h="67310">
                  <a:moveTo>
                    <a:pt x="60159" y="3340"/>
                  </a:moveTo>
                  <a:lnTo>
                    <a:pt x="48463" y="0"/>
                  </a:lnTo>
                  <a:lnTo>
                    <a:pt x="40106" y="0"/>
                  </a:lnTo>
                  <a:lnTo>
                    <a:pt x="25806" y="2908"/>
                  </a:lnTo>
                  <a:lnTo>
                    <a:pt x="17132" y="9550"/>
                  </a:lnTo>
                  <a:lnTo>
                    <a:pt x="12852" y="16814"/>
                  </a:lnTo>
                  <a:lnTo>
                    <a:pt x="11696" y="21590"/>
                  </a:lnTo>
                  <a:lnTo>
                    <a:pt x="11696" y="28270"/>
                  </a:lnTo>
                  <a:lnTo>
                    <a:pt x="15049" y="31610"/>
                  </a:lnTo>
                  <a:lnTo>
                    <a:pt x="18389" y="33388"/>
                  </a:lnTo>
                  <a:lnTo>
                    <a:pt x="21729" y="36728"/>
                  </a:lnTo>
                  <a:lnTo>
                    <a:pt x="25069" y="36728"/>
                  </a:lnTo>
                  <a:lnTo>
                    <a:pt x="35090" y="38290"/>
                  </a:lnTo>
                  <a:lnTo>
                    <a:pt x="38442" y="38290"/>
                  </a:lnTo>
                  <a:lnTo>
                    <a:pt x="46799" y="40068"/>
                  </a:lnTo>
                  <a:lnTo>
                    <a:pt x="46799" y="50088"/>
                  </a:lnTo>
                  <a:lnTo>
                    <a:pt x="45123" y="56769"/>
                  </a:lnTo>
                  <a:lnTo>
                    <a:pt x="40106" y="60109"/>
                  </a:lnTo>
                  <a:lnTo>
                    <a:pt x="33426" y="63449"/>
                  </a:lnTo>
                  <a:lnTo>
                    <a:pt x="18389" y="63449"/>
                  </a:lnTo>
                  <a:lnTo>
                    <a:pt x="10033" y="61671"/>
                  </a:lnTo>
                  <a:lnTo>
                    <a:pt x="6692" y="56769"/>
                  </a:lnTo>
                  <a:lnTo>
                    <a:pt x="11696" y="56769"/>
                  </a:lnTo>
                  <a:lnTo>
                    <a:pt x="15049" y="53428"/>
                  </a:lnTo>
                  <a:lnTo>
                    <a:pt x="15049" y="44970"/>
                  </a:lnTo>
                  <a:lnTo>
                    <a:pt x="11696" y="43408"/>
                  </a:lnTo>
                  <a:lnTo>
                    <a:pt x="5016" y="43408"/>
                  </a:lnTo>
                  <a:lnTo>
                    <a:pt x="0" y="46748"/>
                  </a:lnTo>
                  <a:lnTo>
                    <a:pt x="0" y="53428"/>
                  </a:lnTo>
                  <a:lnTo>
                    <a:pt x="1803" y="58991"/>
                  </a:lnTo>
                  <a:lnTo>
                    <a:pt x="6896" y="63195"/>
                  </a:lnTo>
                  <a:lnTo>
                    <a:pt x="14808" y="65862"/>
                  </a:lnTo>
                  <a:lnTo>
                    <a:pt x="25069" y="66789"/>
                  </a:lnTo>
                  <a:lnTo>
                    <a:pt x="41313" y="63817"/>
                  </a:lnTo>
                  <a:lnTo>
                    <a:pt x="50965" y="56934"/>
                  </a:lnTo>
                  <a:lnTo>
                    <a:pt x="55613" y="49123"/>
                  </a:lnTo>
                  <a:lnTo>
                    <a:pt x="56819" y="43408"/>
                  </a:lnTo>
                  <a:lnTo>
                    <a:pt x="54394" y="35140"/>
                  </a:lnTo>
                  <a:lnTo>
                    <a:pt x="48679" y="29832"/>
                  </a:lnTo>
                  <a:lnTo>
                    <a:pt x="42011" y="26695"/>
                  </a:lnTo>
                  <a:lnTo>
                    <a:pt x="36766" y="24930"/>
                  </a:lnTo>
                  <a:lnTo>
                    <a:pt x="30086" y="24930"/>
                  </a:lnTo>
                  <a:lnTo>
                    <a:pt x="25069" y="23380"/>
                  </a:lnTo>
                  <a:lnTo>
                    <a:pt x="21729" y="20040"/>
                  </a:lnTo>
                  <a:lnTo>
                    <a:pt x="21729" y="13360"/>
                  </a:lnTo>
                  <a:lnTo>
                    <a:pt x="25069" y="10020"/>
                  </a:lnTo>
                  <a:lnTo>
                    <a:pt x="28409" y="8242"/>
                  </a:lnTo>
                  <a:lnTo>
                    <a:pt x="31750" y="4902"/>
                  </a:lnTo>
                  <a:lnTo>
                    <a:pt x="50139" y="4902"/>
                  </a:lnTo>
                  <a:lnTo>
                    <a:pt x="53479" y="10020"/>
                  </a:lnTo>
                  <a:lnTo>
                    <a:pt x="50139" y="11582"/>
                  </a:lnTo>
                  <a:lnTo>
                    <a:pt x="46799" y="14909"/>
                  </a:lnTo>
                  <a:lnTo>
                    <a:pt x="46799" y="20040"/>
                  </a:lnTo>
                  <a:lnTo>
                    <a:pt x="50139" y="21590"/>
                  </a:lnTo>
                  <a:lnTo>
                    <a:pt x="60159" y="21590"/>
                  </a:lnTo>
                  <a:lnTo>
                    <a:pt x="60159" y="3340"/>
                  </a:lnTo>
                  <a:close/>
                </a:path>
                <a:path w="239394" h="67310">
                  <a:moveTo>
                    <a:pt x="239001" y="41630"/>
                  </a:moveTo>
                  <a:lnTo>
                    <a:pt x="128689" y="41630"/>
                  </a:lnTo>
                  <a:lnTo>
                    <a:pt x="128689" y="48310"/>
                  </a:lnTo>
                  <a:lnTo>
                    <a:pt x="239001" y="48310"/>
                  </a:lnTo>
                  <a:lnTo>
                    <a:pt x="239001" y="41630"/>
                  </a:lnTo>
                  <a:close/>
                </a:path>
                <a:path w="239394" h="67310">
                  <a:moveTo>
                    <a:pt x="239001" y="8242"/>
                  </a:moveTo>
                  <a:lnTo>
                    <a:pt x="128689" y="8242"/>
                  </a:lnTo>
                  <a:lnTo>
                    <a:pt x="128689" y="16700"/>
                  </a:lnTo>
                  <a:lnTo>
                    <a:pt x="239001" y="16700"/>
                  </a:lnTo>
                  <a:lnTo>
                    <a:pt x="239001" y="824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42" name="object 42"/>
          <p:cNvPicPr/>
          <p:nvPr/>
        </p:nvPicPr>
        <p:blipFill>
          <a:blip r:embed="rId23" cstate="print"/>
          <a:stretch>
            <a:fillRect/>
          </a:stretch>
        </p:blipFill>
        <p:spPr>
          <a:xfrm>
            <a:off x="5257705" y="2461225"/>
            <a:ext cx="113627" cy="101959"/>
          </a:xfrm>
          <a:prstGeom prst="rect">
            <a:avLst/>
          </a:prstGeom>
        </p:spPr>
      </p:pic>
      <p:pic>
        <p:nvPicPr>
          <p:cNvPr id="43" name="object 43"/>
          <p:cNvPicPr/>
          <p:nvPr/>
        </p:nvPicPr>
        <p:blipFill>
          <a:blip r:embed="rId24" cstate="print"/>
          <a:stretch>
            <a:fillRect/>
          </a:stretch>
        </p:blipFill>
        <p:spPr>
          <a:xfrm>
            <a:off x="1975171" y="2973915"/>
            <a:ext cx="183853" cy="105298"/>
          </a:xfrm>
          <a:prstGeom prst="rect">
            <a:avLst/>
          </a:prstGeom>
        </p:spPr>
      </p:pic>
      <p:sp>
        <p:nvSpPr>
          <p:cNvPr id="44" name="object 44"/>
          <p:cNvSpPr/>
          <p:nvPr/>
        </p:nvSpPr>
        <p:spPr>
          <a:xfrm>
            <a:off x="1719461" y="5916452"/>
            <a:ext cx="5201920" cy="0"/>
          </a:xfrm>
          <a:custGeom>
            <a:avLst/>
            <a:gdLst/>
            <a:ahLst/>
            <a:cxnLst/>
            <a:rect l="l" t="t" r="r" b="b"/>
            <a:pathLst>
              <a:path w="5201920">
                <a:moveTo>
                  <a:pt x="0" y="0"/>
                </a:moveTo>
                <a:lnTo>
                  <a:pt x="0" y="0"/>
                </a:lnTo>
                <a:lnTo>
                  <a:pt x="5201433" y="0"/>
                </a:lnTo>
              </a:path>
            </a:pathLst>
          </a:custGeom>
          <a:ln w="8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5" name="object 45"/>
          <p:cNvPicPr/>
          <p:nvPr/>
        </p:nvPicPr>
        <p:blipFill>
          <a:blip r:embed="rId25" cstate="print"/>
          <a:stretch>
            <a:fillRect/>
          </a:stretch>
        </p:blipFill>
        <p:spPr>
          <a:xfrm>
            <a:off x="7311906" y="1746398"/>
            <a:ext cx="76419" cy="100178"/>
          </a:xfrm>
          <a:prstGeom prst="rect">
            <a:avLst/>
          </a:prstGeom>
        </p:spPr>
      </p:pic>
      <p:pic>
        <p:nvPicPr>
          <p:cNvPr id="46" name="object 46"/>
          <p:cNvPicPr/>
          <p:nvPr/>
        </p:nvPicPr>
        <p:blipFill>
          <a:blip r:embed="rId26" cstate="print"/>
          <a:stretch>
            <a:fillRect/>
          </a:stretch>
        </p:blipFill>
        <p:spPr>
          <a:xfrm>
            <a:off x="7313465" y="2272445"/>
            <a:ext cx="74860" cy="98619"/>
          </a:xfrm>
          <a:prstGeom prst="rect">
            <a:avLst/>
          </a:prstGeom>
        </p:spPr>
      </p:pic>
      <p:pic>
        <p:nvPicPr>
          <p:cNvPr id="47" name="object 47"/>
          <p:cNvPicPr/>
          <p:nvPr/>
        </p:nvPicPr>
        <p:blipFill>
          <a:blip r:embed="rId27" cstate="print"/>
          <a:stretch>
            <a:fillRect/>
          </a:stretch>
        </p:blipFill>
        <p:spPr>
          <a:xfrm>
            <a:off x="7310123" y="2528011"/>
            <a:ext cx="78202" cy="98619"/>
          </a:xfrm>
          <a:prstGeom prst="rect">
            <a:avLst/>
          </a:prstGeom>
        </p:spPr>
      </p:pic>
      <p:pic>
        <p:nvPicPr>
          <p:cNvPr id="48" name="object 48"/>
          <p:cNvPicPr/>
          <p:nvPr/>
        </p:nvPicPr>
        <p:blipFill>
          <a:blip r:embed="rId28" cstate="print"/>
          <a:stretch>
            <a:fillRect/>
          </a:stretch>
        </p:blipFill>
        <p:spPr>
          <a:xfrm>
            <a:off x="7310123" y="2736827"/>
            <a:ext cx="78202" cy="143588"/>
          </a:xfrm>
          <a:prstGeom prst="rect">
            <a:avLst/>
          </a:prstGeom>
        </p:spPr>
      </p:pic>
      <p:pic>
        <p:nvPicPr>
          <p:cNvPr id="49" name="object 49"/>
          <p:cNvPicPr/>
          <p:nvPr/>
        </p:nvPicPr>
        <p:blipFill>
          <a:blip r:embed="rId29" cstate="print"/>
          <a:stretch>
            <a:fillRect/>
          </a:stretch>
        </p:blipFill>
        <p:spPr>
          <a:xfrm>
            <a:off x="7308563" y="2994436"/>
            <a:ext cx="79761" cy="144884"/>
          </a:xfrm>
          <a:prstGeom prst="rect">
            <a:avLst/>
          </a:prstGeom>
        </p:spPr>
      </p:pic>
      <p:sp>
        <p:nvSpPr>
          <p:cNvPr id="50" name="object 50"/>
          <p:cNvSpPr/>
          <p:nvPr/>
        </p:nvSpPr>
        <p:spPr>
          <a:xfrm>
            <a:off x="7306780" y="3294494"/>
            <a:ext cx="81915" cy="97155"/>
          </a:xfrm>
          <a:custGeom>
            <a:avLst/>
            <a:gdLst/>
            <a:ahLst/>
            <a:cxnLst/>
            <a:rect l="l" t="t" r="r" b="b"/>
            <a:pathLst>
              <a:path w="81915" h="97154">
                <a:moveTo>
                  <a:pt x="70180" y="5118"/>
                </a:moveTo>
                <a:lnTo>
                  <a:pt x="65278" y="0"/>
                </a:lnTo>
                <a:lnTo>
                  <a:pt x="58597" y="0"/>
                </a:lnTo>
                <a:lnTo>
                  <a:pt x="51841" y="1028"/>
                </a:lnTo>
                <a:lnTo>
                  <a:pt x="45999" y="4419"/>
                </a:lnTo>
                <a:lnTo>
                  <a:pt x="40170" y="10617"/>
                </a:lnTo>
                <a:lnTo>
                  <a:pt x="33413" y="20040"/>
                </a:lnTo>
                <a:lnTo>
                  <a:pt x="33413" y="0"/>
                </a:lnTo>
                <a:lnTo>
                  <a:pt x="31851" y="0"/>
                </a:lnTo>
                <a:lnTo>
                  <a:pt x="16510" y="6565"/>
                </a:lnTo>
                <a:lnTo>
                  <a:pt x="8953" y="9271"/>
                </a:lnTo>
                <a:lnTo>
                  <a:pt x="0" y="11798"/>
                </a:lnTo>
                <a:lnTo>
                  <a:pt x="0" y="15138"/>
                </a:lnTo>
                <a:lnTo>
                  <a:pt x="3340" y="15138"/>
                </a:lnTo>
                <a:lnTo>
                  <a:pt x="5118" y="13360"/>
                </a:lnTo>
                <a:lnTo>
                  <a:pt x="13360" y="13360"/>
                </a:lnTo>
                <a:lnTo>
                  <a:pt x="15151" y="16700"/>
                </a:lnTo>
                <a:lnTo>
                  <a:pt x="15151" y="90157"/>
                </a:lnTo>
                <a:lnTo>
                  <a:pt x="13360" y="91935"/>
                </a:lnTo>
                <a:lnTo>
                  <a:pt x="0" y="95275"/>
                </a:lnTo>
                <a:lnTo>
                  <a:pt x="0" y="96837"/>
                </a:lnTo>
                <a:lnTo>
                  <a:pt x="50126" y="96837"/>
                </a:lnTo>
                <a:lnTo>
                  <a:pt x="50126" y="95275"/>
                </a:lnTo>
                <a:lnTo>
                  <a:pt x="36753" y="93497"/>
                </a:lnTo>
                <a:lnTo>
                  <a:pt x="33413" y="90157"/>
                </a:lnTo>
                <a:lnTo>
                  <a:pt x="33413" y="23368"/>
                </a:lnTo>
                <a:lnTo>
                  <a:pt x="41884" y="13360"/>
                </a:lnTo>
                <a:lnTo>
                  <a:pt x="48564" y="13360"/>
                </a:lnTo>
                <a:lnTo>
                  <a:pt x="50126" y="15138"/>
                </a:lnTo>
                <a:lnTo>
                  <a:pt x="53467" y="16700"/>
                </a:lnTo>
                <a:lnTo>
                  <a:pt x="58597" y="21818"/>
                </a:lnTo>
                <a:lnTo>
                  <a:pt x="66840" y="21818"/>
                </a:lnTo>
                <a:lnTo>
                  <a:pt x="70180" y="16700"/>
                </a:lnTo>
                <a:lnTo>
                  <a:pt x="70180" y="5118"/>
                </a:lnTo>
                <a:close/>
              </a:path>
              <a:path w="81915" h="97154">
                <a:moveTo>
                  <a:pt x="81534" y="23634"/>
                </a:moveTo>
                <a:lnTo>
                  <a:pt x="79032" y="28663"/>
                </a:lnTo>
                <a:lnTo>
                  <a:pt x="76225" y="39725"/>
                </a:lnTo>
                <a:lnTo>
                  <a:pt x="75298" y="51866"/>
                </a:lnTo>
                <a:lnTo>
                  <a:pt x="78054" y="72097"/>
                </a:lnTo>
                <a:lnTo>
                  <a:pt x="81534" y="78765"/>
                </a:lnTo>
                <a:lnTo>
                  <a:pt x="81534" y="2363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1" name="object 51"/>
          <p:cNvPicPr/>
          <p:nvPr/>
        </p:nvPicPr>
        <p:blipFill>
          <a:blip r:embed="rId30" cstate="print"/>
          <a:stretch>
            <a:fillRect/>
          </a:stretch>
        </p:blipFill>
        <p:spPr>
          <a:xfrm>
            <a:off x="7310123" y="3550052"/>
            <a:ext cx="78202" cy="100178"/>
          </a:xfrm>
          <a:prstGeom prst="rect">
            <a:avLst/>
          </a:prstGeom>
        </p:spPr>
      </p:pic>
      <p:pic>
        <p:nvPicPr>
          <p:cNvPr id="52" name="object 52"/>
          <p:cNvPicPr/>
          <p:nvPr/>
        </p:nvPicPr>
        <p:blipFill>
          <a:blip r:embed="rId31" cstate="print"/>
          <a:stretch>
            <a:fillRect/>
          </a:stretch>
        </p:blipFill>
        <p:spPr>
          <a:xfrm>
            <a:off x="7313465" y="3804037"/>
            <a:ext cx="74860" cy="100067"/>
          </a:xfrm>
          <a:prstGeom prst="rect">
            <a:avLst/>
          </a:prstGeom>
        </p:spPr>
      </p:pic>
      <p:pic>
        <p:nvPicPr>
          <p:cNvPr id="53" name="object 53"/>
          <p:cNvPicPr/>
          <p:nvPr/>
        </p:nvPicPr>
        <p:blipFill>
          <a:blip r:embed="rId32" cstate="print"/>
          <a:stretch>
            <a:fillRect/>
          </a:stretch>
        </p:blipFill>
        <p:spPr>
          <a:xfrm>
            <a:off x="7308563" y="4017836"/>
            <a:ext cx="79761" cy="143436"/>
          </a:xfrm>
          <a:prstGeom prst="rect">
            <a:avLst/>
          </a:prstGeom>
        </p:spPr>
      </p:pic>
      <p:pic>
        <p:nvPicPr>
          <p:cNvPr id="54" name="object 54"/>
          <p:cNvPicPr/>
          <p:nvPr/>
        </p:nvPicPr>
        <p:blipFill>
          <a:blip r:embed="rId33" cstate="print"/>
          <a:stretch>
            <a:fillRect/>
          </a:stretch>
        </p:blipFill>
        <p:spPr>
          <a:xfrm>
            <a:off x="7313465" y="4316593"/>
            <a:ext cx="74860" cy="100200"/>
          </a:xfrm>
          <a:prstGeom prst="rect">
            <a:avLst/>
          </a:prstGeom>
        </p:spPr>
      </p:pic>
      <p:grpSp>
        <p:nvGrpSpPr>
          <p:cNvPr id="55" name="object 55"/>
          <p:cNvGrpSpPr/>
          <p:nvPr/>
        </p:nvGrpSpPr>
        <p:grpSpPr>
          <a:xfrm>
            <a:off x="7305222" y="4544543"/>
            <a:ext cx="83185" cy="128270"/>
            <a:chOff x="7305222" y="4544543"/>
            <a:chExt cx="83185" cy="128270"/>
          </a:xfrm>
        </p:grpSpPr>
        <p:sp>
          <p:nvSpPr>
            <p:cNvPr id="56" name="object 56"/>
            <p:cNvSpPr/>
            <p:nvPr/>
          </p:nvSpPr>
          <p:spPr>
            <a:xfrm>
              <a:off x="7305222" y="4548718"/>
              <a:ext cx="83185" cy="0"/>
            </a:xfrm>
            <a:custGeom>
              <a:avLst/>
              <a:gdLst/>
              <a:ahLst/>
              <a:cxnLst/>
              <a:rect l="l" t="t" r="r" b="b"/>
              <a:pathLst>
                <a:path w="83184">
                  <a:moveTo>
                    <a:pt x="0" y="0"/>
                  </a:moveTo>
                  <a:lnTo>
                    <a:pt x="83103" y="0"/>
                  </a:lnTo>
                </a:path>
              </a:pathLst>
            </a:custGeom>
            <a:ln w="8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7" name="object 57"/>
            <p:cNvPicPr/>
            <p:nvPr/>
          </p:nvPicPr>
          <p:blipFill>
            <a:blip r:embed="rId34" cstate="print"/>
            <a:stretch>
              <a:fillRect/>
            </a:stretch>
          </p:blipFill>
          <p:spPr>
            <a:xfrm>
              <a:off x="7311906" y="4577102"/>
              <a:ext cx="76419" cy="95191"/>
            </a:xfrm>
            <a:prstGeom prst="rect">
              <a:avLst/>
            </a:prstGeom>
          </p:spPr>
        </p:pic>
      </p:grpSp>
      <p:pic>
        <p:nvPicPr>
          <p:cNvPr id="58" name="object 58"/>
          <p:cNvPicPr/>
          <p:nvPr/>
        </p:nvPicPr>
        <p:blipFill>
          <a:blip r:embed="rId35" cstate="print"/>
          <a:stretch>
            <a:fillRect/>
          </a:stretch>
        </p:blipFill>
        <p:spPr>
          <a:xfrm>
            <a:off x="7311906" y="4854667"/>
            <a:ext cx="76419" cy="81495"/>
          </a:xfrm>
          <a:prstGeom prst="rect">
            <a:avLst/>
          </a:prstGeom>
        </p:spPr>
      </p:pic>
      <p:pic>
        <p:nvPicPr>
          <p:cNvPr id="59" name="object 59"/>
          <p:cNvPicPr/>
          <p:nvPr/>
        </p:nvPicPr>
        <p:blipFill>
          <a:blip r:embed="rId36" cstate="print"/>
          <a:stretch>
            <a:fillRect/>
          </a:stretch>
        </p:blipFill>
        <p:spPr>
          <a:xfrm>
            <a:off x="7310123" y="5084783"/>
            <a:ext cx="78202" cy="98530"/>
          </a:xfrm>
          <a:prstGeom prst="rect">
            <a:avLst/>
          </a:prstGeom>
        </p:spPr>
      </p:pic>
      <p:sp>
        <p:nvSpPr>
          <p:cNvPr id="60" name="object 60"/>
          <p:cNvSpPr/>
          <p:nvPr/>
        </p:nvSpPr>
        <p:spPr>
          <a:xfrm>
            <a:off x="7310120" y="5562422"/>
            <a:ext cx="78740" cy="144145"/>
          </a:xfrm>
          <a:custGeom>
            <a:avLst/>
            <a:gdLst/>
            <a:ahLst/>
            <a:cxnLst/>
            <a:rect l="l" t="t" r="r" b="b"/>
            <a:pathLst>
              <a:path w="78740" h="144145">
                <a:moveTo>
                  <a:pt x="76860" y="13347"/>
                </a:moveTo>
                <a:lnTo>
                  <a:pt x="75120" y="7747"/>
                </a:lnTo>
                <a:lnTo>
                  <a:pt x="70396" y="3543"/>
                </a:lnTo>
                <a:lnTo>
                  <a:pt x="63512" y="914"/>
                </a:lnTo>
                <a:lnTo>
                  <a:pt x="55257" y="0"/>
                </a:lnTo>
                <a:lnTo>
                  <a:pt x="45605" y="939"/>
                </a:lnTo>
                <a:lnTo>
                  <a:pt x="18427" y="29210"/>
                </a:lnTo>
                <a:lnTo>
                  <a:pt x="16713" y="48412"/>
                </a:lnTo>
                <a:lnTo>
                  <a:pt x="0" y="48412"/>
                </a:lnTo>
                <a:lnTo>
                  <a:pt x="0" y="55118"/>
                </a:lnTo>
                <a:lnTo>
                  <a:pt x="16713" y="55118"/>
                </a:lnTo>
                <a:lnTo>
                  <a:pt x="16713" y="121894"/>
                </a:lnTo>
                <a:lnTo>
                  <a:pt x="16230" y="131140"/>
                </a:lnTo>
                <a:lnTo>
                  <a:pt x="14033" y="136931"/>
                </a:lnTo>
                <a:lnTo>
                  <a:pt x="9004" y="140220"/>
                </a:lnTo>
                <a:lnTo>
                  <a:pt x="0" y="141935"/>
                </a:lnTo>
                <a:lnTo>
                  <a:pt x="0" y="143611"/>
                </a:lnTo>
                <a:lnTo>
                  <a:pt x="55257" y="143611"/>
                </a:lnTo>
                <a:lnTo>
                  <a:pt x="55257" y="141935"/>
                </a:lnTo>
                <a:lnTo>
                  <a:pt x="44323" y="140449"/>
                </a:lnTo>
                <a:lnTo>
                  <a:pt x="38290" y="137553"/>
                </a:lnTo>
                <a:lnTo>
                  <a:pt x="35737" y="131838"/>
                </a:lnTo>
                <a:lnTo>
                  <a:pt x="35204" y="121894"/>
                </a:lnTo>
                <a:lnTo>
                  <a:pt x="35204" y="55118"/>
                </a:lnTo>
                <a:lnTo>
                  <a:pt x="60147" y="55118"/>
                </a:lnTo>
                <a:lnTo>
                  <a:pt x="60147" y="48412"/>
                </a:lnTo>
                <a:lnTo>
                  <a:pt x="35204" y="48412"/>
                </a:lnTo>
                <a:lnTo>
                  <a:pt x="35204" y="11684"/>
                </a:lnTo>
                <a:lnTo>
                  <a:pt x="38544" y="5003"/>
                </a:lnTo>
                <a:lnTo>
                  <a:pt x="51904" y="5003"/>
                </a:lnTo>
                <a:lnTo>
                  <a:pt x="55257" y="8343"/>
                </a:lnTo>
                <a:lnTo>
                  <a:pt x="61937" y="18364"/>
                </a:lnTo>
                <a:lnTo>
                  <a:pt x="63500" y="21704"/>
                </a:lnTo>
                <a:lnTo>
                  <a:pt x="71958" y="21704"/>
                </a:lnTo>
                <a:lnTo>
                  <a:pt x="76860" y="16687"/>
                </a:lnTo>
                <a:lnTo>
                  <a:pt x="76860" y="13347"/>
                </a:lnTo>
                <a:close/>
              </a:path>
              <a:path w="78740" h="144145">
                <a:moveTo>
                  <a:pt x="78193" y="48412"/>
                </a:moveTo>
                <a:lnTo>
                  <a:pt x="68618" y="48412"/>
                </a:lnTo>
                <a:lnTo>
                  <a:pt x="68618" y="51777"/>
                </a:lnTo>
                <a:lnTo>
                  <a:pt x="78193" y="51777"/>
                </a:lnTo>
                <a:lnTo>
                  <a:pt x="78193" y="4841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object 61"/>
          <p:cNvSpPr/>
          <p:nvPr/>
        </p:nvSpPr>
        <p:spPr>
          <a:xfrm>
            <a:off x="7306780" y="5864682"/>
            <a:ext cx="81915" cy="99060"/>
          </a:xfrm>
          <a:custGeom>
            <a:avLst/>
            <a:gdLst/>
            <a:ahLst/>
            <a:cxnLst/>
            <a:rect l="l" t="t" r="r" b="b"/>
            <a:pathLst>
              <a:path w="81915" h="99060">
                <a:moveTo>
                  <a:pt x="70180" y="5016"/>
                </a:moveTo>
                <a:lnTo>
                  <a:pt x="65278" y="0"/>
                </a:lnTo>
                <a:lnTo>
                  <a:pt x="58597" y="0"/>
                </a:lnTo>
                <a:lnTo>
                  <a:pt x="51841" y="1028"/>
                </a:lnTo>
                <a:lnTo>
                  <a:pt x="45999" y="4394"/>
                </a:lnTo>
                <a:lnTo>
                  <a:pt x="40170" y="10579"/>
                </a:lnTo>
                <a:lnTo>
                  <a:pt x="33413" y="20040"/>
                </a:lnTo>
                <a:lnTo>
                  <a:pt x="33413" y="0"/>
                </a:lnTo>
                <a:lnTo>
                  <a:pt x="31851" y="0"/>
                </a:lnTo>
                <a:lnTo>
                  <a:pt x="16510" y="6477"/>
                </a:lnTo>
                <a:lnTo>
                  <a:pt x="8953" y="9169"/>
                </a:lnTo>
                <a:lnTo>
                  <a:pt x="0" y="11696"/>
                </a:lnTo>
                <a:lnTo>
                  <a:pt x="0" y="15036"/>
                </a:lnTo>
                <a:lnTo>
                  <a:pt x="3340" y="15036"/>
                </a:lnTo>
                <a:lnTo>
                  <a:pt x="5118" y="13360"/>
                </a:lnTo>
                <a:lnTo>
                  <a:pt x="13360" y="13360"/>
                </a:lnTo>
                <a:lnTo>
                  <a:pt x="15151" y="18376"/>
                </a:lnTo>
                <a:lnTo>
                  <a:pt x="15151" y="90182"/>
                </a:lnTo>
                <a:lnTo>
                  <a:pt x="13360" y="91859"/>
                </a:lnTo>
                <a:lnTo>
                  <a:pt x="0" y="95199"/>
                </a:lnTo>
                <a:lnTo>
                  <a:pt x="0" y="98539"/>
                </a:lnTo>
                <a:lnTo>
                  <a:pt x="50126" y="98539"/>
                </a:lnTo>
                <a:lnTo>
                  <a:pt x="50126" y="95199"/>
                </a:lnTo>
                <a:lnTo>
                  <a:pt x="36753" y="93522"/>
                </a:lnTo>
                <a:lnTo>
                  <a:pt x="33413" y="90182"/>
                </a:lnTo>
                <a:lnTo>
                  <a:pt x="33413" y="23380"/>
                </a:lnTo>
                <a:lnTo>
                  <a:pt x="41884" y="13360"/>
                </a:lnTo>
                <a:lnTo>
                  <a:pt x="48564" y="13360"/>
                </a:lnTo>
                <a:lnTo>
                  <a:pt x="50126" y="15036"/>
                </a:lnTo>
                <a:lnTo>
                  <a:pt x="53467" y="16700"/>
                </a:lnTo>
                <a:lnTo>
                  <a:pt x="58597" y="21717"/>
                </a:lnTo>
                <a:lnTo>
                  <a:pt x="66840" y="21717"/>
                </a:lnTo>
                <a:lnTo>
                  <a:pt x="70180" y="16700"/>
                </a:lnTo>
                <a:lnTo>
                  <a:pt x="70180" y="5016"/>
                </a:lnTo>
                <a:close/>
              </a:path>
              <a:path w="81915" h="99060">
                <a:moveTo>
                  <a:pt x="81534" y="25273"/>
                </a:moveTo>
                <a:lnTo>
                  <a:pt x="78854" y="29591"/>
                </a:lnTo>
                <a:lnTo>
                  <a:pt x="75298" y="50101"/>
                </a:lnTo>
                <a:lnTo>
                  <a:pt x="78854" y="69913"/>
                </a:lnTo>
                <a:lnTo>
                  <a:pt x="81534" y="74256"/>
                </a:lnTo>
                <a:lnTo>
                  <a:pt x="81534" y="2527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TextBox 61">
            <a:extLst>
              <a:ext uri="{FF2B5EF4-FFF2-40B4-BE49-F238E27FC236}">
                <a16:creationId xmlns:a16="http://schemas.microsoft.com/office/drawing/2014/main" id="{D054245A-B2BE-4C3F-A1DB-64EEBD57E575}"/>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63" name="Slide Number Placeholder 62">
            <a:extLst>
              <a:ext uri="{FF2B5EF4-FFF2-40B4-BE49-F238E27FC236}">
                <a16:creationId xmlns:a16="http://schemas.microsoft.com/office/drawing/2014/main" id="{70A5D51F-77F1-4555-B5DA-2AAC6CF76F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F0D39-422F-442E-8CB3-787158636DD4}"/>
              </a:ext>
            </a:extLst>
          </p:cNvPr>
          <p:cNvSpPr>
            <a:spLocks noGrp="1"/>
          </p:cNvSpPr>
          <p:nvPr>
            <p:ph type="title"/>
          </p:nvPr>
        </p:nvSpPr>
        <p:spPr/>
        <p:txBody>
          <a:bodyPr/>
          <a:lstStyle/>
          <a:p>
            <a:r>
              <a:rPr lang="en-US" dirty="0"/>
              <a:t>Introduction (1-1.5 page)</a:t>
            </a:r>
          </a:p>
        </p:txBody>
      </p:sp>
      <p:sp>
        <p:nvSpPr>
          <p:cNvPr id="3" name="Content Placeholder 2">
            <a:extLst>
              <a:ext uri="{FF2B5EF4-FFF2-40B4-BE49-F238E27FC236}">
                <a16:creationId xmlns:a16="http://schemas.microsoft.com/office/drawing/2014/main" id="{85414888-AC99-4CB5-AF4B-7DA8766A5381}"/>
              </a:ext>
            </a:extLst>
          </p:cNvPr>
          <p:cNvSpPr>
            <a:spLocks noGrp="1"/>
          </p:cNvSpPr>
          <p:nvPr>
            <p:ph idx="1"/>
          </p:nvPr>
        </p:nvSpPr>
        <p:spPr>
          <a:xfrm>
            <a:off x="457200" y="1600200"/>
            <a:ext cx="8229600" cy="4980801"/>
          </a:xfrm>
        </p:spPr>
        <p:txBody>
          <a:bodyPr>
            <a:normAutofit fontScale="85000" lnSpcReduction="20000"/>
          </a:bodyPr>
          <a:lstStyle/>
          <a:p>
            <a:r>
              <a:rPr lang="en-US" dirty="0">
                <a:latin typeface="+mj-lt"/>
              </a:rPr>
              <a:t>Purpose: motivate work, inform reader what is to come</a:t>
            </a:r>
          </a:p>
          <a:p>
            <a:r>
              <a:rPr lang="en-US" dirty="0">
                <a:latin typeface="+mj-lt"/>
              </a:rPr>
              <a:t>First paragraph: describe problem and state current gap in science, including current methods’ deficiencies </a:t>
            </a:r>
          </a:p>
          <a:p>
            <a:pPr lvl="1"/>
            <a:r>
              <a:rPr lang="en-US" dirty="0">
                <a:latin typeface="+mj-lt"/>
              </a:rPr>
              <a:t>Also briefly describe motivation: why addressing this particular gap is important, has applications </a:t>
            </a:r>
          </a:p>
          <a:p>
            <a:r>
              <a:rPr lang="en-US" dirty="0">
                <a:latin typeface="+mj-lt"/>
              </a:rPr>
              <a:t>Second paragraph: state the very high-level idea of your solution to address this gap</a:t>
            </a:r>
          </a:p>
          <a:p>
            <a:r>
              <a:rPr lang="en-US" dirty="0">
                <a:latin typeface="+mj-lt"/>
              </a:rPr>
              <a:t>Third paragraph: briefly introduce your method</a:t>
            </a:r>
          </a:p>
          <a:p>
            <a:r>
              <a:rPr lang="en-US" dirty="0">
                <a:latin typeface="+mj-lt"/>
              </a:rPr>
              <a:t>Fourth paragraph: briefly summarize experiments</a:t>
            </a:r>
          </a:p>
          <a:p>
            <a:r>
              <a:rPr lang="en-US" dirty="0">
                <a:latin typeface="+mj-lt"/>
              </a:rPr>
              <a:t>Fifth paragraph: summarize contributions </a:t>
            </a:r>
          </a:p>
          <a:p>
            <a:r>
              <a:rPr lang="en-US" dirty="0">
                <a:latin typeface="+mj-lt"/>
              </a:rPr>
              <a:t>Concept figure (Fig. 1): illustrate key idea of the work</a:t>
            </a:r>
          </a:p>
          <a:p>
            <a:r>
              <a:rPr lang="en-US" dirty="0">
                <a:latin typeface="+mj-lt"/>
              </a:rPr>
              <a:t>Important: sets initial expectations</a:t>
            </a:r>
          </a:p>
          <a:p>
            <a:pPr marL="0" indent="0">
              <a:buNone/>
            </a:pPr>
            <a:endParaRPr lang="en-US" dirty="0">
              <a:latin typeface="+mj-lt"/>
            </a:endParaRPr>
          </a:p>
        </p:txBody>
      </p:sp>
      <p:sp>
        <p:nvSpPr>
          <p:cNvPr id="4" name="TextBox 3">
            <a:extLst>
              <a:ext uri="{FF2B5EF4-FFF2-40B4-BE49-F238E27FC236}">
                <a16:creationId xmlns:a16="http://schemas.microsoft.com/office/drawing/2014/main" id="{8EBAACDD-5704-4822-9604-5767377C3223}"/>
              </a:ext>
            </a:extLst>
          </p:cNvPr>
          <p:cNvSpPr txBox="1"/>
          <p:nvPr/>
        </p:nvSpPr>
        <p:spPr>
          <a:xfrm>
            <a:off x="0" y="6581001"/>
            <a:ext cx="2283638" cy="276999"/>
          </a:xfrm>
          <a:prstGeom prst="rect">
            <a:avLst/>
          </a:prstGeom>
          <a:noFill/>
        </p:spPr>
        <p:txBody>
          <a:bodyPr wrap="none" rtlCol="0">
            <a:spAutoFit/>
          </a:bodyPr>
          <a:lstStyle/>
          <a:p>
            <a:r>
              <a:rPr lang="en-US" sz="1200" dirty="0"/>
              <a:t>Some text from Adam Lee’s slides</a:t>
            </a:r>
          </a:p>
        </p:txBody>
      </p:sp>
      <p:sp>
        <p:nvSpPr>
          <p:cNvPr id="5" name="Slide Number Placeholder 4">
            <a:extLst>
              <a:ext uri="{FF2B5EF4-FFF2-40B4-BE49-F238E27FC236}">
                <a16:creationId xmlns:a16="http://schemas.microsoft.com/office/drawing/2014/main" id="{1DF1C256-EC17-4D45-A93D-E658D04D435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a:t>
            </a:fld>
            <a:endParaRPr lang="en-US">
              <a:solidFill>
                <a:prstClr val="black">
                  <a:tint val="75000"/>
                </a:prstClr>
              </a:solidFill>
            </a:endParaRPr>
          </a:p>
        </p:txBody>
      </p:sp>
    </p:spTree>
    <p:extLst>
      <p:ext uri="{BB962C8B-B14F-4D97-AF65-F5344CB8AC3E}">
        <p14:creationId xmlns:p14="http://schemas.microsoft.com/office/powerpoint/2010/main" val="28821223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1832" y="461899"/>
            <a:ext cx="571563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Scoring </a:t>
            </a:r>
            <a:r>
              <a:rPr sz="4400" spc="-5" dirty="0">
                <a:latin typeface="Calibri"/>
                <a:cs typeface="Calibri"/>
              </a:rPr>
              <a:t>Functions:</a:t>
            </a:r>
            <a:r>
              <a:rPr sz="4400" spc="-20" dirty="0">
                <a:latin typeface="Calibri"/>
                <a:cs typeface="Calibri"/>
              </a:rPr>
              <a:t> </a:t>
            </a:r>
            <a:r>
              <a:rPr sz="4400" spc="-125" dirty="0">
                <a:latin typeface="Calibri"/>
                <a:cs typeface="Calibri"/>
              </a:rPr>
              <a:t>Take</a:t>
            </a:r>
            <a:r>
              <a:rPr sz="4400" spc="-5" dirty="0">
                <a:latin typeface="Calibri"/>
                <a:cs typeface="Calibri"/>
              </a:rPr>
              <a:t> </a:t>
            </a:r>
            <a:r>
              <a:rPr sz="4400" dirty="0">
                <a:latin typeface="Calibri"/>
                <a:cs typeface="Calibri"/>
              </a:rPr>
              <a:t>1</a:t>
            </a:r>
            <a:endParaRPr sz="4400">
              <a:latin typeface="Calibri"/>
              <a:cs typeface="Calibri"/>
            </a:endParaRPr>
          </a:p>
        </p:txBody>
      </p:sp>
      <p:sp>
        <p:nvSpPr>
          <p:cNvPr id="3" name="object 3"/>
          <p:cNvSpPr txBox="1"/>
          <p:nvPr/>
        </p:nvSpPr>
        <p:spPr>
          <a:xfrm>
            <a:off x="510540" y="2861259"/>
            <a:ext cx="8051800" cy="3157855"/>
          </a:xfrm>
          <a:prstGeom prst="rect">
            <a:avLst/>
          </a:prstGeom>
        </p:spPr>
        <p:txBody>
          <a:bodyPr vert="horz" wrap="square" lIns="0" tIns="12065" rIns="0" bIns="0" rtlCol="0">
            <a:spAutoFit/>
          </a:bodyPr>
          <a:lstStyle/>
          <a:p>
            <a:pPr marL="38100" marR="0" lvl="0" indent="0" algn="l" defTabSz="914400" rtl="0" eaLnBrk="1" fontAlgn="auto" latinLnBrk="0" hangingPunct="1">
              <a:lnSpc>
                <a:spcPct val="100000"/>
              </a:lnSpc>
              <a:spcBef>
                <a:spcPts val="95"/>
              </a:spcBef>
              <a:spcAft>
                <a:spcPts val="0"/>
              </a:spcAft>
              <a:buClrTx/>
              <a:buSzTx/>
              <a:buFontTx/>
              <a:buNone/>
              <a:tabLst/>
              <a:defRPr/>
            </a:pPr>
            <a:r>
              <a:rPr kumimoji="0" sz="2500" b="0" i="0" u="none" strike="noStrike" kern="1200" cap="none" spc="-15" normalizeH="0" baseline="0" noProof="0" dirty="0">
                <a:ln>
                  <a:noFill/>
                </a:ln>
                <a:solidFill>
                  <a:prstClr val="black"/>
                </a:solidFill>
                <a:effectLst/>
                <a:uLnTx/>
                <a:uFillTx/>
                <a:latin typeface="Calibri"/>
                <a:ea typeface="+mn-ea"/>
                <a:cs typeface="Calibri"/>
              </a:rPr>
              <a:t>Proof</a:t>
            </a:r>
            <a:r>
              <a:rPr kumimoji="0" sz="2500" b="0" i="0" u="none" strike="noStrike" kern="1200" cap="none" spc="-40" normalizeH="0" baseline="0" noProof="0" dirty="0">
                <a:ln>
                  <a:noFill/>
                </a:ln>
                <a:solidFill>
                  <a:prstClr val="black"/>
                </a:solidFill>
                <a:effectLst/>
                <a:uLnTx/>
                <a:uFillTx/>
                <a:latin typeface="Calibri"/>
                <a:ea typeface="+mn-ea"/>
                <a:cs typeface="Calibri"/>
              </a:rPr>
              <a:t> </a:t>
            </a:r>
            <a:r>
              <a:rPr kumimoji="0" sz="2500" b="0" i="0" u="none" strike="noStrike" kern="1200" cap="none" spc="-25" normalizeH="0" baseline="0" noProof="0" dirty="0">
                <a:ln>
                  <a:noFill/>
                </a:ln>
                <a:solidFill>
                  <a:prstClr val="black"/>
                </a:solidFill>
                <a:effectLst/>
                <a:uLnTx/>
                <a:uFillTx/>
                <a:latin typeface="Calibri"/>
                <a:ea typeface="+mn-ea"/>
                <a:cs typeface="Calibri"/>
              </a:rPr>
              <a:t>sketch:</a:t>
            </a:r>
            <a:endParaRPr kumimoji="0" sz="2500" b="0" i="0" u="none" strike="noStrike" kern="1200" cap="none" spc="0" normalizeH="0" baseline="0" noProof="0">
              <a:ln>
                <a:noFill/>
              </a:ln>
              <a:solidFill>
                <a:prstClr val="black"/>
              </a:solidFill>
              <a:effectLst/>
              <a:uLnTx/>
              <a:uFillTx/>
              <a:latin typeface="Calibri"/>
              <a:ea typeface="+mn-ea"/>
              <a:cs typeface="Calibri"/>
            </a:endParaRPr>
          </a:p>
          <a:p>
            <a:pPr marL="781685" marR="0" lvl="0" indent="-287020" algn="l" defTabSz="914400" rtl="0" eaLnBrk="1" fontAlgn="auto" latinLnBrk="0" hangingPunct="1">
              <a:lnSpc>
                <a:spcPct val="100000"/>
              </a:lnSpc>
              <a:spcBef>
                <a:spcPts val="15"/>
              </a:spcBef>
              <a:spcAft>
                <a:spcPts val="0"/>
              </a:spcAft>
              <a:buClrTx/>
              <a:buSzTx/>
              <a:buFont typeface="Arial MT"/>
              <a:buChar char="–"/>
              <a:tabLst>
                <a:tab pos="781685" algn="l"/>
                <a:tab pos="782320" algn="l"/>
                <a:tab pos="2498090" algn="l"/>
              </a:tabLst>
              <a:defRPr/>
            </a:pPr>
            <a:r>
              <a:rPr kumimoji="0" sz="2200" b="0" i="0" u="none" strike="noStrike" kern="1200" cap="none" spc="-10" normalizeH="0" baseline="0" noProof="0" dirty="0">
                <a:ln>
                  <a:noFill/>
                </a:ln>
                <a:solidFill>
                  <a:prstClr val="black"/>
                </a:solidFill>
                <a:effectLst/>
                <a:uLnTx/>
                <a:uFillTx/>
                <a:latin typeface="Calibri"/>
                <a:ea typeface="+mn-ea"/>
                <a:cs typeface="Calibri"/>
              </a:rPr>
              <a:t>Deterministic:	Obvious</a:t>
            </a: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781685" marR="321310" lvl="0" indent="-287020" algn="l" defTabSz="914400" rtl="0" eaLnBrk="1" fontAlgn="auto" latinLnBrk="0" hangingPunct="1">
              <a:lnSpc>
                <a:spcPct val="80000"/>
              </a:lnSpc>
              <a:spcBef>
                <a:spcPts val="530"/>
              </a:spcBef>
              <a:spcAft>
                <a:spcPts val="0"/>
              </a:spcAft>
              <a:buClrTx/>
              <a:buSzTx/>
              <a:buFont typeface="Arial MT"/>
              <a:buChar char="–"/>
              <a:tabLst>
                <a:tab pos="781685" algn="l"/>
                <a:tab pos="782320" algn="l"/>
              </a:tabLst>
              <a:defRPr/>
            </a:pPr>
            <a:r>
              <a:rPr kumimoji="0" sz="2200" b="0" i="0" u="none" strike="noStrike" kern="1200" cap="none" spc="-10" normalizeH="0" baseline="0" noProof="0" dirty="0">
                <a:ln>
                  <a:noFill/>
                </a:ln>
                <a:solidFill>
                  <a:prstClr val="black"/>
                </a:solidFill>
                <a:effectLst/>
                <a:uLnTx/>
                <a:uFillTx/>
                <a:latin typeface="Calibri"/>
                <a:ea typeface="+mn-ea"/>
                <a:cs typeface="Calibri"/>
              </a:rPr>
              <a:t>Simple</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ordering:</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Members</a:t>
            </a:r>
            <a:r>
              <a:rPr kumimoji="0" sz="2200" b="0" i="0" u="none" strike="noStrike" kern="1200" cap="none" spc="25"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scored</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with</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a</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positive</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value,</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non- </a:t>
            </a:r>
            <a:r>
              <a:rPr kumimoji="0" sz="2200" b="0" i="0" u="none" strike="noStrike" kern="1200" cap="none" spc="-484"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members</a:t>
            </a:r>
            <a:r>
              <a:rPr kumimoji="0" sz="2200" b="0" i="0" u="none" strike="noStrike" kern="1200" cap="none" spc="3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not</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scored</a:t>
            </a:r>
            <a:r>
              <a:rPr kumimoji="0" sz="2200" b="0" i="0" u="none" strike="noStrike" kern="1200" cap="none" spc="-10" normalizeH="0" baseline="0" noProof="0" dirty="0">
                <a:ln>
                  <a:noFill/>
                </a:ln>
                <a:solidFill>
                  <a:prstClr val="black"/>
                </a:solidFill>
                <a:effectLst/>
                <a:uLnTx/>
                <a:uFillTx/>
                <a:latin typeface="Calibri"/>
                <a:ea typeface="+mn-ea"/>
                <a:cs typeface="Calibri"/>
              </a:rPr>
              <a:t> (Line</a:t>
            </a:r>
            <a:r>
              <a:rPr kumimoji="0" sz="2200" b="0" i="0" u="none" strike="noStrike" kern="1200" cap="none" spc="-5" normalizeH="0" baseline="0" noProof="0" dirty="0">
                <a:ln>
                  <a:noFill/>
                </a:ln>
                <a:solidFill>
                  <a:prstClr val="black"/>
                </a:solidFill>
                <a:effectLst/>
                <a:uLnTx/>
                <a:uFillTx/>
                <a:latin typeface="Calibri"/>
                <a:ea typeface="+mn-ea"/>
                <a:cs typeface="Calibri"/>
              </a:rPr>
              <a:t> 16)</a:t>
            </a: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781685" marR="0" lvl="0" indent="-287020" algn="l" defTabSz="914400" rtl="0" eaLnBrk="1" fontAlgn="auto" latinLnBrk="0" hangingPunct="1">
              <a:lnSpc>
                <a:spcPts val="2375"/>
              </a:lnSpc>
              <a:spcBef>
                <a:spcPts val="0"/>
              </a:spcBef>
              <a:spcAft>
                <a:spcPts val="0"/>
              </a:spcAft>
              <a:buClrTx/>
              <a:buSzTx/>
              <a:buFont typeface="Arial MT"/>
              <a:buChar char="–"/>
              <a:tabLst>
                <a:tab pos="781685" algn="l"/>
                <a:tab pos="782320" algn="l"/>
              </a:tabLst>
              <a:defRPr/>
            </a:pPr>
            <a:r>
              <a:rPr kumimoji="0" sz="2200" b="0" i="0" u="none" strike="noStrike" kern="1200" cap="none" spc="-10" normalizeH="0" baseline="0" noProof="0" dirty="0">
                <a:ln>
                  <a:noFill/>
                </a:ln>
                <a:solidFill>
                  <a:prstClr val="black"/>
                </a:solidFill>
                <a:effectLst/>
                <a:uLnTx/>
                <a:uFillTx/>
                <a:latin typeface="Calibri"/>
                <a:ea typeface="+mn-ea"/>
                <a:cs typeface="Calibri"/>
              </a:rPr>
              <a:t>Authorization</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relevant:</a:t>
            </a:r>
            <a:r>
              <a:rPr kumimoji="0" sz="2200" b="0" i="0" u="none" strike="noStrike" kern="1200" cap="none" spc="-10" normalizeH="0" baseline="0" noProof="0" dirty="0">
                <a:ln>
                  <a:noFill/>
                </a:ln>
                <a:solidFill>
                  <a:prstClr val="black"/>
                </a:solidFill>
                <a:effectLst/>
                <a:uLnTx/>
                <a:uFillTx/>
                <a:latin typeface="Calibri"/>
                <a:ea typeface="+mn-ea"/>
                <a:cs typeface="Calibri"/>
              </a:rPr>
              <a:t> Only</a:t>
            </a:r>
            <a:r>
              <a:rPr kumimoji="0" sz="2200" b="0" i="0" u="none" strike="noStrike" kern="1200" cap="none" spc="2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credentials</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defining</a:t>
            </a:r>
            <a:r>
              <a:rPr kumimoji="0" sz="2200" b="0" i="0" u="none" strike="noStrike" kern="1200" cap="none" spc="-5" normalizeH="0" baseline="0" noProof="0" dirty="0">
                <a:ln>
                  <a:noFill/>
                </a:ln>
                <a:solidFill>
                  <a:prstClr val="black"/>
                </a:solidFill>
                <a:effectLst/>
                <a:uLnTx/>
                <a:uFillTx/>
                <a:latin typeface="Calibri"/>
                <a:ea typeface="+mn-ea"/>
                <a:cs typeface="Calibri"/>
              </a:rPr>
              <a:t> A.R</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used</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when</a:t>
            </a: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781685" marR="0" lvl="0" indent="0" algn="l" defTabSz="914400" rtl="0" eaLnBrk="1" fontAlgn="auto" latinLnBrk="0" hangingPunct="1">
              <a:lnSpc>
                <a:spcPts val="2380"/>
              </a:lnSpc>
              <a:spcBef>
                <a:spcPts val="0"/>
              </a:spcBef>
              <a:spcAft>
                <a:spcPts val="0"/>
              </a:spcAft>
              <a:buClrTx/>
              <a:buSzTx/>
              <a:buFontTx/>
              <a:buNone/>
              <a:tabLst/>
              <a:defRPr/>
            </a:pPr>
            <a:r>
              <a:rPr kumimoji="0" sz="2200" b="0" i="0" u="none" strike="noStrike" kern="1200" cap="none" spc="-10" normalizeH="0" baseline="0" noProof="0" dirty="0">
                <a:ln>
                  <a:noFill/>
                </a:ln>
                <a:solidFill>
                  <a:prstClr val="black"/>
                </a:solidFill>
                <a:effectLst/>
                <a:uLnTx/>
                <a:uFillTx/>
                <a:latin typeface="Calibri"/>
                <a:ea typeface="+mn-ea"/>
                <a:cs typeface="Calibri"/>
              </a:rPr>
              <a:t>computing</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a</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score</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(Line </a:t>
            </a:r>
            <a:r>
              <a:rPr kumimoji="0" sz="2200" b="0" i="0" u="none" strike="noStrike" kern="1200" cap="none" spc="0" normalizeH="0" baseline="0" noProof="0" dirty="0">
                <a:ln>
                  <a:noFill/>
                </a:ln>
                <a:solidFill>
                  <a:prstClr val="black"/>
                </a:solidFill>
                <a:effectLst/>
                <a:uLnTx/>
                <a:uFillTx/>
                <a:latin typeface="Calibri"/>
                <a:ea typeface="+mn-ea"/>
                <a:cs typeface="Calibri"/>
              </a:rPr>
              <a:t>3)</a:t>
            </a: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781685" marR="0" lvl="0" indent="-287020" algn="l" defTabSz="914400" rtl="0" eaLnBrk="1" fontAlgn="auto" latinLnBrk="0" hangingPunct="1">
              <a:lnSpc>
                <a:spcPts val="2375"/>
              </a:lnSpc>
              <a:spcBef>
                <a:spcPts val="0"/>
              </a:spcBef>
              <a:spcAft>
                <a:spcPts val="0"/>
              </a:spcAft>
              <a:buClrTx/>
              <a:buSzTx/>
              <a:buFont typeface="Arial MT"/>
              <a:buChar char="–"/>
              <a:tabLst>
                <a:tab pos="781685" algn="l"/>
                <a:tab pos="782320" algn="l"/>
              </a:tabLst>
              <a:defRPr/>
            </a:pPr>
            <a:r>
              <a:rPr kumimoji="0" sz="2200" b="0" i="0" u="none" strike="noStrike" kern="1200" cap="none" spc="-5" normalizeH="0" baseline="0" noProof="0" dirty="0">
                <a:ln>
                  <a:noFill/>
                </a:ln>
                <a:solidFill>
                  <a:prstClr val="black"/>
                </a:solidFill>
                <a:effectLst/>
                <a:uLnTx/>
                <a:uFillTx/>
                <a:latin typeface="Calibri"/>
                <a:ea typeface="+mn-ea"/>
                <a:cs typeface="Calibri"/>
              </a:rPr>
              <a:t>Bounded:</a:t>
            </a:r>
            <a:r>
              <a:rPr kumimoji="0" sz="2200" b="0" i="0" u="none" strike="noStrike" kern="1200" cap="none" spc="-15"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||w</a:t>
            </a:r>
            <a:r>
              <a:rPr kumimoji="0" sz="2175" b="0" i="0" u="none" strike="noStrike" kern="1200" cap="none" spc="-7" normalizeH="0" baseline="-21072" noProof="0" dirty="0">
                <a:ln>
                  <a:noFill/>
                </a:ln>
                <a:solidFill>
                  <a:prstClr val="black"/>
                </a:solidFill>
                <a:effectLst/>
                <a:uLnTx/>
                <a:uFillTx/>
                <a:latin typeface="Calibri"/>
                <a:ea typeface="+mn-ea"/>
                <a:cs typeface="Calibri"/>
              </a:rPr>
              <a:t>i</a:t>
            </a:r>
            <a:r>
              <a:rPr kumimoji="0" sz="2200" b="0" i="0" u="none" strike="noStrike" kern="1200" cap="none" spc="-5" normalizeH="0" baseline="0" noProof="0" dirty="0">
                <a:ln>
                  <a:noFill/>
                </a:ln>
                <a:solidFill>
                  <a:prstClr val="black"/>
                </a:solidFill>
                <a:effectLst/>
                <a:uLnTx/>
                <a:uFillTx/>
                <a:latin typeface="Calibri"/>
                <a:ea typeface="+mn-ea"/>
                <a:cs typeface="Calibri"/>
              </a:rPr>
              <a:t>||</a:t>
            </a:r>
            <a:r>
              <a:rPr kumimoji="0" sz="2175" b="0" i="0" u="none" strike="noStrike" kern="1200" cap="none" spc="-7" normalizeH="0" baseline="-21072" noProof="0" dirty="0">
                <a:ln>
                  <a:noFill/>
                </a:ln>
                <a:solidFill>
                  <a:prstClr val="black"/>
                </a:solidFill>
                <a:effectLst/>
                <a:uLnTx/>
                <a:uFillTx/>
                <a:latin typeface="Calibri"/>
                <a:ea typeface="+mn-ea"/>
                <a:cs typeface="Calibri"/>
              </a:rPr>
              <a:t>1</a:t>
            </a:r>
            <a:r>
              <a:rPr kumimoji="0" sz="2175" b="0" i="0" u="none" strike="noStrike" kern="1200" cap="none" spc="300" normalizeH="0" baseline="-21072"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 1</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20" normalizeH="0" baseline="0" noProof="0" dirty="0">
                <a:ln>
                  <a:noFill/>
                </a:ln>
                <a:solidFill>
                  <a:prstClr val="black"/>
                </a:solidFill>
                <a:effectLst/>
                <a:uLnTx/>
                <a:uFillTx/>
                <a:latin typeface="Calibri"/>
                <a:ea typeface="+mn-ea"/>
                <a:cs typeface="Calibri"/>
              </a:rPr>
              <a:t>for</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all</a:t>
            </a:r>
            <a:r>
              <a:rPr kumimoji="0" sz="2200" b="0" i="0" u="none" strike="noStrike" kern="1200" cap="none" spc="-15"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credentials</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0" normalizeH="0" baseline="0" noProof="0" dirty="0">
                <a:ln>
                  <a:noFill/>
                </a:ln>
                <a:solidFill>
                  <a:prstClr val="black"/>
                </a:solidFill>
                <a:effectLst/>
                <a:uLnTx/>
                <a:uFillTx/>
                <a:latin typeface="Calibri"/>
                <a:ea typeface="+mn-ea"/>
                <a:cs typeface="Calibri"/>
              </a:rPr>
              <a:t>c</a:t>
            </a:r>
            <a:r>
              <a:rPr kumimoji="0" sz="2175" b="0" i="0" u="none" strike="noStrike" kern="1200" cap="none" spc="0" normalizeH="0" baseline="-21072" noProof="0" dirty="0">
                <a:ln>
                  <a:noFill/>
                </a:ln>
                <a:solidFill>
                  <a:prstClr val="black"/>
                </a:solidFill>
                <a:effectLst/>
                <a:uLnTx/>
                <a:uFillTx/>
                <a:latin typeface="Calibri"/>
                <a:ea typeface="+mn-ea"/>
                <a:cs typeface="Calibri"/>
              </a:rPr>
              <a:t>i</a:t>
            </a:r>
            <a:r>
              <a:rPr kumimoji="0" sz="2200" b="0" i="0" u="none" strike="noStrike" kern="1200" cap="none" spc="0" normalizeH="0" baseline="0" noProof="0" dirty="0">
                <a:ln>
                  <a:noFill/>
                </a:ln>
                <a:solidFill>
                  <a:prstClr val="black"/>
                </a:solidFill>
                <a:effectLst/>
                <a:uLnTx/>
                <a:uFillTx/>
                <a:latin typeface="Calibri"/>
                <a:ea typeface="+mn-ea"/>
                <a:cs typeface="Calibri"/>
              </a:rPr>
              <a:t>,</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so</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bounded</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above</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by</a:t>
            </a: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1119505" marR="0" lvl="1" indent="-338455" algn="l" defTabSz="914400" rtl="0" eaLnBrk="1" fontAlgn="auto" latinLnBrk="0" hangingPunct="1">
              <a:lnSpc>
                <a:spcPts val="2375"/>
              </a:lnSpc>
              <a:spcBef>
                <a:spcPts val="0"/>
              </a:spcBef>
              <a:spcAft>
                <a:spcPts val="0"/>
              </a:spcAft>
              <a:buClrTx/>
              <a:buSzTx/>
              <a:buFontTx/>
              <a:buAutoNum type="arabicPeriod"/>
              <a:tabLst>
                <a:tab pos="1120140" algn="l"/>
              </a:tabLst>
              <a:defRPr/>
            </a:pPr>
            <a:r>
              <a:rPr kumimoji="0" sz="2200" b="0" i="0" u="none" strike="noStrike" kern="1200" cap="none" spc="-5" normalizeH="0" baseline="0" noProof="0" dirty="0">
                <a:ln>
                  <a:noFill/>
                </a:ln>
                <a:solidFill>
                  <a:prstClr val="black"/>
                </a:solidFill>
                <a:effectLst/>
                <a:uLnTx/>
                <a:uFillTx/>
                <a:latin typeface="Calibri"/>
                <a:ea typeface="+mn-ea"/>
                <a:cs typeface="Calibri"/>
              </a:rPr>
              <a:t>All</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entries</a:t>
            </a:r>
            <a:r>
              <a:rPr kumimoji="0" sz="2200" b="0" i="0" u="none" strike="noStrike" kern="1200" cap="none" spc="15"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in</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each</a:t>
            </a:r>
            <a:r>
              <a:rPr kumimoji="0" sz="2200" b="0" i="0" u="none" strike="noStrike" kern="1200" cap="none" spc="0" normalizeH="0" baseline="0" noProof="0" dirty="0">
                <a:ln>
                  <a:noFill/>
                </a:ln>
                <a:solidFill>
                  <a:prstClr val="black"/>
                </a:solidFill>
                <a:effectLst/>
                <a:uLnTx/>
                <a:uFillTx/>
                <a:latin typeface="Calibri"/>
                <a:ea typeface="+mn-ea"/>
                <a:cs typeface="Calibri"/>
              </a:rPr>
              <a:t> w</a:t>
            </a:r>
            <a:r>
              <a:rPr kumimoji="0" sz="2175" b="0" i="0" u="none" strike="noStrike" kern="1200" cap="none" spc="0" normalizeH="0" baseline="-21072" noProof="0" dirty="0">
                <a:ln>
                  <a:noFill/>
                </a:ln>
                <a:solidFill>
                  <a:prstClr val="black"/>
                </a:solidFill>
                <a:effectLst/>
                <a:uLnTx/>
                <a:uFillTx/>
                <a:latin typeface="Calibri"/>
                <a:ea typeface="+mn-ea"/>
                <a:cs typeface="Calibri"/>
              </a:rPr>
              <a:t>i</a:t>
            </a:r>
            <a:r>
              <a:rPr kumimoji="0" sz="2175" b="0" i="0" u="none" strike="noStrike" kern="1200" cap="none" spc="262" normalizeH="0" baseline="-21072"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&gt; </a:t>
            </a:r>
            <a:r>
              <a:rPr kumimoji="0" sz="2200" b="0" i="0" u="none" strike="noStrike" kern="1200" cap="none" spc="0" normalizeH="0" baseline="0" noProof="0" dirty="0">
                <a:ln>
                  <a:noFill/>
                </a:ln>
                <a:solidFill>
                  <a:prstClr val="black"/>
                </a:solidFill>
                <a:effectLst/>
                <a:uLnTx/>
                <a:uFillTx/>
                <a:latin typeface="Calibri"/>
                <a:ea typeface="+mn-ea"/>
                <a:cs typeface="Calibri"/>
              </a:rPr>
              <a:t>0, </a:t>
            </a:r>
            <a:r>
              <a:rPr kumimoji="0" sz="2200" b="0" i="0" u="none" strike="noStrike" kern="1200" cap="none" spc="-5" normalizeH="0" baseline="0" noProof="0" dirty="0">
                <a:ln>
                  <a:noFill/>
                </a:ln>
                <a:solidFill>
                  <a:prstClr val="black"/>
                </a:solidFill>
                <a:effectLst/>
                <a:uLnTx/>
                <a:uFillTx/>
                <a:latin typeface="Calibri"/>
                <a:ea typeface="+mn-ea"/>
                <a:cs typeface="Calibri"/>
              </a:rPr>
              <a:t>so</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bounded</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below</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by</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0.</a:t>
            </a: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781685" marR="0" lvl="0" indent="-287020" algn="l" defTabSz="914400" rtl="0" eaLnBrk="1" fontAlgn="auto" latinLnBrk="0" hangingPunct="1">
              <a:lnSpc>
                <a:spcPts val="2375"/>
              </a:lnSpc>
              <a:spcBef>
                <a:spcPts val="0"/>
              </a:spcBef>
              <a:spcAft>
                <a:spcPts val="0"/>
              </a:spcAft>
              <a:buClrTx/>
              <a:buSzTx/>
              <a:buFont typeface="Arial MT"/>
              <a:buChar char="–"/>
              <a:tabLst>
                <a:tab pos="781685" algn="l"/>
                <a:tab pos="782320" algn="l"/>
              </a:tabLst>
              <a:defRPr/>
            </a:pPr>
            <a:r>
              <a:rPr kumimoji="0" sz="2200" b="0" i="0" u="none" strike="noStrike" kern="1200" cap="none" spc="-10" normalizeH="0" baseline="0" noProof="0" dirty="0">
                <a:ln>
                  <a:noFill/>
                </a:ln>
                <a:solidFill>
                  <a:prstClr val="black"/>
                </a:solidFill>
                <a:effectLst/>
                <a:uLnTx/>
                <a:uFillTx/>
                <a:latin typeface="Calibri"/>
                <a:ea typeface="+mn-ea"/>
                <a:cs typeface="Calibri"/>
              </a:rPr>
              <a:t>Monotonic:</a:t>
            </a:r>
            <a:r>
              <a:rPr kumimoji="0" sz="2200" b="0" i="0" u="none" strike="noStrike" kern="1200" cap="none" spc="-5" normalizeH="0" baseline="0" noProof="0" dirty="0">
                <a:ln>
                  <a:noFill/>
                </a:ln>
                <a:solidFill>
                  <a:prstClr val="black"/>
                </a:solidFill>
                <a:effectLst/>
                <a:uLnTx/>
                <a:uFillTx/>
                <a:latin typeface="Calibri"/>
                <a:ea typeface="+mn-ea"/>
                <a:cs typeface="Calibri"/>
              </a:rPr>
              <a:t> No</a:t>
            </a:r>
            <a:r>
              <a:rPr kumimoji="0" sz="2200" b="0" i="0" u="none" strike="noStrike" kern="1200" cap="none" spc="15"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negative</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entries</a:t>
            </a:r>
            <a:r>
              <a:rPr kumimoji="0" sz="2200" b="0" i="0" u="none" strike="noStrike" kern="1200" cap="none" spc="25"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in </a:t>
            </a:r>
            <a:r>
              <a:rPr kumimoji="0" sz="2200" b="0" i="0" u="none" strike="noStrike" kern="1200" cap="none" spc="-15" normalizeH="0" baseline="0" noProof="0" dirty="0">
                <a:ln>
                  <a:noFill/>
                </a:ln>
                <a:solidFill>
                  <a:prstClr val="black"/>
                </a:solidFill>
                <a:effectLst/>
                <a:uLnTx/>
                <a:uFillTx/>
                <a:latin typeface="Calibri"/>
                <a:ea typeface="+mn-ea"/>
                <a:cs typeface="Calibri"/>
              </a:rPr>
              <a:t>any</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w</a:t>
            </a:r>
            <a:r>
              <a:rPr kumimoji="0" sz="2175" b="0" i="0" u="none" strike="noStrike" kern="1200" cap="none" spc="-7" normalizeH="0" baseline="-21072" noProof="0" dirty="0">
                <a:ln>
                  <a:noFill/>
                </a:ln>
                <a:solidFill>
                  <a:prstClr val="black"/>
                </a:solidFill>
                <a:effectLst/>
                <a:uLnTx/>
                <a:uFillTx/>
                <a:latin typeface="Calibri"/>
                <a:ea typeface="+mn-ea"/>
                <a:cs typeface="Calibri"/>
              </a:rPr>
              <a:t>i</a:t>
            </a:r>
            <a:r>
              <a:rPr kumimoji="0" sz="2200" b="0" i="0" u="none" strike="noStrike" kern="1200" cap="none" spc="-5" normalizeH="0" baseline="0" noProof="0" dirty="0">
                <a:ln>
                  <a:noFill/>
                </a:ln>
                <a:solidFill>
                  <a:prstClr val="black"/>
                </a:solidFill>
                <a:effectLst/>
                <a:uLnTx/>
                <a:uFillTx/>
                <a:latin typeface="Calibri"/>
                <a:ea typeface="+mn-ea"/>
                <a:cs typeface="Calibri"/>
              </a:rPr>
              <a:t>,</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5" normalizeH="0" baseline="0" noProof="0" dirty="0">
                <a:ln>
                  <a:noFill/>
                </a:ln>
                <a:solidFill>
                  <a:prstClr val="black"/>
                </a:solidFill>
                <a:effectLst/>
                <a:uLnTx/>
                <a:uFillTx/>
                <a:latin typeface="Calibri"/>
                <a:ea typeface="+mn-ea"/>
                <a:cs typeface="Calibri"/>
              </a:rPr>
              <a:t>so</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score</a:t>
            </a:r>
            <a:r>
              <a:rPr kumimoji="0" sz="2200" b="0" i="0" u="none" strike="noStrike" kern="1200" cap="none" spc="0"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can</a:t>
            </a:r>
            <a:r>
              <a:rPr kumimoji="0" sz="2200" b="0" i="0" u="none" strike="noStrike" kern="1200" cap="none" spc="10"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never</a:t>
            </a: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781685" marR="0" lvl="0" indent="0" algn="l" defTabSz="914400" rtl="0" eaLnBrk="1" fontAlgn="auto" latinLnBrk="0" hangingPunct="1">
              <a:lnSpc>
                <a:spcPts val="2375"/>
              </a:lnSpc>
              <a:spcBef>
                <a:spcPts val="0"/>
              </a:spcBef>
              <a:spcAft>
                <a:spcPts val="0"/>
              </a:spcAft>
              <a:buClrTx/>
              <a:buSzTx/>
              <a:buFontTx/>
              <a:buNone/>
              <a:tabLst/>
              <a:defRPr/>
            </a:pPr>
            <a:r>
              <a:rPr kumimoji="0" sz="2200" b="0" i="0" u="none" strike="noStrike" kern="1200" cap="none" spc="-10" normalizeH="0" baseline="0" noProof="0" dirty="0">
                <a:ln>
                  <a:noFill/>
                </a:ln>
                <a:solidFill>
                  <a:prstClr val="black"/>
                </a:solidFill>
                <a:effectLst/>
                <a:uLnTx/>
                <a:uFillTx/>
                <a:latin typeface="Calibri"/>
                <a:ea typeface="+mn-ea"/>
                <a:cs typeface="Calibri"/>
              </a:rPr>
              <a:t>decrease by</a:t>
            </a:r>
            <a:r>
              <a:rPr kumimoji="0" sz="2200" b="0" i="0" u="none" strike="noStrike" kern="1200" cap="none" spc="-5" normalizeH="0" baseline="0" noProof="0" dirty="0">
                <a:ln>
                  <a:noFill/>
                </a:ln>
                <a:solidFill>
                  <a:prstClr val="black"/>
                </a:solidFill>
                <a:effectLst/>
                <a:uLnTx/>
                <a:uFillTx/>
                <a:latin typeface="Calibri"/>
                <a:ea typeface="+mn-ea"/>
                <a:cs typeface="Calibri"/>
              </a:rPr>
              <a:t> </a:t>
            </a:r>
            <a:r>
              <a:rPr kumimoji="0" sz="2200" b="0" i="0" u="none" strike="noStrike" kern="1200" cap="none" spc="-15" normalizeH="0" baseline="0" noProof="0" dirty="0">
                <a:ln>
                  <a:noFill/>
                </a:ln>
                <a:solidFill>
                  <a:prstClr val="black"/>
                </a:solidFill>
                <a:effectLst/>
                <a:uLnTx/>
                <a:uFillTx/>
                <a:latin typeface="Calibri"/>
                <a:ea typeface="+mn-ea"/>
                <a:cs typeface="Calibri"/>
              </a:rPr>
              <a:t>getting</a:t>
            </a:r>
            <a:r>
              <a:rPr kumimoji="0" sz="2200" b="0" i="0" u="none" strike="noStrike" kern="1200" cap="none" spc="25"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more information</a:t>
            </a:r>
            <a:endParaRPr kumimoji="0" sz="22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4" name="object 4"/>
          <p:cNvGrpSpPr/>
          <p:nvPr/>
        </p:nvGrpSpPr>
        <p:grpSpPr>
          <a:xfrm>
            <a:off x="1561080" y="1588353"/>
            <a:ext cx="873125" cy="180340"/>
            <a:chOff x="1561080" y="1588353"/>
            <a:chExt cx="873125" cy="180340"/>
          </a:xfrm>
        </p:grpSpPr>
        <p:pic>
          <p:nvPicPr>
            <p:cNvPr id="5" name="object 5"/>
            <p:cNvPicPr/>
            <p:nvPr/>
          </p:nvPicPr>
          <p:blipFill>
            <a:blip r:embed="rId2" cstate="print"/>
            <a:stretch>
              <a:fillRect/>
            </a:stretch>
          </p:blipFill>
          <p:spPr>
            <a:xfrm>
              <a:off x="1561080" y="1588353"/>
              <a:ext cx="484979" cy="179755"/>
            </a:xfrm>
            <a:prstGeom prst="rect">
              <a:avLst/>
            </a:prstGeom>
          </p:spPr>
        </p:pic>
        <p:pic>
          <p:nvPicPr>
            <p:cNvPr id="6" name="object 6"/>
            <p:cNvPicPr/>
            <p:nvPr/>
          </p:nvPicPr>
          <p:blipFill>
            <a:blip r:embed="rId3" cstate="print"/>
            <a:stretch>
              <a:fillRect/>
            </a:stretch>
          </p:blipFill>
          <p:spPr>
            <a:xfrm>
              <a:off x="2065927" y="1651678"/>
              <a:ext cx="367708" cy="116430"/>
            </a:xfrm>
            <a:prstGeom prst="rect">
              <a:avLst/>
            </a:prstGeom>
          </p:spPr>
        </p:pic>
      </p:grpSp>
      <p:grpSp>
        <p:nvGrpSpPr>
          <p:cNvPr id="7" name="object 7"/>
          <p:cNvGrpSpPr/>
          <p:nvPr/>
        </p:nvGrpSpPr>
        <p:grpSpPr>
          <a:xfrm>
            <a:off x="2540973" y="1590391"/>
            <a:ext cx="179070" cy="177800"/>
            <a:chOff x="2540973" y="1590391"/>
            <a:chExt cx="179070" cy="177800"/>
          </a:xfrm>
        </p:grpSpPr>
        <p:pic>
          <p:nvPicPr>
            <p:cNvPr id="8" name="object 8"/>
            <p:cNvPicPr/>
            <p:nvPr/>
          </p:nvPicPr>
          <p:blipFill>
            <a:blip r:embed="rId4" cstate="print"/>
            <a:stretch>
              <a:fillRect/>
            </a:stretch>
          </p:blipFill>
          <p:spPr>
            <a:xfrm>
              <a:off x="2540973" y="1590391"/>
              <a:ext cx="89430" cy="175678"/>
            </a:xfrm>
            <a:prstGeom prst="rect">
              <a:avLst/>
            </a:prstGeom>
          </p:spPr>
        </p:pic>
        <p:sp>
          <p:nvSpPr>
            <p:cNvPr id="9" name="object 9"/>
            <p:cNvSpPr/>
            <p:nvPr/>
          </p:nvSpPr>
          <p:spPr>
            <a:xfrm>
              <a:off x="2666192" y="1651678"/>
              <a:ext cx="53975" cy="116839"/>
            </a:xfrm>
            <a:custGeom>
              <a:avLst/>
              <a:gdLst/>
              <a:ahLst/>
              <a:cxnLst/>
              <a:rect l="l" t="t" r="r" b="b"/>
              <a:pathLst>
                <a:path w="53975" h="116839">
                  <a:moveTo>
                    <a:pt x="21854" y="87839"/>
                  </a:moveTo>
                  <a:lnTo>
                    <a:pt x="7947" y="87839"/>
                  </a:lnTo>
                  <a:lnTo>
                    <a:pt x="0" y="93954"/>
                  </a:lnTo>
                  <a:lnTo>
                    <a:pt x="0" y="110288"/>
                  </a:lnTo>
                  <a:lnTo>
                    <a:pt x="7947" y="116430"/>
                  </a:lnTo>
                  <a:lnTo>
                    <a:pt x="21854" y="116430"/>
                  </a:lnTo>
                  <a:lnTo>
                    <a:pt x="29801" y="110288"/>
                  </a:lnTo>
                  <a:lnTo>
                    <a:pt x="29801" y="93954"/>
                  </a:lnTo>
                  <a:lnTo>
                    <a:pt x="21854" y="87839"/>
                  </a:lnTo>
                  <a:close/>
                </a:path>
                <a:path w="53975" h="116839">
                  <a:moveTo>
                    <a:pt x="47708" y="0"/>
                  </a:moveTo>
                  <a:lnTo>
                    <a:pt x="31788" y="0"/>
                  </a:lnTo>
                  <a:lnTo>
                    <a:pt x="25827" y="6115"/>
                  </a:lnTo>
                  <a:lnTo>
                    <a:pt x="25827" y="22476"/>
                  </a:lnTo>
                  <a:lnTo>
                    <a:pt x="31788" y="28591"/>
                  </a:lnTo>
                  <a:lnTo>
                    <a:pt x="47708" y="28591"/>
                  </a:lnTo>
                  <a:lnTo>
                    <a:pt x="53668" y="22476"/>
                  </a:lnTo>
                  <a:lnTo>
                    <a:pt x="53668" y="6115"/>
                  </a:lnTo>
                  <a:lnTo>
                    <a:pt x="4770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 name="object 10"/>
          <p:cNvPicPr/>
          <p:nvPr/>
        </p:nvPicPr>
        <p:blipFill>
          <a:blip r:embed="rId5" cstate="print"/>
          <a:stretch>
            <a:fillRect/>
          </a:stretch>
        </p:blipFill>
        <p:spPr>
          <a:xfrm>
            <a:off x="2868920" y="1588353"/>
            <a:ext cx="385615" cy="179755"/>
          </a:xfrm>
          <a:prstGeom prst="rect">
            <a:avLst/>
          </a:prstGeom>
        </p:spPr>
      </p:pic>
      <p:sp>
        <p:nvSpPr>
          <p:cNvPr id="11" name="object 11"/>
          <p:cNvSpPr/>
          <p:nvPr/>
        </p:nvSpPr>
        <p:spPr>
          <a:xfrm>
            <a:off x="3328060" y="1588363"/>
            <a:ext cx="836930" cy="180340"/>
          </a:xfrm>
          <a:custGeom>
            <a:avLst/>
            <a:gdLst/>
            <a:ahLst/>
            <a:cxnLst/>
            <a:rect l="l" t="t" r="r" b="b"/>
            <a:pathLst>
              <a:path w="836929" h="180339">
                <a:moveTo>
                  <a:pt x="93408" y="16332"/>
                </a:moveTo>
                <a:lnTo>
                  <a:pt x="91300" y="9474"/>
                </a:lnTo>
                <a:lnTo>
                  <a:pt x="85458" y="4343"/>
                </a:lnTo>
                <a:lnTo>
                  <a:pt x="76644" y="1117"/>
                </a:lnTo>
                <a:lnTo>
                  <a:pt x="65595" y="0"/>
                </a:lnTo>
                <a:lnTo>
                  <a:pt x="54419" y="1143"/>
                </a:lnTo>
                <a:lnTo>
                  <a:pt x="26047" y="27101"/>
                </a:lnTo>
                <a:lnTo>
                  <a:pt x="21856" y="61277"/>
                </a:lnTo>
                <a:lnTo>
                  <a:pt x="1993" y="61277"/>
                </a:lnTo>
                <a:lnTo>
                  <a:pt x="1993" y="69430"/>
                </a:lnTo>
                <a:lnTo>
                  <a:pt x="21856" y="69430"/>
                </a:lnTo>
                <a:lnTo>
                  <a:pt x="21856" y="151155"/>
                </a:lnTo>
                <a:lnTo>
                  <a:pt x="21234" y="162128"/>
                </a:lnTo>
                <a:lnTo>
                  <a:pt x="18376" y="168516"/>
                </a:lnTo>
                <a:lnTo>
                  <a:pt x="11798" y="171831"/>
                </a:lnTo>
                <a:lnTo>
                  <a:pt x="0" y="173609"/>
                </a:lnTo>
                <a:lnTo>
                  <a:pt x="0" y="177711"/>
                </a:lnTo>
                <a:lnTo>
                  <a:pt x="65595" y="177711"/>
                </a:lnTo>
                <a:lnTo>
                  <a:pt x="65595" y="173609"/>
                </a:lnTo>
                <a:lnTo>
                  <a:pt x="53784" y="171831"/>
                </a:lnTo>
                <a:lnTo>
                  <a:pt x="47193" y="168516"/>
                </a:lnTo>
                <a:lnTo>
                  <a:pt x="44335" y="162128"/>
                </a:lnTo>
                <a:lnTo>
                  <a:pt x="43713" y="151155"/>
                </a:lnTo>
                <a:lnTo>
                  <a:pt x="43713" y="69430"/>
                </a:lnTo>
                <a:lnTo>
                  <a:pt x="73545" y="69430"/>
                </a:lnTo>
                <a:lnTo>
                  <a:pt x="73545" y="61277"/>
                </a:lnTo>
                <a:lnTo>
                  <a:pt x="41732" y="61277"/>
                </a:lnTo>
                <a:lnTo>
                  <a:pt x="41732" y="30657"/>
                </a:lnTo>
                <a:lnTo>
                  <a:pt x="42811" y="20243"/>
                </a:lnTo>
                <a:lnTo>
                  <a:pt x="45961" y="13284"/>
                </a:lnTo>
                <a:lnTo>
                  <a:pt x="50965" y="9385"/>
                </a:lnTo>
                <a:lnTo>
                  <a:pt x="57645" y="8178"/>
                </a:lnTo>
                <a:lnTo>
                  <a:pt x="61620" y="8178"/>
                </a:lnTo>
                <a:lnTo>
                  <a:pt x="65595" y="10210"/>
                </a:lnTo>
                <a:lnTo>
                  <a:pt x="69570" y="16332"/>
                </a:lnTo>
                <a:lnTo>
                  <a:pt x="73545" y="24511"/>
                </a:lnTo>
                <a:lnTo>
                  <a:pt x="77520" y="26543"/>
                </a:lnTo>
                <a:lnTo>
                  <a:pt x="87452" y="26543"/>
                </a:lnTo>
                <a:lnTo>
                  <a:pt x="93408" y="22466"/>
                </a:lnTo>
                <a:lnTo>
                  <a:pt x="93408" y="16332"/>
                </a:lnTo>
                <a:close/>
              </a:path>
              <a:path w="836929" h="180339">
                <a:moveTo>
                  <a:pt x="200748" y="163423"/>
                </a:moveTo>
                <a:lnTo>
                  <a:pt x="188823" y="163423"/>
                </a:lnTo>
                <a:lnTo>
                  <a:pt x="184848" y="161378"/>
                </a:lnTo>
                <a:lnTo>
                  <a:pt x="184848" y="61277"/>
                </a:lnTo>
                <a:lnTo>
                  <a:pt x="145097" y="61277"/>
                </a:lnTo>
                <a:lnTo>
                  <a:pt x="145097" y="65354"/>
                </a:lnTo>
                <a:lnTo>
                  <a:pt x="154901" y="65900"/>
                </a:lnTo>
                <a:lnTo>
                  <a:pt x="160985" y="68160"/>
                </a:lnTo>
                <a:lnTo>
                  <a:pt x="164084" y="73113"/>
                </a:lnTo>
                <a:lnTo>
                  <a:pt x="164960" y="81699"/>
                </a:lnTo>
                <a:lnTo>
                  <a:pt x="164960" y="149123"/>
                </a:lnTo>
                <a:lnTo>
                  <a:pt x="162966" y="153200"/>
                </a:lnTo>
                <a:lnTo>
                  <a:pt x="159004" y="155232"/>
                </a:lnTo>
                <a:lnTo>
                  <a:pt x="153035" y="161378"/>
                </a:lnTo>
                <a:lnTo>
                  <a:pt x="145097" y="165455"/>
                </a:lnTo>
                <a:lnTo>
                  <a:pt x="137147" y="165455"/>
                </a:lnTo>
                <a:lnTo>
                  <a:pt x="130162" y="163703"/>
                </a:lnTo>
                <a:lnTo>
                  <a:pt x="124472" y="159067"/>
                </a:lnTo>
                <a:lnTo>
                  <a:pt x="120662" y="152527"/>
                </a:lnTo>
                <a:lnTo>
                  <a:pt x="119265" y="145021"/>
                </a:lnTo>
                <a:lnTo>
                  <a:pt x="119265" y="61277"/>
                </a:lnTo>
                <a:lnTo>
                  <a:pt x="81483" y="61277"/>
                </a:lnTo>
                <a:lnTo>
                  <a:pt x="81483" y="63322"/>
                </a:lnTo>
                <a:lnTo>
                  <a:pt x="95402" y="65354"/>
                </a:lnTo>
                <a:lnTo>
                  <a:pt x="97383" y="69430"/>
                </a:lnTo>
                <a:lnTo>
                  <a:pt x="97383" y="145021"/>
                </a:lnTo>
                <a:lnTo>
                  <a:pt x="99555" y="159931"/>
                </a:lnTo>
                <a:lnTo>
                  <a:pt x="105841" y="170815"/>
                </a:lnTo>
                <a:lnTo>
                  <a:pt x="115849" y="177482"/>
                </a:lnTo>
                <a:lnTo>
                  <a:pt x="129197" y="179755"/>
                </a:lnTo>
                <a:lnTo>
                  <a:pt x="135470" y="179019"/>
                </a:lnTo>
                <a:lnTo>
                  <a:pt x="142113" y="176949"/>
                </a:lnTo>
                <a:lnTo>
                  <a:pt x="148755" y="173723"/>
                </a:lnTo>
                <a:lnTo>
                  <a:pt x="155028" y="169532"/>
                </a:lnTo>
                <a:lnTo>
                  <a:pt x="164960" y="157276"/>
                </a:lnTo>
                <a:lnTo>
                  <a:pt x="164960" y="179755"/>
                </a:lnTo>
                <a:lnTo>
                  <a:pt x="166941" y="179755"/>
                </a:lnTo>
                <a:lnTo>
                  <a:pt x="175590" y="175818"/>
                </a:lnTo>
                <a:lnTo>
                  <a:pt x="183857" y="172847"/>
                </a:lnTo>
                <a:lnTo>
                  <a:pt x="200748" y="167500"/>
                </a:lnTo>
                <a:lnTo>
                  <a:pt x="200748" y="163423"/>
                </a:lnTo>
                <a:close/>
              </a:path>
              <a:path w="836929" h="180339">
                <a:moveTo>
                  <a:pt x="329933" y="173609"/>
                </a:moveTo>
                <a:lnTo>
                  <a:pt x="318020" y="171577"/>
                </a:lnTo>
                <a:lnTo>
                  <a:pt x="314045" y="169532"/>
                </a:lnTo>
                <a:lnTo>
                  <a:pt x="314045" y="96012"/>
                </a:lnTo>
                <a:lnTo>
                  <a:pt x="311899" y="79603"/>
                </a:lnTo>
                <a:lnTo>
                  <a:pt x="305841" y="67424"/>
                </a:lnTo>
                <a:lnTo>
                  <a:pt x="296430" y="59817"/>
                </a:lnTo>
                <a:lnTo>
                  <a:pt x="284213" y="57200"/>
                </a:lnTo>
                <a:lnTo>
                  <a:pt x="275831" y="58127"/>
                </a:lnTo>
                <a:lnTo>
                  <a:pt x="267830" y="61544"/>
                </a:lnTo>
                <a:lnTo>
                  <a:pt x="259067" y="68402"/>
                </a:lnTo>
                <a:lnTo>
                  <a:pt x="248450" y="79654"/>
                </a:lnTo>
                <a:lnTo>
                  <a:pt x="248450" y="59245"/>
                </a:lnTo>
                <a:lnTo>
                  <a:pt x="246468" y="57200"/>
                </a:lnTo>
                <a:lnTo>
                  <a:pt x="236969" y="61125"/>
                </a:lnTo>
                <a:lnTo>
                  <a:pt x="228574" y="64084"/>
                </a:lnTo>
                <a:lnTo>
                  <a:pt x="210680" y="69430"/>
                </a:lnTo>
                <a:lnTo>
                  <a:pt x="210680" y="73545"/>
                </a:lnTo>
                <a:lnTo>
                  <a:pt x="224586" y="73545"/>
                </a:lnTo>
                <a:lnTo>
                  <a:pt x="226580" y="77622"/>
                </a:lnTo>
                <a:lnTo>
                  <a:pt x="226580" y="153200"/>
                </a:lnTo>
                <a:lnTo>
                  <a:pt x="226047" y="162991"/>
                </a:lnTo>
                <a:lnTo>
                  <a:pt x="223837" y="168770"/>
                </a:lnTo>
                <a:lnTo>
                  <a:pt x="219036" y="171856"/>
                </a:lnTo>
                <a:lnTo>
                  <a:pt x="210680" y="173609"/>
                </a:lnTo>
                <a:lnTo>
                  <a:pt x="210680" y="177711"/>
                </a:lnTo>
                <a:lnTo>
                  <a:pt x="264350" y="177711"/>
                </a:lnTo>
                <a:lnTo>
                  <a:pt x="264350" y="173609"/>
                </a:lnTo>
                <a:lnTo>
                  <a:pt x="252425" y="171577"/>
                </a:lnTo>
                <a:lnTo>
                  <a:pt x="248450" y="169532"/>
                </a:lnTo>
                <a:lnTo>
                  <a:pt x="248450" y="87833"/>
                </a:lnTo>
                <a:lnTo>
                  <a:pt x="256400" y="80111"/>
                </a:lnTo>
                <a:lnTo>
                  <a:pt x="262864" y="75069"/>
                </a:lnTo>
                <a:lnTo>
                  <a:pt x="268566" y="72326"/>
                </a:lnTo>
                <a:lnTo>
                  <a:pt x="274281" y="71501"/>
                </a:lnTo>
                <a:lnTo>
                  <a:pt x="282105" y="73063"/>
                </a:lnTo>
                <a:lnTo>
                  <a:pt x="287705" y="77876"/>
                </a:lnTo>
                <a:lnTo>
                  <a:pt x="291071" y="86144"/>
                </a:lnTo>
                <a:lnTo>
                  <a:pt x="292188" y="98056"/>
                </a:lnTo>
                <a:lnTo>
                  <a:pt x="292188" y="151155"/>
                </a:lnTo>
                <a:lnTo>
                  <a:pt x="291668" y="161277"/>
                </a:lnTo>
                <a:lnTo>
                  <a:pt x="289458" y="167741"/>
                </a:lnTo>
                <a:lnTo>
                  <a:pt x="284632" y="171538"/>
                </a:lnTo>
                <a:lnTo>
                  <a:pt x="276275" y="173609"/>
                </a:lnTo>
                <a:lnTo>
                  <a:pt x="276275" y="177711"/>
                </a:lnTo>
                <a:lnTo>
                  <a:pt x="329933" y="177711"/>
                </a:lnTo>
                <a:lnTo>
                  <a:pt x="329933" y="173609"/>
                </a:lnTo>
                <a:close/>
              </a:path>
              <a:path w="836929" h="180339">
                <a:moveTo>
                  <a:pt x="437273" y="138899"/>
                </a:moveTo>
                <a:lnTo>
                  <a:pt x="433298" y="136867"/>
                </a:lnTo>
                <a:lnTo>
                  <a:pt x="424954" y="148450"/>
                </a:lnTo>
                <a:lnTo>
                  <a:pt x="417156" y="156006"/>
                </a:lnTo>
                <a:lnTo>
                  <a:pt x="408990" y="160134"/>
                </a:lnTo>
                <a:lnTo>
                  <a:pt x="399503" y="161378"/>
                </a:lnTo>
                <a:lnTo>
                  <a:pt x="383235" y="157708"/>
                </a:lnTo>
                <a:lnTo>
                  <a:pt x="370687" y="147332"/>
                </a:lnTo>
                <a:lnTo>
                  <a:pt x="362623" y="131216"/>
                </a:lnTo>
                <a:lnTo>
                  <a:pt x="359765" y="110312"/>
                </a:lnTo>
                <a:lnTo>
                  <a:pt x="362254" y="92087"/>
                </a:lnTo>
                <a:lnTo>
                  <a:pt x="369201" y="77876"/>
                </a:lnTo>
                <a:lnTo>
                  <a:pt x="379882" y="68643"/>
                </a:lnTo>
                <a:lnTo>
                  <a:pt x="393547" y="65354"/>
                </a:lnTo>
                <a:lnTo>
                  <a:pt x="403479" y="65354"/>
                </a:lnTo>
                <a:lnTo>
                  <a:pt x="405460" y="67398"/>
                </a:lnTo>
                <a:lnTo>
                  <a:pt x="409435" y="77622"/>
                </a:lnTo>
                <a:lnTo>
                  <a:pt x="409435" y="83756"/>
                </a:lnTo>
                <a:lnTo>
                  <a:pt x="411454" y="89877"/>
                </a:lnTo>
                <a:lnTo>
                  <a:pt x="417410" y="96012"/>
                </a:lnTo>
                <a:lnTo>
                  <a:pt x="429323" y="96012"/>
                </a:lnTo>
                <a:lnTo>
                  <a:pt x="433298" y="89877"/>
                </a:lnTo>
                <a:lnTo>
                  <a:pt x="433298" y="83756"/>
                </a:lnTo>
                <a:lnTo>
                  <a:pt x="430479" y="73571"/>
                </a:lnTo>
                <a:lnTo>
                  <a:pt x="422617" y="65112"/>
                </a:lnTo>
                <a:lnTo>
                  <a:pt x="410667" y="59334"/>
                </a:lnTo>
                <a:lnTo>
                  <a:pt x="395528" y="57200"/>
                </a:lnTo>
                <a:lnTo>
                  <a:pt x="386308" y="58293"/>
                </a:lnTo>
                <a:lnTo>
                  <a:pt x="351612" y="81775"/>
                </a:lnTo>
                <a:lnTo>
                  <a:pt x="339877" y="122567"/>
                </a:lnTo>
                <a:lnTo>
                  <a:pt x="343420" y="145288"/>
                </a:lnTo>
                <a:lnTo>
                  <a:pt x="353301" y="163410"/>
                </a:lnTo>
                <a:lnTo>
                  <a:pt x="368388" y="175412"/>
                </a:lnTo>
                <a:lnTo>
                  <a:pt x="387578" y="179755"/>
                </a:lnTo>
                <a:lnTo>
                  <a:pt x="396176" y="178981"/>
                </a:lnTo>
                <a:lnTo>
                  <a:pt x="427596" y="157035"/>
                </a:lnTo>
                <a:lnTo>
                  <a:pt x="437273" y="138899"/>
                </a:lnTo>
                <a:close/>
              </a:path>
              <a:path w="836929" h="180339">
                <a:moveTo>
                  <a:pt x="516775" y="159308"/>
                </a:moveTo>
                <a:lnTo>
                  <a:pt x="512800" y="157276"/>
                </a:lnTo>
                <a:lnTo>
                  <a:pt x="508825" y="163423"/>
                </a:lnTo>
                <a:lnTo>
                  <a:pt x="504850" y="165455"/>
                </a:lnTo>
                <a:lnTo>
                  <a:pt x="498894" y="165455"/>
                </a:lnTo>
                <a:lnTo>
                  <a:pt x="492531" y="164236"/>
                </a:lnTo>
                <a:lnTo>
                  <a:pt x="488213" y="160337"/>
                </a:lnTo>
                <a:lnTo>
                  <a:pt x="485762" y="153377"/>
                </a:lnTo>
                <a:lnTo>
                  <a:pt x="484987" y="142976"/>
                </a:lnTo>
                <a:lnTo>
                  <a:pt x="484987" y="69430"/>
                </a:lnTo>
                <a:lnTo>
                  <a:pt x="510806" y="69430"/>
                </a:lnTo>
                <a:lnTo>
                  <a:pt x="510806" y="61277"/>
                </a:lnTo>
                <a:lnTo>
                  <a:pt x="484987" y="61277"/>
                </a:lnTo>
                <a:lnTo>
                  <a:pt x="484987" y="26543"/>
                </a:lnTo>
                <a:lnTo>
                  <a:pt x="482993" y="26543"/>
                </a:lnTo>
                <a:lnTo>
                  <a:pt x="481012" y="28587"/>
                </a:lnTo>
                <a:lnTo>
                  <a:pt x="481012" y="30657"/>
                </a:lnTo>
                <a:lnTo>
                  <a:pt x="479018" y="34734"/>
                </a:lnTo>
                <a:lnTo>
                  <a:pt x="471347" y="44907"/>
                </a:lnTo>
                <a:lnTo>
                  <a:pt x="463854" y="53365"/>
                </a:lnTo>
                <a:lnTo>
                  <a:pt x="457492" y="59143"/>
                </a:lnTo>
                <a:lnTo>
                  <a:pt x="453174" y="61277"/>
                </a:lnTo>
                <a:lnTo>
                  <a:pt x="449199" y="65354"/>
                </a:lnTo>
                <a:lnTo>
                  <a:pt x="449199" y="67398"/>
                </a:lnTo>
                <a:lnTo>
                  <a:pt x="451180" y="69430"/>
                </a:lnTo>
                <a:lnTo>
                  <a:pt x="463105" y="69430"/>
                </a:lnTo>
                <a:lnTo>
                  <a:pt x="463105" y="147053"/>
                </a:lnTo>
                <a:lnTo>
                  <a:pt x="464604" y="161645"/>
                </a:lnTo>
                <a:lnTo>
                  <a:pt x="469074" y="171831"/>
                </a:lnTo>
                <a:lnTo>
                  <a:pt x="476542" y="177800"/>
                </a:lnTo>
                <a:lnTo>
                  <a:pt x="486968" y="179755"/>
                </a:lnTo>
                <a:lnTo>
                  <a:pt x="495541" y="178574"/>
                </a:lnTo>
                <a:lnTo>
                  <a:pt x="503364" y="174891"/>
                </a:lnTo>
                <a:lnTo>
                  <a:pt x="510438" y="168541"/>
                </a:lnTo>
                <a:lnTo>
                  <a:pt x="512559" y="165455"/>
                </a:lnTo>
                <a:lnTo>
                  <a:pt x="516775" y="159308"/>
                </a:lnTo>
                <a:close/>
              </a:path>
              <a:path w="836929" h="180339">
                <a:moveTo>
                  <a:pt x="562394" y="6134"/>
                </a:moveTo>
                <a:lnTo>
                  <a:pt x="556564" y="0"/>
                </a:lnTo>
                <a:lnTo>
                  <a:pt x="542518" y="0"/>
                </a:lnTo>
                <a:lnTo>
                  <a:pt x="536663" y="6134"/>
                </a:lnTo>
                <a:lnTo>
                  <a:pt x="536663" y="20434"/>
                </a:lnTo>
                <a:lnTo>
                  <a:pt x="542518" y="26543"/>
                </a:lnTo>
                <a:lnTo>
                  <a:pt x="556564" y="26543"/>
                </a:lnTo>
                <a:lnTo>
                  <a:pt x="562394" y="20434"/>
                </a:lnTo>
                <a:lnTo>
                  <a:pt x="562394" y="6134"/>
                </a:lnTo>
                <a:close/>
              </a:path>
              <a:path w="836929" h="180339">
                <a:moveTo>
                  <a:pt x="580402" y="173609"/>
                </a:moveTo>
                <a:lnTo>
                  <a:pt x="570877" y="171831"/>
                </a:lnTo>
                <a:lnTo>
                  <a:pt x="565429" y="168516"/>
                </a:lnTo>
                <a:lnTo>
                  <a:pt x="562965" y="162128"/>
                </a:lnTo>
                <a:lnTo>
                  <a:pt x="562394" y="151155"/>
                </a:lnTo>
                <a:lnTo>
                  <a:pt x="562394" y="59245"/>
                </a:lnTo>
                <a:lnTo>
                  <a:pt x="560539" y="57200"/>
                </a:lnTo>
                <a:lnTo>
                  <a:pt x="522732" y="71501"/>
                </a:lnTo>
                <a:lnTo>
                  <a:pt x="522732" y="75577"/>
                </a:lnTo>
                <a:lnTo>
                  <a:pt x="538657" y="75577"/>
                </a:lnTo>
                <a:lnTo>
                  <a:pt x="540664" y="79654"/>
                </a:lnTo>
                <a:lnTo>
                  <a:pt x="540664" y="151155"/>
                </a:lnTo>
                <a:lnTo>
                  <a:pt x="540067" y="162128"/>
                </a:lnTo>
                <a:lnTo>
                  <a:pt x="537425" y="168516"/>
                </a:lnTo>
                <a:lnTo>
                  <a:pt x="531418" y="171831"/>
                </a:lnTo>
                <a:lnTo>
                  <a:pt x="520750" y="173609"/>
                </a:lnTo>
                <a:lnTo>
                  <a:pt x="520750" y="177711"/>
                </a:lnTo>
                <a:lnTo>
                  <a:pt x="580402" y="177711"/>
                </a:lnTo>
                <a:lnTo>
                  <a:pt x="580402" y="173609"/>
                </a:lnTo>
                <a:close/>
              </a:path>
              <a:path w="836929" h="180339">
                <a:moveTo>
                  <a:pt x="705700" y="116420"/>
                </a:moveTo>
                <a:lnTo>
                  <a:pt x="701484" y="92519"/>
                </a:lnTo>
                <a:lnTo>
                  <a:pt x="689800" y="73787"/>
                </a:lnTo>
                <a:lnTo>
                  <a:pt x="683717" y="69570"/>
                </a:lnTo>
                <a:lnTo>
                  <a:pt x="683717" y="124612"/>
                </a:lnTo>
                <a:lnTo>
                  <a:pt x="681570" y="144868"/>
                </a:lnTo>
                <a:lnTo>
                  <a:pt x="675538" y="159575"/>
                </a:lnTo>
                <a:lnTo>
                  <a:pt x="666165" y="168541"/>
                </a:lnTo>
                <a:lnTo>
                  <a:pt x="654050" y="171577"/>
                </a:lnTo>
                <a:lnTo>
                  <a:pt x="646595" y="170459"/>
                </a:lnTo>
                <a:lnTo>
                  <a:pt x="620763" y="133019"/>
                </a:lnTo>
                <a:lnTo>
                  <a:pt x="618020" y="106210"/>
                </a:lnTo>
                <a:lnTo>
                  <a:pt x="620204" y="89484"/>
                </a:lnTo>
                <a:lnTo>
                  <a:pt x="626325" y="76593"/>
                </a:lnTo>
                <a:lnTo>
                  <a:pt x="635787" y="68300"/>
                </a:lnTo>
                <a:lnTo>
                  <a:pt x="647954" y="65354"/>
                </a:lnTo>
                <a:lnTo>
                  <a:pt x="661924" y="69735"/>
                </a:lnTo>
                <a:lnTo>
                  <a:pt x="673277" y="81953"/>
                </a:lnTo>
                <a:lnTo>
                  <a:pt x="680923" y="100698"/>
                </a:lnTo>
                <a:lnTo>
                  <a:pt x="683717" y="124612"/>
                </a:lnTo>
                <a:lnTo>
                  <a:pt x="683717" y="69570"/>
                </a:lnTo>
                <a:lnTo>
                  <a:pt x="677633" y="65354"/>
                </a:lnTo>
                <a:lnTo>
                  <a:pt x="672172" y="61569"/>
                </a:lnTo>
                <a:lnTo>
                  <a:pt x="650074" y="57200"/>
                </a:lnTo>
                <a:lnTo>
                  <a:pt x="627811" y="61607"/>
                </a:lnTo>
                <a:lnTo>
                  <a:pt x="610108" y="74041"/>
                </a:lnTo>
                <a:lnTo>
                  <a:pt x="598398" y="93383"/>
                </a:lnTo>
                <a:lnTo>
                  <a:pt x="594182" y="118465"/>
                </a:lnTo>
                <a:lnTo>
                  <a:pt x="598398" y="142697"/>
                </a:lnTo>
                <a:lnTo>
                  <a:pt x="610108" y="162128"/>
                </a:lnTo>
                <a:lnTo>
                  <a:pt x="627811" y="175056"/>
                </a:lnTo>
                <a:lnTo>
                  <a:pt x="650074" y="179755"/>
                </a:lnTo>
                <a:lnTo>
                  <a:pt x="672172" y="175031"/>
                </a:lnTo>
                <a:lnTo>
                  <a:pt x="676808" y="171577"/>
                </a:lnTo>
                <a:lnTo>
                  <a:pt x="689800" y="161874"/>
                </a:lnTo>
                <a:lnTo>
                  <a:pt x="701484" y="141833"/>
                </a:lnTo>
                <a:lnTo>
                  <a:pt x="705700" y="116420"/>
                </a:lnTo>
                <a:close/>
              </a:path>
              <a:path w="836929" h="180339">
                <a:moveTo>
                  <a:pt x="836828" y="173609"/>
                </a:moveTo>
                <a:lnTo>
                  <a:pt x="824903" y="171577"/>
                </a:lnTo>
                <a:lnTo>
                  <a:pt x="820928" y="169532"/>
                </a:lnTo>
                <a:lnTo>
                  <a:pt x="820928" y="96012"/>
                </a:lnTo>
                <a:lnTo>
                  <a:pt x="819048" y="79603"/>
                </a:lnTo>
                <a:lnTo>
                  <a:pt x="813409" y="67424"/>
                </a:lnTo>
                <a:lnTo>
                  <a:pt x="804062" y="59817"/>
                </a:lnTo>
                <a:lnTo>
                  <a:pt x="790994" y="57200"/>
                </a:lnTo>
                <a:lnTo>
                  <a:pt x="782612" y="58127"/>
                </a:lnTo>
                <a:lnTo>
                  <a:pt x="774611" y="61544"/>
                </a:lnTo>
                <a:lnTo>
                  <a:pt x="765848" y="68402"/>
                </a:lnTo>
                <a:lnTo>
                  <a:pt x="755230" y="79654"/>
                </a:lnTo>
                <a:lnTo>
                  <a:pt x="755230" y="59245"/>
                </a:lnTo>
                <a:lnTo>
                  <a:pt x="753376" y="57200"/>
                </a:lnTo>
                <a:lnTo>
                  <a:pt x="744702" y="61125"/>
                </a:lnTo>
                <a:lnTo>
                  <a:pt x="736193" y="64084"/>
                </a:lnTo>
                <a:lnTo>
                  <a:pt x="717626" y="69430"/>
                </a:lnTo>
                <a:lnTo>
                  <a:pt x="717626" y="73545"/>
                </a:lnTo>
                <a:lnTo>
                  <a:pt x="731393" y="73545"/>
                </a:lnTo>
                <a:lnTo>
                  <a:pt x="733513" y="77622"/>
                </a:lnTo>
                <a:lnTo>
                  <a:pt x="733513" y="169532"/>
                </a:lnTo>
                <a:lnTo>
                  <a:pt x="731393" y="171577"/>
                </a:lnTo>
                <a:lnTo>
                  <a:pt x="719480" y="173609"/>
                </a:lnTo>
                <a:lnTo>
                  <a:pt x="719480" y="177711"/>
                </a:lnTo>
                <a:lnTo>
                  <a:pt x="771131" y="177711"/>
                </a:lnTo>
                <a:lnTo>
                  <a:pt x="771131" y="173609"/>
                </a:lnTo>
                <a:lnTo>
                  <a:pt x="759206" y="171577"/>
                </a:lnTo>
                <a:lnTo>
                  <a:pt x="755230" y="169532"/>
                </a:lnTo>
                <a:lnTo>
                  <a:pt x="755230" y="87833"/>
                </a:lnTo>
                <a:lnTo>
                  <a:pt x="763206" y="80111"/>
                </a:lnTo>
                <a:lnTo>
                  <a:pt x="769708" y="75069"/>
                </a:lnTo>
                <a:lnTo>
                  <a:pt x="775462" y="72326"/>
                </a:lnTo>
                <a:lnTo>
                  <a:pt x="781202" y="71501"/>
                </a:lnTo>
                <a:lnTo>
                  <a:pt x="789000" y="73063"/>
                </a:lnTo>
                <a:lnTo>
                  <a:pt x="794537" y="77876"/>
                </a:lnTo>
                <a:lnTo>
                  <a:pt x="797852" y="86144"/>
                </a:lnTo>
                <a:lnTo>
                  <a:pt x="798944" y="98056"/>
                </a:lnTo>
                <a:lnTo>
                  <a:pt x="798944" y="151155"/>
                </a:lnTo>
                <a:lnTo>
                  <a:pt x="798436" y="161277"/>
                </a:lnTo>
                <a:lnTo>
                  <a:pt x="796264" y="167741"/>
                </a:lnTo>
                <a:lnTo>
                  <a:pt x="791451" y="171538"/>
                </a:lnTo>
                <a:lnTo>
                  <a:pt x="783056" y="173609"/>
                </a:lnTo>
                <a:lnTo>
                  <a:pt x="783056" y="177711"/>
                </a:lnTo>
                <a:lnTo>
                  <a:pt x="836828" y="177711"/>
                </a:lnTo>
                <a:lnTo>
                  <a:pt x="836828" y="173609"/>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2" name="object 12"/>
          <p:cNvGrpSpPr/>
          <p:nvPr/>
        </p:nvGrpSpPr>
        <p:grpSpPr>
          <a:xfrm>
            <a:off x="4242243" y="1625125"/>
            <a:ext cx="598805" cy="147320"/>
            <a:chOff x="4242243" y="1625125"/>
            <a:chExt cx="598805" cy="147320"/>
          </a:xfrm>
        </p:grpSpPr>
        <p:pic>
          <p:nvPicPr>
            <p:cNvPr id="13" name="object 13"/>
            <p:cNvPicPr/>
            <p:nvPr/>
          </p:nvPicPr>
          <p:blipFill>
            <a:blip r:embed="rId6" cstate="print"/>
            <a:stretch>
              <a:fillRect/>
            </a:stretch>
          </p:blipFill>
          <p:spPr>
            <a:xfrm>
              <a:off x="4242243" y="1625125"/>
              <a:ext cx="373774" cy="147060"/>
            </a:xfrm>
            <a:prstGeom prst="rect">
              <a:avLst/>
            </a:prstGeom>
          </p:spPr>
        </p:pic>
        <p:pic>
          <p:nvPicPr>
            <p:cNvPr id="14" name="object 14"/>
            <p:cNvPicPr/>
            <p:nvPr/>
          </p:nvPicPr>
          <p:blipFill>
            <a:blip r:embed="rId7" cstate="print"/>
            <a:stretch>
              <a:fillRect/>
            </a:stretch>
          </p:blipFill>
          <p:spPr>
            <a:xfrm>
              <a:off x="4645951" y="1625125"/>
              <a:ext cx="194701" cy="147060"/>
            </a:xfrm>
            <a:prstGeom prst="rect">
              <a:avLst/>
            </a:prstGeom>
          </p:spPr>
        </p:pic>
      </p:grpSp>
      <p:sp>
        <p:nvSpPr>
          <p:cNvPr id="15" name="object 15"/>
          <p:cNvSpPr/>
          <p:nvPr/>
        </p:nvSpPr>
        <p:spPr>
          <a:xfrm>
            <a:off x="4946083" y="1653716"/>
            <a:ext cx="26034" cy="112395"/>
          </a:xfrm>
          <a:custGeom>
            <a:avLst/>
            <a:gdLst/>
            <a:ahLst/>
            <a:cxnLst/>
            <a:rect l="l" t="t" r="r" b="b"/>
            <a:pathLst>
              <a:path w="26035" h="112394">
                <a:moveTo>
                  <a:pt x="19867" y="0"/>
                </a:moveTo>
                <a:lnTo>
                  <a:pt x="5827" y="0"/>
                </a:lnTo>
                <a:lnTo>
                  <a:pt x="0" y="6142"/>
                </a:lnTo>
                <a:lnTo>
                  <a:pt x="0" y="20437"/>
                </a:lnTo>
                <a:lnTo>
                  <a:pt x="5827" y="26552"/>
                </a:lnTo>
                <a:lnTo>
                  <a:pt x="19867" y="26552"/>
                </a:lnTo>
                <a:lnTo>
                  <a:pt x="25695" y="20437"/>
                </a:lnTo>
                <a:lnTo>
                  <a:pt x="25695" y="6142"/>
                </a:lnTo>
                <a:lnTo>
                  <a:pt x="19867" y="0"/>
                </a:lnTo>
                <a:close/>
              </a:path>
              <a:path w="26035" h="112394">
                <a:moveTo>
                  <a:pt x="19867" y="83762"/>
                </a:moveTo>
                <a:lnTo>
                  <a:pt x="5827" y="83762"/>
                </a:lnTo>
                <a:lnTo>
                  <a:pt x="0" y="89877"/>
                </a:lnTo>
                <a:lnTo>
                  <a:pt x="0" y="106211"/>
                </a:lnTo>
                <a:lnTo>
                  <a:pt x="5827" y="112353"/>
                </a:lnTo>
                <a:lnTo>
                  <a:pt x="19867" y="112353"/>
                </a:lnTo>
                <a:lnTo>
                  <a:pt x="25695" y="106211"/>
                </a:lnTo>
                <a:lnTo>
                  <a:pt x="25695" y="89877"/>
                </a:lnTo>
                <a:lnTo>
                  <a:pt x="19867" y="8376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6" name="object 16"/>
          <p:cNvPicPr/>
          <p:nvPr/>
        </p:nvPicPr>
        <p:blipFill>
          <a:blip r:embed="rId8" cstate="print"/>
          <a:stretch>
            <a:fillRect/>
          </a:stretch>
        </p:blipFill>
        <p:spPr>
          <a:xfrm>
            <a:off x="5309792" y="1637382"/>
            <a:ext cx="121059" cy="126649"/>
          </a:xfrm>
          <a:prstGeom prst="rect">
            <a:avLst/>
          </a:prstGeom>
        </p:spPr>
      </p:pic>
      <p:pic>
        <p:nvPicPr>
          <p:cNvPr id="17" name="object 17"/>
          <p:cNvPicPr/>
          <p:nvPr/>
        </p:nvPicPr>
        <p:blipFill>
          <a:blip r:embed="rId9" cstate="print"/>
          <a:stretch>
            <a:fillRect/>
          </a:stretch>
        </p:blipFill>
        <p:spPr>
          <a:xfrm>
            <a:off x="5069262" y="1588353"/>
            <a:ext cx="180926" cy="189974"/>
          </a:xfrm>
          <a:prstGeom prst="rect">
            <a:avLst/>
          </a:prstGeom>
        </p:spPr>
      </p:pic>
      <p:pic>
        <p:nvPicPr>
          <p:cNvPr id="18" name="object 18"/>
          <p:cNvPicPr/>
          <p:nvPr/>
        </p:nvPicPr>
        <p:blipFill>
          <a:blip r:embed="rId10" cstate="print"/>
          <a:stretch>
            <a:fillRect/>
          </a:stretch>
        </p:blipFill>
        <p:spPr>
          <a:xfrm>
            <a:off x="5484626" y="1588353"/>
            <a:ext cx="206622" cy="183831"/>
          </a:xfrm>
          <a:prstGeom prst="rect">
            <a:avLst/>
          </a:prstGeom>
        </p:spPr>
      </p:pic>
      <p:pic>
        <p:nvPicPr>
          <p:cNvPr id="19" name="object 19"/>
          <p:cNvPicPr/>
          <p:nvPr/>
        </p:nvPicPr>
        <p:blipFill>
          <a:blip r:embed="rId11" cstate="print"/>
          <a:stretch>
            <a:fillRect/>
          </a:stretch>
        </p:blipFill>
        <p:spPr>
          <a:xfrm>
            <a:off x="5742904" y="1637382"/>
            <a:ext cx="121324" cy="126649"/>
          </a:xfrm>
          <a:prstGeom prst="rect">
            <a:avLst/>
          </a:prstGeom>
        </p:spPr>
      </p:pic>
      <p:pic>
        <p:nvPicPr>
          <p:cNvPr id="20" name="object 20"/>
          <p:cNvPicPr/>
          <p:nvPr/>
        </p:nvPicPr>
        <p:blipFill>
          <a:blip r:embed="rId12" cstate="print"/>
          <a:stretch>
            <a:fillRect/>
          </a:stretch>
        </p:blipFill>
        <p:spPr>
          <a:xfrm>
            <a:off x="5921976" y="1588353"/>
            <a:ext cx="158940" cy="187935"/>
          </a:xfrm>
          <a:prstGeom prst="rect">
            <a:avLst/>
          </a:prstGeom>
        </p:spPr>
      </p:pic>
      <p:pic>
        <p:nvPicPr>
          <p:cNvPr id="21" name="object 21"/>
          <p:cNvPicPr/>
          <p:nvPr/>
        </p:nvPicPr>
        <p:blipFill>
          <a:blip r:embed="rId13" cstate="print"/>
          <a:stretch>
            <a:fillRect/>
          </a:stretch>
        </p:blipFill>
        <p:spPr>
          <a:xfrm>
            <a:off x="6174426" y="1653716"/>
            <a:ext cx="224635" cy="93954"/>
          </a:xfrm>
          <a:prstGeom prst="rect">
            <a:avLst/>
          </a:prstGeom>
        </p:spPr>
      </p:pic>
      <p:pic>
        <p:nvPicPr>
          <p:cNvPr id="22" name="object 22"/>
          <p:cNvPicPr/>
          <p:nvPr/>
        </p:nvPicPr>
        <p:blipFill>
          <a:blip r:embed="rId14" cstate="print"/>
          <a:stretch>
            <a:fillRect/>
          </a:stretch>
        </p:blipFill>
        <p:spPr>
          <a:xfrm>
            <a:off x="6488333" y="1588353"/>
            <a:ext cx="172979" cy="177716"/>
          </a:xfrm>
          <a:prstGeom prst="rect">
            <a:avLst/>
          </a:prstGeom>
        </p:spPr>
      </p:pic>
      <p:sp>
        <p:nvSpPr>
          <p:cNvPr id="23" name="object 23"/>
          <p:cNvSpPr/>
          <p:nvPr/>
        </p:nvSpPr>
        <p:spPr>
          <a:xfrm>
            <a:off x="6738925" y="1588363"/>
            <a:ext cx="735965" cy="180340"/>
          </a:xfrm>
          <a:custGeom>
            <a:avLst/>
            <a:gdLst/>
            <a:ahLst/>
            <a:cxnLst/>
            <a:rect l="l" t="t" r="r" b="b"/>
            <a:pathLst>
              <a:path w="735965" h="180339">
                <a:moveTo>
                  <a:pt x="117081" y="161378"/>
                </a:moveTo>
                <a:lnTo>
                  <a:pt x="101193" y="161378"/>
                </a:lnTo>
                <a:lnTo>
                  <a:pt x="99339" y="159308"/>
                </a:lnTo>
                <a:lnTo>
                  <a:pt x="99339" y="69430"/>
                </a:lnTo>
                <a:lnTo>
                  <a:pt x="99339" y="14287"/>
                </a:lnTo>
                <a:lnTo>
                  <a:pt x="99339" y="0"/>
                </a:lnTo>
                <a:lnTo>
                  <a:pt x="97218" y="0"/>
                </a:lnTo>
                <a:lnTo>
                  <a:pt x="80822" y="5359"/>
                </a:lnTo>
                <a:lnTo>
                  <a:pt x="72072" y="8331"/>
                </a:lnTo>
                <a:lnTo>
                  <a:pt x="61455" y="12255"/>
                </a:lnTo>
                <a:lnTo>
                  <a:pt x="61455" y="16332"/>
                </a:lnTo>
                <a:lnTo>
                  <a:pt x="63576" y="14287"/>
                </a:lnTo>
                <a:lnTo>
                  <a:pt x="75501" y="14287"/>
                </a:lnTo>
                <a:lnTo>
                  <a:pt x="77355" y="18389"/>
                </a:lnTo>
                <a:lnTo>
                  <a:pt x="77355" y="69430"/>
                </a:lnTo>
                <a:lnTo>
                  <a:pt x="77355" y="91909"/>
                </a:lnTo>
                <a:lnTo>
                  <a:pt x="77355" y="155232"/>
                </a:lnTo>
                <a:lnTo>
                  <a:pt x="69405" y="163423"/>
                </a:lnTo>
                <a:lnTo>
                  <a:pt x="63576" y="165455"/>
                </a:lnTo>
                <a:lnTo>
                  <a:pt x="55626" y="165455"/>
                </a:lnTo>
                <a:lnTo>
                  <a:pt x="41948" y="161785"/>
                </a:lnTo>
                <a:lnTo>
                  <a:pt x="31229" y="151409"/>
                </a:lnTo>
                <a:lnTo>
                  <a:pt x="24218" y="135293"/>
                </a:lnTo>
                <a:lnTo>
                  <a:pt x="21717" y="114388"/>
                </a:lnTo>
                <a:lnTo>
                  <a:pt x="23863" y="93802"/>
                </a:lnTo>
                <a:lnTo>
                  <a:pt x="29933" y="78384"/>
                </a:lnTo>
                <a:lnTo>
                  <a:pt x="39382" y="68707"/>
                </a:lnTo>
                <a:lnTo>
                  <a:pt x="51650" y="65354"/>
                </a:lnTo>
                <a:lnTo>
                  <a:pt x="61480" y="67500"/>
                </a:lnTo>
                <a:lnTo>
                  <a:pt x="69672" y="73279"/>
                </a:lnTo>
                <a:lnTo>
                  <a:pt x="75272" y="81737"/>
                </a:lnTo>
                <a:lnTo>
                  <a:pt x="77355" y="91909"/>
                </a:lnTo>
                <a:lnTo>
                  <a:pt x="77355" y="69430"/>
                </a:lnTo>
                <a:lnTo>
                  <a:pt x="72783" y="65354"/>
                </a:lnTo>
                <a:lnTo>
                  <a:pt x="71361" y="64084"/>
                </a:lnTo>
                <a:lnTo>
                  <a:pt x="65201" y="60261"/>
                </a:lnTo>
                <a:lnTo>
                  <a:pt x="58686" y="57975"/>
                </a:lnTo>
                <a:lnTo>
                  <a:pt x="51650" y="57200"/>
                </a:lnTo>
                <a:lnTo>
                  <a:pt x="30949" y="62560"/>
                </a:lnTo>
                <a:lnTo>
                  <a:pt x="14605" y="77114"/>
                </a:lnTo>
                <a:lnTo>
                  <a:pt x="3860" y="98564"/>
                </a:lnTo>
                <a:lnTo>
                  <a:pt x="0" y="124612"/>
                </a:lnTo>
                <a:lnTo>
                  <a:pt x="3200" y="147002"/>
                </a:lnTo>
                <a:lnTo>
                  <a:pt x="12344" y="164426"/>
                </a:lnTo>
                <a:lnTo>
                  <a:pt x="26708" y="175729"/>
                </a:lnTo>
                <a:lnTo>
                  <a:pt x="45567" y="179755"/>
                </a:lnTo>
                <a:lnTo>
                  <a:pt x="55333" y="178600"/>
                </a:lnTo>
                <a:lnTo>
                  <a:pt x="63741" y="175145"/>
                </a:lnTo>
                <a:lnTo>
                  <a:pt x="71005" y="169405"/>
                </a:lnTo>
                <a:lnTo>
                  <a:pt x="74129" y="165455"/>
                </a:lnTo>
                <a:lnTo>
                  <a:pt x="77355" y="161378"/>
                </a:lnTo>
                <a:lnTo>
                  <a:pt x="77355" y="179755"/>
                </a:lnTo>
                <a:lnTo>
                  <a:pt x="79463" y="179755"/>
                </a:lnTo>
                <a:lnTo>
                  <a:pt x="117081" y="165455"/>
                </a:lnTo>
                <a:lnTo>
                  <a:pt x="117081" y="161378"/>
                </a:lnTo>
                <a:close/>
              </a:path>
              <a:path w="735965" h="180339">
                <a:moveTo>
                  <a:pt x="226491" y="136867"/>
                </a:moveTo>
                <a:lnTo>
                  <a:pt x="222516" y="134823"/>
                </a:lnTo>
                <a:lnTo>
                  <a:pt x="213512" y="147586"/>
                </a:lnTo>
                <a:lnTo>
                  <a:pt x="204139" y="155752"/>
                </a:lnTo>
                <a:lnTo>
                  <a:pt x="194017" y="160096"/>
                </a:lnTo>
                <a:lnTo>
                  <a:pt x="182778" y="161378"/>
                </a:lnTo>
                <a:lnTo>
                  <a:pt x="172707" y="160159"/>
                </a:lnTo>
                <a:lnTo>
                  <a:pt x="147447" y="131495"/>
                </a:lnTo>
                <a:lnTo>
                  <a:pt x="143040" y="106210"/>
                </a:lnTo>
                <a:lnTo>
                  <a:pt x="220395" y="106210"/>
                </a:lnTo>
                <a:lnTo>
                  <a:pt x="219100" y="96012"/>
                </a:lnTo>
                <a:lnTo>
                  <a:pt x="204647" y="67398"/>
                </a:lnTo>
                <a:lnTo>
                  <a:pt x="203949" y="66675"/>
                </a:lnTo>
                <a:lnTo>
                  <a:pt x="196557" y="61798"/>
                </a:lnTo>
                <a:lnTo>
                  <a:pt x="196557" y="96012"/>
                </a:lnTo>
                <a:lnTo>
                  <a:pt x="144894" y="96012"/>
                </a:lnTo>
                <a:lnTo>
                  <a:pt x="147612" y="83781"/>
                </a:lnTo>
                <a:lnTo>
                  <a:pt x="152717" y="74803"/>
                </a:lnTo>
                <a:lnTo>
                  <a:pt x="160401" y="69278"/>
                </a:lnTo>
                <a:lnTo>
                  <a:pt x="170865" y="67398"/>
                </a:lnTo>
                <a:lnTo>
                  <a:pt x="181025" y="68707"/>
                </a:lnTo>
                <a:lnTo>
                  <a:pt x="188175" y="73279"/>
                </a:lnTo>
                <a:lnTo>
                  <a:pt x="193103" y="82067"/>
                </a:lnTo>
                <a:lnTo>
                  <a:pt x="196557" y="96012"/>
                </a:lnTo>
                <a:lnTo>
                  <a:pt x="196557" y="61798"/>
                </a:lnTo>
                <a:lnTo>
                  <a:pt x="196189" y="61544"/>
                </a:lnTo>
                <a:lnTo>
                  <a:pt x="187680" y="58318"/>
                </a:lnTo>
                <a:lnTo>
                  <a:pt x="178803" y="57200"/>
                </a:lnTo>
                <a:lnTo>
                  <a:pt x="168706" y="58293"/>
                </a:lnTo>
                <a:lnTo>
                  <a:pt x="136766" y="80619"/>
                </a:lnTo>
                <a:lnTo>
                  <a:pt x="125031" y="122567"/>
                </a:lnTo>
                <a:lnTo>
                  <a:pt x="128308" y="146151"/>
                </a:lnTo>
                <a:lnTo>
                  <a:pt x="137744" y="164172"/>
                </a:lnTo>
                <a:lnTo>
                  <a:pt x="152742" y="175691"/>
                </a:lnTo>
                <a:lnTo>
                  <a:pt x="172720" y="179755"/>
                </a:lnTo>
                <a:lnTo>
                  <a:pt x="189763" y="176784"/>
                </a:lnTo>
                <a:lnTo>
                  <a:pt x="204762" y="168262"/>
                </a:lnTo>
                <a:lnTo>
                  <a:pt x="211112" y="161378"/>
                </a:lnTo>
                <a:lnTo>
                  <a:pt x="217195" y="154762"/>
                </a:lnTo>
                <a:lnTo>
                  <a:pt x="226491" y="136867"/>
                </a:lnTo>
                <a:close/>
              </a:path>
              <a:path w="735965" h="180339">
                <a:moveTo>
                  <a:pt x="363702" y="173609"/>
                </a:moveTo>
                <a:lnTo>
                  <a:pt x="354965" y="171831"/>
                </a:lnTo>
                <a:lnTo>
                  <a:pt x="349440" y="168516"/>
                </a:lnTo>
                <a:lnTo>
                  <a:pt x="346532" y="162128"/>
                </a:lnTo>
                <a:lnTo>
                  <a:pt x="345694" y="151155"/>
                </a:lnTo>
                <a:lnTo>
                  <a:pt x="345694" y="71501"/>
                </a:lnTo>
                <a:lnTo>
                  <a:pt x="347814" y="59245"/>
                </a:lnTo>
                <a:lnTo>
                  <a:pt x="345694" y="57200"/>
                </a:lnTo>
                <a:lnTo>
                  <a:pt x="331089" y="60007"/>
                </a:lnTo>
                <a:lnTo>
                  <a:pt x="324789" y="60934"/>
                </a:lnTo>
                <a:lnTo>
                  <a:pt x="317881" y="61277"/>
                </a:lnTo>
                <a:lnTo>
                  <a:pt x="278142" y="61277"/>
                </a:lnTo>
                <a:lnTo>
                  <a:pt x="278142" y="30657"/>
                </a:lnTo>
                <a:lnTo>
                  <a:pt x="280263" y="24511"/>
                </a:lnTo>
                <a:lnTo>
                  <a:pt x="284251" y="17322"/>
                </a:lnTo>
                <a:lnTo>
                  <a:pt x="289902" y="11493"/>
                </a:lnTo>
                <a:lnTo>
                  <a:pt x="296697" y="7569"/>
                </a:lnTo>
                <a:lnTo>
                  <a:pt x="304101" y="6134"/>
                </a:lnTo>
                <a:lnTo>
                  <a:pt x="312051" y="6134"/>
                </a:lnTo>
                <a:lnTo>
                  <a:pt x="316026" y="10210"/>
                </a:lnTo>
                <a:lnTo>
                  <a:pt x="327939" y="26543"/>
                </a:lnTo>
                <a:lnTo>
                  <a:pt x="329793" y="28587"/>
                </a:lnTo>
                <a:lnTo>
                  <a:pt x="339864" y="28587"/>
                </a:lnTo>
                <a:lnTo>
                  <a:pt x="343839" y="24511"/>
                </a:lnTo>
                <a:lnTo>
                  <a:pt x="343839" y="18389"/>
                </a:lnTo>
                <a:lnTo>
                  <a:pt x="341668" y="11214"/>
                </a:lnTo>
                <a:lnTo>
                  <a:pt x="335394" y="5359"/>
                </a:lnTo>
                <a:lnTo>
                  <a:pt x="325399" y="1435"/>
                </a:lnTo>
                <a:lnTo>
                  <a:pt x="312051" y="0"/>
                </a:lnTo>
                <a:lnTo>
                  <a:pt x="298221" y="1143"/>
                </a:lnTo>
                <a:lnTo>
                  <a:pt x="264172" y="27101"/>
                </a:lnTo>
                <a:lnTo>
                  <a:pt x="256425" y="61277"/>
                </a:lnTo>
                <a:lnTo>
                  <a:pt x="240258" y="61277"/>
                </a:lnTo>
                <a:lnTo>
                  <a:pt x="240258" y="69430"/>
                </a:lnTo>
                <a:lnTo>
                  <a:pt x="256425" y="69430"/>
                </a:lnTo>
                <a:lnTo>
                  <a:pt x="256425" y="153200"/>
                </a:lnTo>
                <a:lnTo>
                  <a:pt x="255866" y="163283"/>
                </a:lnTo>
                <a:lnTo>
                  <a:pt x="253606" y="169532"/>
                </a:lnTo>
                <a:lnTo>
                  <a:pt x="248716" y="172720"/>
                </a:lnTo>
                <a:lnTo>
                  <a:pt x="240258" y="173609"/>
                </a:lnTo>
                <a:lnTo>
                  <a:pt x="240258" y="177711"/>
                </a:lnTo>
                <a:lnTo>
                  <a:pt x="296151" y="177711"/>
                </a:lnTo>
                <a:lnTo>
                  <a:pt x="296151" y="173609"/>
                </a:lnTo>
                <a:lnTo>
                  <a:pt x="287413" y="171894"/>
                </a:lnTo>
                <a:lnTo>
                  <a:pt x="281889" y="169024"/>
                </a:lnTo>
                <a:lnTo>
                  <a:pt x="278980" y="163855"/>
                </a:lnTo>
                <a:lnTo>
                  <a:pt x="278142" y="155232"/>
                </a:lnTo>
                <a:lnTo>
                  <a:pt x="278142" y="69430"/>
                </a:lnTo>
                <a:lnTo>
                  <a:pt x="314198" y="69659"/>
                </a:lnTo>
                <a:lnTo>
                  <a:pt x="321919" y="71221"/>
                </a:lnTo>
                <a:lnTo>
                  <a:pt x="325158" y="75476"/>
                </a:lnTo>
                <a:lnTo>
                  <a:pt x="325831" y="83756"/>
                </a:lnTo>
                <a:lnTo>
                  <a:pt x="325831" y="151155"/>
                </a:lnTo>
                <a:lnTo>
                  <a:pt x="325285" y="162128"/>
                </a:lnTo>
                <a:lnTo>
                  <a:pt x="322910" y="168516"/>
                </a:lnTo>
                <a:lnTo>
                  <a:pt x="317550" y="171831"/>
                </a:lnTo>
                <a:lnTo>
                  <a:pt x="308076" y="173609"/>
                </a:lnTo>
                <a:lnTo>
                  <a:pt x="308076" y="177711"/>
                </a:lnTo>
                <a:lnTo>
                  <a:pt x="363702" y="177711"/>
                </a:lnTo>
                <a:lnTo>
                  <a:pt x="363702" y="173609"/>
                </a:lnTo>
                <a:close/>
              </a:path>
              <a:path w="735965" h="180339">
                <a:moveTo>
                  <a:pt x="494830" y="173609"/>
                </a:moveTo>
                <a:lnTo>
                  <a:pt x="482917" y="171577"/>
                </a:lnTo>
                <a:lnTo>
                  <a:pt x="478942" y="169532"/>
                </a:lnTo>
                <a:lnTo>
                  <a:pt x="478942" y="96012"/>
                </a:lnTo>
                <a:lnTo>
                  <a:pt x="477050" y="79603"/>
                </a:lnTo>
                <a:lnTo>
                  <a:pt x="471424" y="67424"/>
                </a:lnTo>
                <a:lnTo>
                  <a:pt x="462064" y="59817"/>
                </a:lnTo>
                <a:lnTo>
                  <a:pt x="449008" y="57200"/>
                </a:lnTo>
                <a:lnTo>
                  <a:pt x="441820" y="58127"/>
                </a:lnTo>
                <a:lnTo>
                  <a:pt x="434200" y="61544"/>
                </a:lnTo>
                <a:lnTo>
                  <a:pt x="425056" y="68402"/>
                </a:lnTo>
                <a:lnTo>
                  <a:pt x="413245" y="79654"/>
                </a:lnTo>
                <a:lnTo>
                  <a:pt x="413245" y="59245"/>
                </a:lnTo>
                <a:lnTo>
                  <a:pt x="411391" y="57200"/>
                </a:lnTo>
                <a:lnTo>
                  <a:pt x="403034" y="61125"/>
                </a:lnTo>
                <a:lnTo>
                  <a:pt x="395224" y="64084"/>
                </a:lnTo>
                <a:lnTo>
                  <a:pt x="377482" y="69430"/>
                </a:lnTo>
                <a:lnTo>
                  <a:pt x="377482" y="73545"/>
                </a:lnTo>
                <a:lnTo>
                  <a:pt x="391515" y="73545"/>
                </a:lnTo>
                <a:lnTo>
                  <a:pt x="393369" y="77622"/>
                </a:lnTo>
                <a:lnTo>
                  <a:pt x="393369" y="153200"/>
                </a:lnTo>
                <a:lnTo>
                  <a:pt x="392569" y="162991"/>
                </a:lnTo>
                <a:lnTo>
                  <a:pt x="389902" y="168770"/>
                </a:lnTo>
                <a:lnTo>
                  <a:pt x="385000" y="171856"/>
                </a:lnTo>
                <a:lnTo>
                  <a:pt x="377482" y="173609"/>
                </a:lnTo>
                <a:lnTo>
                  <a:pt x="377482" y="177711"/>
                </a:lnTo>
                <a:lnTo>
                  <a:pt x="431253" y="177711"/>
                </a:lnTo>
                <a:lnTo>
                  <a:pt x="431253" y="173609"/>
                </a:lnTo>
                <a:lnTo>
                  <a:pt x="417220" y="171577"/>
                </a:lnTo>
                <a:lnTo>
                  <a:pt x="413245" y="169532"/>
                </a:lnTo>
                <a:lnTo>
                  <a:pt x="413245" y="87833"/>
                </a:lnTo>
                <a:lnTo>
                  <a:pt x="422109" y="80111"/>
                </a:lnTo>
                <a:lnTo>
                  <a:pt x="428510" y="75069"/>
                </a:lnTo>
                <a:lnTo>
                  <a:pt x="433768" y="72326"/>
                </a:lnTo>
                <a:lnTo>
                  <a:pt x="439204" y="71501"/>
                </a:lnTo>
                <a:lnTo>
                  <a:pt x="448119" y="73063"/>
                </a:lnTo>
                <a:lnTo>
                  <a:pt x="454304" y="77876"/>
                </a:lnTo>
                <a:lnTo>
                  <a:pt x="457898" y="86144"/>
                </a:lnTo>
                <a:lnTo>
                  <a:pt x="459066" y="98056"/>
                </a:lnTo>
                <a:lnTo>
                  <a:pt x="459066" y="151155"/>
                </a:lnTo>
                <a:lnTo>
                  <a:pt x="458266" y="161277"/>
                </a:lnTo>
                <a:lnTo>
                  <a:pt x="455599" y="167741"/>
                </a:lnTo>
                <a:lnTo>
                  <a:pt x="450684" y="171538"/>
                </a:lnTo>
                <a:lnTo>
                  <a:pt x="443179" y="173609"/>
                </a:lnTo>
                <a:lnTo>
                  <a:pt x="443179" y="177711"/>
                </a:lnTo>
                <a:lnTo>
                  <a:pt x="494830" y="177711"/>
                </a:lnTo>
                <a:lnTo>
                  <a:pt x="494830" y="173609"/>
                </a:lnTo>
                <a:close/>
              </a:path>
              <a:path w="735965" h="180339">
                <a:moveTo>
                  <a:pt x="606094" y="136867"/>
                </a:moveTo>
                <a:lnTo>
                  <a:pt x="602119" y="134823"/>
                </a:lnTo>
                <a:lnTo>
                  <a:pt x="593445" y="147586"/>
                </a:lnTo>
                <a:lnTo>
                  <a:pt x="584796" y="155752"/>
                </a:lnTo>
                <a:lnTo>
                  <a:pt x="575411" y="160096"/>
                </a:lnTo>
                <a:lnTo>
                  <a:pt x="564502" y="161378"/>
                </a:lnTo>
                <a:lnTo>
                  <a:pt x="553504" y="160159"/>
                </a:lnTo>
                <a:lnTo>
                  <a:pt x="527964" y="131495"/>
                </a:lnTo>
                <a:lnTo>
                  <a:pt x="524497" y="106210"/>
                </a:lnTo>
                <a:lnTo>
                  <a:pt x="602119" y="106210"/>
                </a:lnTo>
                <a:lnTo>
                  <a:pt x="600786" y="96012"/>
                </a:lnTo>
                <a:lnTo>
                  <a:pt x="600595" y="94500"/>
                </a:lnTo>
                <a:lnTo>
                  <a:pt x="598436" y="86042"/>
                </a:lnTo>
                <a:lnTo>
                  <a:pt x="595147" y="79502"/>
                </a:lnTo>
                <a:lnTo>
                  <a:pt x="590194" y="73545"/>
                </a:lnTo>
                <a:lnTo>
                  <a:pt x="585317" y="67398"/>
                </a:lnTo>
                <a:lnTo>
                  <a:pt x="584746" y="66675"/>
                </a:lnTo>
                <a:lnTo>
                  <a:pt x="577380" y="61544"/>
                </a:lnTo>
                <a:lnTo>
                  <a:pt x="576427" y="61201"/>
                </a:lnTo>
                <a:lnTo>
                  <a:pt x="576427" y="96012"/>
                </a:lnTo>
                <a:lnTo>
                  <a:pt x="524497" y="96012"/>
                </a:lnTo>
                <a:lnTo>
                  <a:pt x="527481" y="83781"/>
                </a:lnTo>
                <a:lnTo>
                  <a:pt x="533006" y="74803"/>
                </a:lnTo>
                <a:lnTo>
                  <a:pt x="540778" y="69278"/>
                </a:lnTo>
                <a:lnTo>
                  <a:pt x="550456" y="67398"/>
                </a:lnTo>
                <a:lnTo>
                  <a:pt x="560666" y="68707"/>
                </a:lnTo>
                <a:lnTo>
                  <a:pt x="567918" y="73279"/>
                </a:lnTo>
                <a:lnTo>
                  <a:pt x="572922" y="82067"/>
                </a:lnTo>
                <a:lnTo>
                  <a:pt x="576427" y="96012"/>
                </a:lnTo>
                <a:lnTo>
                  <a:pt x="576427" y="61201"/>
                </a:lnTo>
                <a:lnTo>
                  <a:pt x="568477" y="58318"/>
                </a:lnTo>
                <a:lnTo>
                  <a:pt x="558406" y="57200"/>
                </a:lnTo>
                <a:lnTo>
                  <a:pt x="549503" y="58293"/>
                </a:lnTo>
                <a:lnTo>
                  <a:pt x="516699" y="80619"/>
                </a:lnTo>
                <a:lnTo>
                  <a:pt x="506755" y="122567"/>
                </a:lnTo>
                <a:lnTo>
                  <a:pt x="509968" y="146151"/>
                </a:lnTo>
                <a:lnTo>
                  <a:pt x="519137" y="164172"/>
                </a:lnTo>
                <a:lnTo>
                  <a:pt x="533577" y="175691"/>
                </a:lnTo>
                <a:lnTo>
                  <a:pt x="552577" y="179755"/>
                </a:lnTo>
                <a:lnTo>
                  <a:pt x="569620" y="176784"/>
                </a:lnTo>
                <a:lnTo>
                  <a:pt x="584606" y="168262"/>
                </a:lnTo>
                <a:lnTo>
                  <a:pt x="590905" y="161378"/>
                </a:lnTo>
                <a:lnTo>
                  <a:pt x="596950" y="154762"/>
                </a:lnTo>
                <a:lnTo>
                  <a:pt x="606094" y="136867"/>
                </a:lnTo>
                <a:close/>
              </a:path>
              <a:path w="735965" h="180339">
                <a:moveTo>
                  <a:pt x="735368" y="161378"/>
                </a:moveTo>
                <a:lnTo>
                  <a:pt x="721321" y="161378"/>
                </a:lnTo>
                <a:lnTo>
                  <a:pt x="719467" y="159308"/>
                </a:lnTo>
                <a:lnTo>
                  <a:pt x="719467" y="69430"/>
                </a:lnTo>
                <a:lnTo>
                  <a:pt x="719467" y="14287"/>
                </a:lnTo>
                <a:lnTo>
                  <a:pt x="719467" y="0"/>
                </a:lnTo>
                <a:lnTo>
                  <a:pt x="717346" y="0"/>
                </a:lnTo>
                <a:lnTo>
                  <a:pt x="700963" y="5359"/>
                </a:lnTo>
                <a:lnTo>
                  <a:pt x="692200" y="8331"/>
                </a:lnTo>
                <a:lnTo>
                  <a:pt x="681583" y="12255"/>
                </a:lnTo>
                <a:lnTo>
                  <a:pt x="681583" y="16332"/>
                </a:lnTo>
                <a:lnTo>
                  <a:pt x="683704" y="14287"/>
                </a:lnTo>
                <a:lnTo>
                  <a:pt x="695629" y="14287"/>
                </a:lnTo>
                <a:lnTo>
                  <a:pt x="697484" y="18389"/>
                </a:lnTo>
                <a:lnTo>
                  <a:pt x="697484" y="69430"/>
                </a:lnTo>
                <a:lnTo>
                  <a:pt x="697484" y="91909"/>
                </a:lnTo>
                <a:lnTo>
                  <a:pt x="697484" y="153200"/>
                </a:lnTo>
                <a:lnTo>
                  <a:pt x="695629" y="155232"/>
                </a:lnTo>
                <a:lnTo>
                  <a:pt x="693508" y="159308"/>
                </a:lnTo>
                <a:lnTo>
                  <a:pt x="689533" y="163423"/>
                </a:lnTo>
                <a:lnTo>
                  <a:pt x="683704" y="165455"/>
                </a:lnTo>
                <a:lnTo>
                  <a:pt x="675754" y="165455"/>
                </a:lnTo>
                <a:lnTo>
                  <a:pt x="660895" y="161785"/>
                </a:lnTo>
                <a:lnTo>
                  <a:pt x="649630" y="151409"/>
                </a:lnTo>
                <a:lnTo>
                  <a:pt x="642493" y="135293"/>
                </a:lnTo>
                <a:lnTo>
                  <a:pt x="640003" y="114388"/>
                </a:lnTo>
                <a:lnTo>
                  <a:pt x="642429" y="93802"/>
                </a:lnTo>
                <a:lnTo>
                  <a:pt x="649135" y="78384"/>
                </a:lnTo>
                <a:lnTo>
                  <a:pt x="659218" y="68707"/>
                </a:lnTo>
                <a:lnTo>
                  <a:pt x="671791" y="65354"/>
                </a:lnTo>
                <a:lnTo>
                  <a:pt x="681609" y="67500"/>
                </a:lnTo>
                <a:lnTo>
                  <a:pt x="689800" y="73279"/>
                </a:lnTo>
                <a:lnTo>
                  <a:pt x="695401" y="81737"/>
                </a:lnTo>
                <a:lnTo>
                  <a:pt x="697484" y="91909"/>
                </a:lnTo>
                <a:lnTo>
                  <a:pt x="697484" y="69430"/>
                </a:lnTo>
                <a:lnTo>
                  <a:pt x="671791" y="57200"/>
                </a:lnTo>
                <a:lnTo>
                  <a:pt x="650760" y="62560"/>
                </a:lnTo>
                <a:lnTo>
                  <a:pt x="633679" y="77114"/>
                </a:lnTo>
                <a:lnTo>
                  <a:pt x="622198" y="98564"/>
                </a:lnTo>
                <a:lnTo>
                  <a:pt x="618007" y="124612"/>
                </a:lnTo>
                <a:lnTo>
                  <a:pt x="621550" y="147002"/>
                </a:lnTo>
                <a:lnTo>
                  <a:pt x="631418" y="164426"/>
                </a:lnTo>
                <a:lnTo>
                  <a:pt x="646506" y="175729"/>
                </a:lnTo>
                <a:lnTo>
                  <a:pt x="665695" y="179755"/>
                </a:lnTo>
                <a:lnTo>
                  <a:pt x="675462" y="178600"/>
                </a:lnTo>
                <a:lnTo>
                  <a:pt x="683869" y="175145"/>
                </a:lnTo>
                <a:lnTo>
                  <a:pt x="691134" y="169405"/>
                </a:lnTo>
                <a:lnTo>
                  <a:pt x="694258" y="165455"/>
                </a:lnTo>
                <a:lnTo>
                  <a:pt x="697484" y="161378"/>
                </a:lnTo>
                <a:lnTo>
                  <a:pt x="697484" y="179755"/>
                </a:lnTo>
                <a:lnTo>
                  <a:pt x="699604" y="179755"/>
                </a:lnTo>
                <a:lnTo>
                  <a:pt x="735368" y="165455"/>
                </a:lnTo>
                <a:lnTo>
                  <a:pt x="735368" y="16137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4" name="object 24"/>
          <p:cNvPicPr/>
          <p:nvPr/>
        </p:nvPicPr>
        <p:blipFill>
          <a:blip r:embed="rId15" cstate="print"/>
          <a:stretch>
            <a:fillRect/>
          </a:stretch>
        </p:blipFill>
        <p:spPr>
          <a:xfrm>
            <a:off x="1296717" y="1900873"/>
            <a:ext cx="188813" cy="177716"/>
          </a:xfrm>
          <a:prstGeom prst="rect">
            <a:avLst/>
          </a:prstGeom>
        </p:spPr>
      </p:pic>
      <p:sp>
        <p:nvSpPr>
          <p:cNvPr id="25" name="object 25"/>
          <p:cNvSpPr/>
          <p:nvPr/>
        </p:nvSpPr>
        <p:spPr>
          <a:xfrm>
            <a:off x="1594853" y="1900884"/>
            <a:ext cx="1049655" cy="233045"/>
          </a:xfrm>
          <a:custGeom>
            <a:avLst/>
            <a:gdLst/>
            <a:ahLst/>
            <a:cxnLst/>
            <a:rect l="l" t="t" r="r" b="b"/>
            <a:pathLst>
              <a:path w="1049655" h="233044">
                <a:moveTo>
                  <a:pt x="172923" y="171564"/>
                </a:moveTo>
                <a:lnTo>
                  <a:pt x="138696" y="120497"/>
                </a:lnTo>
                <a:lnTo>
                  <a:pt x="134289" y="110312"/>
                </a:lnTo>
                <a:lnTo>
                  <a:pt x="107327" y="47967"/>
                </a:lnTo>
                <a:lnTo>
                  <a:pt x="107327" y="110312"/>
                </a:lnTo>
                <a:lnTo>
                  <a:pt x="49695" y="110312"/>
                </a:lnTo>
                <a:lnTo>
                  <a:pt x="79489" y="38798"/>
                </a:lnTo>
                <a:lnTo>
                  <a:pt x="107327" y="110312"/>
                </a:lnTo>
                <a:lnTo>
                  <a:pt x="107327" y="47967"/>
                </a:lnTo>
                <a:lnTo>
                  <a:pt x="103365" y="38798"/>
                </a:lnTo>
                <a:lnTo>
                  <a:pt x="87464" y="2032"/>
                </a:lnTo>
                <a:lnTo>
                  <a:pt x="83489" y="2032"/>
                </a:lnTo>
                <a:lnTo>
                  <a:pt x="29819" y="130721"/>
                </a:lnTo>
                <a:lnTo>
                  <a:pt x="20116" y="152615"/>
                </a:lnTo>
                <a:lnTo>
                  <a:pt x="13411" y="164934"/>
                </a:lnTo>
                <a:lnTo>
                  <a:pt x="7442" y="170357"/>
                </a:lnTo>
                <a:lnTo>
                  <a:pt x="0" y="171564"/>
                </a:lnTo>
                <a:lnTo>
                  <a:pt x="0" y="177711"/>
                </a:lnTo>
                <a:lnTo>
                  <a:pt x="49695" y="177711"/>
                </a:lnTo>
                <a:lnTo>
                  <a:pt x="49695" y="171564"/>
                </a:lnTo>
                <a:lnTo>
                  <a:pt x="37769" y="171564"/>
                </a:lnTo>
                <a:lnTo>
                  <a:pt x="31813" y="169532"/>
                </a:lnTo>
                <a:lnTo>
                  <a:pt x="31813" y="155232"/>
                </a:lnTo>
                <a:lnTo>
                  <a:pt x="33794" y="151155"/>
                </a:lnTo>
                <a:lnTo>
                  <a:pt x="45720" y="120497"/>
                </a:lnTo>
                <a:lnTo>
                  <a:pt x="111302" y="120497"/>
                </a:lnTo>
                <a:lnTo>
                  <a:pt x="121246" y="147053"/>
                </a:lnTo>
                <a:lnTo>
                  <a:pt x="125209" y="153200"/>
                </a:lnTo>
                <a:lnTo>
                  <a:pt x="127203" y="159308"/>
                </a:lnTo>
                <a:lnTo>
                  <a:pt x="127203" y="169532"/>
                </a:lnTo>
                <a:lnTo>
                  <a:pt x="123228" y="171564"/>
                </a:lnTo>
                <a:lnTo>
                  <a:pt x="109321" y="171564"/>
                </a:lnTo>
                <a:lnTo>
                  <a:pt x="109321" y="177711"/>
                </a:lnTo>
                <a:lnTo>
                  <a:pt x="172923" y="177711"/>
                </a:lnTo>
                <a:lnTo>
                  <a:pt x="172923" y="171564"/>
                </a:lnTo>
                <a:close/>
              </a:path>
              <a:path w="1049655" h="233044">
                <a:moveTo>
                  <a:pt x="242481" y="173609"/>
                </a:moveTo>
                <a:lnTo>
                  <a:pt x="232981" y="171881"/>
                </a:lnTo>
                <a:lnTo>
                  <a:pt x="227584" y="169011"/>
                </a:lnTo>
                <a:lnTo>
                  <a:pt x="225158" y="163855"/>
                </a:lnTo>
                <a:lnTo>
                  <a:pt x="224599" y="155232"/>
                </a:lnTo>
                <a:lnTo>
                  <a:pt x="224599" y="0"/>
                </a:lnTo>
                <a:lnTo>
                  <a:pt x="222618" y="0"/>
                </a:lnTo>
                <a:lnTo>
                  <a:pt x="194932" y="8331"/>
                </a:lnTo>
                <a:lnTo>
                  <a:pt x="182854" y="12255"/>
                </a:lnTo>
                <a:lnTo>
                  <a:pt x="182854" y="16332"/>
                </a:lnTo>
                <a:lnTo>
                  <a:pt x="186829" y="16332"/>
                </a:lnTo>
                <a:lnTo>
                  <a:pt x="190804" y="14287"/>
                </a:lnTo>
                <a:lnTo>
                  <a:pt x="200736" y="14287"/>
                </a:lnTo>
                <a:lnTo>
                  <a:pt x="202755" y="18389"/>
                </a:lnTo>
                <a:lnTo>
                  <a:pt x="202755" y="155232"/>
                </a:lnTo>
                <a:lnTo>
                  <a:pt x="201879" y="163855"/>
                </a:lnTo>
                <a:lnTo>
                  <a:pt x="198767" y="169011"/>
                </a:lnTo>
                <a:lnTo>
                  <a:pt x="192671" y="171881"/>
                </a:lnTo>
                <a:lnTo>
                  <a:pt x="182854" y="173609"/>
                </a:lnTo>
                <a:lnTo>
                  <a:pt x="182854" y="177711"/>
                </a:lnTo>
                <a:lnTo>
                  <a:pt x="242481" y="177711"/>
                </a:lnTo>
                <a:lnTo>
                  <a:pt x="242481" y="173609"/>
                </a:lnTo>
                <a:close/>
              </a:path>
              <a:path w="1049655" h="233044">
                <a:moveTo>
                  <a:pt x="367703" y="67398"/>
                </a:moveTo>
                <a:lnTo>
                  <a:pt x="343865" y="67398"/>
                </a:lnTo>
                <a:lnTo>
                  <a:pt x="339890" y="65354"/>
                </a:lnTo>
                <a:lnTo>
                  <a:pt x="331939" y="62649"/>
                </a:lnTo>
                <a:lnTo>
                  <a:pt x="331939" y="108242"/>
                </a:lnTo>
                <a:lnTo>
                  <a:pt x="330517" y="118122"/>
                </a:lnTo>
                <a:lnTo>
                  <a:pt x="326478" y="125869"/>
                </a:lnTo>
                <a:lnTo>
                  <a:pt x="320192" y="130937"/>
                </a:lnTo>
                <a:lnTo>
                  <a:pt x="312051" y="132753"/>
                </a:lnTo>
                <a:lnTo>
                  <a:pt x="302450" y="129501"/>
                </a:lnTo>
                <a:lnTo>
                  <a:pt x="294906" y="120510"/>
                </a:lnTo>
                <a:lnTo>
                  <a:pt x="289979" y="106921"/>
                </a:lnTo>
                <a:lnTo>
                  <a:pt x="288201" y="89877"/>
                </a:lnTo>
                <a:lnTo>
                  <a:pt x="289318" y="79146"/>
                </a:lnTo>
                <a:lnTo>
                  <a:pt x="329463" y="92176"/>
                </a:lnTo>
                <a:lnTo>
                  <a:pt x="331939" y="108242"/>
                </a:lnTo>
                <a:lnTo>
                  <a:pt x="331939" y="62649"/>
                </a:lnTo>
                <a:lnTo>
                  <a:pt x="316026" y="57200"/>
                </a:lnTo>
                <a:lnTo>
                  <a:pt x="308076" y="57200"/>
                </a:lnTo>
                <a:lnTo>
                  <a:pt x="291503" y="60744"/>
                </a:lnTo>
                <a:lnTo>
                  <a:pt x="278269" y="70218"/>
                </a:lnTo>
                <a:lnTo>
                  <a:pt x="269519" y="83908"/>
                </a:lnTo>
                <a:lnTo>
                  <a:pt x="266357" y="100088"/>
                </a:lnTo>
                <a:lnTo>
                  <a:pt x="267563" y="111252"/>
                </a:lnTo>
                <a:lnTo>
                  <a:pt x="271564" y="120510"/>
                </a:lnTo>
                <a:lnTo>
                  <a:pt x="278930" y="128231"/>
                </a:lnTo>
                <a:lnTo>
                  <a:pt x="290195" y="134797"/>
                </a:lnTo>
                <a:lnTo>
                  <a:pt x="284238" y="138899"/>
                </a:lnTo>
                <a:lnTo>
                  <a:pt x="280263" y="145021"/>
                </a:lnTo>
                <a:lnTo>
                  <a:pt x="278269" y="145021"/>
                </a:lnTo>
                <a:lnTo>
                  <a:pt x="266357" y="157276"/>
                </a:lnTo>
                <a:lnTo>
                  <a:pt x="266357" y="169532"/>
                </a:lnTo>
                <a:lnTo>
                  <a:pt x="270332" y="171564"/>
                </a:lnTo>
                <a:lnTo>
                  <a:pt x="280263" y="177711"/>
                </a:lnTo>
                <a:lnTo>
                  <a:pt x="268986" y="186232"/>
                </a:lnTo>
                <a:lnTo>
                  <a:pt x="261620" y="193789"/>
                </a:lnTo>
                <a:lnTo>
                  <a:pt x="257606" y="200964"/>
                </a:lnTo>
                <a:lnTo>
                  <a:pt x="256387" y="208343"/>
                </a:lnTo>
                <a:lnTo>
                  <a:pt x="259867" y="218198"/>
                </a:lnTo>
                <a:lnTo>
                  <a:pt x="269316" y="225958"/>
                </a:lnTo>
                <a:lnTo>
                  <a:pt x="283235" y="231038"/>
                </a:lnTo>
                <a:lnTo>
                  <a:pt x="300126" y="232854"/>
                </a:lnTo>
                <a:lnTo>
                  <a:pt x="313791" y="231736"/>
                </a:lnTo>
                <a:lnTo>
                  <a:pt x="327456" y="228523"/>
                </a:lnTo>
                <a:lnTo>
                  <a:pt x="340385" y="223380"/>
                </a:lnTo>
                <a:lnTo>
                  <a:pt x="348411" y="218554"/>
                </a:lnTo>
                <a:lnTo>
                  <a:pt x="351815" y="216522"/>
                </a:lnTo>
                <a:lnTo>
                  <a:pt x="358178" y="210350"/>
                </a:lnTo>
                <a:lnTo>
                  <a:pt x="362483" y="204000"/>
                </a:lnTo>
                <a:lnTo>
                  <a:pt x="364947" y="197269"/>
                </a:lnTo>
                <a:lnTo>
                  <a:pt x="365721" y="189966"/>
                </a:lnTo>
                <a:lnTo>
                  <a:pt x="363550" y="178879"/>
                </a:lnTo>
                <a:lnTo>
                  <a:pt x="362686" y="177711"/>
                </a:lnTo>
                <a:lnTo>
                  <a:pt x="357771" y="170980"/>
                </a:lnTo>
                <a:lnTo>
                  <a:pt x="357771" y="194043"/>
                </a:lnTo>
                <a:lnTo>
                  <a:pt x="354507" y="203911"/>
                </a:lnTo>
                <a:lnTo>
                  <a:pt x="345097" y="211658"/>
                </a:lnTo>
                <a:lnTo>
                  <a:pt x="330098" y="216738"/>
                </a:lnTo>
                <a:lnTo>
                  <a:pt x="310057" y="218554"/>
                </a:lnTo>
                <a:lnTo>
                  <a:pt x="295249" y="217411"/>
                </a:lnTo>
                <a:lnTo>
                  <a:pt x="283984" y="213956"/>
                </a:lnTo>
                <a:lnTo>
                  <a:pt x="276809" y="208203"/>
                </a:lnTo>
                <a:lnTo>
                  <a:pt x="274294" y="200164"/>
                </a:lnTo>
                <a:lnTo>
                  <a:pt x="274764" y="195795"/>
                </a:lnTo>
                <a:lnTo>
                  <a:pt x="276529" y="191236"/>
                </a:lnTo>
                <a:lnTo>
                  <a:pt x="280162" y="185534"/>
                </a:lnTo>
                <a:lnTo>
                  <a:pt x="286219" y="177711"/>
                </a:lnTo>
                <a:lnTo>
                  <a:pt x="294106" y="179209"/>
                </a:lnTo>
                <a:lnTo>
                  <a:pt x="304596" y="180517"/>
                </a:lnTo>
                <a:lnTo>
                  <a:pt x="315849" y="181432"/>
                </a:lnTo>
                <a:lnTo>
                  <a:pt x="341007" y="182270"/>
                </a:lnTo>
                <a:lnTo>
                  <a:pt x="350812" y="184086"/>
                </a:lnTo>
                <a:lnTo>
                  <a:pt x="356158" y="187820"/>
                </a:lnTo>
                <a:lnTo>
                  <a:pt x="357771" y="194043"/>
                </a:lnTo>
                <a:lnTo>
                  <a:pt x="357771" y="170980"/>
                </a:lnTo>
                <a:lnTo>
                  <a:pt x="357276" y="170294"/>
                </a:lnTo>
                <a:lnTo>
                  <a:pt x="347281" y="164388"/>
                </a:lnTo>
                <a:lnTo>
                  <a:pt x="333933" y="161353"/>
                </a:lnTo>
                <a:lnTo>
                  <a:pt x="302120" y="161353"/>
                </a:lnTo>
                <a:lnTo>
                  <a:pt x="288201" y="159308"/>
                </a:lnTo>
                <a:lnTo>
                  <a:pt x="282244" y="157276"/>
                </a:lnTo>
                <a:lnTo>
                  <a:pt x="282244" y="149123"/>
                </a:lnTo>
                <a:lnTo>
                  <a:pt x="290195" y="138899"/>
                </a:lnTo>
                <a:lnTo>
                  <a:pt x="298145" y="136867"/>
                </a:lnTo>
                <a:lnTo>
                  <a:pt x="300126" y="136867"/>
                </a:lnTo>
                <a:lnTo>
                  <a:pt x="302120" y="138899"/>
                </a:lnTo>
                <a:lnTo>
                  <a:pt x="312051" y="138899"/>
                </a:lnTo>
                <a:lnTo>
                  <a:pt x="333730" y="132753"/>
                </a:lnTo>
                <a:lnTo>
                  <a:pt x="339890" y="128676"/>
                </a:lnTo>
                <a:lnTo>
                  <a:pt x="345109" y="122453"/>
                </a:lnTo>
                <a:lnTo>
                  <a:pt x="348830" y="115658"/>
                </a:lnTo>
                <a:lnTo>
                  <a:pt x="351066" y="107721"/>
                </a:lnTo>
                <a:lnTo>
                  <a:pt x="351815" y="98056"/>
                </a:lnTo>
                <a:lnTo>
                  <a:pt x="351815" y="91909"/>
                </a:lnTo>
                <a:lnTo>
                  <a:pt x="349821" y="85801"/>
                </a:lnTo>
                <a:lnTo>
                  <a:pt x="345846" y="77609"/>
                </a:lnTo>
                <a:lnTo>
                  <a:pt x="367703" y="77609"/>
                </a:lnTo>
                <a:lnTo>
                  <a:pt x="367703" y="67398"/>
                </a:lnTo>
                <a:close/>
              </a:path>
              <a:path w="1049655" h="233044">
                <a:moveTo>
                  <a:pt x="494906" y="116420"/>
                </a:moveTo>
                <a:lnTo>
                  <a:pt x="490689" y="92519"/>
                </a:lnTo>
                <a:lnTo>
                  <a:pt x="479005" y="73787"/>
                </a:lnTo>
                <a:lnTo>
                  <a:pt x="471068" y="68287"/>
                </a:lnTo>
                <a:lnTo>
                  <a:pt x="471068" y="126644"/>
                </a:lnTo>
                <a:lnTo>
                  <a:pt x="469201" y="146050"/>
                </a:lnTo>
                <a:lnTo>
                  <a:pt x="463613" y="160845"/>
                </a:lnTo>
                <a:lnTo>
                  <a:pt x="454291" y="170294"/>
                </a:lnTo>
                <a:lnTo>
                  <a:pt x="441236" y="173609"/>
                </a:lnTo>
                <a:lnTo>
                  <a:pt x="433882" y="172173"/>
                </a:lnTo>
                <a:lnTo>
                  <a:pt x="408457" y="133019"/>
                </a:lnTo>
                <a:lnTo>
                  <a:pt x="405472" y="106210"/>
                </a:lnTo>
                <a:lnTo>
                  <a:pt x="407619" y="89484"/>
                </a:lnTo>
                <a:lnTo>
                  <a:pt x="413677" y="76593"/>
                </a:lnTo>
                <a:lnTo>
                  <a:pt x="423075" y="68287"/>
                </a:lnTo>
                <a:lnTo>
                  <a:pt x="435279" y="65354"/>
                </a:lnTo>
                <a:lnTo>
                  <a:pt x="450100" y="69761"/>
                </a:lnTo>
                <a:lnTo>
                  <a:pt x="461378" y="82207"/>
                </a:lnTo>
                <a:lnTo>
                  <a:pt x="468553" y="101549"/>
                </a:lnTo>
                <a:lnTo>
                  <a:pt x="471068" y="126644"/>
                </a:lnTo>
                <a:lnTo>
                  <a:pt x="471068" y="68287"/>
                </a:lnTo>
                <a:lnTo>
                  <a:pt x="466839" y="65354"/>
                </a:lnTo>
                <a:lnTo>
                  <a:pt x="461365" y="61569"/>
                </a:lnTo>
                <a:lnTo>
                  <a:pt x="439254" y="57200"/>
                </a:lnTo>
                <a:lnTo>
                  <a:pt x="416318" y="61899"/>
                </a:lnTo>
                <a:lnTo>
                  <a:pt x="398767" y="74815"/>
                </a:lnTo>
                <a:lnTo>
                  <a:pt x="387565" y="94246"/>
                </a:lnTo>
                <a:lnTo>
                  <a:pt x="383628" y="118465"/>
                </a:lnTo>
                <a:lnTo>
                  <a:pt x="387845" y="142697"/>
                </a:lnTo>
                <a:lnTo>
                  <a:pt x="399516" y="162128"/>
                </a:lnTo>
                <a:lnTo>
                  <a:pt x="417156" y="175056"/>
                </a:lnTo>
                <a:lnTo>
                  <a:pt x="439254" y="179755"/>
                </a:lnTo>
                <a:lnTo>
                  <a:pt x="461365" y="175031"/>
                </a:lnTo>
                <a:lnTo>
                  <a:pt x="463270" y="173609"/>
                </a:lnTo>
                <a:lnTo>
                  <a:pt x="479005" y="161874"/>
                </a:lnTo>
                <a:lnTo>
                  <a:pt x="490689" y="141833"/>
                </a:lnTo>
                <a:lnTo>
                  <a:pt x="494906" y="116420"/>
                </a:lnTo>
                <a:close/>
              </a:path>
              <a:path w="1049655" h="233044">
                <a:moveTo>
                  <a:pt x="586359" y="63322"/>
                </a:moveTo>
                <a:lnTo>
                  <a:pt x="582383" y="57200"/>
                </a:lnTo>
                <a:lnTo>
                  <a:pt x="572439" y="57200"/>
                </a:lnTo>
                <a:lnTo>
                  <a:pt x="565264" y="58445"/>
                </a:lnTo>
                <a:lnTo>
                  <a:pt x="558266" y="62560"/>
                </a:lnTo>
                <a:lnTo>
                  <a:pt x="550900" y="70116"/>
                </a:lnTo>
                <a:lnTo>
                  <a:pt x="542620" y="81686"/>
                </a:lnTo>
                <a:lnTo>
                  <a:pt x="542620" y="59245"/>
                </a:lnTo>
                <a:lnTo>
                  <a:pt x="540626" y="57200"/>
                </a:lnTo>
                <a:lnTo>
                  <a:pt x="531964" y="61442"/>
                </a:lnTo>
                <a:lnTo>
                  <a:pt x="523494" y="65100"/>
                </a:lnTo>
                <a:lnTo>
                  <a:pt x="514642" y="68389"/>
                </a:lnTo>
                <a:lnTo>
                  <a:pt x="504863" y="71501"/>
                </a:lnTo>
                <a:lnTo>
                  <a:pt x="504863" y="75577"/>
                </a:lnTo>
                <a:lnTo>
                  <a:pt x="518782" y="75577"/>
                </a:lnTo>
                <a:lnTo>
                  <a:pt x="520763" y="79654"/>
                </a:lnTo>
                <a:lnTo>
                  <a:pt x="520763" y="155232"/>
                </a:lnTo>
                <a:lnTo>
                  <a:pt x="520484" y="162699"/>
                </a:lnTo>
                <a:lnTo>
                  <a:pt x="518528" y="167487"/>
                </a:lnTo>
                <a:lnTo>
                  <a:pt x="513207" y="170738"/>
                </a:lnTo>
                <a:lnTo>
                  <a:pt x="502856" y="173609"/>
                </a:lnTo>
                <a:lnTo>
                  <a:pt x="502856" y="177711"/>
                </a:lnTo>
                <a:lnTo>
                  <a:pt x="564476" y="177711"/>
                </a:lnTo>
                <a:lnTo>
                  <a:pt x="564476" y="173609"/>
                </a:lnTo>
                <a:lnTo>
                  <a:pt x="553516" y="172720"/>
                </a:lnTo>
                <a:lnTo>
                  <a:pt x="546836" y="169532"/>
                </a:lnTo>
                <a:lnTo>
                  <a:pt x="543521" y="163271"/>
                </a:lnTo>
                <a:lnTo>
                  <a:pt x="542620" y="153200"/>
                </a:lnTo>
                <a:lnTo>
                  <a:pt x="542620" y="95986"/>
                </a:lnTo>
                <a:lnTo>
                  <a:pt x="544576" y="89039"/>
                </a:lnTo>
                <a:lnTo>
                  <a:pt x="549325" y="81699"/>
                </a:lnTo>
                <a:lnTo>
                  <a:pt x="555193" y="75895"/>
                </a:lnTo>
                <a:lnTo>
                  <a:pt x="560501" y="73533"/>
                </a:lnTo>
                <a:lnTo>
                  <a:pt x="562483" y="73533"/>
                </a:lnTo>
                <a:lnTo>
                  <a:pt x="570458" y="81686"/>
                </a:lnTo>
                <a:lnTo>
                  <a:pt x="574433" y="83756"/>
                </a:lnTo>
                <a:lnTo>
                  <a:pt x="582383" y="83756"/>
                </a:lnTo>
                <a:lnTo>
                  <a:pt x="586359" y="79654"/>
                </a:lnTo>
                <a:lnTo>
                  <a:pt x="586359" y="63322"/>
                </a:lnTo>
                <a:close/>
              </a:path>
              <a:path w="1049655" h="233044">
                <a:moveTo>
                  <a:pt x="632079" y="6134"/>
                </a:moveTo>
                <a:lnTo>
                  <a:pt x="626110" y="0"/>
                </a:lnTo>
                <a:lnTo>
                  <a:pt x="612178" y="0"/>
                </a:lnTo>
                <a:lnTo>
                  <a:pt x="606221" y="6134"/>
                </a:lnTo>
                <a:lnTo>
                  <a:pt x="606221" y="20434"/>
                </a:lnTo>
                <a:lnTo>
                  <a:pt x="612178" y="26543"/>
                </a:lnTo>
                <a:lnTo>
                  <a:pt x="626110" y="26543"/>
                </a:lnTo>
                <a:lnTo>
                  <a:pt x="632079" y="20434"/>
                </a:lnTo>
                <a:lnTo>
                  <a:pt x="632079" y="6134"/>
                </a:lnTo>
                <a:close/>
              </a:path>
              <a:path w="1049655" h="233044">
                <a:moveTo>
                  <a:pt x="649960" y="173609"/>
                </a:moveTo>
                <a:lnTo>
                  <a:pt x="640461" y="171818"/>
                </a:lnTo>
                <a:lnTo>
                  <a:pt x="635050" y="168503"/>
                </a:lnTo>
                <a:lnTo>
                  <a:pt x="632637" y="162128"/>
                </a:lnTo>
                <a:lnTo>
                  <a:pt x="632079" y="151155"/>
                </a:lnTo>
                <a:lnTo>
                  <a:pt x="632079" y="57200"/>
                </a:lnTo>
                <a:lnTo>
                  <a:pt x="592315" y="71501"/>
                </a:lnTo>
                <a:lnTo>
                  <a:pt x="592315" y="75577"/>
                </a:lnTo>
                <a:lnTo>
                  <a:pt x="608203" y="75577"/>
                </a:lnTo>
                <a:lnTo>
                  <a:pt x="610196" y="79654"/>
                </a:lnTo>
                <a:lnTo>
                  <a:pt x="610196" y="151155"/>
                </a:lnTo>
                <a:lnTo>
                  <a:pt x="609600" y="162128"/>
                </a:lnTo>
                <a:lnTo>
                  <a:pt x="606971" y="168503"/>
                </a:lnTo>
                <a:lnTo>
                  <a:pt x="600976" y="171818"/>
                </a:lnTo>
                <a:lnTo>
                  <a:pt x="590321" y="173609"/>
                </a:lnTo>
                <a:lnTo>
                  <a:pt x="590321" y="177711"/>
                </a:lnTo>
                <a:lnTo>
                  <a:pt x="649960" y="177711"/>
                </a:lnTo>
                <a:lnTo>
                  <a:pt x="649960" y="173609"/>
                </a:lnTo>
                <a:close/>
              </a:path>
              <a:path w="1049655" h="233044">
                <a:moveTo>
                  <a:pt x="727468" y="159308"/>
                </a:moveTo>
                <a:lnTo>
                  <a:pt x="725474" y="157276"/>
                </a:lnTo>
                <a:lnTo>
                  <a:pt x="719518" y="163410"/>
                </a:lnTo>
                <a:lnTo>
                  <a:pt x="715543" y="165455"/>
                </a:lnTo>
                <a:lnTo>
                  <a:pt x="709587" y="165455"/>
                </a:lnTo>
                <a:lnTo>
                  <a:pt x="703224" y="164236"/>
                </a:lnTo>
                <a:lnTo>
                  <a:pt x="698906" y="160337"/>
                </a:lnTo>
                <a:lnTo>
                  <a:pt x="696455" y="153377"/>
                </a:lnTo>
                <a:lnTo>
                  <a:pt x="695680" y="142976"/>
                </a:lnTo>
                <a:lnTo>
                  <a:pt x="695680" y="69430"/>
                </a:lnTo>
                <a:lnTo>
                  <a:pt x="721499" y="69430"/>
                </a:lnTo>
                <a:lnTo>
                  <a:pt x="721499" y="61277"/>
                </a:lnTo>
                <a:lnTo>
                  <a:pt x="695680" y="61277"/>
                </a:lnTo>
                <a:lnTo>
                  <a:pt x="695680" y="26543"/>
                </a:lnTo>
                <a:lnTo>
                  <a:pt x="693686" y="26543"/>
                </a:lnTo>
                <a:lnTo>
                  <a:pt x="693686" y="28587"/>
                </a:lnTo>
                <a:lnTo>
                  <a:pt x="691705" y="32689"/>
                </a:lnTo>
                <a:lnTo>
                  <a:pt x="689711" y="34721"/>
                </a:lnTo>
                <a:lnTo>
                  <a:pt x="682345" y="44907"/>
                </a:lnTo>
                <a:lnTo>
                  <a:pt x="675538" y="53365"/>
                </a:lnTo>
                <a:lnTo>
                  <a:pt x="669848" y="59143"/>
                </a:lnTo>
                <a:lnTo>
                  <a:pt x="665848" y="61277"/>
                </a:lnTo>
                <a:lnTo>
                  <a:pt x="661873" y="63322"/>
                </a:lnTo>
                <a:lnTo>
                  <a:pt x="659892" y="65354"/>
                </a:lnTo>
                <a:lnTo>
                  <a:pt x="659892" y="67398"/>
                </a:lnTo>
                <a:lnTo>
                  <a:pt x="661873" y="67398"/>
                </a:lnTo>
                <a:lnTo>
                  <a:pt x="661873" y="69430"/>
                </a:lnTo>
                <a:lnTo>
                  <a:pt x="675779" y="69430"/>
                </a:lnTo>
                <a:lnTo>
                  <a:pt x="675779" y="147053"/>
                </a:lnTo>
                <a:lnTo>
                  <a:pt x="676960" y="161645"/>
                </a:lnTo>
                <a:lnTo>
                  <a:pt x="680758" y="171831"/>
                </a:lnTo>
                <a:lnTo>
                  <a:pt x="687527" y="177800"/>
                </a:lnTo>
                <a:lnTo>
                  <a:pt x="697661" y="179755"/>
                </a:lnTo>
                <a:lnTo>
                  <a:pt x="706234" y="178562"/>
                </a:lnTo>
                <a:lnTo>
                  <a:pt x="714057" y="174891"/>
                </a:lnTo>
                <a:lnTo>
                  <a:pt x="721131" y="168541"/>
                </a:lnTo>
                <a:lnTo>
                  <a:pt x="723252" y="165455"/>
                </a:lnTo>
                <a:lnTo>
                  <a:pt x="727468" y="159308"/>
                </a:lnTo>
                <a:close/>
              </a:path>
              <a:path w="1049655" h="233044">
                <a:moveTo>
                  <a:pt x="850696" y="173609"/>
                </a:moveTo>
                <a:lnTo>
                  <a:pt x="842340" y="171818"/>
                </a:lnTo>
                <a:lnTo>
                  <a:pt x="837539" y="168503"/>
                </a:lnTo>
                <a:lnTo>
                  <a:pt x="835329" y="162128"/>
                </a:lnTo>
                <a:lnTo>
                  <a:pt x="834809" y="151155"/>
                </a:lnTo>
                <a:lnTo>
                  <a:pt x="834809" y="100088"/>
                </a:lnTo>
                <a:lnTo>
                  <a:pt x="832942" y="81330"/>
                </a:lnTo>
                <a:lnTo>
                  <a:pt x="828840" y="71501"/>
                </a:lnTo>
                <a:lnTo>
                  <a:pt x="827354" y="67919"/>
                </a:lnTo>
                <a:lnTo>
                  <a:pt x="818032" y="59880"/>
                </a:lnTo>
                <a:lnTo>
                  <a:pt x="804976" y="57200"/>
                </a:lnTo>
                <a:lnTo>
                  <a:pt x="794042" y="58420"/>
                </a:lnTo>
                <a:lnTo>
                  <a:pt x="784606" y="62306"/>
                </a:lnTo>
                <a:lnTo>
                  <a:pt x="775919" y="69253"/>
                </a:lnTo>
                <a:lnTo>
                  <a:pt x="767232" y="79654"/>
                </a:lnTo>
                <a:lnTo>
                  <a:pt x="767232" y="0"/>
                </a:lnTo>
                <a:lnTo>
                  <a:pt x="729449" y="12255"/>
                </a:lnTo>
                <a:lnTo>
                  <a:pt x="729449" y="16332"/>
                </a:lnTo>
                <a:lnTo>
                  <a:pt x="743356" y="16332"/>
                </a:lnTo>
                <a:lnTo>
                  <a:pt x="745350" y="18389"/>
                </a:lnTo>
                <a:lnTo>
                  <a:pt x="745350" y="151155"/>
                </a:lnTo>
                <a:lnTo>
                  <a:pt x="745096" y="162128"/>
                </a:lnTo>
                <a:lnTo>
                  <a:pt x="743356" y="168503"/>
                </a:lnTo>
                <a:lnTo>
                  <a:pt x="738644" y="171818"/>
                </a:lnTo>
                <a:lnTo>
                  <a:pt x="729449" y="173609"/>
                </a:lnTo>
                <a:lnTo>
                  <a:pt x="729449" y="177711"/>
                </a:lnTo>
                <a:lnTo>
                  <a:pt x="785101" y="177711"/>
                </a:lnTo>
                <a:lnTo>
                  <a:pt x="785101" y="173609"/>
                </a:lnTo>
                <a:lnTo>
                  <a:pt x="775614" y="171818"/>
                </a:lnTo>
                <a:lnTo>
                  <a:pt x="770204" y="168503"/>
                </a:lnTo>
                <a:lnTo>
                  <a:pt x="767791" y="162128"/>
                </a:lnTo>
                <a:lnTo>
                  <a:pt x="767232" y="151155"/>
                </a:lnTo>
                <a:lnTo>
                  <a:pt x="767232" y="87833"/>
                </a:lnTo>
                <a:lnTo>
                  <a:pt x="795045" y="71501"/>
                </a:lnTo>
                <a:lnTo>
                  <a:pt x="804024" y="73380"/>
                </a:lnTo>
                <a:lnTo>
                  <a:pt x="810209" y="78892"/>
                </a:lnTo>
                <a:lnTo>
                  <a:pt x="813790" y="87858"/>
                </a:lnTo>
                <a:lnTo>
                  <a:pt x="814933" y="100088"/>
                </a:lnTo>
                <a:lnTo>
                  <a:pt x="814933" y="151155"/>
                </a:lnTo>
                <a:lnTo>
                  <a:pt x="814374" y="161264"/>
                </a:lnTo>
                <a:lnTo>
                  <a:pt x="811949" y="167741"/>
                </a:lnTo>
                <a:lnTo>
                  <a:pt x="806538" y="171538"/>
                </a:lnTo>
                <a:lnTo>
                  <a:pt x="797026" y="173609"/>
                </a:lnTo>
                <a:lnTo>
                  <a:pt x="797026" y="177711"/>
                </a:lnTo>
                <a:lnTo>
                  <a:pt x="850696" y="177711"/>
                </a:lnTo>
                <a:lnTo>
                  <a:pt x="850696" y="173609"/>
                </a:lnTo>
                <a:close/>
              </a:path>
              <a:path w="1049655" h="233044">
                <a:moveTo>
                  <a:pt x="1049451" y="173609"/>
                </a:moveTo>
                <a:lnTo>
                  <a:pt x="1043495" y="173609"/>
                </a:lnTo>
                <a:lnTo>
                  <a:pt x="1035545" y="171564"/>
                </a:lnTo>
                <a:lnTo>
                  <a:pt x="1033551" y="167487"/>
                </a:lnTo>
                <a:lnTo>
                  <a:pt x="1033551" y="104165"/>
                </a:lnTo>
                <a:lnTo>
                  <a:pt x="1031697" y="83908"/>
                </a:lnTo>
                <a:lnTo>
                  <a:pt x="1026985" y="71501"/>
                </a:lnTo>
                <a:lnTo>
                  <a:pt x="1026109" y="69202"/>
                </a:lnTo>
                <a:lnTo>
                  <a:pt x="1016800" y="60236"/>
                </a:lnTo>
                <a:lnTo>
                  <a:pt x="1003757" y="57200"/>
                </a:lnTo>
                <a:lnTo>
                  <a:pt x="993305" y="58699"/>
                </a:lnTo>
                <a:lnTo>
                  <a:pt x="982878" y="63068"/>
                </a:lnTo>
                <a:lnTo>
                  <a:pt x="972439" y="70116"/>
                </a:lnTo>
                <a:lnTo>
                  <a:pt x="962012" y="79654"/>
                </a:lnTo>
                <a:lnTo>
                  <a:pt x="958799" y="71501"/>
                </a:lnTo>
                <a:lnTo>
                  <a:pt x="958253" y="70116"/>
                </a:lnTo>
                <a:lnTo>
                  <a:pt x="952817" y="63068"/>
                </a:lnTo>
                <a:lnTo>
                  <a:pt x="945527" y="58699"/>
                </a:lnTo>
                <a:lnTo>
                  <a:pt x="936180" y="57200"/>
                </a:lnTo>
                <a:lnTo>
                  <a:pt x="928001" y="58102"/>
                </a:lnTo>
                <a:lnTo>
                  <a:pt x="920013" y="61290"/>
                </a:lnTo>
                <a:lnTo>
                  <a:pt x="910170" y="67538"/>
                </a:lnTo>
                <a:lnTo>
                  <a:pt x="896416" y="77609"/>
                </a:lnTo>
                <a:lnTo>
                  <a:pt x="896416" y="59245"/>
                </a:lnTo>
                <a:lnTo>
                  <a:pt x="894435" y="57200"/>
                </a:lnTo>
                <a:lnTo>
                  <a:pt x="885774" y="61125"/>
                </a:lnTo>
                <a:lnTo>
                  <a:pt x="877290" y="64084"/>
                </a:lnTo>
                <a:lnTo>
                  <a:pt x="858647" y="69430"/>
                </a:lnTo>
                <a:lnTo>
                  <a:pt x="858647" y="73533"/>
                </a:lnTo>
                <a:lnTo>
                  <a:pt x="874560" y="73533"/>
                </a:lnTo>
                <a:lnTo>
                  <a:pt x="876427" y="77368"/>
                </a:lnTo>
                <a:lnTo>
                  <a:pt x="876554" y="155232"/>
                </a:lnTo>
                <a:lnTo>
                  <a:pt x="858647" y="173609"/>
                </a:lnTo>
                <a:lnTo>
                  <a:pt x="858647" y="177711"/>
                </a:lnTo>
                <a:lnTo>
                  <a:pt x="914298" y="177711"/>
                </a:lnTo>
                <a:lnTo>
                  <a:pt x="914298" y="173609"/>
                </a:lnTo>
                <a:lnTo>
                  <a:pt x="900391" y="173609"/>
                </a:lnTo>
                <a:lnTo>
                  <a:pt x="898525" y="169786"/>
                </a:lnTo>
                <a:lnTo>
                  <a:pt x="898410" y="85801"/>
                </a:lnTo>
                <a:lnTo>
                  <a:pt x="900391" y="83756"/>
                </a:lnTo>
                <a:lnTo>
                  <a:pt x="900391" y="81686"/>
                </a:lnTo>
                <a:lnTo>
                  <a:pt x="928204" y="71501"/>
                </a:lnTo>
                <a:lnTo>
                  <a:pt x="934897" y="73063"/>
                </a:lnTo>
                <a:lnTo>
                  <a:pt x="939901" y="77876"/>
                </a:lnTo>
                <a:lnTo>
                  <a:pt x="943038" y="86144"/>
                </a:lnTo>
                <a:lnTo>
                  <a:pt x="944130" y="98056"/>
                </a:lnTo>
                <a:lnTo>
                  <a:pt x="944130" y="155232"/>
                </a:lnTo>
                <a:lnTo>
                  <a:pt x="943571" y="163855"/>
                </a:lnTo>
                <a:lnTo>
                  <a:pt x="941146" y="169011"/>
                </a:lnTo>
                <a:lnTo>
                  <a:pt x="935736" y="171881"/>
                </a:lnTo>
                <a:lnTo>
                  <a:pt x="926223" y="173609"/>
                </a:lnTo>
                <a:lnTo>
                  <a:pt x="926223" y="177711"/>
                </a:lnTo>
                <a:lnTo>
                  <a:pt x="983856" y="177711"/>
                </a:lnTo>
                <a:lnTo>
                  <a:pt x="983856" y="173609"/>
                </a:lnTo>
                <a:lnTo>
                  <a:pt x="975207" y="172720"/>
                </a:lnTo>
                <a:lnTo>
                  <a:pt x="969708" y="169532"/>
                </a:lnTo>
                <a:lnTo>
                  <a:pt x="966825" y="163271"/>
                </a:lnTo>
                <a:lnTo>
                  <a:pt x="965987" y="153200"/>
                </a:lnTo>
                <a:lnTo>
                  <a:pt x="965987" y="87833"/>
                </a:lnTo>
                <a:lnTo>
                  <a:pt x="971130" y="80111"/>
                </a:lnTo>
                <a:lnTo>
                  <a:pt x="971702" y="79654"/>
                </a:lnTo>
                <a:lnTo>
                  <a:pt x="977404" y="75069"/>
                </a:lnTo>
                <a:lnTo>
                  <a:pt x="984427" y="72326"/>
                </a:lnTo>
                <a:lnTo>
                  <a:pt x="991831" y="71501"/>
                </a:lnTo>
                <a:lnTo>
                  <a:pt x="1001649" y="72809"/>
                </a:lnTo>
                <a:lnTo>
                  <a:pt x="1007732" y="77368"/>
                </a:lnTo>
                <a:lnTo>
                  <a:pt x="1010831" y="86144"/>
                </a:lnTo>
                <a:lnTo>
                  <a:pt x="1011707" y="100088"/>
                </a:lnTo>
                <a:lnTo>
                  <a:pt x="1011707" y="169532"/>
                </a:lnTo>
                <a:lnTo>
                  <a:pt x="1009713" y="171564"/>
                </a:lnTo>
                <a:lnTo>
                  <a:pt x="995807" y="173609"/>
                </a:lnTo>
                <a:lnTo>
                  <a:pt x="995807" y="177711"/>
                </a:lnTo>
                <a:lnTo>
                  <a:pt x="1049451" y="177711"/>
                </a:lnTo>
                <a:lnTo>
                  <a:pt x="1049451" y="173609"/>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6" name="object 26"/>
          <p:cNvGrpSpPr/>
          <p:nvPr/>
        </p:nvGrpSpPr>
        <p:grpSpPr>
          <a:xfrm>
            <a:off x="2986191" y="1900873"/>
            <a:ext cx="779780" cy="180340"/>
            <a:chOff x="2986191" y="1900873"/>
            <a:chExt cx="779780" cy="180340"/>
          </a:xfrm>
        </p:grpSpPr>
        <p:pic>
          <p:nvPicPr>
            <p:cNvPr id="27" name="object 27"/>
            <p:cNvPicPr/>
            <p:nvPr/>
          </p:nvPicPr>
          <p:blipFill>
            <a:blip r:embed="rId16" cstate="print"/>
            <a:stretch>
              <a:fillRect/>
            </a:stretch>
          </p:blipFill>
          <p:spPr>
            <a:xfrm>
              <a:off x="2986191" y="1960121"/>
              <a:ext cx="75523" cy="120507"/>
            </a:xfrm>
            <a:prstGeom prst="rect">
              <a:avLst/>
            </a:prstGeom>
          </p:spPr>
        </p:pic>
        <p:sp>
          <p:nvSpPr>
            <p:cNvPr id="28" name="object 28"/>
            <p:cNvSpPr/>
            <p:nvPr/>
          </p:nvSpPr>
          <p:spPr>
            <a:xfrm>
              <a:off x="3081604" y="1900885"/>
              <a:ext cx="590550" cy="180340"/>
            </a:xfrm>
            <a:custGeom>
              <a:avLst/>
              <a:gdLst/>
              <a:ahLst/>
              <a:cxnLst/>
              <a:rect l="l" t="t" r="r" b="b"/>
              <a:pathLst>
                <a:path w="590550" h="180339">
                  <a:moveTo>
                    <a:pt x="101346" y="159308"/>
                  </a:moveTo>
                  <a:lnTo>
                    <a:pt x="95389" y="165455"/>
                  </a:lnTo>
                  <a:lnTo>
                    <a:pt x="85458" y="165455"/>
                  </a:lnTo>
                  <a:lnTo>
                    <a:pt x="83464" y="161353"/>
                  </a:lnTo>
                  <a:lnTo>
                    <a:pt x="83464" y="108242"/>
                  </a:lnTo>
                  <a:lnTo>
                    <a:pt x="83400" y="98056"/>
                  </a:lnTo>
                  <a:lnTo>
                    <a:pt x="66573" y="61290"/>
                  </a:lnTo>
                  <a:lnTo>
                    <a:pt x="47675" y="57200"/>
                  </a:lnTo>
                  <a:lnTo>
                    <a:pt x="30797" y="59690"/>
                  </a:lnTo>
                  <a:lnTo>
                    <a:pt x="16891" y="66395"/>
                  </a:lnTo>
                  <a:lnTo>
                    <a:pt x="7454" y="76161"/>
                  </a:lnTo>
                  <a:lnTo>
                    <a:pt x="3975" y="87833"/>
                  </a:lnTo>
                  <a:lnTo>
                    <a:pt x="3975" y="93954"/>
                  </a:lnTo>
                  <a:lnTo>
                    <a:pt x="9931" y="98056"/>
                  </a:lnTo>
                  <a:lnTo>
                    <a:pt x="21856" y="98056"/>
                  </a:lnTo>
                  <a:lnTo>
                    <a:pt x="27813" y="93954"/>
                  </a:lnTo>
                  <a:lnTo>
                    <a:pt x="27813" y="85801"/>
                  </a:lnTo>
                  <a:lnTo>
                    <a:pt x="25831" y="85801"/>
                  </a:lnTo>
                  <a:lnTo>
                    <a:pt x="25831" y="69430"/>
                  </a:lnTo>
                  <a:lnTo>
                    <a:pt x="33769" y="63322"/>
                  </a:lnTo>
                  <a:lnTo>
                    <a:pt x="43700" y="63322"/>
                  </a:lnTo>
                  <a:lnTo>
                    <a:pt x="63601" y="85801"/>
                  </a:lnTo>
                  <a:lnTo>
                    <a:pt x="63601" y="102133"/>
                  </a:lnTo>
                  <a:lnTo>
                    <a:pt x="63601" y="108242"/>
                  </a:lnTo>
                  <a:lnTo>
                    <a:pt x="63601" y="153200"/>
                  </a:lnTo>
                  <a:lnTo>
                    <a:pt x="61620" y="155232"/>
                  </a:lnTo>
                  <a:lnTo>
                    <a:pt x="49695" y="163410"/>
                  </a:lnTo>
                  <a:lnTo>
                    <a:pt x="43700" y="165455"/>
                  </a:lnTo>
                  <a:lnTo>
                    <a:pt x="37744" y="165455"/>
                  </a:lnTo>
                  <a:lnTo>
                    <a:pt x="31915" y="163703"/>
                  </a:lnTo>
                  <a:lnTo>
                    <a:pt x="26822" y="159067"/>
                  </a:lnTo>
                  <a:lnTo>
                    <a:pt x="23215" y="152527"/>
                  </a:lnTo>
                  <a:lnTo>
                    <a:pt x="21856" y="145021"/>
                  </a:lnTo>
                  <a:lnTo>
                    <a:pt x="21856" y="142976"/>
                  </a:lnTo>
                  <a:lnTo>
                    <a:pt x="23901" y="132956"/>
                  </a:lnTo>
                  <a:lnTo>
                    <a:pt x="30797" y="124079"/>
                  </a:lnTo>
                  <a:lnTo>
                    <a:pt x="43649" y="115976"/>
                  </a:lnTo>
                  <a:lnTo>
                    <a:pt x="63601" y="108242"/>
                  </a:lnTo>
                  <a:lnTo>
                    <a:pt x="63601" y="102133"/>
                  </a:lnTo>
                  <a:lnTo>
                    <a:pt x="25577" y="118465"/>
                  </a:lnTo>
                  <a:lnTo>
                    <a:pt x="0" y="142976"/>
                  </a:lnTo>
                  <a:lnTo>
                    <a:pt x="0" y="151155"/>
                  </a:lnTo>
                  <a:lnTo>
                    <a:pt x="2082" y="162521"/>
                  </a:lnTo>
                  <a:lnTo>
                    <a:pt x="7696" y="171577"/>
                  </a:lnTo>
                  <a:lnTo>
                    <a:pt x="15925" y="177584"/>
                  </a:lnTo>
                  <a:lnTo>
                    <a:pt x="25831" y="179755"/>
                  </a:lnTo>
                  <a:lnTo>
                    <a:pt x="34518" y="178600"/>
                  </a:lnTo>
                  <a:lnTo>
                    <a:pt x="43218" y="175145"/>
                  </a:lnTo>
                  <a:lnTo>
                    <a:pt x="52654" y="169392"/>
                  </a:lnTo>
                  <a:lnTo>
                    <a:pt x="58013" y="165455"/>
                  </a:lnTo>
                  <a:lnTo>
                    <a:pt x="63601" y="161353"/>
                  </a:lnTo>
                  <a:lnTo>
                    <a:pt x="65582" y="173609"/>
                  </a:lnTo>
                  <a:lnTo>
                    <a:pt x="69557" y="179755"/>
                  </a:lnTo>
                  <a:lnTo>
                    <a:pt x="87439" y="179755"/>
                  </a:lnTo>
                  <a:lnTo>
                    <a:pt x="93408" y="177711"/>
                  </a:lnTo>
                  <a:lnTo>
                    <a:pt x="101346" y="167487"/>
                  </a:lnTo>
                  <a:lnTo>
                    <a:pt x="101346" y="165455"/>
                  </a:lnTo>
                  <a:lnTo>
                    <a:pt x="101346" y="159308"/>
                  </a:lnTo>
                  <a:close/>
                </a:path>
                <a:path w="590550" h="180339">
                  <a:moveTo>
                    <a:pt x="172923" y="159308"/>
                  </a:moveTo>
                  <a:lnTo>
                    <a:pt x="170942" y="157276"/>
                  </a:lnTo>
                  <a:lnTo>
                    <a:pt x="164947" y="163410"/>
                  </a:lnTo>
                  <a:lnTo>
                    <a:pt x="160972" y="165455"/>
                  </a:lnTo>
                  <a:lnTo>
                    <a:pt x="155016" y="165455"/>
                  </a:lnTo>
                  <a:lnTo>
                    <a:pt x="148971" y="164236"/>
                  </a:lnTo>
                  <a:lnTo>
                    <a:pt x="145338" y="160337"/>
                  </a:lnTo>
                  <a:lnTo>
                    <a:pt x="143560" y="153377"/>
                  </a:lnTo>
                  <a:lnTo>
                    <a:pt x="143103" y="142976"/>
                  </a:lnTo>
                  <a:lnTo>
                    <a:pt x="143103" y="69430"/>
                  </a:lnTo>
                  <a:lnTo>
                    <a:pt x="166941" y="69430"/>
                  </a:lnTo>
                  <a:lnTo>
                    <a:pt x="166941" y="61277"/>
                  </a:lnTo>
                  <a:lnTo>
                    <a:pt x="143103" y="61277"/>
                  </a:lnTo>
                  <a:lnTo>
                    <a:pt x="143103" y="28587"/>
                  </a:lnTo>
                  <a:lnTo>
                    <a:pt x="141109" y="26543"/>
                  </a:lnTo>
                  <a:lnTo>
                    <a:pt x="139128" y="28587"/>
                  </a:lnTo>
                  <a:lnTo>
                    <a:pt x="137134" y="32689"/>
                  </a:lnTo>
                  <a:lnTo>
                    <a:pt x="135153" y="34721"/>
                  </a:lnTo>
                  <a:lnTo>
                    <a:pt x="107315" y="63322"/>
                  </a:lnTo>
                  <a:lnTo>
                    <a:pt x="107315" y="69430"/>
                  </a:lnTo>
                  <a:lnTo>
                    <a:pt x="121246" y="69430"/>
                  </a:lnTo>
                  <a:lnTo>
                    <a:pt x="121246" y="147053"/>
                  </a:lnTo>
                  <a:lnTo>
                    <a:pt x="122707" y="161645"/>
                  </a:lnTo>
                  <a:lnTo>
                    <a:pt x="126949" y="171831"/>
                  </a:lnTo>
                  <a:lnTo>
                    <a:pt x="133819" y="177800"/>
                  </a:lnTo>
                  <a:lnTo>
                    <a:pt x="143103" y="179755"/>
                  </a:lnTo>
                  <a:lnTo>
                    <a:pt x="151663" y="178562"/>
                  </a:lnTo>
                  <a:lnTo>
                    <a:pt x="159486" y="174891"/>
                  </a:lnTo>
                  <a:lnTo>
                    <a:pt x="166573" y="168541"/>
                  </a:lnTo>
                  <a:lnTo>
                    <a:pt x="168694" y="165455"/>
                  </a:lnTo>
                  <a:lnTo>
                    <a:pt x="172923" y="159308"/>
                  </a:lnTo>
                  <a:close/>
                </a:path>
                <a:path w="590550" h="180339">
                  <a:moveTo>
                    <a:pt x="218617" y="6134"/>
                  </a:moveTo>
                  <a:lnTo>
                    <a:pt x="212661" y="0"/>
                  </a:lnTo>
                  <a:lnTo>
                    <a:pt x="198755" y="0"/>
                  </a:lnTo>
                  <a:lnTo>
                    <a:pt x="192798" y="6134"/>
                  </a:lnTo>
                  <a:lnTo>
                    <a:pt x="192798" y="20434"/>
                  </a:lnTo>
                  <a:lnTo>
                    <a:pt x="198755" y="26543"/>
                  </a:lnTo>
                  <a:lnTo>
                    <a:pt x="212661" y="26543"/>
                  </a:lnTo>
                  <a:lnTo>
                    <a:pt x="218617" y="20434"/>
                  </a:lnTo>
                  <a:lnTo>
                    <a:pt x="218617" y="6134"/>
                  </a:lnTo>
                  <a:close/>
                </a:path>
                <a:path w="590550" h="180339">
                  <a:moveTo>
                    <a:pt x="238518" y="173609"/>
                  </a:moveTo>
                  <a:lnTo>
                    <a:pt x="227850" y="171818"/>
                  </a:lnTo>
                  <a:lnTo>
                    <a:pt x="221856" y="168503"/>
                  </a:lnTo>
                  <a:lnTo>
                    <a:pt x="219214" y="162128"/>
                  </a:lnTo>
                  <a:lnTo>
                    <a:pt x="218617" y="151155"/>
                  </a:lnTo>
                  <a:lnTo>
                    <a:pt x="218617" y="57200"/>
                  </a:lnTo>
                  <a:lnTo>
                    <a:pt x="178879" y="71501"/>
                  </a:lnTo>
                  <a:lnTo>
                    <a:pt x="178879" y="75577"/>
                  </a:lnTo>
                  <a:lnTo>
                    <a:pt x="194779" y="75577"/>
                  </a:lnTo>
                  <a:lnTo>
                    <a:pt x="196761" y="79654"/>
                  </a:lnTo>
                  <a:lnTo>
                    <a:pt x="196761" y="151155"/>
                  </a:lnTo>
                  <a:lnTo>
                    <a:pt x="196176" y="162128"/>
                  </a:lnTo>
                  <a:lnTo>
                    <a:pt x="193535" y="168503"/>
                  </a:lnTo>
                  <a:lnTo>
                    <a:pt x="187540" y="171818"/>
                  </a:lnTo>
                  <a:lnTo>
                    <a:pt x="176898" y="173609"/>
                  </a:lnTo>
                  <a:lnTo>
                    <a:pt x="176898" y="177711"/>
                  </a:lnTo>
                  <a:lnTo>
                    <a:pt x="238518" y="177711"/>
                  </a:lnTo>
                  <a:lnTo>
                    <a:pt x="238518" y="173609"/>
                  </a:lnTo>
                  <a:close/>
                </a:path>
                <a:path w="590550" h="180339">
                  <a:moveTo>
                    <a:pt x="331914" y="147053"/>
                  </a:moveTo>
                  <a:lnTo>
                    <a:pt x="330733" y="137388"/>
                  </a:lnTo>
                  <a:lnTo>
                    <a:pt x="326948" y="129451"/>
                  </a:lnTo>
                  <a:lnTo>
                    <a:pt x="320179" y="122656"/>
                  </a:lnTo>
                  <a:lnTo>
                    <a:pt x="310070" y="116420"/>
                  </a:lnTo>
                  <a:lnTo>
                    <a:pt x="284213" y="100088"/>
                  </a:lnTo>
                  <a:lnTo>
                    <a:pt x="276263" y="95986"/>
                  </a:lnTo>
                  <a:lnTo>
                    <a:pt x="272288" y="87833"/>
                  </a:lnTo>
                  <a:lnTo>
                    <a:pt x="272338" y="81407"/>
                  </a:lnTo>
                  <a:lnTo>
                    <a:pt x="273723" y="74523"/>
                  </a:lnTo>
                  <a:lnTo>
                    <a:pt x="277749" y="68681"/>
                  </a:lnTo>
                  <a:lnTo>
                    <a:pt x="284022" y="64757"/>
                  </a:lnTo>
                  <a:lnTo>
                    <a:pt x="292150" y="63322"/>
                  </a:lnTo>
                  <a:lnTo>
                    <a:pt x="301548" y="65265"/>
                  </a:lnTo>
                  <a:lnTo>
                    <a:pt x="309067" y="71234"/>
                  </a:lnTo>
                  <a:lnTo>
                    <a:pt x="315087" y="81407"/>
                  </a:lnTo>
                  <a:lnTo>
                    <a:pt x="320001" y="95986"/>
                  </a:lnTo>
                  <a:lnTo>
                    <a:pt x="323977" y="95986"/>
                  </a:lnTo>
                  <a:lnTo>
                    <a:pt x="321983" y="61277"/>
                  </a:lnTo>
                  <a:lnTo>
                    <a:pt x="320001" y="61277"/>
                  </a:lnTo>
                  <a:lnTo>
                    <a:pt x="318008" y="63322"/>
                  </a:lnTo>
                  <a:lnTo>
                    <a:pt x="312051" y="63322"/>
                  </a:lnTo>
                  <a:lnTo>
                    <a:pt x="310070" y="61277"/>
                  </a:lnTo>
                  <a:lnTo>
                    <a:pt x="304101" y="59245"/>
                  </a:lnTo>
                  <a:lnTo>
                    <a:pt x="292150" y="59245"/>
                  </a:lnTo>
                  <a:lnTo>
                    <a:pt x="278193" y="61442"/>
                  </a:lnTo>
                  <a:lnTo>
                    <a:pt x="266827" y="67665"/>
                  </a:lnTo>
                  <a:lnTo>
                    <a:pt x="259194" y="77330"/>
                  </a:lnTo>
                  <a:lnTo>
                    <a:pt x="256400" y="89877"/>
                  </a:lnTo>
                  <a:lnTo>
                    <a:pt x="257975" y="99923"/>
                  </a:lnTo>
                  <a:lnTo>
                    <a:pt x="263105" y="109016"/>
                  </a:lnTo>
                  <a:lnTo>
                    <a:pt x="272326" y="117741"/>
                  </a:lnTo>
                  <a:lnTo>
                    <a:pt x="302120" y="136867"/>
                  </a:lnTo>
                  <a:lnTo>
                    <a:pt x="310070" y="140944"/>
                  </a:lnTo>
                  <a:lnTo>
                    <a:pt x="314032" y="147053"/>
                  </a:lnTo>
                  <a:lnTo>
                    <a:pt x="314032" y="155232"/>
                  </a:lnTo>
                  <a:lnTo>
                    <a:pt x="312610" y="163271"/>
                  </a:lnTo>
                  <a:lnTo>
                    <a:pt x="308571" y="169011"/>
                  </a:lnTo>
                  <a:lnTo>
                    <a:pt x="302298" y="172466"/>
                  </a:lnTo>
                  <a:lnTo>
                    <a:pt x="294170" y="173609"/>
                  </a:lnTo>
                  <a:lnTo>
                    <a:pt x="284213" y="173609"/>
                  </a:lnTo>
                  <a:lnTo>
                    <a:pt x="276263" y="171564"/>
                  </a:lnTo>
                  <a:lnTo>
                    <a:pt x="272288" y="165455"/>
                  </a:lnTo>
                  <a:lnTo>
                    <a:pt x="268503" y="160718"/>
                  </a:lnTo>
                  <a:lnTo>
                    <a:pt x="265836" y="155232"/>
                  </a:lnTo>
                  <a:lnTo>
                    <a:pt x="263906" y="148221"/>
                  </a:lnTo>
                  <a:lnTo>
                    <a:pt x="262356" y="138899"/>
                  </a:lnTo>
                  <a:lnTo>
                    <a:pt x="258381" y="138899"/>
                  </a:lnTo>
                  <a:lnTo>
                    <a:pt x="258381" y="177711"/>
                  </a:lnTo>
                  <a:lnTo>
                    <a:pt x="260362" y="177711"/>
                  </a:lnTo>
                  <a:lnTo>
                    <a:pt x="262356" y="175679"/>
                  </a:lnTo>
                  <a:lnTo>
                    <a:pt x="272288" y="175679"/>
                  </a:lnTo>
                  <a:lnTo>
                    <a:pt x="284213" y="179755"/>
                  </a:lnTo>
                  <a:lnTo>
                    <a:pt x="296151" y="179755"/>
                  </a:lnTo>
                  <a:lnTo>
                    <a:pt x="310121" y="177228"/>
                  </a:lnTo>
                  <a:lnTo>
                    <a:pt x="312674" y="175679"/>
                  </a:lnTo>
                  <a:lnTo>
                    <a:pt x="316064" y="173609"/>
                  </a:lnTo>
                  <a:lnTo>
                    <a:pt x="321487" y="170307"/>
                  </a:lnTo>
                  <a:lnTo>
                    <a:pt x="329120" y="159931"/>
                  </a:lnTo>
                  <a:lnTo>
                    <a:pt x="331914" y="147053"/>
                  </a:lnTo>
                  <a:close/>
                </a:path>
                <a:path w="590550" h="180339">
                  <a:moveTo>
                    <a:pt x="475043" y="173609"/>
                  </a:moveTo>
                  <a:lnTo>
                    <a:pt x="466369" y="171818"/>
                  </a:lnTo>
                  <a:lnTo>
                    <a:pt x="460870" y="168503"/>
                  </a:lnTo>
                  <a:lnTo>
                    <a:pt x="457974" y="162128"/>
                  </a:lnTo>
                  <a:lnTo>
                    <a:pt x="457136" y="151155"/>
                  </a:lnTo>
                  <a:lnTo>
                    <a:pt x="457136" y="57200"/>
                  </a:lnTo>
                  <a:lnTo>
                    <a:pt x="442480" y="60007"/>
                  </a:lnTo>
                  <a:lnTo>
                    <a:pt x="436181" y="60934"/>
                  </a:lnTo>
                  <a:lnTo>
                    <a:pt x="429323" y="61277"/>
                  </a:lnTo>
                  <a:lnTo>
                    <a:pt x="389559" y="61277"/>
                  </a:lnTo>
                  <a:lnTo>
                    <a:pt x="389559" y="30619"/>
                  </a:lnTo>
                  <a:lnTo>
                    <a:pt x="391553" y="26543"/>
                  </a:lnTo>
                  <a:lnTo>
                    <a:pt x="394436" y="18186"/>
                  </a:lnTo>
                  <a:lnTo>
                    <a:pt x="399745" y="11747"/>
                  </a:lnTo>
                  <a:lnTo>
                    <a:pt x="406920" y="7607"/>
                  </a:lnTo>
                  <a:lnTo>
                    <a:pt x="415417" y="6134"/>
                  </a:lnTo>
                  <a:lnTo>
                    <a:pt x="423367" y="6134"/>
                  </a:lnTo>
                  <a:lnTo>
                    <a:pt x="427329" y="10210"/>
                  </a:lnTo>
                  <a:lnTo>
                    <a:pt x="439254" y="26543"/>
                  </a:lnTo>
                  <a:lnTo>
                    <a:pt x="441248" y="28587"/>
                  </a:lnTo>
                  <a:lnTo>
                    <a:pt x="451180" y="28587"/>
                  </a:lnTo>
                  <a:lnTo>
                    <a:pt x="455155" y="24511"/>
                  </a:lnTo>
                  <a:lnTo>
                    <a:pt x="455155" y="18389"/>
                  </a:lnTo>
                  <a:lnTo>
                    <a:pt x="452970" y="11214"/>
                  </a:lnTo>
                  <a:lnTo>
                    <a:pt x="446709" y="5359"/>
                  </a:lnTo>
                  <a:lnTo>
                    <a:pt x="436714" y="1435"/>
                  </a:lnTo>
                  <a:lnTo>
                    <a:pt x="423367" y="0"/>
                  </a:lnTo>
                  <a:lnTo>
                    <a:pt x="409536" y="1181"/>
                  </a:lnTo>
                  <a:lnTo>
                    <a:pt x="374688" y="27952"/>
                  </a:lnTo>
                  <a:lnTo>
                    <a:pt x="367703" y="61277"/>
                  </a:lnTo>
                  <a:lnTo>
                    <a:pt x="349796" y="61277"/>
                  </a:lnTo>
                  <a:lnTo>
                    <a:pt x="349796" y="69430"/>
                  </a:lnTo>
                  <a:lnTo>
                    <a:pt x="367703" y="69430"/>
                  </a:lnTo>
                  <a:lnTo>
                    <a:pt x="367703" y="153200"/>
                  </a:lnTo>
                  <a:lnTo>
                    <a:pt x="367182" y="163271"/>
                  </a:lnTo>
                  <a:lnTo>
                    <a:pt x="364972" y="169532"/>
                  </a:lnTo>
                  <a:lnTo>
                    <a:pt x="360146" y="172720"/>
                  </a:lnTo>
                  <a:lnTo>
                    <a:pt x="351790" y="173609"/>
                  </a:lnTo>
                  <a:lnTo>
                    <a:pt x="351790" y="177711"/>
                  </a:lnTo>
                  <a:lnTo>
                    <a:pt x="407441" y="177711"/>
                  </a:lnTo>
                  <a:lnTo>
                    <a:pt x="407441" y="173609"/>
                  </a:lnTo>
                  <a:lnTo>
                    <a:pt x="397941" y="171881"/>
                  </a:lnTo>
                  <a:lnTo>
                    <a:pt x="392544" y="169011"/>
                  </a:lnTo>
                  <a:lnTo>
                    <a:pt x="390118" y="163855"/>
                  </a:lnTo>
                  <a:lnTo>
                    <a:pt x="389559" y="155232"/>
                  </a:lnTo>
                  <a:lnTo>
                    <a:pt x="389559" y="69430"/>
                  </a:lnTo>
                  <a:lnTo>
                    <a:pt x="425526" y="69659"/>
                  </a:lnTo>
                  <a:lnTo>
                    <a:pt x="433298" y="71221"/>
                  </a:lnTo>
                  <a:lnTo>
                    <a:pt x="436587" y="75476"/>
                  </a:lnTo>
                  <a:lnTo>
                    <a:pt x="437273" y="83756"/>
                  </a:lnTo>
                  <a:lnTo>
                    <a:pt x="437273" y="151155"/>
                  </a:lnTo>
                  <a:lnTo>
                    <a:pt x="436714" y="162128"/>
                  </a:lnTo>
                  <a:lnTo>
                    <a:pt x="434289" y="168503"/>
                  </a:lnTo>
                  <a:lnTo>
                    <a:pt x="428891" y="171818"/>
                  </a:lnTo>
                  <a:lnTo>
                    <a:pt x="419392" y="173609"/>
                  </a:lnTo>
                  <a:lnTo>
                    <a:pt x="419392" y="177711"/>
                  </a:lnTo>
                  <a:lnTo>
                    <a:pt x="475043" y="177711"/>
                  </a:lnTo>
                  <a:lnTo>
                    <a:pt x="475043" y="173609"/>
                  </a:lnTo>
                  <a:close/>
                </a:path>
                <a:path w="590550" h="180339">
                  <a:moveTo>
                    <a:pt x="590308" y="136867"/>
                  </a:moveTo>
                  <a:lnTo>
                    <a:pt x="586333" y="134797"/>
                  </a:lnTo>
                  <a:lnTo>
                    <a:pt x="577634" y="147574"/>
                  </a:lnTo>
                  <a:lnTo>
                    <a:pt x="568947" y="155740"/>
                  </a:lnTo>
                  <a:lnTo>
                    <a:pt x="559511" y="160070"/>
                  </a:lnTo>
                  <a:lnTo>
                    <a:pt x="548576" y="161353"/>
                  </a:lnTo>
                  <a:lnTo>
                    <a:pt x="537705" y="160134"/>
                  </a:lnTo>
                  <a:lnTo>
                    <a:pt x="510311" y="124841"/>
                  </a:lnTo>
                  <a:lnTo>
                    <a:pt x="508812" y="106210"/>
                  </a:lnTo>
                  <a:lnTo>
                    <a:pt x="586333" y="106210"/>
                  </a:lnTo>
                  <a:lnTo>
                    <a:pt x="585228" y="98056"/>
                  </a:lnTo>
                  <a:lnTo>
                    <a:pt x="584746" y="94500"/>
                  </a:lnTo>
                  <a:lnTo>
                    <a:pt x="582599" y="86042"/>
                  </a:lnTo>
                  <a:lnTo>
                    <a:pt x="579348" y="79502"/>
                  </a:lnTo>
                  <a:lnTo>
                    <a:pt x="574408" y="73533"/>
                  </a:lnTo>
                  <a:lnTo>
                    <a:pt x="569468" y="67398"/>
                  </a:lnTo>
                  <a:lnTo>
                    <a:pt x="568883" y="66675"/>
                  </a:lnTo>
                  <a:lnTo>
                    <a:pt x="561492" y="61544"/>
                  </a:lnTo>
                  <a:lnTo>
                    <a:pt x="560501" y="61188"/>
                  </a:lnTo>
                  <a:lnTo>
                    <a:pt x="560501" y="98056"/>
                  </a:lnTo>
                  <a:lnTo>
                    <a:pt x="508812" y="98056"/>
                  </a:lnTo>
                  <a:lnTo>
                    <a:pt x="511733" y="84645"/>
                  </a:lnTo>
                  <a:lnTo>
                    <a:pt x="517258" y="75057"/>
                  </a:lnTo>
                  <a:lnTo>
                    <a:pt x="525018" y="69316"/>
                  </a:lnTo>
                  <a:lnTo>
                    <a:pt x="534644" y="67398"/>
                  </a:lnTo>
                  <a:lnTo>
                    <a:pt x="544842" y="69024"/>
                  </a:lnTo>
                  <a:lnTo>
                    <a:pt x="552056" y="74295"/>
                  </a:lnTo>
                  <a:lnTo>
                    <a:pt x="557022" y="83781"/>
                  </a:lnTo>
                  <a:lnTo>
                    <a:pt x="560501" y="98056"/>
                  </a:lnTo>
                  <a:lnTo>
                    <a:pt x="560501" y="61188"/>
                  </a:lnTo>
                  <a:lnTo>
                    <a:pt x="552615" y="58318"/>
                  </a:lnTo>
                  <a:lnTo>
                    <a:pt x="542620" y="57200"/>
                  </a:lnTo>
                  <a:lnTo>
                    <a:pt x="533692" y="58293"/>
                  </a:lnTo>
                  <a:lnTo>
                    <a:pt x="501002" y="80619"/>
                  </a:lnTo>
                  <a:lnTo>
                    <a:pt x="490943" y="122567"/>
                  </a:lnTo>
                  <a:lnTo>
                    <a:pt x="494169" y="146138"/>
                  </a:lnTo>
                  <a:lnTo>
                    <a:pt x="503364" y="164172"/>
                  </a:lnTo>
                  <a:lnTo>
                    <a:pt x="517766" y="175691"/>
                  </a:lnTo>
                  <a:lnTo>
                    <a:pt x="536663" y="179755"/>
                  </a:lnTo>
                  <a:lnTo>
                    <a:pt x="553707" y="177063"/>
                  </a:lnTo>
                  <a:lnTo>
                    <a:pt x="568693" y="169024"/>
                  </a:lnTo>
                  <a:lnTo>
                    <a:pt x="575792" y="161353"/>
                  </a:lnTo>
                  <a:lnTo>
                    <a:pt x="581088" y="155625"/>
                  </a:lnTo>
                  <a:lnTo>
                    <a:pt x="590308" y="13686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9" name="object 29"/>
            <p:cNvPicPr/>
            <p:nvPr/>
          </p:nvPicPr>
          <p:blipFill>
            <a:blip r:embed="rId17" cstate="print"/>
            <a:stretch>
              <a:fillRect/>
            </a:stretch>
          </p:blipFill>
          <p:spPr>
            <a:xfrm>
              <a:off x="3691806" y="1960121"/>
              <a:ext cx="73536" cy="120507"/>
            </a:xfrm>
            <a:prstGeom prst="rect">
              <a:avLst/>
            </a:prstGeom>
          </p:spPr>
        </p:pic>
      </p:grpSp>
      <p:pic>
        <p:nvPicPr>
          <p:cNvPr id="30" name="object 30"/>
          <p:cNvPicPr/>
          <p:nvPr/>
        </p:nvPicPr>
        <p:blipFill>
          <a:blip r:embed="rId18" cstate="print"/>
          <a:stretch>
            <a:fillRect/>
          </a:stretch>
        </p:blipFill>
        <p:spPr>
          <a:xfrm>
            <a:off x="2775516" y="1902911"/>
            <a:ext cx="71549" cy="175678"/>
          </a:xfrm>
          <a:prstGeom prst="rect">
            <a:avLst/>
          </a:prstGeom>
        </p:spPr>
      </p:pic>
      <p:pic>
        <p:nvPicPr>
          <p:cNvPr id="31" name="object 31"/>
          <p:cNvPicPr/>
          <p:nvPr/>
        </p:nvPicPr>
        <p:blipFill>
          <a:blip r:embed="rId19" cstate="print"/>
          <a:stretch>
            <a:fillRect/>
          </a:stretch>
        </p:blipFill>
        <p:spPr>
          <a:xfrm>
            <a:off x="3880654" y="1900873"/>
            <a:ext cx="300132" cy="179755"/>
          </a:xfrm>
          <a:prstGeom prst="rect">
            <a:avLst/>
          </a:prstGeom>
        </p:spPr>
      </p:pic>
      <p:pic>
        <p:nvPicPr>
          <p:cNvPr id="32" name="object 32"/>
          <p:cNvPicPr/>
          <p:nvPr/>
        </p:nvPicPr>
        <p:blipFill>
          <a:blip r:embed="rId20" cstate="print"/>
          <a:stretch>
            <a:fillRect/>
          </a:stretch>
        </p:blipFill>
        <p:spPr>
          <a:xfrm>
            <a:off x="4290190" y="1900873"/>
            <a:ext cx="1369270" cy="214488"/>
          </a:xfrm>
          <a:prstGeom prst="rect">
            <a:avLst/>
          </a:prstGeom>
        </p:spPr>
      </p:pic>
      <p:grpSp>
        <p:nvGrpSpPr>
          <p:cNvPr id="33" name="object 33"/>
          <p:cNvGrpSpPr/>
          <p:nvPr/>
        </p:nvGrpSpPr>
        <p:grpSpPr>
          <a:xfrm>
            <a:off x="5778930" y="1900873"/>
            <a:ext cx="648335" cy="231140"/>
            <a:chOff x="5778930" y="1900873"/>
            <a:chExt cx="648335" cy="231140"/>
          </a:xfrm>
        </p:grpSpPr>
        <p:pic>
          <p:nvPicPr>
            <p:cNvPr id="34" name="object 34"/>
            <p:cNvPicPr/>
            <p:nvPr/>
          </p:nvPicPr>
          <p:blipFill>
            <a:blip r:embed="rId21" cstate="print"/>
            <a:stretch>
              <a:fillRect/>
            </a:stretch>
          </p:blipFill>
          <p:spPr>
            <a:xfrm>
              <a:off x="5778930" y="1964198"/>
              <a:ext cx="87417" cy="116430"/>
            </a:xfrm>
            <a:prstGeom prst="rect">
              <a:avLst/>
            </a:prstGeom>
          </p:spPr>
        </p:pic>
        <p:pic>
          <p:nvPicPr>
            <p:cNvPr id="35" name="object 35"/>
            <p:cNvPicPr/>
            <p:nvPr/>
          </p:nvPicPr>
          <p:blipFill>
            <a:blip r:embed="rId22" cstate="print"/>
            <a:stretch>
              <a:fillRect/>
            </a:stretch>
          </p:blipFill>
          <p:spPr>
            <a:xfrm>
              <a:off x="5886215" y="1909053"/>
              <a:ext cx="357615" cy="222642"/>
            </a:xfrm>
            <a:prstGeom prst="rect">
              <a:avLst/>
            </a:prstGeom>
          </p:spPr>
        </p:pic>
        <p:pic>
          <p:nvPicPr>
            <p:cNvPr id="36" name="object 36"/>
            <p:cNvPicPr/>
            <p:nvPr/>
          </p:nvPicPr>
          <p:blipFill>
            <a:blip r:embed="rId23" cstate="print"/>
            <a:stretch>
              <a:fillRect/>
            </a:stretch>
          </p:blipFill>
          <p:spPr>
            <a:xfrm>
              <a:off x="6263698" y="1900873"/>
              <a:ext cx="163178" cy="179755"/>
            </a:xfrm>
            <a:prstGeom prst="rect">
              <a:avLst/>
            </a:prstGeom>
          </p:spPr>
        </p:pic>
      </p:grpSp>
      <p:grpSp>
        <p:nvGrpSpPr>
          <p:cNvPr id="37" name="object 37"/>
          <p:cNvGrpSpPr/>
          <p:nvPr/>
        </p:nvGrpSpPr>
        <p:grpSpPr>
          <a:xfrm>
            <a:off x="6542108" y="1900873"/>
            <a:ext cx="922655" cy="231140"/>
            <a:chOff x="6542108" y="1900873"/>
            <a:chExt cx="922655" cy="231140"/>
          </a:xfrm>
        </p:grpSpPr>
        <p:pic>
          <p:nvPicPr>
            <p:cNvPr id="38" name="object 38"/>
            <p:cNvPicPr/>
            <p:nvPr/>
          </p:nvPicPr>
          <p:blipFill>
            <a:blip r:embed="rId24" cstate="print"/>
            <a:stretch>
              <a:fillRect/>
            </a:stretch>
          </p:blipFill>
          <p:spPr>
            <a:xfrm>
              <a:off x="6542108" y="1964198"/>
              <a:ext cx="113112" cy="116430"/>
            </a:xfrm>
            <a:prstGeom prst="rect">
              <a:avLst/>
            </a:prstGeom>
          </p:spPr>
        </p:pic>
        <p:pic>
          <p:nvPicPr>
            <p:cNvPr id="39" name="object 39"/>
            <p:cNvPicPr/>
            <p:nvPr/>
          </p:nvPicPr>
          <p:blipFill>
            <a:blip r:embed="rId25" cstate="print"/>
            <a:stretch>
              <a:fillRect/>
            </a:stretch>
          </p:blipFill>
          <p:spPr>
            <a:xfrm>
              <a:off x="6675088" y="1900873"/>
              <a:ext cx="308079" cy="179755"/>
            </a:xfrm>
            <a:prstGeom prst="rect">
              <a:avLst/>
            </a:prstGeom>
          </p:spPr>
        </p:pic>
        <p:pic>
          <p:nvPicPr>
            <p:cNvPr id="40" name="object 40"/>
            <p:cNvPicPr/>
            <p:nvPr/>
          </p:nvPicPr>
          <p:blipFill>
            <a:blip r:embed="rId26" cstate="print"/>
            <a:stretch>
              <a:fillRect/>
            </a:stretch>
          </p:blipFill>
          <p:spPr>
            <a:xfrm>
              <a:off x="7003300" y="1909053"/>
              <a:ext cx="403443" cy="222642"/>
            </a:xfrm>
            <a:prstGeom prst="rect">
              <a:avLst/>
            </a:prstGeom>
          </p:spPr>
        </p:pic>
        <p:sp>
          <p:nvSpPr>
            <p:cNvPr id="41" name="object 41"/>
            <p:cNvSpPr/>
            <p:nvPr/>
          </p:nvSpPr>
          <p:spPr>
            <a:xfrm>
              <a:off x="7428465" y="2052037"/>
              <a:ext cx="36195" cy="63500"/>
            </a:xfrm>
            <a:custGeom>
              <a:avLst/>
              <a:gdLst/>
              <a:ahLst/>
              <a:cxnLst/>
              <a:rect l="l" t="t" r="r" b="b"/>
              <a:pathLst>
                <a:path w="36195" h="63500">
                  <a:moveTo>
                    <a:pt x="35038" y="26552"/>
                  </a:moveTo>
                  <a:lnTo>
                    <a:pt x="23841" y="26552"/>
                  </a:lnTo>
                  <a:lnTo>
                    <a:pt x="25960" y="28591"/>
                  </a:lnTo>
                  <a:lnTo>
                    <a:pt x="25960" y="30629"/>
                  </a:lnTo>
                  <a:lnTo>
                    <a:pt x="24499" y="37079"/>
                  </a:lnTo>
                  <a:lnTo>
                    <a:pt x="20231" y="43906"/>
                  </a:lnTo>
                  <a:lnTo>
                    <a:pt x="13331" y="50732"/>
                  </a:lnTo>
                  <a:lnTo>
                    <a:pt x="3973" y="57182"/>
                  </a:lnTo>
                  <a:lnTo>
                    <a:pt x="6092" y="63324"/>
                  </a:lnTo>
                  <a:lnTo>
                    <a:pt x="18216" y="55787"/>
                  </a:lnTo>
                  <a:lnTo>
                    <a:pt x="27582" y="45954"/>
                  </a:lnTo>
                  <a:lnTo>
                    <a:pt x="33621" y="34587"/>
                  </a:lnTo>
                  <a:lnTo>
                    <a:pt x="35038" y="26552"/>
                  </a:lnTo>
                  <a:close/>
                </a:path>
                <a:path w="36195" h="63500">
                  <a:moveTo>
                    <a:pt x="15894" y="0"/>
                  </a:moveTo>
                  <a:lnTo>
                    <a:pt x="6092" y="0"/>
                  </a:lnTo>
                  <a:lnTo>
                    <a:pt x="0" y="6115"/>
                  </a:lnTo>
                  <a:lnTo>
                    <a:pt x="0" y="22449"/>
                  </a:lnTo>
                  <a:lnTo>
                    <a:pt x="6092" y="28591"/>
                  </a:lnTo>
                  <a:lnTo>
                    <a:pt x="15894" y="28591"/>
                  </a:lnTo>
                  <a:lnTo>
                    <a:pt x="18013" y="26552"/>
                  </a:lnTo>
                  <a:lnTo>
                    <a:pt x="35038" y="26552"/>
                  </a:lnTo>
                  <a:lnTo>
                    <a:pt x="35761" y="22449"/>
                  </a:lnTo>
                  <a:lnTo>
                    <a:pt x="34072" y="13770"/>
                  </a:lnTo>
                  <a:lnTo>
                    <a:pt x="29602" y="6628"/>
                  </a:lnTo>
                  <a:lnTo>
                    <a:pt x="23245" y="1783"/>
                  </a:lnTo>
                  <a:lnTo>
                    <a:pt x="1589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42" name="object 42"/>
          <p:cNvPicPr/>
          <p:nvPr/>
        </p:nvPicPr>
        <p:blipFill>
          <a:blip r:embed="rId27" cstate="print"/>
          <a:stretch>
            <a:fillRect/>
          </a:stretch>
        </p:blipFill>
        <p:spPr>
          <a:xfrm>
            <a:off x="1296717" y="2213392"/>
            <a:ext cx="1355566" cy="198135"/>
          </a:xfrm>
          <a:prstGeom prst="rect">
            <a:avLst/>
          </a:prstGeom>
        </p:spPr>
      </p:pic>
      <p:sp>
        <p:nvSpPr>
          <p:cNvPr id="43" name="object 43"/>
          <p:cNvSpPr/>
          <p:nvPr/>
        </p:nvSpPr>
        <p:spPr>
          <a:xfrm>
            <a:off x="2759595" y="2213393"/>
            <a:ext cx="857250" cy="214629"/>
          </a:xfrm>
          <a:custGeom>
            <a:avLst/>
            <a:gdLst/>
            <a:ahLst/>
            <a:cxnLst/>
            <a:rect l="l" t="t" r="r" b="b"/>
            <a:pathLst>
              <a:path w="857250" h="214630">
                <a:moveTo>
                  <a:pt x="93421" y="69456"/>
                </a:moveTo>
                <a:lnTo>
                  <a:pt x="87464" y="63322"/>
                </a:lnTo>
                <a:lnTo>
                  <a:pt x="75539" y="63322"/>
                </a:lnTo>
                <a:lnTo>
                  <a:pt x="47459" y="92697"/>
                </a:lnTo>
                <a:lnTo>
                  <a:pt x="33794" y="120523"/>
                </a:lnTo>
                <a:lnTo>
                  <a:pt x="47701" y="63322"/>
                </a:lnTo>
                <a:lnTo>
                  <a:pt x="45720" y="63322"/>
                </a:lnTo>
                <a:lnTo>
                  <a:pt x="34785" y="65722"/>
                </a:lnTo>
                <a:lnTo>
                  <a:pt x="26847" y="67157"/>
                </a:lnTo>
                <a:lnTo>
                  <a:pt x="18897" y="68211"/>
                </a:lnTo>
                <a:lnTo>
                  <a:pt x="7962" y="69456"/>
                </a:lnTo>
                <a:lnTo>
                  <a:pt x="7962" y="73545"/>
                </a:lnTo>
                <a:lnTo>
                  <a:pt x="21869" y="73545"/>
                </a:lnTo>
                <a:lnTo>
                  <a:pt x="23863" y="75590"/>
                </a:lnTo>
                <a:lnTo>
                  <a:pt x="23863" y="83756"/>
                </a:lnTo>
                <a:lnTo>
                  <a:pt x="19888" y="102133"/>
                </a:lnTo>
                <a:lnTo>
                  <a:pt x="0" y="177711"/>
                </a:lnTo>
                <a:lnTo>
                  <a:pt x="19888" y="177711"/>
                </a:lnTo>
                <a:lnTo>
                  <a:pt x="34544" y="130733"/>
                </a:lnTo>
                <a:lnTo>
                  <a:pt x="54444" y="92595"/>
                </a:lnTo>
                <a:lnTo>
                  <a:pt x="67564" y="79667"/>
                </a:lnTo>
                <a:lnTo>
                  <a:pt x="69583" y="79667"/>
                </a:lnTo>
                <a:lnTo>
                  <a:pt x="71564" y="81711"/>
                </a:lnTo>
                <a:lnTo>
                  <a:pt x="71564" y="83756"/>
                </a:lnTo>
                <a:lnTo>
                  <a:pt x="73558" y="87833"/>
                </a:lnTo>
                <a:lnTo>
                  <a:pt x="75539" y="89877"/>
                </a:lnTo>
                <a:lnTo>
                  <a:pt x="89446" y="89877"/>
                </a:lnTo>
                <a:lnTo>
                  <a:pt x="93421" y="83756"/>
                </a:lnTo>
                <a:lnTo>
                  <a:pt x="93421" y="79667"/>
                </a:lnTo>
                <a:lnTo>
                  <a:pt x="93421" y="69456"/>
                </a:lnTo>
                <a:close/>
              </a:path>
              <a:path w="857250" h="214630">
                <a:moveTo>
                  <a:pt x="182854" y="81711"/>
                </a:moveTo>
                <a:lnTo>
                  <a:pt x="164973" y="63614"/>
                </a:lnTo>
                <a:lnTo>
                  <a:pt x="164973" y="73545"/>
                </a:lnTo>
                <a:lnTo>
                  <a:pt x="164973" y="79667"/>
                </a:lnTo>
                <a:lnTo>
                  <a:pt x="137655" y="115671"/>
                </a:lnTo>
                <a:lnTo>
                  <a:pt x="113296" y="122567"/>
                </a:lnTo>
                <a:lnTo>
                  <a:pt x="117259" y="112356"/>
                </a:lnTo>
                <a:lnTo>
                  <a:pt x="124879" y="96164"/>
                </a:lnTo>
                <a:lnTo>
                  <a:pt x="134912" y="82473"/>
                </a:lnTo>
                <a:lnTo>
                  <a:pt x="146062" y="72999"/>
                </a:lnTo>
                <a:lnTo>
                  <a:pt x="157022" y="69456"/>
                </a:lnTo>
                <a:lnTo>
                  <a:pt x="162991" y="69456"/>
                </a:lnTo>
                <a:lnTo>
                  <a:pt x="164973" y="73545"/>
                </a:lnTo>
                <a:lnTo>
                  <a:pt x="164973" y="63614"/>
                </a:lnTo>
                <a:lnTo>
                  <a:pt x="110070" y="89623"/>
                </a:lnTo>
                <a:lnTo>
                  <a:pt x="85471" y="145034"/>
                </a:lnTo>
                <a:lnTo>
                  <a:pt x="87960" y="159080"/>
                </a:lnTo>
                <a:lnTo>
                  <a:pt x="94919" y="170053"/>
                </a:lnTo>
                <a:lnTo>
                  <a:pt x="105587" y="177203"/>
                </a:lnTo>
                <a:lnTo>
                  <a:pt x="119253" y="179755"/>
                </a:lnTo>
                <a:lnTo>
                  <a:pt x="132930" y="177901"/>
                </a:lnTo>
                <a:lnTo>
                  <a:pt x="146596" y="172605"/>
                </a:lnTo>
                <a:lnTo>
                  <a:pt x="151320" y="169545"/>
                </a:lnTo>
                <a:lnTo>
                  <a:pt x="159512" y="164249"/>
                </a:lnTo>
                <a:lnTo>
                  <a:pt x="170929" y="153200"/>
                </a:lnTo>
                <a:lnTo>
                  <a:pt x="168948" y="149123"/>
                </a:lnTo>
                <a:lnTo>
                  <a:pt x="157187" y="159207"/>
                </a:lnTo>
                <a:lnTo>
                  <a:pt x="147840" y="165455"/>
                </a:lnTo>
                <a:lnTo>
                  <a:pt x="139611" y="168656"/>
                </a:lnTo>
                <a:lnTo>
                  <a:pt x="131203" y="169545"/>
                </a:lnTo>
                <a:lnTo>
                  <a:pt x="121589" y="167728"/>
                </a:lnTo>
                <a:lnTo>
                  <a:pt x="114046" y="162648"/>
                </a:lnTo>
                <a:lnTo>
                  <a:pt x="109105" y="154889"/>
                </a:lnTo>
                <a:lnTo>
                  <a:pt x="107327" y="145034"/>
                </a:lnTo>
                <a:lnTo>
                  <a:pt x="107327" y="140944"/>
                </a:lnTo>
                <a:lnTo>
                  <a:pt x="109321" y="136867"/>
                </a:lnTo>
                <a:lnTo>
                  <a:pt x="111302" y="128689"/>
                </a:lnTo>
                <a:lnTo>
                  <a:pt x="117259" y="128689"/>
                </a:lnTo>
                <a:lnTo>
                  <a:pt x="140004" y="122567"/>
                </a:lnTo>
                <a:lnTo>
                  <a:pt x="143446" y="121640"/>
                </a:lnTo>
                <a:lnTo>
                  <a:pt x="164223" y="110566"/>
                </a:lnTo>
                <a:lnTo>
                  <a:pt x="177914" y="96812"/>
                </a:lnTo>
                <a:lnTo>
                  <a:pt x="182854" y="81711"/>
                </a:lnTo>
                <a:close/>
              </a:path>
              <a:path w="857250" h="214630">
                <a:moveTo>
                  <a:pt x="262382" y="2044"/>
                </a:moveTo>
                <a:lnTo>
                  <a:pt x="260388" y="0"/>
                </a:lnTo>
                <a:lnTo>
                  <a:pt x="240499" y="4864"/>
                </a:lnTo>
                <a:lnTo>
                  <a:pt x="231305" y="6616"/>
                </a:lnTo>
                <a:lnTo>
                  <a:pt x="220624" y="8191"/>
                </a:lnTo>
                <a:lnTo>
                  <a:pt x="220624" y="12268"/>
                </a:lnTo>
                <a:lnTo>
                  <a:pt x="238506" y="12268"/>
                </a:lnTo>
                <a:lnTo>
                  <a:pt x="238506" y="20434"/>
                </a:lnTo>
                <a:lnTo>
                  <a:pt x="236524" y="22479"/>
                </a:lnTo>
                <a:lnTo>
                  <a:pt x="202742" y="159334"/>
                </a:lnTo>
                <a:lnTo>
                  <a:pt x="200761" y="161366"/>
                </a:lnTo>
                <a:lnTo>
                  <a:pt x="200761" y="175666"/>
                </a:lnTo>
                <a:lnTo>
                  <a:pt x="204736" y="179755"/>
                </a:lnTo>
                <a:lnTo>
                  <a:pt x="212686" y="179755"/>
                </a:lnTo>
                <a:lnTo>
                  <a:pt x="222250" y="178384"/>
                </a:lnTo>
                <a:lnTo>
                  <a:pt x="231063" y="173380"/>
                </a:lnTo>
                <a:lnTo>
                  <a:pt x="240626" y="163385"/>
                </a:lnTo>
                <a:lnTo>
                  <a:pt x="252437" y="147078"/>
                </a:lnTo>
                <a:lnTo>
                  <a:pt x="248450" y="145034"/>
                </a:lnTo>
                <a:lnTo>
                  <a:pt x="246456" y="149123"/>
                </a:lnTo>
                <a:lnTo>
                  <a:pt x="244475" y="151155"/>
                </a:lnTo>
                <a:lnTo>
                  <a:pt x="242481" y="155244"/>
                </a:lnTo>
                <a:lnTo>
                  <a:pt x="234530" y="165455"/>
                </a:lnTo>
                <a:lnTo>
                  <a:pt x="228574" y="169545"/>
                </a:lnTo>
                <a:lnTo>
                  <a:pt x="222618" y="169545"/>
                </a:lnTo>
                <a:lnTo>
                  <a:pt x="220624" y="167500"/>
                </a:lnTo>
                <a:lnTo>
                  <a:pt x="220624" y="159334"/>
                </a:lnTo>
                <a:lnTo>
                  <a:pt x="222618" y="155244"/>
                </a:lnTo>
                <a:lnTo>
                  <a:pt x="222618" y="151155"/>
                </a:lnTo>
                <a:lnTo>
                  <a:pt x="262382" y="2044"/>
                </a:lnTo>
                <a:close/>
              </a:path>
              <a:path w="857250" h="214630">
                <a:moveTo>
                  <a:pt x="365709" y="81711"/>
                </a:moveTo>
                <a:lnTo>
                  <a:pt x="347840" y="63614"/>
                </a:lnTo>
                <a:lnTo>
                  <a:pt x="347840" y="73545"/>
                </a:lnTo>
                <a:lnTo>
                  <a:pt x="347840" y="79667"/>
                </a:lnTo>
                <a:lnTo>
                  <a:pt x="320509" y="115671"/>
                </a:lnTo>
                <a:lnTo>
                  <a:pt x="296151" y="122567"/>
                </a:lnTo>
                <a:lnTo>
                  <a:pt x="300126" y="112356"/>
                </a:lnTo>
                <a:lnTo>
                  <a:pt x="308013" y="96164"/>
                </a:lnTo>
                <a:lnTo>
                  <a:pt x="318516" y="82473"/>
                </a:lnTo>
                <a:lnTo>
                  <a:pt x="329768" y="72999"/>
                </a:lnTo>
                <a:lnTo>
                  <a:pt x="339890" y="69456"/>
                </a:lnTo>
                <a:lnTo>
                  <a:pt x="345846" y="69456"/>
                </a:lnTo>
                <a:lnTo>
                  <a:pt x="347840" y="73545"/>
                </a:lnTo>
                <a:lnTo>
                  <a:pt x="347840" y="63614"/>
                </a:lnTo>
                <a:lnTo>
                  <a:pt x="292925" y="89623"/>
                </a:lnTo>
                <a:lnTo>
                  <a:pt x="268338" y="145034"/>
                </a:lnTo>
                <a:lnTo>
                  <a:pt x="270827" y="159080"/>
                </a:lnTo>
                <a:lnTo>
                  <a:pt x="277774" y="170053"/>
                </a:lnTo>
                <a:lnTo>
                  <a:pt x="288455" y="177203"/>
                </a:lnTo>
                <a:lnTo>
                  <a:pt x="302107" y="179755"/>
                </a:lnTo>
                <a:lnTo>
                  <a:pt x="315823" y="177901"/>
                </a:lnTo>
                <a:lnTo>
                  <a:pt x="329704" y="172605"/>
                </a:lnTo>
                <a:lnTo>
                  <a:pt x="334645" y="169545"/>
                </a:lnTo>
                <a:lnTo>
                  <a:pt x="343204" y="164249"/>
                </a:lnTo>
                <a:lnTo>
                  <a:pt x="355777" y="153200"/>
                </a:lnTo>
                <a:lnTo>
                  <a:pt x="351802" y="149123"/>
                </a:lnTo>
                <a:lnTo>
                  <a:pt x="340042" y="159207"/>
                </a:lnTo>
                <a:lnTo>
                  <a:pt x="330695" y="165455"/>
                </a:lnTo>
                <a:lnTo>
                  <a:pt x="322478" y="168656"/>
                </a:lnTo>
                <a:lnTo>
                  <a:pt x="314058" y="169545"/>
                </a:lnTo>
                <a:lnTo>
                  <a:pt x="304761" y="167728"/>
                </a:lnTo>
                <a:lnTo>
                  <a:pt x="297891" y="162648"/>
                </a:lnTo>
                <a:lnTo>
                  <a:pt x="293636" y="154889"/>
                </a:lnTo>
                <a:lnTo>
                  <a:pt x="292176" y="145034"/>
                </a:lnTo>
                <a:lnTo>
                  <a:pt x="292176" y="136867"/>
                </a:lnTo>
                <a:lnTo>
                  <a:pt x="294170" y="128689"/>
                </a:lnTo>
                <a:lnTo>
                  <a:pt x="300126" y="128689"/>
                </a:lnTo>
                <a:lnTo>
                  <a:pt x="322872" y="122567"/>
                </a:lnTo>
                <a:lnTo>
                  <a:pt x="326313" y="121640"/>
                </a:lnTo>
                <a:lnTo>
                  <a:pt x="347091" y="110566"/>
                </a:lnTo>
                <a:lnTo>
                  <a:pt x="360781" y="96812"/>
                </a:lnTo>
                <a:lnTo>
                  <a:pt x="365709" y="81711"/>
                </a:lnTo>
                <a:close/>
              </a:path>
              <a:path w="857250" h="214630">
                <a:moveTo>
                  <a:pt x="479018" y="69456"/>
                </a:moveTo>
                <a:lnTo>
                  <a:pt x="471068" y="63322"/>
                </a:lnTo>
                <a:lnTo>
                  <a:pt x="459143" y="63322"/>
                </a:lnTo>
                <a:lnTo>
                  <a:pt x="455168" y="67411"/>
                </a:lnTo>
                <a:lnTo>
                  <a:pt x="455168" y="79667"/>
                </a:lnTo>
                <a:lnTo>
                  <a:pt x="461137" y="83756"/>
                </a:lnTo>
                <a:lnTo>
                  <a:pt x="465112" y="87833"/>
                </a:lnTo>
                <a:lnTo>
                  <a:pt x="465112" y="91922"/>
                </a:lnTo>
                <a:lnTo>
                  <a:pt x="462343" y="102908"/>
                </a:lnTo>
                <a:lnTo>
                  <a:pt x="454926" y="118478"/>
                </a:lnTo>
                <a:lnTo>
                  <a:pt x="444144" y="135585"/>
                </a:lnTo>
                <a:lnTo>
                  <a:pt x="431304" y="151155"/>
                </a:lnTo>
                <a:lnTo>
                  <a:pt x="423354" y="159334"/>
                </a:lnTo>
                <a:lnTo>
                  <a:pt x="421830" y="135559"/>
                </a:lnTo>
                <a:lnTo>
                  <a:pt x="420128" y="117716"/>
                </a:lnTo>
                <a:lnTo>
                  <a:pt x="418045" y="103314"/>
                </a:lnTo>
                <a:lnTo>
                  <a:pt x="415417" y="89877"/>
                </a:lnTo>
                <a:lnTo>
                  <a:pt x="413080" y="74536"/>
                </a:lnTo>
                <a:lnTo>
                  <a:pt x="411683" y="66649"/>
                </a:lnTo>
                <a:lnTo>
                  <a:pt x="410667" y="63741"/>
                </a:lnTo>
                <a:lnTo>
                  <a:pt x="409448" y="63322"/>
                </a:lnTo>
                <a:lnTo>
                  <a:pt x="403491" y="63322"/>
                </a:lnTo>
                <a:lnTo>
                  <a:pt x="398868" y="64858"/>
                </a:lnTo>
                <a:lnTo>
                  <a:pt x="375678" y="69456"/>
                </a:lnTo>
                <a:lnTo>
                  <a:pt x="375678" y="73545"/>
                </a:lnTo>
                <a:lnTo>
                  <a:pt x="383628" y="73545"/>
                </a:lnTo>
                <a:lnTo>
                  <a:pt x="389737" y="74536"/>
                </a:lnTo>
                <a:lnTo>
                  <a:pt x="403237" y="137629"/>
                </a:lnTo>
                <a:lnTo>
                  <a:pt x="405472" y="173634"/>
                </a:lnTo>
                <a:lnTo>
                  <a:pt x="405472" y="181800"/>
                </a:lnTo>
                <a:lnTo>
                  <a:pt x="407466" y="181800"/>
                </a:lnTo>
                <a:lnTo>
                  <a:pt x="444360" y="143878"/>
                </a:lnTo>
                <a:lnTo>
                  <a:pt x="468960" y="107505"/>
                </a:lnTo>
                <a:lnTo>
                  <a:pt x="479018" y="77622"/>
                </a:lnTo>
                <a:lnTo>
                  <a:pt x="479018" y="69456"/>
                </a:lnTo>
                <a:close/>
              </a:path>
              <a:path w="857250" h="214630">
                <a:moveTo>
                  <a:pt x="604227" y="151155"/>
                </a:moveTo>
                <a:lnTo>
                  <a:pt x="600252" y="149123"/>
                </a:lnTo>
                <a:lnTo>
                  <a:pt x="596290" y="153200"/>
                </a:lnTo>
                <a:lnTo>
                  <a:pt x="594296" y="153200"/>
                </a:lnTo>
                <a:lnTo>
                  <a:pt x="592315" y="155244"/>
                </a:lnTo>
                <a:lnTo>
                  <a:pt x="586346" y="163410"/>
                </a:lnTo>
                <a:lnTo>
                  <a:pt x="582371" y="167500"/>
                </a:lnTo>
                <a:lnTo>
                  <a:pt x="578408" y="167500"/>
                </a:lnTo>
                <a:lnTo>
                  <a:pt x="576414" y="165455"/>
                </a:lnTo>
                <a:lnTo>
                  <a:pt x="576427" y="163385"/>
                </a:lnTo>
                <a:lnTo>
                  <a:pt x="578154" y="152463"/>
                </a:lnTo>
                <a:lnTo>
                  <a:pt x="581139" y="138899"/>
                </a:lnTo>
                <a:lnTo>
                  <a:pt x="582879" y="130987"/>
                </a:lnTo>
                <a:lnTo>
                  <a:pt x="589940" y="101815"/>
                </a:lnTo>
                <a:lnTo>
                  <a:pt x="596163" y="77622"/>
                </a:lnTo>
                <a:lnTo>
                  <a:pt x="598271" y="69456"/>
                </a:lnTo>
                <a:lnTo>
                  <a:pt x="600252" y="67411"/>
                </a:lnTo>
                <a:lnTo>
                  <a:pt x="600252" y="63322"/>
                </a:lnTo>
                <a:lnTo>
                  <a:pt x="598271" y="63322"/>
                </a:lnTo>
                <a:lnTo>
                  <a:pt x="582371" y="65366"/>
                </a:lnTo>
                <a:lnTo>
                  <a:pt x="580390" y="77622"/>
                </a:lnTo>
                <a:lnTo>
                  <a:pt x="578408" y="69456"/>
                </a:lnTo>
                <a:lnTo>
                  <a:pt x="574433" y="66395"/>
                </a:lnTo>
                <a:lnTo>
                  <a:pt x="574433" y="75590"/>
                </a:lnTo>
                <a:lnTo>
                  <a:pt x="574433" y="83756"/>
                </a:lnTo>
                <a:lnTo>
                  <a:pt x="572287" y="101815"/>
                </a:lnTo>
                <a:lnTo>
                  <a:pt x="566229" y="121031"/>
                </a:lnTo>
                <a:lnTo>
                  <a:pt x="556818" y="139484"/>
                </a:lnTo>
                <a:lnTo>
                  <a:pt x="544601" y="155244"/>
                </a:lnTo>
                <a:lnTo>
                  <a:pt x="538645" y="163410"/>
                </a:lnTo>
                <a:lnTo>
                  <a:pt x="530694" y="167500"/>
                </a:lnTo>
                <a:lnTo>
                  <a:pt x="514807" y="167500"/>
                </a:lnTo>
                <a:lnTo>
                  <a:pt x="508838" y="159334"/>
                </a:lnTo>
                <a:lnTo>
                  <a:pt x="508838" y="149123"/>
                </a:lnTo>
                <a:lnTo>
                  <a:pt x="521411" y="105740"/>
                </a:lnTo>
                <a:lnTo>
                  <a:pt x="544601" y="73799"/>
                </a:lnTo>
                <a:lnTo>
                  <a:pt x="560527" y="69456"/>
                </a:lnTo>
                <a:lnTo>
                  <a:pt x="570458" y="69456"/>
                </a:lnTo>
                <a:lnTo>
                  <a:pt x="574433" y="75590"/>
                </a:lnTo>
                <a:lnTo>
                  <a:pt x="574433" y="66395"/>
                </a:lnTo>
                <a:lnTo>
                  <a:pt x="570458" y="63322"/>
                </a:lnTo>
                <a:lnTo>
                  <a:pt x="560527" y="63322"/>
                </a:lnTo>
                <a:lnTo>
                  <a:pt x="534771" y="71310"/>
                </a:lnTo>
                <a:lnTo>
                  <a:pt x="511060" y="91922"/>
                </a:lnTo>
                <a:lnTo>
                  <a:pt x="493699" y="120205"/>
                </a:lnTo>
                <a:lnTo>
                  <a:pt x="486956" y="151155"/>
                </a:lnTo>
                <a:lnTo>
                  <a:pt x="488759" y="163385"/>
                </a:lnTo>
                <a:lnTo>
                  <a:pt x="493928" y="172351"/>
                </a:lnTo>
                <a:lnTo>
                  <a:pt x="502069" y="177876"/>
                </a:lnTo>
                <a:lnTo>
                  <a:pt x="512813" y="179755"/>
                </a:lnTo>
                <a:lnTo>
                  <a:pt x="525360" y="177965"/>
                </a:lnTo>
                <a:lnTo>
                  <a:pt x="537159" y="171589"/>
                </a:lnTo>
                <a:lnTo>
                  <a:pt x="541248" y="167500"/>
                </a:lnTo>
                <a:lnTo>
                  <a:pt x="549706" y="159080"/>
                </a:lnTo>
                <a:lnTo>
                  <a:pt x="564502" y="138899"/>
                </a:lnTo>
                <a:lnTo>
                  <a:pt x="561047" y="151447"/>
                </a:lnTo>
                <a:lnTo>
                  <a:pt x="559282" y="159588"/>
                </a:lnTo>
                <a:lnTo>
                  <a:pt x="558634" y="165049"/>
                </a:lnTo>
                <a:lnTo>
                  <a:pt x="558533" y="177711"/>
                </a:lnTo>
                <a:lnTo>
                  <a:pt x="560527" y="179755"/>
                </a:lnTo>
                <a:lnTo>
                  <a:pt x="568464" y="179755"/>
                </a:lnTo>
                <a:lnTo>
                  <a:pt x="575449" y="178739"/>
                </a:lnTo>
                <a:lnTo>
                  <a:pt x="582625" y="174650"/>
                </a:lnTo>
                <a:lnTo>
                  <a:pt x="590067" y="167500"/>
                </a:lnTo>
                <a:lnTo>
                  <a:pt x="591654" y="165963"/>
                </a:lnTo>
                <a:lnTo>
                  <a:pt x="604227" y="151155"/>
                </a:lnTo>
                <a:close/>
              </a:path>
              <a:path w="857250" h="214630">
                <a:moveTo>
                  <a:pt x="729449" y="151155"/>
                </a:moveTo>
                <a:lnTo>
                  <a:pt x="725474" y="147078"/>
                </a:lnTo>
                <a:lnTo>
                  <a:pt x="721499" y="153200"/>
                </a:lnTo>
                <a:lnTo>
                  <a:pt x="713562" y="163410"/>
                </a:lnTo>
                <a:lnTo>
                  <a:pt x="709587" y="167500"/>
                </a:lnTo>
                <a:lnTo>
                  <a:pt x="703618" y="167500"/>
                </a:lnTo>
                <a:lnTo>
                  <a:pt x="701636" y="165455"/>
                </a:lnTo>
                <a:lnTo>
                  <a:pt x="701636" y="161366"/>
                </a:lnTo>
                <a:lnTo>
                  <a:pt x="705612" y="147078"/>
                </a:lnTo>
                <a:lnTo>
                  <a:pt x="719518" y="93967"/>
                </a:lnTo>
                <a:lnTo>
                  <a:pt x="719518" y="87833"/>
                </a:lnTo>
                <a:lnTo>
                  <a:pt x="721499" y="81711"/>
                </a:lnTo>
                <a:lnTo>
                  <a:pt x="721499" y="75590"/>
                </a:lnTo>
                <a:lnTo>
                  <a:pt x="721499" y="69456"/>
                </a:lnTo>
                <a:lnTo>
                  <a:pt x="715543" y="63322"/>
                </a:lnTo>
                <a:lnTo>
                  <a:pt x="705612" y="63322"/>
                </a:lnTo>
                <a:lnTo>
                  <a:pt x="692378" y="66230"/>
                </a:lnTo>
                <a:lnTo>
                  <a:pt x="678776" y="75844"/>
                </a:lnTo>
                <a:lnTo>
                  <a:pt x="663676" y="93484"/>
                </a:lnTo>
                <a:lnTo>
                  <a:pt x="645985" y="120523"/>
                </a:lnTo>
                <a:lnTo>
                  <a:pt x="663867" y="63322"/>
                </a:lnTo>
                <a:lnTo>
                  <a:pt x="654545" y="64897"/>
                </a:lnTo>
                <a:lnTo>
                  <a:pt x="635927" y="68783"/>
                </a:lnTo>
                <a:lnTo>
                  <a:pt x="622134" y="71501"/>
                </a:lnTo>
                <a:lnTo>
                  <a:pt x="622134" y="75590"/>
                </a:lnTo>
                <a:lnTo>
                  <a:pt x="634060" y="75590"/>
                </a:lnTo>
                <a:lnTo>
                  <a:pt x="638035" y="77622"/>
                </a:lnTo>
                <a:lnTo>
                  <a:pt x="638035" y="85801"/>
                </a:lnTo>
                <a:lnTo>
                  <a:pt x="614159" y="177711"/>
                </a:lnTo>
                <a:lnTo>
                  <a:pt x="632079" y="177711"/>
                </a:lnTo>
                <a:lnTo>
                  <a:pt x="639457" y="152857"/>
                </a:lnTo>
                <a:lnTo>
                  <a:pt x="644982" y="136601"/>
                </a:lnTo>
                <a:lnTo>
                  <a:pt x="650506" y="124574"/>
                </a:lnTo>
                <a:lnTo>
                  <a:pt x="652957" y="120523"/>
                </a:lnTo>
                <a:lnTo>
                  <a:pt x="657898" y="112356"/>
                </a:lnTo>
                <a:lnTo>
                  <a:pt x="668274" y="97129"/>
                </a:lnTo>
                <a:lnTo>
                  <a:pt x="678281" y="85547"/>
                </a:lnTo>
                <a:lnTo>
                  <a:pt x="687539" y="78168"/>
                </a:lnTo>
                <a:lnTo>
                  <a:pt x="695680" y="75590"/>
                </a:lnTo>
                <a:lnTo>
                  <a:pt x="699643" y="75590"/>
                </a:lnTo>
                <a:lnTo>
                  <a:pt x="701636" y="79667"/>
                </a:lnTo>
                <a:lnTo>
                  <a:pt x="701636" y="87833"/>
                </a:lnTo>
                <a:lnTo>
                  <a:pt x="697661" y="104178"/>
                </a:lnTo>
                <a:lnTo>
                  <a:pt x="685736" y="147078"/>
                </a:lnTo>
                <a:lnTo>
                  <a:pt x="683755" y="159334"/>
                </a:lnTo>
                <a:lnTo>
                  <a:pt x="681774" y="163410"/>
                </a:lnTo>
                <a:lnTo>
                  <a:pt x="681774" y="175666"/>
                </a:lnTo>
                <a:lnTo>
                  <a:pt x="685736" y="179755"/>
                </a:lnTo>
                <a:lnTo>
                  <a:pt x="693686" y="179755"/>
                </a:lnTo>
                <a:lnTo>
                  <a:pt x="701789" y="178447"/>
                </a:lnTo>
                <a:lnTo>
                  <a:pt x="709333" y="173888"/>
                </a:lnTo>
                <a:lnTo>
                  <a:pt x="715632" y="167500"/>
                </a:lnTo>
                <a:lnTo>
                  <a:pt x="717994" y="165112"/>
                </a:lnTo>
                <a:lnTo>
                  <a:pt x="729449" y="151155"/>
                </a:lnTo>
                <a:close/>
              </a:path>
              <a:path w="857250" h="214630">
                <a:moveTo>
                  <a:pt x="810958" y="67411"/>
                </a:moveTo>
                <a:lnTo>
                  <a:pt x="791070" y="67411"/>
                </a:lnTo>
                <a:lnTo>
                  <a:pt x="799033" y="38823"/>
                </a:lnTo>
                <a:lnTo>
                  <a:pt x="799033" y="36779"/>
                </a:lnTo>
                <a:lnTo>
                  <a:pt x="795045" y="36779"/>
                </a:lnTo>
                <a:lnTo>
                  <a:pt x="793051" y="38823"/>
                </a:lnTo>
                <a:lnTo>
                  <a:pt x="784707" y="48171"/>
                </a:lnTo>
                <a:lnTo>
                  <a:pt x="775423" y="56946"/>
                </a:lnTo>
                <a:lnTo>
                  <a:pt x="766508" y="63804"/>
                </a:lnTo>
                <a:lnTo>
                  <a:pt x="759282" y="67411"/>
                </a:lnTo>
                <a:lnTo>
                  <a:pt x="753313" y="69456"/>
                </a:lnTo>
                <a:lnTo>
                  <a:pt x="751332" y="69456"/>
                </a:lnTo>
                <a:lnTo>
                  <a:pt x="751332" y="75590"/>
                </a:lnTo>
                <a:lnTo>
                  <a:pt x="769213" y="75590"/>
                </a:lnTo>
                <a:lnTo>
                  <a:pt x="751332" y="147078"/>
                </a:lnTo>
                <a:lnTo>
                  <a:pt x="751332" y="149123"/>
                </a:lnTo>
                <a:lnTo>
                  <a:pt x="749338" y="151155"/>
                </a:lnTo>
                <a:lnTo>
                  <a:pt x="745375" y="167500"/>
                </a:lnTo>
                <a:lnTo>
                  <a:pt x="745375" y="175666"/>
                </a:lnTo>
                <a:lnTo>
                  <a:pt x="751332" y="179755"/>
                </a:lnTo>
                <a:lnTo>
                  <a:pt x="757288" y="179755"/>
                </a:lnTo>
                <a:lnTo>
                  <a:pt x="765670" y="178422"/>
                </a:lnTo>
                <a:lnTo>
                  <a:pt x="773684" y="173634"/>
                </a:lnTo>
                <a:lnTo>
                  <a:pt x="779399" y="167500"/>
                </a:lnTo>
                <a:lnTo>
                  <a:pt x="782434" y="164249"/>
                </a:lnTo>
                <a:lnTo>
                  <a:pt x="793051" y="149123"/>
                </a:lnTo>
                <a:lnTo>
                  <a:pt x="791070" y="147078"/>
                </a:lnTo>
                <a:lnTo>
                  <a:pt x="783488" y="157162"/>
                </a:lnTo>
                <a:lnTo>
                  <a:pt x="778154" y="163410"/>
                </a:lnTo>
                <a:lnTo>
                  <a:pt x="774306" y="166611"/>
                </a:lnTo>
                <a:lnTo>
                  <a:pt x="771194" y="167500"/>
                </a:lnTo>
                <a:lnTo>
                  <a:pt x="767219" y="167500"/>
                </a:lnTo>
                <a:lnTo>
                  <a:pt x="767219" y="161366"/>
                </a:lnTo>
                <a:lnTo>
                  <a:pt x="789076" y="75590"/>
                </a:lnTo>
                <a:lnTo>
                  <a:pt x="810958" y="75590"/>
                </a:lnTo>
                <a:lnTo>
                  <a:pt x="810958" y="67411"/>
                </a:lnTo>
                <a:close/>
              </a:path>
              <a:path w="857250" h="214630">
                <a:moveTo>
                  <a:pt x="856653" y="173634"/>
                </a:moveTo>
                <a:lnTo>
                  <a:pt x="854913" y="164947"/>
                </a:lnTo>
                <a:lnTo>
                  <a:pt x="850201" y="157797"/>
                </a:lnTo>
                <a:lnTo>
                  <a:pt x="843241" y="152946"/>
                </a:lnTo>
                <a:lnTo>
                  <a:pt x="834796" y="151155"/>
                </a:lnTo>
                <a:lnTo>
                  <a:pt x="826858" y="151155"/>
                </a:lnTo>
                <a:lnTo>
                  <a:pt x="820889" y="157289"/>
                </a:lnTo>
                <a:lnTo>
                  <a:pt x="820889" y="173634"/>
                </a:lnTo>
                <a:lnTo>
                  <a:pt x="826858" y="179755"/>
                </a:lnTo>
                <a:lnTo>
                  <a:pt x="838771" y="179755"/>
                </a:lnTo>
                <a:lnTo>
                  <a:pt x="840765" y="177711"/>
                </a:lnTo>
                <a:lnTo>
                  <a:pt x="844740" y="177711"/>
                </a:lnTo>
                <a:lnTo>
                  <a:pt x="846721" y="179755"/>
                </a:lnTo>
                <a:lnTo>
                  <a:pt x="846721" y="181800"/>
                </a:lnTo>
                <a:lnTo>
                  <a:pt x="845261" y="188239"/>
                </a:lnTo>
                <a:lnTo>
                  <a:pt x="841006" y="195072"/>
                </a:lnTo>
                <a:lnTo>
                  <a:pt x="834148" y="201904"/>
                </a:lnTo>
                <a:lnTo>
                  <a:pt x="824865" y="208356"/>
                </a:lnTo>
                <a:lnTo>
                  <a:pt x="826858" y="214477"/>
                </a:lnTo>
                <a:lnTo>
                  <a:pt x="839050" y="206946"/>
                </a:lnTo>
                <a:lnTo>
                  <a:pt x="848461" y="197116"/>
                </a:lnTo>
                <a:lnTo>
                  <a:pt x="854519" y="185762"/>
                </a:lnTo>
                <a:lnTo>
                  <a:pt x="856653" y="17363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3723589" y="2213393"/>
            <a:ext cx="916305" cy="214629"/>
          </a:xfrm>
          <a:custGeom>
            <a:avLst/>
            <a:gdLst/>
            <a:ahLst/>
            <a:cxnLst/>
            <a:rect l="l" t="t" r="r" b="b"/>
            <a:pathLst>
              <a:path w="916304" h="214630">
                <a:moveTo>
                  <a:pt x="113296" y="93967"/>
                </a:moveTo>
                <a:lnTo>
                  <a:pt x="111188" y="81419"/>
                </a:lnTo>
                <a:lnTo>
                  <a:pt x="107657" y="75590"/>
                </a:lnTo>
                <a:lnTo>
                  <a:pt x="105346" y="71755"/>
                </a:lnTo>
                <a:lnTo>
                  <a:pt x="96532" y="65532"/>
                </a:lnTo>
                <a:lnTo>
                  <a:pt x="93433" y="64922"/>
                </a:lnTo>
                <a:lnTo>
                  <a:pt x="93433" y="98056"/>
                </a:lnTo>
                <a:lnTo>
                  <a:pt x="91033" y="112217"/>
                </a:lnTo>
                <a:lnTo>
                  <a:pt x="65582" y="159334"/>
                </a:lnTo>
                <a:lnTo>
                  <a:pt x="33794" y="173634"/>
                </a:lnTo>
                <a:lnTo>
                  <a:pt x="25857" y="173634"/>
                </a:lnTo>
                <a:lnTo>
                  <a:pt x="21882" y="171589"/>
                </a:lnTo>
                <a:lnTo>
                  <a:pt x="21882" y="165455"/>
                </a:lnTo>
                <a:lnTo>
                  <a:pt x="32778" y="120929"/>
                </a:lnTo>
                <a:lnTo>
                  <a:pt x="57645" y="83248"/>
                </a:lnTo>
                <a:lnTo>
                  <a:pt x="75552" y="75590"/>
                </a:lnTo>
                <a:lnTo>
                  <a:pt x="82537" y="77089"/>
                </a:lnTo>
                <a:lnTo>
                  <a:pt x="88214" y="81457"/>
                </a:lnTo>
                <a:lnTo>
                  <a:pt x="92036" y="88506"/>
                </a:lnTo>
                <a:lnTo>
                  <a:pt x="93433" y="98056"/>
                </a:lnTo>
                <a:lnTo>
                  <a:pt x="93433" y="64922"/>
                </a:lnTo>
                <a:lnTo>
                  <a:pt x="48577" y="84010"/>
                </a:lnTo>
                <a:lnTo>
                  <a:pt x="35788" y="102133"/>
                </a:lnTo>
                <a:lnTo>
                  <a:pt x="44323" y="71755"/>
                </a:lnTo>
                <a:lnTo>
                  <a:pt x="50190" y="49796"/>
                </a:lnTo>
                <a:lnTo>
                  <a:pt x="55410" y="28600"/>
                </a:lnTo>
                <a:lnTo>
                  <a:pt x="61620" y="2044"/>
                </a:lnTo>
                <a:lnTo>
                  <a:pt x="61620" y="0"/>
                </a:lnTo>
                <a:lnTo>
                  <a:pt x="52057" y="1536"/>
                </a:lnTo>
                <a:lnTo>
                  <a:pt x="43243" y="3060"/>
                </a:lnTo>
                <a:lnTo>
                  <a:pt x="33680" y="4597"/>
                </a:lnTo>
                <a:lnTo>
                  <a:pt x="21882" y="6146"/>
                </a:lnTo>
                <a:lnTo>
                  <a:pt x="21882" y="10223"/>
                </a:lnTo>
                <a:lnTo>
                  <a:pt x="37769" y="10223"/>
                </a:lnTo>
                <a:lnTo>
                  <a:pt x="39763" y="12268"/>
                </a:lnTo>
                <a:lnTo>
                  <a:pt x="39763" y="20434"/>
                </a:lnTo>
                <a:lnTo>
                  <a:pt x="37769" y="22479"/>
                </a:lnTo>
                <a:lnTo>
                  <a:pt x="35788" y="28600"/>
                </a:lnTo>
                <a:lnTo>
                  <a:pt x="35788" y="34734"/>
                </a:lnTo>
                <a:lnTo>
                  <a:pt x="0" y="165455"/>
                </a:lnTo>
                <a:lnTo>
                  <a:pt x="0" y="167500"/>
                </a:lnTo>
                <a:lnTo>
                  <a:pt x="3327" y="171145"/>
                </a:lnTo>
                <a:lnTo>
                  <a:pt x="11684" y="175158"/>
                </a:lnTo>
                <a:lnTo>
                  <a:pt x="22656" y="178422"/>
                </a:lnTo>
                <a:lnTo>
                  <a:pt x="33794" y="179755"/>
                </a:lnTo>
                <a:lnTo>
                  <a:pt x="56476" y="173634"/>
                </a:lnTo>
                <a:lnTo>
                  <a:pt x="62141" y="172097"/>
                </a:lnTo>
                <a:lnTo>
                  <a:pt x="87706" y="152184"/>
                </a:lnTo>
                <a:lnTo>
                  <a:pt x="106184" y="124612"/>
                </a:lnTo>
                <a:lnTo>
                  <a:pt x="113296" y="93967"/>
                </a:lnTo>
                <a:close/>
              </a:path>
              <a:path w="916304" h="214630">
                <a:moveTo>
                  <a:pt x="240499" y="100101"/>
                </a:moveTo>
                <a:lnTo>
                  <a:pt x="237680" y="84874"/>
                </a:lnTo>
                <a:lnTo>
                  <a:pt x="229806" y="73291"/>
                </a:lnTo>
                <a:lnTo>
                  <a:pt x="223583" y="69456"/>
                </a:lnTo>
                <a:lnTo>
                  <a:pt x="218516" y="66344"/>
                </a:lnTo>
                <a:lnTo>
                  <a:pt x="218516" y="91922"/>
                </a:lnTo>
                <a:lnTo>
                  <a:pt x="217093" y="107848"/>
                </a:lnTo>
                <a:lnTo>
                  <a:pt x="198653" y="155244"/>
                </a:lnTo>
                <a:lnTo>
                  <a:pt x="168973" y="175666"/>
                </a:lnTo>
                <a:lnTo>
                  <a:pt x="160845" y="173850"/>
                </a:lnTo>
                <a:lnTo>
                  <a:pt x="154571" y="168783"/>
                </a:lnTo>
                <a:lnTo>
                  <a:pt x="150545" y="161023"/>
                </a:lnTo>
                <a:lnTo>
                  <a:pt x="149110" y="151155"/>
                </a:lnTo>
                <a:lnTo>
                  <a:pt x="150545" y="136410"/>
                </a:lnTo>
                <a:lnTo>
                  <a:pt x="168973" y="89877"/>
                </a:lnTo>
                <a:lnTo>
                  <a:pt x="200761" y="69456"/>
                </a:lnTo>
                <a:lnTo>
                  <a:pt x="207670" y="70954"/>
                </a:lnTo>
                <a:lnTo>
                  <a:pt x="213321" y="75323"/>
                </a:lnTo>
                <a:lnTo>
                  <a:pt x="217119" y="82384"/>
                </a:lnTo>
                <a:lnTo>
                  <a:pt x="218516" y="91922"/>
                </a:lnTo>
                <a:lnTo>
                  <a:pt x="218516" y="66344"/>
                </a:lnTo>
                <a:lnTo>
                  <a:pt x="217817" y="65913"/>
                </a:lnTo>
                <a:lnTo>
                  <a:pt x="202615" y="63322"/>
                </a:lnTo>
                <a:lnTo>
                  <a:pt x="175285" y="70319"/>
                </a:lnTo>
                <a:lnTo>
                  <a:pt x="151803" y="88607"/>
                </a:lnTo>
                <a:lnTo>
                  <a:pt x="135369" y="114173"/>
                </a:lnTo>
                <a:lnTo>
                  <a:pt x="129197" y="142989"/>
                </a:lnTo>
                <a:lnTo>
                  <a:pt x="131711" y="158216"/>
                </a:lnTo>
                <a:lnTo>
                  <a:pt x="138887" y="169799"/>
                </a:lnTo>
                <a:lnTo>
                  <a:pt x="150177" y="177177"/>
                </a:lnTo>
                <a:lnTo>
                  <a:pt x="165011" y="179755"/>
                </a:lnTo>
                <a:lnTo>
                  <a:pt x="177965" y="178257"/>
                </a:lnTo>
                <a:lnTo>
                  <a:pt x="185229" y="175666"/>
                </a:lnTo>
                <a:lnTo>
                  <a:pt x="190233" y="173888"/>
                </a:lnTo>
                <a:lnTo>
                  <a:pt x="224637" y="144043"/>
                </a:lnTo>
                <a:lnTo>
                  <a:pt x="238683" y="114490"/>
                </a:lnTo>
                <a:lnTo>
                  <a:pt x="240499" y="100101"/>
                </a:lnTo>
                <a:close/>
              </a:path>
              <a:path w="916304" h="214630">
                <a:moveTo>
                  <a:pt x="367652" y="149123"/>
                </a:moveTo>
                <a:lnTo>
                  <a:pt x="363677" y="147078"/>
                </a:lnTo>
                <a:lnTo>
                  <a:pt x="355993" y="157289"/>
                </a:lnTo>
                <a:lnTo>
                  <a:pt x="350761" y="163410"/>
                </a:lnTo>
                <a:lnTo>
                  <a:pt x="346913" y="166611"/>
                </a:lnTo>
                <a:lnTo>
                  <a:pt x="343814" y="167500"/>
                </a:lnTo>
                <a:lnTo>
                  <a:pt x="341960" y="167500"/>
                </a:lnTo>
                <a:lnTo>
                  <a:pt x="341960" y="161366"/>
                </a:lnTo>
                <a:lnTo>
                  <a:pt x="345935" y="142989"/>
                </a:lnTo>
                <a:lnTo>
                  <a:pt x="352729" y="116433"/>
                </a:lnTo>
                <a:lnTo>
                  <a:pt x="365798" y="65366"/>
                </a:lnTo>
                <a:lnTo>
                  <a:pt x="347789" y="65366"/>
                </a:lnTo>
                <a:lnTo>
                  <a:pt x="331698" y="105460"/>
                </a:lnTo>
                <a:lnTo>
                  <a:pt x="308800" y="145097"/>
                </a:lnTo>
                <a:lnTo>
                  <a:pt x="284213" y="167500"/>
                </a:lnTo>
                <a:lnTo>
                  <a:pt x="280238" y="167500"/>
                </a:lnTo>
                <a:lnTo>
                  <a:pt x="278384" y="163410"/>
                </a:lnTo>
                <a:lnTo>
                  <a:pt x="278409" y="157162"/>
                </a:lnTo>
                <a:lnTo>
                  <a:pt x="302221" y="63322"/>
                </a:lnTo>
                <a:lnTo>
                  <a:pt x="300101" y="63322"/>
                </a:lnTo>
                <a:lnTo>
                  <a:pt x="290652" y="65722"/>
                </a:lnTo>
                <a:lnTo>
                  <a:pt x="282092" y="67157"/>
                </a:lnTo>
                <a:lnTo>
                  <a:pt x="262483" y="69456"/>
                </a:lnTo>
                <a:lnTo>
                  <a:pt x="262483" y="73545"/>
                </a:lnTo>
                <a:lnTo>
                  <a:pt x="272288" y="73545"/>
                </a:lnTo>
                <a:lnTo>
                  <a:pt x="276263" y="75590"/>
                </a:lnTo>
                <a:lnTo>
                  <a:pt x="278384" y="77622"/>
                </a:lnTo>
                <a:lnTo>
                  <a:pt x="278384" y="81711"/>
                </a:lnTo>
                <a:lnTo>
                  <a:pt x="276263" y="87833"/>
                </a:lnTo>
                <a:lnTo>
                  <a:pt x="274408" y="98056"/>
                </a:lnTo>
                <a:lnTo>
                  <a:pt x="264337" y="134823"/>
                </a:lnTo>
                <a:lnTo>
                  <a:pt x="258521" y="175666"/>
                </a:lnTo>
                <a:lnTo>
                  <a:pt x="264337" y="179755"/>
                </a:lnTo>
                <a:lnTo>
                  <a:pt x="272288" y="179755"/>
                </a:lnTo>
                <a:lnTo>
                  <a:pt x="285292" y="176758"/>
                </a:lnTo>
                <a:lnTo>
                  <a:pt x="297116" y="167500"/>
                </a:lnTo>
                <a:lnTo>
                  <a:pt x="298411" y="166484"/>
                </a:lnTo>
                <a:lnTo>
                  <a:pt x="313385" y="147015"/>
                </a:lnTo>
                <a:lnTo>
                  <a:pt x="331889" y="116433"/>
                </a:lnTo>
                <a:lnTo>
                  <a:pt x="327888" y="134823"/>
                </a:lnTo>
                <a:lnTo>
                  <a:pt x="324802" y="149631"/>
                </a:lnTo>
                <a:lnTo>
                  <a:pt x="322808" y="160667"/>
                </a:lnTo>
                <a:lnTo>
                  <a:pt x="322199" y="166484"/>
                </a:lnTo>
                <a:lnTo>
                  <a:pt x="322097" y="175666"/>
                </a:lnTo>
                <a:lnTo>
                  <a:pt x="326059" y="179755"/>
                </a:lnTo>
                <a:lnTo>
                  <a:pt x="334010" y="179755"/>
                </a:lnTo>
                <a:lnTo>
                  <a:pt x="342061" y="178422"/>
                </a:lnTo>
                <a:lnTo>
                  <a:pt x="349338" y="173634"/>
                </a:lnTo>
                <a:lnTo>
                  <a:pt x="354584" y="167500"/>
                </a:lnTo>
                <a:lnTo>
                  <a:pt x="357365" y="164249"/>
                </a:lnTo>
                <a:lnTo>
                  <a:pt x="367652" y="149123"/>
                </a:lnTo>
                <a:close/>
              </a:path>
              <a:path w="916304" h="214630">
                <a:moveTo>
                  <a:pt x="494804" y="151155"/>
                </a:moveTo>
                <a:lnTo>
                  <a:pt x="490829" y="147078"/>
                </a:lnTo>
                <a:lnTo>
                  <a:pt x="485000" y="153200"/>
                </a:lnTo>
                <a:lnTo>
                  <a:pt x="478917" y="163410"/>
                </a:lnTo>
                <a:lnTo>
                  <a:pt x="474941" y="167500"/>
                </a:lnTo>
                <a:lnTo>
                  <a:pt x="469112" y="167500"/>
                </a:lnTo>
                <a:lnTo>
                  <a:pt x="466991" y="165455"/>
                </a:lnTo>
                <a:lnTo>
                  <a:pt x="466991" y="161366"/>
                </a:lnTo>
                <a:lnTo>
                  <a:pt x="469112" y="147078"/>
                </a:lnTo>
                <a:lnTo>
                  <a:pt x="485000" y="93967"/>
                </a:lnTo>
                <a:lnTo>
                  <a:pt x="485000" y="87833"/>
                </a:lnTo>
                <a:lnTo>
                  <a:pt x="486854" y="81711"/>
                </a:lnTo>
                <a:lnTo>
                  <a:pt x="486854" y="75590"/>
                </a:lnTo>
                <a:lnTo>
                  <a:pt x="486854" y="69456"/>
                </a:lnTo>
                <a:lnTo>
                  <a:pt x="478917" y="63322"/>
                </a:lnTo>
                <a:lnTo>
                  <a:pt x="469112" y="63322"/>
                </a:lnTo>
                <a:lnTo>
                  <a:pt x="457034" y="66230"/>
                </a:lnTo>
                <a:lnTo>
                  <a:pt x="444017" y="75844"/>
                </a:lnTo>
                <a:lnTo>
                  <a:pt x="429107" y="93484"/>
                </a:lnTo>
                <a:lnTo>
                  <a:pt x="411365" y="120523"/>
                </a:lnTo>
                <a:lnTo>
                  <a:pt x="429374" y="63322"/>
                </a:lnTo>
                <a:lnTo>
                  <a:pt x="427253" y="63322"/>
                </a:lnTo>
                <a:lnTo>
                  <a:pt x="419112" y="64897"/>
                </a:lnTo>
                <a:lnTo>
                  <a:pt x="401332" y="68783"/>
                </a:lnTo>
                <a:lnTo>
                  <a:pt x="387527" y="71501"/>
                </a:lnTo>
                <a:lnTo>
                  <a:pt x="387527" y="75590"/>
                </a:lnTo>
                <a:lnTo>
                  <a:pt x="399440" y="75590"/>
                </a:lnTo>
                <a:lnTo>
                  <a:pt x="403415" y="77622"/>
                </a:lnTo>
                <a:lnTo>
                  <a:pt x="403415" y="85801"/>
                </a:lnTo>
                <a:lnTo>
                  <a:pt x="379577" y="177711"/>
                </a:lnTo>
                <a:lnTo>
                  <a:pt x="397586" y="177711"/>
                </a:lnTo>
                <a:lnTo>
                  <a:pt x="404952" y="152857"/>
                </a:lnTo>
                <a:lnTo>
                  <a:pt x="410438" y="136601"/>
                </a:lnTo>
                <a:lnTo>
                  <a:pt x="415912" y="124574"/>
                </a:lnTo>
                <a:lnTo>
                  <a:pt x="418363" y="120523"/>
                </a:lnTo>
                <a:lnTo>
                  <a:pt x="423278" y="112356"/>
                </a:lnTo>
                <a:lnTo>
                  <a:pt x="433705" y="97129"/>
                </a:lnTo>
                <a:lnTo>
                  <a:pt x="443712" y="85547"/>
                </a:lnTo>
                <a:lnTo>
                  <a:pt x="452970" y="78168"/>
                </a:lnTo>
                <a:lnTo>
                  <a:pt x="461162" y="75590"/>
                </a:lnTo>
                <a:lnTo>
                  <a:pt x="463016" y="75590"/>
                </a:lnTo>
                <a:lnTo>
                  <a:pt x="466991" y="79667"/>
                </a:lnTo>
                <a:lnTo>
                  <a:pt x="466991" y="87833"/>
                </a:lnTo>
                <a:lnTo>
                  <a:pt x="465137" y="96012"/>
                </a:lnTo>
                <a:lnTo>
                  <a:pt x="463016" y="104178"/>
                </a:lnTo>
                <a:lnTo>
                  <a:pt x="451104" y="147078"/>
                </a:lnTo>
                <a:lnTo>
                  <a:pt x="449249" y="159334"/>
                </a:lnTo>
                <a:lnTo>
                  <a:pt x="447128" y="163410"/>
                </a:lnTo>
                <a:lnTo>
                  <a:pt x="447128" y="175666"/>
                </a:lnTo>
                <a:lnTo>
                  <a:pt x="451104" y="179755"/>
                </a:lnTo>
                <a:lnTo>
                  <a:pt x="459041" y="179755"/>
                </a:lnTo>
                <a:lnTo>
                  <a:pt x="467169" y="178447"/>
                </a:lnTo>
                <a:lnTo>
                  <a:pt x="474738" y="173888"/>
                </a:lnTo>
                <a:lnTo>
                  <a:pt x="481050" y="167500"/>
                </a:lnTo>
                <a:lnTo>
                  <a:pt x="483412" y="165112"/>
                </a:lnTo>
                <a:lnTo>
                  <a:pt x="494804" y="151155"/>
                </a:lnTo>
                <a:close/>
              </a:path>
              <a:path w="916304" h="214630">
                <a:moveTo>
                  <a:pt x="634149" y="0"/>
                </a:moveTo>
                <a:lnTo>
                  <a:pt x="624509" y="2400"/>
                </a:lnTo>
                <a:lnTo>
                  <a:pt x="615670" y="3835"/>
                </a:lnTo>
                <a:lnTo>
                  <a:pt x="594410" y="6146"/>
                </a:lnTo>
                <a:lnTo>
                  <a:pt x="594410" y="10223"/>
                </a:lnTo>
                <a:lnTo>
                  <a:pt x="608190" y="10223"/>
                </a:lnTo>
                <a:lnTo>
                  <a:pt x="610298" y="12268"/>
                </a:lnTo>
                <a:lnTo>
                  <a:pt x="610298" y="22479"/>
                </a:lnTo>
                <a:lnTo>
                  <a:pt x="606336" y="34734"/>
                </a:lnTo>
                <a:lnTo>
                  <a:pt x="596265" y="77622"/>
                </a:lnTo>
                <a:lnTo>
                  <a:pt x="594779" y="69456"/>
                </a:lnTo>
                <a:lnTo>
                  <a:pt x="594410" y="67411"/>
                </a:lnTo>
                <a:lnTo>
                  <a:pt x="592289" y="65989"/>
                </a:lnTo>
                <a:lnTo>
                  <a:pt x="592289" y="73545"/>
                </a:lnTo>
                <a:lnTo>
                  <a:pt x="592289" y="83756"/>
                </a:lnTo>
                <a:lnTo>
                  <a:pt x="587908" y="113207"/>
                </a:lnTo>
                <a:lnTo>
                  <a:pt x="576465" y="140182"/>
                </a:lnTo>
                <a:lnTo>
                  <a:pt x="560552" y="159867"/>
                </a:lnTo>
                <a:lnTo>
                  <a:pt x="542759" y="167500"/>
                </a:lnTo>
                <a:lnTo>
                  <a:pt x="534809" y="167500"/>
                </a:lnTo>
                <a:lnTo>
                  <a:pt x="526592" y="161366"/>
                </a:lnTo>
                <a:lnTo>
                  <a:pt x="526592" y="151155"/>
                </a:lnTo>
                <a:lnTo>
                  <a:pt x="545147" y="97155"/>
                </a:lnTo>
                <a:lnTo>
                  <a:pt x="574408" y="70218"/>
                </a:lnTo>
                <a:lnTo>
                  <a:pt x="580364" y="69456"/>
                </a:lnTo>
                <a:lnTo>
                  <a:pt x="588314" y="69456"/>
                </a:lnTo>
                <a:lnTo>
                  <a:pt x="592289" y="73545"/>
                </a:lnTo>
                <a:lnTo>
                  <a:pt x="592289" y="65989"/>
                </a:lnTo>
                <a:lnTo>
                  <a:pt x="588314" y="63322"/>
                </a:lnTo>
                <a:lnTo>
                  <a:pt x="580364" y="63322"/>
                </a:lnTo>
                <a:lnTo>
                  <a:pt x="554380" y="71589"/>
                </a:lnTo>
                <a:lnTo>
                  <a:pt x="530009" y="92684"/>
                </a:lnTo>
                <a:lnTo>
                  <a:pt x="511937" y="121069"/>
                </a:lnTo>
                <a:lnTo>
                  <a:pt x="504875" y="151155"/>
                </a:lnTo>
                <a:lnTo>
                  <a:pt x="506984" y="163385"/>
                </a:lnTo>
                <a:lnTo>
                  <a:pt x="512826" y="172351"/>
                </a:lnTo>
                <a:lnTo>
                  <a:pt x="521639" y="177876"/>
                </a:lnTo>
                <a:lnTo>
                  <a:pt x="532688" y="179755"/>
                </a:lnTo>
                <a:lnTo>
                  <a:pt x="544017" y="178092"/>
                </a:lnTo>
                <a:lnTo>
                  <a:pt x="554812" y="172605"/>
                </a:lnTo>
                <a:lnTo>
                  <a:pt x="560476" y="167500"/>
                </a:lnTo>
                <a:lnTo>
                  <a:pt x="565988" y="162521"/>
                </a:lnTo>
                <a:lnTo>
                  <a:pt x="578510" y="147078"/>
                </a:lnTo>
                <a:lnTo>
                  <a:pt x="574548" y="159334"/>
                </a:lnTo>
                <a:lnTo>
                  <a:pt x="574548" y="175666"/>
                </a:lnTo>
                <a:lnTo>
                  <a:pt x="578510" y="181800"/>
                </a:lnTo>
                <a:lnTo>
                  <a:pt x="584339" y="181800"/>
                </a:lnTo>
                <a:lnTo>
                  <a:pt x="593318" y="179590"/>
                </a:lnTo>
                <a:lnTo>
                  <a:pt x="602488" y="173367"/>
                </a:lnTo>
                <a:lnTo>
                  <a:pt x="608304" y="167500"/>
                </a:lnTo>
                <a:lnTo>
                  <a:pt x="612063" y="163703"/>
                </a:lnTo>
                <a:lnTo>
                  <a:pt x="622223" y="151155"/>
                </a:lnTo>
                <a:lnTo>
                  <a:pt x="618248" y="149123"/>
                </a:lnTo>
                <a:lnTo>
                  <a:pt x="609777" y="158889"/>
                </a:lnTo>
                <a:lnTo>
                  <a:pt x="604545" y="164439"/>
                </a:lnTo>
                <a:lnTo>
                  <a:pt x="601192" y="166928"/>
                </a:lnTo>
                <a:lnTo>
                  <a:pt x="598385" y="167500"/>
                </a:lnTo>
                <a:lnTo>
                  <a:pt x="596265" y="167500"/>
                </a:lnTo>
                <a:lnTo>
                  <a:pt x="594410" y="165455"/>
                </a:lnTo>
                <a:lnTo>
                  <a:pt x="594410" y="161366"/>
                </a:lnTo>
                <a:lnTo>
                  <a:pt x="595769" y="153771"/>
                </a:lnTo>
                <a:lnTo>
                  <a:pt x="597395" y="147078"/>
                </a:lnTo>
                <a:lnTo>
                  <a:pt x="599376" y="138899"/>
                </a:lnTo>
                <a:lnTo>
                  <a:pt x="604469" y="119430"/>
                </a:lnTo>
                <a:lnTo>
                  <a:pt x="610298" y="98056"/>
                </a:lnTo>
                <a:lnTo>
                  <a:pt x="614807" y="79895"/>
                </a:lnTo>
                <a:lnTo>
                  <a:pt x="615391" y="77622"/>
                </a:lnTo>
                <a:lnTo>
                  <a:pt x="619937" y="60007"/>
                </a:lnTo>
                <a:lnTo>
                  <a:pt x="626313" y="34734"/>
                </a:lnTo>
                <a:lnTo>
                  <a:pt x="634060" y="2400"/>
                </a:lnTo>
                <a:lnTo>
                  <a:pt x="634149" y="0"/>
                </a:lnTo>
                <a:close/>
              </a:path>
              <a:path w="916304" h="214630">
                <a:moveTo>
                  <a:pt x="733488" y="81711"/>
                </a:moveTo>
                <a:lnTo>
                  <a:pt x="715467" y="63817"/>
                </a:lnTo>
                <a:lnTo>
                  <a:pt x="715467" y="73545"/>
                </a:lnTo>
                <a:lnTo>
                  <a:pt x="715467" y="79667"/>
                </a:lnTo>
                <a:lnTo>
                  <a:pt x="687222" y="115671"/>
                </a:lnTo>
                <a:lnTo>
                  <a:pt x="661962" y="122567"/>
                </a:lnTo>
                <a:lnTo>
                  <a:pt x="667791" y="112356"/>
                </a:lnTo>
                <a:lnTo>
                  <a:pt x="675411" y="96164"/>
                </a:lnTo>
                <a:lnTo>
                  <a:pt x="685469" y="82473"/>
                </a:lnTo>
                <a:lnTo>
                  <a:pt x="696620" y="72999"/>
                </a:lnTo>
                <a:lnTo>
                  <a:pt x="707517" y="69456"/>
                </a:lnTo>
                <a:lnTo>
                  <a:pt x="711492" y="69456"/>
                </a:lnTo>
                <a:lnTo>
                  <a:pt x="715467" y="73545"/>
                </a:lnTo>
                <a:lnTo>
                  <a:pt x="715467" y="63817"/>
                </a:lnTo>
                <a:lnTo>
                  <a:pt x="660336" y="89623"/>
                </a:lnTo>
                <a:lnTo>
                  <a:pt x="636003" y="145034"/>
                </a:lnTo>
                <a:lnTo>
                  <a:pt x="638505" y="159080"/>
                </a:lnTo>
                <a:lnTo>
                  <a:pt x="645502" y="170053"/>
                </a:lnTo>
                <a:lnTo>
                  <a:pt x="656221" y="177203"/>
                </a:lnTo>
                <a:lnTo>
                  <a:pt x="669912" y="179755"/>
                </a:lnTo>
                <a:lnTo>
                  <a:pt x="683488" y="177901"/>
                </a:lnTo>
                <a:lnTo>
                  <a:pt x="697128" y="172605"/>
                </a:lnTo>
                <a:lnTo>
                  <a:pt x="701865" y="169545"/>
                </a:lnTo>
                <a:lnTo>
                  <a:pt x="710069" y="164249"/>
                </a:lnTo>
                <a:lnTo>
                  <a:pt x="721563" y="153200"/>
                </a:lnTo>
                <a:lnTo>
                  <a:pt x="719442" y="149123"/>
                </a:lnTo>
                <a:lnTo>
                  <a:pt x="707758" y="159207"/>
                </a:lnTo>
                <a:lnTo>
                  <a:pt x="698449" y="165455"/>
                </a:lnTo>
                <a:lnTo>
                  <a:pt x="690232" y="168656"/>
                </a:lnTo>
                <a:lnTo>
                  <a:pt x="681824" y="169545"/>
                </a:lnTo>
                <a:lnTo>
                  <a:pt x="672172" y="167728"/>
                </a:lnTo>
                <a:lnTo>
                  <a:pt x="664641" y="162648"/>
                </a:lnTo>
                <a:lnTo>
                  <a:pt x="659739" y="154889"/>
                </a:lnTo>
                <a:lnTo>
                  <a:pt x="657987" y="145034"/>
                </a:lnTo>
                <a:lnTo>
                  <a:pt x="657987" y="140944"/>
                </a:lnTo>
                <a:lnTo>
                  <a:pt x="659841" y="136867"/>
                </a:lnTo>
                <a:lnTo>
                  <a:pt x="661962" y="128689"/>
                </a:lnTo>
                <a:lnTo>
                  <a:pt x="667791" y="128689"/>
                </a:lnTo>
                <a:lnTo>
                  <a:pt x="690587" y="122567"/>
                </a:lnTo>
                <a:lnTo>
                  <a:pt x="694029" y="121640"/>
                </a:lnTo>
                <a:lnTo>
                  <a:pt x="714844" y="110566"/>
                </a:lnTo>
                <a:lnTo>
                  <a:pt x="728548" y="96812"/>
                </a:lnTo>
                <a:lnTo>
                  <a:pt x="733488" y="81711"/>
                </a:lnTo>
                <a:close/>
              </a:path>
              <a:path w="916304" h="214630">
                <a:moveTo>
                  <a:pt x="874674" y="2044"/>
                </a:moveTo>
                <a:lnTo>
                  <a:pt x="872553" y="0"/>
                </a:lnTo>
                <a:lnTo>
                  <a:pt x="863879" y="2400"/>
                </a:lnTo>
                <a:lnTo>
                  <a:pt x="855243" y="3835"/>
                </a:lnTo>
                <a:lnTo>
                  <a:pt x="834936" y="6146"/>
                </a:lnTo>
                <a:lnTo>
                  <a:pt x="834936" y="10223"/>
                </a:lnTo>
                <a:lnTo>
                  <a:pt x="848715" y="10223"/>
                </a:lnTo>
                <a:lnTo>
                  <a:pt x="850836" y="12268"/>
                </a:lnTo>
                <a:lnTo>
                  <a:pt x="850836" y="22479"/>
                </a:lnTo>
                <a:lnTo>
                  <a:pt x="846861" y="34734"/>
                </a:lnTo>
                <a:lnTo>
                  <a:pt x="834936" y="77622"/>
                </a:lnTo>
                <a:lnTo>
                  <a:pt x="833247" y="69456"/>
                </a:lnTo>
                <a:lnTo>
                  <a:pt x="832815" y="67411"/>
                </a:lnTo>
                <a:lnTo>
                  <a:pt x="830707" y="65252"/>
                </a:lnTo>
                <a:lnTo>
                  <a:pt x="830707" y="73545"/>
                </a:lnTo>
                <a:lnTo>
                  <a:pt x="830707" y="83756"/>
                </a:lnTo>
                <a:lnTo>
                  <a:pt x="826312" y="113207"/>
                </a:lnTo>
                <a:lnTo>
                  <a:pt x="814870" y="140182"/>
                </a:lnTo>
                <a:lnTo>
                  <a:pt x="798957" y="159867"/>
                </a:lnTo>
                <a:lnTo>
                  <a:pt x="781164" y="167500"/>
                </a:lnTo>
                <a:lnTo>
                  <a:pt x="773214" y="167500"/>
                </a:lnTo>
                <a:lnTo>
                  <a:pt x="767130" y="161366"/>
                </a:lnTo>
                <a:lnTo>
                  <a:pt x="767130" y="151155"/>
                </a:lnTo>
                <a:lnTo>
                  <a:pt x="769264" y="133413"/>
                </a:lnTo>
                <a:lnTo>
                  <a:pt x="775335" y="114909"/>
                </a:lnTo>
                <a:lnTo>
                  <a:pt x="784783" y="97155"/>
                </a:lnTo>
                <a:lnTo>
                  <a:pt x="797064" y="81711"/>
                </a:lnTo>
                <a:lnTo>
                  <a:pt x="802881" y="73545"/>
                </a:lnTo>
                <a:lnTo>
                  <a:pt x="812952" y="69456"/>
                </a:lnTo>
                <a:lnTo>
                  <a:pt x="826731" y="69456"/>
                </a:lnTo>
                <a:lnTo>
                  <a:pt x="830707" y="73545"/>
                </a:lnTo>
                <a:lnTo>
                  <a:pt x="830707" y="65252"/>
                </a:lnTo>
                <a:lnTo>
                  <a:pt x="828840" y="63322"/>
                </a:lnTo>
                <a:lnTo>
                  <a:pt x="818781" y="63322"/>
                </a:lnTo>
                <a:lnTo>
                  <a:pt x="793127" y="71589"/>
                </a:lnTo>
                <a:lnTo>
                  <a:pt x="769480" y="92684"/>
                </a:lnTo>
                <a:lnTo>
                  <a:pt x="752132" y="121069"/>
                </a:lnTo>
                <a:lnTo>
                  <a:pt x="745401" y="151155"/>
                </a:lnTo>
                <a:lnTo>
                  <a:pt x="747179" y="163385"/>
                </a:lnTo>
                <a:lnTo>
                  <a:pt x="752284" y="172351"/>
                </a:lnTo>
                <a:lnTo>
                  <a:pt x="760374" y="177876"/>
                </a:lnTo>
                <a:lnTo>
                  <a:pt x="771093" y="179755"/>
                </a:lnTo>
                <a:lnTo>
                  <a:pt x="783323" y="178092"/>
                </a:lnTo>
                <a:lnTo>
                  <a:pt x="794016" y="172605"/>
                </a:lnTo>
                <a:lnTo>
                  <a:pt x="799426" y="167500"/>
                </a:lnTo>
                <a:lnTo>
                  <a:pt x="804697" y="162521"/>
                </a:lnTo>
                <a:lnTo>
                  <a:pt x="816927" y="147078"/>
                </a:lnTo>
                <a:lnTo>
                  <a:pt x="814806" y="159334"/>
                </a:lnTo>
                <a:lnTo>
                  <a:pt x="812965" y="163385"/>
                </a:lnTo>
                <a:lnTo>
                  <a:pt x="812952" y="175666"/>
                </a:lnTo>
                <a:lnTo>
                  <a:pt x="818781" y="181800"/>
                </a:lnTo>
                <a:lnTo>
                  <a:pt x="824877" y="181800"/>
                </a:lnTo>
                <a:lnTo>
                  <a:pt x="833031" y="179590"/>
                </a:lnTo>
                <a:lnTo>
                  <a:pt x="842060" y="173367"/>
                </a:lnTo>
                <a:lnTo>
                  <a:pt x="847750" y="167500"/>
                </a:lnTo>
                <a:lnTo>
                  <a:pt x="851433" y="163703"/>
                </a:lnTo>
                <a:lnTo>
                  <a:pt x="860628" y="151155"/>
                </a:lnTo>
                <a:lnTo>
                  <a:pt x="858774" y="149123"/>
                </a:lnTo>
                <a:lnTo>
                  <a:pt x="849985" y="158889"/>
                </a:lnTo>
                <a:lnTo>
                  <a:pt x="844016" y="164439"/>
                </a:lnTo>
                <a:lnTo>
                  <a:pt x="839927" y="166928"/>
                </a:lnTo>
                <a:lnTo>
                  <a:pt x="836790" y="167500"/>
                </a:lnTo>
                <a:lnTo>
                  <a:pt x="834936" y="167500"/>
                </a:lnTo>
                <a:lnTo>
                  <a:pt x="832815" y="165455"/>
                </a:lnTo>
                <a:lnTo>
                  <a:pt x="832815" y="161366"/>
                </a:lnTo>
                <a:lnTo>
                  <a:pt x="834186" y="153771"/>
                </a:lnTo>
                <a:lnTo>
                  <a:pt x="835812" y="147078"/>
                </a:lnTo>
                <a:lnTo>
                  <a:pt x="837780" y="138899"/>
                </a:lnTo>
                <a:lnTo>
                  <a:pt x="842873" y="119430"/>
                </a:lnTo>
                <a:lnTo>
                  <a:pt x="848715" y="98056"/>
                </a:lnTo>
                <a:lnTo>
                  <a:pt x="854151" y="79895"/>
                </a:lnTo>
                <a:lnTo>
                  <a:pt x="854748" y="77622"/>
                </a:lnTo>
                <a:lnTo>
                  <a:pt x="859409" y="60007"/>
                </a:lnTo>
                <a:lnTo>
                  <a:pt x="865924" y="34734"/>
                </a:lnTo>
                <a:lnTo>
                  <a:pt x="874674" y="2044"/>
                </a:lnTo>
                <a:close/>
              </a:path>
              <a:path w="916304" h="214630">
                <a:moveTo>
                  <a:pt x="916266" y="173634"/>
                </a:moveTo>
                <a:lnTo>
                  <a:pt x="914831" y="164947"/>
                </a:lnTo>
                <a:lnTo>
                  <a:pt x="910805" y="157797"/>
                </a:lnTo>
                <a:lnTo>
                  <a:pt x="904532" y="152946"/>
                </a:lnTo>
                <a:lnTo>
                  <a:pt x="896391" y="151155"/>
                </a:lnTo>
                <a:lnTo>
                  <a:pt x="888453" y="151155"/>
                </a:lnTo>
                <a:lnTo>
                  <a:pt x="882624" y="157289"/>
                </a:lnTo>
                <a:lnTo>
                  <a:pt x="882624" y="173634"/>
                </a:lnTo>
                <a:lnTo>
                  <a:pt x="888453" y="179755"/>
                </a:lnTo>
                <a:lnTo>
                  <a:pt x="900366" y="179755"/>
                </a:lnTo>
                <a:lnTo>
                  <a:pt x="902487" y="177711"/>
                </a:lnTo>
                <a:lnTo>
                  <a:pt x="906462" y="177711"/>
                </a:lnTo>
                <a:lnTo>
                  <a:pt x="908316" y="179755"/>
                </a:lnTo>
                <a:lnTo>
                  <a:pt x="908316" y="181800"/>
                </a:lnTo>
                <a:lnTo>
                  <a:pt x="906856" y="188239"/>
                </a:lnTo>
                <a:lnTo>
                  <a:pt x="902627" y="195072"/>
                </a:lnTo>
                <a:lnTo>
                  <a:pt x="895794" y="201904"/>
                </a:lnTo>
                <a:lnTo>
                  <a:pt x="886599" y="208356"/>
                </a:lnTo>
                <a:lnTo>
                  <a:pt x="888453" y="214477"/>
                </a:lnTo>
                <a:lnTo>
                  <a:pt x="900391" y="206946"/>
                </a:lnTo>
                <a:lnTo>
                  <a:pt x="909116" y="197116"/>
                </a:lnTo>
                <a:lnTo>
                  <a:pt x="914450" y="185762"/>
                </a:lnTo>
                <a:lnTo>
                  <a:pt x="916266" y="17363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5" name="object 45"/>
          <p:cNvPicPr/>
          <p:nvPr/>
        </p:nvPicPr>
        <p:blipFill>
          <a:blip r:embed="rId28" cstate="print"/>
          <a:stretch>
            <a:fillRect/>
          </a:stretch>
        </p:blipFill>
        <p:spPr>
          <a:xfrm>
            <a:off x="4753236" y="2213392"/>
            <a:ext cx="353642" cy="179752"/>
          </a:xfrm>
          <a:prstGeom prst="rect">
            <a:avLst/>
          </a:prstGeom>
        </p:spPr>
      </p:pic>
      <p:grpSp>
        <p:nvGrpSpPr>
          <p:cNvPr id="46" name="object 46"/>
          <p:cNvGrpSpPr/>
          <p:nvPr/>
        </p:nvGrpSpPr>
        <p:grpSpPr>
          <a:xfrm>
            <a:off x="5202507" y="2221573"/>
            <a:ext cx="1061720" cy="172085"/>
            <a:chOff x="5202507" y="2221573"/>
            <a:chExt cx="1061720" cy="172085"/>
          </a:xfrm>
        </p:grpSpPr>
        <p:sp>
          <p:nvSpPr>
            <p:cNvPr id="47" name="object 47"/>
            <p:cNvSpPr/>
            <p:nvPr/>
          </p:nvSpPr>
          <p:spPr>
            <a:xfrm>
              <a:off x="5202504" y="2250173"/>
              <a:ext cx="876935" cy="143510"/>
            </a:xfrm>
            <a:custGeom>
              <a:avLst/>
              <a:gdLst/>
              <a:ahLst/>
              <a:cxnLst/>
              <a:rect l="l" t="t" r="r" b="b"/>
              <a:pathLst>
                <a:path w="876935" h="143510">
                  <a:moveTo>
                    <a:pt x="174828" y="114376"/>
                  </a:moveTo>
                  <a:lnTo>
                    <a:pt x="170853" y="110299"/>
                  </a:lnTo>
                  <a:lnTo>
                    <a:pt x="166878" y="114376"/>
                  </a:lnTo>
                  <a:lnTo>
                    <a:pt x="164769" y="116420"/>
                  </a:lnTo>
                  <a:lnTo>
                    <a:pt x="156819" y="126631"/>
                  </a:lnTo>
                  <a:lnTo>
                    <a:pt x="152844" y="130721"/>
                  </a:lnTo>
                  <a:lnTo>
                    <a:pt x="147015" y="130721"/>
                  </a:lnTo>
                  <a:lnTo>
                    <a:pt x="144894" y="128676"/>
                  </a:lnTo>
                  <a:lnTo>
                    <a:pt x="144894" y="124587"/>
                  </a:lnTo>
                  <a:lnTo>
                    <a:pt x="147015" y="120510"/>
                  </a:lnTo>
                  <a:lnTo>
                    <a:pt x="147015" y="114376"/>
                  </a:lnTo>
                  <a:lnTo>
                    <a:pt x="164769" y="49022"/>
                  </a:lnTo>
                  <a:lnTo>
                    <a:pt x="164769" y="38811"/>
                  </a:lnTo>
                  <a:lnTo>
                    <a:pt x="164769" y="32677"/>
                  </a:lnTo>
                  <a:lnTo>
                    <a:pt x="158940" y="26543"/>
                  </a:lnTo>
                  <a:lnTo>
                    <a:pt x="147015" y="26543"/>
                  </a:lnTo>
                  <a:lnTo>
                    <a:pt x="107378" y="63119"/>
                  </a:lnTo>
                  <a:lnTo>
                    <a:pt x="95364" y="81699"/>
                  </a:lnTo>
                  <a:lnTo>
                    <a:pt x="99352" y="67564"/>
                  </a:lnTo>
                  <a:lnTo>
                    <a:pt x="102450" y="55905"/>
                  </a:lnTo>
                  <a:lnTo>
                    <a:pt x="104444" y="46939"/>
                  </a:lnTo>
                  <a:lnTo>
                    <a:pt x="105067" y="41681"/>
                  </a:lnTo>
                  <a:lnTo>
                    <a:pt x="105168" y="38811"/>
                  </a:lnTo>
                  <a:lnTo>
                    <a:pt x="105168" y="32677"/>
                  </a:lnTo>
                  <a:lnTo>
                    <a:pt x="99339" y="26543"/>
                  </a:lnTo>
                  <a:lnTo>
                    <a:pt x="91389" y="26543"/>
                  </a:lnTo>
                  <a:lnTo>
                    <a:pt x="79006" y="29705"/>
                  </a:lnTo>
                  <a:lnTo>
                    <a:pt x="65493" y="39573"/>
                  </a:lnTo>
                  <a:lnTo>
                    <a:pt x="50482" y="56705"/>
                  </a:lnTo>
                  <a:lnTo>
                    <a:pt x="33642" y="81699"/>
                  </a:lnTo>
                  <a:lnTo>
                    <a:pt x="49530" y="26543"/>
                  </a:lnTo>
                  <a:lnTo>
                    <a:pt x="47675" y="26543"/>
                  </a:lnTo>
                  <a:lnTo>
                    <a:pt x="38608" y="28117"/>
                  </a:lnTo>
                  <a:lnTo>
                    <a:pt x="21336" y="32004"/>
                  </a:lnTo>
                  <a:lnTo>
                    <a:pt x="7950" y="34721"/>
                  </a:lnTo>
                  <a:lnTo>
                    <a:pt x="7950" y="38811"/>
                  </a:lnTo>
                  <a:lnTo>
                    <a:pt x="19862" y="38811"/>
                  </a:lnTo>
                  <a:lnTo>
                    <a:pt x="23837" y="40843"/>
                  </a:lnTo>
                  <a:lnTo>
                    <a:pt x="23837" y="44932"/>
                  </a:lnTo>
                  <a:lnTo>
                    <a:pt x="22758" y="50457"/>
                  </a:lnTo>
                  <a:lnTo>
                    <a:pt x="19786" y="63119"/>
                  </a:lnTo>
                  <a:lnTo>
                    <a:pt x="9804" y="104165"/>
                  </a:lnTo>
                  <a:lnTo>
                    <a:pt x="6070" y="116522"/>
                  </a:lnTo>
                  <a:lnTo>
                    <a:pt x="3403" y="124853"/>
                  </a:lnTo>
                  <a:lnTo>
                    <a:pt x="1485" y="132029"/>
                  </a:lnTo>
                  <a:lnTo>
                    <a:pt x="0" y="140931"/>
                  </a:lnTo>
                  <a:lnTo>
                    <a:pt x="17741" y="140931"/>
                  </a:lnTo>
                  <a:lnTo>
                    <a:pt x="25412" y="115493"/>
                  </a:lnTo>
                  <a:lnTo>
                    <a:pt x="31419" y="98298"/>
                  </a:lnTo>
                  <a:lnTo>
                    <a:pt x="37084" y="86067"/>
                  </a:lnTo>
                  <a:lnTo>
                    <a:pt x="39839" y="81699"/>
                  </a:lnTo>
                  <a:lnTo>
                    <a:pt x="43700" y="75577"/>
                  </a:lnTo>
                  <a:lnTo>
                    <a:pt x="54013" y="61214"/>
                  </a:lnTo>
                  <a:lnTo>
                    <a:pt x="64008" y="49530"/>
                  </a:lnTo>
                  <a:lnTo>
                    <a:pt x="73240" y="41681"/>
                  </a:lnTo>
                  <a:lnTo>
                    <a:pt x="81318" y="38811"/>
                  </a:lnTo>
                  <a:lnTo>
                    <a:pt x="83439" y="38811"/>
                  </a:lnTo>
                  <a:lnTo>
                    <a:pt x="85293" y="42887"/>
                  </a:lnTo>
                  <a:lnTo>
                    <a:pt x="85242" y="47231"/>
                  </a:lnTo>
                  <a:lnTo>
                    <a:pt x="83807" y="53898"/>
                  </a:lnTo>
                  <a:lnTo>
                    <a:pt x="79336" y="71742"/>
                  </a:lnTo>
                  <a:lnTo>
                    <a:pt x="71882" y="100685"/>
                  </a:lnTo>
                  <a:lnTo>
                    <a:pt x="61455" y="140931"/>
                  </a:lnTo>
                  <a:lnTo>
                    <a:pt x="81318" y="140931"/>
                  </a:lnTo>
                  <a:lnTo>
                    <a:pt x="93840" y="96761"/>
                  </a:lnTo>
                  <a:lnTo>
                    <a:pt x="118008" y="56896"/>
                  </a:lnTo>
                  <a:lnTo>
                    <a:pt x="140919" y="38811"/>
                  </a:lnTo>
                  <a:lnTo>
                    <a:pt x="143040" y="38811"/>
                  </a:lnTo>
                  <a:lnTo>
                    <a:pt x="144894" y="42887"/>
                  </a:lnTo>
                  <a:lnTo>
                    <a:pt x="144894" y="55143"/>
                  </a:lnTo>
                  <a:lnTo>
                    <a:pt x="129006" y="114376"/>
                  </a:lnTo>
                  <a:lnTo>
                    <a:pt x="127152" y="124587"/>
                  </a:lnTo>
                  <a:lnTo>
                    <a:pt x="127152" y="138887"/>
                  </a:lnTo>
                  <a:lnTo>
                    <a:pt x="129006" y="142976"/>
                  </a:lnTo>
                  <a:lnTo>
                    <a:pt x="136956" y="142976"/>
                  </a:lnTo>
                  <a:lnTo>
                    <a:pt x="145630" y="141376"/>
                  </a:lnTo>
                  <a:lnTo>
                    <a:pt x="154139" y="136334"/>
                  </a:lnTo>
                  <a:lnTo>
                    <a:pt x="159740" y="130721"/>
                  </a:lnTo>
                  <a:lnTo>
                    <a:pt x="162991" y="127469"/>
                  </a:lnTo>
                  <a:lnTo>
                    <a:pt x="172707" y="114376"/>
                  </a:lnTo>
                  <a:lnTo>
                    <a:pt x="174828" y="114376"/>
                  </a:lnTo>
                  <a:close/>
                </a:path>
                <a:path w="876935" h="143510">
                  <a:moveTo>
                    <a:pt x="298005" y="63322"/>
                  </a:moveTo>
                  <a:lnTo>
                    <a:pt x="295211" y="48094"/>
                  </a:lnTo>
                  <a:lnTo>
                    <a:pt x="287578" y="36512"/>
                  </a:lnTo>
                  <a:lnTo>
                    <a:pt x="281673" y="32677"/>
                  </a:lnTo>
                  <a:lnTo>
                    <a:pt x="276288" y="29184"/>
                  </a:lnTo>
                  <a:lnTo>
                    <a:pt x="276288" y="55143"/>
                  </a:lnTo>
                  <a:lnTo>
                    <a:pt x="274853" y="71069"/>
                  </a:lnTo>
                  <a:lnTo>
                    <a:pt x="256159" y="118465"/>
                  </a:lnTo>
                  <a:lnTo>
                    <a:pt x="226491" y="138887"/>
                  </a:lnTo>
                  <a:lnTo>
                    <a:pt x="218351" y="137071"/>
                  </a:lnTo>
                  <a:lnTo>
                    <a:pt x="212077" y="132003"/>
                  </a:lnTo>
                  <a:lnTo>
                    <a:pt x="208051" y="124244"/>
                  </a:lnTo>
                  <a:lnTo>
                    <a:pt x="206616" y="114376"/>
                  </a:lnTo>
                  <a:lnTo>
                    <a:pt x="208051" y="99631"/>
                  </a:lnTo>
                  <a:lnTo>
                    <a:pt x="226491" y="53098"/>
                  </a:lnTo>
                  <a:lnTo>
                    <a:pt x="258279" y="32677"/>
                  </a:lnTo>
                  <a:lnTo>
                    <a:pt x="265341" y="34175"/>
                  </a:lnTo>
                  <a:lnTo>
                    <a:pt x="271056" y="38544"/>
                  </a:lnTo>
                  <a:lnTo>
                    <a:pt x="274891" y="45605"/>
                  </a:lnTo>
                  <a:lnTo>
                    <a:pt x="276288" y="55143"/>
                  </a:lnTo>
                  <a:lnTo>
                    <a:pt x="276288" y="29184"/>
                  </a:lnTo>
                  <a:lnTo>
                    <a:pt x="262242" y="26543"/>
                  </a:lnTo>
                  <a:lnTo>
                    <a:pt x="233692" y="33540"/>
                  </a:lnTo>
                  <a:lnTo>
                    <a:pt x="209600" y="51828"/>
                  </a:lnTo>
                  <a:lnTo>
                    <a:pt x="192963" y="77393"/>
                  </a:lnTo>
                  <a:lnTo>
                    <a:pt x="186753" y="106210"/>
                  </a:lnTo>
                  <a:lnTo>
                    <a:pt x="189242" y="121437"/>
                  </a:lnTo>
                  <a:lnTo>
                    <a:pt x="196392" y="133019"/>
                  </a:lnTo>
                  <a:lnTo>
                    <a:pt x="207645" y="140398"/>
                  </a:lnTo>
                  <a:lnTo>
                    <a:pt x="222516" y="142976"/>
                  </a:lnTo>
                  <a:lnTo>
                    <a:pt x="235470" y="141478"/>
                  </a:lnTo>
                  <a:lnTo>
                    <a:pt x="242735" y="138887"/>
                  </a:lnTo>
                  <a:lnTo>
                    <a:pt x="247738" y="137109"/>
                  </a:lnTo>
                  <a:lnTo>
                    <a:pt x="282143" y="107264"/>
                  </a:lnTo>
                  <a:lnTo>
                    <a:pt x="296202" y="77711"/>
                  </a:lnTo>
                  <a:lnTo>
                    <a:pt x="298005" y="63322"/>
                  </a:lnTo>
                  <a:close/>
                </a:path>
                <a:path w="876935" h="143510">
                  <a:moveTo>
                    <a:pt x="425157" y="114376"/>
                  </a:moveTo>
                  <a:lnTo>
                    <a:pt x="421182" y="110299"/>
                  </a:lnTo>
                  <a:lnTo>
                    <a:pt x="417220" y="116420"/>
                  </a:lnTo>
                  <a:lnTo>
                    <a:pt x="409270" y="126631"/>
                  </a:lnTo>
                  <a:lnTo>
                    <a:pt x="405295" y="130721"/>
                  </a:lnTo>
                  <a:lnTo>
                    <a:pt x="399465" y="130721"/>
                  </a:lnTo>
                  <a:lnTo>
                    <a:pt x="397344" y="128676"/>
                  </a:lnTo>
                  <a:lnTo>
                    <a:pt x="397344" y="124587"/>
                  </a:lnTo>
                  <a:lnTo>
                    <a:pt x="401320" y="110299"/>
                  </a:lnTo>
                  <a:lnTo>
                    <a:pt x="415366" y="57188"/>
                  </a:lnTo>
                  <a:lnTo>
                    <a:pt x="417220" y="51054"/>
                  </a:lnTo>
                  <a:lnTo>
                    <a:pt x="417220" y="38811"/>
                  </a:lnTo>
                  <a:lnTo>
                    <a:pt x="417220" y="32677"/>
                  </a:lnTo>
                  <a:lnTo>
                    <a:pt x="411391" y="26543"/>
                  </a:lnTo>
                  <a:lnTo>
                    <a:pt x="401320" y="26543"/>
                  </a:lnTo>
                  <a:lnTo>
                    <a:pt x="389242" y="29451"/>
                  </a:lnTo>
                  <a:lnTo>
                    <a:pt x="376250" y="39065"/>
                  </a:lnTo>
                  <a:lnTo>
                    <a:pt x="361429" y="56705"/>
                  </a:lnTo>
                  <a:lnTo>
                    <a:pt x="343839" y="83743"/>
                  </a:lnTo>
                  <a:lnTo>
                    <a:pt x="359727" y="26543"/>
                  </a:lnTo>
                  <a:lnTo>
                    <a:pt x="350354" y="28117"/>
                  </a:lnTo>
                  <a:lnTo>
                    <a:pt x="331724" y="32004"/>
                  </a:lnTo>
                  <a:lnTo>
                    <a:pt x="317881" y="34721"/>
                  </a:lnTo>
                  <a:lnTo>
                    <a:pt x="317881" y="38811"/>
                  </a:lnTo>
                  <a:lnTo>
                    <a:pt x="331914" y="38811"/>
                  </a:lnTo>
                  <a:lnTo>
                    <a:pt x="333768" y="40843"/>
                  </a:lnTo>
                  <a:lnTo>
                    <a:pt x="333768" y="49022"/>
                  </a:lnTo>
                  <a:lnTo>
                    <a:pt x="309930" y="140931"/>
                  </a:lnTo>
                  <a:lnTo>
                    <a:pt x="327939" y="140931"/>
                  </a:lnTo>
                  <a:lnTo>
                    <a:pt x="335305" y="116078"/>
                  </a:lnTo>
                  <a:lnTo>
                    <a:pt x="340791" y="99822"/>
                  </a:lnTo>
                  <a:lnTo>
                    <a:pt x="346265" y="87795"/>
                  </a:lnTo>
                  <a:lnTo>
                    <a:pt x="348716" y="83743"/>
                  </a:lnTo>
                  <a:lnTo>
                    <a:pt x="353644" y="75577"/>
                  </a:lnTo>
                  <a:lnTo>
                    <a:pt x="364845" y="60350"/>
                  </a:lnTo>
                  <a:lnTo>
                    <a:pt x="374764" y="48768"/>
                  </a:lnTo>
                  <a:lnTo>
                    <a:pt x="383590" y="41389"/>
                  </a:lnTo>
                  <a:lnTo>
                    <a:pt x="391515" y="38811"/>
                  </a:lnTo>
                  <a:lnTo>
                    <a:pt x="395490" y="38811"/>
                  </a:lnTo>
                  <a:lnTo>
                    <a:pt x="397344" y="42887"/>
                  </a:lnTo>
                  <a:lnTo>
                    <a:pt x="397344" y="51054"/>
                  </a:lnTo>
                  <a:lnTo>
                    <a:pt x="395490" y="59232"/>
                  </a:lnTo>
                  <a:lnTo>
                    <a:pt x="393369" y="67398"/>
                  </a:lnTo>
                  <a:lnTo>
                    <a:pt x="383578" y="110299"/>
                  </a:lnTo>
                  <a:lnTo>
                    <a:pt x="379603" y="122555"/>
                  </a:lnTo>
                  <a:lnTo>
                    <a:pt x="377482" y="126631"/>
                  </a:lnTo>
                  <a:lnTo>
                    <a:pt x="377482" y="138887"/>
                  </a:lnTo>
                  <a:lnTo>
                    <a:pt x="381457" y="142976"/>
                  </a:lnTo>
                  <a:lnTo>
                    <a:pt x="389394" y="142976"/>
                  </a:lnTo>
                  <a:lnTo>
                    <a:pt x="397522" y="141668"/>
                  </a:lnTo>
                  <a:lnTo>
                    <a:pt x="405091" y="137109"/>
                  </a:lnTo>
                  <a:lnTo>
                    <a:pt x="411403" y="130721"/>
                  </a:lnTo>
                  <a:lnTo>
                    <a:pt x="413766" y="128333"/>
                  </a:lnTo>
                  <a:lnTo>
                    <a:pt x="425157" y="114376"/>
                  </a:lnTo>
                  <a:close/>
                </a:path>
                <a:path w="876935" h="143510">
                  <a:moveTo>
                    <a:pt x="550456" y="63322"/>
                  </a:moveTo>
                  <a:lnTo>
                    <a:pt x="547928" y="48094"/>
                  </a:lnTo>
                  <a:lnTo>
                    <a:pt x="540727" y="36512"/>
                  </a:lnTo>
                  <a:lnTo>
                    <a:pt x="534873" y="32677"/>
                  </a:lnTo>
                  <a:lnTo>
                    <a:pt x="530593" y="29883"/>
                  </a:lnTo>
                  <a:lnTo>
                    <a:pt x="530593" y="55143"/>
                  </a:lnTo>
                  <a:lnTo>
                    <a:pt x="528866" y="71069"/>
                  </a:lnTo>
                  <a:lnTo>
                    <a:pt x="510730" y="118465"/>
                  </a:lnTo>
                  <a:lnTo>
                    <a:pt x="480796" y="138887"/>
                  </a:lnTo>
                  <a:lnTo>
                    <a:pt x="472655" y="137071"/>
                  </a:lnTo>
                  <a:lnTo>
                    <a:pt x="466382" y="132003"/>
                  </a:lnTo>
                  <a:lnTo>
                    <a:pt x="462356" y="124244"/>
                  </a:lnTo>
                  <a:lnTo>
                    <a:pt x="460921" y="114376"/>
                  </a:lnTo>
                  <a:lnTo>
                    <a:pt x="462356" y="99631"/>
                  </a:lnTo>
                  <a:lnTo>
                    <a:pt x="480796" y="53098"/>
                  </a:lnTo>
                  <a:lnTo>
                    <a:pt x="512584" y="32677"/>
                  </a:lnTo>
                  <a:lnTo>
                    <a:pt x="519645" y="34175"/>
                  </a:lnTo>
                  <a:lnTo>
                    <a:pt x="525360" y="38544"/>
                  </a:lnTo>
                  <a:lnTo>
                    <a:pt x="529196" y="45605"/>
                  </a:lnTo>
                  <a:lnTo>
                    <a:pt x="530593" y="55143"/>
                  </a:lnTo>
                  <a:lnTo>
                    <a:pt x="530593" y="29883"/>
                  </a:lnTo>
                  <a:lnTo>
                    <a:pt x="529450" y="29133"/>
                  </a:lnTo>
                  <a:lnTo>
                    <a:pt x="514692" y="26543"/>
                  </a:lnTo>
                  <a:lnTo>
                    <a:pt x="486918" y="33540"/>
                  </a:lnTo>
                  <a:lnTo>
                    <a:pt x="462749" y="51828"/>
                  </a:lnTo>
                  <a:lnTo>
                    <a:pt x="445668" y="77393"/>
                  </a:lnTo>
                  <a:lnTo>
                    <a:pt x="439204" y="106210"/>
                  </a:lnTo>
                  <a:lnTo>
                    <a:pt x="441731" y="121437"/>
                  </a:lnTo>
                  <a:lnTo>
                    <a:pt x="449072" y="133019"/>
                  </a:lnTo>
                  <a:lnTo>
                    <a:pt x="460883" y="140398"/>
                  </a:lnTo>
                  <a:lnTo>
                    <a:pt x="476821" y="142976"/>
                  </a:lnTo>
                  <a:lnTo>
                    <a:pt x="488734" y="141478"/>
                  </a:lnTo>
                  <a:lnTo>
                    <a:pt x="524497" y="120510"/>
                  </a:lnTo>
                  <a:lnTo>
                    <a:pt x="548640" y="77711"/>
                  </a:lnTo>
                  <a:lnTo>
                    <a:pt x="550456" y="63322"/>
                  </a:lnTo>
                  <a:close/>
                </a:path>
                <a:path w="876935" h="143510">
                  <a:moveTo>
                    <a:pt x="633907" y="30632"/>
                  </a:moveTo>
                  <a:lnTo>
                    <a:pt x="614032" y="30632"/>
                  </a:lnTo>
                  <a:lnTo>
                    <a:pt x="621982" y="2044"/>
                  </a:lnTo>
                  <a:lnTo>
                    <a:pt x="621982" y="0"/>
                  </a:lnTo>
                  <a:lnTo>
                    <a:pt x="618007" y="0"/>
                  </a:lnTo>
                  <a:lnTo>
                    <a:pt x="607733" y="11391"/>
                  </a:lnTo>
                  <a:lnTo>
                    <a:pt x="598411" y="20167"/>
                  </a:lnTo>
                  <a:lnTo>
                    <a:pt x="589483" y="27025"/>
                  </a:lnTo>
                  <a:lnTo>
                    <a:pt x="582244" y="30632"/>
                  </a:lnTo>
                  <a:lnTo>
                    <a:pt x="576414" y="32677"/>
                  </a:lnTo>
                  <a:lnTo>
                    <a:pt x="574306" y="32677"/>
                  </a:lnTo>
                  <a:lnTo>
                    <a:pt x="574306" y="38811"/>
                  </a:lnTo>
                  <a:lnTo>
                    <a:pt x="592315" y="38811"/>
                  </a:lnTo>
                  <a:lnTo>
                    <a:pt x="574306" y="110299"/>
                  </a:lnTo>
                  <a:lnTo>
                    <a:pt x="574306" y="112344"/>
                  </a:lnTo>
                  <a:lnTo>
                    <a:pt x="572452" y="114376"/>
                  </a:lnTo>
                  <a:lnTo>
                    <a:pt x="568210" y="130721"/>
                  </a:lnTo>
                  <a:lnTo>
                    <a:pt x="568210" y="138887"/>
                  </a:lnTo>
                  <a:lnTo>
                    <a:pt x="574306" y="142976"/>
                  </a:lnTo>
                  <a:lnTo>
                    <a:pt x="580390" y="142976"/>
                  </a:lnTo>
                  <a:lnTo>
                    <a:pt x="588772" y="141643"/>
                  </a:lnTo>
                  <a:lnTo>
                    <a:pt x="596785" y="136855"/>
                  </a:lnTo>
                  <a:lnTo>
                    <a:pt x="602500" y="130721"/>
                  </a:lnTo>
                  <a:lnTo>
                    <a:pt x="605536" y="127469"/>
                  </a:lnTo>
                  <a:lnTo>
                    <a:pt x="616153" y="112344"/>
                  </a:lnTo>
                  <a:lnTo>
                    <a:pt x="614032" y="110299"/>
                  </a:lnTo>
                  <a:lnTo>
                    <a:pt x="606463" y="120383"/>
                  </a:lnTo>
                  <a:lnTo>
                    <a:pt x="601116" y="126631"/>
                  </a:lnTo>
                  <a:lnTo>
                    <a:pt x="597268" y="129832"/>
                  </a:lnTo>
                  <a:lnTo>
                    <a:pt x="594169" y="130721"/>
                  </a:lnTo>
                  <a:lnTo>
                    <a:pt x="590194" y="130721"/>
                  </a:lnTo>
                  <a:lnTo>
                    <a:pt x="590194" y="124587"/>
                  </a:lnTo>
                  <a:lnTo>
                    <a:pt x="612178" y="38811"/>
                  </a:lnTo>
                  <a:lnTo>
                    <a:pt x="633907" y="38811"/>
                  </a:lnTo>
                  <a:lnTo>
                    <a:pt x="633907" y="30632"/>
                  </a:lnTo>
                  <a:close/>
                </a:path>
                <a:path w="876935" h="143510">
                  <a:moveTo>
                    <a:pt x="749134" y="63322"/>
                  </a:moveTo>
                  <a:lnTo>
                    <a:pt x="746315" y="48094"/>
                  </a:lnTo>
                  <a:lnTo>
                    <a:pt x="738466" y="36512"/>
                  </a:lnTo>
                  <a:lnTo>
                    <a:pt x="732282" y="32677"/>
                  </a:lnTo>
                  <a:lnTo>
                    <a:pt x="727417" y="29667"/>
                  </a:lnTo>
                  <a:lnTo>
                    <a:pt x="727417" y="55143"/>
                  </a:lnTo>
                  <a:lnTo>
                    <a:pt x="725982" y="71069"/>
                  </a:lnTo>
                  <a:lnTo>
                    <a:pt x="707542" y="118465"/>
                  </a:lnTo>
                  <a:lnTo>
                    <a:pt x="677608" y="138887"/>
                  </a:lnTo>
                  <a:lnTo>
                    <a:pt x="669480" y="137071"/>
                  </a:lnTo>
                  <a:lnTo>
                    <a:pt x="663206" y="132003"/>
                  </a:lnTo>
                  <a:lnTo>
                    <a:pt x="659168" y="124244"/>
                  </a:lnTo>
                  <a:lnTo>
                    <a:pt x="657745" y="114376"/>
                  </a:lnTo>
                  <a:lnTo>
                    <a:pt x="659168" y="99631"/>
                  </a:lnTo>
                  <a:lnTo>
                    <a:pt x="677608" y="53098"/>
                  </a:lnTo>
                  <a:lnTo>
                    <a:pt x="709396" y="32677"/>
                  </a:lnTo>
                  <a:lnTo>
                    <a:pt x="716457" y="34175"/>
                  </a:lnTo>
                  <a:lnTo>
                    <a:pt x="722185" y="38544"/>
                  </a:lnTo>
                  <a:lnTo>
                    <a:pt x="726020" y="45605"/>
                  </a:lnTo>
                  <a:lnTo>
                    <a:pt x="727417" y="55143"/>
                  </a:lnTo>
                  <a:lnTo>
                    <a:pt x="727417" y="29667"/>
                  </a:lnTo>
                  <a:lnTo>
                    <a:pt x="726567" y="29133"/>
                  </a:lnTo>
                  <a:lnTo>
                    <a:pt x="711517" y="26543"/>
                  </a:lnTo>
                  <a:lnTo>
                    <a:pt x="684034" y="33540"/>
                  </a:lnTo>
                  <a:lnTo>
                    <a:pt x="660488" y="51828"/>
                  </a:lnTo>
                  <a:lnTo>
                    <a:pt x="644055" y="77393"/>
                  </a:lnTo>
                  <a:lnTo>
                    <a:pt x="637882" y="106210"/>
                  </a:lnTo>
                  <a:lnTo>
                    <a:pt x="640410" y="121437"/>
                  </a:lnTo>
                  <a:lnTo>
                    <a:pt x="647611" y="133019"/>
                  </a:lnTo>
                  <a:lnTo>
                    <a:pt x="658888" y="140398"/>
                  </a:lnTo>
                  <a:lnTo>
                    <a:pt x="673633" y="142976"/>
                  </a:lnTo>
                  <a:lnTo>
                    <a:pt x="686752" y="141478"/>
                  </a:lnTo>
                  <a:lnTo>
                    <a:pt x="694042" y="138887"/>
                  </a:lnTo>
                  <a:lnTo>
                    <a:pt x="699071" y="137109"/>
                  </a:lnTo>
                  <a:lnTo>
                    <a:pt x="732370" y="107264"/>
                  </a:lnTo>
                  <a:lnTo>
                    <a:pt x="747026" y="77711"/>
                  </a:lnTo>
                  <a:lnTo>
                    <a:pt x="749134" y="63322"/>
                  </a:lnTo>
                  <a:close/>
                </a:path>
                <a:path w="876935" h="143510">
                  <a:moveTo>
                    <a:pt x="876554" y="114376"/>
                  </a:moveTo>
                  <a:lnTo>
                    <a:pt x="872578" y="110299"/>
                  </a:lnTo>
                  <a:lnTo>
                    <a:pt x="868337" y="116420"/>
                  </a:lnTo>
                  <a:lnTo>
                    <a:pt x="860399" y="126631"/>
                  </a:lnTo>
                  <a:lnTo>
                    <a:pt x="856424" y="130721"/>
                  </a:lnTo>
                  <a:lnTo>
                    <a:pt x="850595" y="130721"/>
                  </a:lnTo>
                  <a:lnTo>
                    <a:pt x="848474" y="128676"/>
                  </a:lnTo>
                  <a:lnTo>
                    <a:pt x="848474" y="124587"/>
                  </a:lnTo>
                  <a:lnTo>
                    <a:pt x="852449" y="110299"/>
                  </a:lnTo>
                  <a:lnTo>
                    <a:pt x="866482" y="57188"/>
                  </a:lnTo>
                  <a:lnTo>
                    <a:pt x="866482" y="51054"/>
                  </a:lnTo>
                  <a:lnTo>
                    <a:pt x="868337" y="44932"/>
                  </a:lnTo>
                  <a:lnTo>
                    <a:pt x="868337" y="38811"/>
                  </a:lnTo>
                  <a:lnTo>
                    <a:pt x="868337" y="32677"/>
                  </a:lnTo>
                  <a:lnTo>
                    <a:pt x="862507" y="26543"/>
                  </a:lnTo>
                  <a:lnTo>
                    <a:pt x="852449" y="26543"/>
                  </a:lnTo>
                  <a:lnTo>
                    <a:pt x="839292" y="29451"/>
                  </a:lnTo>
                  <a:lnTo>
                    <a:pt x="825728" y="39065"/>
                  </a:lnTo>
                  <a:lnTo>
                    <a:pt x="810615" y="56705"/>
                  </a:lnTo>
                  <a:lnTo>
                    <a:pt x="792848" y="83743"/>
                  </a:lnTo>
                  <a:lnTo>
                    <a:pt x="810856" y="26543"/>
                  </a:lnTo>
                  <a:lnTo>
                    <a:pt x="801484" y="28117"/>
                  </a:lnTo>
                  <a:lnTo>
                    <a:pt x="782840" y="32004"/>
                  </a:lnTo>
                  <a:lnTo>
                    <a:pt x="768997" y="34721"/>
                  </a:lnTo>
                  <a:lnTo>
                    <a:pt x="768997" y="38811"/>
                  </a:lnTo>
                  <a:lnTo>
                    <a:pt x="780923" y="38811"/>
                  </a:lnTo>
                  <a:lnTo>
                    <a:pt x="784898" y="40843"/>
                  </a:lnTo>
                  <a:lnTo>
                    <a:pt x="784898" y="49022"/>
                  </a:lnTo>
                  <a:lnTo>
                    <a:pt x="761060" y="140931"/>
                  </a:lnTo>
                  <a:lnTo>
                    <a:pt x="779068" y="140931"/>
                  </a:lnTo>
                  <a:lnTo>
                    <a:pt x="786434" y="116078"/>
                  </a:lnTo>
                  <a:lnTo>
                    <a:pt x="791921" y="99822"/>
                  </a:lnTo>
                  <a:lnTo>
                    <a:pt x="797394" y="87795"/>
                  </a:lnTo>
                  <a:lnTo>
                    <a:pt x="799846" y="83743"/>
                  </a:lnTo>
                  <a:lnTo>
                    <a:pt x="804760" y="75577"/>
                  </a:lnTo>
                  <a:lnTo>
                    <a:pt x="815187" y="60350"/>
                  </a:lnTo>
                  <a:lnTo>
                    <a:pt x="825195" y="48768"/>
                  </a:lnTo>
                  <a:lnTo>
                    <a:pt x="834453" y="41389"/>
                  </a:lnTo>
                  <a:lnTo>
                    <a:pt x="842645" y="38811"/>
                  </a:lnTo>
                  <a:lnTo>
                    <a:pt x="846620" y="38811"/>
                  </a:lnTo>
                  <a:lnTo>
                    <a:pt x="848474" y="42887"/>
                  </a:lnTo>
                  <a:lnTo>
                    <a:pt x="848474" y="51054"/>
                  </a:lnTo>
                  <a:lnTo>
                    <a:pt x="846620" y="59232"/>
                  </a:lnTo>
                  <a:lnTo>
                    <a:pt x="844499" y="67398"/>
                  </a:lnTo>
                  <a:lnTo>
                    <a:pt x="832573" y="110299"/>
                  </a:lnTo>
                  <a:lnTo>
                    <a:pt x="830719" y="122555"/>
                  </a:lnTo>
                  <a:lnTo>
                    <a:pt x="828611" y="126631"/>
                  </a:lnTo>
                  <a:lnTo>
                    <a:pt x="828611" y="138887"/>
                  </a:lnTo>
                  <a:lnTo>
                    <a:pt x="832573" y="142976"/>
                  </a:lnTo>
                  <a:lnTo>
                    <a:pt x="840524" y="142976"/>
                  </a:lnTo>
                  <a:lnTo>
                    <a:pt x="848652" y="141668"/>
                  </a:lnTo>
                  <a:lnTo>
                    <a:pt x="856259" y="137109"/>
                  </a:lnTo>
                  <a:lnTo>
                    <a:pt x="862622" y="130721"/>
                  </a:lnTo>
                  <a:lnTo>
                    <a:pt x="864997" y="128333"/>
                  </a:lnTo>
                  <a:lnTo>
                    <a:pt x="876554" y="11437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8" name="object 48"/>
            <p:cNvPicPr/>
            <p:nvPr/>
          </p:nvPicPr>
          <p:blipFill>
            <a:blip r:embed="rId29" cstate="print"/>
            <a:stretch>
              <a:fillRect/>
            </a:stretch>
          </p:blipFill>
          <p:spPr>
            <a:xfrm>
              <a:off x="6098930" y="2221573"/>
              <a:ext cx="164768" cy="171572"/>
            </a:xfrm>
            <a:prstGeom prst="rect">
              <a:avLst/>
            </a:prstGeom>
          </p:spPr>
        </p:pic>
      </p:grpSp>
      <p:sp>
        <p:nvSpPr>
          <p:cNvPr id="49" name="object 49"/>
          <p:cNvSpPr/>
          <p:nvPr/>
        </p:nvSpPr>
        <p:spPr>
          <a:xfrm>
            <a:off x="6359055" y="2213393"/>
            <a:ext cx="1059815" cy="233045"/>
          </a:xfrm>
          <a:custGeom>
            <a:avLst/>
            <a:gdLst/>
            <a:ahLst/>
            <a:cxnLst/>
            <a:rect l="l" t="t" r="r" b="b"/>
            <a:pathLst>
              <a:path w="1059815" h="233044">
                <a:moveTo>
                  <a:pt x="117348" y="114388"/>
                </a:moveTo>
                <a:lnTo>
                  <a:pt x="114211" y="91668"/>
                </a:lnTo>
                <a:lnTo>
                  <a:pt x="105498" y="73545"/>
                </a:lnTo>
                <a:lnTo>
                  <a:pt x="95631" y="64566"/>
                </a:lnTo>
                <a:lnTo>
                  <a:pt x="95631" y="122567"/>
                </a:lnTo>
                <a:lnTo>
                  <a:pt x="93484" y="143154"/>
                </a:lnTo>
                <a:lnTo>
                  <a:pt x="87414" y="158559"/>
                </a:lnTo>
                <a:lnTo>
                  <a:pt x="77978" y="168236"/>
                </a:lnTo>
                <a:lnTo>
                  <a:pt x="65697" y="171589"/>
                </a:lnTo>
                <a:lnTo>
                  <a:pt x="56654" y="170180"/>
                </a:lnTo>
                <a:lnTo>
                  <a:pt x="55232" y="169545"/>
                </a:lnTo>
                <a:lnTo>
                  <a:pt x="48374" y="166484"/>
                </a:lnTo>
                <a:lnTo>
                  <a:pt x="42341" y="161251"/>
                </a:lnTo>
                <a:lnTo>
                  <a:pt x="40005" y="155244"/>
                </a:lnTo>
                <a:lnTo>
                  <a:pt x="40005" y="89877"/>
                </a:lnTo>
                <a:lnTo>
                  <a:pt x="65697" y="73545"/>
                </a:lnTo>
                <a:lnTo>
                  <a:pt x="77978" y="77177"/>
                </a:lnTo>
                <a:lnTo>
                  <a:pt x="87414" y="87325"/>
                </a:lnTo>
                <a:lnTo>
                  <a:pt x="93484" y="102844"/>
                </a:lnTo>
                <a:lnTo>
                  <a:pt x="95631" y="122567"/>
                </a:lnTo>
                <a:lnTo>
                  <a:pt x="95631" y="64566"/>
                </a:lnTo>
                <a:lnTo>
                  <a:pt x="92316" y="61544"/>
                </a:lnTo>
                <a:lnTo>
                  <a:pt x="75768" y="57200"/>
                </a:lnTo>
                <a:lnTo>
                  <a:pt x="65633" y="58674"/>
                </a:lnTo>
                <a:lnTo>
                  <a:pt x="56286" y="62814"/>
                </a:lnTo>
                <a:lnTo>
                  <a:pt x="47752" y="69265"/>
                </a:lnTo>
                <a:lnTo>
                  <a:pt x="40005" y="77622"/>
                </a:lnTo>
                <a:lnTo>
                  <a:pt x="40005" y="59245"/>
                </a:lnTo>
                <a:lnTo>
                  <a:pt x="37884" y="57200"/>
                </a:lnTo>
                <a:lnTo>
                  <a:pt x="28422" y="61442"/>
                </a:lnTo>
                <a:lnTo>
                  <a:pt x="20002" y="65112"/>
                </a:lnTo>
                <a:lnTo>
                  <a:pt x="11582" y="68402"/>
                </a:lnTo>
                <a:lnTo>
                  <a:pt x="2120" y="71501"/>
                </a:lnTo>
                <a:lnTo>
                  <a:pt x="2120" y="75590"/>
                </a:lnTo>
                <a:lnTo>
                  <a:pt x="15900" y="75590"/>
                </a:lnTo>
                <a:lnTo>
                  <a:pt x="18008" y="77622"/>
                </a:lnTo>
                <a:lnTo>
                  <a:pt x="18008" y="224688"/>
                </a:lnTo>
                <a:lnTo>
                  <a:pt x="15900" y="228777"/>
                </a:lnTo>
                <a:lnTo>
                  <a:pt x="0" y="228777"/>
                </a:lnTo>
                <a:lnTo>
                  <a:pt x="0" y="232867"/>
                </a:lnTo>
                <a:lnTo>
                  <a:pt x="61722" y="232867"/>
                </a:lnTo>
                <a:lnTo>
                  <a:pt x="61722" y="228777"/>
                </a:lnTo>
                <a:lnTo>
                  <a:pt x="49949" y="228206"/>
                </a:lnTo>
                <a:lnTo>
                  <a:pt x="43408" y="225717"/>
                </a:lnTo>
                <a:lnTo>
                  <a:pt x="40601" y="220167"/>
                </a:lnTo>
                <a:lnTo>
                  <a:pt x="40005" y="210400"/>
                </a:lnTo>
                <a:lnTo>
                  <a:pt x="40005" y="169545"/>
                </a:lnTo>
                <a:lnTo>
                  <a:pt x="45669" y="174586"/>
                </a:lnTo>
                <a:lnTo>
                  <a:pt x="51130" y="177711"/>
                </a:lnTo>
                <a:lnTo>
                  <a:pt x="56984" y="179311"/>
                </a:lnTo>
                <a:lnTo>
                  <a:pt x="63842" y="179755"/>
                </a:lnTo>
                <a:lnTo>
                  <a:pt x="84721" y="174713"/>
                </a:lnTo>
                <a:lnTo>
                  <a:pt x="88557" y="171589"/>
                </a:lnTo>
                <a:lnTo>
                  <a:pt x="101727" y="160858"/>
                </a:lnTo>
                <a:lnTo>
                  <a:pt x="113169" y="140119"/>
                </a:lnTo>
                <a:lnTo>
                  <a:pt x="117348" y="114388"/>
                </a:lnTo>
                <a:close/>
              </a:path>
              <a:path w="1059815" h="233044">
                <a:moveTo>
                  <a:pt x="210858" y="63322"/>
                </a:moveTo>
                <a:lnTo>
                  <a:pt x="204774" y="57200"/>
                </a:lnTo>
                <a:lnTo>
                  <a:pt x="196824" y="57200"/>
                </a:lnTo>
                <a:lnTo>
                  <a:pt x="188836" y="58445"/>
                </a:lnTo>
                <a:lnTo>
                  <a:pt x="181991" y="62560"/>
                </a:lnTo>
                <a:lnTo>
                  <a:pt x="175145" y="70129"/>
                </a:lnTo>
                <a:lnTo>
                  <a:pt x="167157" y="81711"/>
                </a:lnTo>
                <a:lnTo>
                  <a:pt x="167157" y="59245"/>
                </a:lnTo>
                <a:lnTo>
                  <a:pt x="165036" y="57200"/>
                </a:lnTo>
                <a:lnTo>
                  <a:pt x="147015" y="65112"/>
                </a:lnTo>
                <a:lnTo>
                  <a:pt x="138061" y="68402"/>
                </a:lnTo>
                <a:lnTo>
                  <a:pt x="127419" y="71501"/>
                </a:lnTo>
                <a:lnTo>
                  <a:pt x="127419" y="75590"/>
                </a:lnTo>
                <a:lnTo>
                  <a:pt x="143306" y="75590"/>
                </a:lnTo>
                <a:lnTo>
                  <a:pt x="145161" y="79667"/>
                </a:lnTo>
                <a:lnTo>
                  <a:pt x="145161" y="155244"/>
                </a:lnTo>
                <a:lnTo>
                  <a:pt x="144627" y="163576"/>
                </a:lnTo>
                <a:lnTo>
                  <a:pt x="142252" y="168262"/>
                </a:lnTo>
                <a:lnTo>
                  <a:pt x="136893" y="171043"/>
                </a:lnTo>
                <a:lnTo>
                  <a:pt x="127419" y="173634"/>
                </a:lnTo>
                <a:lnTo>
                  <a:pt x="127419" y="177711"/>
                </a:lnTo>
                <a:lnTo>
                  <a:pt x="187020" y="177711"/>
                </a:lnTo>
                <a:lnTo>
                  <a:pt x="187020" y="173634"/>
                </a:lnTo>
                <a:lnTo>
                  <a:pt x="177215" y="172732"/>
                </a:lnTo>
                <a:lnTo>
                  <a:pt x="171132" y="169545"/>
                </a:lnTo>
                <a:lnTo>
                  <a:pt x="168021" y="163283"/>
                </a:lnTo>
                <a:lnTo>
                  <a:pt x="167157" y="153200"/>
                </a:lnTo>
                <a:lnTo>
                  <a:pt x="167157" y="96012"/>
                </a:lnTo>
                <a:lnTo>
                  <a:pt x="168783" y="89052"/>
                </a:lnTo>
                <a:lnTo>
                  <a:pt x="172821" y="81711"/>
                </a:lnTo>
                <a:lnTo>
                  <a:pt x="177990" y="75907"/>
                </a:lnTo>
                <a:lnTo>
                  <a:pt x="183045" y="73545"/>
                </a:lnTo>
                <a:lnTo>
                  <a:pt x="184899" y="73545"/>
                </a:lnTo>
                <a:lnTo>
                  <a:pt x="187020" y="75590"/>
                </a:lnTo>
                <a:lnTo>
                  <a:pt x="190995" y="77622"/>
                </a:lnTo>
                <a:lnTo>
                  <a:pt x="196824" y="83756"/>
                </a:lnTo>
                <a:lnTo>
                  <a:pt x="206883" y="83756"/>
                </a:lnTo>
                <a:lnTo>
                  <a:pt x="210858" y="79667"/>
                </a:lnTo>
                <a:lnTo>
                  <a:pt x="210858" y="63322"/>
                </a:lnTo>
                <a:close/>
              </a:path>
              <a:path w="1059815" h="233044">
                <a:moveTo>
                  <a:pt x="328218" y="116433"/>
                </a:moveTo>
                <a:lnTo>
                  <a:pt x="324243" y="93395"/>
                </a:lnTo>
                <a:lnTo>
                  <a:pt x="312978" y="74561"/>
                </a:lnTo>
                <a:lnTo>
                  <a:pt x="306222" y="69697"/>
                </a:lnTo>
                <a:lnTo>
                  <a:pt x="306222" y="126644"/>
                </a:lnTo>
                <a:lnTo>
                  <a:pt x="304076" y="146050"/>
                </a:lnTo>
                <a:lnTo>
                  <a:pt x="298018" y="160858"/>
                </a:lnTo>
                <a:lnTo>
                  <a:pt x="288569" y="170307"/>
                </a:lnTo>
                <a:lnTo>
                  <a:pt x="276288" y="173634"/>
                </a:lnTo>
                <a:lnTo>
                  <a:pt x="268960" y="172478"/>
                </a:lnTo>
                <a:lnTo>
                  <a:pt x="243281" y="133032"/>
                </a:lnTo>
                <a:lnTo>
                  <a:pt x="240525" y="106222"/>
                </a:lnTo>
                <a:lnTo>
                  <a:pt x="242671" y="89496"/>
                </a:lnTo>
                <a:lnTo>
                  <a:pt x="248742" y="76606"/>
                </a:lnTo>
                <a:lnTo>
                  <a:pt x="258191" y="68313"/>
                </a:lnTo>
                <a:lnTo>
                  <a:pt x="270459" y="65366"/>
                </a:lnTo>
                <a:lnTo>
                  <a:pt x="284429" y="69773"/>
                </a:lnTo>
                <a:lnTo>
                  <a:pt x="295795" y="82219"/>
                </a:lnTo>
                <a:lnTo>
                  <a:pt x="303428" y="101561"/>
                </a:lnTo>
                <a:lnTo>
                  <a:pt x="306222" y="126644"/>
                </a:lnTo>
                <a:lnTo>
                  <a:pt x="306222" y="69697"/>
                </a:lnTo>
                <a:lnTo>
                  <a:pt x="300228" y="65366"/>
                </a:lnTo>
                <a:lnTo>
                  <a:pt x="295351" y="61861"/>
                </a:lnTo>
                <a:lnTo>
                  <a:pt x="272313" y="57200"/>
                </a:lnTo>
                <a:lnTo>
                  <a:pt x="250215" y="61887"/>
                </a:lnTo>
                <a:lnTo>
                  <a:pt x="232587" y="74815"/>
                </a:lnTo>
                <a:lnTo>
                  <a:pt x="220916" y="94259"/>
                </a:lnTo>
                <a:lnTo>
                  <a:pt x="216687" y="118478"/>
                </a:lnTo>
                <a:lnTo>
                  <a:pt x="220916" y="142697"/>
                </a:lnTo>
                <a:lnTo>
                  <a:pt x="232587" y="162140"/>
                </a:lnTo>
                <a:lnTo>
                  <a:pt x="250215" y="175069"/>
                </a:lnTo>
                <a:lnTo>
                  <a:pt x="272313" y="179755"/>
                </a:lnTo>
                <a:lnTo>
                  <a:pt x="294462" y="175031"/>
                </a:lnTo>
                <a:lnTo>
                  <a:pt x="296354" y="173634"/>
                </a:lnTo>
                <a:lnTo>
                  <a:pt x="312191" y="161886"/>
                </a:lnTo>
                <a:lnTo>
                  <a:pt x="323951" y="141846"/>
                </a:lnTo>
                <a:lnTo>
                  <a:pt x="328218" y="116433"/>
                </a:lnTo>
                <a:close/>
              </a:path>
              <a:path w="1059815" h="233044">
                <a:moveTo>
                  <a:pt x="455371" y="114388"/>
                </a:moveTo>
                <a:lnTo>
                  <a:pt x="452183" y="91668"/>
                </a:lnTo>
                <a:lnTo>
                  <a:pt x="443382" y="73545"/>
                </a:lnTo>
                <a:lnTo>
                  <a:pt x="433374" y="64503"/>
                </a:lnTo>
                <a:lnTo>
                  <a:pt x="433374" y="122567"/>
                </a:lnTo>
                <a:lnTo>
                  <a:pt x="431241" y="143154"/>
                </a:lnTo>
                <a:lnTo>
                  <a:pt x="425196" y="158559"/>
                </a:lnTo>
                <a:lnTo>
                  <a:pt x="415836" y="168236"/>
                </a:lnTo>
                <a:lnTo>
                  <a:pt x="403707" y="171589"/>
                </a:lnTo>
                <a:lnTo>
                  <a:pt x="394627" y="170180"/>
                </a:lnTo>
                <a:lnTo>
                  <a:pt x="393179" y="169545"/>
                </a:lnTo>
                <a:lnTo>
                  <a:pt x="386257" y="166484"/>
                </a:lnTo>
                <a:lnTo>
                  <a:pt x="380123" y="161251"/>
                </a:lnTo>
                <a:lnTo>
                  <a:pt x="377748" y="155244"/>
                </a:lnTo>
                <a:lnTo>
                  <a:pt x="377748" y="89877"/>
                </a:lnTo>
                <a:lnTo>
                  <a:pt x="403707" y="73545"/>
                </a:lnTo>
                <a:lnTo>
                  <a:pt x="415836" y="77177"/>
                </a:lnTo>
                <a:lnTo>
                  <a:pt x="425196" y="87325"/>
                </a:lnTo>
                <a:lnTo>
                  <a:pt x="431241" y="102844"/>
                </a:lnTo>
                <a:lnTo>
                  <a:pt x="433374" y="122567"/>
                </a:lnTo>
                <a:lnTo>
                  <a:pt x="433374" y="64503"/>
                </a:lnTo>
                <a:lnTo>
                  <a:pt x="430110" y="61544"/>
                </a:lnTo>
                <a:lnTo>
                  <a:pt x="413512" y="57200"/>
                </a:lnTo>
                <a:lnTo>
                  <a:pt x="403529" y="58674"/>
                </a:lnTo>
                <a:lnTo>
                  <a:pt x="394233" y="62814"/>
                </a:lnTo>
                <a:lnTo>
                  <a:pt x="385648" y="69265"/>
                </a:lnTo>
                <a:lnTo>
                  <a:pt x="377748" y="77622"/>
                </a:lnTo>
                <a:lnTo>
                  <a:pt x="377748" y="59245"/>
                </a:lnTo>
                <a:lnTo>
                  <a:pt x="375894" y="57200"/>
                </a:lnTo>
                <a:lnTo>
                  <a:pt x="357911" y="65112"/>
                </a:lnTo>
                <a:lnTo>
                  <a:pt x="349554" y="68402"/>
                </a:lnTo>
                <a:lnTo>
                  <a:pt x="340131" y="71501"/>
                </a:lnTo>
                <a:lnTo>
                  <a:pt x="340131" y="75590"/>
                </a:lnTo>
                <a:lnTo>
                  <a:pt x="353910" y="75590"/>
                </a:lnTo>
                <a:lnTo>
                  <a:pt x="356031" y="77622"/>
                </a:lnTo>
                <a:lnTo>
                  <a:pt x="356031" y="224688"/>
                </a:lnTo>
                <a:lnTo>
                  <a:pt x="353910" y="228777"/>
                </a:lnTo>
                <a:lnTo>
                  <a:pt x="338010" y="228777"/>
                </a:lnTo>
                <a:lnTo>
                  <a:pt x="338010" y="232867"/>
                </a:lnTo>
                <a:lnTo>
                  <a:pt x="399732" y="232867"/>
                </a:lnTo>
                <a:lnTo>
                  <a:pt x="399732" y="228777"/>
                </a:lnTo>
                <a:lnTo>
                  <a:pt x="387921" y="228206"/>
                </a:lnTo>
                <a:lnTo>
                  <a:pt x="381292" y="225717"/>
                </a:lnTo>
                <a:lnTo>
                  <a:pt x="378396" y="220167"/>
                </a:lnTo>
                <a:lnTo>
                  <a:pt x="377748" y="210400"/>
                </a:lnTo>
                <a:lnTo>
                  <a:pt x="377748" y="169545"/>
                </a:lnTo>
                <a:lnTo>
                  <a:pt x="383451" y="174586"/>
                </a:lnTo>
                <a:lnTo>
                  <a:pt x="388975" y="177711"/>
                </a:lnTo>
                <a:lnTo>
                  <a:pt x="394843" y="179311"/>
                </a:lnTo>
                <a:lnTo>
                  <a:pt x="401586" y="179755"/>
                </a:lnTo>
                <a:lnTo>
                  <a:pt x="422617" y="174713"/>
                </a:lnTo>
                <a:lnTo>
                  <a:pt x="426478" y="171589"/>
                </a:lnTo>
                <a:lnTo>
                  <a:pt x="439699" y="160858"/>
                </a:lnTo>
                <a:lnTo>
                  <a:pt x="451167" y="140119"/>
                </a:lnTo>
                <a:lnTo>
                  <a:pt x="455371" y="114388"/>
                </a:lnTo>
                <a:close/>
              </a:path>
              <a:path w="1059815" h="233044">
                <a:moveTo>
                  <a:pt x="570598" y="136867"/>
                </a:moveTo>
                <a:lnTo>
                  <a:pt x="566623" y="134823"/>
                </a:lnTo>
                <a:lnTo>
                  <a:pt x="557885" y="147586"/>
                </a:lnTo>
                <a:lnTo>
                  <a:pt x="548944" y="155752"/>
                </a:lnTo>
                <a:lnTo>
                  <a:pt x="538911" y="160096"/>
                </a:lnTo>
                <a:lnTo>
                  <a:pt x="526884" y="161366"/>
                </a:lnTo>
                <a:lnTo>
                  <a:pt x="517118" y="160159"/>
                </a:lnTo>
                <a:lnTo>
                  <a:pt x="490562" y="124866"/>
                </a:lnTo>
                <a:lnTo>
                  <a:pt x="489013" y="106222"/>
                </a:lnTo>
                <a:lnTo>
                  <a:pt x="566623" y="106222"/>
                </a:lnTo>
                <a:lnTo>
                  <a:pt x="565277" y="98056"/>
                </a:lnTo>
                <a:lnTo>
                  <a:pt x="540994" y="61544"/>
                </a:lnTo>
                <a:lnTo>
                  <a:pt x="540664" y="61429"/>
                </a:lnTo>
                <a:lnTo>
                  <a:pt x="540664" y="98056"/>
                </a:lnTo>
                <a:lnTo>
                  <a:pt x="489013" y="98056"/>
                </a:lnTo>
                <a:lnTo>
                  <a:pt x="491985" y="84645"/>
                </a:lnTo>
                <a:lnTo>
                  <a:pt x="497522" y="75069"/>
                </a:lnTo>
                <a:lnTo>
                  <a:pt x="505282" y="69329"/>
                </a:lnTo>
                <a:lnTo>
                  <a:pt x="514972" y="67411"/>
                </a:lnTo>
                <a:lnTo>
                  <a:pt x="525132" y="69037"/>
                </a:lnTo>
                <a:lnTo>
                  <a:pt x="532282" y="74307"/>
                </a:lnTo>
                <a:lnTo>
                  <a:pt x="537210" y="83781"/>
                </a:lnTo>
                <a:lnTo>
                  <a:pt x="540664" y="98056"/>
                </a:lnTo>
                <a:lnTo>
                  <a:pt x="540664" y="61429"/>
                </a:lnTo>
                <a:lnTo>
                  <a:pt x="532574" y="58318"/>
                </a:lnTo>
                <a:lnTo>
                  <a:pt x="522909" y="57200"/>
                </a:lnTo>
                <a:lnTo>
                  <a:pt x="514007" y="58280"/>
                </a:lnTo>
                <a:lnTo>
                  <a:pt x="480872" y="80632"/>
                </a:lnTo>
                <a:lnTo>
                  <a:pt x="469138" y="122567"/>
                </a:lnTo>
                <a:lnTo>
                  <a:pt x="472681" y="146151"/>
                </a:lnTo>
                <a:lnTo>
                  <a:pt x="482549" y="164185"/>
                </a:lnTo>
                <a:lnTo>
                  <a:pt x="497636" y="175704"/>
                </a:lnTo>
                <a:lnTo>
                  <a:pt x="516826" y="179755"/>
                </a:lnTo>
                <a:lnTo>
                  <a:pt x="533869" y="177076"/>
                </a:lnTo>
                <a:lnTo>
                  <a:pt x="548881" y="169037"/>
                </a:lnTo>
                <a:lnTo>
                  <a:pt x="555980" y="161366"/>
                </a:lnTo>
                <a:lnTo>
                  <a:pt x="561301" y="155625"/>
                </a:lnTo>
                <a:lnTo>
                  <a:pt x="570598" y="136867"/>
                </a:lnTo>
                <a:close/>
              </a:path>
              <a:path w="1059815" h="233044">
                <a:moveTo>
                  <a:pt x="660133" y="63322"/>
                </a:moveTo>
                <a:lnTo>
                  <a:pt x="656158" y="57200"/>
                </a:lnTo>
                <a:lnTo>
                  <a:pt x="646099" y="57200"/>
                </a:lnTo>
                <a:lnTo>
                  <a:pt x="639000" y="58445"/>
                </a:lnTo>
                <a:lnTo>
                  <a:pt x="632015" y="62560"/>
                </a:lnTo>
                <a:lnTo>
                  <a:pt x="624598" y="70129"/>
                </a:lnTo>
                <a:lnTo>
                  <a:pt x="616165" y="81711"/>
                </a:lnTo>
                <a:lnTo>
                  <a:pt x="616165" y="57200"/>
                </a:lnTo>
                <a:lnTo>
                  <a:pt x="606412" y="61442"/>
                </a:lnTo>
                <a:lnTo>
                  <a:pt x="597357" y="65112"/>
                </a:lnTo>
                <a:lnTo>
                  <a:pt x="588289" y="68402"/>
                </a:lnTo>
                <a:lnTo>
                  <a:pt x="578548" y="71501"/>
                </a:lnTo>
                <a:lnTo>
                  <a:pt x="578548" y="75590"/>
                </a:lnTo>
                <a:lnTo>
                  <a:pt x="592315" y="75590"/>
                </a:lnTo>
                <a:lnTo>
                  <a:pt x="596290" y="79667"/>
                </a:lnTo>
                <a:lnTo>
                  <a:pt x="596290" y="155244"/>
                </a:lnTo>
                <a:lnTo>
                  <a:pt x="595757" y="163576"/>
                </a:lnTo>
                <a:lnTo>
                  <a:pt x="593382" y="168262"/>
                </a:lnTo>
                <a:lnTo>
                  <a:pt x="588022" y="171043"/>
                </a:lnTo>
                <a:lnTo>
                  <a:pt x="578548" y="173634"/>
                </a:lnTo>
                <a:lnTo>
                  <a:pt x="578548" y="177711"/>
                </a:lnTo>
                <a:lnTo>
                  <a:pt x="638149" y="177711"/>
                </a:lnTo>
                <a:lnTo>
                  <a:pt x="638149" y="173634"/>
                </a:lnTo>
                <a:lnTo>
                  <a:pt x="627113" y="172732"/>
                </a:lnTo>
                <a:lnTo>
                  <a:pt x="620395" y="169545"/>
                </a:lnTo>
                <a:lnTo>
                  <a:pt x="617067" y="163283"/>
                </a:lnTo>
                <a:lnTo>
                  <a:pt x="616165" y="153200"/>
                </a:lnTo>
                <a:lnTo>
                  <a:pt x="616165" y="96012"/>
                </a:lnTo>
                <a:lnTo>
                  <a:pt x="618159" y="89052"/>
                </a:lnTo>
                <a:lnTo>
                  <a:pt x="622985" y="81711"/>
                </a:lnTo>
                <a:lnTo>
                  <a:pt x="628904" y="75907"/>
                </a:lnTo>
                <a:lnTo>
                  <a:pt x="634174" y="73545"/>
                </a:lnTo>
                <a:lnTo>
                  <a:pt x="636295" y="73545"/>
                </a:lnTo>
                <a:lnTo>
                  <a:pt x="644232" y="81711"/>
                </a:lnTo>
                <a:lnTo>
                  <a:pt x="648208" y="83756"/>
                </a:lnTo>
                <a:lnTo>
                  <a:pt x="658012" y="83756"/>
                </a:lnTo>
                <a:lnTo>
                  <a:pt x="660133" y="79667"/>
                </a:lnTo>
                <a:lnTo>
                  <a:pt x="660133" y="63322"/>
                </a:lnTo>
                <a:close/>
              </a:path>
              <a:path w="1059815" h="233044">
                <a:moveTo>
                  <a:pt x="731659" y="161366"/>
                </a:moveTo>
                <a:lnTo>
                  <a:pt x="727684" y="157289"/>
                </a:lnTo>
                <a:lnTo>
                  <a:pt x="717613" y="167500"/>
                </a:lnTo>
                <a:lnTo>
                  <a:pt x="713638" y="167500"/>
                </a:lnTo>
                <a:lnTo>
                  <a:pt x="707351" y="165963"/>
                </a:lnTo>
                <a:lnTo>
                  <a:pt x="703084" y="161378"/>
                </a:lnTo>
                <a:lnTo>
                  <a:pt x="700646" y="153708"/>
                </a:lnTo>
                <a:lnTo>
                  <a:pt x="699871" y="142989"/>
                </a:lnTo>
                <a:lnTo>
                  <a:pt x="699871" y="69456"/>
                </a:lnTo>
                <a:lnTo>
                  <a:pt x="725563" y="69456"/>
                </a:lnTo>
                <a:lnTo>
                  <a:pt x="725563" y="61290"/>
                </a:lnTo>
                <a:lnTo>
                  <a:pt x="699871" y="61290"/>
                </a:lnTo>
                <a:lnTo>
                  <a:pt x="699871" y="26555"/>
                </a:lnTo>
                <a:lnTo>
                  <a:pt x="697750" y="26555"/>
                </a:lnTo>
                <a:lnTo>
                  <a:pt x="695896" y="28600"/>
                </a:lnTo>
                <a:lnTo>
                  <a:pt x="693775" y="32689"/>
                </a:lnTo>
                <a:lnTo>
                  <a:pt x="693775" y="34734"/>
                </a:lnTo>
                <a:lnTo>
                  <a:pt x="686181" y="44907"/>
                </a:lnTo>
                <a:lnTo>
                  <a:pt x="678738" y="53365"/>
                </a:lnTo>
                <a:lnTo>
                  <a:pt x="672388" y="59143"/>
                </a:lnTo>
                <a:lnTo>
                  <a:pt x="668083" y="61290"/>
                </a:lnTo>
                <a:lnTo>
                  <a:pt x="664108" y="65366"/>
                </a:lnTo>
                <a:lnTo>
                  <a:pt x="664108" y="69456"/>
                </a:lnTo>
                <a:lnTo>
                  <a:pt x="677887" y="69456"/>
                </a:lnTo>
                <a:lnTo>
                  <a:pt x="677887" y="147078"/>
                </a:lnTo>
                <a:lnTo>
                  <a:pt x="679373" y="161658"/>
                </a:lnTo>
                <a:lnTo>
                  <a:pt x="683844" y="171843"/>
                </a:lnTo>
                <a:lnTo>
                  <a:pt x="691286" y="177812"/>
                </a:lnTo>
                <a:lnTo>
                  <a:pt x="701725" y="179755"/>
                </a:lnTo>
                <a:lnTo>
                  <a:pt x="710311" y="178612"/>
                </a:lnTo>
                <a:lnTo>
                  <a:pt x="718185" y="175158"/>
                </a:lnTo>
                <a:lnTo>
                  <a:pt x="725297" y="169418"/>
                </a:lnTo>
                <a:lnTo>
                  <a:pt x="731659" y="161366"/>
                </a:lnTo>
                <a:close/>
              </a:path>
              <a:path w="1059815" h="233044">
                <a:moveTo>
                  <a:pt x="777214" y="6146"/>
                </a:moveTo>
                <a:lnTo>
                  <a:pt x="771385" y="0"/>
                </a:lnTo>
                <a:lnTo>
                  <a:pt x="757351" y="0"/>
                </a:lnTo>
                <a:lnTo>
                  <a:pt x="751522" y="6146"/>
                </a:lnTo>
                <a:lnTo>
                  <a:pt x="751522" y="20434"/>
                </a:lnTo>
                <a:lnTo>
                  <a:pt x="757351" y="26555"/>
                </a:lnTo>
                <a:lnTo>
                  <a:pt x="771385" y="26555"/>
                </a:lnTo>
                <a:lnTo>
                  <a:pt x="777214" y="20434"/>
                </a:lnTo>
                <a:lnTo>
                  <a:pt x="777214" y="6146"/>
                </a:lnTo>
                <a:close/>
              </a:path>
              <a:path w="1059815" h="233044">
                <a:moveTo>
                  <a:pt x="795235" y="173634"/>
                </a:moveTo>
                <a:lnTo>
                  <a:pt x="785710" y="171843"/>
                </a:lnTo>
                <a:lnTo>
                  <a:pt x="780262" y="168516"/>
                </a:lnTo>
                <a:lnTo>
                  <a:pt x="777798" y="162140"/>
                </a:lnTo>
                <a:lnTo>
                  <a:pt x="777214" y="151155"/>
                </a:lnTo>
                <a:lnTo>
                  <a:pt x="777214" y="59245"/>
                </a:lnTo>
                <a:lnTo>
                  <a:pt x="775360" y="57200"/>
                </a:lnTo>
                <a:lnTo>
                  <a:pt x="735634" y="71501"/>
                </a:lnTo>
                <a:lnTo>
                  <a:pt x="735634" y="75590"/>
                </a:lnTo>
                <a:lnTo>
                  <a:pt x="753376" y="75590"/>
                </a:lnTo>
                <a:lnTo>
                  <a:pt x="755497" y="79667"/>
                </a:lnTo>
                <a:lnTo>
                  <a:pt x="755497" y="151155"/>
                </a:lnTo>
                <a:lnTo>
                  <a:pt x="754888" y="162140"/>
                </a:lnTo>
                <a:lnTo>
                  <a:pt x="752221" y="168516"/>
                </a:lnTo>
                <a:lnTo>
                  <a:pt x="746226" y="171843"/>
                </a:lnTo>
                <a:lnTo>
                  <a:pt x="735634" y="173634"/>
                </a:lnTo>
                <a:lnTo>
                  <a:pt x="735634" y="177711"/>
                </a:lnTo>
                <a:lnTo>
                  <a:pt x="795235" y="177711"/>
                </a:lnTo>
                <a:lnTo>
                  <a:pt x="795235" y="173634"/>
                </a:lnTo>
                <a:close/>
              </a:path>
              <a:path w="1059815" h="233044">
                <a:moveTo>
                  <a:pt x="908342" y="136867"/>
                </a:moveTo>
                <a:lnTo>
                  <a:pt x="904367" y="134823"/>
                </a:lnTo>
                <a:lnTo>
                  <a:pt x="895667" y="147586"/>
                </a:lnTo>
                <a:lnTo>
                  <a:pt x="886790" y="155752"/>
                </a:lnTo>
                <a:lnTo>
                  <a:pt x="876769" y="160096"/>
                </a:lnTo>
                <a:lnTo>
                  <a:pt x="864641" y="161366"/>
                </a:lnTo>
                <a:lnTo>
                  <a:pt x="854976" y="160159"/>
                </a:lnTo>
                <a:lnTo>
                  <a:pt x="828446" y="124866"/>
                </a:lnTo>
                <a:lnTo>
                  <a:pt x="827024" y="106222"/>
                </a:lnTo>
                <a:lnTo>
                  <a:pt x="904367" y="106222"/>
                </a:lnTo>
                <a:lnTo>
                  <a:pt x="903122" y="98056"/>
                </a:lnTo>
                <a:lnTo>
                  <a:pt x="886777" y="67411"/>
                </a:lnTo>
                <a:lnTo>
                  <a:pt x="886104" y="66675"/>
                </a:lnTo>
                <a:lnTo>
                  <a:pt x="878840" y="61544"/>
                </a:lnTo>
                <a:lnTo>
                  <a:pt x="878674" y="61493"/>
                </a:lnTo>
                <a:lnTo>
                  <a:pt x="878674" y="98056"/>
                </a:lnTo>
                <a:lnTo>
                  <a:pt x="827024" y="98056"/>
                </a:lnTo>
                <a:lnTo>
                  <a:pt x="829881" y="84645"/>
                </a:lnTo>
                <a:lnTo>
                  <a:pt x="835393" y="75069"/>
                </a:lnTo>
                <a:lnTo>
                  <a:pt x="843153" y="69329"/>
                </a:lnTo>
                <a:lnTo>
                  <a:pt x="852716" y="67411"/>
                </a:lnTo>
                <a:lnTo>
                  <a:pt x="862914" y="69037"/>
                </a:lnTo>
                <a:lnTo>
                  <a:pt x="870165" y="74307"/>
                </a:lnTo>
                <a:lnTo>
                  <a:pt x="875182" y="83781"/>
                </a:lnTo>
                <a:lnTo>
                  <a:pt x="878674" y="98056"/>
                </a:lnTo>
                <a:lnTo>
                  <a:pt x="878674" y="61493"/>
                </a:lnTo>
                <a:lnTo>
                  <a:pt x="870432" y="58318"/>
                </a:lnTo>
                <a:lnTo>
                  <a:pt x="860666" y="57200"/>
                </a:lnTo>
                <a:lnTo>
                  <a:pt x="851750" y="58280"/>
                </a:lnTo>
                <a:lnTo>
                  <a:pt x="818883" y="80632"/>
                </a:lnTo>
                <a:lnTo>
                  <a:pt x="807148" y="122567"/>
                </a:lnTo>
                <a:lnTo>
                  <a:pt x="810691" y="146151"/>
                </a:lnTo>
                <a:lnTo>
                  <a:pt x="820559" y="164185"/>
                </a:lnTo>
                <a:lnTo>
                  <a:pt x="835647" y="175704"/>
                </a:lnTo>
                <a:lnTo>
                  <a:pt x="854837" y="179755"/>
                </a:lnTo>
                <a:lnTo>
                  <a:pt x="871880" y="177076"/>
                </a:lnTo>
                <a:lnTo>
                  <a:pt x="886853" y="169037"/>
                </a:lnTo>
                <a:lnTo>
                  <a:pt x="893914" y="161366"/>
                </a:lnTo>
                <a:lnTo>
                  <a:pt x="899198" y="155625"/>
                </a:lnTo>
                <a:lnTo>
                  <a:pt x="908342" y="136867"/>
                </a:lnTo>
                <a:close/>
              </a:path>
              <a:path w="1059815" h="233044">
                <a:moveTo>
                  <a:pt x="1001852" y="147078"/>
                </a:moveTo>
                <a:lnTo>
                  <a:pt x="954176" y="100101"/>
                </a:lnTo>
                <a:lnTo>
                  <a:pt x="946226" y="96012"/>
                </a:lnTo>
                <a:lnTo>
                  <a:pt x="942251" y="87833"/>
                </a:lnTo>
                <a:lnTo>
                  <a:pt x="962113" y="63322"/>
                </a:lnTo>
                <a:lnTo>
                  <a:pt x="971575" y="65278"/>
                </a:lnTo>
                <a:lnTo>
                  <a:pt x="979106" y="71247"/>
                </a:lnTo>
                <a:lnTo>
                  <a:pt x="985100" y="81419"/>
                </a:lnTo>
                <a:lnTo>
                  <a:pt x="989939" y="96012"/>
                </a:lnTo>
                <a:lnTo>
                  <a:pt x="993902" y="96012"/>
                </a:lnTo>
                <a:lnTo>
                  <a:pt x="992047" y="61290"/>
                </a:lnTo>
                <a:lnTo>
                  <a:pt x="989939" y="61290"/>
                </a:lnTo>
                <a:lnTo>
                  <a:pt x="988085" y="63322"/>
                </a:lnTo>
                <a:lnTo>
                  <a:pt x="981989" y="63322"/>
                </a:lnTo>
                <a:lnTo>
                  <a:pt x="980135" y="61290"/>
                </a:lnTo>
                <a:lnTo>
                  <a:pt x="974039" y="59245"/>
                </a:lnTo>
                <a:lnTo>
                  <a:pt x="962113" y="59245"/>
                </a:lnTo>
                <a:lnTo>
                  <a:pt x="948156" y="61442"/>
                </a:lnTo>
                <a:lnTo>
                  <a:pt x="936790" y="67665"/>
                </a:lnTo>
                <a:lnTo>
                  <a:pt x="929157" y="77343"/>
                </a:lnTo>
                <a:lnTo>
                  <a:pt x="926363" y="89877"/>
                </a:lnTo>
                <a:lnTo>
                  <a:pt x="928243" y="99936"/>
                </a:lnTo>
                <a:lnTo>
                  <a:pt x="956297" y="126644"/>
                </a:lnTo>
                <a:lnTo>
                  <a:pt x="980135" y="140944"/>
                </a:lnTo>
                <a:lnTo>
                  <a:pt x="984110" y="147078"/>
                </a:lnTo>
                <a:lnTo>
                  <a:pt x="984110" y="155244"/>
                </a:lnTo>
                <a:lnTo>
                  <a:pt x="982675" y="163283"/>
                </a:lnTo>
                <a:lnTo>
                  <a:pt x="978636" y="169037"/>
                </a:lnTo>
                <a:lnTo>
                  <a:pt x="972375" y="172478"/>
                </a:lnTo>
                <a:lnTo>
                  <a:pt x="964234" y="173634"/>
                </a:lnTo>
                <a:lnTo>
                  <a:pt x="954176" y="173634"/>
                </a:lnTo>
                <a:lnTo>
                  <a:pt x="946226" y="171589"/>
                </a:lnTo>
                <a:lnTo>
                  <a:pt x="942251" y="165455"/>
                </a:lnTo>
                <a:lnTo>
                  <a:pt x="938517" y="160731"/>
                </a:lnTo>
                <a:lnTo>
                  <a:pt x="935863" y="155244"/>
                </a:lnTo>
                <a:lnTo>
                  <a:pt x="933945" y="148221"/>
                </a:lnTo>
                <a:lnTo>
                  <a:pt x="932446" y="138899"/>
                </a:lnTo>
                <a:lnTo>
                  <a:pt x="928217" y="138899"/>
                </a:lnTo>
                <a:lnTo>
                  <a:pt x="928217" y="177711"/>
                </a:lnTo>
                <a:lnTo>
                  <a:pt x="930325" y="177711"/>
                </a:lnTo>
                <a:lnTo>
                  <a:pt x="932446" y="175666"/>
                </a:lnTo>
                <a:lnTo>
                  <a:pt x="942251" y="175666"/>
                </a:lnTo>
                <a:lnTo>
                  <a:pt x="948347" y="177711"/>
                </a:lnTo>
                <a:lnTo>
                  <a:pt x="956297" y="179755"/>
                </a:lnTo>
                <a:lnTo>
                  <a:pt x="966089" y="179755"/>
                </a:lnTo>
                <a:lnTo>
                  <a:pt x="980059" y="177241"/>
                </a:lnTo>
                <a:lnTo>
                  <a:pt x="982637" y="175666"/>
                </a:lnTo>
                <a:lnTo>
                  <a:pt x="985977" y="173634"/>
                </a:lnTo>
                <a:lnTo>
                  <a:pt x="991425" y="170307"/>
                </a:lnTo>
                <a:lnTo>
                  <a:pt x="999058" y="159943"/>
                </a:lnTo>
                <a:lnTo>
                  <a:pt x="1001852" y="147078"/>
                </a:lnTo>
                <a:close/>
              </a:path>
              <a:path w="1059815" h="233044">
                <a:moveTo>
                  <a:pt x="1059599" y="157289"/>
                </a:moveTo>
                <a:lnTo>
                  <a:pt x="1051661" y="151155"/>
                </a:lnTo>
                <a:lnTo>
                  <a:pt x="1043711" y="151155"/>
                </a:lnTo>
                <a:lnTo>
                  <a:pt x="1037615" y="151155"/>
                </a:lnTo>
                <a:lnTo>
                  <a:pt x="1029665" y="157289"/>
                </a:lnTo>
                <a:lnTo>
                  <a:pt x="1029665" y="173634"/>
                </a:lnTo>
                <a:lnTo>
                  <a:pt x="1037615" y="179755"/>
                </a:lnTo>
                <a:lnTo>
                  <a:pt x="1051661" y="179755"/>
                </a:lnTo>
                <a:lnTo>
                  <a:pt x="1059599" y="173634"/>
                </a:lnTo>
                <a:lnTo>
                  <a:pt x="1059599" y="157289"/>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TextBox 49">
            <a:extLst>
              <a:ext uri="{FF2B5EF4-FFF2-40B4-BE49-F238E27FC236}">
                <a16:creationId xmlns:a16="http://schemas.microsoft.com/office/drawing/2014/main" id="{EC3C36D9-944A-42AE-868E-4614AB8F214A}"/>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1" name="Slide Number Placeholder 50">
            <a:extLst>
              <a:ext uri="{FF2B5EF4-FFF2-40B4-BE49-F238E27FC236}">
                <a16:creationId xmlns:a16="http://schemas.microsoft.com/office/drawing/2014/main" id="{AB01C00E-1345-46E9-B502-4AA33A3200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1832" y="461899"/>
            <a:ext cx="571563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Scoring </a:t>
            </a:r>
            <a:r>
              <a:rPr sz="4400" spc="-5" dirty="0">
                <a:latin typeface="Calibri"/>
                <a:cs typeface="Calibri"/>
              </a:rPr>
              <a:t>Functions:</a:t>
            </a:r>
            <a:r>
              <a:rPr sz="4400" spc="-20" dirty="0">
                <a:latin typeface="Calibri"/>
                <a:cs typeface="Calibri"/>
              </a:rPr>
              <a:t> </a:t>
            </a:r>
            <a:r>
              <a:rPr sz="4400" spc="-125" dirty="0">
                <a:latin typeface="Calibri"/>
                <a:cs typeface="Calibri"/>
              </a:rPr>
              <a:t>Take</a:t>
            </a:r>
            <a:r>
              <a:rPr sz="4400" spc="-5" dirty="0">
                <a:latin typeface="Calibri"/>
                <a:cs typeface="Calibri"/>
              </a:rPr>
              <a:t> </a:t>
            </a:r>
            <a:r>
              <a:rPr sz="4400" dirty="0">
                <a:latin typeface="Calibri"/>
                <a:cs typeface="Calibri"/>
              </a:rPr>
              <a:t>2</a:t>
            </a:r>
            <a:endParaRPr sz="4400">
              <a:latin typeface="Calibri"/>
              <a:cs typeface="Calibri"/>
            </a:endParaRPr>
          </a:p>
        </p:txBody>
      </p:sp>
      <p:sp>
        <p:nvSpPr>
          <p:cNvPr id="3" name="object 3"/>
          <p:cNvSpPr txBox="1"/>
          <p:nvPr/>
        </p:nvSpPr>
        <p:spPr>
          <a:xfrm>
            <a:off x="535940" y="1507355"/>
            <a:ext cx="7698740" cy="4029075"/>
          </a:xfrm>
          <a:prstGeom prst="rect">
            <a:avLst/>
          </a:prstGeom>
        </p:spPr>
        <p:txBody>
          <a:bodyPr vert="horz" wrap="square" lIns="0" tIns="113664" rIns="0" bIns="0" rtlCol="0">
            <a:spAutoFit/>
          </a:bodyPr>
          <a:lstStyle/>
          <a:p>
            <a:pPr marL="355600" marR="0" lvl="0" indent="-342900" algn="l" defTabSz="914400" rtl="0" eaLnBrk="1" fontAlgn="auto" latinLnBrk="0" hangingPunct="1">
              <a:lnSpc>
                <a:spcPct val="100000"/>
              </a:lnSpc>
              <a:spcBef>
                <a:spcPts val="894"/>
              </a:spcBef>
              <a:spcAft>
                <a:spcPts val="0"/>
              </a:spcAft>
              <a:buClrTx/>
              <a:buSzTx/>
              <a:buFont typeface="Arial MT"/>
              <a:buChar char="•"/>
              <a:tabLst>
                <a:tab pos="354965" algn="l"/>
                <a:tab pos="355600" algn="l"/>
              </a:tabLst>
              <a:defRPr/>
            </a:pPr>
            <a:r>
              <a:rPr kumimoji="0" sz="3200" b="0" i="0" u="none" strike="noStrike" kern="1200" cap="none" spc="-5" normalizeH="0" baseline="0" noProof="0" dirty="0">
                <a:ln>
                  <a:noFill/>
                </a:ln>
                <a:solidFill>
                  <a:prstClr val="black"/>
                </a:solidFill>
                <a:effectLst/>
                <a:uLnTx/>
                <a:uFillTx/>
                <a:latin typeface="Calibri"/>
                <a:ea typeface="+mn-ea"/>
                <a:cs typeface="Calibri"/>
              </a:rPr>
              <a:t>Assumptions</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690"/>
              </a:spcBef>
              <a:spcAft>
                <a:spcPts val="0"/>
              </a:spcAft>
              <a:buClrTx/>
              <a:buSzTx/>
              <a:buFont typeface="Arial MT"/>
              <a:buChar char="–"/>
              <a:tabLst>
                <a:tab pos="75692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More</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general </a:t>
            </a:r>
            <a:r>
              <a:rPr kumimoji="0" sz="2800" b="0" i="0" u="none" strike="noStrike" kern="1200" cap="none" spc="-30" normalizeH="0" baseline="0" noProof="0" dirty="0">
                <a:ln>
                  <a:noFill/>
                </a:ln>
                <a:solidFill>
                  <a:prstClr val="black"/>
                </a:solidFill>
                <a:effectLst/>
                <a:uLnTx/>
                <a:uFillTx/>
                <a:latin typeface="Calibri"/>
                <a:ea typeface="+mn-ea"/>
                <a:cs typeface="Calibri"/>
              </a:rPr>
              <a:t>system</a:t>
            </a:r>
            <a:r>
              <a:rPr kumimoji="0" sz="2800" b="0" i="0" u="none" strike="noStrike" kern="1200" cap="none" spc="-5" normalizeH="0" baseline="0" noProof="0" dirty="0">
                <a:ln>
                  <a:noFill/>
                </a:ln>
                <a:solidFill>
                  <a:prstClr val="black"/>
                </a:solidFill>
                <a:effectLst/>
                <a:uLnTx/>
                <a:uFillTx/>
                <a:latin typeface="Calibri"/>
                <a:ea typeface="+mn-ea"/>
                <a:cs typeface="Calibri"/>
              </a:rPr>
              <a:t> model</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670"/>
              </a:spcBef>
              <a:spcAft>
                <a:spcPts val="0"/>
              </a:spcAft>
              <a:buClrTx/>
              <a:buSzTx/>
              <a:buFont typeface="Arial MT"/>
              <a:buChar char="–"/>
              <a:tabLst>
                <a:tab pos="7569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User</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knows</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nothing</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about</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policies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1155700" marR="0" lvl="2" indent="-229235" algn="l" defTabSz="914400" rtl="0" eaLnBrk="1" fontAlgn="auto" latinLnBrk="0" hangingPunct="1">
              <a:lnSpc>
                <a:spcPct val="100000"/>
              </a:lnSpc>
              <a:spcBef>
                <a:spcPts val="605"/>
              </a:spcBef>
              <a:spcAft>
                <a:spcPts val="0"/>
              </a:spcAft>
              <a:buClrTx/>
              <a:buSzTx/>
              <a:buFont typeface="Arial MT"/>
              <a:buChar char="•"/>
              <a:tabLst>
                <a:tab pos="1156335"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Structural</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information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is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discovered</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at</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runtime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155700" marR="0" lvl="2" indent="-229235" algn="l" defTabSz="914400" rtl="0" eaLnBrk="1" fontAlgn="auto" latinLnBrk="0" hangingPunct="1">
              <a:lnSpc>
                <a:spcPct val="100000"/>
              </a:lnSpc>
              <a:spcBef>
                <a:spcPts val="575"/>
              </a:spcBef>
              <a:spcAft>
                <a:spcPts val="0"/>
              </a:spcAft>
              <a:buClrTx/>
              <a:buSzTx/>
              <a:buFont typeface="Arial MT"/>
              <a:buChar char="•"/>
              <a:tabLst>
                <a:tab pos="1156335" algn="l"/>
              </a:tabLst>
              <a:defRPr/>
            </a:pPr>
            <a:r>
              <a:rPr kumimoji="0" sz="2400" b="0" i="0" u="none" strike="noStrike" kern="1200" cap="none" spc="-25" normalizeH="0" baseline="0" noProof="0" dirty="0">
                <a:ln>
                  <a:noFill/>
                </a:ln>
                <a:solidFill>
                  <a:prstClr val="black"/>
                </a:solidFill>
                <a:effectLst/>
                <a:uLnTx/>
                <a:uFillTx/>
                <a:latin typeface="Calibri"/>
                <a:ea typeface="+mn-ea"/>
                <a:cs typeface="Calibri"/>
              </a:rPr>
              <a:t>Like </a:t>
            </a:r>
            <a:r>
              <a:rPr kumimoji="0" sz="2400" b="0" i="0" u="none" strike="noStrike" kern="1200" cap="none" spc="-90" normalizeH="0" baseline="0" noProof="0" dirty="0">
                <a:ln>
                  <a:noFill/>
                </a:ln>
                <a:solidFill>
                  <a:prstClr val="black"/>
                </a:solidFill>
                <a:effectLst/>
                <a:uLnTx/>
                <a:uFillTx/>
                <a:latin typeface="Calibri"/>
                <a:ea typeface="+mn-ea"/>
                <a:cs typeface="Calibri"/>
              </a:rPr>
              <a:t>RT,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25" normalizeH="0" baseline="0" noProof="0" dirty="0">
                <a:ln>
                  <a:noFill/>
                </a:ln>
                <a:solidFill>
                  <a:prstClr val="black"/>
                </a:solidFill>
                <a:effectLst/>
                <a:uLnTx/>
                <a:uFillTx/>
                <a:latin typeface="Calibri"/>
                <a:ea typeface="+mn-ea"/>
                <a:cs typeface="Calibri"/>
              </a:rPr>
              <a:t>SecPAL,</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5" normalizeH="0" baseline="0" noProof="0" dirty="0">
                <a:ln>
                  <a:noFill/>
                </a:ln>
                <a:solidFill>
                  <a:prstClr val="black"/>
                </a:solidFill>
                <a:effectLst/>
                <a:uLnTx/>
                <a:uFillTx/>
                <a:latin typeface="Calibri"/>
                <a:ea typeface="+mn-ea"/>
                <a:cs typeface="Calibri"/>
              </a:rPr>
              <a:t>Gray,</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etc.</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914400" marR="0" lvl="2" indent="0" algn="l" defTabSz="914400" rtl="0" eaLnBrk="1" fontAlgn="auto" latinLnBrk="0" hangingPunct="1">
              <a:lnSpc>
                <a:spcPct val="100000"/>
              </a:lnSpc>
              <a:spcBef>
                <a:spcPts val="35"/>
              </a:spcBef>
              <a:spcAft>
                <a:spcPts val="0"/>
              </a:spcAft>
              <a:buClrTx/>
              <a:buSzTx/>
              <a:buFont typeface="Arial MT"/>
              <a:buChar char="•"/>
              <a:tabLst/>
              <a:defRPr/>
            </a:pPr>
            <a:endParaRPr kumimoji="0" sz="3400" b="0" i="0" u="none" strike="noStrike" kern="1200" cap="none" spc="0" normalizeH="0" baseline="0" noProof="0">
              <a:ln>
                <a:noFill/>
              </a:ln>
              <a:solidFill>
                <a:prstClr val="black"/>
              </a:solidFill>
              <a:effectLst/>
              <a:uLnTx/>
              <a:uFillTx/>
              <a:latin typeface="Calibri"/>
              <a:ea typeface="+mn-ea"/>
              <a:cs typeface="Calibri"/>
            </a:endParaRPr>
          </a:p>
          <a:p>
            <a:pPr marL="355600" marR="5080" lvl="0" indent="-342900" algn="l" defTabSz="914400" rtl="0" eaLnBrk="1" fontAlgn="auto" latinLnBrk="0" hangingPunct="1">
              <a:lnSpc>
                <a:spcPct val="100000"/>
              </a:lnSpc>
              <a:spcBef>
                <a:spcPts val="0"/>
              </a:spcBef>
              <a:spcAft>
                <a:spcPts val="0"/>
              </a:spcAft>
              <a:buClrTx/>
              <a:buSzTx/>
              <a:buFont typeface="Arial MT"/>
              <a:buChar char="•"/>
              <a:tabLst>
                <a:tab pos="354965" algn="l"/>
                <a:tab pos="355600" algn="l"/>
              </a:tabLst>
              <a:defRPr/>
            </a:pPr>
            <a:r>
              <a:rPr kumimoji="0" sz="3200" b="0" i="0" u="none" strike="noStrike" kern="1200" cap="none" spc="0" normalizeH="0" baseline="0" noProof="0" dirty="0">
                <a:ln>
                  <a:noFill/>
                </a:ln>
                <a:solidFill>
                  <a:prstClr val="black"/>
                </a:solidFill>
                <a:effectLst/>
                <a:uLnTx/>
                <a:uFillTx/>
                <a:latin typeface="Calibri"/>
                <a:ea typeface="+mn-ea"/>
                <a:cs typeface="Calibri"/>
              </a:rPr>
              <a:t>Basic</a:t>
            </a:r>
            <a:r>
              <a:rPr kumimoji="0" sz="3200" b="0" i="0" u="none" strike="noStrike" kern="1200" cap="none" spc="-5" normalizeH="0" baseline="0" noProof="0" dirty="0">
                <a:ln>
                  <a:noFill/>
                </a:ln>
                <a:solidFill>
                  <a:prstClr val="black"/>
                </a:solidFill>
                <a:effectLst/>
                <a:uLnTx/>
                <a:uFillTx/>
                <a:latin typeface="Calibri"/>
                <a:ea typeface="+mn-ea"/>
                <a:cs typeface="Calibri"/>
              </a:rPr>
              <a:t> idea:</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Compute</a:t>
            </a:r>
            <a:r>
              <a:rPr kumimoji="0" sz="3200" b="0" i="0" u="none" strike="noStrike" kern="1200" cap="none" spc="35" normalizeH="0" baseline="0" noProof="0" dirty="0">
                <a:ln>
                  <a:noFill/>
                </a:ln>
                <a:solidFill>
                  <a:prstClr val="black"/>
                </a:solidFill>
                <a:effectLst/>
                <a:uLnTx/>
                <a:uFillTx/>
                <a:latin typeface="Calibri"/>
                <a:ea typeface="+mn-ea"/>
                <a:cs typeface="Calibri"/>
              </a:rPr>
              <a:t> </a:t>
            </a:r>
            <a:r>
              <a:rPr kumimoji="0" sz="3200" b="0" i="0" u="none" strike="noStrike" kern="1200" cap="none" spc="-15" normalizeH="0" baseline="0" noProof="0" dirty="0">
                <a:ln>
                  <a:noFill/>
                </a:ln>
                <a:solidFill>
                  <a:prstClr val="black"/>
                </a:solidFill>
                <a:effectLst/>
                <a:uLnTx/>
                <a:uFillTx/>
                <a:latin typeface="Calibri"/>
                <a:ea typeface="+mn-ea"/>
                <a:cs typeface="Calibri"/>
              </a:rPr>
              <a:t>score</a:t>
            </a:r>
            <a:r>
              <a:rPr kumimoji="0" sz="3200" b="0" i="0" u="none" strike="noStrike" kern="1200" cap="none" spc="-3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based</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on</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number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of</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30" normalizeH="0" baseline="0" noProof="0" dirty="0">
                <a:ln>
                  <a:noFill/>
                </a:ln>
                <a:solidFill>
                  <a:prstClr val="black"/>
                </a:solidFill>
                <a:effectLst/>
                <a:uLnTx/>
                <a:uFillTx/>
                <a:latin typeface="Calibri"/>
                <a:ea typeface="+mn-ea"/>
                <a:cs typeface="Calibri"/>
              </a:rPr>
              <a:t>ways</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that</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a:t>
            </a:r>
            <a:r>
              <a:rPr kumimoji="0" sz="3200" b="0" i="0" u="none" strike="noStrike" kern="1200" cap="none" spc="-5" normalizeH="0" baseline="0" noProof="0" dirty="0">
                <a:ln>
                  <a:noFill/>
                </a:ln>
                <a:solidFill>
                  <a:prstClr val="black"/>
                </a:solidFill>
                <a:effectLst/>
                <a:uLnTx/>
                <a:uFillTx/>
                <a:latin typeface="Calibri"/>
                <a:ea typeface="+mn-ea"/>
                <a:cs typeface="Calibri"/>
              </a:rPr>
              <a:t> policy can</a:t>
            </a:r>
            <a:r>
              <a:rPr kumimoji="0" sz="3200" b="0" i="0" u="none" strike="noStrike" kern="1200" cap="none" spc="0" normalizeH="0" baseline="0" noProof="0" dirty="0">
                <a:ln>
                  <a:noFill/>
                </a:ln>
                <a:solidFill>
                  <a:prstClr val="black"/>
                </a:solidFill>
                <a:effectLst/>
                <a:uLnTx/>
                <a:uFillTx/>
                <a:latin typeface="Calibri"/>
                <a:ea typeface="+mn-ea"/>
                <a:cs typeface="Calibri"/>
              </a:rPr>
              <a:t> be</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satisfied</a:t>
            </a:r>
            <a:endParaRPr kumimoji="0" sz="32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TextBox 3">
            <a:extLst>
              <a:ext uri="{FF2B5EF4-FFF2-40B4-BE49-F238E27FC236}">
                <a16:creationId xmlns:a16="http://schemas.microsoft.com/office/drawing/2014/main" id="{2FCB2BAA-332D-45AD-BE95-7136FE54FC3C}"/>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E0463EA9-834B-4C21-ACA5-064E4F7236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11832" y="461899"/>
            <a:ext cx="5715635" cy="69659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4400" b="0" i="0" u="none" strike="noStrike" kern="1200" cap="none" spc="-10" normalizeH="0" baseline="0" noProof="0" dirty="0">
                <a:ln>
                  <a:noFill/>
                </a:ln>
                <a:solidFill>
                  <a:prstClr val="black"/>
                </a:solidFill>
                <a:effectLst/>
                <a:uLnTx/>
                <a:uFillTx/>
                <a:latin typeface="Calibri"/>
                <a:ea typeface="+mn-ea"/>
                <a:cs typeface="Calibri"/>
              </a:rPr>
              <a:t>Scoring </a:t>
            </a:r>
            <a:r>
              <a:rPr kumimoji="0" sz="4400" b="0" i="0" u="none" strike="noStrike" kern="1200" cap="none" spc="-5" normalizeH="0" baseline="0" noProof="0" dirty="0">
                <a:ln>
                  <a:noFill/>
                </a:ln>
                <a:solidFill>
                  <a:prstClr val="black"/>
                </a:solidFill>
                <a:effectLst/>
                <a:uLnTx/>
                <a:uFillTx/>
                <a:latin typeface="Calibri"/>
                <a:ea typeface="+mn-ea"/>
                <a:cs typeface="Calibri"/>
              </a:rPr>
              <a:t>Functions:</a:t>
            </a:r>
            <a:r>
              <a:rPr kumimoji="0" sz="4400" b="0" i="0" u="none" strike="noStrike" kern="1200" cap="none" spc="-20" normalizeH="0" baseline="0" noProof="0" dirty="0">
                <a:ln>
                  <a:noFill/>
                </a:ln>
                <a:solidFill>
                  <a:prstClr val="black"/>
                </a:solidFill>
                <a:effectLst/>
                <a:uLnTx/>
                <a:uFillTx/>
                <a:latin typeface="Calibri"/>
                <a:ea typeface="+mn-ea"/>
                <a:cs typeface="Calibri"/>
              </a:rPr>
              <a:t> </a:t>
            </a:r>
            <a:r>
              <a:rPr kumimoji="0" sz="4400" b="0" i="0" u="none" strike="noStrike" kern="1200" cap="none" spc="-125" normalizeH="0" baseline="0" noProof="0" dirty="0">
                <a:ln>
                  <a:noFill/>
                </a:ln>
                <a:solidFill>
                  <a:prstClr val="black"/>
                </a:solidFill>
                <a:effectLst/>
                <a:uLnTx/>
                <a:uFillTx/>
                <a:latin typeface="Calibri"/>
                <a:ea typeface="+mn-ea"/>
                <a:cs typeface="Calibri"/>
              </a:rPr>
              <a:t>Take</a:t>
            </a:r>
            <a:r>
              <a:rPr kumimoji="0" sz="4400" b="0" i="0" u="none" strike="noStrike" kern="1200" cap="none" spc="-5" normalizeH="0" baseline="0" noProof="0" dirty="0">
                <a:ln>
                  <a:noFill/>
                </a:ln>
                <a:solidFill>
                  <a:prstClr val="black"/>
                </a:solidFill>
                <a:effectLst/>
                <a:uLnTx/>
                <a:uFillTx/>
                <a:latin typeface="Calibri"/>
                <a:ea typeface="+mn-ea"/>
                <a:cs typeface="Calibri"/>
              </a:rPr>
              <a:t> </a:t>
            </a:r>
            <a:r>
              <a:rPr kumimoji="0" sz="4400" b="0" i="0" u="none" strike="noStrike" kern="1200" cap="none" spc="0" normalizeH="0" baseline="0" noProof="0" dirty="0">
                <a:ln>
                  <a:noFill/>
                </a:ln>
                <a:solidFill>
                  <a:prstClr val="black"/>
                </a:solidFill>
                <a:effectLst/>
                <a:uLnTx/>
                <a:uFillTx/>
                <a:latin typeface="Calibri"/>
                <a:ea typeface="+mn-ea"/>
                <a:cs typeface="Calibri"/>
              </a:rPr>
              <a:t>2</a:t>
            </a:r>
            <a:endParaRPr kumimoji="0" sz="44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3" name="object 3"/>
          <p:cNvGrpSpPr/>
          <p:nvPr/>
        </p:nvGrpSpPr>
        <p:grpSpPr>
          <a:xfrm>
            <a:off x="1980066" y="1986194"/>
            <a:ext cx="938530" cy="271780"/>
            <a:chOff x="1980066" y="1986194"/>
            <a:chExt cx="938530" cy="271780"/>
          </a:xfrm>
        </p:grpSpPr>
        <p:pic>
          <p:nvPicPr>
            <p:cNvPr id="4" name="object 4"/>
            <p:cNvPicPr/>
            <p:nvPr/>
          </p:nvPicPr>
          <p:blipFill>
            <a:blip r:embed="rId2" cstate="print"/>
            <a:stretch>
              <a:fillRect/>
            </a:stretch>
          </p:blipFill>
          <p:spPr>
            <a:xfrm>
              <a:off x="1980066" y="2043984"/>
              <a:ext cx="394578" cy="151929"/>
            </a:xfrm>
            <a:prstGeom prst="rect">
              <a:avLst/>
            </a:prstGeom>
          </p:spPr>
        </p:pic>
        <p:pic>
          <p:nvPicPr>
            <p:cNvPr id="5" name="object 5"/>
            <p:cNvPicPr/>
            <p:nvPr/>
          </p:nvPicPr>
          <p:blipFill>
            <a:blip r:embed="rId3" cstate="print"/>
            <a:stretch>
              <a:fillRect/>
            </a:stretch>
          </p:blipFill>
          <p:spPr>
            <a:xfrm>
              <a:off x="2406147" y="2043984"/>
              <a:ext cx="207784" cy="151929"/>
            </a:xfrm>
            <a:prstGeom prst="rect">
              <a:avLst/>
            </a:prstGeom>
          </p:spPr>
        </p:pic>
        <p:sp>
          <p:nvSpPr>
            <p:cNvPr id="6" name="object 6"/>
            <p:cNvSpPr/>
            <p:nvPr/>
          </p:nvSpPr>
          <p:spPr>
            <a:xfrm>
              <a:off x="2651700" y="1986194"/>
              <a:ext cx="63500" cy="271780"/>
            </a:xfrm>
            <a:custGeom>
              <a:avLst/>
              <a:gdLst/>
              <a:ahLst/>
              <a:cxnLst/>
              <a:rect l="l" t="t" r="r" b="b"/>
              <a:pathLst>
                <a:path w="63500" h="271780">
                  <a:moveTo>
                    <a:pt x="62976" y="0"/>
                  </a:moveTo>
                  <a:lnTo>
                    <a:pt x="58779" y="0"/>
                  </a:lnTo>
                  <a:lnTo>
                    <a:pt x="53697" y="3546"/>
                  </a:lnTo>
                  <a:lnTo>
                    <a:pt x="16814" y="53513"/>
                  </a:lnTo>
                  <a:lnTo>
                    <a:pt x="3675" y="97653"/>
                  </a:lnTo>
                  <a:lnTo>
                    <a:pt x="0" y="136961"/>
                  </a:lnTo>
                  <a:lnTo>
                    <a:pt x="885" y="153922"/>
                  </a:lnTo>
                  <a:lnTo>
                    <a:pt x="9749" y="197465"/>
                  </a:lnTo>
                  <a:lnTo>
                    <a:pt x="31043" y="242907"/>
                  </a:lnTo>
                  <a:lnTo>
                    <a:pt x="58779" y="271785"/>
                  </a:lnTo>
                  <a:lnTo>
                    <a:pt x="62976" y="271785"/>
                  </a:lnTo>
                  <a:lnTo>
                    <a:pt x="62976" y="267509"/>
                  </a:lnTo>
                  <a:lnTo>
                    <a:pt x="56681" y="263232"/>
                  </a:lnTo>
                  <a:lnTo>
                    <a:pt x="37173" y="234774"/>
                  </a:lnTo>
                  <a:lnTo>
                    <a:pt x="24944" y="202502"/>
                  </a:lnTo>
                  <a:lnTo>
                    <a:pt x="18617" y="169028"/>
                  </a:lnTo>
                  <a:lnTo>
                    <a:pt x="16814" y="136961"/>
                  </a:lnTo>
                  <a:lnTo>
                    <a:pt x="18650" y="100619"/>
                  </a:lnTo>
                  <a:lnTo>
                    <a:pt x="25207" y="66075"/>
                  </a:lnTo>
                  <a:lnTo>
                    <a:pt x="38059" y="34338"/>
                  </a:lnTo>
                  <a:lnTo>
                    <a:pt x="58779" y="6414"/>
                  </a:lnTo>
                  <a:lnTo>
                    <a:pt x="62976" y="4276"/>
                  </a:lnTo>
                  <a:lnTo>
                    <a:pt x="6297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 name="object 7"/>
            <p:cNvPicPr/>
            <p:nvPr/>
          </p:nvPicPr>
          <p:blipFill>
            <a:blip r:embed="rId4" cstate="print"/>
            <a:stretch>
              <a:fillRect/>
            </a:stretch>
          </p:blipFill>
          <p:spPr>
            <a:xfrm>
              <a:off x="2720971" y="2069671"/>
              <a:ext cx="138541" cy="173340"/>
            </a:xfrm>
            <a:prstGeom prst="rect">
              <a:avLst/>
            </a:prstGeom>
          </p:spPr>
        </p:pic>
        <p:sp>
          <p:nvSpPr>
            <p:cNvPr id="8" name="object 8"/>
            <p:cNvSpPr/>
            <p:nvPr/>
          </p:nvSpPr>
          <p:spPr>
            <a:xfrm>
              <a:off x="2886791" y="2161673"/>
              <a:ext cx="31750" cy="81915"/>
            </a:xfrm>
            <a:custGeom>
              <a:avLst/>
              <a:gdLst/>
              <a:ahLst/>
              <a:cxnLst/>
              <a:rect l="l" t="t" r="r" b="b"/>
              <a:pathLst>
                <a:path w="31750" h="81914">
                  <a:moveTo>
                    <a:pt x="31049" y="23549"/>
                  </a:moveTo>
                  <a:lnTo>
                    <a:pt x="25179" y="23549"/>
                  </a:lnTo>
                  <a:lnTo>
                    <a:pt x="25179" y="27825"/>
                  </a:lnTo>
                  <a:lnTo>
                    <a:pt x="23736" y="42676"/>
                  </a:lnTo>
                  <a:lnTo>
                    <a:pt x="19933" y="55116"/>
                  </a:lnTo>
                  <a:lnTo>
                    <a:pt x="14556" y="65151"/>
                  </a:lnTo>
                  <a:lnTo>
                    <a:pt x="8393" y="72785"/>
                  </a:lnTo>
                  <a:lnTo>
                    <a:pt x="4196" y="77062"/>
                  </a:lnTo>
                  <a:lnTo>
                    <a:pt x="4196" y="79200"/>
                  </a:lnTo>
                  <a:lnTo>
                    <a:pt x="6294" y="81338"/>
                  </a:lnTo>
                  <a:lnTo>
                    <a:pt x="8393" y="81338"/>
                  </a:lnTo>
                  <a:lnTo>
                    <a:pt x="12884" y="77491"/>
                  </a:lnTo>
                  <a:lnTo>
                    <a:pt x="20720" y="66620"/>
                  </a:lnTo>
                  <a:lnTo>
                    <a:pt x="28162" y="49730"/>
                  </a:lnTo>
                  <a:lnTo>
                    <a:pt x="31474" y="27825"/>
                  </a:lnTo>
                  <a:lnTo>
                    <a:pt x="31049" y="23549"/>
                  </a:lnTo>
                  <a:close/>
                </a:path>
                <a:path w="31750" h="81914">
                  <a:moveTo>
                    <a:pt x="14687" y="0"/>
                  </a:moveTo>
                  <a:lnTo>
                    <a:pt x="6294" y="0"/>
                  </a:lnTo>
                  <a:lnTo>
                    <a:pt x="0" y="6443"/>
                  </a:lnTo>
                  <a:lnTo>
                    <a:pt x="0" y="21410"/>
                  </a:lnTo>
                  <a:lnTo>
                    <a:pt x="6294" y="27825"/>
                  </a:lnTo>
                  <a:lnTo>
                    <a:pt x="20982" y="27825"/>
                  </a:lnTo>
                  <a:lnTo>
                    <a:pt x="25179" y="23549"/>
                  </a:lnTo>
                  <a:lnTo>
                    <a:pt x="31049" y="23549"/>
                  </a:lnTo>
                  <a:lnTo>
                    <a:pt x="30326" y="16261"/>
                  </a:lnTo>
                  <a:lnTo>
                    <a:pt x="27015" y="7498"/>
                  </a:lnTo>
                  <a:lnTo>
                    <a:pt x="21736" y="1942"/>
                  </a:lnTo>
                  <a:lnTo>
                    <a:pt x="1468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object 9"/>
          <p:cNvGrpSpPr/>
          <p:nvPr/>
        </p:nvGrpSpPr>
        <p:grpSpPr>
          <a:xfrm>
            <a:off x="2993831" y="1994747"/>
            <a:ext cx="525145" cy="248285"/>
            <a:chOff x="2993831" y="1994747"/>
            <a:chExt cx="525145" cy="248285"/>
          </a:xfrm>
        </p:grpSpPr>
        <p:pic>
          <p:nvPicPr>
            <p:cNvPr id="10" name="object 10"/>
            <p:cNvPicPr/>
            <p:nvPr/>
          </p:nvPicPr>
          <p:blipFill>
            <a:blip r:embed="rId5" cstate="print"/>
            <a:stretch>
              <a:fillRect/>
            </a:stretch>
          </p:blipFill>
          <p:spPr>
            <a:xfrm>
              <a:off x="2993831" y="1994747"/>
              <a:ext cx="182605" cy="194751"/>
            </a:xfrm>
            <a:prstGeom prst="rect">
              <a:avLst/>
            </a:prstGeom>
          </p:spPr>
        </p:pic>
        <p:sp>
          <p:nvSpPr>
            <p:cNvPr id="11" name="object 11"/>
            <p:cNvSpPr/>
            <p:nvPr/>
          </p:nvSpPr>
          <p:spPr>
            <a:xfrm>
              <a:off x="3207911" y="2161673"/>
              <a:ext cx="27305" cy="27940"/>
            </a:xfrm>
            <a:custGeom>
              <a:avLst/>
              <a:gdLst/>
              <a:ahLst/>
              <a:cxnLst/>
              <a:rect l="l" t="t" r="r" b="b"/>
              <a:pathLst>
                <a:path w="27305" h="27939">
                  <a:moveTo>
                    <a:pt x="20982" y="0"/>
                  </a:moveTo>
                  <a:lnTo>
                    <a:pt x="6294" y="0"/>
                  </a:lnTo>
                  <a:lnTo>
                    <a:pt x="0" y="6443"/>
                  </a:lnTo>
                  <a:lnTo>
                    <a:pt x="0" y="21410"/>
                  </a:lnTo>
                  <a:lnTo>
                    <a:pt x="6294" y="27825"/>
                  </a:lnTo>
                  <a:lnTo>
                    <a:pt x="20982" y="27825"/>
                  </a:lnTo>
                  <a:lnTo>
                    <a:pt x="27305" y="21410"/>
                  </a:lnTo>
                  <a:lnTo>
                    <a:pt x="27305" y="14996"/>
                  </a:lnTo>
                  <a:lnTo>
                    <a:pt x="27305" y="6443"/>
                  </a:lnTo>
                  <a:lnTo>
                    <a:pt x="2098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 name="object 12"/>
            <p:cNvPicPr/>
            <p:nvPr/>
          </p:nvPicPr>
          <p:blipFill>
            <a:blip r:embed="rId6" cstate="print"/>
            <a:stretch>
              <a:fillRect/>
            </a:stretch>
          </p:blipFill>
          <p:spPr>
            <a:xfrm>
              <a:off x="3268789" y="2005467"/>
              <a:ext cx="190998" cy="190446"/>
            </a:xfrm>
            <a:prstGeom prst="rect">
              <a:avLst/>
            </a:prstGeom>
          </p:spPr>
        </p:pic>
        <p:sp>
          <p:nvSpPr>
            <p:cNvPr id="13" name="object 13"/>
            <p:cNvSpPr/>
            <p:nvPr/>
          </p:nvSpPr>
          <p:spPr>
            <a:xfrm>
              <a:off x="3487065" y="2161673"/>
              <a:ext cx="31750" cy="81915"/>
            </a:xfrm>
            <a:custGeom>
              <a:avLst/>
              <a:gdLst/>
              <a:ahLst/>
              <a:cxnLst/>
              <a:rect l="l" t="t" r="r" b="b"/>
              <a:pathLst>
                <a:path w="31750" h="81914">
                  <a:moveTo>
                    <a:pt x="31049" y="23549"/>
                  </a:moveTo>
                  <a:lnTo>
                    <a:pt x="25179" y="23549"/>
                  </a:lnTo>
                  <a:lnTo>
                    <a:pt x="25179" y="27825"/>
                  </a:lnTo>
                  <a:lnTo>
                    <a:pt x="23703" y="42676"/>
                  </a:lnTo>
                  <a:lnTo>
                    <a:pt x="19671" y="55116"/>
                  </a:lnTo>
                  <a:lnTo>
                    <a:pt x="13671" y="65151"/>
                  </a:lnTo>
                  <a:lnTo>
                    <a:pt x="6294" y="72785"/>
                  </a:lnTo>
                  <a:lnTo>
                    <a:pt x="4196" y="77062"/>
                  </a:lnTo>
                  <a:lnTo>
                    <a:pt x="4196" y="79200"/>
                  </a:lnTo>
                  <a:lnTo>
                    <a:pt x="6294" y="81338"/>
                  </a:lnTo>
                  <a:lnTo>
                    <a:pt x="11999" y="77491"/>
                  </a:lnTo>
                  <a:lnTo>
                    <a:pt x="20458" y="66620"/>
                  </a:lnTo>
                  <a:lnTo>
                    <a:pt x="28129" y="49730"/>
                  </a:lnTo>
                  <a:lnTo>
                    <a:pt x="31474" y="27825"/>
                  </a:lnTo>
                  <a:lnTo>
                    <a:pt x="31049" y="23549"/>
                  </a:lnTo>
                  <a:close/>
                </a:path>
                <a:path w="31750" h="81914">
                  <a:moveTo>
                    <a:pt x="14687" y="0"/>
                  </a:moveTo>
                  <a:lnTo>
                    <a:pt x="4196" y="0"/>
                  </a:lnTo>
                  <a:lnTo>
                    <a:pt x="0" y="6443"/>
                  </a:lnTo>
                  <a:lnTo>
                    <a:pt x="0" y="21410"/>
                  </a:lnTo>
                  <a:lnTo>
                    <a:pt x="4196" y="27825"/>
                  </a:lnTo>
                  <a:lnTo>
                    <a:pt x="20982" y="27825"/>
                  </a:lnTo>
                  <a:lnTo>
                    <a:pt x="23080" y="25687"/>
                  </a:lnTo>
                  <a:lnTo>
                    <a:pt x="23080" y="23549"/>
                  </a:lnTo>
                  <a:lnTo>
                    <a:pt x="31049" y="23549"/>
                  </a:lnTo>
                  <a:lnTo>
                    <a:pt x="30326" y="16261"/>
                  </a:lnTo>
                  <a:lnTo>
                    <a:pt x="27015" y="7498"/>
                  </a:lnTo>
                  <a:lnTo>
                    <a:pt x="21736" y="1942"/>
                  </a:lnTo>
                  <a:lnTo>
                    <a:pt x="1468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object 14"/>
          <p:cNvGrpSpPr/>
          <p:nvPr/>
        </p:nvGrpSpPr>
        <p:grpSpPr>
          <a:xfrm>
            <a:off x="3589908" y="1986194"/>
            <a:ext cx="210185" cy="271780"/>
            <a:chOff x="3589908" y="1986194"/>
            <a:chExt cx="210185" cy="271780"/>
          </a:xfrm>
        </p:grpSpPr>
        <p:pic>
          <p:nvPicPr>
            <p:cNvPr id="15" name="object 15"/>
            <p:cNvPicPr/>
            <p:nvPr/>
          </p:nvPicPr>
          <p:blipFill>
            <a:blip r:embed="rId7" cstate="print"/>
            <a:stretch>
              <a:fillRect/>
            </a:stretch>
          </p:blipFill>
          <p:spPr>
            <a:xfrm>
              <a:off x="3589908" y="2069671"/>
              <a:ext cx="117531" cy="124103"/>
            </a:xfrm>
            <a:prstGeom prst="rect">
              <a:avLst/>
            </a:prstGeom>
          </p:spPr>
        </p:pic>
        <p:sp>
          <p:nvSpPr>
            <p:cNvPr id="16" name="object 16"/>
            <p:cNvSpPr/>
            <p:nvPr/>
          </p:nvSpPr>
          <p:spPr>
            <a:xfrm>
              <a:off x="3736843" y="1986194"/>
              <a:ext cx="63500" cy="271780"/>
            </a:xfrm>
            <a:custGeom>
              <a:avLst/>
              <a:gdLst/>
              <a:ahLst/>
              <a:cxnLst/>
              <a:rect l="l" t="t" r="r" b="b"/>
              <a:pathLst>
                <a:path w="63500" h="271780">
                  <a:moveTo>
                    <a:pt x="4196" y="0"/>
                  </a:moveTo>
                  <a:lnTo>
                    <a:pt x="2098" y="0"/>
                  </a:lnTo>
                  <a:lnTo>
                    <a:pt x="0" y="2138"/>
                  </a:lnTo>
                  <a:lnTo>
                    <a:pt x="0" y="4276"/>
                  </a:lnTo>
                  <a:lnTo>
                    <a:pt x="6294" y="8552"/>
                  </a:lnTo>
                  <a:lnTo>
                    <a:pt x="23474" y="32233"/>
                  </a:lnTo>
                  <a:lnTo>
                    <a:pt x="36719" y="61531"/>
                  </a:lnTo>
                  <a:lnTo>
                    <a:pt x="45243" y="96443"/>
                  </a:lnTo>
                  <a:lnTo>
                    <a:pt x="48260" y="136961"/>
                  </a:lnTo>
                  <a:lnTo>
                    <a:pt x="46096" y="171178"/>
                  </a:lnTo>
                  <a:lnTo>
                    <a:pt x="38818" y="205186"/>
                  </a:lnTo>
                  <a:lnTo>
                    <a:pt x="25244" y="237184"/>
                  </a:lnTo>
                  <a:lnTo>
                    <a:pt x="4196" y="265370"/>
                  </a:lnTo>
                  <a:lnTo>
                    <a:pt x="0" y="267509"/>
                  </a:lnTo>
                  <a:lnTo>
                    <a:pt x="0" y="271785"/>
                  </a:lnTo>
                  <a:lnTo>
                    <a:pt x="4196" y="271785"/>
                  </a:lnTo>
                  <a:lnTo>
                    <a:pt x="9278" y="268243"/>
                  </a:lnTo>
                  <a:lnTo>
                    <a:pt x="46161" y="218300"/>
                  </a:lnTo>
                  <a:lnTo>
                    <a:pt x="59276" y="174424"/>
                  </a:lnTo>
                  <a:lnTo>
                    <a:pt x="62948" y="136961"/>
                  </a:lnTo>
                  <a:lnTo>
                    <a:pt x="62062" y="118781"/>
                  </a:lnTo>
                  <a:lnTo>
                    <a:pt x="53210" y="74382"/>
                  </a:lnTo>
                  <a:lnTo>
                    <a:pt x="31933" y="28902"/>
                  </a:lnTo>
                  <a:lnTo>
                    <a:pt x="9245" y="3212"/>
                  </a:lnTo>
                  <a:lnTo>
                    <a:pt x="419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object 17"/>
          <p:cNvSpPr/>
          <p:nvPr/>
        </p:nvSpPr>
        <p:spPr>
          <a:xfrm>
            <a:off x="3915245" y="2091054"/>
            <a:ext cx="178435" cy="62230"/>
          </a:xfrm>
          <a:custGeom>
            <a:avLst/>
            <a:gdLst/>
            <a:ahLst/>
            <a:cxnLst/>
            <a:rect l="l" t="t" r="r" b="b"/>
            <a:pathLst>
              <a:path w="178435" h="62230">
                <a:moveTo>
                  <a:pt x="178409" y="51384"/>
                </a:moveTo>
                <a:lnTo>
                  <a:pt x="0" y="51384"/>
                </a:lnTo>
                <a:lnTo>
                  <a:pt x="0" y="62077"/>
                </a:lnTo>
                <a:lnTo>
                  <a:pt x="178409" y="62077"/>
                </a:lnTo>
                <a:lnTo>
                  <a:pt x="178409" y="51384"/>
                </a:lnTo>
                <a:close/>
              </a:path>
              <a:path w="178435" h="62230">
                <a:moveTo>
                  <a:pt x="178409" y="0"/>
                </a:moveTo>
                <a:lnTo>
                  <a:pt x="0" y="0"/>
                </a:lnTo>
                <a:lnTo>
                  <a:pt x="0" y="10731"/>
                </a:lnTo>
                <a:lnTo>
                  <a:pt x="178409" y="10731"/>
                </a:lnTo>
                <a:lnTo>
                  <a:pt x="17840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5199758" y="1930543"/>
            <a:ext cx="354965" cy="381000"/>
          </a:xfrm>
          <a:custGeom>
            <a:avLst/>
            <a:gdLst/>
            <a:ahLst/>
            <a:cxnLst/>
            <a:rect l="l" t="t" r="r" b="b"/>
            <a:pathLst>
              <a:path w="354964" h="381000">
                <a:moveTo>
                  <a:pt x="323133" y="0"/>
                </a:moveTo>
                <a:lnTo>
                  <a:pt x="0" y="0"/>
                </a:lnTo>
                <a:lnTo>
                  <a:pt x="0" y="10719"/>
                </a:lnTo>
                <a:lnTo>
                  <a:pt x="140724" y="207609"/>
                </a:lnTo>
                <a:lnTo>
                  <a:pt x="2238" y="372397"/>
                </a:lnTo>
                <a:lnTo>
                  <a:pt x="0" y="376673"/>
                </a:lnTo>
                <a:lnTo>
                  <a:pt x="0" y="380950"/>
                </a:lnTo>
                <a:lnTo>
                  <a:pt x="323133" y="380950"/>
                </a:lnTo>
                <a:lnTo>
                  <a:pt x="331617" y="357401"/>
                </a:lnTo>
                <a:lnTo>
                  <a:pt x="35810" y="357401"/>
                </a:lnTo>
                <a:lnTo>
                  <a:pt x="170099" y="194751"/>
                </a:lnTo>
                <a:lnTo>
                  <a:pt x="172058" y="192613"/>
                </a:lnTo>
                <a:lnTo>
                  <a:pt x="172058" y="186198"/>
                </a:lnTo>
                <a:lnTo>
                  <a:pt x="46161" y="12858"/>
                </a:lnTo>
                <a:lnTo>
                  <a:pt x="328408" y="12858"/>
                </a:lnTo>
                <a:lnTo>
                  <a:pt x="323133" y="0"/>
                </a:lnTo>
                <a:close/>
              </a:path>
              <a:path w="354964" h="381000">
                <a:moveTo>
                  <a:pt x="354747" y="293196"/>
                </a:moveTo>
                <a:lnTo>
                  <a:pt x="348313" y="293196"/>
                </a:lnTo>
                <a:lnTo>
                  <a:pt x="337279" y="312428"/>
                </a:lnTo>
                <a:lnTo>
                  <a:pt x="320895" y="328249"/>
                </a:lnTo>
                <a:lnTo>
                  <a:pt x="279210" y="348848"/>
                </a:lnTo>
                <a:lnTo>
                  <a:pt x="229559" y="356365"/>
                </a:lnTo>
                <a:lnTo>
                  <a:pt x="195279" y="357401"/>
                </a:lnTo>
                <a:lnTo>
                  <a:pt x="331617" y="357401"/>
                </a:lnTo>
                <a:lnTo>
                  <a:pt x="354747" y="293196"/>
                </a:lnTo>
                <a:close/>
              </a:path>
              <a:path w="354964" h="381000">
                <a:moveTo>
                  <a:pt x="328408" y="12858"/>
                </a:moveTo>
                <a:lnTo>
                  <a:pt x="193041" y="12858"/>
                </a:lnTo>
                <a:lnTo>
                  <a:pt x="217708" y="13526"/>
                </a:lnTo>
                <a:lnTo>
                  <a:pt x="237209" y="14996"/>
                </a:lnTo>
                <a:lnTo>
                  <a:pt x="283056" y="23018"/>
                </a:lnTo>
                <a:lnTo>
                  <a:pt x="321245" y="43056"/>
                </a:lnTo>
                <a:lnTo>
                  <a:pt x="348313" y="77062"/>
                </a:lnTo>
                <a:lnTo>
                  <a:pt x="354747" y="77062"/>
                </a:lnTo>
                <a:lnTo>
                  <a:pt x="328408" y="1285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object 19"/>
          <p:cNvGrpSpPr/>
          <p:nvPr/>
        </p:nvGrpSpPr>
        <p:grpSpPr>
          <a:xfrm>
            <a:off x="4204898" y="2386391"/>
            <a:ext cx="2345055" cy="190500"/>
            <a:chOff x="4204898" y="2386391"/>
            <a:chExt cx="2345055" cy="190500"/>
          </a:xfrm>
        </p:grpSpPr>
        <p:pic>
          <p:nvPicPr>
            <p:cNvPr id="20" name="object 20"/>
            <p:cNvPicPr/>
            <p:nvPr/>
          </p:nvPicPr>
          <p:blipFill>
            <a:blip r:embed="rId8" cstate="print"/>
            <a:stretch>
              <a:fillRect/>
            </a:stretch>
          </p:blipFill>
          <p:spPr>
            <a:xfrm>
              <a:off x="4204898" y="2386391"/>
              <a:ext cx="1599443" cy="190466"/>
            </a:xfrm>
            <a:prstGeom prst="rect">
              <a:avLst/>
            </a:prstGeom>
          </p:spPr>
        </p:pic>
        <p:sp>
          <p:nvSpPr>
            <p:cNvPr id="21" name="object 21"/>
            <p:cNvSpPr/>
            <p:nvPr/>
          </p:nvSpPr>
          <p:spPr>
            <a:xfrm>
              <a:off x="5839872" y="2506236"/>
              <a:ext cx="21590" cy="24130"/>
            </a:xfrm>
            <a:custGeom>
              <a:avLst/>
              <a:gdLst/>
              <a:ahLst/>
              <a:cxnLst/>
              <a:rect l="l" t="t" r="r" b="b"/>
              <a:pathLst>
                <a:path w="21589" h="24130">
                  <a:moveTo>
                    <a:pt x="16786" y="0"/>
                  </a:moveTo>
                  <a:lnTo>
                    <a:pt x="4196" y="0"/>
                  </a:lnTo>
                  <a:lnTo>
                    <a:pt x="0" y="6420"/>
                  </a:lnTo>
                  <a:lnTo>
                    <a:pt x="0" y="19258"/>
                  </a:lnTo>
                  <a:lnTo>
                    <a:pt x="6434" y="23540"/>
                  </a:lnTo>
                  <a:lnTo>
                    <a:pt x="16786" y="23540"/>
                  </a:lnTo>
                  <a:lnTo>
                    <a:pt x="20982" y="17120"/>
                  </a:lnTo>
                  <a:lnTo>
                    <a:pt x="20982" y="12838"/>
                  </a:lnTo>
                  <a:lnTo>
                    <a:pt x="20982" y="4279"/>
                  </a:lnTo>
                  <a:lnTo>
                    <a:pt x="1678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9" cstate="print"/>
            <a:stretch>
              <a:fillRect/>
            </a:stretch>
          </p:blipFill>
          <p:spPr>
            <a:xfrm>
              <a:off x="5896665" y="2394950"/>
              <a:ext cx="186606" cy="171205"/>
            </a:xfrm>
            <a:prstGeom prst="rect">
              <a:avLst/>
            </a:prstGeom>
          </p:spPr>
        </p:pic>
        <p:pic>
          <p:nvPicPr>
            <p:cNvPr id="23" name="object 23"/>
            <p:cNvPicPr/>
            <p:nvPr/>
          </p:nvPicPr>
          <p:blipFill>
            <a:blip r:embed="rId10" cstate="print"/>
            <a:stretch>
              <a:fillRect/>
            </a:stretch>
          </p:blipFill>
          <p:spPr>
            <a:xfrm>
              <a:off x="6112647" y="2392812"/>
              <a:ext cx="140724" cy="136964"/>
            </a:xfrm>
            <a:prstGeom prst="rect">
              <a:avLst/>
            </a:prstGeom>
          </p:spPr>
        </p:pic>
        <p:sp>
          <p:nvSpPr>
            <p:cNvPr id="24" name="object 24"/>
            <p:cNvSpPr/>
            <p:nvPr/>
          </p:nvSpPr>
          <p:spPr>
            <a:xfrm>
              <a:off x="6282747" y="2506236"/>
              <a:ext cx="21590" cy="24130"/>
            </a:xfrm>
            <a:custGeom>
              <a:avLst/>
              <a:gdLst/>
              <a:ahLst/>
              <a:cxnLst/>
              <a:rect l="l" t="t" r="r" b="b"/>
              <a:pathLst>
                <a:path w="21589" h="24130">
                  <a:moveTo>
                    <a:pt x="16786" y="0"/>
                  </a:moveTo>
                  <a:lnTo>
                    <a:pt x="4196" y="0"/>
                  </a:lnTo>
                  <a:lnTo>
                    <a:pt x="0" y="6420"/>
                  </a:lnTo>
                  <a:lnTo>
                    <a:pt x="0" y="19258"/>
                  </a:lnTo>
                  <a:lnTo>
                    <a:pt x="6434" y="23540"/>
                  </a:lnTo>
                  <a:lnTo>
                    <a:pt x="16786" y="23540"/>
                  </a:lnTo>
                  <a:lnTo>
                    <a:pt x="20982" y="17120"/>
                  </a:lnTo>
                  <a:lnTo>
                    <a:pt x="20982" y="12838"/>
                  </a:lnTo>
                  <a:lnTo>
                    <a:pt x="20982" y="4279"/>
                  </a:lnTo>
                  <a:lnTo>
                    <a:pt x="1678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1" cstate="print"/>
            <a:stretch>
              <a:fillRect/>
            </a:stretch>
          </p:blipFill>
          <p:spPr>
            <a:xfrm>
              <a:off x="6339540" y="2386391"/>
              <a:ext cx="209827" cy="190466"/>
            </a:xfrm>
            <a:prstGeom prst="rect">
              <a:avLst/>
            </a:prstGeom>
          </p:spPr>
        </p:pic>
      </p:grpSp>
      <p:pic>
        <p:nvPicPr>
          <p:cNvPr id="26" name="object 26"/>
          <p:cNvPicPr/>
          <p:nvPr/>
        </p:nvPicPr>
        <p:blipFill>
          <a:blip r:embed="rId12" cstate="print"/>
          <a:stretch>
            <a:fillRect/>
          </a:stretch>
        </p:blipFill>
        <p:spPr>
          <a:xfrm>
            <a:off x="6624905" y="2069671"/>
            <a:ext cx="249834" cy="162620"/>
          </a:xfrm>
          <a:prstGeom prst="rect">
            <a:avLst/>
          </a:prstGeom>
        </p:spPr>
      </p:pic>
      <p:sp>
        <p:nvSpPr>
          <p:cNvPr id="27" name="object 27"/>
          <p:cNvSpPr/>
          <p:nvPr/>
        </p:nvSpPr>
        <p:spPr>
          <a:xfrm>
            <a:off x="6979653" y="2108188"/>
            <a:ext cx="29845" cy="27940"/>
          </a:xfrm>
          <a:custGeom>
            <a:avLst/>
            <a:gdLst/>
            <a:ahLst/>
            <a:cxnLst/>
            <a:rect l="l" t="t" r="r" b="b"/>
            <a:pathLst>
              <a:path w="29845" h="27939">
                <a:moveTo>
                  <a:pt x="22941" y="0"/>
                </a:moveTo>
                <a:lnTo>
                  <a:pt x="6154" y="0"/>
                </a:lnTo>
                <a:lnTo>
                  <a:pt x="0" y="6414"/>
                </a:lnTo>
                <a:lnTo>
                  <a:pt x="0" y="21382"/>
                </a:lnTo>
                <a:lnTo>
                  <a:pt x="6154" y="27825"/>
                </a:lnTo>
                <a:lnTo>
                  <a:pt x="22941" y="27825"/>
                </a:lnTo>
                <a:lnTo>
                  <a:pt x="29375" y="21382"/>
                </a:lnTo>
                <a:lnTo>
                  <a:pt x="29375" y="14967"/>
                </a:lnTo>
                <a:lnTo>
                  <a:pt x="29375" y="6414"/>
                </a:lnTo>
                <a:lnTo>
                  <a:pt x="2294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8" name="object 28"/>
          <p:cNvPicPr/>
          <p:nvPr/>
        </p:nvPicPr>
        <p:blipFill>
          <a:blip r:embed="rId13" cstate="print"/>
          <a:stretch>
            <a:fillRect/>
          </a:stretch>
        </p:blipFill>
        <p:spPr>
          <a:xfrm>
            <a:off x="7147515" y="1823545"/>
            <a:ext cx="88127" cy="181922"/>
          </a:xfrm>
          <a:prstGeom prst="rect">
            <a:avLst/>
          </a:prstGeom>
        </p:spPr>
      </p:pic>
      <p:sp>
        <p:nvSpPr>
          <p:cNvPr id="29" name="object 29"/>
          <p:cNvSpPr/>
          <p:nvPr/>
        </p:nvSpPr>
        <p:spPr>
          <a:xfrm>
            <a:off x="7122336" y="2121018"/>
            <a:ext cx="134620" cy="0"/>
          </a:xfrm>
          <a:custGeom>
            <a:avLst/>
            <a:gdLst/>
            <a:ahLst/>
            <a:cxnLst/>
            <a:rect l="l" t="t" r="r" b="b"/>
            <a:pathLst>
              <a:path w="134620">
                <a:moveTo>
                  <a:pt x="0" y="0"/>
                </a:moveTo>
                <a:lnTo>
                  <a:pt x="0" y="0"/>
                </a:lnTo>
                <a:lnTo>
                  <a:pt x="134289" y="0"/>
                </a:lnTo>
              </a:path>
            </a:pathLst>
          </a:custGeom>
          <a:ln w="10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object 30"/>
          <p:cNvPicPr/>
          <p:nvPr/>
        </p:nvPicPr>
        <p:blipFill>
          <a:blip r:embed="rId14" cstate="print"/>
          <a:stretch>
            <a:fillRect/>
          </a:stretch>
        </p:blipFill>
        <p:spPr>
          <a:xfrm>
            <a:off x="7137163" y="2195914"/>
            <a:ext cx="104913" cy="181916"/>
          </a:xfrm>
          <a:prstGeom prst="rect">
            <a:avLst/>
          </a:prstGeom>
        </p:spPr>
      </p:pic>
      <p:sp>
        <p:nvSpPr>
          <p:cNvPr id="31" name="object 31"/>
          <p:cNvSpPr/>
          <p:nvPr/>
        </p:nvSpPr>
        <p:spPr>
          <a:xfrm>
            <a:off x="7298590" y="1770060"/>
            <a:ext cx="57150" cy="128905"/>
          </a:xfrm>
          <a:custGeom>
            <a:avLst/>
            <a:gdLst/>
            <a:ahLst/>
            <a:cxnLst/>
            <a:rect l="l" t="t" r="r" b="b"/>
            <a:pathLst>
              <a:path w="57150" h="128905">
                <a:moveTo>
                  <a:pt x="48400" y="0"/>
                </a:moveTo>
                <a:lnTo>
                  <a:pt x="37768" y="0"/>
                </a:lnTo>
                <a:lnTo>
                  <a:pt x="33572" y="6414"/>
                </a:lnTo>
                <a:lnTo>
                  <a:pt x="33572" y="14967"/>
                </a:lnTo>
                <a:lnTo>
                  <a:pt x="35810" y="19244"/>
                </a:lnTo>
                <a:lnTo>
                  <a:pt x="46161" y="19244"/>
                </a:lnTo>
                <a:lnTo>
                  <a:pt x="50358" y="12829"/>
                </a:lnTo>
                <a:lnTo>
                  <a:pt x="50358" y="4276"/>
                </a:lnTo>
                <a:lnTo>
                  <a:pt x="48400" y="0"/>
                </a:lnTo>
                <a:close/>
              </a:path>
              <a:path w="57150" h="128905">
                <a:moveTo>
                  <a:pt x="44203" y="49208"/>
                </a:moveTo>
                <a:lnTo>
                  <a:pt x="31613" y="49208"/>
                </a:lnTo>
                <a:lnTo>
                  <a:pt x="31613" y="59899"/>
                </a:lnTo>
                <a:lnTo>
                  <a:pt x="29375" y="62066"/>
                </a:lnTo>
                <a:lnTo>
                  <a:pt x="25179" y="74895"/>
                </a:lnTo>
                <a:lnTo>
                  <a:pt x="12589" y="104859"/>
                </a:lnTo>
                <a:lnTo>
                  <a:pt x="12589" y="106997"/>
                </a:lnTo>
                <a:lnTo>
                  <a:pt x="10631" y="109136"/>
                </a:lnTo>
                <a:lnTo>
                  <a:pt x="10631" y="121965"/>
                </a:lnTo>
                <a:lnTo>
                  <a:pt x="19024" y="128408"/>
                </a:lnTo>
                <a:lnTo>
                  <a:pt x="29375" y="128408"/>
                </a:lnTo>
                <a:lnTo>
                  <a:pt x="41685" y="124361"/>
                </a:lnTo>
                <a:lnTo>
                  <a:pt x="41928" y="124103"/>
                </a:lnTo>
                <a:lnTo>
                  <a:pt x="25179" y="124103"/>
                </a:lnTo>
                <a:lnTo>
                  <a:pt x="25179" y="113412"/>
                </a:lnTo>
                <a:lnTo>
                  <a:pt x="27417" y="109136"/>
                </a:lnTo>
                <a:lnTo>
                  <a:pt x="27417" y="104859"/>
                </a:lnTo>
                <a:lnTo>
                  <a:pt x="29375" y="98444"/>
                </a:lnTo>
                <a:lnTo>
                  <a:pt x="31613" y="94168"/>
                </a:lnTo>
                <a:lnTo>
                  <a:pt x="33572" y="89863"/>
                </a:lnTo>
                <a:lnTo>
                  <a:pt x="35862" y="84651"/>
                </a:lnTo>
                <a:lnTo>
                  <a:pt x="41912" y="69416"/>
                </a:lnTo>
                <a:lnTo>
                  <a:pt x="44203" y="64204"/>
                </a:lnTo>
                <a:lnTo>
                  <a:pt x="44203" y="49208"/>
                </a:lnTo>
                <a:close/>
              </a:path>
              <a:path w="57150" h="128905">
                <a:moveTo>
                  <a:pt x="56793" y="96306"/>
                </a:moveTo>
                <a:lnTo>
                  <a:pt x="50358" y="96306"/>
                </a:lnTo>
                <a:lnTo>
                  <a:pt x="50358" y="100583"/>
                </a:lnTo>
                <a:lnTo>
                  <a:pt x="46489" y="110572"/>
                </a:lnTo>
                <a:lnTo>
                  <a:pt x="41440" y="117956"/>
                </a:lnTo>
                <a:lnTo>
                  <a:pt x="35605" y="122533"/>
                </a:lnTo>
                <a:lnTo>
                  <a:pt x="29375" y="124103"/>
                </a:lnTo>
                <a:lnTo>
                  <a:pt x="41928" y="124103"/>
                </a:lnTo>
                <a:lnTo>
                  <a:pt x="50218" y="115297"/>
                </a:lnTo>
                <a:lnTo>
                  <a:pt x="55184" y="105833"/>
                </a:lnTo>
                <a:lnTo>
                  <a:pt x="56793" y="100583"/>
                </a:lnTo>
                <a:lnTo>
                  <a:pt x="56793" y="96306"/>
                </a:lnTo>
                <a:close/>
              </a:path>
              <a:path w="57150" h="128905">
                <a:moveTo>
                  <a:pt x="37768" y="42793"/>
                </a:moveTo>
                <a:lnTo>
                  <a:pt x="27417" y="42793"/>
                </a:lnTo>
                <a:lnTo>
                  <a:pt x="15107" y="46873"/>
                </a:lnTo>
                <a:lnTo>
                  <a:pt x="6574" y="56171"/>
                </a:lnTo>
                <a:lnTo>
                  <a:pt x="1608" y="66271"/>
                </a:lnTo>
                <a:lnTo>
                  <a:pt x="0" y="72757"/>
                </a:lnTo>
                <a:lnTo>
                  <a:pt x="0" y="74895"/>
                </a:lnTo>
                <a:lnTo>
                  <a:pt x="4196" y="74895"/>
                </a:lnTo>
                <a:lnTo>
                  <a:pt x="6434" y="72757"/>
                </a:lnTo>
                <a:lnTo>
                  <a:pt x="6434" y="70619"/>
                </a:lnTo>
                <a:lnTo>
                  <a:pt x="10268" y="60947"/>
                </a:lnTo>
                <a:lnTo>
                  <a:pt x="15072" y="54290"/>
                </a:lnTo>
                <a:lnTo>
                  <a:pt x="20243" y="50444"/>
                </a:lnTo>
                <a:lnTo>
                  <a:pt x="25179" y="49208"/>
                </a:lnTo>
                <a:lnTo>
                  <a:pt x="44203" y="49208"/>
                </a:lnTo>
                <a:lnTo>
                  <a:pt x="37768" y="4279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txBox="1"/>
          <p:nvPr/>
        </p:nvSpPr>
        <p:spPr>
          <a:xfrm>
            <a:off x="510540" y="2895346"/>
            <a:ext cx="7898765" cy="756920"/>
          </a:xfrm>
          <a:prstGeom prst="rect">
            <a:avLst/>
          </a:prstGeom>
        </p:spPr>
        <p:txBody>
          <a:bodyPr vert="horz" wrap="square" lIns="0" tIns="12700" rIns="0" bIns="0" rtlCol="0">
            <a:spAutoFit/>
          </a:bodyPr>
          <a:lstStyle/>
          <a:p>
            <a:pPr marL="38100" marR="3048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Weighting </a:t>
            </a:r>
            <a:r>
              <a:rPr kumimoji="0" sz="2400" b="0" i="0" u="none" strike="noStrike" kern="1200" cap="none" spc="-5" normalizeH="0" baseline="0" noProof="0" dirty="0">
                <a:ln>
                  <a:noFill/>
                </a:ln>
                <a:solidFill>
                  <a:prstClr val="black"/>
                </a:solidFill>
                <a:effectLst/>
                <a:uLnTx/>
                <a:uFillTx/>
                <a:latin typeface="Calibri"/>
                <a:ea typeface="+mn-ea"/>
                <a:cs typeface="Calibri"/>
              </a:rPr>
              <a:t>functions </a:t>
            </a:r>
            <a:r>
              <a:rPr kumimoji="0" sz="2400" b="0" i="0" u="none" strike="noStrike" kern="1200" cap="none" spc="0" normalizeH="0" baseline="0" noProof="0" dirty="0">
                <a:ln>
                  <a:noFill/>
                </a:ln>
                <a:solidFill>
                  <a:prstClr val="black"/>
                </a:solidFill>
                <a:effectLst/>
                <a:uLnTx/>
                <a:uFillTx/>
                <a:latin typeface="Calibri"/>
                <a:ea typeface="+mn-ea"/>
                <a:cs typeface="Calibri"/>
              </a:rPr>
              <a:t>ω : </a:t>
            </a:r>
            <a:r>
              <a:rPr kumimoji="0" sz="2400" b="0" i="0" u="none" strike="noStrike" kern="1200" cap="none" spc="-5" normalizeH="0" baseline="0" noProof="0" dirty="0">
                <a:ln>
                  <a:noFill/>
                </a:ln>
                <a:solidFill>
                  <a:prstClr val="black"/>
                </a:solidFill>
                <a:effectLst/>
                <a:uLnTx/>
                <a:uFillTx/>
                <a:latin typeface="Calibri"/>
                <a:ea typeface="+mn-ea"/>
                <a:cs typeface="Calibri"/>
              </a:rPr>
              <a:t>2</a:t>
            </a:r>
            <a:r>
              <a:rPr kumimoji="0" sz="2400" b="0" i="0" u="none" strike="noStrike" kern="1200" cap="none" spc="-7" normalizeH="0" baseline="24305" noProof="0" dirty="0">
                <a:ln>
                  <a:noFill/>
                </a:ln>
                <a:solidFill>
                  <a:prstClr val="black"/>
                </a:solidFill>
                <a:effectLst/>
                <a:uLnTx/>
                <a:uFillTx/>
                <a:latin typeface="Calibri"/>
                <a:ea typeface="+mn-ea"/>
                <a:cs typeface="Calibri"/>
              </a:rPr>
              <a:t>C </a:t>
            </a:r>
            <a:r>
              <a:rPr kumimoji="0" sz="2400" b="0" i="0" u="none" strike="noStrike" kern="1200" cap="none" spc="0" normalizeH="0" baseline="0" noProof="0" dirty="0">
                <a:ln>
                  <a:noFill/>
                </a:ln>
                <a:solidFill>
                  <a:prstClr val="black"/>
                </a:solidFill>
                <a:effectLst/>
                <a:uLnTx/>
                <a:uFillTx/>
                <a:latin typeface="Calibri"/>
                <a:ea typeface="+mn-ea"/>
                <a:cs typeface="Calibri"/>
              </a:rPr>
              <a:t>x </a:t>
            </a:r>
            <a:r>
              <a:rPr kumimoji="0" sz="2400" b="0" i="0" u="none" strike="noStrike" kern="1200" cap="none" spc="-5" normalizeH="0" baseline="0" noProof="0" dirty="0">
                <a:ln>
                  <a:noFill/>
                </a:ln>
                <a:solidFill>
                  <a:prstClr val="black"/>
                </a:solidFill>
                <a:effectLst/>
                <a:uLnTx/>
                <a:uFillTx/>
                <a:latin typeface="Calibri"/>
                <a:ea typeface="+mn-ea"/>
                <a:cs typeface="Calibri"/>
              </a:rPr>
              <a:t>2</a:t>
            </a:r>
            <a:r>
              <a:rPr kumimoji="0" sz="2400" b="0" i="0" u="none" strike="noStrike" kern="1200" cap="none" spc="-7" normalizeH="0" baseline="24305" noProof="0" dirty="0">
                <a:ln>
                  <a:noFill/>
                </a:ln>
                <a:solidFill>
                  <a:prstClr val="black"/>
                </a:solidFill>
                <a:effectLst/>
                <a:uLnTx/>
                <a:uFillTx/>
                <a:latin typeface="Calibri"/>
                <a:ea typeface="+mn-ea"/>
                <a:cs typeface="Calibri"/>
              </a:rPr>
              <a:t>2C</a:t>
            </a:r>
            <a:r>
              <a:rPr kumimoji="0" sz="2400" b="0" i="0" u="none" strike="noStrike" kern="1200" cap="none" spc="0" normalizeH="0" baseline="24305"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-&gt; [0,1] </a:t>
            </a:r>
            <a:r>
              <a:rPr kumimoji="0" sz="2400" b="0" i="0" u="none" strike="noStrike" kern="1200" cap="none" spc="-10" normalizeH="0" baseline="0" noProof="0" dirty="0">
                <a:ln>
                  <a:noFill/>
                </a:ln>
                <a:solidFill>
                  <a:prstClr val="black"/>
                </a:solidFill>
                <a:effectLst/>
                <a:uLnTx/>
                <a:uFillTx/>
                <a:latin typeface="Calibri"/>
                <a:ea typeface="+mn-ea"/>
                <a:cs typeface="Calibri"/>
              </a:rPr>
              <a:t>weight </a:t>
            </a:r>
            <a:r>
              <a:rPr kumimoji="0" sz="2400" b="0" i="0" u="none" strike="noStrike" kern="1200" cap="none" spc="0" normalizeH="0" baseline="0" noProof="0" dirty="0">
                <a:ln>
                  <a:noFill/>
                </a:ln>
                <a:solidFill>
                  <a:prstClr val="black"/>
                </a:solidFill>
                <a:effectLst/>
                <a:uLnTx/>
                <a:uFillTx/>
                <a:latin typeface="Calibri"/>
                <a:ea typeface="+mn-ea"/>
                <a:cs typeface="Calibri"/>
              </a:rPr>
              <a:t>the </a:t>
            </a:r>
            <a:r>
              <a:rPr kumimoji="0" sz="2400" b="0" i="0" u="none" strike="noStrike" kern="1200" cap="none" spc="-5" normalizeH="0" baseline="0" noProof="0" dirty="0">
                <a:ln>
                  <a:noFill/>
                </a:ln>
                <a:solidFill>
                  <a:prstClr val="black"/>
                </a:solidFill>
                <a:effectLst/>
                <a:uLnTx/>
                <a:uFillTx/>
                <a:latin typeface="Calibri"/>
                <a:ea typeface="+mn-ea"/>
                <a:cs typeface="Calibri"/>
              </a:rPr>
              <a:t>contribution </a:t>
            </a:r>
            <a:r>
              <a:rPr kumimoji="0" sz="2400" b="0" i="0" u="none" strike="noStrike" kern="1200" cap="none" spc="-5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of</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each </a:t>
            </a:r>
            <a:r>
              <a:rPr kumimoji="0" sz="2400" b="0" i="0" u="none" strike="noStrike" kern="1200" cap="none" spc="-15" normalizeH="0" baseline="0" noProof="0" dirty="0">
                <a:ln>
                  <a:noFill/>
                </a:ln>
                <a:solidFill>
                  <a:prstClr val="black"/>
                </a:solidFill>
                <a:effectLst/>
                <a:uLnTx/>
                <a:uFillTx/>
                <a:latin typeface="Calibri"/>
                <a:ea typeface="+mn-ea"/>
                <a:cs typeface="Calibri"/>
              </a:rPr>
              <a:t>proof</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33" name="object 33"/>
          <p:cNvGrpSpPr/>
          <p:nvPr/>
        </p:nvGrpSpPr>
        <p:grpSpPr>
          <a:xfrm>
            <a:off x="2447546" y="4447521"/>
            <a:ext cx="492125" cy="174625"/>
            <a:chOff x="2447546" y="4447521"/>
            <a:chExt cx="492125" cy="174625"/>
          </a:xfrm>
        </p:grpSpPr>
        <p:pic>
          <p:nvPicPr>
            <p:cNvPr id="34" name="object 34"/>
            <p:cNvPicPr/>
            <p:nvPr/>
          </p:nvPicPr>
          <p:blipFill>
            <a:blip r:embed="rId15" cstate="print"/>
            <a:stretch>
              <a:fillRect/>
            </a:stretch>
          </p:blipFill>
          <p:spPr>
            <a:xfrm>
              <a:off x="2447546" y="4447521"/>
              <a:ext cx="169321" cy="131239"/>
            </a:xfrm>
            <a:prstGeom prst="rect">
              <a:avLst/>
            </a:prstGeom>
          </p:spPr>
        </p:pic>
        <p:sp>
          <p:nvSpPr>
            <p:cNvPr id="35" name="object 35"/>
            <p:cNvSpPr/>
            <p:nvPr/>
          </p:nvSpPr>
          <p:spPr>
            <a:xfrm>
              <a:off x="2637175" y="4479185"/>
              <a:ext cx="43180" cy="142875"/>
            </a:xfrm>
            <a:custGeom>
              <a:avLst/>
              <a:gdLst/>
              <a:ahLst/>
              <a:cxnLst/>
              <a:rect l="l" t="t" r="r" b="b"/>
              <a:pathLst>
                <a:path w="43180" h="142875">
                  <a:moveTo>
                    <a:pt x="42902" y="0"/>
                  </a:moveTo>
                  <a:lnTo>
                    <a:pt x="36102" y="0"/>
                  </a:lnTo>
                  <a:lnTo>
                    <a:pt x="20307" y="2261"/>
                  </a:lnTo>
                  <a:lnTo>
                    <a:pt x="11282" y="2261"/>
                  </a:lnTo>
                  <a:lnTo>
                    <a:pt x="11282" y="9077"/>
                  </a:lnTo>
                  <a:lnTo>
                    <a:pt x="24820" y="9077"/>
                  </a:lnTo>
                  <a:lnTo>
                    <a:pt x="24820" y="15862"/>
                  </a:lnTo>
                  <a:lnTo>
                    <a:pt x="0" y="115407"/>
                  </a:lnTo>
                  <a:lnTo>
                    <a:pt x="0" y="122192"/>
                  </a:lnTo>
                  <a:lnTo>
                    <a:pt x="1903" y="131115"/>
                  </a:lnTo>
                  <a:lnTo>
                    <a:pt x="6769" y="137485"/>
                  </a:lnTo>
                  <a:lnTo>
                    <a:pt x="13326" y="141305"/>
                  </a:lnTo>
                  <a:lnTo>
                    <a:pt x="20307" y="142578"/>
                  </a:lnTo>
                  <a:lnTo>
                    <a:pt x="24820" y="142578"/>
                  </a:lnTo>
                  <a:lnTo>
                    <a:pt x="31589" y="140316"/>
                  </a:lnTo>
                  <a:lnTo>
                    <a:pt x="33846" y="135793"/>
                  </a:lnTo>
                  <a:lnTo>
                    <a:pt x="15794" y="135793"/>
                  </a:lnTo>
                  <a:lnTo>
                    <a:pt x="13538" y="131269"/>
                  </a:lnTo>
                  <a:lnTo>
                    <a:pt x="13538" y="119931"/>
                  </a:lnTo>
                  <a:lnTo>
                    <a:pt x="15794" y="117669"/>
                  </a:lnTo>
                  <a:lnTo>
                    <a:pt x="42902" y="6785"/>
                  </a:lnTo>
                  <a:lnTo>
                    <a:pt x="42902" y="0"/>
                  </a:lnTo>
                  <a:close/>
                </a:path>
                <a:path w="43180" h="142875">
                  <a:moveTo>
                    <a:pt x="42902" y="108622"/>
                  </a:moveTo>
                  <a:lnTo>
                    <a:pt x="36102" y="108622"/>
                  </a:lnTo>
                  <a:lnTo>
                    <a:pt x="36102" y="113145"/>
                  </a:lnTo>
                  <a:lnTo>
                    <a:pt x="33952" y="120501"/>
                  </a:lnTo>
                  <a:lnTo>
                    <a:pt x="30743" y="127862"/>
                  </a:lnTo>
                  <a:lnTo>
                    <a:pt x="26266" y="133526"/>
                  </a:lnTo>
                  <a:lnTo>
                    <a:pt x="20307" y="135793"/>
                  </a:lnTo>
                  <a:lnTo>
                    <a:pt x="33846" y="135793"/>
                  </a:lnTo>
                  <a:lnTo>
                    <a:pt x="36102" y="131269"/>
                  </a:lnTo>
                  <a:lnTo>
                    <a:pt x="40615" y="124484"/>
                  </a:lnTo>
                  <a:lnTo>
                    <a:pt x="42902" y="110884"/>
                  </a:lnTo>
                  <a:lnTo>
                    <a:pt x="42902" y="10862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6" name="object 36"/>
            <p:cNvPicPr/>
            <p:nvPr/>
          </p:nvPicPr>
          <p:blipFill>
            <a:blip r:embed="rId16" cstate="print"/>
            <a:stretch>
              <a:fillRect/>
            </a:stretch>
          </p:blipFill>
          <p:spPr>
            <a:xfrm>
              <a:off x="2711667" y="4528973"/>
              <a:ext cx="227988" cy="92790"/>
            </a:xfrm>
            <a:prstGeom prst="rect">
              <a:avLst/>
            </a:prstGeom>
          </p:spPr>
        </p:pic>
      </p:grpSp>
      <p:grpSp>
        <p:nvGrpSpPr>
          <p:cNvPr id="37" name="object 37"/>
          <p:cNvGrpSpPr/>
          <p:nvPr/>
        </p:nvGrpSpPr>
        <p:grpSpPr>
          <a:xfrm>
            <a:off x="2991584" y="4359254"/>
            <a:ext cx="384175" cy="287655"/>
            <a:chOff x="2991584" y="4359254"/>
            <a:chExt cx="384175" cy="287655"/>
          </a:xfrm>
        </p:grpSpPr>
        <p:sp>
          <p:nvSpPr>
            <p:cNvPr id="38" name="object 38"/>
            <p:cNvSpPr/>
            <p:nvPr/>
          </p:nvSpPr>
          <p:spPr>
            <a:xfrm>
              <a:off x="2991584" y="4359254"/>
              <a:ext cx="67945" cy="287655"/>
            </a:xfrm>
            <a:custGeom>
              <a:avLst/>
              <a:gdLst/>
              <a:ahLst/>
              <a:cxnLst/>
              <a:rect l="l" t="t" r="r" b="b"/>
              <a:pathLst>
                <a:path w="67944" h="287654">
                  <a:moveTo>
                    <a:pt x="65466" y="0"/>
                  </a:moveTo>
                  <a:lnTo>
                    <a:pt x="63209" y="0"/>
                  </a:lnTo>
                  <a:lnTo>
                    <a:pt x="57745" y="3750"/>
                  </a:lnTo>
                  <a:lnTo>
                    <a:pt x="32430" y="32466"/>
                  </a:lnTo>
                  <a:lnTo>
                    <a:pt x="9531" y="80232"/>
                  </a:lnTo>
                  <a:lnTo>
                    <a:pt x="917" y="124996"/>
                  </a:lnTo>
                  <a:lnTo>
                    <a:pt x="0" y="144839"/>
                  </a:lnTo>
                  <a:lnTo>
                    <a:pt x="952" y="163715"/>
                  </a:lnTo>
                  <a:lnTo>
                    <a:pt x="10483" y="209112"/>
                  </a:lnTo>
                  <a:lnTo>
                    <a:pt x="33382" y="256842"/>
                  </a:lnTo>
                  <a:lnTo>
                    <a:pt x="63209" y="287388"/>
                  </a:lnTo>
                  <a:lnTo>
                    <a:pt x="67722" y="287388"/>
                  </a:lnTo>
                  <a:lnTo>
                    <a:pt x="67722" y="282864"/>
                  </a:lnTo>
                  <a:lnTo>
                    <a:pt x="63209" y="278341"/>
                  </a:lnTo>
                  <a:lnTo>
                    <a:pt x="40927" y="248249"/>
                  </a:lnTo>
                  <a:lnTo>
                    <a:pt x="27107" y="214135"/>
                  </a:lnTo>
                  <a:lnTo>
                    <a:pt x="20055" y="178748"/>
                  </a:lnTo>
                  <a:lnTo>
                    <a:pt x="18081" y="144839"/>
                  </a:lnTo>
                  <a:lnTo>
                    <a:pt x="20055" y="107711"/>
                  </a:lnTo>
                  <a:lnTo>
                    <a:pt x="27107" y="71854"/>
                  </a:lnTo>
                  <a:lnTo>
                    <a:pt x="40927" y="38542"/>
                  </a:lnTo>
                  <a:lnTo>
                    <a:pt x="63209" y="9046"/>
                  </a:lnTo>
                  <a:lnTo>
                    <a:pt x="67722" y="4523"/>
                  </a:lnTo>
                  <a:lnTo>
                    <a:pt x="67722" y="2261"/>
                  </a:lnTo>
                  <a:lnTo>
                    <a:pt x="6546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9" name="object 39"/>
            <p:cNvPicPr/>
            <p:nvPr/>
          </p:nvPicPr>
          <p:blipFill>
            <a:blip r:embed="rId17" cstate="print"/>
            <a:stretch>
              <a:fillRect/>
            </a:stretch>
          </p:blipFill>
          <p:spPr>
            <a:xfrm>
              <a:off x="3090926" y="4372825"/>
              <a:ext cx="284429" cy="248939"/>
            </a:xfrm>
            <a:prstGeom prst="rect">
              <a:avLst/>
            </a:prstGeom>
          </p:spPr>
        </p:pic>
      </p:grpSp>
      <p:sp>
        <p:nvSpPr>
          <p:cNvPr id="40" name="object 40"/>
          <p:cNvSpPr/>
          <p:nvPr/>
        </p:nvSpPr>
        <p:spPr>
          <a:xfrm>
            <a:off x="3429539" y="4544835"/>
            <a:ext cx="34290" cy="86360"/>
          </a:xfrm>
          <a:custGeom>
            <a:avLst/>
            <a:gdLst/>
            <a:ahLst/>
            <a:cxnLst/>
            <a:rect l="l" t="t" r="r" b="b"/>
            <a:pathLst>
              <a:path w="34289" h="86360">
                <a:moveTo>
                  <a:pt x="33618" y="27140"/>
                </a:moveTo>
                <a:lnTo>
                  <a:pt x="27077" y="27140"/>
                </a:lnTo>
                <a:lnTo>
                  <a:pt x="27077" y="29402"/>
                </a:lnTo>
                <a:lnTo>
                  <a:pt x="25490" y="45132"/>
                </a:lnTo>
                <a:lnTo>
                  <a:pt x="21153" y="58536"/>
                </a:lnTo>
                <a:lnTo>
                  <a:pt x="14701" y="69820"/>
                </a:lnTo>
                <a:lnTo>
                  <a:pt x="6769" y="79190"/>
                </a:lnTo>
                <a:lnTo>
                  <a:pt x="4512" y="81451"/>
                </a:lnTo>
                <a:lnTo>
                  <a:pt x="4512" y="85975"/>
                </a:lnTo>
                <a:lnTo>
                  <a:pt x="6769" y="85975"/>
                </a:lnTo>
                <a:lnTo>
                  <a:pt x="12903" y="81910"/>
                </a:lnTo>
                <a:lnTo>
                  <a:pt x="22000" y="70422"/>
                </a:lnTo>
                <a:lnTo>
                  <a:pt x="30250" y="52566"/>
                </a:lnTo>
                <a:lnTo>
                  <a:pt x="33846" y="29402"/>
                </a:lnTo>
                <a:lnTo>
                  <a:pt x="33618" y="27140"/>
                </a:lnTo>
                <a:close/>
              </a:path>
              <a:path w="34289" h="86360">
                <a:moveTo>
                  <a:pt x="15794" y="0"/>
                </a:moveTo>
                <a:lnTo>
                  <a:pt x="4512" y="0"/>
                </a:lnTo>
                <a:lnTo>
                  <a:pt x="0" y="6785"/>
                </a:lnTo>
                <a:lnTo>
                  <a:pt x="0" y="22617"/>
                </a:lnTo>
                <a:lnTo>
                  <a:pt x="4512" y="31663"/>
                </a:lnTo>
                <a:lnTo>
                  <a:pt x="18051" y="31663"/>
                </a:lnTo>
                <a:lnTo>
                  <a:pt x="22564" y="29402"/>
                </a:lnTo>
                <a:lnTo>
                  <a:pt x="24820" y="27140"/>
                </a:lnTo>
                <a:lnTo>
                  <a:pt x="33618" y="27140"/>
                </a:lnTo>
                <a:lnTo>
                  <a:pt x="32612" y="17174"/>
                </a:lnTo>
                <a:lnTo>
                  <a:pt x="29051" y="7915"/>
                </a:lnTo>
                <a:lnTo>
                  <a:pt x="23375" y="2049"/>
                </a:lnTo>
                <a:lnTo>
                  <a:pt x="1579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1" name="object 41"/>
          <p:cNvGrpSpPr/>
          <p:nvPr/>
        </p:nvGrpSpPr>
        <p:grpSpPr>
          <a:xfrm>
            <a:off x="3533395" y="4359254"/>
            <a:ext cx="226060" cy="287655"/>
            <a:chOff x="3533395" y="4359254"/>
            <a:chExt cx="226060" cy="287655"/>
          </a:xfrm>
        </p:grpSpPr>
        <p:sp>
          <p:nvSpPr>
            <p:cNvPr id="42" name="object 42"/>
            <p:cNvSpPr/>
            <p:nvPr/>
          </p:nvSpPr>
          <p:spPr>
            <a:xfrm>
              <a:off x="3533395" y="4608193"/>
              <a:ext cx="142240" cy="0"/>
            </a:xfrm>
            <a:custGeom>
              <a:avLst/>
              <a:gdLst/>
              <a:ahLst/>
              <a:cxnLst/>
              <a:rect l="l" t="t" r="r" b="b"/>
              <a:pathLst>
                <a:path w="142239">
                  <a:moveTo>
                    <a:pt x="0" y="0"/>
                  </a:moveTo>
                  <a:lnTo>
                    <a:pt x="0" y="0"/>
                  </a:lnTo>
                  <a:lnTo>
                    <a:pt x="142214" y="0"/>
                  </a:lnTo>
                </a:path>
              </a:pathLst>
            </a:custGeom>
            <a:ln w="13577">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3693661" y="4359254"/>
              <a:ext cx="66040" cy="287655"/>
            </a:xfrm>
            <a:custGeom>
              <a:avLst/>
              <a:gdLst/>
              <a:ahLst/>
              <a:cxnLst/>
              <a:rect l="l" t="t" r="r" b="b"/>
              <a:pathLst>
                <a:path w="66039" h="287654">
                  <a:moveTo>
                    <a:pt x="2256" y="0"/>
                  </a:moveTo>
                  <a:lnTo>
                    <a:pt x="0" y="0"/>
                  </a:lnTo>
                  <a:lnTo>
                    <a:pt x="0" y="4523"/>
                  </a:lnTo>
                  <a:lnTo>
                    <a:pt x="4512" y="11308"/>
                  </a:lnTo>
                  <a:lnTo>
                    <a:pt x="23956" y="35043"/>
                  </a:lnTo>
                  <a:lnTo>
                    <a:pt x="38103" y="65352"/>
                  </a:lnTo>
                  <a:lnTo>
                    <a:pt x="46744" y="102021"/>
                  </a:lnTo>
                  <a:lnTo>
                    <a:pt x="49671" y="144839"/>
                  </a:lnTo>
                  <a:lnTo>
                    <a:pt x="47343" y="181968"/>
                  </a:lnTo>
                  <a:lnTo>
                    <a:pt x="39513" y="217821"/>
                  </a:lnTo>
                  <a:lnTo>
                    <a:pt x="24908" y="251124"/>
                  </a:lnTo>
                  <a:lnTo>
                    <a:pt x="2256" y="280602"/>
                  </a:lnTo>
                  <a:lnTo>
                    <a:pt x="0" y="282864"/>
                  </a:lnTo>
                  <a:lnTo>
                    <a:pt x="0" y="287388"/>
                  </a:lnTo>
                  <a:lnTo>
                    <a:pt x="2256" y="287388"/>
                  </a:lnTo>
                  <a:lnTo>
                    <a:pt x="8038" y="283995"/>
                  </a:lnTo>
                  <a:lnTo>
                    <a:pt x="47414" y="233076"/>
                  </a:lnTo>
                  <a:lnTo>
                    <a:pt x="62363" y="186414"/>
                  </a:lnTo>
                  <a:lnTo>
                    <a:pt x="65466" y="144839"/>
                  </a:lnTo>
                  <a:lnTo>
                    <a:pt x="64866" y="125915"/>
                  </a:lnTo>
                  <a:lnTo>
                    <a:pt x="56898" y="79596"/>
                  </a:lnTo>
                  <a:lnTo>
                    <a:pt x="33048" y="31512"/>
                  </a:lnTo>
                  <a:lnTo>
                    <a:pt x="7721" y="3715"/>
                  </a:lnTo>
                  <a:lnTo>
                    <a:pt x="225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4" name="object 44"/>
          <p:cNvSpPr/>
          <p:nvPr/>
        </p:nvSpPr>
        <p:spPr>
          <a:xfrm>
            <a:off x="3885546" y="4470139"/>
            <a:ext cx="189865" cy="11430"/>
          </a:xfrm>
          <a:custGeom>
            <a:avLst/>
            <a:gdLst/>
            <a:ahLst/>
            <a:cxnLst/>
            <a:rect l="l" t="t" r="r" b="b"/>
            <a:pathLst>
              <a:path w="189864" h="11429">
                <a:moveTo>
                  <a:pt x="189629" y="0"/>
                </a:moveTo>
                <a:lnTo>
                  <a:pt x="0" y="0"/>
                </a:lnTo>
                <a:lnTo>
                  <a:pt x="0" y="11308"/>
                </a:lnTo>
                <a:lnTo>
                  <a:pt x="189629" y="11308"/>
                </a:lnTo>
                <a:lnTo>
                  <a:pt x="18962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45"/>
          <p:cNvSpPr/>
          <p:nvPr/>
        </p:nvSpPr>
        <p:spPr>
          <a:xfrm>
            <a:off x="3885546" y="4526712"/>
            <a:ext cx="189865" cy="11430"/>
          </a:xfrm>
          <a:custGeom>
            <a:avLst/>
            <a:gdLst/>
            <a:ahLst/>
            <a:cxnLst/>
            <a:rect l="l" t="t" r="r" b="b"/>
            <a:pathLst>
              <a:path w="189864" h="11429">
                <a:moveTo>
                  <a:pt x="189629" y="0"/>
                </a:moveTo>
                <a:lnTo>
                  <a:pt x="0" y="0"/>
                </a:lnTo>
                <a:lnTo>
                  <a:pt x="0" y="11308"/>
                </a:lnTo>
                <a:lnTo>
                  <a:pt x="189629" y="11308"/>
                </a:lnTo>
                <a:lnTo>
                  <a:pt x="18962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6" name="object 46"/>
          <p:cNvGrpSpPr/>
          <p:nvPr/>
        </p:nvGrpSpPr>
        <p:grpSpPr>
          <a:xfrm>
            <a:off x="4176745" y="4304943"/>
            <a:ext cx="2609850" cy="332740"/>
            <a:chOff x="4176745" y="4304943"/>
            <a:chExt cx="2609850" cy="332740"/>
          </a:xfrm>
        </p:grpSpPr>
        <p:pic>
          <p:nvPicPr>
            <p:cNvPr id="47" name="object 47"/>
            <p:cNvPicPr/>
            <p:nvPr/>
          </p:nvPicPr>
          <p:blipFill>
            <a:blip r:embed="rId18" cstate="print"/>
            <a:stretch>
              <a:fillRect/>
            </a:stretch>
          </p:blipFill>
          <p:spPr>
            <a:xfrm>
              <a:off x="4176745" y="4304943"/>
              <a:ext cx="1681693" cy="332652"/>
            </a:xfrm>
            <a:prstGeom prst="rect">
              <a:avLst/>
            </a:prstGeom>
          </p:spPr>
        </p:pic>
        <p:sp>
          <p:nvSpPr>
            <p:cNvPr id="48" name="object 48"/>
            <p:cNvSpPr/>
            <p:nvPr/>
          </p:nvSpPr>
          <p:spPr>
            <a:xfrm>
              <a:off x="5885516" y="4309467"/>
              <a:ext cx="18415" cy="147320"/>
            </a:xfrm>
            <a:custGeom>
              <a:avLst/>
              <a:gdLst/>
              <a:ahLst/>
              <a:cxnLst/>
              <a:rect l="l" t="t" r="r" b="b"/>
              <a:pathLst>
                <a:path w="18414" h="147320">
                  <a:moveTo>
                    <a:pt x="18051" y="0"/>
                  </a:moveTo>
                  <a:lnTo>
                    <a:pt x="0" y="0"/>
                  </a:lnTo>
                  <a:lnTo>
                    <a:pt x="0" y="147101"/>
                  </a:lnTo>
                  <a:lnTo>
                    <a:pt x="18051" y="147101"/>
                  </a:lnTo>
                  <a:lnTo>
                    <a:pt x="1805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9" name="object 49"/>
            <p:cNvPicPr/>
            <p:nvPr/>
          </p:nvPicPr>
          <p:blipFill>
            <a:blip r:embed="rId19" cstate="print"/>
            <a:stretch>
              <a:fillRect/>
            </a:stretch>
          </p:blipFill>
          <p:spPr>
            <a:xfrm>
              <a:off x="5924025" y="4347946"/>
              <a:ext cx="94769" cy="113145"/>
            </a:xfrm>
            <a:prstGeom prst="rect">
              <a:avLst/>
            </a:prstGeom>
          </p:spPr>
        </p:pic>
        <p:pic>
          <p:nvPicPr>
            <p:cNvPr id="50" name="object 50"/>
            <p:cNvPicPr/>
            <p:nvPr/>
          </p:nvPicPr>
          <p:blipFill>
            <a:blip r:embed="rId20" cstate="print"/>
            <a:stretch>
              <a:fillRect/>
            </a:stretch>
          </p:blipFill>
          <p:spPr>
            <a:xfrm>
              <a:off x="6043766" y="4347946"/>
              <a:ext cx="83337" cy="108622"/>
            </a:xfrm>
            <a:prstGeom prst="rect">
              <a:avLst/>
            </a:prstGeom>
          </p:spPr>
        </p:pic>
        <p:pic>
          <p:nvPicPr>
            <p:cNvPr id="51" name="object 51"/>
            <p:cNvPicPr/>
            <p:nvPr/>
          </p:nvPicPr>
          <p:blipFill>
            <a:blip r:embed="rId21" cstate="print"/>
            <a:stretch>
              <a:fillRect/>
            </a:stretch>
          </p:blipFill>
          <p:spPr>
            <a:xfrm>
              <a:off x="6147561" y="4320805"/>
              <a:ext cx="155843" cy="178765"/>
            </a:xfrm>
            <a:prstGeom prst="rect">
              <a:avLst/>
            </a:prstGeom>
          </p:spPr>
        </p:pic>
        <p:pic>
          <p:nvPicPr>
            <p:cNvPr id="52" name="object 52"/>
            <p:cNvPicPr/>
            <p:nvPr/>
          </p:nvPicPr>
          <p:blipFill>
            <a:blip r:embed="rId22" cstate="print"/>
            <a:stretch>
              <a:fillRect/>
            </a:stretch>
          </p:blipFill>
          <p:spPr>
            <a:xfrm>
              <a:off x="6323562" y="4309467"/>
              <a:ext cx="83637" cy="147101"/>
            </a:xfrm>
            <a:prstGeom prst="rect">
              <a:avLst/>
            </a:prstGeom>
          </p:spPr>
        </p:pic>
        <p:pic>
          <p:nvPicPr>
            <p:cNvPr id="53" name="object 53"/>
            <p:cNvPicPr/>
            <p:nvPr/>
          </p:nvPicPr>
          <p:blipFill>
            <a:blip r:embed="rId23" cstate="print"/>
            <a:stretch>
              <a:fillRect/>
            </a:stretch>
          </p:blipFill>
          <p:spPr>
            <a:xfrm>
              <a:off x="6445409" y="4304943"/>
              <a:ext cx="178407" cy="201412"/>
            </a:xfrm>
            <a:prstGeom prst="rect">
              <a:avLst/>
            </a:prstGeom>
          </p:spPr>
        </p:pic>
        <p:sp>
          <p:nvSpPr>
            <p:cNvPr id="54" name="object 54"/>
            <p:cNvSpPr/>
            <p:nvPr/>
          </p:nvSpPr>
          <p:spPr>
            <a:xfrm>
              <a:off x="6644271" y="4304944"/>
              <a:ext cx="142240" cy="201930"/>
            </a:xfrm>
            <a:custGeom>
              <a:avLst/>
              <a:gdLst/>
              <a:ahLst/>
              <a:cxnLst/>
              <a:rect l="l" t="t" r="r" b="b"/>
              <a:pathLst>
                <a:path w="142240" h="201929">
                  <a:moveTo>
                    <a:pt x="51739" y="101841"/>
                  </a:moveTo>
                  <a:lnTo>
                    <a:pt x="49733" y="77660"/>
                  </a:lnTo>
                  <a:lnTo>
                    <a:pt x="42456" y="50939"/>
                  </a:lnTo>
                  <a:lnTo>
                    <a:pt x="28003" y="24206"/>
                  </a:lnTo>
                  <a:lnTo>
                    <a:pt x="4508" y="0"/>
                  </a:lnTo>
                  <a:lnTo>
                    <a:pt x="0" y="0"/>
                  </a:lnTo>
                  <a:lnTo>
                    <a:pt x="0" y="4533"/>
                  </a:lnTo>
                  <a:lnTo>
                    <a:pt x="15354" y="21018"/>
                  </a:lnTo>
                  <a:lnTo>
                    <a:pt x="26924" y="40741"/>
                  </a:lnTo>
                  <a:lnTo>
                    <a:pt x="35102" y="67259"/>
                  </a:lnTo>
                  <a:lnTo>
                    <a:pt x="38201" y="101841"/>
                  </a:lnTo>
                  <a:lnTo>
                    <a:pt x="35775" y="130657"/>
                  </a:lnTo>
                  <a:lnTo>
                    <a:pt x="28917" y="155867"/>
                  </a:lnTo>
                  <a:lnTo>
                    <a:pt x="18275" y="177266"/>
                  </a:lnTo>
                  <a:lnTo>
                    <a:pt x="4508" y="194627"/>
                  </a:lnTo>
                  <a:lnTo>
                    <a:pt x="0" y="196900"/>
                  </a:lnTo>
                  <a:lnTo>
                    <a:pt x="0" y="201422"/>
                  </a:lnTo>
                  <a:lnTo>
                    <a:pt x="2108" y="201422"/>
                  </a:lnTo>
                  <a:lnTo>
                    <a:pt x="6858" y="198907"/>
                  </a:lnTo>
                  <a:lnTo>
                    <a:pt x="38201" y="162941"/>
                  </a:lnTo>
                  <a:lnTo>
                    <a:pt x="50901" y="118706"/>
                  </a:lnTo>
                  <a:lnTo>
                    <a:pt x="51739" y="101841"/>
                  </a:lnTo>
                  <a:close/>
                </a:path>
                <a:path w="142240" h="201929">
                  <a:moveTo>
                    <a:pt x="141998" y="101841"/>
                  </a:moveTo>
                  <a:lnTo>
                    <a:pt x="139992" y="77660"/>
                  </a:lnTo>
                  <a:lnTo>
                    <a:pt x="132715" y="50939"/>
                  </a:lnTo>
                  <a:lnTo>
                    <a:pt x="118262" y="24206"/>
                  </a:lnTo>
                  <a:lnTo>
                    <a:pt x="94767" y="0"/>
                  </a:lnTo>
                  <a:lnTo>
                    <a:pt x="90258" y="0"/>
                  </a:lnTo>
                  <a:lnTo>
                    <a:pt x="90258" y="4533"/>
                  </a:lnTo>
                  <a:lnTo>
                    <a:pt x="92354" y="6794"/>
                  </a:lnTo>
                  <a:lnTo>
                    <a:pt x="104724" y="21018"/>
                  </a:lnTo>
                  <a:lnTo>
                    <a:pt x="116395" y="40741"/>
                  </a:lnTo>
                  <a:lnTo>
                    <a:pt x="125069" y="67259"/>
                  </a:lnTo>
                  <a:lnTo>
                    <a:pt x="128460" y="101841"/>
                  </a:lnTo>
                  <a:lnTo>
                    <a:pt x="125996" y="130657"/>
                  </a:lnTo>
                  <a:lnTo>
                    <a:pt x="118872" y="155867"/>
                  </a:lnTo>
                  <a:lnTo>
                    <a:pt x="107518" y="177266"/>
                  </a:lnTo>
                  <a:lnTo>
                    <a:pt x="92354" y="194627"/>
                  </a:lnTo>
                  <a:lnTo>
                    <a:pt x="90258" y="196900"/>
                  </a:lnTo>
                  <a:lnTo>
                    <a:pt x="90258" y="201422"/>
                  </a:lnTo>
                  <a:lnTo>
                    <a:pt x="92354" y="201422"/>
                  </a:lnTo>
                  <a:lnTo>
                    <a:pt x="97078" y="198907"/>
                  </a:lnTo>
                  <a:lnTo>
                    <a:pt x="126352" y="162941"/>
                  </a:lnTo>
                  <a:lnTo>
                    <a:pt x="140830" y="118706"/>
                  </a:lnTo>
                  <a:lnTo>
                    <a:pt x="141998" y="10184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5" name="object 55"/>
          <p:cNvGrpSpPr/>
          <p:nvPr/>
        </p:nvGrpSpPr>
        <p:grpSpPr>
          <a:xfrm>
            <a:off x="1887695" y="5069824"/>
            <a:ext cx="514984" cy="174625"/>
            <a:chOff x="1887695" y="5069824"/>
            <a:chExt cx="514984" cy="174625"/>
          </a:xfrm>
        </p:grpSpPr>
        <p:pic>
          <p:nvPicPr>
            <p:cNvPr id="56" name="object 56"/>
            <p:cNvPicPr/>
            <p:nvPr/>
          </p:nvPicPr>
          <p:blipFill>
            <a:blip r:embed="rId24" cstate="print"/>
            <a:stretch>
              <a:fillRect/>
            </a:stretch>
          </p:blipFill>
          <p:spPr>
            <a:xfrm>
              <a:off x="1887695" y="5069824"/>
              <a:ext cx="246057" cy="174242"/>
            </a:xfrm>
            <a:prstGeom prst="rect">
              <a:avLst/>
            </a:prstGeom>
          </p:spPr>
        </p:pic>
        <p:pic>
          <p:nvPicPr>
            <p:cNvPr id="57" name="object 57"/>
            <p:cNvPicPr/>
            <p:nvPr/>
          </p:nvPicPr>
          <p:blipFill>
            <a:blip r:embed="rId25" cstate="print"/>
            <a:stretch>
              <a:fillRect/>
            </a:stretch>
          </p:blipFill>
          <p:spPr>
            <a:xfrm>
              <a:off x="2154061" y="5151276"/>
              <a:ext cx="124163" cy="92790"/>
            </a:xfrm>
            <a:prstGeom prst="rect">
              <a:avLst/>
            </a:prstGeom>
          </p:spPr>
        </p:pic>
        <p:pic>
          <p:nvPicPr>
            <p:cNvPr id="58" name="object 58"/>
            <p:cNvPicPr/>
            <p:nvPr/>
          </p:nvPicPr>
          <p:blipFill>
            <a:blip r:embed="rId26" cstate="print"/>
            <a:stretch>
              <a:fillRect/>
            </a:stretch>
          </p:blipFill>
          <p:spPr>
            <a:xfrm>
              <a:off x="2300819" y="5101488"/>
              <a:ext cx="101568" cy="142578"/>
            </a:xfrm>
            <a:prstGeom prst="rect">
              <a:avLst/>
            </a:prstGeom>
          </p:spPr>
        </p:pic>
      </p:grpSp>
      <p:grpSp>
        <p:nvGrpSpPr>
          <p:cNvPr id="59" name="object 59"/>
          <p:cNvGrpSpPr/>
          <p:nvPr/>
        </p:nvGrpSpPr>
        <p:grpSpPr>
          <a:xfrm>
            <a:off x="2449802" y="4981557"/>
            <a:ext cx="384175" cy="287655"/>
            <a:chOff x="2449802" y="4981557"/>
            <a:chExt cx="384175" cy="287655"/>
          </a:xfrm>
        </p:grpSpPr>
        <p:sp>
          <p:nvSpPr>
            <p:cNvPr id="60" name="object 60"/>
            <p:cNvSpPr/>
            <p:nvPr/>
          </p:nvSpPr>
          <p:spPr>
            <a:xfrm>
              <a:off x="2449802" y="4981557"/>
              <a:ext cx="67945" cy="287655"/>
            </a:xfrm>
            <a:custGeom>
              <a:avLst/>
              <a:gdLst/>
              <a:ahLst/>
              <a:cxnLst/>
              <a:rect l="l" t="t" r="r" b="b"/>
              <a:pathLst>
                <a:path w="67944" h="287654">
                  <a:moveTo>
                    <a:pt x="65466" y="0"/>
                  </a:moveTo>
                  <a:lnTo>
                    <a:pt x="63209" y="0"/>
                  </a:lnTo>
                  <a:lnTo>
                    <a:pt x="57744" y="3746"/>
                  </a:lnTo>
                  <a:lnTo>
                    <a:pt x="32418" y="32454"/>
                  </a:lnTo>
                  <a:lnTo>
                    <a:pt x="9519" y="80232"/>
                  </a:lnTo>
                  <a:lnTo>
                    <a:pt x="916" y="124996"/>
                  </a:lnTo>
                  <a:lnTo>
                    <a:pt x="0" y="144839"/>
                  </a:lnTo>
                  <a:lnTo>
                    <a:pt x="951" y="163715"/>
                  </a:lnTo>
                  <a:lnTo>
                    <a:pt x="10471" y="209112"/>
                  </a:lnTo>
                  <a:lnTo>
                    <a:pt x="33370" y="256842"/>
                  </a:lnTo>
                  <a:lnTo>
                    <a:pt x="63209" y="287388"/>
                  </a:lnTo>
                  <a:lnTo>
                    <a:pt x="67722" y="287388"/>
                  </a:lnTo>
                  <a:lnTo>
                    <a:pt x="67722" y="282864"/>
                  </a:lnTo>
                  <a:lnTo>
                    <a:pt x="60953" y="278341"/>
                  </a:lnTo>
                  <a:lnTo>
                    <a:pt x="39958" y="248245"/>
                  </a:lnTo>
                  <a:lnTo>
                    <a:pt x="26798" y="214123"/>
                  </a:lnTo>
                  <a:lnTo>
                    <a:pt x="19990" y="178735"/>
                  </a:lnTo>
                  <a:lnTo>
                    <a:pt x="18051" y="144839"/>
                  </a:lnTo>
                  <a:lnTo>
                    <a:pt x="20026" y="107711"/>
                  </a:lnTo>
                  <a:lnTo>
                    <a:pt x="27080" y="71854"/>
                  </a:lnTo>
                  <a:lnTo>
                    <a:pt x="40910" y="38542"/>
                  </a:lnTo>
                  <a:lnTo>
                    <a:pt x="63209" y="9046"/>
                  </a:lnTo>
                  <a:lnTo>
                    <a:pt x="67722" y="4523"/>
                  </a:lnTo>
                  <a:lnTo>
                    <a:pt x="67722" y="2261"/>
                  </a:lnTo>
                  <a:lnTo>
                    <a:pt x="6546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1" name="object 61"/>
            <p:cNvPicPr/>
            <p:nvPr/>
          </p:nvPicPr>
          <p:blipFill>
            <a:blip r:embed="rId27" cstate="print"/>
            <a:stretch>
              <a:fillRect/>
            </a:stretch>
          </p:blipFill>
          <p:spPr>
            <a:xfrm>
              <a:off x="2549145" y="4995127"/>
              <a:ext cx="284429" cy="248939"/>
            </a:xfrm>
            <a:prstGeom prst="rect">
              <a:avLst/>
            </a:prstGeom>
          </p:spPr>
        </p:pic>
      </p:grpSp>
      <p:sp>
        <p:nvSpPr>
          <p:cNvPr id="62" name="object 62"/>
          <p:cNvSpPr/>
          <p:nvPr/>
        </p:nvSpPr>
        <p:spPr>
          <a:xfrm>
            <a:off x="2887758" y="5167108"/>
            <a:ext cx="34290" cy="86360"/>
          </a:xfrm>
          <a:custGeom>
            <a:avLst/>
            <a:gdLst/>
            <a:ahLst/>
            <a:cxnLst/>
            <a:rect l="l" t="t" r="r" b="b"/>
            <a:pathLst>
              <a:path w="34289" h="86360">
                <a:moveTo>
                  <a:pt x="33618" y="27170"/>
                </a:moveTo>
                <a:lnTo>
                  <a:pt x="27077" y="27170"/>
                </a:lnTo>
                <a:lnTo>
                  <a:pt x="27077" y="29432"/>
                </a:lnTo>
                <a:lnTo>
                  <a:pt x="25173" y="45163"/>
                </a:lnTo>
                <a:lnTo>
                  <a:pt x="20307" y="58567"/>
                </a:lnTo>
                <a:lnTo>
                  <a:pt x="13750" y="69850"/>
                </a:lnTo>
                <a:lnTo>
                  <a:pt x="6769" y="79220"/>
                </a:lnTo>
                <a:lnTo>
                  <a:pt x="4512" y="81481"/>
                </a:lnTo>
                <a:lnTo>
                  <a:pt x="4512" y="86005"/>
                </a:lnTo>
                <a:lnTo>
                  <a:pt x="6769" y="86005"/>
                </a:lnTo>
                <a:lnTo>
                  <a:pt x="12903" y="81936"/>
                </a:lnTo>
                <a:lnTo>
                  <a:pt x="22000" y="70440"/>
                </a:lnTo>
                <a:lnTo>
                  <a:pt x="30250" y="52584"/>
                </a:lnTo>
                <a:lnTo>
                  <a:pt x="33846" y="29432"/>
                </a:lnTo>
                <a:lnTo>
                  <a:pt x="33618" y="27170"/>
                </a:lnTo>
                <a:close/>
              </a:path>
              <a:path w="34289" h="86360">
                <a:moveTo>
                  <a:pt x="15794" y="0"/>
                </a:moveTo>
                <a:lnTo>
                  <a:pt x="4512" y="0"/>
                </a:lnTo>
                <a:lnTo>
                  <a:pt x="0" y="6815"/>
                </a:lnTo>
                <a:lnTo>
                  <a:pt x="0" y="22647"/>
                </a:lnTo>
                <a:lnTo>
                  <a:pt x="4512" y="31694"/>
                </a:lnTo>
                <a:lnTo>
                  <a:pt x="18051" y="31694"/>
                </a:lnTo>
                <a:lnTo>
                  <a:pt x="22564" y="29432"/>
                </a:lnTo>
                <a:lnTo>
                  <a:pt x="24820" y="27170"/>
                </a:lnTo>
                <a:lnTo>
                  <a:pt x="33618" y="27170"/>
                </a:lnTo>
                <a:lnTo>
                  <a:pt x="32612" y="17200"/>
                </a:lnTo>
                <a:lnTo>
                  <a:pt x="29051" y="7931"/>
                </a:lnTo>
                <a:lnTo>
                  <a:pt x="23375" y="2054"/>
                </a:lnTo>
                <a:lnTo>
                  <a:pt x="1579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3" name="object 63"/>
          <p:cNvGrpSpPr/>
          <p:nvPr/>
        </p:nvGrpSpPr>
        <p:grpSpPr>
          <a:xfrm>
            <a:off x="3005122" y="4981557"/>
            <a:ext cx="295910" cy="287655"/>
            <a:chOff x="3005122" y="4981557"/>
            <a:chExt cx="295910" cy="287655"/>
          </a:xfrm>
        </p:grpSpPr>
        <p:pic>
          <p:nvPicPr>
            <p:cNvPr id="64" name="object 64"/>
            <p:cNvPicPr/>
            <p:nvPr/>
          </p:nvPicPr>
          <p:blipFill>
            <a:blip r:embed="rId28" cstate="print"/>
            <a:stretch>
              <a:fillRect/>
            </a:stretch>
          </p:blipFill>
          <p:spPr>
            <a:xfrm>
              <a:off x="3005122" y="4995127"/>
              <a:ext cx="203198" cy="208198"/>
            </a:xfrm>
            <a:prstGeom prst="rect">
              <a:avLst/>
            </a:prstGeom>
          </p:spPr>
        </p:pic>
        <p:sp>
          <p:nvSpPr>
            <p:cNvPr id="65" name="object 65"/>
            <p:cNvSpPr/>
            <p:nvPr/>
          </p:nvSpPr>
          <p:spPr>
            <a:xfrm>
              <a:off x="3233141" y="4981557"/>
              <a:ext cx="67945" cy="287655"/>
            </a:xfrm>
            <a:custGeom>
              <a:avLst/>
              <a:gdLst/>
              <a:ahLst/>
              <a:cxnLst/>
              <a:rect l="l" t="t" r="r" b="b"/>
              <a:pathLst>
                <a:path w="67945" h="287654">
                  <a:moveTo>
                    <a:pt x="2256" y="0"/>
                  </a:moveTo>
                  <a:lnTo>
                    <a:pt x="0" y="2261"/>
                  </a:lnTo>
                  <a:lnTo>
                    <a:pt x="0" y="4523"/>
                  </a:lnTo>
                  <a:lnTo>
                    <a:pt x="6769" y="11308"/>
                  </a:lnTo>
                  <a:lnTo>
                    <a:pt x="24895" y="35043"/>
                  </a:lnTo>
                  <a:lnTo>
                    <a:pt x="38374" y="65352"/>
                  </a:lnTo>
                  <a:lnTo>
                    <a:pt x="46775" y="102021"/>
                  </a:lnTo>
                  <a:lnTo>
                    <a:pt x="49671" y="144839"/>
                  </a:lnTo>
                  <a:lnTo>
                    <a:pt x="47696" y="181964"/>
                  </a:lnTo>
                  <a:lnTo>
                    <a:pt x="40641" y="217810"/>
                  </a:lnTo>
                  <a:lnTo>
                    <a:pt x="26812" y="251112"/>
                  </a:lnTo>
                  <a:lnTo>
                    <a:pt x="4512" y="280602"/>
                  </a:lnTo>
                  <a:lnTo>
                    <a:pt x="0" y="282864"/>
                  </a:lnTo>
                  <a:lnTo>
                    <a:pt x="0" y="287388"/>
                  </a:lnTo>
                  <a:lnTo>
                    <a:pt x="2256" y="287388"/>
                  </a:lnTo>
                  <a:lnTo>
                    <a:pt x="9026" y="283995"/>
                  </a:lnTo>
                  <a:lnTo>
                    <a:pt x="49671" y="233076"/>
                  </a:lnTo>
                  <a:lnTo>
                    <a:pt x="63773" y="186414"/>
                  </a:lnTo>
                  <a:lnTo>
                    <a:pt x="67722" y="144839"/>
                  </a:lnTo>
                  <a:lnTo>
                    <a:pt x="66770" y="125915"/>
                  </a:lnTo>
                  <a:lnTo>
                    <a:pt x="57251" y="79596"/>
                  </a:lnTo>
                  <a:lnTo>
                    <a:pt x="34317" y="31499"/>
                  </a:lnTo>
                  <a:lnTo>
                    <a:pt x="8990" y="3711"/>
                  </a:lnTo>
                  <a:lnTo>
                    <a:pt x="225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6" name="object 66"/>
          <p:cNvSpPr/>
          <p:nvPr/>
        </p:nvSpPr>
        <p:spPr>
          <a:xfrm>
            <a:off x="3425026" y="5092441"/>
            <a:ext cx="192405" cy="11430"/>
          </a:xfrm>
          <a:custGeom>
            <a:avLst/>
            <a:gdLst/>
            <a:ahLst/>
            <a:cxnLst/>
            <a:rect l="l" t="t" r="r" b="b"/>
            <a:pathLst>
              <a:path w="192404" h="11429">
                <a:moveTo>
                  <a:pt x="191885" y="0"/>
                </a:moveTo>
                <a:lnTo>
                  <a:pt x="0" y="0"/>
                </a:lnTo>
                <a:lnTo>
                  <a:pt x="0" y="11308"/>
                </a:lnTo>
                <a:lnTo>
                  <a:pt x="191885" y="11308"/>
                </a:lnTo>
                <a:lnTo>
                  <a:pt x="19188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object 67"/>
          <p:cNvSpPr/>
          <p:nvPr/>
        </p:nvSpPr>
        <p:spPr>
          <a:xfrm>
            <a:off x="3425026" y="5149014"/>
            <a:ext cx="192405" cy="11430"/>
          </a:xfrm>
          <a:custGeom>
            <a:avLst/>
            <a:gdLst/>
            <a:ahLst/>
            <a:cxnLst/>
            <a:rect l="l" t="t" r="r" b="b"/>
            <a:pathLst>
              <a:path w="192404" h="11429">
                <a:moveTo>
                  <a:pt x="191885" y="0"/>
                </a:moveTo>
                <a:lnTo>
                  <a:pt x="0" y="0"/>
                </a:lnTo>
                <a:lnTo>
                  <a:pt x="0" y="11308"/>
                </a:lnTo>
                <a:lnTo>
                  <a:pt x="191885" y="11308"/>
                </a:lnTo>
                <a:lnTo>
                  <a:pt x="19188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8" name="object 68"/>
          <p:cNvPicPr/>
          <p:nvPr/>
        </p:nvPicPr>
        <p:blipFill>
          <a:blip r:embed="rId29" cstate="print"/>
          <a:stretch>
            <a:fillRect/>
          </a:stretch>
        </p:blipFill>
        <p:spPr>
          <a:xfrm>
            <a:off x="3738819" y="5006466"/>
            <a:ext cx="94799" cy="192335"/>
          </a:xfrm>
          <a:prstGeom prst="rect">
            <a:avLst/>
          </a:prstGeom>
        </p:spPr>
      </p:pic>
      <p:sp>
        <p:nvSpPr>
          <p:cNvPr id="69" name="object 69"/>
          <p:cNvSpPr/>
          <p:nvPr/>
        </p:nvSpPr>
        <p:spPr>
          <a:xfrm>
            <a:off x="3944244" y="5119612"/>
            <a:ext cx="176530" cy="11430"/>
          </a:xfrm>
          <a:custGeom>
            <a:avLst/>
            <a:gdLst/>
            <a:ahLst/>
            <a:cxnLst/>
            <a:rect l="l" t="t" r="r" b="b"/>
            <a:pathLst>
              <a:path w="176529" h="11429">
                <a:moveTo>
                  <a:pt x="176090" y="0"/>
                </a:moveTo>
                <a:lnTo>
                  <a:pt x="0" y="0"/>
                </a:lnTo>
                <a:lnTo>
                  <a:pt x="0" y="11308"/>
                </a:lnTo>
                <a:lnTo>
                  <a:pt x="167035" y="11308"/>
                </a:lnTo>
                <a:lnTo>
                  <a:pt x="176090" y="11308"/>
                </a:lnTo>
                <a:lnTo>
                  <a:pt x="17609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0" name="object 70"/>
          <p:cNvGrpSpPr/>
          <p:nvPr/>
        </p:nvGrpSpPr>
        <p:grpSpPr>
          <a:xfrm>
            <a:off x="4244468" y="4766574"/>
            <a:ext cx="3106420" cy="365760"/>
            <a:chOff x="4244468" y="4766574"/>
            <a:chExt cx="3106420" cy="365760"/>
          </a:xfrm>
        </p:grpSpPr>
        <p:pic>
          <p:nvPicPr>
            <p:cNvPr id="71" name="object 71"/>
            <p:cNvPicPr/>
            <p:nvPr/>
          </p:nvPicPr>
          <p:blipFill>
            <a:blip r:embed="rId30" cstate="print"/>
            <a:stretch>
              <a:fillRect/>
            </a:stretch>
          </p:blipFill>
          <p:spPr>
            <a:xfrm>
              <a:off x="4253523" y="4766574"/>
              <a:ext cx="1855528" cy="319082"/>
            </a:xfrm>
            <a:prstGeom prst="rect">
              <a:avLst/>
            </a:prstGeom>
          </p:spPr>
        </p:pic>
        <p:sp>
          <p:nvSpPr>
            <p:cNvPr id="72" name="object 72"/>
            <p:cNvSpPr/>
            <p:nvPr/>
          </p:nvSpPr>
          <p:spPr>
            <a:xfrm>
              <a:off x="4244468" y="5126397"/>
              <a:ext cx="3106420" cy="0"/>
            </a:xfrm>
            <a:custGeom>
              <a:avLst/>
              <a:gdLst/>
              <a:ahLst/>
              <a:cxnLst/>
              <a:rect l="l" t="t" r="r" b="b"/>
              <a:pathLst>
                <a:path w="3106420">
                  <a:moveTo>
                    <a:pt x="0" y="0"/>
                  </a:moveTo>
                  <a:lnTo>
                    <a:pt x="0" y="0"/>
                  </a:lnTo>
                  <a:lnTo>
                    <a:pt x="3106216" y="0"/>
                  </a:lnTo>
                </a:path>
              </a:pathLst>
            </a:custGeom>
            <a:ln w="1131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3" name="object 73"/>
          <p:cNvSpPr/>
          <p:nvPr/>
        </p:nvSpPr>
        <p:spPr>
          <a:xfrm>
            <a:off x="6161100" y="4766411"/>
            <a:ext cx="11430" cy="287655"/>
          </a:xfrm>
          <a:custGeom>
            <a:avLst/>
            <a:gdLst/>
            <a:ahLst/>
            <a:cxnLst/>
            <a:rect l="l" t="t" r="r" b="b"/>
            <a:pathLst>
              <a:path w="11429" h="287654">
                <a:moveTo>
                  <a:pt x="11125" y="0"/>
                </a:moveTo>
                <a:lnTo>
                  <a:pt x="0" y="0"/>
                </a:lnTo>
                <a:lnTo>
                  <a:pt x="0" y="8902"/>
                </a:lnTo>
                <a:lnTo>
                  <a:pt x="0" y="287362"/>
                </a:lnTo>
                <a:lnTo>
                  <a:pt x="11125" y="287362"/>
                </a:lnTo>
                <a:lnTo>
                  <a:pt x="11125" y="8902"/>
                </a:lnTo>
                <a:lnTo>
                  <a:pt x="1112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4" name="object 74"/>
          <p:cNvPicPr/>
          <p:nvPr/>
        </p:nvPicPr>
        <p:blipFill>
          <a:blip r:embed="rId31" cstate="print"/>
          <a:stretch>
            <a:fillRect/>
          </a:stretch>
        </p:blipFill>
        <p:spPr>
          <a:xfrm>
            <a:off x="6221873" y="4780174"/>
            <a:ext cx="284609" cy="246647"/>
          </a:xfrm>
          <a:prstGeom prst="rect">
            <a:avLst/>
          </a:prstGeom>
        </p:spPr>
      </p:pic>
      <p:pic>
        <p:nvPicPr>
          <p:cNvPr id="75" name="object 75"/>
          <p:cNvPicPr/>
          <p:nvPr/>
        </p:nvPicPr>
        <p:blipFill>
          <a:blip r:embed="rId32" cstate="print"/>
          <a:stretch>
            <a:fillRect/>
          </a:stretch>
        </p:blipFill>
        <p:spPr>
          <a:xfrm>
            <a:off x="6617197" y="4811838"/>
            <a:ext cx="157949" cy="176503"/>
          </a:xfrm>
          <a:prstGeom prst="rect">
            <a:avLst/>
          </a:prstGeom>
        </p:spPr>
      </p:pic>
      <p:pic>
        <p:nvPicPr>
          <p:cNvPr id="76" name="object 76"/>
          <p:cNvPicPr/>
          <p:nvPr/>
        </p:nvPicPr>
        <p:blipFill>
          <a:blip r:embed="rId33" cstate="print"/>
          <a:stretch>
            <a:fillRect/>
          </a:stretch>
        </p:blipFill>
        <p:spPr>
          <a:xfrm>
            <a:off x="6869916" y="4780174"/>
            <a:ext cx="261744" cy="246647"/>
          </a:xfrm>
          <a:prstGeom prst="rect">
            <a:avLst/>
          </a:prstGeom>
        </p:spPr>
      </p:pic>
      <p:sp>
        <p:nvSpPr>
          <p:cNvPr id="77" name="object 77"/>
          <p:cNvSpPr/>
          <p:nvPr/>
        </p:nvSpPr>
        <p:spPr>
          <a:xfrm>
            <a:off x="7192734" y="4766411"/>
            <a:ext cx="11430" cy="287655"/>
          </a:xfrm>
          <a:custGeom>
            <a:avLst/>
            <a:gdLst/>
            <a:ahLst/>
            <a:cxnLst/>
            <a:rect l="l" t="t" r="r" b="b"/>
            <a:pathLst>
              <a:path w="11429" h="287654">
                <a:moveTo>
                  <a:pt x="11125" y="0"/>
                </a:moveTo>
                <a:lnTo>
                  <a:pt x="0" y="0"/>
                </a:lnTo>
                <a:lnTo>
                  <a:pt x="0" y="8902"/>
                </a:lnTo>
                <a:lnTo>
                  <a:pt x="0" y="287362"/>
                </a:lnTo>
                <a:lnTo>
                  <a:pt x="11125" y="287362"/>
                </a:lnTo>
                <a:lnTo>
                  <a:pt x="11125" y="8902"/>
                </a:lnTo>
                <a:lnTo>
                  <a:pt x="1112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object 78"/>
          <p:cNvSpPr/>
          <p:nvPr/>
        </p:nvSpPr>
        <p:spPr>
          <a:xfrm>
            <a:off x="7253808" y="4766574"/>
            <a:ext cx="67945" cy="287655"/>
          </a:xfrm>
          <a:custGeom>
            <a:avLst/>
            <a:gdLst/>
            <a:ahLst/>
            <a:cxnLst/>
            <a:rect l="l" t="t" r="r" b="b"/>
            <a:pathLst>
              <a:path w="67945" h="287654">
                <a:moveTo>
                  <a:pt x="2105" y="0"/>
                </a:moveTo>
                <a:lnTo>
                  <a:pt x="0" y="2261"/>
                </a:lnTo>
                <a:lnTo>
                  <a:pt x="0" y="4523"/>
                </a:lnTo>
                <a:lnTo>
                  <a:pt x="6618" y="9077"/>
                </a:lnTo>
                <a:lnTo>
                  <a:pt x="24764" y="34102"/>
                </a:lnTo>
                <a:lnTo>
                  <a:pt x="38283" y="65073"/>
                </a:lnTo>
                <a:lnTo>
                  <a:pt x="46726" y="101986"/>
                </a:lnTo>
                <a:lnTo>
                  <a:pt x="49641" y="144839"/>
                </a:lnTo>
                <a:lnTo>
                  <a:pt x="47666" y="181014"/>
                </a:lnTo>
                <a:lnTo>
                  <a:pt x="40615" y="216973"/>
                </a:lnTo>
                <a:lnTo>
                  <a:pt x="26794" y="250806"/>
                </a:lnTo>
                <a:lnTo>
                  <a:pt x="4512" y="280602"/>
                </a:lnTo>
                <a:lnTo>
                  <a:pt x="0" y="282864"/>
                </a:lnTo>
                <a:lnTo>
                  <a:pt x="0" y="287388"/>
                </a:lnTo>
                <a:lnTo>
                  <a:pt x="2105" y="287388"/>
                </a:lnTo>
                <a:lnTo>
                  <a:pt x="8898" y="283959"/>
                </a:lnTo>
                <a:lnTo>
                  <a:pt x="35233" y="255888"/>
                </a:lnTo>
                <a:lnTo>
                  <a:pt x="58173" y="207203"/>
                </a:lnTo>
                <a:lnTo>
                  <a:pt x="66775" y="163362"/>
                </a:lnTo>
                <a:lnTo>
                  <a:pt x="67692" y="144839"/>
                </a:lnTo>
                <a:lnTo>
                  <a:pt x="66738" y="125610"/>
                </a:lnTo>
                <a:lnTo>
                  <a:pt x="57157" y="78646"/>
                </a:lnTo>
                <a:lnTo>
                  <a:pt x="34217" y="30558"/>
                </a:lnTo>
                <a:lnTo>
                  <a:pt x="8861" y="3397"/>
                </a:lnTo>
                <a:lnTo>
                  <a:pt x="210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object 79"/>
          <p:cNvSpPr/>
          <p:nvPr/>
        </p:nvSpPr>
        <p:spPr>
          <a:xfrm>
            <a:off x="5585257" y="5180926"/>
            <a:ext cx="13970" cy="287655"/>
          </a:xfrm>
          <a:custGeom>
            <a:avLst/>
            <a:gdLst/>
            <a:ahLst/>
            <a:cxnLst/>
            <a:rect l="l" t="t" r="r" b="b"/>
            <a:pathLst>
              <a:path w="13970" h="287654">
                <a:moveTo>
                  <a:pt x="13843" y="0"/>
                </a:moveTo>
                <a:lnTo>
                  <a:pt x="0" y="0"/>
                </a:lnTo>
                <a:lnTo>
                  <a:pt x="0" y="8890"/>
                </a:lnTo>
                <a:lnTo>
                  <a:pt x="0" y="287350"/>
                </a:lnTo>
                <a:lnTo>
                  <a:pt x="13843" y="287350"/>
                </a:lnTo>
                <a:lnTo>
                  <a:pt x="13843" y="8890"/>
                </a:lnTo>
                <a:lnTo>
                  <a:pt x="1384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80" name="object 80"/>
          <p:cNvPicPr/>
          <p:nvPr/>
        </p:nvPicPr>
        <p:blipFill>
          <a:blip r:embed="rId34" cstate="print"/>
          <a:stretch>
            <a:fillRect/>
          </a:stretch>
        </p:blipFill>
        <p:spPr>
          <a:xfrm>
            <a:off x="5646335" y="5194278"/>
            <a:ext cx="286715" cy="246647"/>
          </a:xfrm>
          <a:prstGeom prst="rect">
            <a:avLst/>
          </a:prstGeom>
        </p:spPr>
      </p:pic>
      <p:sp>
        <p:nvSpPr>
          <p:cNvPr id="81" name="object 81"/>
          <p:cNvSpPr/>
          <p:nvPr/>
        </p:nvSpPr>
        <p:spPr>
          <a:xfrm>
            <a:off x="5996228" y="5180926"/>
            <a:ext cx="11430" cy="287655"/>
          </a:xfrm>
          <a:custGeom>
            <a:avLst/>
            <a:gdLst/>
            <a:ahLst/>
            <a:cxnLst/>
            <a:rect l="l" t="t" r="r" b="b"/>
            <a:pathLst>
              <a:path w="11429" h="287654">
                <a:moveTo>
                  <a:pt x="11430" y="0"/>
                </a:moveTo>
                <a:lnTo>
                  <a:pt x="0" y="0"/>
                </a:lnTo>
                <a:lnTo>
                  <a:pt x="0" y="8890"/>
                </a:lnTo>
                <a:lnTo>
                  <a:pt x="0" y="287350"/>
                </a:lnTo>
                <a:lnTo>
                  <a:pt x="11430" y="287350"/>
                </a:lnTo>
                <a:lnTo>
                  <a:pt x="11430" y="8890"/>
                </a:lnTo>
                <a:lnTo>
                  <a:pt x="1143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2" name="object 82"/>
          <p:cNvGrpSpPr/>
          <p:nvPr/>
        </p:nvGrpSpPr>
        <p:grpSpPr>
          <a:xfrm>
            <a:off x="1858350" y="5669479"/>
            <a:ext cx="318770" cy="172085"/>
            <a:chOff x="1858350" y="5669479"/>
            <a:chExt cx="318770" cy="172085"/>
          </a:xfrm>
        </p:grpSpPr>
        <p:pic>
          <p:nvPicPr>
            <p:cNvPr id="83" name="object 83"/>
            <p:cNvPicPr/>
            <p:nvPr/>
          </p:nvPicPr>
          <p:blipFill>
            <a:blip r:embed="rId35" cstate="print"/>
            <a:stretch>
              <a:fillRect/>
            </a:stretch>
          </p:blipFill>
          <p:spPr>
            <a:xfrm>
              <a:off x="1858350" y="5669479"/>
              <a:ext cx="232531" cy="171986"/>
            </a:xfrm>
            <a:prstGeom prst="rect">
              <a:avLst/>
            </a:prstGeom>
          </p:spPr>
        </p:pic>
        <p:sp>
          <p:nvSpPr>
            <p:cNvPr id="84" name="object 84"/>
            <p:cNvSpPr/>
            <p:nvPr/>
          </p:nvSpPr>
          <p:spPr>
            <a:xfrm>
              <a:off x="2115702" y="5707952"/>
              <a:ext cx="60960" cy="133985"/>
            </a:xfrm>
            <a:custGeom>
              <a:avLst/>
              <a:gdLst/>
              <a:ahLst/>
              <a:cxnLst/>
              <a:rect l="l" t="t" r="r" b="b"/>
              <a:pathLst>
                <a:path w="60960" h="133985">
                  <a:moveTo>
                    <a:pt x="54184" y="0"/>
                  </a:moveTo>
                  <a:lnTo>
                    <a:pt x="42902" y="0"/>
                  </a:lnTo>
                  <a:lnTo>
                    <a:pt x="38359" y="4526"/>
                  </a:lnTo>
                  <a:lnTo>
                    <a:pt x="38359" y="13579"/>
                  </a:lnTo>
                  <a:lnTo>
                    <a:pt x="40645" y="18105"/>
                  </a:lnTo>
                  <a:lnTo>
                    <a:pt x="51927" y="18105"/>
                  </a:lnTo>
                  <a:lnTo>
                    <a:pt x="56440" y="11314"/>
                  </a:lnTo>
                  <a:lnTo>
                    <a:pt x="56440" y="4526"/>
                  </a:lnTo>
                  <a:lnTo>
                    <a:pt x="54184" y="0"/>
                  </a:lnTo>
                  <a:close/>
                </a:path>
                <a:path w="60960" h="133985">
                  <a:moveTo>
                    <a:pt x="44591" y="49784"/>
                  </a:moveTo>
                  <a:lnTo>
                    <a:pt x="33846" y="49784"/>
                  </a:lnTo>
                  <a:lnTo>
                    <a:pt x="33846" y="63361"/>
                  </a:lnTo>
                  <a:lnTo>
                    <a:pt x="29333" y="76940"/>
                  </a:lnTo>
                  <a:lnTo>
                    <a:pt x="15794" y="108619"/>
                  </a:lnTo>
                  <a:lnTo>
                    <a:pt x="15794" y="110884"/>
                  </a:lnTo>
                  <a:lnTo>
                    <a:pt x="13538" y="113145"/>
                  </a:lnTo>
                  <a:lnTo>
                    <a:pt x="13538" y="117672"/>
                  </a:lnTo>
                  <a:lnTo>
                    <a:pt x="15125" y="123966"/>
                  </a:lnTo>
                  <a:lnTo>
                    <a:pt x="19461" y="128987"/>
                  </a:lnTo>
                  <a:lnTo>
                    <a:pt x="25913" y="132311"/>
                  </a:lnTo>
                  <a:lnTo>
                    <a:pt x="33846" y="133513"/>
                  </a:lnTo>
                  <a:lnTo>
                    <a:pt x="45709" y="129234"/>
                  </a:lnTo>
                  <a:lnTo>
                    <a:pt x="45929" y="128986"/>
                  </a:lnTo>
                  <a:lnTo>
                    <a:pt x="29333" y="128986"/>
                  </a:lnTo>
                  <a:lnTo>
                    <a:pt x="29333" y="113145"/>
                  </a:lnTo>
                  <a:lnTo>
                    <a:pt x="33846" y="104096"/>
                  </a:lnTo>
                  <a:lnTo>
                    <a:pt x="36102" y="97304"/>
                  </a:lnTo>
                  <a:lnTo>
                    <a:pt x="38359" y="92781"/>
                  </a:lnTo>
                  <a:lnTo>
                    <a:pt x="40738" y="87300"/>
                  </a:lnTo>
                  <a:lnTo>
                    <a:pt x="43744" y="79486"/>
                  </a:lnTo>
                  <a:lnTo>
                    <a:pt x="46321" y="72096"/>
                  </a:lnTo>
                  <a:lnTo>
                    <a:pt x="47414" y="67887"/>
                  </a:lnTo>
                  <a:lnTo>
                    <a:pt x="49671" y="65625"/>
                  </a:lnTo>
                  <a:lnTo>
                    <a:pt x="49671" y="61099"/>
                  </a:lnTo>
                  <a:lnTo>
                    <a:pt x="48084" y="54451"/>
                  </a:lnTo>
                  <a:lnTo>
                    <a:pt x="44591" y="49784"/>
                  </a:lnTo>
                  <a:close/>
                </a:path>
                <a:path w="60960" h="133985">
                  <a:moveTo>
                    <a:pt x="60953" y="101831"/>
                  </a:moveTo>
                  <a:lnTo>
                    <a:pt x="56440" y="101831"/>
                  </a:lnTo>
                  <a:lnTo>
                    <a:pt x="54184" y="104096"/>
                  </a:lnTo>
                  <a:lnTo>
                    <a:pt x="50058" y="114666"/>
                  </a:lnTo>
                  <a:lnTo>
                    <a:pt x="44872" y="122480"/>
                  </a:lnTo>
                  <a:lnTo>
                    <a:pt x="39257" y="127324"/>
                  </a:lnTo>
                  <a:lnTo>
                    <a:pt x="33846" y="128986"/>
                  </a:lnTo>
                  <a:lnTo>
                    <a:pt x="45929" y="128986"/>
                  </a:lnTo>
                  <a:lnTo>
                    <a:pt x="54180" y="119652"/>
                  </a:lnTo>
                  <a:lnTo>
                    <a:pt x="59260" y="109646"/>
                  </a:lnTo>
                  <a:lnTo>
                    <a:pt x="60953" y="104096"/>
                  </a:lnTo>
                  <a:lnTo>
                    <a:pt x="60953" y="101831"/>
                  </a:lnTo>
                  <a:close/>
                </a:path>
                <a:path w="60960" h="133985">
                  <a:moveTo>
                    <a:pt x="29333" y="42996"/>
                  </a:moveTo>
                  <a:lnTo>
                    <a:pt x="17134" y="47310"/>
                  </a:lnTo>
                  <a:lnTo>
                    <a:pt x="7897" y="57139"/>
                  </a:lnTo>
                  <a:lnTo>
                    <a:pt x="2044" y="67817"/>
                  </a:lnTo>
                  <a:lnTo>
                    <a:pt x="0" y="74675"/>
                  </a:lnTo>
                  <a:lnTo>
                    <a:pt x="0" y="76940"/>
                  </a:lnTo>
                  <a:lnTo>
                    <a:pt x="6769" y="76940"/>
                  </a:lnTo>
                  <a:lnTo>
                    <a:pt x="9025" y="74675"/>
                  </a:lnTo>
                  <a:lnTo>
                    <a:pt x="13150" y="63149"/>
                  </a:lnTo>
                  <a:lnTo>
                    <a:pt x="18333" y="55441"/>
                  </a:lnTo>
                  <a:lnTo>
                    <a:pt x="23939" y="51128"/>
                  </a:lnTo>
                  <a:lnTo>
                    <a:pt x="29333" y="49784"/>
                  </a:lnTo>
                  <a:lnTo>
                    <a:pt x="44591" y="49784"/>
                  </a:lnTo>
                  <a:lnTo>
                    <a:pt x="43744" y="48653"/>
                  </a:lnTo>
                  <a:lnTo>
                    <a:pt x="37283" y="44552"/>
                  </a:lnTo>
                  <a:lnTo>
                    <a:pt x="29333" y="4299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5" name="object 85"/>
          <p:cNvGrpSpPr/>
          <p:nvPr/>
        </p:nvGrpSpPr>
        <p:grpSpPr>
          <a:xfrm>
            <a:off x="2230839" y="5581242"/>
            <a:ext cx="384175" cy="287655"/>
            <a:chOff x="2230839" y="5581242"/>
            <a:chExt cx="384175" cy="287655"/>
          </a:xfrm>
        </p:grpSpPr>
        <p:sp>
          <p:nvSpPr>
            <p:cNvPr id="86" name="object 86"/>
            <p:cNvSpPr/>
            <p:nvPr/>
          </p:nvSpPr>
          <p:spPr>
            <a:xfrm>
              <a:off x="2230839" y="5581242"/>
              <a:ext cx="67945" cy="287655"/>
            </a:xfrm>
            <a:custGeom>
              <a:avLst/>
              <a:gdLst/>
              <a:ahLst/>
              <a:cxnLst/>
              <a:rect l="l" t="t" r="r" b="b"/>
              <a:pathLst>
                <a:path w="67944" h="287654">
                  <a:moveTo>
                    <a:pt x="65466" y="0"/>
                  </a:moveTo>
                  <a:lnTo>
                    <a:pt x="63209" y="0"/>
                  </a:lnTo>
                  <a:lnTo>
                    <a:pt x="57740" y="3746"/>
                  </a:lnTo>
                  <a:lnTo>
                    <a:pt x="32405" y="32454"/>
                  </a:lnTo>
                  <a:lnTo>
                    <a:pt x="9519" y="80218"/>
                  </a:lnTo>
                  <a:lnTo>
                    <a:pt x="916" y="124978"/>
                  </a:lnTo>
                  <a:lnTo>
                    <a:pt x="0" y="144815"/>
                  </a:lnTo>
                  <a:lnTo>
                    <a:pt x="951" y="163695"/>
                  </a:lnTo>
                  <a:lnTo>
                    <a:pt x="10471" y="209094"/>
                  </a:lnTo>
                  <a:lnTo>
                    <a:pt x="33357" y="256827"/>
                  </a:lnTo>
                  <a:lnTo>
                    <a:pt x="63209" y="287376"/>
                  </a:lnTo>
                  <a:lnTo>
                    <a:pt x="67722" y="287376"/>
                  </a:lnTo>
                  <a:lnTo>
                    <a:pt x="67722" y="282852"/>
                  </a:lnTo>
                  <a:lnTo>
                    <a:pt x="63209" y="278326"/>
                  </a:lnTo>
                  <a:lnTo>
                    <a:pt x="40910" y="248237"/>
                  </a:lnTo>
                  <a:lnTo>
                    <a:pt x="27080" y="214116"/>
                  </a:lnTo>
                  <a:lnTo>
                    <a:pt x="20026" y="178723"/>
                  </a:lnTo>
                  <a:lnTo>
                    <a:pt x="18051" y="144815"/>
                  </a:lnTo>
                  <a:lnTo>
                    <a:pt x="20026" y="107365"/>
                  </a:lnTo>
                  <a:lnTo>
                    <a:pt x="27080" y="70980"/>
                  </a:lnTo>
                  <a:lnTo>
                    <a:pt x="40910" y="37570"/>
                  </a:lnTo>
                  <a:lnTo>
                    <a:pt x="63209" y="9046"/>
                  </a:lnTo>
                  <a:lnTo>
                    <a:pt x="67722" y="4523"/>
                  </a:lnTo>
                  <a:lnTo>
                    <a:pt x="67722" y="2261"/>
                  </a:lnTo>
                  <a:lnTo>
                    <a:pt x="6546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87" name="object 87"/>
            <p:cNvPicPr/>
            <p:nvPr/>
          </p:nvPicPr>
          <p:blipFill>
            <a:blip r:embed="rId36" cstate="print"/>
            <a:stretch>
              <a:fillRect/>
            </a:stretch>
          </p:blipFill>
          <p:spPr>
            <a:xfrm>
              <a:off x="2330152" y="5594812"/>
              <a:ext cx="284459" cy="246653"/>
            </a:xfrm>
            <a:prstGeom prst="rect">
              <a:avLst/>
            </a:prstGeom>
          </p:spPr>
        </p:pic>
      </p:grpSp>
      <p:sp>
        <p:nvSpPr>
          <p:cNvPr id="88" name="object 88"/>
          <p:cNvSpPr/>
          <p:nvPr/>
        </p:nvSpPr>
        <p:spPr>
          <a:xfrm>
            <a:off x="2668765" y="5766790"/>
            <a:ext cx="34290" cy="86360"/>
          </a:xfrm>
          <a:custGeom>
            <a:avLst/>
            <a:gdLst/>
            <a:ahLst/>
            <a:cxnLst/>
            <a:rect l="l" t="t" r="r" b="b"/>
            <a:pathLst>
              <a:path w="34289" h="86360">
                <a:moveTo>
                  <a:pt x="33419" y="24890"/>
                </a:moveTo>
                <a:lnTo>
                  <a:pt x="27107" y="24890"/>
                </a:lnTo>
                <a:lnTo>
                  <a:pt x="27107" y="29417"/>
                </a:lnTo>
                <a:lnTo>
                  <a:pt x="25520" y="45116"/>
                </a:lnTo>
                <a:lnTo>
                  <a:pt x="21180" y="58269"/>
                </a:lnTo>
                <a:lnTo>
                  <a:pt x="14719" y="68876"/>
                </a:lnTo>
                <a:lnTo>
                  <a:pt x="6769" y="76937"/>
                </a:lnTo>
                <a:lnTo>
                  <a:pt x="4512" y="81463"/>
                </a:lnTo>
                <a:lnTo>
                  <a:pt x="4512" y="83725"/>
                </a:lnTo>
                <a:lnTo>
                  <a:pt x="6769" y="85990"/>
                </a:lnTo>
                <a:lnTo>
                  <a:pt x="12921" y="81924"/>
                </a:lnTo>
                <a:lnTo>
                  <a:pt x="22026" y="70432"/>
                </a:lnTo>
                <a:lnTo>
                  <a:pt x="30279" y="52576"/>
                </a:lnTo>
                <a:lnTo>
                  <a:pt x="33876" y="29417"/>
                </a:lnTo>
                <a:lnTo>
                  <a:pt x="33419" y="24890"/>
                </a:lnTo>
                <a:close/>
              </a:path>
              <a:path w="34289" h="86360">
                <a:moveTo>
                  <a:pt x="15825" y="0"/>
                </a:moveTo>
                <a:lnTo>
                  <a:pt x="6769" y="0"/>
                </a:lnTo>
                <a:lnTo>
                  <a:pt x="0" y="6788"/>
                </a:lnTo>
                <a:lnTo>
                  <a:pt x="0" y="22629"/>
                </a:lnTo>
                <a:lnTo>
                  <a:pt x="6769" y="29417"/>
                </a:lnTo>
                <a:lnTo>
                  <a:pt x="22594" y="29417"/>
                </a:lnTo>
                <a:lnTo>
                  <a:pt x="24850" y="27152"/>
                </a:lnTo>
                <a:lnTo>
                  <a:pt x="27107" y="27152"/>
                </a:lnTo>
                <a:lnTo>
                  <a:pt x="27107" y="24890"/>
                </a:lnTo>
                <a:lnTo>
                  <a:pt x="33419" y="24890"/>
                </a:lnTo>
                <a:lnTo>
                  <a:pt x="32642" y="17183"/>
                </a:lnTo>
                <a:lnTo>
                  <a:pt x="29081" y="7920"/>
                </a:lnTo>
                <a:lnTo>
                  <a:pt x="23405" y="2050"/>
                </a:lnTo>
                <a:lnTo>
                  <a:pt x="1582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9" name="object 89"/>
          <p:cNvGrpSpPr/>
          <p:nvPr/>
        </p:nvGrpSpPr>
        <p:grpSpPr>
          <a:xfrm>
            <a:off x="2786159" y="5581242"/>
            <a:ext cx="295910" cy="287655"/>
            <a:chOff x="2786159" y="5581242"/>
            <a:chExt cx="295910" cy="287655"/>
          </a:xfrm>
        </p:grpSpPr>
        <p:pic>
          <p:nvPicPr>
            <p:cNvPr id="90" name="object 90"/>
            <p:cNvPicPr/>
            <p:nvPr/>
          </p:nvPicPr>
          <p:blipFill>
            <a:blip r:embed="rId37" cstate="print"/>
            <a:stretch>
              <a:fillRect/>
            </a:stretch>
          </p:blipFill>
          <p:spPr>
            <a:xfrm>
              <a:off x="2786159" y="5594812"/>
              <a:ext cx="203167" cy="208182"/>
            </a:xfrm>
            <a:prstGeom prst="rect">
              <a:avLst/>
            </a:prstGeom>
          </p:spPr>
        </p:pic>
        <p:sp>
          <p:nvSpPr>
            <p:cNvPr id="91" name="object 91"/>
            <p:cNvSpPr/>
            <p:nvPr/>
          </p:nvSpPr>
          <p:spPr>
            <a:xfrm>
              <a:off x="3014178" y="5581242"/>
              <a:ext cx="67945" cy="287655"/>
            </a:xfrm>
            <a:custGeom>
              <a:avLst/>
              <a:gdLst/>
              <a:ahLst/>
              <a:cxnLst/>
              <a:rect l="l" t="t" r="r" b="b"/>
              <a:pathLst>
                <a:path w="67944" h="287654">
                  <a:moveTo>
                    <a:pt x="4512" y="0"/>
                  </a:moveTo>
                  <a:lnTo>
                    <a:pt x="2256" y="0"/>
                  </a:lnTo>
                  <a:lnTo>
                    <a:pt x="0" y="2261"/>
                  </a:lnTo>
                  <a:lnTo>
                    <a:pt x="0" y="4523"/>
                  </a:lnTo>
                  <a:lnTo>
                    <a:pt x="6769" y="9046"/>
                  </a:lnTo>
                  <a:lnTo>
                    <a:pt x="24891" y="34072"/>
                  </a:lnTo>
                  <a:lnTo>
                    <a:pt x="38359" y="65043"/>
                  </a:lnTo>
                  <a:lnTo>
                    <a:pt x="46750" y="101959"/>
                  </a:lnTo>
                  <a:lnTo>
                    <a:pt x="49641" y="144815"/>
                  </a:lnTo>
                  <a:lnTo>
                    <a:pt x="47666" y="180986"/>
                  </a:lnTo>
                  <a:lnTo>
                    <a:pt x="40615" y="216944"/>
                  </a:lnTo>
                  <a:lnTo>
                    <a:pt x="26794" y="250781"/>
                  </a:lnTo>
                  <a:lnTo>
                    <a:pt x="4512" y="280587"/>
                  </a:lnTo>
                  <a:lnTo>
                    <a:pt x="0" y="282852"/>
                  </a:lnTo>
                  <a:lnTo>
                    <a:pt x="0" y="287376"/>
                  </a:lnTo>
                  <a:lnTo>
                    <a:pt x="4512" y="287376"/>
                  </a:lnTo>
                  <a:lnTo>
                    <a:pt x="9977" y="283946"/>
                  </a:lnTo>
                  <a:lnTo>
                    <a:pt x="49641" y="230806"/>
                  </a:lnTo>
                  <a:lnTo>
                    <a:pt x="63770" y="184415"/>
                  </a:lnTo>
                  <a:lnTo>
                    <a:pt x="67722" y="144815"/>
                  </a:lnTo>
                  <a:lnTo>
                    <a:pt x="66770" y="125580"/>
                  </a:lnTo>
                  <a:lnTo>
                    <a:pt x="57238" y="78628"/>
                  </a:lnTo>
                  <a:lnTo>
                    <a:pt x="34339" y="30545"/>
                  </a:lnTo>
                  <a:lnTo>
                    <a:pt x="9942" y="3393"/>
                  </a:lnTo>
                  <a:lnTo>
                    <a:pt x="451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2" name="object 92"/>
          <p:cNvSpPr/>
          <p:nvPr/>
        </p:nvSpPr>
        <p:spPr>
          <a:xfrm>
            <a:off x="3206051" y="5692127"/>
            <a:ext cx="192405" cy="67945"/>
          </a:xfrm>
          <a:custGeom>
            <a:avLst/>
            <a:gdLst/>
            <a:ahLst/>
            <a:cxnLst/>
            <a:rect l="l" t="t" r="r" b="b"/>
            <a:pathLst>
              <a:path w="192404" h="67945">
                <a:moveTo>
                  <a:pt x="191858" y="54305"/>
                </a:moveTo>
                <a:lnTo>
                  <a:pt x="0" y="54305"/>
                </a:lnTo>
                <a:lnTo>
                  <a:pt x="0" y="67881"/>
                </a:lnTo>
                <a:lnTo>
                  <a:pt x="191858" y="67881"/>
                </a:lnTo>
                <a:lnTo>
                  <a:pt x="191858" y="54305"/>
                </a:lnTo>
                <a:close/>
              </a:path>
              <a:path w="192404" h="67945">
                <a:moveTo>
                  <a:pt x="191858" y="0"/>
                </a:moveTo>
                <a:lnTo>
                  <a:pt x="0" y="0"/>
                </a:lnTo>
                <a:lnTo>
                  <a:pt x="0" y="11303"/>
                </a:lnTo>
                <a:lnTo>
                  <a:pt x="191858" y="11303"/>
                </a:lnTo>
                <a:lnTo>
                  <a:pt x="19185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3" name="object 93"/>
          <p:cNvPicPr/>
          <p:nvPr/>
        </p:nvPicPr>
        <p:blipFill>
          <a:blip r:embed="rId38" cstate="print"/>
          <a:stretch>
            <a:fillRect/>
          </a:stretch>
        </p:blipFill>
        <p:spPr>
          <a:xfrm>
            <a:off x="3506288" y="5669479"/>
            <a:ext cx="160295" cy="131254"/>
          </a:xfrm>
          <a:prstGeom prst="rect">
            <a:avLst/>
          </a:prstGeom>
        </p:spPr>
      </p:pic>
      <p:sp>
        <p:nvSpPr>
          <p:cNvPr id="94" name="object 94"/>
          <p:cNvSpPr/>
          <p:nvPr/>
        </p:nvSpPr>
        <p:spPr>
          <a:xfrm>
            <a:off x="3768152" y="5710217"/>
            <a:ext cx="31750" cy="29845"/>
          </a:xfrm>
          <a:custGeom>
            <a:avLst/>
            <a:gdLst/>
            <a:ahLst/>
            <a:cxnLst/>
            <a:rect l="l" t="t" r="r" b="b"/>
            <a:pathLst>
              <a:path w="31750" h="29845">
                <a:moveTo>
                  <a:pt x="24850" y="0"/>
                </a:moveTo>
                <a:lnTo>
                  <a:pt x="6769" y="0"/>
                </a:lnTo>
                <a:lnTo>
                  <a:pt x="0" y="6788"/>
                </a:lnTo>
                <a:lnTo>
                  <a:pt x="0" y="22629"/>
                </a:lnTo>
                <a:lnTo>
                  <a:pt x="6769" y="29417"/>
                </a:lnTo>
                <a:lnTo>
                  <a:pt x="24850" y="29417"/>
                </a:lnTo>
                <a:lnTo>
                  <a:pt x="31619" y="22629"/>
                </a:lnTo>
                <a:lnTo>
                  <a:pt x="31619" y="15841"/>
                </a:lnTo>
                <a:lnTo>
                  <a:pt x="31619" y="6788"/>
                </a:lnTo>
                <a:lnTo>
                  <a:pt x="2485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5" name="object 95"/>
          <p:cNvGrpSpPr/>
          <p:nvPr/>
        </p:nvGrpSpPr>
        <p:grpSpPr>
          <a:xfrm>
            <a:off x="3892316" y="5669479"/>
            <a:ext cx="490220" cy="172085"/>
            <a:chOff x="3892316" y="5669479"/>
            <a:chExt cx="490220" cy="172085"/>
          </a:xfrm>
        </p:grpSpPr>
        <p:pic>
          <p:nvPicPr>
            <p:cNvPr id="96" name="object 96"/>
            <p:cNvPicPr/>
            <p:nvPr/>
          </p:nvPicPr>
          <p:blipFill>
            <a:blip r:embed="rId39" cstate="print"/>
            <a:stretch>
              <a:fillRect/>
            </a:stretch>
          </p:blipFill>
          <p:spPr>
            <a:xfrm>
              <a:off x="3892316" y="5669479"/>
              <a:ext cx="232531" cy="171986"/>
            </a:xfrm>
            <a:prstGeom prst="rect">
              <a:avLst/>
            </a:prstGeom>
          </p:spPr>
        </p:pic>
        <p:pic>
          <p:nvPicPr>
            <p:cNvPr id="97" name="object 97"/>
            <p:cNvPicPr/>
            <p:nvPr/>
          </p:nvPicPr>
          <p:blipFill>
            <a:blip r:embed="rId40" cstate="print"/>
            <a:stretch>
              <a:fillRect/>
            </a:stretch>
          </p:blipFill>
          <p:spPr>
            <a:xfrm>
              <a:off x="4154181" y="5750949"/>
              <a:ext cx="85774" cy="90516"/>
            </a:xfrm>
            <a:prstGeom prst="rect">
              <a:avLst/>
            </a:prstGeom>
          </p:spPr>
        </p:pic>
        <p:pic>
          <p:nvPicPr>
            <p:cNvPr id="98" name="object 98"/>
            <p:cNvPicPr/>
            <p:nvPr/>
          </p:nvPicPr>
          <p:blipFill>
            <a:blip r:embed="rId41" cstate="print"/>
            <a:stretch>
              <a:fillRect/>
            </a:stretch>
          </p:blipFill>
          <p:spPr>
            <a:xfrm>
              <a:off x="4260293" y="5750949"/>
              <a:ext cx="121906" cy="90516"/>
            </a:xfrm>
            <a:prstGeom prst="rect">
              <a:avLst/>
            </a:prstGeom>
          </p:spPr>
        </p:pic>
      </p:grpSp>
      <p:grpSp>
        <p:nvGrpSpPr>
          <p:cNvPr id="99" name="object 99"/>
          <p:cNvGrpSpPr/>
          <p:nvPr/>
        </p:nvGrpSpPr>
        <p:grpSpPr>
          <a:xfrm>
            <a:off x="4436354" y="5581242"/>
            <a:ext cx="384175" cy="287655"/>
            <a:chOff x="4436354" y="5581242"/>
            <a:chExt cx="384175" cy="287655"/>
          </a:xfrm>
        </p:grpSpPr>
        <p:sp>
          <p:nvSpPr>
            <p:cNvPr id="100" name="object 100"/>
            <p:cNvSpPr/>
            <p:nvPr/>
          </p:nvSpPr>
          <p:spPr>
            <a:xfrm>
              <a:off x="4436354" y="5581242"/>
              <a:ext cx="66040" cy="287655"/>
            </a:xfrm>
            <a:custGeom>
              <a:avLst/>
              <a:gdLst/>
              <a:ahLst/>
              <a:cxnLst/>
              <a:rect l="l" t="t" r="r" b="b"/>
              <a:pathLst>
                <a:path w="66039" h="287654">
                  <a:moveTo>
                    <a:pt x="65466" y="0"/>
                  </a:moveTo>
                  <a:lnTo>
                    <a:pt x="63209" y="0"/>
                  </a:lnTo>
                  <a:lnTo>
                    <a:pt x="57427" y="3746"/>
                  </a:lnTo>
                  <a:lnTo>
                    <a:pt x="31478" y="32454"/>
                  </a:lnTo>
                  <a:lnTo>
                    <a:pt x="8580" y="80218"/>
                  </a:lnTo>
                  <a:lnTo>
                    <a:pt x="599" y="124978"/>
                  </a:lnTo>
                  <a:lnTo>
                    <a:pt x="0" y="144815"/>
                  </a:lnTo>
                  <a:lnTo>
                    <a:pt x="599" y="163695"/>
                  </a:lnTo>
                  <a:lnTo>
                    <a:pt x="8580" y="209094"/>
                  </a:lnTo>
                  <a:lnTo>
                    <a:pt x="32430" y="256827"/>
                  </a:lnTo>
                  <a:lnTo>
                    <a:pt x="63209" y="287376"/>
                  </a:lnTo>
                  <a:lnTo>
                    <a:pt x="65466" y="287376"/>
                  </a:lnTo>
                  <a:lnTo>
                    <a:pt x="65466" y="282852"/>
                  </a:lnTo>
                  <a:lnTo>
                    <a:pt x="60953" y="278326"/>
                  </a:lnTo>
                  <a:lnTo>
                    <a:pt x="38671" y="248237"/>
                  </a:lnTo>
                  <a:lnTo>
                    <a:pt x="24850" y="214116"/>
                  </a:lnTo>
                  <a:lnTo>
                    <a:pt x="17799" y="178723"/>
                  </a:lnTo>
                  <a:lnTo>
                    <a:pt x="15825" y="144815"/>
                  </a:lnTo>
                  <a:lnTo>
                    <a:pt x="18116" y="107365"/>
                  </a:lnTo>
                  <a:lnTo>
                    <a:pt x="25696" y="70980"/>
                  </a:lnTo>
                  <a:lnTo>
                    <a:pt x="39623" y="37570"/>
                  </a:lnTo>
                  <a:lnTo>
                    <a:pt x="60953" y="9046"/>
                  </a:lnTo>
                  <a:lnTo>
                    <a:pt x="65466" y="4523"/>
                  </a:lnTo>
                  <a:lnTo>
                    <a:pt x="6546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1" name="object 101"/>
            <p:cNvPicPr/>
            <p:nvPr/>
          </p:nvPicPr>
          <p:blipFill>
            <a:blip r:embed="rId42" cstate="print"/>
            <a:stretch>
              <a:fillRect/>
            </a:stretch>
          </p:blipFill>
          <p:spPr>
            <a:xfrm>
              <a:off x="4533440" y="5594812"/>
              <a:ext cx="286745" cy="246653"/>
            </a:xfrm>
            <a:prstGeom prst="rect">
              <a:avLst/>
            </a:prstGeom>
          </p:spPr>
        </p:pic>
      </p:grpSp>
      <p:sp>
        <p:nvSpPr>
          <p:cNvPr id="102" name="object 102"/>
          <p:cNvSpPr/>
          <p:nvPr/>
        </p:nvSpPr>
        <p:spPr>
          <a:xfrm>
            <a:off x="4871932" y="5766790"/>
            <a:ext cx="34290" cy="86360"/>
          </a:xfrm>
          <a:custGeom>
            <a:avLst/>
            <a:gdLst/>
            <a:ahLst/>
            <a:cxnLst/>
            <a:rect l="l" t="t" r="r" b="b"/>
            <a:pathLst>
              <a:path w="34289" h="86360">
                <a:moveTo>
                  <a:pt x="33532" y="24890"/>
                </a:moveTo>
                <a:lnTo>
                  <a:pt x="27077" y="24890"/>
                </a:lnTo>
                <a:lnTo>
                  <a:pt x="27077" y="29417"/>
                </a:lnTo>
                <a:lnTo>
                  <a:pt x="25525" y="45116"/>
                </a:lnTo>
                <a:lnTo>
                  <a:pt x="21435" y="58269"/>
                </a:lnTo>
                <a:lnTo>
                  <a:pt x="15653" y="68876"/>
                </a:lnTo>
                <a:lnTo>
                  <a:pt x="9025" y="76937"/>
                </a:lnTo>
                <a:lnTo>
                  <a:pt x="4512" y="81463"/>
                </a:lnTo>
                <a:lnTo>
                  <a:pt x="4512" y="83725"/>
                </a:lnTo>
                <a:lnTo>
                  <a:pt x="6919" y="85990"/>
                </a:lnTo>
                <a:lnTo>
                  <a:pt x="9025" y="85990"/>
                </a:lnTo>
                <a:lnTo>
                  <a:pt x="13942" y="81924"/>
                </a:lnTo>
                <a:lnTo>
                  <a:pt x="22413" y="70432"/>
                </a:lnTo>
                <a:lnTo>
                  <a:pt x="30433" y="52576"/>
                </a:lnTo>
                <a:lnTo>
                  <a:pt x="33996" y="29417"/>
                </a:lnTo>
                <a:lnTo>
                  <a:pt x="33532" y="24890"/>
                </a:lnTo>
                <a:close/>
              </a:path>
              <a:path w="34289" h="86360">
                <a:moveTo>
                  <a:pt x="15945" y="0"/>
                </a:moveTo>
                <a:lnTo>
                  <a:pt x="6919" y="0"/>
                </a:lnTo>
                <a:lnTo>
                  <a:pt x="0" y="6788"/>
                </a:lnTo>
                <a:lnTo>
                  <a:pt x="0" y="22629"/>
                </a:lnTo>
                <a:lnTo>
                  <a:pt x="6919" y="29417"/>
                </a:lnTo>
                <a:lnTo>
                  <a:pt x="22564" y="29417"/>
                </a:lnTo>
                <a:lnTo>
                  <a:pt x="24971" y="27152"/>
                </a:lnTo>
                <a:lnTo>
                  <a:pt x="27077" y="27152"/>
                </a:lnTo>
                <a:lnTo>
                  <a:pt x="27077" y="24890"/>
                </a:lnTo>
                <a:lnTo>
                  <a:pt x="33532" y="24890"/>
                </a:lnTo>
                <a:lnTo>
                  <a:pt x="32741" y="17183"/>
                </a:lnTo>
                <a:lnTo>
                  <a:pt x="29145" y="7920"/>
                </a:lnTo>
                <a:lnTo>
                  <a:pt x="23462" y="2050"/>
                </a:lnTo>
                <a:lnTo>
                  <a:pt x="1594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3" name="object 103"/>
          <p:cNvGrpSpPr/>
          <p:nvPr/>
        </p:nvGrpSpPr>
        <p:grpSpPr>
          <a:xfrm>
            <a:off x="4976029" y="5581242"/>
            <a:ext cx="227965" cy="287655"/>
            <a:chOff x="4976029" y="5581242"/>
            <a:chExt cx="227965" cy="287655"/>
          </a:xfrm>
        </p:grpSpPr>
        <p:sp>
          <p:nvSpPr>
            <p:cNvPr id="104" name="object 104"/>
            <p:cNvSpPr/>
            <p:nvPr/>
          </p:nvSpPr>
          <p:spPr>
            <a:xfrm>
              <a:off x="4976029" y="5827886"/>
              <a:ext cx="144780" cy="0"/>
            </a:xfrm>
            <a:custGeom>
              <a:avLst/>
              <a:gdLst/>
              <a:ahLst/>
              <a:cxnLst/>
              <a:rect l="l" t="t" r="r" b="b"/>
              <a:pathLst>
                <a:path w="144779">
                  <a:moveTo>
                    <a:pt x="0" y="0"/>
                  </a:moveTo>
                  <a:lnTo>
                    <a:pt x="0" y="0"/>
                  </a:lnTo>
                  <a:lnTo>
                    <a:pt x="144410" y="0"/>
                  </a:lnTo>
                </a:path>
              </a:pathLst>
            </a:custGeom>
            <a:ln w="13577">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5" name="object 105"/>
            <p:cNvSpPr/>
            <p:nvPr/>
          </p:nvSpPr>
          <p:spPr>
            <a:xfrm>
              <a:off x="5136084" y="5581242"/>
              <a:ext cx="67945" cy="287655"/>
            </a:xfrm>
            <a:custGeom>
              <a:avLst/>
              <a:gdLst/>
              <a:ahLst/>
              <a:cxnLst/>
              <a:rect l="l" t="t" r="r" b="b"/>
              <a:pathLst>
                <a:path w="67945" h="287654">
                  <a:moveTo>
                    <a:pt x="2406" y="0"/>
                  </a:moveTo>
                  <a:lnTo>
                    <a:pt x="0" y="2261"/>
                  </a:lnTo>
                  <a:lnTo>
                    <a:pt x="0" y="4523"/>
                  </a:lnTo>
                  <a:lnTo>
                    <a:pt x="4512" y="9046"/>
                  </a:lnTo>
                  <a:lnTo>
                    <a:pt x="24002" y="34072"/>
                  </a:lnTo>
                  <a:lnTo>
                    <a:pt x="38133" y="65043"/>
                  </a:lnTo>
                  <a:lnTo>
                    <a:pt x="46736" y="101959"/>
                  </a:lnTo>
                  <a:lnTo>
                    <a:pt x="49641" y="144815"/>
                  </a:lnTo>
                  <a:lnTo>
                    <a:pt x="47370" y="180986"/>
                  </a:lnTo>
                  <a:lnTo>
                    <a:pt x="39825" y="216944"/>
                  </a:lnTo>
                  <a:lnTo>
                    <a:pt x="25906" y="250781"/>
                  </a:lnTo>
                  <a:lnTo>
                    <a:pt x="4512" y="280587"/>
                  </a:lnTo>
                  <a:lnTo>
                    <a:pt x="0" y="282852"/>
                  </a:lnTo>
                  <a:lnTo>
                    <a:pt x="0" y="287376"/>
                  </a:lnTo>
                  <a:lnTo>
                    <a:pt x="2406" y="287376"/>
                  </a:lnTo>
                  <a:lnTo>
                    <a:pt x="9152" y="283946"/>
                  </a:lnTo>
                  <a:lnTo>
                    <a:pt x="35280" y="255873"/>
                  </a:lnTo>
                  <a:lnTo>
                    <a:pt x="58173" y="207186"/>
                  </a:lnTo>
                  <a:lnTo>
                    <a:pt x="66775" y="163341"/>
                  </a:lnTo>
                  <a:lnTo>
                    <a:pt x="67692" y="144815"/>
                  </a:lnTo>
                  <a:lnTo>
                    <a:pt x="66742" y="125580"/>
                  </a:lnTo>
                  <a:lnTo>
                    <a:pt x="57284" y="78628"/>
                  </a:lnTo>
                  <a:lnTo>
                    <a:pt x="34391" y="30545"/>
                  </a:lnTo>
                  <a:lnTo>
                    <a:pt x="9119" y="3393"/>
                  </a:lnTo>
                  <a:lnTo>
                    <a:pt x="240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6" name="object 106"/>
          <p:cNvPicPr/>
          <p:nvPr/>
        </p:nvPicPr>
        <p:blipFill>
          <a:blip r:embed="rId43" cstate="print"/>
          <a:stretch>
            <a:fillRect/>
          </a:stretch>
        </p:blipFill>
        <p:spPr>
          <a:xfrm>
            <a:off x="5312386" y="5628738"/>
            <a:ext cx="189539" cy="192360"/>
          </a:xfrm>
          <a:prstGeom prst="rect">
            <a:avLst/>
          </a:prstGeom>
        </p:spPr>
      </p:pic>
      <p:sp>
        <p:nvSpPr>
          <p:cNvPr id="107" name="object 107"/>
          <p:cNvSpPr/>
          <p:nvPr/>
        </p:nvSpPr>
        <p:spPr>
          <a:xfrm>
            <a:off x="5592181" y="5594812"/>
            <a:ext cx="160655" cy="258445"/>
          </a:xfrm>
          <a:custGeom>
            <a:avLst/>
            <a:gdLst/>
            <a:ahLst/>
            <a:cxnLst/>
            <a:rect l="l" t="t" r="r" b="b"/>
            <a:pathLst>
              <a:path w="160654" h="258445">
                <a:moveTo>
                  <a:pt x="121846" y="0"/>
                </a:moveTo>
                <a:lnTo>
                  <a:pt x="72280" y="24045"/>
                </a:lnTo>
                <a:lnTo>
                  <a:pt x="43022" y="76928"/>
                </a:lnTo>
                <a:lnTo>
                  <a:pt x="0" y="251179"/>
                </a:lnTo>
                <a:lnTo>
                  <a:pt x="0" y="257967"/>
                </a:lnTo>
                <a:lnTo>
                  <a:pt x="4512" y="257967"/>
                </a:lnTo>
                <a:lnTo>
                  <a:pt x="7488" y="250258"/>
                </a:lnTo>
                <a:lnTo>
                  <a:pt x="12523" y="231943"/>
                </a:lnTo>
                <a:lnTo>
                  <a:pt x="19193" y="205142"/>
                </a:lnTo>
                <a:lnTo>
                  <a:pt x="27077" y="171977"/>
                </a:lnTo>
                <a:lnTo>
                  <a:pt x="34045" y="171977"/>
                </a:lnTo>
                <a:lnTo>
                  <a:pt x="31589" y="158398"/>
                </a:lnTo>
                <a:lnTo>
                  <a:pt x="31589" y="151610"/>
                </a:lnTo>
                <a:lnTo>
                  <a:pt x="33996" y="147083"/>
                </a:lnTo>
                <a:lnTo>
                  <a:pt x="36102" y="135769"/>
                </a:lnTo>
                <a:lnTo>
                  <a:pt x="46975" y="93123"/>
                </a:lnTo>
                <a:lnTo>
                  <a:pt x="63165" y="48780"/>
                </a:lnTo>
                <a:lnTo>
                  <a:pt x="102060" y="11167"/>
                </a:lnTo>
                <a:lnTo>
                  <a:pt x="121846" y="6785"/>
                </a:lnTo>
                <a:lnTo>
                  <a:pt x="143807" y="6785"/>
                </a:lnTo>
                <a:lnTo>
                  <a:pt x="138398" y="3109"/>
                </a:lnTo>
                <a:lnTo>
                  <a:pt x="121846" y="0"/>
                </a:lnTo>
                <a:close/>
              </a:path>
              <a:path w="160654" h="258445">
                <a:moveTo>
                  <a:pt x="34045" y="171977"/>
                </a:moveTo>
                <a:lnTo>
                  <a:pt x="27077" y="171977"/>
                </a:lnTo>
                <a:lnTo>
                  <a:pt x="32224" y="183962"/>
                </a:lnTo>
                <a:lnTo>
                  <a:pt x="41179" y="194888"/>
                </a:lnTo>
                <a:lnTo>
                  <a:pt x="54365" y="202844"/>
                </a:lnTo>
                <a:lnTo>
                  <a:pt x="72205" y="205921"/>
                </a:lnTo>
                <a:lnTo>
                  <a:pt x="100438" y="199273"/>
                </a:lnTo>
                <a:lnTo>
                  <a:pt x="100638" y="199130"/>
                </a:lnTo>
                <a:lnTo>
                  <a:pt x="72205" y="199130"/>
                </a:lnTo>
                <a:lnTo>
                  <a:pt x="55451" y="195947"/>
                </a:lnTo>
                <a:lnTo>
                  <a:pt x="42646" y="187250"/>
                </a:lnTo>
                <a:lnTo>
                  <a:pt x="34466" y="174309"/>
                </a:lnTo>
                <a:lnTo>
                  <a:pt x="34045" y="171977"/>
                </a:lnTo>
                <a:close/>
              </a:path>
              <a:path w="160654" h="258445">
                <a:moveTo>
                  <a:pt x="135590" y="90510"/>
                </a:moveTo>
                <a:lnTo>
                  <a:pt x="119740" y="90510"/>
                </a:lnTo>
                <a:lnTo>
                  <a:pt x="123943" y="95992"/>
                </a:lnTo>
                <a:lnTo>
                  <a:pt x="126735" y="102109"/>
                </a:lnTo>
                <a:lnTo>
                  <a:pt x="128286" y="108650"/>
                </a:lnTo>
                <a:lnTo>
                  <a:pt x="128766" y="115404"/>
                </a:lnTo>
                <a:lnTo>
                  <a:pt x="127581" y="126435"/>
                </a:lnTo>
                <a:lnTo>
                  <a:pt x="115227" y="169712"/>
                </a:lnTo>
                <a:lnTo>
                  <a:pt x="86585" y="196124"/>
                </a:lnTo>
                <a:lnTo>
                  <a:pt x="72205" y="199130"/>
                </a:lnTo>
                <a:lnTo>
                  <a:pt x="100638" y="199130"/>
                </a:lnTo>
                <a:lnTo>
                  <a:pt x="125005" y="181594"/>
                </a:lnTo>
                <a:lnTo>
                  <a:pt x="142351" y="156278"/>
                </a:lnTo>
                <a:lnTo>
                  <a:pt x="148923" y="126719"/>
                </a:lnTo>
                <a:lnTo>
                  <a:pt x="147372" y="112716"/>
                </a:lnTo>
                <a:lnTo>
                  <a:pt x="143282" y="101259"/>
                </a:lnTo>
                <a:lnTo>
                  <a:pt x="137500" y="92346"/>
                </a:lnTo>
                <a:lnTo>
                  <a:pt x="135590" y="90510"/>
                </a:lnTo>
                <a:close/>
              </a:path>
              <a:path w="160654" h="258445">
                <a:moveTo>
                  <a:pt x="112820" y="79190"/>
                </a:moveTo>
                <a:lnTo>
                  <a:pt x="79125" y="79190"/>
                </a:lnTo>
                <a:lnTo>
                  <a:pt x="79125" y="95037"/>
                </a:lnTo>
                <a:lnTo>
                  <a:pt x="110714" y="95037"/>
                </a:lnTo>
                <a:lnTo>
                  <a:pt x="119740" y="90510"/>
                </a:lnTo>
                <a:lnTo>
                  <a:pt x="135590" y="90510"/>
                </a:lnTo>
                <a:lnTo>
                  <a:pt x="133237" y="88248"/>
                </a:lnTo>
                <a:lnTo>
                  <a:pt x="90256" y="88248"/>
                </a:lnTo>
                <a:lnTo>
                  <a:pt x="85743" y="85975"/>
                </a:lnTo>
                <a:lnTo>
                  <a:pt x="88150" y="85975"/>
                </a:lnTo>
                <a:lnTo>
                  <a:pt x="90256" y="83713"/>
                </a:lnTo>
                <a:lnTo>
                  <a:pt x="133636" y="83713"/>
                </a:lnTo>
                <a:lnTo>
                  <a:pt x="136400" y="81451"/>
                </a:lnTo>
                <a:lnTo>
                  <a:pt x="121846" y="81451"/>
                </a:lnTo>
                <a:lnTo>
                  <a:pt x="112820" y="79190"/>
                </a:lnTo>
                <a:close/>
              </a:path>
              <a:path w="160654" h="258445">
                <a:moveTo>
                  <a:pt x="133636" y="83713"/>
                </a:moveTo>
                <a:lnTo>
                  <a:pt x="108308" y="83713"/>
                </a:lnTo>
                <a:lnTo>
                  <a:pt x="112820" y="85975"/>
                </a:lnTo>
                <a:lnTo>
                  <a:pt x="106202" y="88248"/>
                </a:lnTo>
                <a:lnTo>
                  <a:pt x="133237" y="88248"/>
                </a:lnTo>
                <a:lnTo>
                  <a:pt x="130872" y="85975"/>
                </a:lnTo>
                <a:lnTo>
                  <a:pt x="133636" y="83713"/>
                </a:lnTo>
                <a:close/>
              </a:path>
              <a:path w="160654" h="258445">
                <a:moveTo>
                  <a:pt x="143807" y="6785"/>
                </a:moveTo>
                <a:lnTo>
                  <a:pt x="121846" y="6785"/>
                </a:lnTo>
                <a:lnTo>
                  <a:pt x="128850" y="7774"/>
                </a:lnTo>
                <a:lnTo>
                  <a:pt x="135460" y="11308"/>
                </a:lnTo>
                <a:lnTo>
                  <a:pt x="140377" y="18235"/>
                </a:lnTo>
                <a:lnTo>
                  <a:pt x="142304" y="29402"/>
                </a:lnTo>
                <a:lnTo>
                  <a:pt x="141646" y="38489"/>
                </a:lnTo>
                <a:lnTo>
                  <a:pt x="138844" y="52882"/>
                </a:lnTo>
                <a:lnTo>
                  <a:pt x="132658" y="68548"/>
                </a:lnTo>
                <a:lnTo>
                  <a:pt x="121846" y="81451"/>
                </a:lnTo>
                <a:lnTo>
                  <a:pt x="136400" y="81451"/>
                </a:lnTo>
                <a:lnTo>
                  <a:pt x="143094" y="75973"/>
                </a:lnTo>
                <a:lnTo>
                  <a:pt x="152383" y="63637"/>
                </a:lnTo>
                <a:lnTo>
                  <a:pt x="158287" y="50022"/>
                </a:lnTo>
                <a:lnTo>
                  <a:pt x="160356" y="36187"/>
                </a:lnTo>
                <a:lnTo>
                  <a:pt x="157850" y="22899"/>
                </a:lnTo>
                <a:lnTo>
                  <a:pt x="150465" y="11308"/>
                </a:lnTo>
                <a:lnTo>
                  <a:pt x="143807" y="6785"/>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object 108"/>
          <p:cNvSpPr/>
          <p:nvPr/>
        </p:nvSpPr>
        <p:spPr>
          <a:xfrm>
            <a:off x="5851820" y="5710217"/>
            <a:ext cx="29209" cy="29845"/>
          </a:xfrm>
          <a:custGeom>
            <a:avLst/>
            <a:gdLst/>
            <a:ahLst/>
            <a:cxnLst/>
            <a:rect l="l" t="t" r="r" b="b"/>
            <a:pathLst>
              <a:path w="29210" h="29845">
                <a:moveTo>
                  <a:pt x="22564" y="0"/>
                </a:moveTo>
                <a:lnTo>
                  <a:pt x="6618" y="0"/>
                </a:lnTo>
                <a:lnTo>
                  <a:pt x="0" y="6788"/>
                </a:lnTo>
                <a:lnTo>
                  <a:pt x="0" y="22629"/>
                </a:lnTo>
                <a:lnTo>
                  <a:pt x="6618" y="29417"/>
                </a:lnTo>
                <a:lnTo>
                  <a:pt x="22564" y="29417"/>
                </a:lnTo>
                <a:lnTo>
                  <a:pt x="29183" y="22629"/>
                </a:lnTo>
                <a:lnTo>
                  <a:pt x="29183" y="15841"/>
                </a:lnTo>
                <a:lnTo>
                  <a:pt x="29183" y="6788"/>
                </a:lnTo>
                <a:lnTo>
                  <a:pt x="2256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9" name="object 109"/>
          <p:cNvGrpSpPr/>
          <p:nvPr/>
        </p:nvGrpSpPr>
        <p:grpSpPr>
          <a:xfrm>
            <a:off x="5973667" y="5669479"/>
            <a:ext cx="514984" cy="172085"/>
            <a:chOff x="5973667" y="5669479"/>
            <a:chExt cx="514984" cy="172085"/>
          </a:xfrm>
        </p:grpSpPr>
        <p:pic>
          <p:nvPicPr>
            <p:cNvPr id="110" name="object 110"/>
            <p:cNvPicPr/>
            <p:nvPr/>
          </p:nvPicPr>
          <p:blipFill>
            <a:blip r:embed="rId44" cstate="print"/>
            <a:stretch>
              <a:fillRect/>
            </a:stretch>
          </p:blipFill>
          <p:spPr>
            <a:xfrm>
              <a:off x="5973667" y="5669479"/>
              <a:ext cx="246100" cy="171986"/>
            </a:xfrm>
            <a:prstGeom prst="rect">
              <a:avLst/>
            </a:prstGeom>
          </p:spPr>
        </p:pic>
        <p:pic>
          <p:nvPicPr>
            <p:cNvPr id="111" name="object 111"/>
            <p:cNvPicPr/>
            <p:nvPr/>
          </p:nvPicPr>
          <p:blipFill>
            <a:blip r:embed="rId45" cstate="print"/>
            <a:stretch>
              <a:fillRect/>
            </a:stretch>
          </p:blipFill>
          <p:spPr>
            <a:xfrm>
              <a:off x="6239924" y="5750949"/>
              <a:ext cx="122147" cy="90516"/>
            </a:xfrm>
            <a:prstGeom prst="rect">
              <a:avLst/>
            </a:prstGeom>
          </p:spPr>
        </p:pic>
        <p:pic>
          <p:nvPicPr>
            <p:cNvPr id="112" name="object 112"/>
            <p:cNvPicPr/>
            <p:nvPr/>
          </p:nvPicPr>
          <p:blipFill>
            <a:blip r:embed="rId46" cstate="print"/>
            <a:stretch>
              <a:fillRect/>
            </a:stretch>
          </p:blipFill>
          <p:spPr>
            <a:xfrm>
              <a:off x="6384636" y="5701164"/>
              <a:ext cx="103795" cy="140301"/>
            </a:xfrm>
            <a:prstGeom prst="rect">
              <a:avLst/>
            </a:prstGeom>
          </p:spPr>
        </p:pic>
      </p:grpSp>
      <p:grpSp>
        <p:nvGrpSpPr>
          <p:cNvPr id="113" name="object 113"/>
          <p:cNvGrpSpPr/>
          <p:nvPr/>
        </p:nvGrpSpPr>
        <p:grpSpPr>
          <a:xfrm>
            <a:off x="6535666" y="5581242"/>
            <a:ext cx="384175" cy="287655"/>
            <a:chOff x="6535666" y="5581242"/>
            <a:chExt cx="384175" cy="287655"/>
          </a:xfrm>
        </p:grpSpPr>
        <p:sp>
          <p:nvSpPr>
            <p:cNvPr id="114" name="object 114"/>
            <p:cNvSpPr/>
            <p:nvPr/>
          </p:nvSpPr>
          <p:spPr>
            <a:xfrm>
              <a:off x="6535666" y="5581242"/>
              <a:ext cx="66040" cy="287655"/>
            </a:xfrm>
            <a:custGeom>
              <a:avLst/>
              <a:gdLst/>
              <a:ahLst/>
              <a:cxnLst/>
              <a:rect l="l" t="t" r="r" b="b"/>
              <a:pathLst>
                <a:path w="66040" h="287654">
                  <a:moveTo>
                    <a:pt x="65586" y="0"/>
                  </a:moveTo>
                  <a:lnTo>
                    <a:pt x="63480" y="0"/>
                  </a:lnTo>
                  <a:lnTo>
                    <a:pt x="57905" y="3746"/>
                  </a:lnTo>
                  <a:lnTo>
                    <a:pt x="32426" y="32454"/>
                  </a:lnTo>
                  <a:lnTo>
                    <a:pt x="9519" y="80218"/>
                  </a:lnTo>
                  <a:lnTo>
                    <a:pt x="916" y="124978"/>
                  </a:lnTo>
                  <a:lnTo>
                    <a:pt x="0" y="144815"/>
                  </a:lnTo>
                  <a:lnTo>
                    <a:pt x="620" y="163695"/>
                  </a:lnTo>
                  <a:lnTo>
                    <a:pt x="8630" y="209094"/>
                  </a:lnTo>
                  <a:lnTo>
                    <a:pt x="32426" y="256827"/>
                  </a:lnTo>
                  <a:lnTo>
                    <a:pt x="63480" y="287376"/>
                  </a:lnTo>
                  <a:lnTo>
                    <a:pt x="65586" y="287376"/>
                  </a:lnTo>
                  <a:lnTo>
                    <a:pt x="65586" y="282852"/>
                  </a:lnTo>
                  <a:lnTo>
                    <a:pt x="61073" y="278326"/>
                  </a:lnTo>
                  <a:lnTo>
                    <a:pt x="38791" y="248237"/>
                  </a:lnTo>
                  <a:lnTo>
                    <a:pt x="24971" y="214116"/>
                  </a:lnTo>
                  <a:lnTo>
                    <a:pt x="17919" y="178723"/>
                  </a:lnTo>
                  <a:lnTo>
                    <a:pt x="15945" y="144815"/>
                  </a:lnTo>
                  <a:lnTo>
                    <a:pt x="18253" y="107365"/>
                  </a:lnTo>
                  <a:lnTo>
                    <a:pt x="26061" y="70980"/>
                  </a:lnTo>
                  <a:lnTo>
                    <a:pt x="40695" y="37570"/>
                  </a:lnTo>
                  <a:lnTo>
                    <a:pt x="63480" y="9046"/>
                  </a:lnTo>
                  <a:lnTo>
                    <a:pt x="65586" y="4523"/>
                  </a:lnTo>
                  <a:lnTo>
                    <a:pt x="6558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5" name="object 115"/>
            <p:cNvPicPr/>
            <p:nvPr/>
          </p:nvPicPr>
          <p:blipFill>
            <a:blip r:embed="rId47" cstate="print"/>
            <a:stretch>
              <a:fillRect/>
            </a:stretch>
          </p:blipFill>
          <p:spPr>
            <a:xfrm>
              <a:off x="6632842" y="5594812"/>
              <a:ext cx="286715" cy="246653"/>
            </a:xfrm>
            <a:prstGeom prst="rect">
              <a:avLst/>
            </a:prstGeom>
          </p:spPr>
        </p:pic>
      </p:grpSp>
      <p:sp>
        <p:nvSpPr>
          <p:cNvPr id="116" name="object 116"/>
          <p:cNvSpPr/>
          <p:nvPr/>
        </p:nvSpPr>
        <p:spPr>
          <a:xfrm>
            <a:off x="6973712" y="5766790"/>
            <a:ext cx="34290" cy="86360"/>
          </a:xfrm>
          <a:custGeom>
            <a:avLst/>
            <a:gdLst/>
            <a:ahLst/>
            <a:cxnLst/>
            <a:rect l="l" t="t" r="r" b="b"/>
            <a:pathLst>
              <a:path w="34290" h="86360">
                <a:moveTo>
                  <a:pt x="33408" y="24890"/>
                </a:moveTo>
                <a:lnTo>
                  <a:pt x="27077" y="24890"/>
                </a:lnTo>
                <a:lnTo>
                  <a:pt x="27077" y="29417"/>
                </a:lnTo>
                <a:lnTo>
                  <a:pt x="25196" y="45116"/>
                </a:lnTo>
                <a:lnTo>
                  <a:pt x="20382" y="58269"/>
                </a:lnTo>
                <a:lnTo>
                  <a:pt x="13876" y="68876"/>
                </a:lnTo>
                <a:lnTo>
                  <a:pt x="6919" y="76937"/>
                </a:lnTo>
                <a:lnTo>
                  <a:pt x="4512" y="81463"/>
                </a:lnTo>
                <a:lnTo>
                  <a:pt x="4512" y="85990"/>
                </a:lnTo>
                <a:lnTo>
                  <a:pt x="6919" y="85990"/>
                </a:lnTo>
                <a:lnTo>
                  <a:pt x="12038" y="81924"/>
                </a:lnTo>
                <a:lnTo>
                  <a:pt x="21247" y="70432"/>
                </a:lnTo>
                <a:lnTo>
                  <a:pt x="30062" y="52576"/>
                </a:lnTo>
                <a:lnTo>
                  <a:pt x="33996" y="29417"/>
                </a:lnTo>
                <a:lnTo>
                  <a:pt x="33408" y="24890"/>
                </a:lnTo>
                <a:close/>
              </a:path>
              <a:path w="34290" h="86360">
                <a:moveTo>
                  <a:pt x="13538" y="0"/>
                </a:moveTo>
                <a:lnTo>
                  <a:pt x="4512" y="0"/>
                </a:lnTo>
                <a:lnTo>
                  <a:pt x="0" y="6788"/>
                </a:lnTo>
                <a:lnTo>
                  <a:pt x="0" y="22629"/>
                </a:lnTo>
                <a:lnTo>
                  <a:pt x="4512" y="29417"/>
                </a:lnTo>
                <a:lnTo>
                  <a:pt x="22564" y="29417"/>
                </a:lnTo>
                <a:lnTo>
                  <a:pt x="24971" y="27152"/>
                </a:lnTo>
                <a:lnTo>
                  <a:pt x="24971" y="24890"/>
                </a:lnTo>
                <a:lnTo>
                  <a:pt x="33408" y="24890"/>
                </a:lnTo>
                <a:lnTo>
                  <a:pt x="32407" y="17183"/>
                </a:lnTo>
                <a:lnTo>
                  <a:pt x="28054" y="7920"/>
                </a:lnTo>
                <a:lnTo>
                  <a:pt x="21558" y="2050"/>
                </a:lnTo>
                <a:lnTo>
                  <a:pt x="1353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17" name="object 117"/>
          <p:cNvGrpSpPr/>
          <p:nvPr/>
        </p:nvGrpSpPr>
        <p:grpSpPr>
          <a:xfrm>
            <a:off x="7091045" y="5581242"/>
            <a:ext cx="294005" cy="287655"/>
            <a:chOff x="7091045" y="5581242"/>
            <a:chExt cx="294005" cy="287655"/>
          </a:xfrm>
        </p:grpSpPr>
        <p:pic>
          <p:nvPicPr>
            <p:cNvPr id="118" name="object 118"/>
            <p:cNvPicPr/>
            <p:nvPr/>
          </p:nvPicPr>
          <p:blipFill>
            <a:blip r:embed="rId48" cstate="print"/>
            <a:stretch>
              <a:fillRect/>
            </a:stretch>
          </p:blipFill>
          <p:spPr>
            <a:xfrm>
              <a:off x="7091045" y="5594812"/>
              <a:ext cx="203378" cy="208182"/>
            </a:xfrm>
            <a:prstGeom prst="rect">
              <a:avLst/>
            </a:prstGeom>
          </p:spPr>
        </p:pic>
        <p:sp>
          <p:nvSpPr>
            <p:cNvPr id="119" name="object 119"/>
            <p:cNvSpPr/>
            <p:nvPr/>
          </p:nvSpPr>
          <p:spPr>
            <a:xfrm>
              <a:off x="7319094" y="5581242"/>
              <a:ext cx="66040" cy="287655"/>
            </a:xfrm>
            <a:custGeom>
              <a:avLst/>
              <a:gdLst/>
              <a:ahLst/>
              <a:cxnLst/>
              <a:rect l="l" t="t" r="r" b="b"/>
              <a:pathLst>
                <a:path w="66040" h="287654">
                  <a:moveTo>
                    <a:pt x="2406" y="0"/>
                  </a:moveTo>
                  <a:lnTo>
                    <a:pt x="0" y="2261"/>
                  </a:lnTo>
                  <a:lnTo>
                    <a:pt x="0" y="4523"/>
                  </a:lnTo>
                  <a:lnTo>
                    <a:pt x="4512" y="9046"/>
                  </a:lnTo>
                  <a:lnTo>
                    <a:pt x="24002" y="34072"/>
                  </a:lnTo>
                  <a:lnTo>
                    <a:pt x="38133" y="65043"/>
                  </a:lnTo>
                  <a:lnTo>
                    <a:pt x="46736" y="101959"/>
                  </a:lnTo>
                  <a:lnTo>
                    <a:pt x="49641" y="144815"/>
                  </a:lnTo>
                  <a:lnTo>
                    <a:pt x="47370" y="180986"/>
                  </a:lnTo>
                  <a:lnTo>
                    <a:pt x="39825" y="216944"/>
                  </a:lnTo>
                  <a:lnTo>
                    <a:pt x="25906" y="250781"/>
                  </a:lnTo>
                  <a:lnTo>
                    <a:pt x="4512" y="280587"/>
                  </a:lnTo>
                  <a:lnTo>
                    <a:pt x="0" y="282852"/>
                  </a:lnTo>
                  <a:lnTo>
                    <a:pt x="0" y="287376"/>
                  </a:lnTo>
                  <a:lnTo>
                    <a:pt x="2406" y="287376"/>
                  </a:lnTo>
                  <a:lnTo>
                    <a:pt x="9119" y="283946"/>
                  </a:lnTo>
                  <a:lnTo>
                    <a:pt x="47535" y="230806"/>
                  </a:lnTo>
                  <a:lnTo>
                    <a:pt x="62427" y="184415"/>
                  </a:lnTo>
                  <a:lnTo>
                    <a:pt x="65586" y="144815"/>
                  </a:lnTo>
                  <a:lnTo>
                    <a:pt x="64966" y="125580"/>
                  </a:lnTo>
                  <a:lnTo>
                    <a:pt x="56955" y="78628"/>
                  </a:lnTo>
                  <a:lnTo>
                    <a:pt x="33503" y="30545"/>
                  </a:lnTo>
                  <a:lnTo>
                    <a:pt x="8823" y="3393"/>
                  </a:lnTo>
                  <a:lnTo>
                    <a:pt x="240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0" name="TextBox 119">
            <a:extLst>
              <a:ext uri="{FF2B5EF4-FFF2-40B4-BE49-F238E27FC236}">
                <a16:creationId xmlns:a16="http://schemas.microsoft.com/office/drawing/2014/main" id="{64CC25A8-B432-4005-95E9-A999759978E8}"/>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21" name="Slide Number Placeholder 120">
            <a:extLst>
              <a:ext uri="{FF2B5EF4-FFF2-40B4-BE49-F238E27FC236}">
                <a16:creationId xmlns:a16="http://schemas.microsoft.com/office/drawing/2014/main" id="{4D12F72C-A752-4BE2-975F-5FAABAAE8356}"/>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1832" y="461899"/>
            <a:ext cx="571563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Scoring </a:t>
            </a:r>
            <a:r>
              <a:rPr sz="4400" spc="-5" dirty="0">
                <a:latin typeface="Calibri"/>
                <a:cs typeface="Calibri"/>
              </a:rPr>
              <a:t>Functions:</a:t>
            </a:r>
            <a:r>
              <a:rPr sz="4400" spc="-20" dirty="0">
                <a:latin typeface="Calibri"/>
                <a:cs typeface="Calibri"/>
              </a:rPr>
              <a:t> </a:t>
            </a:r>
            <a:r>
              <a:rPr sz="4400" spc="-125" dirty="0">
                <a:latin typeface="Calibri"/>
                <a:cs typeface="Calibri"/>
              </a:rPr>
              <a:t>Take</a:t>
            </a:r>
            <a:r>
              <a:rPr sz="4400" spc="-5" dirty="0">
                <a:latin typeface="Calibri"/>
                <a:cs typeface="Calibri"/>
              </a:rPr>
              <a:t> </a:t>
            </a:r>
            <a:r>
              <a:rPr sz="4400" dirty="0">
                <a:latin typeface="Calibri"/>
                <a:cs typeface="Calibri"/>
              </a:rPr>
              <a:t>2</a:t>
            </a:r>
            <a:endParaRPr sz="4400">
              <a:latin typeface="Calibri"/>
              <a:cs typeface="Calibri"/>
            </a:endParaRPr>
          </a:p>
        </p:txBody>
      </p:sp>
      <p:sp>
        <p:nvSpPr>
          <p:cNvPr id="3" name="object 3"/>
          <p:cNvSpPr txBox="1"/>
          <p:nvPr/>
        </p:nvSpPr>
        <p:spPr>
          <a:xfrm>
            <a:off x="535940" y="3116021"/>
            <a:ext cx="7498080" cy="2705100"/>
          </a:xfrm>
          <a:prstGeom prst="rect">
            <a:avLst/>
          </a:prstGeom>
        </p:spPr>
        <p:txBody>
          <a:bodyPr vert="horz" wrap="square" lIns="0" tIns="12700" rIns="0" bIns="0" rtlCol="0">
            <a:spAutoFit/>
          </a:bodyPr>
          <a:lstStyle/>
          <a:p>
            <a:pPr marL="355600" marR="0" lvl="0" indent="-342900" algn="l" defTabSz="914400" rtl="0" eaLnBrk="1" fontAlgn="auto" latinLnBrk="0" hangingPunct="1">
              <a:lnSpc>
                <a:spcPct val="100000"/>
              </a:lnSpc>
              <a:spcBef>
                <a:spcPts val="100"/>
              </a:spcBef>
              <a:spcAft>
                <a:spcPts val="0"/>
              </a:spcAft>
              <a:buClrTx/>
              <a:buSzTx/>
              <a:buFont typeface="Arial MT"/>
              <a:buChar char="•"/>
              <a:tabLst>
                <a:tab pos="354965" algn="l"/>
                <a:tab pos="355600" algn="l"/>
              </a:tabLst>
              <a:defRPr/>
            </a:pPr>
            <a:r>
              <a:rPr kumimoji="0" sz="3000" b="0" i="0" u="none" strike="noStrike" kern="1200" cap="none" spc="-15" normalizeH="0" baseline="0" noProof="0" dirty="0">
                <a:ln>
                  <a:noFill/>
                </a:ln>
                <a:solidFill>
                  <a:prstClr val="black"/>
                </a:solidFill>
                <a:effectLst/>
                <a:uLnTx/>
                <a:uFillTx/>
                <a:latin typeface="Calibri"/>
                <a:ea typeface="+mn-ea"/>
                <a:cs typeface="Calibri"/>
              </a:rPr>
              <a:t>Proof</a:t>
            </a:r>
            <a:r>
              <a:rPr kumimoji="0" sz="3000" b="0" i="0" u="none" strike="noStrike" kern="1200" cap="none" spc="-30" normalizeH="0" baseline="0" noProof="0" dirty="0">
                <a:ln>
                  <a:noFill/>
                </a:ln>
                <a:solidFill>
                  <a:prstClr val="black"/>
                </a:solidFill>
                <a:effectLst/>
                <a:uLnTx/>
                <a:uFillTx/>
                <a:latin typeface="Calibri"/>
                <a:ea typeface="+mn-ea"/>
                <a:cs typeface="Calibri"/>
              </a:rPr>
              <a:t> </a:t>
            </a:r>
            <a:r>
              <a:rPr kumimoji="0" sz="3000" b="0" i="0" u="none" strike="noStrike" kern="1200" cap="none" spc="-25" normalizeH="0" baseline="0" noProof="0" dirty="0">
                <a:ln>
                  <a:noFill/>
                </a:ln>
                <a:solidFill>
                  <a:prstClr val="black"/>
                </a:solidFill>
                <a:effectLst/>
                <a:uLnTx/>
                <a:uFillTx/>
                <a:latin typeface="Calibri"/>
                <a:ea typeface="+mn-ea"/>
                <a:cs typeface="Calibri"/>
              </a:rPr>
              <a:t>sketch</a:t>
            </a:r>
            <a:endParaRPr kumimoji="0" sz="30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20"/>
              </a:spcBef>
              <a:spcAft>
                <a:spcPts val="0"/>
              </a:spcAft>
              <a:buClrTx/>
              <a:buSzTx/>
              <a:buFont typeface="Arial MT"/>
              <a:buChar char="–"/>
              <a:tabLst>
                <a:tab pos="756920" algn="l"/>
              </a:tabLst>
              <a:defRPr/>
            </a:pPr>
            <a:r>
              <a:rPr kumimoji="0" sz="2600" b="0" i="0" u="none" strike="noStrike" kern="1200" cap="none" spc="-5" normalizeH="0" baseline="0" noProof="0" dirty="0">
                <a:ln>
                  <a:noFill/>
                </a:ln>
                <a:solidFill>
                  <a:prstClr val="black"/>
                </a:solidFill>
                <a:effectLst/>
                <a:uLnTx/>
                <a:uFillTx/>
                <a:latin typeface="Calibri"/>
                <a:ea typeface="+mn-ea"/>
                <a:cs typeface="Calibri"/>
              </a:rPr>
              <a:t>Deterministic:</a:t>
            </a:r>
            <a:r>
              <a:rPr kumimoji="0" sz="2600" b="0" i="0" u="none" strike="noStrike" kern="1200" cap="none" spc="-40" normalizeH="0" baseline="0" noProof="0" dirty="0">
                <a:ln>
                  <a:noFill/>
                </a:ln>
                <a:solidFill>
                  <a:prstClr val="black"/>
                </a:solidFill>
                <a:effectLst/>
                <a:uLnTx/>
                <a:uFillTx/>
                <a:latin typeface="Calibri"/>
                <a:ea typeface="+mn-ea"/>
                <a:cs typeface="Calibri"/>
              </a:rPr>
              <a:t> </a:t>
            </a:r>
            <a:r>
              <a:rPr kumimoji="0" sz="2600" b="0" i="0" u="none" strike="noStrike" kern="1200" cap="none" spc="0" normalizeH="0" baseline="0" noProof="0" dirty="0">
                <a:ln>
                  <a:noFill/>
                </a:ln>
                <a:solidFill>
                  <a:prstClr val="black"/>
                </a:solidFill>
                <a:effectLst/>
                <a:uLnTx/>
                <a:uFillTx/>
                <a:latin typeface="Calibri"/>
                <a:ea typeface="+mn-ea"/>
                <a:cs typeface="Calibri"/>
              </a:rPr>
              <a:t>ω</a:t>
            </a:r>
            <a:r>
              <a:rPr kumimoji="0" sz="2600" b="0" i="0" u="none" strike="noStrike" kern="1200" cap="none" spc="-15" normalizeH="0" baseline="0" noProof="0" dirty="0">
                <a:ln>
                  <a:noFill/>
                </a:ln>
                <a:solidFill>
                  <a:prstClr val="black"/>
                </a:solidFill>
                <a:effectLst/>
                <a:uLnTx/>
                <a:uFillTx/>
                <a:latin typeface="Calibri"/>
                <a:ea typeface="+mn-ea"/>
                <a:cs typeface="Calibri"/>
              </a:rPr>
              <a:t> </a:t>
            </a:r>
            <a:r>
              <a:rPr kumimoji="0" sz="2600" b="0" i="0" u="none" strike="noStrike" kern="1200" cap="none" spc="0" normalizeH="0" baseline="0" noProof="0" dirty="0">
                <a:ln>
                  <a:noFill/>
                </a:ln>
                <a:solidFill>
                  <a:prstClr val="black"/>
                </a:solidFill>
                <a:effectLst/>
                <a:uLnTx/>
                <a:uFillTx/>
                <a:latin typeface="Calibri"/>
                <a:ea typeface="+mn-ea"/>
                <a:cs typeface="Calibri"/>
              </a:rPr>
              <a:t>is</a:t>
            </a:r>
            <a:r>
              <a:rPr kumimoji="0" sz="2600" b="0" i="0" u="none" strike="noStrike" kern="1200" cap="none" spc="-15"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deterministic,</a:t>
            </a:r>
            <a:r>
              <a:rPr kumimoji="0" sz="2600" b="0" i="0" u="none" strike="noStrike" kern="1200" cap="none" spc="-40"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so </a:t>
            </a:r>
            <a:r>
              <a:rPr kumimoji="0" sz="2600" b="0" i="0" u="none" strike="noStrike" kern="1200" cap="none" spc="-15" normalizeH="0" baseline="0" noProof="0" dirty="0">
                <a:ln>
                  <a:noFill/>
                </a:ln>
                <a:solidFill>
                  <a:prstClr val="black"/>
                </a:solidFill>
                <a:effectLst/>
                <a:uLnTx/>
                <a:uFillTx/>
                <a:latin typeface="Calibri"/>
                <a:ea typeface="+mn-ea"/>
                <a:cs typeface="Calibri"/>
              </a:rPr>
              <a:t>score </a:t>
            </a:r>
            <a:r>
              <a:rPr kumimoji="0" sz="2600" b="0" i="0" u="none" strike="noStrike" kern="1200" cap="none" spc="0" normalizeH="0" baseline="0" noProof="0" dirty="0">
                <a:ln>
                  <a:noFill/>
                </a:ln>
                <a:solidFill>
                  <a:prstClr val="black"/>
                </a:solidFill>
                <a:effectLst/>
                <a:uLnTx/>
                <a:uFillTx/>
                <a:latin typeface="Calibri"/>
                <a:ea typeface="+mn-ea"/>
                <a:cs typeface="Calibri"/>
              </a:rPr>
              <a:t>is</a:t>
            </a:r>
            <a:r>
              <a:rPr kumimoji="0" sz="2600" b="0" i="0" u="none" strike="noStrike" kern="1200" cap="none" spc="-15" normalizeH="0" baseline="0" noProof="0" dirty="0">
                <a:ln>
                  <a:noFill/>
                </a:ln>
                <a:solidFill>
                  <a:prstClr val="black"/>
                </a:solidFill>
                <a:effectLst/>
                <a:uLnTx/>
                <a:uFillTx/>
                <a:latin typeface="Calibri"/>
                <a:ea typeface="+mn-ea"/>
                <a:cs typeface="Calibri"/>
              </a:rPr>
              <a:t> </a:t>
            </a:r>
            <a:r>
              <a:rPr kumimoji="0" sz="2600" b="0" i="0" u="none" strike="noStrike" kern="1200" cap="none" spc="-10" normalizeH="0" baseline="0" noProof="0" dirty="0">
                <a:ln>
                  <a:noFill/>
                </a:ln>
                <a:solidFill>
                  <a:prstClr val="black"/>
                </a:solidFill>
                <a:effectLst/>
                <a:uLnTx/>
                <a:uFillTx/>
                <a:latin typeface="Calibri"/>
                <a:ea typeface="+mn-ea"/>
                <a:cs typeface="Calibri"/>
              </a:rPr>
              <a:t>too</a:t>
            </a:r>
            <a:endParaRPr kumimoji="0" sz="26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0"/>
              </a:spcBef>
              <a:spcAft>
                <a:spcPts val="0"/>
              </a:spcAft>
              <a:buClrTx/>
              <a:buSzTx/>
              <a:buFont typeface="Arial MT"/>
              <a:buChar char="–"/>
              <a:tabLst>
                <a:tab pos="756920" algn="l"/>
              </a:tabLst>
              <a:defRPr/>
            </a:pPr>
            <a:r>
              <a:rPr kumimoji="0" sz="2600" b="0" i="0" u="none" strike="noStrike" kern="1200" cap="none" spc="-5" normalizeH="0" baseline="0" noProof="0" dirty="0">
                <a:ln>
                  <a:noFill/>
                </a:ln>
                <a:solidFill>
                  <a:prstClr val="black"/>
                </a:solidFill>
                <a:effectLst/>
                <a:uLnTx/>
                <a:uFillTx/>
                <a:latin typeface="Calibri"/>
                <a:ea typeface="+mn-ea"/>
                <a:cs typeface="Calibri"/>
              </a:rPr>
              <a:t>Simple</a:t>
            </a:r>
            <a:r>
              <a:rPr kumimoji="0" sz="2600" b="0" i="0" u="none" strike="noStrike" kern="1200" cap="none" spc="-20" normalizeH="0" baseline="0" noProof="0" dirty="0">
                <a:ln>
                  <a:noFill/>
                </a:ln>
                <a:solidFill>
                  <a:prstClr val="black"/>
                </a:solidFill>
                <a:effectLst/>
                <a:uLnTx/>
                <a:uFillTx/>
                <a:latin typeface="Calibri"/>
                <a:ea typeface="+mn-ea"/>
                <a:cs typeface="Calibri"/>
              </a:rPr>
              <a:t> </a:t>
            </a:r>
            <a:r>
              <a:rPr kumimoji="0" sz="2600" b="0" i="0" u="none" strike="noStrike" kern="1200" cap="none" spc="-10" normalizeH="0" baseline="0" noProof="0" dirty="0">
                <a:ln>
                  <a:noFill/>
                </a:ln>
                <a:solidFill>
                  <a:prstClr val="black"/>
                </a:solidFill>
                <a:effectLst/>
                <a:uLnTx/>
                <a:uFillTx/>
                <a:latin typeface="Calibri"/>
                <a:ea typeface="+mn-ea"/>
                <a:cs typeface="Calibri"/>
              </a:rPr>
              <a:t>ordering:</a:t>
            </a:r>
            <a:r>
              <a:rPr kumimoji="0" sz="2600" b="0" i="0" u="none" strike="noStrike" kern="1200" cap="none" spc="-15"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Same</a:t>
            </a:r>
            <a:r>
              <a:rPr kumimoji="0" sz="2600" b="0" i="0" u="none" strike="noStrike" kern="1200" cap="none" spc="-10" normalizeH="0" baseline="0" noProof="0" dirty="0">
                <a:ln>
                  <a:noFill/>
                </a:ln>
                <a:solidFill>
                  <a:prstClr val="black"/>
                </a:solidFill>
                <a:effectLst/>
                <a:uLnTx/>
                <a:uFillTx/>
                <a:latin typeface="Calibri"/>
                <a:ea typeface="+mn-ea"/>
                <a:cs typeface="Calibri"/>
              </a:rPr>
              <a:t> </a:t>
            </a:r>
            <a:r>
              <a:rPr kumimoji="0" sz="2600" b="0" i="0" u="none" strike="noStrike" kern="1200" cap="none" spc="0" normalizeH="0" baseline="0" noProof="0" dirty="0">
                <a:ln>
                  <a:noFill/>
                </a:ln>
                <a:solidFill>
                  <a:prstClr val="black"/>
                </a:solidFill>
                <a:effectLst/>
                <a:uLnTx/>
                <a:uFillTx/>
                <a:latin typeface="Calibri"/>
                <a:ea typeface="+mn-ea"/>
                <a:cs typeface="Calibri"/>
              </a:rPr>
              <a:t>as</a:t>
            </a:r>
            <a:r>
              <a:rPr kumimoji="0" sz="2600" b="0" i="0" u="none" strike="noStrike" kern="1200" cap="none" spc="-10"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function</a:t>
            </a:r>
            <a:r>
              <a:rPr kumimoji="0" sz="2600" b="0" i="0" u="none" strike="noStrike" kern="1200" cap="none" spc="-30"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#1</a:t>
            </a:r>
            <a:endParaRPr kumimoji="0" sz="26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ts val="2810"/>
              </a:lnSpc>
              <a:spcBef>
                <a:spcPts val="0"/>
              </a:spcBef>
              <a:spcAft>
                <a:spcPts val="0"/>
              </a:spcAft>
              <a:buClrTx/>
              <a:buSzTx/>
              <a:buFont typeface="Arial MT"/>
              <a:buChar char="–"/>
              <a:tabLst>
                <a:tab pos="756920" algn="l"/>
              </a:tabLst>
              <a:defRPr/>
            </a:pPr>
            <a:r>
              <a:rPr kumimoji="0" sz="2600" b="0" i="0" u="none" strike="noStrike" kern="1200" cap="none" spc="-5" normalizeH="0" baseline="0" noProof="0" dirty="0">
                <a:ln>
                  <a:noFill/>
                </a:ln>
                <a:solidFill>
                  <a:prstClr val="black"/>
                </a:solidFill>
                <a:effectLst/>
                <a:uLnTx/>
                <a:uFillTx/>
                <a:latin typeface="Calibri"/>
                <a:ea typeface="+mn-ea"/>
                <a:cs typeface="Calibri"/>
              </a:rPr>
              <a:t>Authorization</a:t>
            </a:r>
            <a:r>
              <a:rPr kumimoji="0" sz="2600" b="0" i="0" u="none" strike="noStrike" kern="1200" cap="none" spc="-15" normalizeH="0" baseline="0" noProof="0" dirty="0">
                <a:ln>
                  <a:noFill/>
                </a:ln>
                <a:solidFill>
                  <a:prstClr val="black"/>
                </a:solidFill>
                <a:effectLst/>
                <a:uLnTx/>
                <a:uFillTx/>
                <a:latin typeface="Calibri"/>
                <a:ea typeface="+mn-ea"/>
                <a:cs typeface="Calibri"/>
              </a:rPr>
              <a:t> relevant:</a:t>
            </a:r>
            <a:r>
              <a:rPr kumimoji="0" sz="2600" b="0" i="0" u="none" strike="noStrike" kern="1200" cap="none" spc="-20" normalizeH="0" baseline="0" noProof="0" dirty="0">
                <a:ln>
                  <a:noFill/>
                </a:ln>
                <a:solidFill>
                  <a:prstClr val="black"/>
                </a:solidFill>
                <a:effectLst/>
                <a:uLnTx/>
                <a:uFillTx/>
                <a:latin typeface="Calibri"/>
                <a:ea typeface="+mn-ea"/>
                <a:cs typeface="Calibri"/>
              </a:rPr>
              <a:t> </a:t>
            </a:r>
            <a:r>
              <a:rPr kumimoji="0" sz="2600" b="0" i="0" u="none" strike="noStrike" kern="1200" cap="none" spc="0" normalizeH="0" baseline="0" noProof="0" dirty="0">
                <a:ln>
                  <a:noFill/>
                </a:ln>
                <a:solidFill>
                  <a:prstClr val="black"/>
                </a:solidFill>
                <a:effectLst/>
                <a:uLnTx/>
                <a:uFillTx/>
                <a:latin typeface="Calibri"/>
                <a:ea typeface="+mn-ea"/>
                <a:cs typeface="Calibri"/>
              </a:rPr>
              <a:t>trivial </a:t>
            </a:r>
            <a:r>
              <a:rPr kumimoji="0" sz="2600" b="0" i="0" u="none" strike="noStrike" kern="1200" cap="none" spc="-5" normalizeH="0" baseline="0" noProof="0" dirty="0">
                <a:ln>
                  <a:noFill/>
                </a:ln>
                <a:solidFill>
                  <a:prstClr val="black"/>
                </a:solidFill>
                <a:effectLst/>
                <a:uLnTx/>
                <a:uFillTx/>
                <a:latin typeface="Calibri"/>
                <a:ea typeface="+mn-ea"/>
                <a:cs typeface="Calibri"/>
              </a:rPr>
              <a:t>by</a:t>
            </a:r>
            <a:r>
              <a:rPr kumimoji="0" sz="2600" b="0" i="0" u="none" strike="noStrike" kern="1200" cap="none" spc="-15"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def’n</a:t>
            </a:r>
            <a:r>
              <a:rPr kumimoji="0" sz="2600" b="0" i="0" u="none" strike="noStrike" kern="1200" cap="none" spc="-30" normalizeH="0" baseline="0" noProof="0" dirty="0">
                <a:ln>
                  <a:noFill/>
                </a:ln>
                <a:solidFill>
                  <a:prstClr val="black"/>
                </a:solidFill>
                <a:effectLst/>
                <a:uLnTx/>
                <a:uFillTx/>
                <a:latin typeface="Calibri"/>
                <a:ea typeface="+mn-ea"/>
                <a:cs typeface="Calibri"/>
              </a:rPr>
              <a:t> </a:t>
            </a:r>
            <a:r>
              <a:rPr kumimoji="0" sz="2600" b="0" i="0" u="none" strike="noStrike" kern="1200" cap="none" spc="0" normalizeH="0" baseline="0" noProof="0" dirty="0">
                <a:ln>
                  <a:noFill/>
                </a:ln>
                <a:solidFill>
                  <a:prstClr val="black"/>
                </a:solidFill>
                <a:effectLst/>
                <a:uLnTx/>
                <a:uFillTx/>
                <a:latin typeface="Calibri"/>
                <a:ea typeface="+mn-ea"/>
                <a:cs typeface="Calibri"/>
              </a:rPr>
              <a:t>of</a:t>
            </a:r>
            <a:r>
              <a:rPr kumimoji="0" sz="2600" b="0" i="0" u="none" strike="noStrike" kern="1200" cap="none" spc="5" normalizeH="0" baseline="0" noProof="0" dirty="0">
                <a:ln>
                  <a:noFill/>
                </a:ln>
                <a:solidFill>
                  <a:prstClr val="black"/>
                </a:solidFill>
                <a:effectLst/>
                <a:uLnTx/>
                <a:uFillTx/>
                <a:latin typeface="Calibri"/>
                <a:ea typeface="+mn-ea"/>
                <a:cs typeface="Calibri"/>
              </a:rPr>
              <a:t> </a:t>
            </a:r>
            <a:r>
              <a:rPr kumimoji="0" sz="2600" b="0" i="0" u="none" strike="noStrike" kern="1200" cap="none" spc="-15" normalizeH="0" baseline="0" noProof="0" dirty="0">
                <a:ln>
                  <a:noFill/>
                </a:ln>
                <a:solidFill>
                  <a:prstClr val="black"/>
                </a:solidFill>
                <a:effectLst/>
                <a:uLnTx/>
                <a:uFillTx/>
                <a:latin typeface="Calibri"/>
                <a:ea typeface="+mn-ea"/>
                <a:cs typeface="Calibri"/>
              </a:rPr>
              <a:t>proofs </a:t>
            </a:r>
            <a:r>
              <a:rPr kumimoji="0" sz="2600" b="0" i="0" u="none" strike="noStrike" kern="1200" cap="none" spc="-5" normalizeH="0" baseline="0" noProof="0" dirty="0">
                <a:ln>
                  <a:noFill/>
                </a:ln>
                <a:solidFill>
                  <a:prstClr val="black"/>
                </a:solidFill>
                <a:effectLst/>
                <a:uLnTx/>
                <a:uFillTx/>
                <a:latin typeface="Calibri"/>
                <a:ea typeface="+mn-ea"/>
                <a:cs typeface="Calibri"/>
              </a:rPr>
              <a:t>of</a:t>
            </a:r>
            <a:endParaRPr kumimoji="0" sz="2600" b="0" i="0" u="none" strike="noStrike" kern="1200" cap="none" spc="0" normalizeH="0" baseline="0" noProof="0">
              <a:ln>
                <a:noFill/>
              </a:ln>
              <a:solidFill>
                <a:prstClr val="black"/>
              </a:solidFill>
              <a:effectLst/>
              <a:uLnTx/>
              <a:uFillTx/>
              <a:latin typeface="Calibri"/>
              <a:ea typeface="+mn-ea"/>
              <a:cs typeface="Calibri"/>
            </a:endParaRPr>
          </a:p>
          <a:p>
            <a:pPr marL="756285" marR="0" lvl="0" indent="0" algn="l" defTabSz="914400" rtl="0" eaLnBrk="1" fontAlgn="auto" latinLnBrk="0" hangingPunct="1">
              <a:lnSpc>
                <a:spcPts val="2810"/>
              </a:lnSpc>
              <a:spcBef>
                <a:spcPts val="0"/>
              </a:spcBef>
              <a:spcAft>
                <a:spcPts val="0"/>
              </a:spcAft>
              <a:buClrTx/>
              <a:buSzTx/>
              <a:buFontTx/>
              <a:buNone/>
              <a:tabLst/>
              <a:defRPr/>
            </a:pPr>
            <a:r>
              <a:rPr kumimoji="0" sz="2600" b="0" i="0" u="none" strike="noStrike" kern="1200" cap="none" spc="-5" normalizeH="0" baseline="0" noProof="0" dirty="0">
                <a:ln>
                  <a:noFill/>
                </a:ln>
                <a:solidFill>
                  <a:prstClr val="black"/>
                </a:solidFill>
                <a:effectLst/>
                <a:uLnTx/>
                <a:uFillTx/>
                <a:latin typeface="Calibri"/>
                <a:ea typeface="+mn-ea"/>
                <a:cs typeface="Calibri"/>
              </a:rPr>
              <a:t>authorization</a:t>
            </a:r>
            <a:endParaRPr kumimoji="0" sz="2600" b="0" i="0" u="none" strike="noStrike" kern="1200" cap="none" spc="0" normalizeH="0" baseline="0" noProof="0">
              <a:ln>
                <a:noFill/>
              </a:ln>
              <a:solidFill>
                <a:prstClr val="black"/>
              </a:solidFill>
              <a:effectLst/>
              <a:uLnTx/>
              <a:uFillTx/>
              <a:latin typeface="Calibri"/>
              <a:ea typeface="+mn-ea"/>
              <a:cs typeface="Calibri"/>
            </a:endParaRPr>
          </a:p>
          <a:p>
            <a:pPr marL="756285" marR="661035" lvl="1" indent="-287020" algn="l" defTabSz="914400" rtl="0" eaLnBrk="1" fontAlgn="auto" latinLnBrk="0" hangingPunct="1">
              <a:lnSpc>
                <a:spcPts val="2500"/>
              </a:lnSpc>
              <a:spcBef>
                <a:spcPts val="600"/>
              </a:spcBef>
              <a:spcAft>
                <a:spcPts val="0"/>
              </a:spcAft>
              <a:buClrTx/>
              <a:buSzTx/>
              <a:buFont typeface="Arial MT"/>
              <a:buChar char="–"/>
              <a:tabLst>
                <a:tab pos="756920" algn="l"/>
                <a:tab pos="2204720" algn="l"/>
              </a:tabLst>
              <a:defRPr/>
            </a:pPr>
            <a:r>
              <a:rPr kumimoji="0" sz="2600" b="0" i="0" u="none" strike="noStrike" kern="1200" cap="none" spc="0" normalizeH="0" baseline="0" noProof="0" dirty="0">
                <a:ln>
                  <a:noFill/>
                </a:ln>
                <a:solidFill>
                  <a:prstClr val="black"/>
                </a:solidFill>
                <a:effectLst/>
                <a:uLnTx/>
                <a:uFillTx/>
                <a:latin typeface="Calibri"/>
                <a:ea typeface="+mn-ea"/>
                <a:cs typeface="Calibri"/>
              </a:rPr>
              <a:t>Bounded:	Based</a:t>
            </a:r>
            <a:r>
              <a:rPr kumimoji="0" sz="2600" b="0" i="0" u="none" strike="noStrike" kern="1200" cap="none" spc="-35"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on</a:t>
            </a:r>
            <a:r>
              <a:rPr kumimoji="0" sz="2600" b="0" i="0" u="none" strike="noStrike" kern="1200" cap="none" spc="-15"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geometric</a:t>
            </a:r>
            <a:r>
              <a:rPr kumimoji="0" sz="2600" b="0" i="0" u="none" strike="noStrike" kern="1200" cap="none" spc="-20"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series</a:t>
            </a:r>
            <a:r>
              <a:rPr kumimoji="0" sz="2600" b="0" i="0" u="none" strike="noStrike" kern="1200" cap="none" spc="-40" normalizeH="0" baseline="0" noProof="0" dirty="0">
                <a:ln>
                  <a:noFill/>
                </a:ln>
                <a:solidFill>
                  <a:prstClr val="black"/>
                </a:solidFill>
                <a:effectLst/>
                <a:uLnTx/>
                <a:uFillTx/>
                <a:latin typeface="Calibri"/>
                <a:ea typeface="+mn-ea"/>
                <a:cs typeface="Calibri"/>
              </a:rPr>
              <a:t> </a:t>
            </a:r>
            <a:r>
              <a:rPr kumimoji="0" sz="2600" b="0" i="0" u="none" strike="noStrike" kern="1200" cap="none" spc="0" normalizeH="0" baseline="0" noProof="0" dirty="0">
                <a:ln>
                  <a:noFill/>
                </a:ln>
                <a:solidFill>
                  <a:prstClr val="black"/>
                </a:solidFill>
                <a:effectLst/>
                <a:uLnTx/>
                <a:uFillTx/>
                <a:latin typeface="Calibri"/>
                <a:ea typeface="+mn-ea"/>
                <a:cs typeface="Calibri"/>
              </a:rPr>
              <a:t>in</a:t>
            </a:r>
            <a:r>
              <a:rPr kumimoji="0" sz="2600" b="0" i="0" u="none" strike="noStrike" kern="1200" cap="none" spc="-10" normalizeH="0" baseline="0" noProof="0" dirty="0">
                <a:ln>
                  <a:noFill/>
                </a:ln>
                <a:solidFill>
                  <a:prstClr val="black"/>
                </a:solidFill>
                <a:effectLst/>
                <a:uLnTx/>
                <a:uFillTx/>
                <a:latin typeface="Calibri"/>
                <a:ea typeface="+mn-ea"/>
                <a:cs typeface="Calibri"/>
              </a:rPr>
              <a:t> </a:t>
            </a:r>
            <a:r>
              <a:rPr kumimoji="0" sz="2600" b="0" i="0" u="none" strike="noStrike" kern="1200" cap="none" spc="-15" normalizeH="0" baseline="0" noProof="0" dirty="0">
                <a:ln>
                  <a:noFill/>
                </a:ln>
                <a:solidFill>
                  <a:prstClr val="black"/>
                </a:solidFill>
                <a:effectLst/>
                <a:uLnTx/>
                <a:uFillTx/>
                <a:latin typeface="Calibri"/>
                <a:ea typeface="+mn-ea"/>
                <a:cs typeface="Calibri"/>
              </a:rPr>
              <a:t>score </a:t>
            </a:r>
            <a:r>
              <a:rPr kumimoji="0" sz="2600" b="0" i="0" u="none" strike="noStrike" kern="1200" cap="none" spc="-570" normalizeH="0" baseline="0" noProof="0" dirty="0">
                <a:ln>
                  <a:noFill/>
                </a:ln>
                <a:solidFill>
                  <a:prstClr val="black"/>
                </a:solidFill>
                <a:effectLst/>
                <a:uLnTx/>
                <a:uFillTx/>
                <a:latin typeface="Calibri"/>
                <a:ea typeface="+mn-ea"/>
                <a:cs typeface="Calibri"/>
              </a:rPr>
              <a:t> </a:t>
            </a:r>
            <a:r>
              <a:rPr kumimoji="0" sz="2600" b="0" i="0" u="none" strike="noStrike" kern="1200" cap="none" spc="-15" normalizeH="0" baseline="0" noProof="0" dirty="0">
                <a:ln>
                  <a:noFill/>
                </a:ln>
                <a:solidFill>
                  <a:prstClr val="black"/>
                </a:solidFill>
                <a:effectLst/>
                <a:uLnTx/>
                <a:uFillTx/>
                <a:latin typeface="Calibri"/>
                <a:ea typeface="+mn-ea"/>
                <a:cs typeface="Calibri"/>
              </a:rPr>
              <a:t>converging</a:t>
            </a:r>
            <a:r>
              <a:rPr kumimoji="0" sz="2600" b="0" i="0" u="none" strike="noStrike" kern="1200" cap="none" spc="-20" normalizeH="0" baseline="0" noProof="0" dirty="0">
                <a:ln>
                  <a:noFill/>
                </a:ln>
                <a:solidFill>
                  <a:prstClr val="black"/>
                </a:solidFill>
                <a:effectLst/>
                <a:uLnTx/>
                <a:uFillTx/>
                <a:latin typeface="Calibri"/>
                <a:ea typeface="+mn-ea"/>
                <a:cs typeface="Calibri"/>
              </a:rPr>
              <a:t> </a:t>
            </a:r>
            <a:r>
              <a:rPr kumimoji="0" sz="2600" b="0" i="0" u="none" strike="noStrike" kern="1200" cap="none" spc="-15" normalizeH="0" baseline="0" noProof="0" dirty="0">
                <a:ln>
                  <a:noFill/>
                </a:ln>
                <a:solidFill>
                  <a:prstClr val="black"/>
                </a:solidFill>
                <a:effectLst/>
                <a:uLnTx/>
                <a:uFillTx/>
                <a:latin typeface="Calibri"/>
                <a:ea typeface="+mn-ea"/>
                <a:cs typeface="Calibri"/>
              </a:rPr>
              <a:t>to</a:t>
            </a:r>
            <a:r>
              <a:rPr kumimoji="0" sz="2600" b="0" i="0" u="none" strike="noStrike" kern="1200" cap="none" spc="-5" normalizeH="0" baseline="0" noProof="0" dirty="0">
                <a:ln>
                  <a:noFill/>
                </a:ln>
                <a:solidFill>
                  <a:prstClr val="black"/>
                </a:solidFill>
                <a:effectLst/>
                <a:uLnTx/>
                <a:uFillTx/>
                <a:latin typeface="Calibri"/>
                <a:ea typeface="+mn-ea"/>
                <a:cs typeface="Calibri"/>
              </a:rPr>
              <a:t> </a:t>
            </a:r>
            <a:r>
              <a:rPr kumimoji="0" sz="2600" b="0" i="0" u="none" strike="noStrike" kern="1200" cap="none" spc="0" normalizeH="0" baseline="0" noProof="0" dirty="0">
                <a:ln>
                  <a:noFill/>
                </a:ln>
                <a:solidFill>
                  <a:prstClr val="black"/>
                </a:solidFill>
                <a:effectLst/>
                <a:uLnTx/>
                <a:uFillTx/>
                <a:latin typeface="Calibri"/>
                <a:ea typeface="+mn-ea"/>
                <a:cs typeface="Calibri"/>
              </a:rPr>
              <a:t>1</a:t>
            </a:r>
            <a:r>
              <a:rPr kumimoji="0" sz="2600" b="0" i="0" u="none" strike="noStrike" kern="1200" cap="none" spc="-5" normalizeH="0" baseline="0" noProof="0" dirty="0">
                <a:ln>
                  <a:noFill/>
                </a:ln>
                <a:solidFill>
                  <a:prstClr val="black"/>
                </a:solidFill>
                <a:effectLst/>
                <a:uLnTx/>
                <a:uFillTx/>
                <a:latin typeface="Calibri"/>
                <a:ea typeface="+mn-ea"/>
                <a:cs typeface="Calibri"/>
              </a:rPr>
              <a:t> </a:t>
            </a:r>
            <a:r>
              <a:rPr kumimoji="0" sz="2600" b="0" i="0" u="none" strike="noStrike" kern="1200" cap="none" spc="0" normalizeH="0" baseline="0" noProof="0" dirty="0">
                <a:ln>
                  <a:noFill/>
                </a:ln>
                <a:solidFill>
                  <a:prstClr val="black"/>
                </a:solidFill>
                <a:effectLst/>
                <a:uLnTx/>
                <a:uFillTx/>
                <a:latin typeface="Calibri"/>
                <a:ea typeface="+mn-ea"/>
                <a:cs typeface="Calibri"/>
              </a:rPr>
              <a:t>when</a:t>
            </a:r>
            <a:r>
              <a:rPr kumimoji="0" sz="2600" b="0" i="0" u="none" strike="noStrike" kern="1200" cap="none" spc="-30"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summed</a:t>
            </a:r>
            <a:r>
              <a:rPr kumimoji="0" sz="2600" b="0" i="0" u="none" strike="noStrike" kern="1200" cap="none" spc="-35" normalizeH="0" baseline="0" noProof="0" dirty="0">
                <a:ln>
                  <a:noFill/>
                </a:ln>
                <a:solidFill>
                  <a:prstClr val="black"/>
                </a:solidFill>
                <a:effectLst/>
                <a:uLnTx/>
                <a:uFillTx/>
                <a:latin typeface="Calibri"/>
                <a:ea typeface="+mn-ea"/>
                <a:cs typeface="Calibri"/>
              </a:rPr>
              <a:t> </a:t>
            </a:r>
            <a:r>
              <a:rPr kumimoji="0" sz="2600" b="0" i="0" u="none" strike="noStrike" kern="1200" cap="none" spc="-5" normalizeH="0" baseline="0" noProof="0" dirty="0">
                <a:ln>
                  <a:noFill/>
                </a:ln>
                <a:solidFill>
                  <a:prstClr val="black"/>
                </a:solidFill>
                <a:effectLst/>
                <a:uLnTx/>
                <a:uFillTx/>
                <a:latin typeface="Calibri"/>
                <a:ea typeface="+mn-ea"/>
                <a:cs typeface="Calibri"/>
              </a:rPr>
              <a:t>infinitely</a:t>
            </a:r>
            <a:endParaRPr kumimoji="0" sz="26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2204847" y="1485074"/>
            <a:ext cx="703580" cy="142240"/>
          </a:xfrm>
          <a:custGeom>
            <a:avLst/>
            <a:gdLst/>
            <a:ahLst/>
            <a:cxnLst/>
            <a:rect l="l" t="t" r="r" b="b"/>
            <a:pathLst>
              <a:path w="703580" h="142239">
                <a:moveTo>
                  <a:pt x="116890" y="6451"/>
                </a:moveTo>
                <a:lnTo>
                  <a:pt x="9601" y="6451"/>
                </a:lnTo>
                <a:lnTo>
                  <a:pt x="0" y="37134"/>
                </a:lnTo>
                <a:lnTo>
                  <a:pt x="3200" y="38747"/>
                </a:lnTo>
                <a:lnTo>
                  <a:pt x="11176" y="25171"/>
                </a:lnTo>
                <a:lnTo>
                  <a:pt x="20205" y="17348"/>
                </a:lnTo>
                <a:lnTo>
                  <a:pt x="33147" y="13766"/>
                </a:lnTo>
                <a:lnTo>
                  <a:pt x="52844" y="12915"/>
                </a:lnTo>
                <a:lnTo>
                  <a:pt x="22402" y="121081"/>
                </a:lnTo>
                <a:lnTo>
                  <a:pt x="19608" y="128155"/>
                </a:lnTo>
                <a:lnTo>
                  <a:pt x="15608" y="132803"/>
                </a:lnTo>
                <a:lnTo>
                  <a:pt x="9804" y="135623"/>
                </a:lnTo>
                <a:lnTo>
                  <a:pt x="1600" y="137236"/>
                </a:lnTo>
                <a:lnTo>
                  <a:pt x="1600" y="140462"/>
                </a:lnTo>
                <a:lnTo>
                  <a:pt x="60845" y="140462"/>
                </a:lnTo>
                <a:lnTo>
                  <a:pt x="60845" y="137236"/>
                </a:lnTo>
                <a:lnTo>
                  <a:pt x="57645" y="137236"/>
                </a:lnTo>
                <a:lnTo>
                  <a:pt x="54444" y="135623"/>
                </a:lnTo>
                <a:lnTo>
                  <a:pt x="44843" y="135623"/>
                </a:lnTo>
                <a:lnTo>
                  <a:pt x="41617" y="134010"/>
                </a:lnTo>
                <a:lnTo>
                  <a:pt x="41617" y="124307"/>
                </a:lnTo>
                <a:lnTo>
                  <a:pt x="43243" y="122694"/>
                </a:lnTo>
                <a:lnTo>
                  <a:pt x="44843" y="116243"/>
                </a:lnTo>
                <a:lnTo>
                  <a:pt x="73647" y="12915"/>
                </a:lnTo>
                <a:lnTo>
                  <a:pt x="84861" y="12915"/>
                </a:lnTo>
                <a:lnTo>
                  <a:pt x="94195" y="13868"/>
                </a:lnTo>
                <a:lnTo>
                  <a:pt x="100685" y="16941"/>
                </a:lnTo>
                <a:lnTo>
                  <a:pt x="104470" y="22453"/>
                </a:lnTo>
                <a:lnTo>
                  <a:pt x="105689" y="30683"/>
                </a:lnTo>
                <a:lnTo>
                  <a:pt x="105689" y="35521"/>
                </a:lnTo>
                <a:lnTo>
                  <a:pt x="104089" y="38747"/>
                </a:lnTo>
                <a:lnTo>
                  <a:pt x="108889" y="40360"/>
                </a:lnTo>
                <a:lnTo>
                  <a:pt x="116890" y="6451"/>
                </a:lnTo>
                <a:close/>
              </a:path>
              <a:path w="703580" h="142239">
                <a:moveTo>
                  <a:pt x="198577" y="117856"/>
                </a:moveTo>
                <a:lnTo>
                  <a:pt x="196977" y="116243"/>
                </a:lnTo>
                <a:lnTo>
                  <a:pt x="185750" y="130784"/>
                </a:lnTo>
                <a:lnTo>
                  <a:pt x="182549" y="132397"/>
                </a:lnTo>
                <a:lnTo>
                  <a:pt x="177749" y="132397"/>
                </a:lnTo>
                <a:lnTo>
                  <a:pt x="176149" y="130784"/>
                </a:lnTo>
                <a:lnTo>
                  <a:pt x="176149" y="129133"/>
                </a:lnTo>
                <a:lnTo>
                  <a:pt x="176695" y="125120"/>
                </a:lnTo>
                <a:lnTo>
                  <a:pt x="178142" y="118656"/>
                </a:lnTo>
                <a:lnTo>
                  <a:pt x="180200" y="110998"/>
                </a:lnTo>
                <a:lnTo>
                  <a:pt x="182549" y="103327"/>
                </a:lnTo>
                <a:lnTo>
                  <a:pt x="187007" y="89535"/>
                </a:lnTo>
                <a:lnTo>
                  <a:pt x="190627" y="77444"/>
                </a:lnTo>
                <a:lnTo>
                  <a:pt x="192925" y="68580"/>
                </a:lnTo>
                <a:lnTo>
                  <a:pt x="193776" y="62953"/>
                </a:lnTo>
                <a:lnTo>
                  <a:pt x="193776" y="59728"/>
                </a:lnTo>
                <a:lnTo>
                  <a:pt x="193776" y="54889"/>
                </a:lnTo>
                <a:lnTo>
                  <a:pt x="187350" y="50050"/>
                </a:lnTo>
                <a:lnTo>
                  <a:pt x="179349" y="50050"/>
                </a:lnTo>
                <a:lnTo>
                  <a:pt x="169392" y="52539"/>
                </a:lnTo>
                <a:lnTo>
                  <a:pt x="158534" y="60337"/>
                </a:lnTo>
                <a:lnTo>
                  <a:pt x="146469" y="73888"/>
                </a:lnTo>
                <a:lnTo>
                  <a:pt x="132905" y="93649"/>
                </a:lnTo>
                <a:lnTo>
                  <a:pt x="155676" y="6451"/>
                </a:lnTo>
                <a:lnTo>
                  <a:pt x="156933" y="1612"/>
                </a:lnTo>
                <a:lnTo>
                  <a:pt x="156933" y="0"/>
                </a:lnTo>
                <a:lnTo>
                  <a:pt x="148107" y="2120"/>
                </a:lnTo>
                <a:lnTo>
                  <a:pt x="140322" y="3632"/>
                </a:lnTo>
                <a:lnTo>
                  <a:pt x="132829" y="4533"/>
                </a:lnTo>
                <a:lnTo>
                  <a:pt x="124904" y="4838"/>
                </a:lnTo>
                <a:lnTo>
                  <a:pt x="124904" y="8064"/>
                </a:lnTo>
                <a:lnTo>
                  <a:pt x="129705" y="8064"/>
                </a:lnTo>
                <a:lnTo>
                  <a:pt x="132905" y="6451"/>
                </a:lnTo>
                <a:lnTo>
                  <a:pt x="137706" y="11290"/>
                </a:lnTo>
                <a:lnTo>
                  <a:pt x="137706" y="20980"/>
                </a:lnTo>
                <a:lnTo>
                  <a:pt x="134505" y="27457"/>
                </a:lnTo>
                <a:lnTo>
                  <a:pt x="134505" y="30683"/>
                </a:lnTo>
                <a:lnTo>
                  <a:pt x="132905" y="35521"/>
                </a:lnTo>
                <a:lnTo>
                  <a:pt x="105689" y="140462"/>
                </a:lnTo>
                <a:lnTo>
                  <a:pt x="121704" y="140462"/>
                </a:lnTo>
                <a:lnTo>
                  <a:pt x="126695" y="120586"/>
                </a:lnTo>
                <a:lnTo>
                  <a:pt x="130505" y="107365"/>
                </a:lnTo>
                <a:lnTo>
                  <a:pt x="134302" y="97777"/>
                </a:lnTo>
                <a:lnTo>
                  <a:pt x="136613" y="93649"/>
                </a:lnTo>
                <a:lnTo>
                  <a:pt x="139306" y="88798"/>
                </a:lnTo>
                <a:lnTo>
                  <a:pt x="148145" y="77444"/>
                </a:lnTo>
                <a:lnTo>
                  <a:pt x="157137" y="68211"/>
                </a:lnTo>
                <a:lnTo>
                  <a:pt x="165214" y="62001"/>
                </a:lnTo>
                <a:lnTo>
                  <a:pt x="171348" y="59728"/>
                </a:lnTo>
                <a:lnTo>
                  <a:pt x="174548" y="59728"/>
                </a:lnTo>
                <a:lnTo>
                  <a:pt x="177749" y="62953"/>
                </a:lnTo>
                <a:lnTo>
                  <a:pt x="177749" y="66192"/>
                </a:lnTo>
                <a:lnTo>
                  <a:pt x="176149" y="69418"/>
                </a:lnTo>
                <a:lnTo>
                  <a:pt x="176149" y="72644"/>
                </a:lnTo>
                <a:lnTo>
                  <a:pt x="164934" y="114617"/>
                </a:lnTo>
                <a:lnTo>
                  <a:pt x="161734" y="124307"/>
                </a:lnTo>
                <a:lnTo>
                  <a:pt x="160134" y="130784"/>
                </a:lnTo>
                <a:lnTo>
                  <a:pt x="160134" y="138849"/>
                </a:lnTo>
                <a:lnTo>
                  <a:pt x="163334" y="142074"/>
                </a:lnTo>
                <a:lnTo>
                  <a:pt x="169748" y="142074"/>
                </a:lnTo>
                <a:lnTo>
                  <a:pt x="176720" y="140792"/>
                </a:lnTo>
                <a:lnTo>
                  <a:pt x="183553" y="136626"/>
                </a:lnTo>
                <a:lnTo>
                  <a:pt x="187579" y="132397"/>
                </a:lnTo>
                <a:lnTo>
                  <a:pt x="190690" y="129133"/>
                </a:lnTo>
                <a:lnTo>
                  <a:pt x="198577" y="117856"/>
                </a:lnTo>
                <a:close/>
              </a:path>
              <a:path w="703580" h="142239">
                <a:moveTo>
                  <a:pt x="288264" y="54889"/>
                </a:moveTo>
                <a:lnTo>
                  <a:pt x="281838" y="50050"/>
                </a:lnTo>
                <a:lnTo>
                  <a:pt x="273837" y="50050"/>
                </a:lnTo>
                <a:lnTo>
                  <a:pt x="273837" y="58115"/>
                </a:lnTo>
                <a:lnTo>
                  <a:pt x="273837" y="69418"/>
                </a:lnTo>
                <a:lnTo>
                  <a:pt x="242836" y="94145"/>
                </a:lnTo>
                <a:lnTo>
                  <a:pt x="232194" y="96875"/>
                </a:lnTo>
                <a:lnTo>
                  <a:pt x="235394" y="88798"/>
                </a:lnTo>
                <a:lnTo>
                  <a:pt x="241541" y="75323"/>
                </a:lnTo>
                <a:lnTo>
                  <a:pt x="249618" y="64579"/>
                </a:lnTo>
                <a:lnTo>
                  <a:pt x="258610" y="57467"/>
                </a:lnTo>
                <a:lnTo>
                  <a:pt x="267436" y="54889"/>
                </a:lnTo>
                <a:lnTo>
                  <a:pt x="272237" y="54889"/>
                </a:lnTo>
                <a:lnTo>
                  <a:pt x="273837" y="58115"/>
                </a:lnTo>
                <a:lnTo>
                  <a:pt x="273837" y="50050"/>
                </a:lnTo>
                <a:lnTo>
                  <a:pt x="272237" y="50050"/>
                </a:lnTo>
                <a:lnTo>
                  <a:pt x="249643" y="55829"/>
                </a:lnTo>
                <a:lnTo>
                  <a:pt x="229603" y="70840"/>
                </a:lnTo>
                <a:lnTo>
                  <a:pt x="215265" y="91592"/>
                </a:lnTo>
                <a:lnTo>
                  <a:pt x="209778" y="114617"/>
                </a:lnTo>
                <a:lnTo>
                  <a:pt x="211785" y="125730"/>
                </a:lnTo>
                <a:lnTo>
                  <a:pt x="217385" y="134416"/>
                </a:lnTo>
                <a:lnTo>
                  <a:pt x="225996" y="140068"/>
                </a:lnTo>
                <a:lnTo>
                  <a:pt x="236994" y="142074"/>
                </a:lnTo>
                <a:lnTo>
                  <a:pt x="248018" y="140589"/>
                </a:lnTo>
                <a:lnTo>
                  <a:pt x="259029" y="136232"/>
                </a:lnTo>
                <a:lnTo>
                  <a:pt x="264642" y="132397"/>
                </a:lnTo>
                <a:lnTo>
                  <a:pt x="269430" y="129133"/>
                </a:lnTo>
                <a:lnTo>
                  <a:pt x="278638" y="119468"/>
                </a:lnTo>
                <a:lnTo>
                  <a:pt x="277037" y="117856"/>
                </a:lnTo>
                <a:lnTo>
                  <a:pt x="267563" y="124904"/>
                </a:lnTo>
                <a:lnTo>
                  <a:pt x="260032" y="129374"/>
                </a:lnTo>
                <a:lnTo>
                  <a:pt x="253403" y="131711"/>
                </a:lnTo>
                <a:lnTo>
                  <a:pt x="246621" y="132397"/>
                </a:lnTo>
                <a:lnTo>
                  <a:pt x="238887" y="131203"/>
                </a:lnTo>
                <a:lnTo>
                  <a:pt x="232803" y="127749"/>
                </a:lnTo>
                <a:lnTo>
                  <a:pt x="228815" y="122161"/>
                </a:lnTo>
                <a:lnTo>
                  <a:pt x="227393" y="114617"/>
                </a:lnTo>
                <a:lnTo>
                  <a:pt x="227393" y="111391"/>
                </a:lnTo>
                <a:lnTo>
                  <a:pt x="228993" y="108165"/>
                </a:lnTo>
                <a:lnTo>
                  <a:pt x="230593" y="101714"/>
                </a:lnTo>
                <a:lnTo>
                  <a:pt x="235394" y="101714"/>
                </a:lnTo>
                <a:lnTo>
                  <a:pt x="253644" y="96875"/>
                </a:lnTo>
                <a:lnTo>
                  <a:pt x="256501" y="96113"/>
                </a:lnTo>
                <a:lnTo>
                  <a:pt x="273240" y="87185"/>
                </a:lnTo>
                <a:lnTo>
                  <a:pt x="284289" y="75831"/>
                </a:lnTo>
                <a:lnTo>
                  <a:pt x="288264" y="62953"/>
                </a:lnTo>
                <a:lnTo>
                  <a:pt x="288264" y="54889"/>
                </a:lnTo>
                <a:close/>
              </a:path>
              <a:path w="703580" h="142239">
                <a:moveTo>
                  <a:pt x="390753" y="79121"/>
                </a:moveTo>
                <a:lnTo>
                  <a:pt x="388480" y="67081"/>
                </a:lnTo>
                <a:lnTo>
                  <a:pt x="382143" y="57912"/>
                </a:lnTo>
                <a:lnTo>
                  <a:pt x="374472" y="53276"/>
                </a:lnTo>
                <a:lnTo>
                  <a:pt x="373126" y="52476"/>
                </a:lnTo>
                <a:lnTo>
                  <a:pt x="373126" y="61341"/>
                </a:lnTo>
                <a:lnTo>
                  <a:pt x="373126" y="72644"/>
                </a:lnTo>
                <a:lnTo>
                  <a:pt x="363677" y="111023"/>
                </a:lnTo>
                <a:lnTo>
                  <a:pt x="333082" y="137236"/>
                </a:lnTo>
                <a:lnTo>
                  <a:pt x="323481" y="137236"/>
                </a:lnTo>
                <a:lnTo>
                  <a:pt x="317080" y="130784"/>
                </a:lnTo>
                <a:lnTo>
                  <a:pt x="317080" y="119468"/>
                </a:lnTo>
                <a:lnTo>
                  <a:pt x="333082" y="71031"/>
                </a:lnTo>
                <a:lnTo>
                  <a:pt x="358724" y="53276"/>
                </a:lnTo>
                <a:lnTo>
                  <a:pt x="366725" y="53276"/>
                </a:lnTo>
                <a:lnTo>
                  <a:pt x="373126" y="61341"/>
                </a:lnTo>
                <a:lnTo>
                  <a:pt x="373126" y="52476"/>
                </a:lnTo>
                <a:lnTo>
                  <a:pt x="372503" y="52095"/>
                </a:lnTo>
                <a:lnTo>
                  <a:pt x="360324" y="50050"/>
                </a:lnTo>
                <a:lnTo>
                  <a:pt x="337972" y="55346"/>
                </a:lnTo>
                <a:lnTo>
                  <a:pt x="318477" y="69430"/>
                </a:lnTo>
                <a:lnTo>
                  <a:pt x="304698" y="89560"/>
                </a:lnTo>
                <a:lnTo>
                  <a:pt x="299466" y="113004"/>
                </a:lnTo>
                <a:lnTo>
                  <a:pt x="301752" y="125044"/>
                </a:lnTo>
                <a:lnTo>
                  <a:pt x="308076" y="134213"/>
                </a:lnTo>
                <a:lnTo>
                  <a:pt x="317703" y="140042"/>
                </a:lnTo>
                <a:lnTo>
                  <a:pt x="329882" y="142074"/>
                </a:lnTo>
                <a:lnTo>
                  <a:pt x="340398" y="140893"/>
                </a:lnTo>
                <a:lnTo>
                  <a:pt x="350316" y="137439"/>
                </a:lnTo>
                <a:lnTo>
                  <a:pt x="350647" y="137236"/>
                </a:lnTo>
                <a:lnTo>
                  <a:pt x="359625" y="131864"/>
                </a:lnTo>
                <a:lnTo>
                  <a:pt x="368325" y="124307"/>
                </a:lnTo>
                <a:lnTo>
                  <a:pt x="377228" y="113842"/>
                </a:lnTo>
                <a:lnTo>
                  <a:pt x="384340" y="102323"/>
                </a:lnTo>
                <a:lnTo>
                  <a:pt x="389051" y="90487"/>
                </a:lnTo>
                <a:lnTo>
                  <a:pt x="390753" y="79121"/>
                </a:lnTo>
                <a:close/>
              </a:path>
              <a:path w="703580" h="142239">
                <a:moveTo>
                  <a:pt x="480428" y="53276"/>
                </a:moveTo>
                <a:lnTo>
                  <a:pt x="477227" y="50050"/>
                </a:lnTo>
                <a:lnTo>
                  <a:pt x="466013" y="50050"/>
                </a:lnTo>
                <a:lnTo>
                  <a:pt x="461213" y="53276"/>
                </a:lnTo>
                <a:lnTo>
                  <a:pt x="456412" y="58115"/>
                </a:lnTo>
                <a:lnTo>
                  <a:pt x="449554" y="64935"/>
                </a:lnTo>
                <a:lnTo>
                  <a:pt x="443611" y="72656"/>
                </a:lnTo>
                <a:lnTo>
                  <a:pt x="438848" y="80378"/>
                </a:lnTo>
                <a:lnTo>
                  <a:pt x="435597" y="87185"/>
                </a:lnTo>
                <a:lnTo>
                  <a:pt x="432384" y="95262"/>
                </a:lnTo>
                <a:lnTo>
                  <a:pt x="443611" y="50050"/>
                </a:lnTo>
                <a:lnTo>
                  <a:pt x="434543" y="51257"/>
                </a:lnTo>
                <a:lnTo>
                  <a:pt x="420624" y="53682"/>
                </a:lnTo>
                <a:lnTo>
                  <a:pt x="411568" y="54889"/>
                </a:lnTo>
                <a:lnTo>
                  <a:pt x="411568" y="58115"/>
                </a:lnTo>
                <a:lnTo>
                  <a:pt x="422770" y="58115"/>
                </a:lnTo>
                <a:lnTo>
                  <a:pt x="425970" y="59728"/>
                </a:lnTo>
                <a:lnTo>
                  <a:pt x="425970" y="66192"/>
                </a:lnTo>
                <a:lnTo>
                  <a:pt x="422770" y="80733"/>
                </a:lnTo>
                <a:lnTo>
                  <a:pt x="406768" y="140462"/>
                </a:lnTo>
                <a:lnTo>
                  <a:pt x="421170" y="140462"/>
                </a:lnTo>
                <a:lnTo>
                  <a:pt x="428307" y="118414"/>
                </a:lnTo>
                <a:lnTo>
                  <a:pt x="433793" y="103327"/>
                </a:lnTo>
                <a:lnTo>
                  <a:pt x="437451" y="95262"/>
                </a:lnTo>
                <a:lnTo>
                  <a:pt x="438975" y="91884"/>
                </a:lnTo>
                <a:lnTo>
                  <a:pt x="445211" y="80733"/>
                </a:lnTo>
                <a:lnTo>
                  <a:pt x="451612" y="69418"/>
                </a:lnTo>
                <a:lnTo>
                  <a:pt x="458012" y="62953"/>
                </a:lnTo>
                <a:lnTo>
                  <a:pt x="462813" y="62953"/>
                </a:lnTo>
                <a:lnTo>
                  <a:pt x="462813" y="64579"/>
                </a:lnTo>
                <a:lnTo>
                  <a:pt x="464413" y="66192"/>
                </a:lnTo>
                <a:lnTo>
                  <a:pt x="466013" y="69418"/>
                </a:lnTo>
                <a:lnTo>
                  <a:pt x="467614" y="71031"/>
                </a:lnTo>
                <a:lnTo>
                  <a:pt x="477227" y="71031"/>
                </a:lnTo>
                <a:lnTo>
                  <a:pt x="480428" y="66192"/>
                </a:lnTo>
                <a:lnTo>
                  <a:pt x="480428" y="62953"/>
                </a:lnTo>
                <a:lnTo>
                  <a:pt x="480428" y="53276"/>
                </a:lnTo>
                <a:close/>
              </a:path>
              <a:path w="703580" h="142239">
                <a:moveTo>
                  <a:pt x="552500" y="54889"/>
                </a:moveTo>
                <a:lnTo>
                  <a:pt x="546100" y="50050"/>
                </a:lnTo>
                <a:lnTo>
                  <a:pt x="539699" y="50050"/>
                </a:lnTo>
                <a:lnTo>
                  <a:pt x="539699" y="58115"/>
                </a:lnTo>
                <a:lnTo>
                  <a:pt x="539699" y="69418"/>
                </a:lnTo>
                <a:lnTo>
                  <a:pt x="507987" y="94145"/>
                </a:lnTo>
                <a:lnTo>
                  <a:pt x="496455" y="96875"/>
                </a:lnTo>
                <a:lnTo>
                  <a:pt x="499656" y="88798"/>
                </a:lnTo>
                <a:lnTo>
                  <a:pt x="506679" y="75323"/>
                </a:lnTo>
                <a:lnTo>
                  <a:pt x="515061" y="64579"/>
                </a:lnTo>
                <a:lnTo>
                  <a:pt x="523748" y="57467"/>
                </a:lnTo>
                <a:lnTo>
                  <a:pt x="531698" y="54889"/>
                </a:lnTo>
                <a:lnTo>
                  <a:pt x="536498" y="54889"/>
                </a:lnTo>
                <a:lnTo>
                  <a:pt x="539699" y="58115"/>
                </a:lnTo>
                <a:lnTo>
                  <a:pt x="539699" y="50050"/>
                </a:lnTo>
                <a:lnTo>
                  <a:pt x="536498" y="50050"/>
                </a:lnTo>
                <a:lnTo>
                  <a:pt x="514819" y="55829"/>
                </a:lnTo>
                <a:lnTo>
                  <a:pt x="495249" y="70840"/>
                </a:lnTo>
                <a:lnTo>
                  <a:pt x="481076" y="91592"/>
                </a:lnTo>
                <a:lnTo>
                  <a:pt x="475627" y="114617"/>
                </a:lnTo>
                <a:lnTo>
                  <a:pt x="477621" y="125730"/>
                </a:lnTo>
                <a:lnTo>
                  <a:pt x="483235" y="134416"/>
                </a:lnTo>
                <a:lnTo>
                  <a:pt x="491845" y="140068"/>
                </a:lnTo>
                <a:lnTo>
                  <a:pt x="502856" y="142074"/>
                </a:lnTo>
                <a:lnTo>
                  <a:pt x="513638" y="140589"/>
                </a:lnTo>
                <a:lnTo>
                  <a:pt x="524281" y="136232"/>
                </a:lnTo>
                <a:lnTo>
                  <a:pt x="529856" y="132397"/>
                </a:lnTo>
                <a:lnTo>
                  <a:pt x="534619" y="129133"/>
                </a:lnTo>
                <a:lnTo>
                  <a:pt x="544499" y="119468"/>
                </a:lnTo>
                <a:lnTo>
                  <a:pt x="541299" y="117856"/>
                </a:lnTo>
                <a:lnTo>
                  <a:pt x="531825" y="124904"/>
                </a:lnTo>
                <a:lnTo>
                  <a:pt x="524471" y="129374"/>
                </a:lnTo>
                <a:lnTo>
                  <a:pt x="518312" y="131711"/>
                </a:lnTo>
                <a:lnTo>
                  <a:pt x="512457" y="132397"/>
                </a:lnTo>
                <a:lnTo>
                  <a:pt x="504736" y="131203"/>
                </a:lnTo>
                <a:lnTo>
                  <a:pt x="498652" y="127749"/>
                </a:lnTo>
                <a:lnTo>
                  <a:pt x="494677" y="122161"/>
                </a:lnTo>
                <a:lnTo>
                  <a:pt x="493255" y="114617"/>
                </a:lnTo>
                <a:lnTo>
                  <a:pt x="493255" y="108165"/>
                </a:lnTo>
                <a:lnTo>
                  <a:pt x="494855" y="101714"/>
                </a:lnTo>
                <a:lnTo>
                  <a:pt x="501256" y="101714"/>
                </a:lnTo>
                <a:lnTo>
                  <a:pt x="519290" y="96875"/>
                </a:lnTo>
                <a:lnTo>
                  <a:pt x="522109" y="96113"/>
                </a:lnTo>
                <a:lnTo>
                  <a:pt x="538289" y="87185"/>
                </a:lnTo>
                <a:lnTo>
                  <a:pt x="548779" y="75831"/>
                </a:lnTo>
                <a:lnTo>
                  <a:pt x="552500" y="62953"/>
                </a:lnTo>
                <a:lnTo>
                  <a:pt x="552500" y="54889"/>
                </a:lnTo>
                <a:close/>
              </a:path>
              <a:path w="703580" h="142239">
                <a:moveTo>
                  <a:pt x="703046" y="117856"/>
                </a:moveTo>
                <a:lnTo>
                  <a:pt x="699846" y="116243"/>
                </a:lnTo>
                <a:lnTo>
                  <a:pt x="698233" y="117856"/>
                </a:lnTo>
                <a:lnTo>
                  <a:pt x="696633" y="121081"/>
                </a:lnTo>
                <a:lnTo>
                  <a:pt x="695032" y="121081"/>
                </a:lnTo>
                <a:lnTo>
                  <a:pt x="690232" y="129171"/>
                </a:lnTo>
                <a:lnTo>
                  <a:pt x="685431" y="132397"/>
                </a:lnTo>
                <a:lnTo>
                  <a:pt x="680631" y="132397"/>
                </a:lnTo>
                <a:lnTo>
                  <a:pt x="680631" y="124307"/>
                </a:lnTo>
                <a:lnTo>
                  <a:pt x="682231" y="119468"/>
                </a:lnTo>
                <a:lnTo>
                  <a:pt x="696531" y="68211"/>
                </a:lnTo>
                <a:lnTo>
                  <a:pt x="696633" y="59728"/>
                </a:lnTo>
                <a:lnTo>
                  <a:pt x="696633" y="54889"/>
                </a:lnTo>
                <a:lnTo>
                  <a:pt x="691832" y="50050"/>
                </a:lnTo>
                <a:lnTo>
                  <a:pt x="680631" y="50050"/>
                </a:lnTo>
                <a:lnTo>
                  <a:pt x="648716" y="78955"/>
                </a:lnTo>
                <a:lnTo>
                  <a:pt x="638987" y="93649"/>
                </a:lnTo>
                <a:lnTo>
                  <a:pt x="642264" y="82473"/>
                </a:lnTo>
                <a:lnTo>
                  <a:pt x="644791" y="73253"/>
                </a:lnTo>
                <a:lnTo>
                  <a:pt x="646417" y="66167"/>
                </a:lnTo>
                <a:lnTo>
                  <a:pt x="646938" y="61772"/>
                </a:lnTo>
                <a:lnTo>
                  <a:pt x="646988" y="59728"/>
                </a:lnTo>
                <a:lnTo>
                  <a:pt x="646988" y="54889"/>
                </a:lnTo>
                <a:lnTo>
                  <a:pt x="642188" y="50050"/>
                </a:lnTo>
                <a:lnTo>
                  <a:pt x="635787" y="50050"/>
                </a:lnTo>
                <a:lnTo>
                  <a:pt x="625843" y="52539"/>
                </a:lnTo>
                <a:lnTo>
                  <a:pt x="615162" y="60337"/>
                </a:lnTo>
                <a:lnTo>
                  <a:pt x="603580" y="73888"/>
                </a:lnTo>
                <a:lnTo>
                  <a:pt x="590943" y="93649"/>
                </a:lnTo>
                <a:lnTo>
                  <a:pt x="602145" y="50050"/>
                </a:lnTo>
                <a:lnTo>
                  <a:pt x="594639" y="51282"/>
                </a:lnTo>
                <a:lnTo>
                  <a:pt x="579628" y="54356"/>
                </a:lnTo>
                <a:lnTo>
                  <a:pt x="568515" y="56502"/>
                </a:lnTo>
                <a:lnTo>
                  <a:pt x="568515" y="59728"/>
                </a:lnTo>
                <a:lnTo>
                  <a:pt x="579716" y="59728"/>
                </a:lnTo>
                <a:lnTo>
                  <a:pt x="582942" y="61341"/>
                </a:lnTo>
                <a:lnTo>
                  <a:pt x="582942" y="64579"/>
                </a:lnTo>
                <a:lnTo>
                  <a:pt x="582066" y="68707"/>
                </a:lnTo>
                <a:lnTo>
                  <a:pt x="579526" y="78295"/>
                </a:lnTo>
                <a:lnTo>
                  <a:pt x="575487" y="92735"/>
                </a:lnTo>
                <a:lnTo>
                  <a:pt x="567283" y="121158"/>
                </a:lnTo>
                <a:lnTo>
                  <a:pt x="565505" y="127749"/>
                </a:lnTo>
                <a:lnTo>
                  <a:pt x="564032" y="133426"/>
                </a:lnTo>
                <a:lnTo>
                  <a:pt x="562102" y="140462"/>
                </a:lnTo>
                <a:lnTo>
                  <a:pt x="578116" y="140462"/>
                </a:lnTo>
                <a:lnTo>
                  <a:pt x="584390" y="120053"/>
                </a:lnTo>
                <a:lnTo>
                  <a:pt x="588937" y="106756"/>
                </a:lnTo>
                <a:lnTo>
                  <a:pt x="592988" y="97104"/>
                </a:lnTo>
                <a:lnTo>
                  <a:pt x="594804" y="93649"/>
                </a:lnTo>
                <a:lnTo>
                  <a:pt x="597344" y="88798"/>
                </a:lnTo>
                <a:lnTo>
                  <a:pt x="605929" y="76758"/>
                </a:lnTo>
                <a:lnTo>
                  <a:pt x="614349" y="67602"/>
                </a:lnTo>
                <a:lnTo>
                  <a:pt x="621880" y="61772"/>
                </a:lnTo>
                <a:lnTo>
                  <a:pt x="627761" y="59728"/>
                </a:lnTo>
                <a:lnTo>
                  <a:pt x="630986" y="59728"/>
                </a:lnTo>
                <a:lnTo>
                  <a:pt x="616851" y="121158"/>
                </a:lnTo>
                <a:lnTo>
                  <a:pt x="611759" y="140462"/>
                </a:lnTo>
                <a:lnTo>
                  <a:pt x="627761" y="140462"/>
                </a:lnTo>
                <a:lnTo>
                  <a:pt x="633298" y="120053"/>
                </a:lnTo>
                <a:lnTo>
                  <a:pt x="638390" y="105549"/>
                </a:lnTo>
                <a:lnTo>
                  <a:pt x="643763" y="94373"/>
                </a:lnTo>
                <a:lnTo>
                  <a:pt x="644220" y="93649"/>
                </a:lnTo>
                <a:lnTo>
                  <a:pt x="650189" y="83959"/>
                </a:lnTo>
                <a:lnTo>
                  <a:pt x="657567" y="74041"/>
                </a:lnTo>
                <a:lnTo>
                  <a:pt x="664806" y="66395"/>
                </a:lnTo>
                <a:lnTo>
                  <a:pt x="671131" y="61468"/>
                </a:lnTo>
                <a:lnTo>
                  <a:pt x="675805" y="59728"/>
                </a:lnTo>
                <a:lnTo>
                  <a:pt x="679030" y="59728"/>
                </a:lnTo>
                <a:lnTo>
                  <a:pt x="680631" y="62953"/>
                </a:lnTo>
                <a:lnTo>
                  <a:pt x="680631" y="67805"/>
                </a:lnTo>
                <a:lnTo>
                  <a:pt x="679030" y="71031"/>
                </a:lnTo>
                <a:lnTo>
                  <a:pt x="667804" y="119468"/>
                </a:lnTo>
                <a:lnTo>
                  <a:pt x="664603" y="125920"/>
                </a:lnTo>
                <a:lnTo>
                  <a:pt x="664603" y="138849"/>
                </a:lnTo>
                <a:lnTo>
                  <a:pt x="667804" y="142074"/>
                </a:lnTo>
                <a:lnTo>
                  <a:pt x="672604" y="142074"/>
                </a:lnTo>
                <a:lnTo>
                  <a:pt x="701446" y="119468"/>
                </a:lnTo>
                <a:lnTo>
                  <a:pt x="703046" y="11785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object 5"/>
          <p:cNvGrpSpPr/>
          <p:nvPr/>
        </p:nvGrpSpPr>
        <p:grpSpPr>
          <a:xfrm>
            <a:off x="2986376" y="1486680"/>
            <a:ext cx="152400" cy="140970"/>
            <a:chOff x="2986376" y="1486680"/>
            <a:chExt cx="152400" cy="140970"/>
          </a:xfrm>
        </p:grpSpPr>
        <p:pic>
          <p:nvPicPr>
            <p:cNvPr id="6" name="object 6"/>
            <p:cNvPicPr/>
            <p:nvPr/>
          </p:nvPicPr>
          <p:blipFill>
            <a:blip r:embed="rId2" cstate="print"/>
            <a:stretch>
              <a:fillRect/>
            </a:stretch>
          </p:blipFill>
          <p:spPr>
            <a:xfrm>
              <a:off x="2986376" y="1486680"/>
              <a:ext cx="89665" cy="138853"/>
            </a:xfrm>
            <a:prstGeom prst="rect">
              <a:avLst/>
            </a:prstGeom>
          </p:spPr>
        </p:pic>
        <p:sp>
          <p:nvSpPr>
            <p:cNvPr id="7" name="object 7"/>
            <p:cNvSpPr/>
            <p:nvPr/>
          </p:nvSpPr>
          <p:spPr>
            <a:xfrm>
              <a:off x="3095273" y="1535117"/>
              <a:ext cx="43815" cy="92075"/>
            </a:xfrm>
            <a:custGeom>
              <a:avLst/>
              <a:gdLst/>
              <a:ahLst/>
              <a:cxnLst/>
              <a:rect l="l" t="t" r="r" b="b"/>
              <a:pathLst>
                <a:path w="43814" h="92075">
                  <a:moveTo>
                    <a:pt x="17608" y="69416"/>
                  </a:moveTo>
                  <a:lnTo>
                    <a:pt x="6403" y="69416"/>
                  </a:lnTo>
                  <a:lnTo>
                    <a:pt x="0" y="74257"/>
                  </a:lnTo>
                  <a:lnTo>
                    <a:pt x="0" y="87189"/>
                  </a:lnTo>
                  <a:lnTo>
                    <a:pt x="6403" y="92031"/>
                  </a:lnTo>
                  <a:lnTo>
                    <a:pt x="17608" y="92031"/>
                  </a:lnTo>
                  <a:lnTo>
                    <a:pt x="24011" y="87189"/>
                  </a:lnTo>
                  <a:lnTo>
                    <a:pt x="24011" y="74257"/>
                  </a:lnTo>
                  <a:lnTo>
                    <a:pt x="17608" y="69416"/>
                  </a:lnTo>
                  <a:close/>
                </a:path>
                <a:path w="43814" h="92075">
                  <a:moveTo>
                    <a:pt x="38440" y="0"/>
                  </a:moveTo>
                  <a:lnTo>
                    <a:pt x="25612" y="0"/>
                  </a:lnTo>
                  <a:lnTo>
                    <a:pt x="20810" y="4841"/>
                  </a:lnTo>
                  <a:lnTo>
                    <a:pt x="20810" y="17752"/>
                  </a:lnTo>
                  <a:lnTo>
                    <a:pt x="25612" y="22593"/>
                  </a:lnTo>
                  <a:lnTo>
                    <a:pt x="38440" y="22593"/>
                  </a:lnTo>
                  <a:lnTo>
                    <a:pt x="43242" y="17752"/>
                  </a:lnTo>
                  <a:lnTo>
                    <a:pt x="43242" y="4841"/>
                  </a:lnTo>
                  <a:lnTo>
                    <a:pt x="3844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8" name="object 8"/>
          <p:cNvPicPr/>
          <p:nvPr/>
        </p:nvPicPr>
        <p:blipFill>
          <a:blip r:embed="rId3" cstate="print"/>
          <a:stretch>
            <a:fillRect/>
          </a:stretch>
        </p:blipFill>
        <p:spPr>
          <a:xfrm>
            <a:off x="3258618" y="1485067"/>
            <a:ext cx="310703" cy="142081"/>
          </a:xfrm>
          <a:prstGeom prst="rect">
            <a:avLst/>
          </a:prstGeom>
        </p:spPr>
      </p:pic>
      <p:grpSp>
        <p:nvGrpSpPr>
          <p:cNvPr id="9" name="object 9"/>
          <p:cNvGrpSpPr/>
          <p:nvPr/>
        </p:nvGrpSpPr>
        <p:grpSpPr>
          <a:xfrm>
            <a:off x="3658986" y="1485067"/>
            <a:ext cx="382905" cy="142240"/>
            <a:chOff x="3658986" y="1485067"/>
            <a:chExt cx="382905" cy="142240"/>
          </a:xfrm>
        </p:grpSpPr>
        <p:pic>
          <p:nvPicPr>
            <p:cNvPr id="10" name="object 10"/>
            <p:cNvPicPr/>
            <p:nvPr/>
          </p:nvPicPr>
          <p:blipFill>
            <a:blip r:embed="rId4" cstate="print"/>
            <a:stretch>
              <a:fillRect/>
            </a:stretch>
          </p:blipFill>
          <p:spPr>
            <a:xfrm>
              <a:off x="3658986" y="1485067"/>
              <a:ext cx="302699" cy="142081"/>
            </a:xfrm>
            <a:prstGeom prst="rect">
              <a:avLst/>
            </a:prstGeom>
          </p:spPr>
        </p:pic>
        <p:sp>
          <p:nvSpPr>
            <p:cNvPr id="11" name="object 11"/>
            <p:cNvSpPr/>
            <p:nvPr/>
          </p:nvSpPr>
          <p:spPr>
            <a:xfrm>
              <a:off x="3980895" y="1530275"/>
              <a:ext cx="60960" cy="97155"/>
            </a:xfrm>
            <a:custGeom>
              <a:avLst/>
              <a:gdLst/>
              <a:ahLst/>
              <a:cxnLst/>
              <a:rect l="l" t="t" r="r" b="b"/>
              <a:pathLst>
                <a:path w="60960" h="97155">
                  <a:moveTo>
                    <a:pt x="45358" y="93644"/>
                  </a:moveTo>
                  <a:lnTo>
                    <a:pt x="12806" y="93644"/>
                  </a:lnTo>
                  <a:lnTo>
                    <a:pt x="22411" y="96872"/>
                  </a:lnTo>
                  <a:lnTo>
                    <a:pt x="32037" y="96872"/>
                  </a:lnTo>
                  <a:lnTo>
                    <a:pt x="43292" y="94880"/>
                  </a:lnTo>
                  <a:lnTo>
                    <a:pt x="45358" y="93644"/>
                  </a:lnTo>
                  <a:close/>
                </a:path>
                <a:path w="60960" h="97155">
                  <a:moveTo>
                    <a:pt x="3201" y="62960"/>
                  </a:moveTo>
                  <a:lnTo>
                    <a:pt x="0" y="62960"/>
                  </a:lnTo>
                  <a:lnTo>
                    <a:pt x="0" y="95258"/>
                  </a:lnTo>
                  <a:lnTo>
                    <a:pt x="3201" y="95258"/>
                  </a:lnTo>
                  <a:lnTo>
                    <a:pt x="4802" y="93644"/>
                  </a:lnTo>
                  <a:lnTo>
                    <a:pt x="45358" y="93644"/>
                  </a:lnTo>
                  <a:lnTo>
                    <a:pt x="48057" y="92031"/>
                  </a:lnTo>
                  <a:lnTo>
                    <a:pt x="22411" y="92031"/>
                  </a:lnTo>
                  <a:lnTo>
                    <a:pt x="16007" y="90417"/>
                  </a:lnTo>
                  <a:lnTo>
                    <a:pt x="12806" y="85575"/>
                  </a:lnTo>
                  <a:lnTo>
                    <a:pt x="8003" y="80712"/>
                  </a:lnTo>
                  <a:lnTo>
                    <a:pt x="6403" y="75871"/>
                  </a:lnTo>
                  <a:lnTo>
                    <a:pt x="3201" y="62960"/>
                  </a:lnTo>
                  <a:close/>
                </a:path>
                <a:path w="60960" h="97155">
                  <a:moveTo>
                    <a:pt x="33637" y="0"/>
                  </a:moveTo>
                  <a:lnTo>
                    <a:pt x="28835" y="0"/>
                  </a:lnTo>
                  <a:lnTo>
                    <a:pt x="17567" y="1992"/>
                  </a:lnTo>
                  <a:lnTo>
                    <a:pt x="8406" y="7463"/>
                  </a:lnTo>
                  <a:lnTo>
                    <a:pt x="2251" y="15659"/>
                  </a:lnTo>
                  <a:lnTo>
                    <a:pt x="0" y="25821"/>
                  </a:lnTo>
                  <a:lnTo>
                    <a:pt x="1275" y="33776"/>
                  </a:lnTo>
                  <a:lnTo>
                    <a:pt x="5402" y="40969"/>
                  </a:lnTo>
                  <a:lnTo>
                    <a:pt x="12831" y="47855"/>
                  </a:lnTo>
                  <a:lnTo>
                    <a:pt x="36839" y="62960"/>
                  </a:lnTo>
                  <a:lnTo>
                    <a:pt x="43242" y="66188"/>
                  </a:lnTo>
                  <a:lnTo>
                    <a:pt x="46444" y="71029"/>
                  </a:lnTo>
                  <a:lnTo>
                    <a:pt x="46444" y="87189"/>
                  </a:lnTo>
                  <a:lnTo>
                    <a:pt x="40041" y="92031"/>
                  </a:lnTo>
                  <a:lnTo>
                    <a:pt x="48057" y="92031"/>
                  </a:lnTo>
                  <a:lnTo>
                    <a:pt x="52447" y="89405"/>
                  </a:lnTo>
                  <a:lnTo>
                    <a:pt x="58600" y="81204"/>
                  </a:lnTo>
                  <a:lnTo>
                    <a:pt x="60851" y="71029"/>
                  </a:lnTo>
                  <a:lnTo>
                    <a:pt x="59900" y="63389"/>
                  </a:lnTo>
                  <a:lnTo>
                    <a:pt x="56849" y="57110"/>
                  </a:lnTo>
                  <a:lnTo>
                    <a:pt x="51396" y="51739"/>
                  </a:lnTo>
                  <a:lnTo>
                    <a:pt x="43242" y="46822"/>
                  </a:lnTo>
                  <a:lnTo>
                    <a:pt x="22411" y="33911"/>
                  </a:lnTo>
                  <a:lnTo>
                    <a:pt x="16007" y="29048"/>
                  </a:lnTo>
                  <a:lnTo>
                    <a:pt x="12806" y="24207"/>
                  </a:lnTo>
                  <a:lnTo>
                    <a:pt x="12806" y="11296"/>
                  </a:lnTo>
                  <a:lnTo>
                    <a:pt x="19209" y="4841"/>
                  </a:lnTo>
                  <a:lnTo>
                    <a:pt x="44843" y="4841"/>
                  </a:lnTo>
                  <a:lnTo>
                    <a:pt x="38440" y="1613"/>
                  </a:lnTo>
                  <a:lnTo>
                    <a:pt x="33637" y="0"/>
                  </a:lnTo>
                  <a:close/>
                </a:path>
                <a:path w="60960" h="97155">
                  <a:moveTo>
                    <a:pt x="52847" y="3227"/>
                  </a:moveTo>
                  <a:lnTo>
                    <a:pt x="51246" y="3227"/>
                  </a:lnTo>
                  <a:lnTo>
                    <a:pt x="49645" y="4841"/>
                  </a:lnTo>
                  <a:lnTo>
                    <a:pt x="28835" y="4841"/>
                  </a:lnTo>
                  <a:lnTo>
                    <a:pt x="36389" y="6379"/>
                  </a:lnTo>
                  <a:lnTo>
                    <a:pt x="42442" y="11095"/>
                  </a:lnTo>
                  <a:lnTo>
                    <a:pt x="47294" y="19138"/>
                  </a:lnTo>
                  <a:lnTo>
                    <a:pt x="51246" y="30662"/>
                  </a:lnTo>
                  <a:lnTo>
                    <a:pt x="54448" y="30662"/>
                  </a:lnTo>
                  <a:lnTo>
                    <a:pt x="52847" y="322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object 12"/>
          <p:cNvGrpSpPr/>
          <p:nvPr/>
        </p:nvGrpSpPr>
        <p:grpSpPr>
          <a:xfrm>
            <a:off x="1991842" y="1485067"/>
            <a:ext cx="4128770" cy="676910"/>
            <a:chOff x="1991842" y="1485067"/>
            <a:chExt cx="4128770" cy="676910"/>
          </a:xfrm>
        </p:grpSpPr>
        <p:pic>
          <p:nvPicPr>
            <p:cNvPr id="13" name="object 13"/>
            <p:cNvPicPr/>
            <p:nvPr/>
          </p:nvPicPr>
          <p:blipFill>
            <a:blip r:embed="rId5" cstate="print"/>
            <a:stretch>
              <a:fillRect/>
            </a:stretch>
          </p:blipFill>
          <p:spPr>
            <a:xfrm>
              <a:off x="4136343" y="1485067"/>
              <a:ext cx="174379" cy="142081"/>
            </a:xfrm>
            <a:prstGeom prst="rect">
              <a:avLst/>
            </a:prstGeom>
          </p:spPr>
        </p:pic>
        <p:sp>
          <p:nvSpPr>
            <p:cNvPr id="14" name="object 14"/>
            <p:cNvSpPr/>
            <p:nvPr/>
          </p:nvSpPr>
          <p:spPr>
            <a:xfrm>
              <a:off x="5066715" y="1485074"/>
              <a:ext cx="746760" cy="142240"/>
            </a:xfrm>
            <a:custGeom>
              <a:avLst/>
              <a:gdLst/>
              <a:ahLst/>
              <a:cxnLst/>
              <a:rect l="l" t="t" r="r" b="b"/>
              <a:pathLst>
                <a:path w="746760" h="142239">
                  <a:moveTo>
                    <a:pt x="73634" y="12915"/>
                  </a:moveTo>
                  <a:lnTo>
                    <a:pt x="71932" y="7493"/>
                  </a:lnTo>
                  <a:lnTo>
                    <a:pt x="67233" y="3429"/>
                  </a:lnTo>
                  <a:lnTo>
                    <a:pt x="60134" y="876"/>
                  </a:lnTo>
                  <a:lnTo>
                    <a:pt x="51231" y="0"/>
                  </a:lnTo>
                  <a:lnTo>
                    <a:pt x="42849" y="901"/>
                  </a:lnTo>
                  <a:lnTo>
                    <a:pt x="16319" y="37007"/>
                  </a:lnTo>
                  <a:lnTo>
                    <a:pt x="16014" y="48437"/>
                  </a:lnTo>
                  <a:lnTo>
                    <a:pt x="0" y="48437"/>
                  </a:lnTo>
                  <a:lnTo>
                    <a:pt x="0" y="54889"/>
                  </a:lnTo>
                  <a:lnTo>
                    <a:pt x="16014" y="54889"/>
                  </a:lnTo>
                  <a:lnTo>
                    <a:pt x="16014" y="134010"/>
                  </a:lnTo>
                  <a:lnTo>
                    <a:pt x="14300" y="135623"/>
                  </a:lnTo>
                  <a:lnTo>
                    <a:pt x="0" y="137236"/>
                  </a:lnTo>
                  <a:lnTo>
                    <a:pt x="0" y="140462"/>
                  </a:lnTo>
                  <a:lnTo>
                    <a:pt x="52933" y="140462"/>
                  </a:lnTo>
                  <a:lnTo>
                    <a:pt x="52933" y="137236"/>
                  </a:lnTo>
                  <a:lnTo>
                    <a:pt x="42430" y="135826"/>
                  </a:lnTo>
                  <a:lnTo>
                    <a:pt x="36576" y="133197"/>
                  </a:lnTo>
                  <a:lnTo>
                    <a:pt x="34061" y="128155"/>
                  </a:lnTo>
                  <a:lnTo>
                    <a:pt x="33515" y="119468"/>
                  </a:lnTo>
                  <a:lnTo>
                    <a:pt x="33515" y="54889"/>
                  </a:lnTo>
                  <a:lnTo>
                    <a:pt x="57632" y="54889"/>
                  </a:lnTo>
                  <a:lnTo>
                    <a:pt x="57632" y="48437"/>
                  </a:lnTo>
                  <a:lnTo>
                    <a:pt x="33515" y="48437"/>
                  </a:lnTo>
                  <a:lnTo>
                    <a:pt x="33515" y="12915"/>
                  </a:lnTo>
                  <a:lnTo>
                    <a:pt x="36715" y="6451"/>
                  </a:lnTo>
                  <a:lnTo>
                    <a:pt x="48031" y="6451"/>
                  </a:lnTo>
                  <a:lnTo>
                    <a:pt x="51231" y="8064"/>
                  </a:lnTo>
                  <a:lnTo>
                    <a:pt x="56134" y="14528"/>
                  </a:lnTo>
                  <a:lnTo>
                    <a:pt x="59334" y="19367"/>
                  </a:lnTo>
                  <a:lnTo>
                    <a:pt x="60833" y="20980"/>
                  </a:lnTo>
                  <a:lnTo>
                    <a:pt x="68948" y="20980"/>
                  </a:lnTo>
                  <a:lnTo>
                    <a:pt x="73634" y="17754"/>
                  </a:lnTo>
                  <a:lnTo>
                    <a:pt x="73634" y="12915"/>
                  </a:lnTo>
                  <a:close/>
                </a:path>
                <a:path w="746760" h="142239">
                  <a:moveTo>
                    <a:pt x="160083" y="129171"/>
                  </a:moveTo>
                  <a:lnTo>
                    <a:pt x="150482" y="129171"/>
                  </a:lnTo>
                  <a:lnTo>
                    <a:pt x="147269" y="127533"/>
                  </a:lnTo>
                  <a:lnTo>
                    <a:pt x="147269" y="48437"/>
                  </a:lnTo>
                  <a:lnTo>
                    <a:pt x="115252" y="48437"/>
                  </a:lnTo>
                  <a:lnTo>
                    <a:pt x="115252" y="51663"/>
                  </a:lnTo>
                  <a:lnTo>
                    <a:pt x="128066" y="51663"/>
                  </a:lnTo>
                  <a:lnTo>
                    <a:pt x="131267" y="53276"/>
                  </a:lnTo>
                  <a:lnTo>
                    <a:pt x="131267" y="117856"/>
                  </a:lnTo>
                  <a:lnTo>
                    <a:pt x="129768" y="121081"/>
                  </a:lnTo>
                  <a:lnTo>
                    <a:pt x="126568" y="122694"/>
                  </a:lnTo>
                  <a:lnTo>
                    <a:pt x="121666" y="127533"/>
                  </a:lnTo>
                  <a:lnTo>
                    <a:pt x="115252" y="130784"/>
                  </a:lnTo>
                  <a:lnTo>
                    <a:pt x="100952" y="130784"/>
                  </a:lnTo>
                  <a:lnTo>
                    <a:pt x="94551" y="122694"/>
                  </a:lnTo>
                  <a:lnTo>
                    <a:pt x="94551" y="48437"/>
                  </a:lnTo>
                  <a:lnTo>
                    <a:pt x="65735" y="48437"/>
                  </a:lnTo>
                  <a:lnTo>
                    <a:pt x="65735" y="50050"/>
                  </a:lnTo>
                  <a:lnTo>
                    <a:pt x="75349" y="51663"/>
                  </a:lnTo>
                  <a:lnTo>
                    <a:pt x="76835" y="54889"/>
                  </a:lnTo>
                  <a:lnTo>
                    <a:pt x="76835" y="116243"/>
                  </a:lnTo>
                  <a:lnTo>
                    <a:pt x="78828" y="127088"/>
                  </a:lnTo>
                  <a:lnTo>
                    <a:pt x="84277" y="135216"/>
                  </a:lnTo>
                  <a:lnTo>
                    <a:pt x="92417" y="140309"/>
                  </a:lnTo>
                  <a:lnTo>
                    <a:pt x="102450" y="142074"/>
                  </a:lnTo>
                  <a:lnTo>
                    <a:pt x="110566" y="142074"/>
                  </a:lnTo>
                  <a:lnTo>
                    <a:pt x="116967" y="138849"/>
                  </a:lnTo>
                  <a:lnTo>
                    <a:pt x="123367" y="134010"/>
                  </a:lnTo>
                  <a:lnTo>
                    <a:pt x="131267" y="124307"/>
                  </a:lnTo>
                  <a:lnTo>
                    <a:pt x="131267" y="142074"/>
                  </a:lnTo>
                  <a:lnTo>
                    <a:pt x="132969" y="142074"/>
                  </a:lnTo>
                  <a:lnTo>
                    <a:pt x="139915" y="138976"/>
                  </a:lnTo>
                  <a:lnTo>
                    <a:pt x="146532" y="136639"/>
                  </a:lnTo>
                  <a:lnTo>
                    <a:pt x="160083" y="132397"/>
                  </a:lnTo>
                  <a:lnTo>
                    <a:pt x="160083" y="129171"/>
                  </a:lnTo>
                  <a:close/>
                </a:path>
                <a:path w="746760" h="142239">
                  <a:moveTo>
                    <a:pt x="264236" y="137236"/>
                  </a:moveTo>
                  <a:lnTo>
                    <a:pt x="254635" y="135623"/>
                  </a:lnTo>
                  <a:lnTo>
                    <a:pt x="251434" y="134010"/>
                  </a:lnTo>
                  <a:lnTo>
                    <a:pt x="251434" y="75869"/>
                  </a:lnTo>
                  <a:lnTo>
                    <a:pt x="249910" y="62903"/>
                  </a:lnTo>
                  <a:lnTo>
                    <a:pt x="245376" y="53276"/>
                  </a:lnTo>
                  <a:lnTo>
                    <a:pt x="237832" y="47269"/>
                  </a:lnTo>
                  <a:lnTo>
                    <a:pt x="227317" y="45212"/>
                  </a:lnTo>
                  <a:lnTo>
                    <a:pt x="220560" y="45935"/>
                  </a:lnTo>
                  <a:lnTo>
                    <a:pt x="214109" y="48641"/>
                  </a:lnTo>
                  <a:lnTo>
                    <a:pt x="207048" y="54063"/>
                  </a:lnTo>
                  <a:lnTo>
                    <a:pt x="198501" y="62953"/>
                  </a:lnTo>
                  <a:lnTo>
                    <a:pt x="198501" y="46824"/>
                  </a:lnTo>
                  <a:lnTo>
                    <a:pt x="197002" y="45212"/>
                  </a:lnTo>
                  <a:lnTo>
                    <a:pt x="190017" y="48310"/>
                  </a:lnTo>
                  <a:lnTo>
                    <a:pt x="183159" y="50660"/>
                  </a:lnTo>
                  <a:lnTo>
                    <a:pt x="168186" y="54889"/>
                  </a:lnTo>
                  <a:lnTo>
                    <a:pt x="168186" y="58115"/>
                  </a:lnTo>
                  <a:lnTo>
                    <a:pt x="179285" y="58115"/>
                  </a:lnTo>
                  <a:lnTo>
                    <a:pt x="181000" y="61341"/>
                  </a:lnTo>
                  <a:lnTo>
                    <a:pt x="181000" y="134010"/>
                  </a:lnTo>
                  <a:lnTo>
                    <a:pt x="179285" y="135623"/>
                  </a:lnTo>
                  <a:lnTo>
                    <a:pt x="169684" y="137236"/>
                  </a:lnTo>
                  <a:lnTo>
                    <a:pt x="169684" y="140462"/>
                  </a:lnTo>
                  <a:lnTo>
                    <a:pt x="211302" y="140462"/>
                  </a:lnTo>
                  <a:lnTo>
                    <a:pt x="211302" y="137236"/>
                  </a:lnTo>
                  <a:lnTo>
                    <a:pt x="201701" y="135623"/>
                  </a:lnTo>
                  <a:lnTo>
                    <a:pt x="198501" y="134010"/>
                  </a:lnTo>
                  <a:lnTo>
                    <a:pt x="198501" y="69418"/>
                  </a:lnTo>
                  <a:lnTo>
                    <a:pt x="208102" y="59728"/>
                  </a:lnTo>
                  <a:lnTo>
                    <a:pt x="213017" y="56502"/>
                  </a:lnTo>
                  <a:lnTo>
                    <a:pt x="219417" y="56502"/>
                  </a:lnTo>
                  <a:lnTo>
                    <a:pt x="225704" y="57734"/>
                  </a:lnTo>
                  <a:lnTo>
                    <a:pt x="230174" y="61544"/>
                  </a:lnTo>
                  <a:lnTo>
                    <a:pt x="232829" y="68084"/>
                  </a:lnTo>
                  <a:lnTo>
                    <a:pt x="233718" y="77508"/>
                  </a:lnTo>
                  <a:lnTo>
                    <a:pt x="233718" y="132397"/>
                  </a:lnTo>
                  <a:lnTo>
                    <a:pt x="232219" y="135623"/>
                  </a:lnTo>
                  <a:lnTo>
                    <a:pt x="220916" y="137236"/>
                  </a:lnTo>
                  <a:lnTo>
                    <a:pt x="220916" y="140462"/>
                  </a:lnTo>
                  <a:lnTo>
                    <a:pt x="264236" y="140462"/>
                  </a:lnTo>
                  <a:lnTo>
                    <a:pt x="264236" y="137236"/>
                  </a:lnTo>
                  <a:close/>
                </a:path>
                <a:path w="746760" h="142239">
                  <a:moveTo>
                    <a:pt x="350685" y="109778"/>
                  </a:moveTo>
                  <a:lnTo>
                    <a:pt x="349186" y="108165"/>
                  </a:lnTo>
                  <a:lnTo>
                    <a:pt x="341477" y="117322"/>
                  </a:lnTo>
                  <a:lnTo>
                    <a:pt x="334695" y="123304"/>
                  </a:lnTo>
                  <a:lnTo>
                    <a:pt x="327964" y="126555"/>
                  </a:lnTo>
                  <a:lnTo>
                    <a:pt x="320370" y="127533"/>
                  </a:lnTo>
                  <a:lnTo>
                    <a:pt x="307263" y="124637"/>
                  </a:lnTo>
                  <a:lnTo>
                    <a:pt x="297167" y="116433"/>
                  </a:lnTo>
                  <a:lnTo>
                    <a:pt x="290664" y="103708"/>
                  </a:lnTo>
                  <a:lnTo>
                    <a:pt x="288353" y="87185"/>
                  </a:lnTo>
                  <a:lnTo>
                    <a:pt x="290347" y="72783"/>
                  </a:lnTo>
                  <a:lnTo>
                    <a:pt x="295910" y="61544"/>
                  </a:lnTo>
                  <a:lnTo>
                    <a:pt x="304469" y="54254"/>
                  </a:lnTo>
                  <a:lnTo>
                    <a:pt x="315468" y="51663"/>
                  </a:lnTo>
                  <a:lnTo>
                    <a:pt x="323570" y="51663"/>
                  </a:lnTo>
                  <a:lnTo>
                    <a:pt x="325069" y="53276"/>
                  </a:lnTo>
                  <a:lnTo>
                    <a:pt x="328269" y="61341"/>
                  </a:lnTo>
                  <a:lnTo>
                    <a:pt x="329984" y="66192"/>
                  </a:lnTo>
                  <a:lnTo>
                    <a:pt x="331470" y="71031"/>
                  </a:lnTo>
                  <a:lnTo>
                    <a:pt x="334670" y="75869"/>
                  </a:lnTo>
                  <a:lnTo>
                    <a:pt x="344284" y="75869"/>
                  </a:lnTo>
                  <a:lnTo>
                    <a:pt x="349186" y="71031"/>
                  </a:lnTo>
                  <a:lnTo>
                    <a:pt x="349186" y="66192"/>
                  </a:lnTo>
                  <a:lnTo>
                    <a:pt x="346646" y="58140"/>
                  </a:lnTo>
                  <a:lnTo>
                    <a:pt x="339737" y="51460"/>
                  </a:lnTo>
                  <a:lnTo>
                    <a:pt x="329552" y="46901"/>
                  </a:lnTo>
                  <a:lnTo>
                    <a:pt x="317169" y="45212"/>
                  </a:lnTo>
                  <a:lnTo>
                    <a:pt x="309727" y="46062"/>
                  </a:lnTo>
                  <a:lnTo>
                    <a:pt x="276567" y="74269"/>
                  </a:lnTo>
                  <a:lnTo>
                    <a:pt x="272135" y="96875"/>
                  </a:lnTo>
                  <a:lnTo>
                    <a:pt x="275018" y="114833"/>
                  </a:lnTo>
                  <a:lnTo>
                    <a:pt x="283044" y="129159"/>
                  </a:lnTo>
                  <a:lnTo>
                    <a:pt x="295275" y="138645"/>
                  </a:lnTo>
                  <a:lnTo>
                    <a:pt x="310769" y="142074"/>
                  </a:lnTo>
                  <a:lnTo>
                    <a:pt x="317677" y="141478"/>
                  </a:lnTo>
                  <a:lnTo>
                    <a:pt x="350685" y="109778"/>
                  </a:lnTo>
                  <a:close/>
                </a:path>
                <a:path w="746760" h="142239">
                  <a:moveTo>
                    <a:pt x="414718" y="125920"/>
                  </a:moveTo>
                  <a:lnTo>
                    <a:pt x="411518" y="124307"/>
                  </a:lnTo>
                  <a:lnTo>
                    <a:pt x="408305" y="129171"/>
                  </a:lnTo>
                  <a:lnTo>
                    <a:pt x="405104" y="130784"/>
                  </a:lnTo>
                  <a:lnTo>
                    <a:pt x="392303" y="130784"/>
                  </a:lnTo>
                  <a:lnTo>
                    <a:pt x="389102" y="125920"/>
                  </a:lnTo>
                  <a:lnTo>
                    <a:pt x="389102" y="54889"/>
                  </a:lnTo>
                  <a:lnTo>
                    <a:pt x="410019" y="54889"/>
                  </a:lnTo>
                  <a:lnTo>
                    <a:pt x="410019" y="48437"/>
                  </a:lnTo>
                  <a:lnTo>
                    <a:pt x="389102" y="48437"/>
                  </a:lnTo>
                  <a:lnTo>
                    <a:pt x="389102" y="20980"/>
                  </a:lnTo>
                  <a:lnTo>
                    <a:pt x="387604" y="20980"/>
                  </a:lnTo>
                  <a:lnTo>
                    <a:pt x="385902" y="22593"/>
                  </a:lnTo>
                  <a:lnTo>
                    <a:pt x="385902" y="25819"/>
                  </a:lnTo>
                  <a:lnTo>
                    <a:pt x="384403" y="27457"/>
                  </a:lnTo>
                  <a:lnTo>
                    <a:pt x="378409" y="35496"/>
                  </a:lnTo>
                  <a:lnTo>
                    <a:pt x="372745" y="42176"/>
                  </a:lnTo>
                  <a:lnTo>
                    <a:pt x="367690" y="46748"/>
                  </a:lnTo>
                  <a:lnTo>
                    <a:pt x="363486" y="48437"/>
                  </a:lnTo>
                  <a:lnTo>
                    <a:pt x="361988" y="50050"/>
                  </a:lnTo>
                  <a:lnTo>
                    <a:pt x="360286" y="51663"/>
                  </a:lnTo>
                  <a:lnTo>
                    <a:pt x="360286" y="53276"/>
                  </a:lnTo>
                  <a:lnTo>
                    <a:pt x="361988" y="54889"/>
                  </a:lnTo>
                  <a:lnTo>
                    <a:pt x="373087" y="54889"/>
                  </a:lnTo>
                  <a:lnTo>
                    <a:pt x="373087" y="116243"/>
                  </a:lnTo>
                  <a:lnTo>
                    <a:pt x="374065" y="127774"/>
                  </a:lnTo>
                  <a:lnTo>
                    <a:pt x="377151" y="135826"/>
                  </a:lnTo>
                  <a:lnTo>
                    <a:pt x="382638" y="140538"/>
                  </a:lnTo>
                  <a:lnTo>
                    <a:pt x="390804" y="142074"/>
                  </a:lnTo>
                  <a:lnTo>
                    <a:pt x="397700" y="141147"/>
                  </a:lnTo>
                  <a:lnTo>
                    <a:pt x="403961" y="138239"/>
                  </a:lnTo>
                  <a:lnTo>
                    <a:pt x="409625" y="133223"/>
                  </a:lnTo>
                  <a:lnTo>
                    <a:pt x="411327" y="130784"/>
                  </a:lnTo>
                  <a:lnTo>
                    <a:pt x="414718" y="125920"/>
                  </a:lnTo>
                  <a:close/>
                </a:path>
                <a:path w="746760" h="142239">
                  <a:moveTo>
                    <a:pt x="451637" y="4838"/>
                  </a:moveTo>
                  <a:lnTo>
                    <a:pt x="446735" y="0"/>
                  </a:lnTo>
                  <a:lnTo>
                    <a:pt x="435635" y="0"/>
                  </a:lnTo>
                  <a:lnTo>
                    <a:pt x="430720" y="4838"/>
                  </a:lnTo>
                  <a:lnTo>
                    <a:pt x="430720" y="16141"/>
                  </a:lnTo>
                  <a:lnTo>
                    <a:pt x="435635" y="20980"/>
                  </a:lnTo>
                  <a:lnTo>
                    <a:pt x="446735" y="20980"/>
                  </a:lnTo>
                  <a:lnTo>
                    <a:pt x="451637" y="16141"/>
                  </a:lnTo>
                  <a:lnTo>
                    <a:pt x="451637" y="4838"/>
                  </a:lnTo>
                  <a:close/>
                </a:path>
                <a:path w="746760" h="142239">
                  <a:moveTo>
                    <a:pt x="465937" y="137236"/>
                  </a:moveTo>
                  <a:lnTo>
                    <a:pt x="453136" y="135623"/>
                  </a:lnTo>
                  <a:lnTo>
                    <a:pt x="451637" y="134010"/>
                  </a:lnTo>
                  <a:lnTo>
                    <a:pt x="451637" y="46824"/>
                  </a:lnTo>
                  <a:lnTo>
                    <a:pt x="449935" y="45212"/>
                  </a:lnTo>
                  <a:lnTo>
                    <a:pt x="419620" y="56502"/>
                  </a:lnTo>
                  <a:lnTo>
                    <a:pt x="419620" y="59728"/>
                  </a:lnTo>
                  <a:lnTo>
                    <a:pt x="432435" y="59728"/>
                  </a:lnTo>
                  <a:lnTo>
                    <a:pt x="433920" y="62953"/>
                  </a:lnTo>
                  <a:lnTo>
                    <a:pt x="433920" y="134010"/>
                  </a:lnTo>
                  <a:lnTo>
                    <a:pt x="432435" y="135623"/>
                  </a:lnTo>
                  <a:lnTo>
                    <a:pt x="417918" y="137236"/>
                  </a:lnTo>
                  <a:lnTo>
                    <a:pt x="417918" y="140462"/>
                  </a:lnTo>
                  <a:lnTo>
                    <a:pt x="465937" y="140462"/>
                  </a:lnTo>
                  <a:lnTo>
                    <a:pt x="465937" y="137236"/>
                  </a:lnTo>
                  <a:close/>
                </a:path>
                <a:path w="746760" h="142239">
                  <a:moveTo>
                    <a:pt x="566889" y="92024"/>
                  </a:moveTo>
                  <a:lnTo>
                    <a:pt x="563740" y="73126"/>
                  </a:lnTo>
                  <a:lnTo>
                    <a:pt x="554723" y="58318"/>
                  </a:lnTo>
                  <a:lnTo>
                    <a:pt x="549389" y="54673"/>
                  </a:lnTo>
                  <a:lnTo>
                    <a:pt x="549389" y="98488"/>
                  </a:lnTo>
                  <a:lnTo>
                    <a:pt x="547662" y="114503"/>
                  </a:lnTo>
                  <a:lnTo>
                    <a:pt x="542772" y="126136"/>
                  </a:lnTo>
                  <a:lnTo>
                    <a:pt x="535165" y="133223"/>
                  </a:lnTo>
                  <a:lnTo>
                    <a:pt x="525272" y="135623"/>
                  </a:lnTo>
                  <a:lnTo>
                    <a:pt x="517169" y="135623"/>
                  </a:lnTo>
                  <a:lnTo>
                    <a:pt x="497039" y="94780"/>
                  </a:lnTo>
                  <a:lnTo>
                    <a:pt x="496455" y="83959"/>
                  </a:lnTo>
                  <a:lnTo>
                    <a:pt x="498182" y="70739"/>
                  </a:lnTo>
                  <a:lnTo>
                    <a:pt x="503047" y="60540"/>
                  </a:lnTo>
                  <a:lnTo>
                    <a:pt x="510603" y="53987"/>
                  </a:lnTo>
                  <a:lnTo>
                    <a:pt x="520369" y="51663"/>
                  </a:lnTo>
                  <a:lnTo>
                    <a:pt x="531749" y="55118"/>
                  </a:lnTo>
                  <a:lnTo>
                    <a:pt x="540956" y="64782"/>
                  </a:lnTo>
                  <a:lnTo>
                    <a:pt x="547141" y="79590"/>
                  </a:lnTo>
                  <a:lnTo>
                    <a:pt x="549389" y="98488"/>
                  </a:lnTo>
                  <a:lnTo>
                    <a:pt x="549389" y="54673"/>
                  </a:lnTo>
                  <a:lnTo>
                    <a:pt x="544995" y="51663"/>
                  </a:lnTo>
                  <a:lnTo>
                    <a:pt x="540600" y="48666"/>
                  </a:lnTo>
                  <a:lnTo>
                    <a:pt x="522071" y="45212"/>
                  </a:lnTo>
                  <a:lnTo>
                    <a:pt x="504266" y="48920"/>
                  </a:lnTo>
                  <a:lnTo>
                    <a:pt x="490054" y="59131"/>
                  </a:lnTo>
                  <a:lnTo>
                    <a:pt x="480656" y="74498"/>
                  </a:lnTo>
                  <a:lnTo>
                    <a:pt x="477253" y="93649"/>
                  </a:lnTo>
                  <a:lnTo>
                    <a:pt x="480656" y="112788"/>
                  </a:lnTo>
                  <a:lnTo>
                    <a:pt x="490054" y="128155"/>
                  </a:lnTo>
                  <a:lnTo>
                    <a:pt x="504266" y="138366"/>
                  </a:lnTo>
                  <a:lnTo>
                    <a:pt x="522071" y="142074"/>
                  </a:lnTo>
                  <a:lnTo>
                    <a:pt x="539877" y="138341"/>
                  </a:lnTo>
                  <a:lnTo>
                    <a:pt x="543598" y="135623"/>
                  </a:lnTo>
                  <a:lnTo>
                    <a:pt x="554088" y="127952"/>
                  </a:lnTo>
                  <a:lnTo>
                    <a:pt x="563499" y="112102"/>
                  </a:lnTo>
                  <a:lnTo>
                    <a:pt x="566889" y="92024"/>
                  </a:lnTo>
                  <a:close/>
                </a:path>
                <a:path w="746760" h="142239">
                  <a:moveTo>
                    <a:pt x="672553" y="137236"/>
                  </a:moveTo>
                  <a:lnTo>
                    <a:pt x="662940" y="135623"/>
                  </a:lnTo>
                  <a:lnTo>
                    <a:pt x="659739" y="134010"/>
                  </a:lnTo>
                  <a:lnTo>
                    <a:pt x="659739" y="75869"/>
                  </a:lnTo>
                  <a:lnTo>
                    <a:pt x="658253" y="62903"/>
                  </a:lnTo>
                  <a:lnTo>
                    <a:pt x="653796" y="53276"/>
                  </a:lnTo>
                  <a:lnTo>
                    <a:pt x="646328" y="47269"/>
                  </a:lnTo>
                  <a:lnTo>
                    <a:pt x="635838" y="45212"/>
                  </a:lnTo>
                  <a:lnTo>
                    <a:pt x="629081" y="45935"/>
                  </a:lnTo>
                  <a:lnTo>
                    <a:pt x="622630" y="48641"/>
                  </a:lnTo>
                  <a:lnTo>
                    <a:pt x="615581" y="54063"/>
                  </a:lnTo>
                  <a:lnTo>
                    <a:pt x="607021" y="62953"/>
                  </a:lnTo>
                  <a:lnTo>
                    <a:pt x="607021" y="46824"/>
                  </a:lnTo>
                  <a:lnTo>
                    <a:pt x="605320" y="45212"/>
                  </a:lnTo>
                  <a:lnTo>
                    <a:pt x="598347" y="48310"/>
                  </a:lnTo>
                  <a:lnTo>
                    <a:pt x="591553" y="50660"/>
                  </a:lnTo>
                  <a:lnTo>
                    <a:pt x="576503" y="54889"/>
                  </a:lnTo>
                  <a:lnTo>
                    <a:pt x="576503" y="58115"/>
                  </a:lnTo>
                  <a:lnTo>
                    <a:pt x="587806" y="58115"/>
                  </a:lnTo>
                  <a:lnTo>
                    <a:pt x="591019" y="61341"/>
                  </a:lnTo>
                  <a:lnTo>
                    <a:pt x="591019" y="134010"/>
                  </a:lnTo>
                  <a:lnTo>
                    <a:pt x="587806" y="135623"/>
                  </a:lnTo>
                  <a:lnTo>
                    <a:pt x="578205" y="137236"/>
                  </a:lnTo>
                  <a:lnTo>
                    <a:pt x="578205" y="140462"/>
                  </a:lnTo>
                  <a:lnTo>
                    <a:pt x="621322" y="140462"/>
                  </a:lnTo>
                  <a:lnTo>
                    <a:pt x="621322" y="137236"/>
                  </a:lnTo>
                  <a:lnTo>
                    <a:pt x="610222" y="135623"/>
                  </a:lnTo>
                  <a:lnTo>
                    <a:pt x="607021" y="134010"/>
                  </a:lnTo>
                  <a:lnTo>
                    <a:pt x="607021" y="69418"/>
                  </a:lnTo>
                  <a:lnTo>
                    <a:pt x="616623" y="59728"/>
                  </a:lnTo>
                  <a:lnTo>
                    <a:pt x="621322" y="56502"/>
                  </a:lnTo>
                  <a:lnTo>
                    <a:pt x="627722" y="56502"/>
                  </a:lnTo>
                  <a:lnTo>
                    <a:pt x="635000" y="57734"/>
                  </a:lnTo>
                  <a:lnTo>
                    <a:pt x="639965" y="61544"/>
                  </a:lnTo>
                  <a:lnTo>
                    <a:pt x="642823" y="68084"/>
                  </a:lnTo>
                  <a:lnTo>
                    <a:pt x="643737" y="77508"/>
                  </a:lnTo>
                  <a:lnTo>
                    <a:pt x="643737" y="132397"/>
                  </a:lnTo>
                  <a:lnTo>
                    <a:pt x="640537" y="135623"/>
                  </a:lnTo>
                  <a:lnTo>
                    <a:pt x="630923" y="137236"/>
                  </a:lnTo>
                  <a:lnTo>
                    <a:pt x="630923" y="140462"/>
                  </a:lnTo>
                  <a:lnTo>
                    <a:pt x="672553" y="140462"/>
                  </a:lnTo>
                  <a:lnTo>
                    <a:pt x="672553" y="137236"/>
                  </a:lnTo>
                  <a:close/>
                </a:path>
                <a:path w="746760" h="142239">
                  <a:moveTo>
                    <a:pt x="746188" y="116243"/>
                  </a:moveTo>
                  <a:lnTo>
                    <a:pt x="707771" y="79121"/>
                  </a:lnTo>
                  <a:lnTo>
                    <a:pt x="701357" y="74256"/>
                  </a:lnTo>
                  <a:lnTo>
                    <a:pt x="699871" y="69418"/>
                  </a:lnTo>
                  <a:lnTo>
                    <a:pt x="699871" y="56502"/>
                  </a:lnTo>
                  <a:lnTo>
                    <a:pt x="704557" y="50050"/>
                  </a:lnTo>
                  <a:lnTo>
                    <a:pt x="714171" y="50050"/>
                  </a:lnTo>
                  <a:lnTo>
                    <a:pt x="722414" y="51587"/>
                  </a:lnTo>
                  <a:lnTo>
                    <a:pt x="728421" y="56299"/>
                  </a:lnTo>
                  <a:lnTo>
                    <a:pt x="732891" y="64350"/>
                  </a:lnTo>
                  <a:lnTo>
                    <a:pt x="736574" y="75869"/>
                  </a:lnTo>
                  <a:lnTo>
                    <a:pt x="739775" y="75869"/>
                  </a:lnTo>
                  <a:lnTo>
                    <a:pt x="739775" y="48437"/>
                  </a:lnTo>
                  <a:lnTo>
                    <a:pt x="736574" y="48437"/>
                  </a:lnTo>
                  <a:lnTo>
                    <a:pt x="735088" y="50050"/>
                  </a:lnTo>
                  <a:lnTo>
                    <a:pt x="730173" y="50050"/>
                  </a:lnTo>
                  <a:lnTo>
                    <a:pt x="728687" y="48437"/>
                  </a:lnTo>
                  <a:lnTo>
                    <a:pt x="723773" y="46824"/>
                  </a:lnTo>
                  <a:lnTo>
                    <a:pt x="719074" y="45212"/>
                  </a:lnTo>
                  <a:lnTo>
                    <a:pt x="714171" y="45212"/>
                  </a:lnTo>
                  <a:lnTo>
                    <a:pt x="703173" y="47205"/>
                  </a:lnTo>
                  <a:lnTo>
                    <a:pt x="694613" y="52666"/>
                  </a:lnTo>
                  <a:lnTo>
                    <a:pt x="689051" y="60871"/>
                  </a:lnTo>
                  <a:lnTo>
                    <a:pt x="687057" y="71031"/>
                  </a:lnTo>
                  <a:lnTo>
                    <a:pt x="688340" y="78981"/>
                  </a:lnTo>
                  <a:lnTo>
                    <a:pt x="692454" y="86182"/>
                  </a:lnTo>
                  <a:lnTo>
                    <a:pt x="699846" y="93065"/>
                  </a:lnTo>
                  <a:lnTo>
                    <a:pt x="710971" y="100101"/>
                  </a:lnTo>
                  <a:lnTo>
                    <a:pt x="722274" y="108165"/>
                  </a:lnTo>
                  <a:lnTo>
                    <a:pt x="728687" y="111391"/>
                  </a:lnTo>
                  <a:lnTo>
                    <a:pt x="731888" y="116243"/>
                  </a:lnTo>
                  <a:lnTo>
                    <a:pt x="731888" y="132397"/>
                  </a:lnTo>
                  <a:lnTo>
                    <a:pt x="725474" y="137236"/>
                  </a:lnTo>
                  <a:lnTo>
                    <a:pt x="709472" y="137236"/>
                  </a:lnTo>
                  <a:lnTo>
                    <a:pt x="703072" y="135623"/>
                  </a:lnTo>
                  <a:lnTo>
                    <a:pt x="698157" y="130784"/>
                  </a:lnTo>
                  <a:lnTo>
                    <a:pt x="691756" y="121081"/>
                  </a:lnTo>
                  <a:lnTo>
                    <a:pt x="690257" y="108165"/>
                  </a:lnTo>
                  <a:lnTo>
                    <a:pt x="687057" y="108165"/>
                  </a:lnTo>
                  <a:lnTo>
                    <a:pt x="687057" y="140462"/>
                  </a:lnTo>
                  <a:lnTo>
                    <a:pt x="688555" y="140462"/>
                  </a:lnTo>
                  <a:lnTo>
                    <a:pt x="690257" y="138849"/>
                  </a:lnTo>
                  <a:lnTo>
                    <a:pt x="698157" y="138849"/>
                  </a:lnTo>
                  <a:lnTo>
                    <a:pt x="703072" y="140462"/>
                  </a:lnTo>
                  <a:lnTo>
                    <a:pt x="709472" y="142074"/>
                  </a:lnTo>
                  <a:lnTo>
                    <a:pt x="717372" y="142074"/>
                  </a:lnTo>
                  <a:lnTo>
                    <a:pt x="728624" y="140093"/>
                  </a:lnTo>
                  <a:lnTo>
                    <a:pt x="730694" y="138849"/>
                  </a:lnTo>
                  <a:lnTo>
                    <a:pt x="733386" y="137236"/>
                  </a:lnTo>
                  <a:lnTo>
                    <a:pt x="737781" y="134607"/>
                  </a:lnTo>
                  <a:lnTo>
                    <a:pt x="743927" y="126415"/>
                  </a:lnTo>
                  <a:lnTo>
                    <a:pt x="746188" y="11624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object 15"/>
            <p:cNvPicPr/>
            <p:nvPr/>
          </p:nvPicPr>
          <p:blipFill>
            <a:blip r:embed="rId6" cstate="print"/>
            <a:stretch>
              <a:fillRect/>
            </a:stretch>
          </p:blipFill>
          <p:spPr>
            <a:xfrm>
              <a:off x="4155552" y="1732090"/>
              <a:ext cx="198498" cy="185654"/>
            </a:xfrm>
            <a:prstGeom prst="rect">
              <a:avLst/>
            </a:prstGeom>
          </p:spPr>
        </p:pic>
        <p:pic>
          <p:nvPicPr>
            <p:cNvPr id="16" name="object 16"/>
            <p:cNvPicPr/>
            <p:nvPr/>
          </p:nvPicPr>
          <p:blipFill>
            <a:blip r:embed="rId7" cstate="print"/>
            <a:stretch>
              <a:fillRect/>
            </a:stretch>
          </p:blipFill>
          <p:spPr>
            <a:xfrm>
              <a:off x="5260525" y="1732090"/>
              <a:ext cx="87936" cy="143695"/>
            </a:xfrm>
            <a:prstGeom prst="rect">
              <a:avLst/>
            </a:prstGeom>
          </p:spPr>
        </p:pic>
        <p:pic>
          <p:nvPicPr>
            <p:cNvPr id="17" name="object 17"/>
            <p:cNvPicPr/>
            <p:nvPr/>
          </p:nvPicPr>
          <p:blipFill>
            <a:blip r:embed="rId8" cstate="print"/>
            <a:stretch>
              <a:fillRect/>
            </a:stretch>
          </p:blipFill>
          <p:spPr>
            <a:xfrm>
              <a:off x="4238793" y="1485067"/>
              <a:ext cx="1092167" cy="650651"/>
            </a:xfrm>
            <a:prstGeom prst="rect">
              <a:avLst/>
            </a:prstGeom>
          </p:spPr>
        </p:pic>
        <p:pic>
          <p:nvPicPr>
            <p:cNvPr id="18" name="object 18"/>
            <p:cNvPicPr/>
            <p:nvPr/>
          </p:nvPicPr>
          <p:blipFill>
            <a:blip r:embed="rId9" cstate="print"/>
            <a:stretch>
              <a:fillRect/>
            </a:stretch>
          </p:blipFill>
          <p:spPr>
            <a:xfrm>
              <a:off x="2645258" y="1785367"/>
              <a:ext cx="180953" cy="72643"/>
            </a:xfrm>
            <a:prstGeom prst="rect">
              <a:avLst/>
            </a:prstGeom>
          </p:spPr>
        </p:pic>
        <p:pic>
          <p:nvPicPr>
            <p:cNvPr id="19" name="object 19"/>
            <p:cNvPicPr/>
            <p:nvPr/>
          </p:nvPicPr>
          <p:blipFill>
            <a:blip r:embed="rId10" cstate="print"/>
            <a:stretch>
              <a:fillRect/>
            </a:stretch>
          </p:blipFill>
          <p:spPr>
            <a:xfrm>
              <a:off x="2911096" y="1732090"/>
              <a:ext cx="139332" cy="140467"/>
            </a:xfrm>
            <a:prstGeom prst="rect">
              <a:avLst/>
            </a:prstGeom>
          </p:spPr>
        </p:pic>
        <p:pic>
          <p:nvPicPr>
            <p:cNvPr id="20" name="object 20"/>
            <p:cNvPicPr/>
            <p:nvPr/>
          </p:nvPicPr>
          <p:blipFill>
            <a:blip r:embed="rId11" cstate="print"/>
            <a:stretch>
              <a:fillRect/>
            </a:stretch>
          </p:blipFill>
          <p:spPr>
            <a:xfrm>
              <a:off x="2774965" y="1732090"/>
              <a:ext cx="1362871" cy="429449"/>
            </a:xfrm>
            <a:prstGeom prst="rect">
              <a:avLst/>
            </a:prstGeom>
          </p:spPr>
        </p:pic>
        <p:sp>
          <p:nvSpPr>
            <p:cNvPr id="21" name="object 21"/>
            <p:cNvSpPr/>
            <p:nvPr/>
          </p:nvSpPr>
          <p:spPr>
            <a:xfrm>
              <a:off x="1991842" y="1979116"/>
              <a:ext cx="4128770" cy="169545"/>
            </a:xfrm>
            <a:custGeom>
              <a:avLst/>
              <a:gdLst/>
              <a:ahLst/>
              <a:cxnLst/>
              <a:rect l="l" t="t" r="r" b="b"/>
              <a:pathLst>
                <a:path w="4128770" h="169544">
                  <a:moveTo>
                    <a:pt x="140919" y="119468"/>
                  </a:moveTo>
                  <a:lnTo>
                    <a:pt x="137718" y="116243"/>
                  </a:lnTo>
                  <a:lnTo>
                    <a:pt x="132854" y="121158"/>
                  </a:lnTo>
                  <a:lnTo>
                    <a:pt x="126517" y="129146"/>
                  </a:lnTo>
                  <a:lnTo>
                    <a:pt x="123304" y="132384"/>
                  </a:lnTo>
                  <a:lnTo>
                    <a:pt x="118503" y="132384"/>
                  </a:lnTo>
                  <a:lnTo>
                    <a:pt x="116903" y="130759"/>
                  </a:lnTo>
                  <a:lnTo>
                    <a:pt x="116903" y="127533"/>
                  </a:lnTo>
                  <a:lnTo>
                    <a:pt x="118503" y="124307"/>
                  </a:lnTo>
                  <a:lnTo>
                    <a:pt x="118503" y="119468"/>
                  </a:lnTo>
                  <a:lnTo>
                    <a:pt x="132803" y="68211"/>
                  </a:lnTo>
                  <a:lnTo>
                    <a:pt x="132918" y="61353"/>
                  </a:lnTo>
                  <a:lnTo>
                    <a:pt x="132918" y="54889"/>
                  </a:lnTo>
                  <a:lnTo>
                    <a:pt x="128117" y="50050"/>
                  </a:lnTo>
                  <a:lnTo>
                    <a:pt x="118503" y="50050"/>
                  </a:lnTo>
                  <a:lnTo>
                    <a:pt x="86601" y="78955"/>
                  </a:lnTo>
                  <a:lnTo>
                    <a:pt x="76860" y="93624"/>
                  </a:lnTo>
                  <a:lnTo>
                    <a:pt x="80137" y="82473"/>
                  </a:lnTo>
                  <a:lnTo>
                    <a:pt x="82664" y="73456"/>
                  </a:lnTo>
                  <a:lnTo>
                    <a:pt x="84302" y="66840"/>
                  </a:lnTo>
                  <a:lnTo>
                    <a:pt x="84810" y="63360"/>
                  </a:lnTo>
                  <a:lnTo>
                    <a:pt x="84874" y="61353"/>
                  </a:lnTo>
                  <a:lnTo>
                    <a:pt x="84874" y="54889"/>
                  </a:lnTo>
                  <a:lnTo>
                    <a:pt x="80073" y="50050"/>
                  </a:lnTo>
                  <a:lnTo>
                    <a:pt x="73660" y="50050"/>
                  </a:lnTo>
                  <a:lnTo>
                    <a:pt x="63703" y="52552"/>
                  </a:lnTo>
                  <a:lnTo>
                    <a:pt x="52844" y="60337"/>
                  </a:lnTo>
                  <a:lnTo>
                    <a:pt x="40779" y="73875"/>
                  </a:lnTo>
                  <a:lnTo>
                    <a:pt x="27216" y="93624"/>
                  </a:lnTo>
                  <a:lnTo>
                    <a:pt x="40030" y="50050"/>
                  </a:lnTo>
                  <a:lnTo>
                    <a:pt x="38430" y="50050"/>
                  </a:lnTo>
                  <a:lnTo>
                    <a:pt x="31178" y="51282"/>
                  </a:lnTo>
                  <a:lnTo>
                    <a:pt x="17259" y="54368"/>
                  </a:lnTo>
                  <a:lnTo>
                    <a:pt x="6400" y="56502"/>
                  </a:lnTo>
                  <a:lnTo>
                    <a:pt x="6400" y="59740"/>
                  </a:lnTo>
                  <a:lnTo>
                    <a:pt x="16002" y="59740"/>
                  </a:lnTo>
                  <a:lnTo>
                    <a:pt x="19215" y="61353"/>
                  </a:lnTo>
                  <a:lnTo>
                    <a:pt x="19215" y="64579"/>
                  </a:lnTo>
                  <a:lnTo>
                    <a:pt x="18338" y="69011"/>
                  </a:lnTo>
                  <a:lnTo>
                    <a:pt x="8001" y="111404"/>
                  </a:lnTo>
                  <a:lnTo>
                    <a:pt x="2794" y="127736"/>
                  </a:lnTo>
                  <a:lnTo>
                    <a:pt x="1244" y="133413"/>
                  </a:lnTo>
                  <a:lnTo>
                    <a:pt x="0" y="140449"/>
                  </a:lnTo>
                  <a:lnTo>
                    <a:pt x="14401" y="140449"/>
                  </a:lnTo>
                  <a:lnTo>
                    <a:pt x="20586" y="120345"/>
                  </a:lnTo>
                  <a:lnTo>
                    <a:pt x="25412" y="106756"/>
                  </a:lnTo>
                  <a:lnTo>
                    <a:pt x="51638" y="69011"/>
                  </a:lnTo>
                  <a:lnTo>
                    <a:pt x="65659" y="61353"/>
                  </a:lnTo>
                  <a:lnTo>
                    <a:pt x="67259" y="61353"/>
                  </a:lnTo>
                  <a:lnTo>
                    <a:pt x="68732" y="62839"/>
                  </a:lnTo>
                  <a:lnTo>
                    <a:pt x="68859" y="66192"/>
                  </a:lnTo>
                  <a:lnTo>
                    <a:pt x="67652" y="71666"/>
                  </a:lnTo>
                  <a:lnTo>
                    <a:pt x="64058" y="85763"/>
                  </a:lnTo>
                  <a:lnTo>
                    <a:pt x="58051" y="108635"/>
                  </a:lnTo>
                  <a:lnTo>
                    <a:pt x="49644" y="140449"/>
                  </a:lnTo>
                  <a:lnTo>
                    <a:pt x="65659" y="140449"/>
                  </a:lnTo>
                  <a:lnTo>
                    <a:pt x="80962" y="94373"/>
                  </a:lnTo>
                  <a:lnTo>
                    <a:pt x="108343" y="62839"/>
                  </a:lnTo>
                  <a:lnTo>
                    <a:pt x="113703" y="61353"/>
                  </a:lnTo>
                  <a:lnTo>
                    <a:pt x="115303" y="61353"/>
                  </a:lnTo>
                  <a:lnTo>
                    <a:pt x="116776" y="62839"/>
                  </a:lnTo>
                  <a:lnTo>
                    <a:pt x="116903" y="72644"/>
                  </a:lnTo>
                  <a:lnTo>
                    <a:pt x="104089" y="119468"/>
                  </a:lnTo>
                  <a:lnTo>
                    <a:pt x="102489" y="127533"/>
                  </a:lnTo>
                  <a:lnTo>
                    <a:pt x="102489" y="138836"/>
                  </a:lnTo>
                  <a:lnTo>
                    <a:pt x="104089" y="142062"/>
                  </a:lnTo>
                  <a:lnTo>
                    <a:pt x="110490" y="142062"/>
                  </a:lnTo>
                  <a:lnTo>
                    <a:pt x="117475" y="140804"/>
                  </a:lnTo>
                  <a:lnTo>
                    <a:pt x="124307" y="136817"/>
                  </a:lnTo>
                  <a:lnTo>
                    <a:pt x="128828" y="132384"/>
                  </a:lnTo>
                  <a:lnTo>
                    <a:pt x="131445" y="129806"/>
                  </a:lnTo>
                  <a:lnTo>
                    <a:pt x="139319" y="119468"/>
                  </a:lnTo>
                  <a:lnTo>
                    <a:pt x="140919" y="119468"/>
                  </a:lnTo>
                  <a:close/>
                </a:path>
                <a:path w="4128770" h="169544">
                  <a:moveTo>
                    <a:pt x="192163" y="119468"/>
                  </a:moveTo>
                  <a:lnTo>
                    <a:pt x="188963" y="116243"/>
                  </a:lnTo>
                  <a:lnTo>
                    <a:pt x="184162" y="124307"/>
                  </a:lnTo>
                  <a:lnTo>
                    <a:pt x="177761" y="130759"/>
                  </a:lnTo>
                  <a:lnTo>
                    <a:pt x="174561" y="132384"/>
                  </a:lnTo>
                  <a:lnTo>
                    <a:pt x="171361" y="132384"/>
                  </a:lnTo>
                  <a:lnTo>
                    <a:pt x="169760" y="130759"/>
                  </a:lnTo>
                  <a:lnTo>
                    <a:pt x="169760" y="124307"/>
                  </a:lnTo>
                  <a:lnTo>
                    <a:pt x="171361" y="121081"/>
                  </a:lnTo>
                  <a:lnTo>
                    <a:pt x="171361" y="119468"/>
                  </a:lnTo>
                  <a:lnTo>
                    <a:pt x="172961" y="119468"/>
                  </a:lnTo>
                  <a:lnTo>
                    <a:pt x="172961" y="116243"/>
                  </a:lnTo>
                  <a:lnTo>
                    <a:pt x="190563" y="50050"/>
                  </a:lnTo>
                  <a:lnTo>
                    <a:pt x="168948" y="53682"/>
                  </a:lnTo>
                  <a:lnTo>
                    <a:pt x="162648" y="54597"/>
                  </a:lnTo>
                  <a:lnTo>
                    <a:pt x="156933" y="54889"/>
                  </a:lnTo>
                  <a:lnTo>
                    <a:pt x="156933" y="58115"/>
                  </a:lnTo>
                  <a:lnTo>
                    <a:pt x="168160" y="58115"/>
                  </a:lnTo>
                  <a:lnTo>
                    <a:pt x="169760" y="59740"/>
                  </a:lnTo>
                  <a:lnTo>
                    <a:pt x="169760" y="67805"/>
                  </a:lnTo>
                  <a:lnTo>
                    <a:pt x="168160" y="72644"/>
                  </a:lnTo>
                  <a:lnTo>
                    <a:pt x="158546" y="108165"/>
                  </a:lnTo>
                  <a:lnTo>
                    <a:pt x="153733" y="127533"/>
                  </a:lnTo>
                  <a:lnTo>
                    <a:pt x="153733" y="138836"/>
                  </a:lnTo>
                  <a:lnTo>
                    <a:pt x="156933" y="142062"/>
                  </a:lnTo>
                  <a:lnTo>
                    <a:pt x="163347" y="142062"/>
                  </a:lnTo>
                  <a:lnTo>
                    <a:pt x="170332" y="141033"/>
                  </a:lnTo>
                  <a:lnTo>
                    <a:pt x="177165" y="137426"/>
                  </a:lnTo>
                  <a:lnTo>
                    <a:pt x="182346" y="132384"/>
                  </a:lnTo>
                  <a:lnTo>
                    <a:pt x="184289" y="130492"/>
                  </a:lnTo>
                  <a:lnTo>
                    <a:pt x="192163" y="119468"/>
                  </a:lnTo>
                  <a:close/>
                </a:path>
                <a:path w="4128770" h="169544">
                  <a:moveTo>
                    <a:pt x="198577" y="11303"/>
                  </a:moveTo>
                  <a:lnTo>
                    <a:pt x="193763" y="6451"/>
                  </a:lnTo>
                  <a:lnTo>
                    <a:pt x="182562" y="6451"/>
                  </a:lnTo>
                  <a:lnTo>
                    <a:pt x="177761" y="11303"/>
                  </a:lnTo>
                  <a:lnTo>
                    <a:pt x="177761" y="24206"/>
                  </a:lnTo>
                  <a:lnTo>
                    <a:pt x="182562" y="27432"/>
                  </a:lnTo>
                  <a:lnTo>
                    <a:pt x="193763" y="27432"/>
                  </a:lnTo>
                  <a:lnTo>
                    <a:pt x="198577" y="22593"/>
                  </a:lnTo>
                  <a:lnTo>
                    <a:pt x="198577" y="11303"/>
                  </a:lnTo>
                  <a:close/>
                </a:path>
                <a:path w="4128770" h="169544">
                  <a:moveTo>
                    <a:pt x="297865" y="119468"/>
                  </a:moveTo>
                  <a:lnTo>
                    <a:pt x="294665" y="116243"/>
                  </a:lnTo>
                  <a:lnTo>
                    <a:pt x="289864" y="121081"/>
                  </a:lnTo>
                  <a:lnTo>
                    <a:pt x="285051" y="129146"/>
                  </a:lnTo>
                  <a:lnTo>
                    <a:pt x="280250" y="132384"/>
                  </a:lnTo>
                  <a:lnTo>
                    <a:pt x="277050" y="132384"/>
                  </a:lnTo>
                  <a:lnTo>
                    <a:pt x="275450" y="130759"/>
                  </a:lnTo>
                  <a:lnTo>
                    <a:pt x="275450" y="127533"/>
                  </a:lnTo>
                  <a:lnTo>
                    <a:pt x="277050" y="116243"/>
                  </a:lnTo>
                  <a:lnTo>
                    <a:pt x="289763" y="74574"/>
                  </a:lnTo>
                  <a:lnTo>
                    <a:pt x="289864" y="69418"/>
                  </a:lnTo>
                  <a:lnTo>
                    <a:pt x="291465" y="64579"/>
                  </a:lnTo>
                  <a:lnTo>
                    <a:pt x="291465" y="59740"/>
                  </a:lnTo>
                  <a:lnTo>
                    <a:pt x="291465" y="54889"/>
                  </a:lnTo>
                  <a:lnTo>
                    <a:pt x="285051" y="50050"/>
                  </a:lnTo>
                  <a:lnTo>
                    <a:pt x="277050" y="50050"/>
                  </a:lnTo>
                  <a:lnTo>
                    <a:pt x="267322" y="52578"/>
                  </a:lnTo>
                  <a:lnTo>
                    <a:pt x="256832" y="60540"/>
                  </a:lnTo>
                  <a:lnTo>
                    <a:pt x="244843" y="74574"/>
                  </a:lnTo>
                  <a:lnTo>
                    <a:pt x="230606" y="95262"/>
                  </a:lnTo>
                  <a:lnTo>
                    <a:pt x="245021" y="50050"/>
                  </a:lnTo>
                  <a:lnTo>
                    <a:pt x="243408" y="50050"/>
                  </a:lnTo>
                  <a:lnTo>
                    <a:pt x="236842" y="51282"/>
                  </a:lnTo>
                  <a:lnTo>
                    <a:pt x="222478" y="54368"/>
                  </a:lnTo>
                  <a:lnTo>
                    <a:pt x="211404" y="56502"/>
                  </a:lnTo>
                  <a:lnTo>
                    <a:pt x="211404" y="59740"/>
                  </a:lnTo>
                  <a:lnTo>
                    <a:pt x="221005" y="59740"/>
                  </a:lnTo>
                  <a:lnTo>
                    <a:pt x="224205" y="61353"/>
                  </a:lnTo>
                  <a:lnTo>
                    <a:pt x="224205" y="67805"/>
                  </a:lnTo>
                  <a:lnTo>
                    <a:pt x="203377" y="140449"/>
                  </a:lnTo>
                  <a:lnTo>
                    <a:pt x="219405" y="140449"/>
                  </a:lnTo>
                  <a:lnTo>
                    <a:pt x="234264" y="98450"/>
                  </a:lnTo>
                  <a:lnTo>
                    <a:pt x="256628" y="67602"/>
                  </a:lnTo>
                  <a:lnTo>
                    <a:pt x="270649" y="59740"/>
                  </a:lnTo>
                  <a:lnTo>
                    <a:pt x="272249" y="59740"/>
                  </a:lnTo>
                  <a:lnTo>
                    <a:pt x="275450" y="62966"/>
                  </a:lnTo>
                  <a:lnTo>
                    <a:pt x="275450" y="69418"/>
                  </a:lnTo>
                  <a:lnTo>
                    <a:pt x="272249" y="82334"/>
                  </a:lnTo>
                  <a:lnTo>
                    <a:pt x="262648" y="116243"/>
                  </a:lnTo>
                  <a:lnTo>
                    <a:pt x="261048" y="125920"/>
                  </a:lnTo>
                  <a:lnTo>
                    <a:pt x="259448" y="129146"/>
                  </a:lnTo>
                  <a:lnTo>
                    <a:pt x="259448" y="138836"/>
                  </a:lnTo>
                  <a:lnTo>
                    <a:pt x="262648" y="142062"/>
                  </a:lnTo>
                  <a:lnTo>
                    <a:pt x="269049" y="142062"/>
                  </a:lnTo>
                  <a:lnTo>
                    <a:pt x="275577" y="141033"/>
                  </a:lnTo>
                  <a:lnTo>
                    <a:pt x="281660" y="137426"/>
                  </a:lnTo>
                  <a:lnTo>
                    <a:pt x="286727" y="132384"/>
                  </a:lnTo>
                  <a:lnTo>
                    <a:pt x="288632" y="130492"/>
                  </a:lnTo>
                  <a:lnTo>
                    <a:pt x="297865" y="119468"/>
                  </a:lnTo>
                  <a:close/>
                </a:path>
                <a:path w="4128770" h="169544">
                  <a:moveTo>
                    <a:pt x="350710" y="119468"/>
                  </a:moveTo>
                  <a:lnTo>
                    <a:pt x="349110" y="116243"/>
                  </a:lnTo>
                  <a:lnTo>
                    <a:pt x="344309" y="124307"/>
                  </a:lnTo>
                  <a:lnTo>
                    <a:pt x="342709" y="125920"/>
                  </a:lnTo>
                  <a:lnTo>
                    <a:pt x="339509" y="127533"/>
                  </a:lnTo>
                  <a:lnTo>
                    <a:pt x="336308" y="130759"/>
                  </a:lnTo>
                  <a:lnTo>
                    <a:pt x="333095" y="132384"/>
                  </a:lnTo>
                  <a:lnTo>
                    <a:pt x="329895" y="132384"/>
                  </a:lnTo>
                  <a:lnTo>
                    <a:pt x="328295" y="130759"/>
                  </a:lnTo>
                  <a:lnTo>
                    <a:pt x="328295" y="127533"/>
                  </a:lnTo>
                  <a:lnTo>
                    <a:pt x="331495" y="121081"/>
                  </a:lnTo>
                  <a:lnTo>
                    <a:pt x="331495" y="116243"/>
                  </a:lnTo>
                  <a:lnTo>
                    <a:pt x="349110" y="50050"/>
                  </a:lnTo>
                  <a:lnTo>
                    <a:pt x="336448" y="52171"/>
                  </a:lnTo>
                  <a:lnTo>
                    <a:pt x="328295" y="53682"/>
                  </a:lnTo>
                  <a:lnTo>
                    <a:pt x="322541" y="54597"/>
                  </a:lnTo>
                  <a:lnTo>
                    <a:pt x="317093" y="54889"/>
                  </a:lnTo>
                  <a:lnTo>
                    <a:pt x="317093" y="58115"/>
                  </a:lnTo>
                  <a:lnTo>
                    <a:pt x="326694" y="58115"/>
                  </a:lnTo>
                  <a:lnTo>
                    <a:pt x="329895" y="59740"/>
                  </a:lnTo>
                  <a:lnTo>
                    <a:pt x="329895" y="64579"/>
                  </a:lnTo>
                  <a:lnTo>
                    <a:pt x="328295" y="67805"/>
                  </a:lnTo>
                  <a:lnTo>
                    <a:pt x="328295" y="72644"/>
                  </a:lnTo>
                  <a:lnTo>
                    <a:pt x="318693" y="108165"/>
                  </a:lnTo>
                  <a:lnTo>
                    <a:pt x="313893" y="121081"/>
                  </a:lnTo>
                  <a:lnTo>
                    <a:pt x="313893" y="138836"/>
                  </a:lnTo>
                  <a:lnTo>
                    <a:pt x="317093" y="142062"/>
                  </a:lnTo>
                  <a:lnTo>
                    <a:pt x="323494" y="142062"/>
                  </a:lnTo>
                  <a:lnTo>
                    <a:pt x="329552" y="141033"/>
                  </a:lnTo>
                  <a:lnTo>
                    <a:pt x="335902" y="137426"/>
                  </a:lnTo>
                  <a:lnTo>
                    <a:pt x="340956" y="132384"/>
                  </a:lnTo>
                  <a:lnTo>
                    <a:pt x="342861" y="130492"/>
                  </a:lnTo>
                  <a:lnTo>
                    <a:pt x="350710" y="119468"/>
                  </a:lnTo>
                  <a:close/>
                </a:path>
                <a:path w="4128770" h="169544">
                  <a:moveTo>
                    <a:pt x="357136" y="11303"/>
                  </a:moveTo>
                  <a:lnTo>
                    <a:pt x="352310" y="6451"/>
                  </a:lnTo>
                  <a:lnTo>
                    <a:pt x="341109" y="6451"/>
                  </a:lnTo>
                  <a:lnTo>
                    <a:pt x="337908" y="11303"/>
                  </a:lnTo>
                  <a:lnTo>
                    <a:pt x="337908" y="24206"/>
                  </a:lnTo>
                  <a:lnTo>
                    <a:pt x="341109" y="27432"/>
                  </a:lnTo>
                  <a:lnTo>
                    <a:pt x="352310" y="27432"/>
                  </a:lnTo>
                  <a:lnTo>
                    <a:pt x="357136" y="22593"/>
                  </a:lnTo>
                  <a:lnTo>
                    <a:pt x="357136" y="11303"/>
                  </a:lnTo>
                  <a:close/>
                </a:path>
                <a:path w="4128770" h="169544">
                  <a:moveTo>
                    <a:pt x="433997" y="50050"/>
                  </a:moveTo>
                  <a:lnTo>
                    <a:pt x="432396" y="50050"/>
                  </a:lnTo>
                  <a:lnTo>
                    <a:pt x="430796" y="53276"/>
                  </a:lnTo>
                  <a:lnTo>
                    <a:pt x="422783" y="53276"/>
                  </a:lnTo>
                  <a:lnTo>
                    <a:pt x="413181" y="50050"/>
                  </a:lnTo>
                  <a:lnTo>
                    <a:pt x="406781" y="50050"/>
                  </a:lnTo>
                  <a:lnTo>
                    <a:pt x="396938" y="51536"/>
                  </a:lnTo>
                  <a:lnTo>
                    <a:pt x="389356" y="55905"/>
                  </a:lnTo>
                  <a:lnTo>
                    <a:pt x="384479" y="62992"/>
                  </a:lnTo>
                  <a:lnTo>
                    <a:pt x="382752" y="72644"/>
                  </a:lnTo>
                  <a:lnTo>
                    <a:pt x="383400" y="77812"/>
                  </a:lnTo>
                  <a:lnTo>
                    <a:pt x="385546" y="83743"/>
                  </a:lnTo>
                  <a:lnTo>
                    <a:pt x="389496" y="90589"/>
                  </a:lnTo>
                  <a:lnTo>
                    <a:pt x="395554" y="98488"/>
                  </a:lnTo>
                  <a:lnTo>
                    <a:pt x="400697" y="106133"/>
                  </a:lnTo>
                  <a:lnTo>
                    <a:pt x="404177" y="112407"/>
                  </a:lnTo>
                  <a:lnTo>
                    <a:pt x="406158" y="117779"/>
                  </a:lnTo>
                  <a:lnTo>
                    <a:pt x="406781" y="122694"/>
                  </a:lnTo>
                  <a:lnTo>
                    <a:pt x="406781" y="132384"/>
                  </a:lnTo>
                  <a:lnTo>
                    <a:pt x="400354" y="138836"/>
                  </a:lnTo>
                  <a:lnTo>
                    <a:pt x="392353" y="138836"/>
                  </a:lnTo>
                  <a:lnTo>
                    <a:pt x="384822" y="137020"/>
                  </a:lnTo>
                  <a:lnTo>
                    <a:pt x="378942" y="131572"/>
                  </a:lnTo>
                  <a:lnTo>
                    <a:pt x="374573" y="122491"/>
                  </a:lnTo>
                  <a:lnTo>
                    <a:pt x="371538" y="109791"/>
                  </a:lnTo>
                  <a:lnTo>
                    <a:pt x="368338" y="109791"/>
                  </a:lnTo>
                  <a:lnTo>
                    <a:pt x="363537" y="143675"/>
                  </a:lnTo>
                  <a:lnTo>
                    <a:pt x="366737" y="143675"/>
                  </a:lnTo>
                  <a:lnTo>
                    <a:pt x="368338" y="140449"/>
                  </a:lnTo>
                  <a:lnTo>
                    <a:pt x="369938" y="138836"/>
                  </a:lnTo>
                  <a:lnTo>
                    <a:pt x="377939" y="138836"/>
                  </a:lnTo>
                  <a:lnTo>
                    <a:pt x="381152" y="140449"/>
                  </a:lnTo>
                  <a:lnTo>
                    <a:pt x="385953" y="142062"/>
                  </a:lnTo>
                  <a:lnTo>
                    <a:pt x="392353" y="142062"/>
                  </a:lnTo>
                  <a:lnTo>
                    <a:pt x="404545" y="140068"/>
                  </a:lnTo>
                  <a:lnTo>
                    <a:pt x="414185" y="134594"/>
                  </a:lnTo>
                  <a:lnTo>
                    <a:pt x="420509" y="126403"/>
                  </a:lnTo>
                  <a:lnTo>
                    <a:pt x="422783" y="116243"/>
                  </a:lnTo>
                  <a:lnTo>
                    <a:pt x="421894" y="109880"/>
                  </a:lnTo>
                  <a:lnTo>
                    <a:pt x="419188" y="102920"/>
                  </a:lnTo>
                  <a:lnTo>
                    <a:pt x="414680" y="95351"/>
                  </a:lnTo>
                  <a:lnTo>
                    <a:pt x="408381" y="87172"/>
                  </a:lnTo>
                  <a:lnTo>
                    <a:pt x="400354" y="77482"/>
                  </a:lnTo>
                  <a:lnTo>
                    <a:pt x="397154" y="71031"/>
                  </a:lnTo>
                  <a:lnTo>
                    <a:pt x="397154" y="59740"/>
                  </a:lnTo>
                  <a:lnTo>
                    <a:pt x="401955" y="54889"/>
                  </a:lnTo>
                  <a:lnTo>
                    <a:pt x="408381" y="54889"/>
                  </a:lnTo>
                  <a:lnTo>
                    <a:pt x="415886" y="56375"/>
                  </a:lnTo>
                  <a:lnTo>
                    <a:pt x="421589" y="60744"/>
                  </a:lnTo>
                  <a:lnTo>
                    <a:pt x="425488" y="67830"/>
                  </a:lnTo>
                  <a:lnTo>
                    <a:pt x="427596" y="77482"/>
                  </a:lnTo>
                  <a:lnTo>
                    <a:pt x="430796" y="77482"/>
                  </a:lnTo>
                  <a:lnTo>
                    <a:pt x="433997" y="50050"/>
                  </a:lnTo>
                  <a:close/>
                </a:path>
                <a:path w="4128770" h="169544">
                  <a:moveTo>
                    <a:pt x="499643" y="53276"/>
                  </a:moveTo>
                  <a:lnTo>
                    <a:pt x="483641" y="53276"/>
                  </a:lnTo>
                  <a:lnTo>
                    <a:pt x="490042" y="32283"/>
                  </a:lnTo>
                  <a:lnTo>
                    <a:pt x="490042" y="29044"/>
                  </a:lnTo>
                  <a:lnTo>
                    <a:pt x="486841" y="29044"/>
                  </a:lnTo>
                  <a:lnTo>
                    <a:pt x="485241" y="30670"/>
                  </a:lnTo>
                  <a:lnTo>
                    <a:pt x="478510" y="38061"/>
                  </a:lnTo>
                  <a:lnTo>
                    <a:pt x="471030" y="44996"/>
                  </a:lnTo>
                  <a:lnTo>
                    <a:pt x="463854" y="50431"/>
                  </a:lnTo>
                  <a:lnTo>
                    <a:pt x="458025" y="53276"/>
                  </a:lnTo>
                  <a:lnTo>
                    <a:pt x="453224" y="54889"/>
                  </a:lnTo>
                  <a:lnTo>
                    <a:pt x="451624" y="54889"/>
                  </a:lnTo>
                  <a:lnTo>
                    <a:pt x="451624" y="59740"/>
                  </a:lnTo>
                  <a:lnTo>
                    <a:pt x="466026" y="59740"/>
                  </a:lnTo>
                  <a:lnTo>
                    <a:pt x="451624" y="116243"/>
                  </a:lnTo>
                  <a:lnTo>
                    <a:pt x="451624" y="117856"/>
                  </a:lnTo>
                  <a:lnTo>
                    <a:pt x="449999" y="119468"/>
                  </a:lnTo>
                  <a:lnTo>
                    <a:pt x="448398" y="125920"/>
                  </a:lnTo>
                  <a:lnTo>
                    <a:pt x="446798" y="133997"/>
                  </a:lnTo>
                  <a:lnTo>
                    <a:pt x="446798" y="138836"/>
                  </a:lnTo>
                  <a:lnTo>
                    <a:pt x="451624" y="142062"/>
                  </a:lnTo>
                  <a:lnTo>
                    <a:pt x="456425" y="142062"/>
                  </a:lnTo>
                  <a:lnTo>
                    <a:pt x="485241" y="117856"/>
                  </a:lnTo>
                  <a:lnTo>
                    <a:pt x="483641" y="116243"/>
                  </a:lnTo>
                  <a:lnTo>
                    <a:pt x="474040" y="129146"/>
                  </a:lnTo>
                  <a:lnTo>
                    <a:pt x="470839" y="132384"/>
                  </a:lnTo>
                  <a:lnTo>
                    <a:pt x="464426" y="132384"/>
                  </a:lnTo>
                  <a:lnTo>
                    <a:pt x="464426" y="127533"/>
                  </a:lnTo>
                  <a:lnTo>
                    <a:pt x="482041" y="59740"/>
                  </a:lnTo>
                  <a:lnTo>
                    <a:pt x="499643" y="59740"/>
                  </a:lnTo>
                  <a:lnTo>
                    <a:pt x="499643" y="53276"/>
                  </a:lnTo>
                  <a:close/>
                </a:path>
                <a:path w="4128770" h="169544">
                  <a:moveTo>
                    <a:pt x="544487" y="119468"/>
                  </a:moveTo>
                  <a:lnTo>
                    <a:pt x="541286" y="116243"/>
                  </a:lnTo>
                  <a:lnTo>
                    <a:pt x="536486" y="124307"/>
                  </a:lnTo>
                  <a:lnTo>
                    <a:pt x="530085" y="130759"/>
                  </a:lnTo>
                  <a:lnTo>
                    <a:pt x="526884" y="132384"/>
                  </a:lnTo>
                  <a:lnTo>
                    <a:pt x="523684" y="132384"/>
                  </a:lnTo>
                  <a:lnTo>
                    <a:pt x="522084" y="130759"/>
                  </a:lnTo>
                  <a:lnTo>
                    <a:pt x="522084" y="124307"/>
                  </a:lnTo>
                  <a:lnTo>
                    <a:pt x="523684" y="121081"/>
                  </a:lnTo>
                  <a:lnTo>
                    <a:pt x="523684" y="119468"/>
                  </a:lnTo>
                  <a:lnTo>
                    <a:pt x="525284" y="117856"/>
                  </a:lnTo>
                  <a:lnTo>
                    <a:pt x="525284" y="116243"/>
                  </a:lnTo>
                  <a:lnTo>
                    <a:pt x="542886" y="50050"/>
                  </a:lnTo>
                  <a:lnTo>
                    <a:pt x="521284" y="53682"/>
                  </a:lnTo>
                  <a:lnTo>
                    <a:pt x="514972" y="54597"/>
                  </a:lnTo>
                  <a:lnTo>
                    <a:pt x="509270" y="54889"/>
                  </a:lnTo>
                  <a:lnTo>
                    <a:pt x="509270" y="58115"/>
                  </a:lnTo>
                  <a:lnTo>
                    <a:pt x="520484" y="58115"/>
                  </a:lnTo>
                  <a:lnTo>
                    <a:pt x="522084" y="59740"/>
                  </a:lnTo>
                  <a:lnTo>
                    <a:pt x="522084" y="67805"/>
                  </a:lnTo>
                  <a:lnTo>
                    <a:pt x="520484" y="72644"/>
                  </a:lnTo>
                  <a:lnTo>
                    <a:pt x="510870" y="108165"/>
                  </a:lnTo>
                  <a:lnTo>
                    <a:pt x="506069" y="127533"/>
                  </a:lnTo>
                  <a:lnTo>
                    <a:pt x="506069" y="138836"/>
                  </a:lnTo>
                  <a:lnTo>
                    <a:pt x="509270" y="142062"/>
                  </a:lnTo>
                  <a:lnTo>
                    <a:pt x="515683" y="142062"/>
                  </a:lnTo>
                  <a:lnTo>
                    <a:pt x="522655" y="141033"/>
                  </a:lnTo>
                  <a:lnTo>
                    <a:pt x="529488" y="137426"/>
                  </a:lnTo>
                  <a:lnTo>
                    <a:pt x="534670" y="132384"/>
                  </a:lnTo>
                  <a:lnTo>
                    <a:pt x="536613" y="130492"/>
                  </a:lnTo>
                  <a:lnTo>
                    <a:pt x="544487" y="119468"/>
                  </a:lnTo>
                  <a:close/>
                </a:path>
                <a:path w="4128770" h="169544">
                  <a:moveTo>
                    <a:pt x="550913" y="11303"/>
                  </a:moveTo>
                  <a:lnTo>
                    <a:pt x="546087" y="6451"/>
                  </a:lnTo>
                  <a:lnTo>
                    <a:pt x="534885" y="6451"/>
                  </a:lnTo>
                  <a:lnTo>
                    <a:pt x="530085" y="11303"/>
                  </a:lnTo>
                  <a:lnTo>
                    <a:pt x="530085" y="24206"/>
                  </a:lnTo>
                  <a:lnTo>
                    <a:pt x="534885" y="27432"/>
                  </a:lnTo>
                  <a:lnTo>
                    <a:pt x="546087" y="27432"/>
                  </a:lnTo>
                  <a:lnTo>
                    <a:pt x="550913" y="22593"/>
                  </a:lnTo>
                  <a:lnTo>
                    <a:pt x="550913" y="11303"/>
                  </a:lnTo>
                  <a:close/>
                </a:path>
                <a:path w="4128770" h="169544">
                  <a:moveTo>
                    <a:pt x="638975" y="66192"/>
                  </a:moveTo>
                  <a:lnTo>
                    <a:pt x="637527" y="59588"/>
                  </a:lnTo>
                  <a:lnTo>
                    <a:pt x="633374" y="54495"/>
                  </a:lnTo>
                  <a:lnTo>
                    <a:pt x="626821" y="51206"/>
                  </a:lnTo>
                  <a:lnTo>
                    <a:pt x="618172" y="50050"/>
                  </a:lnTo>
                  <a:lnTo>
                    <a:pt x="596074" y="55092"/>
                  </a:lnTo>
                  <a:lnTo>
                    <a:pt x="577126" y="68618"/>
                  </a:lnTo>
                  <a:lnTo>
                    <a:pt x="563892" y="88188"/>
                  </a:lnTo>
                  <a:lnTo>
                    <a:pt x="558914" y="111404"/>
                  </a:lnTo>
                  <a:lnTo>
                    <a:pt x="560971" y="124358"/>
                  </a:lnTo>
                  <a:lnTo>
                    <a:pt x="566928" y="133997"/>
                  </a:lnTo>
                  <a:lnTo>
                    <a:pt x="576478" y="139992"/>
                  </a:lnTo>
                  <a:lnTo>
                    <a:pt x="589330" y="142062"/>
                  </a:lnTo>
                  <a:lnTo>
                    <a:pt x="599630" y="140830"/>
                  </a:lnTo>
                  <a:lnTo>
                    <a:pt x="616699" y="126072"/>
                  </a:lnTo>
                  <a:lnTo>
                    <a:pt x="609561" y="131572"/>
                  </a:lnTo>
                  <a:lnTo>
                    <a:pt x="602729" y="134645"/>
                  </a:lnTo>
                  <a:lnTo>
                    <a:pt x="595744" y="135610"/>
                  </a:lnTo>
                  <a:lnTo>
                    <a:pt x="588010" y="133870"/>
                  </a:lnTo>
                  <a:lnTo>
                    <a:pt x="581926" y="128955"/>
                  </a:lnTo>
                  <a:lnTo>
                    <a:pt x="577951" y="121310"/>
                  </a:lnTo>
                  <a:lnTo>
                    <a:pt x="576529" y="111404"/>
                  </a:lnTo>
                  <a:lnTo>
                    <a:pt x="577951" y="98171"/>
                  </a:lnTo>
                  <a:lnTo>
                    <a:pt x="581926" y="85559"/>
                  </a:lnTo>
                  <a:lnTo>
                    <a:pt x="588010" y="74155"/>
                  </a:lnTo>
                  <a:lnTo>
                    <a:pt x="595744" y="64579"/>
                  </a:lnTo>
                  <a:lnTo>
                    <a:pt x="600557" y="58115"/>
                  </a:lnTo>
                  <a:lnTo>
                    <a:pt x="610171" y="54889"/>
                  </a:lnTo>
                  <a:lnTo>
                    <a:pt x="621372" y="54889"/>
                  </a:lnTo>
                  <a:lnTo>
                    <a:pt x="624573" y="56502"/>
                  </a:lnTo>
                  <a:lnTo>
                    <a:pt x="624573" y="62966"/>
                  </a:lnTo>
                  <a:lnTo>
                    <a:pt x="621372" y="66192"/>
                  </a:lnTo>
                  <a:lnTo>
                    <a:pt x="621372" y="72644"/>
                  </a:lnTo>
                  <a:lnTo>
                    <a:pt x="624573" y="75869"/>
                  </a:lnTo>
                  <a:lnTo>
                    <a:pt x="635774" y="75869"/>
                  </a:lnTo>
                  <a:lnTo>
                    <a:pt x="638975" y="72644"/>
                  </a:lnTo>
                  <a:lnTo>
                    <a:pt x="638975" y="66192"/>
                  </a:lnTo>
                  <a:close/>
                </a:path>
                <a:path w="4128770" h="169544">
                  <a:moveTo>
                    <a:pt x="683818" y="127533"/>
                  </a:moveTo>
                  <a:lnTo>
                    <a:pt x="675817" y="119468"/>
                  </a:lnTo>
                  <a:lnTo>
                    <a:pt x="659815" y="119468"/>
                  </a:lnTo>
                  <a:lnTo>
                    <a:pt x="655015" y="124307"/>
                  </a:lnTo>
                  <a:lnTo>
                    <a:pt x="655015" y="137223"/>
                  </a:lnTo>
                  <a:lnTo>
                    <a:pt x="659815" y="142062"/>
                  </a:lnTo>
                  <a:lnTo>
                    <a:pt x="669417" y="142062"/>
                  </a:lnTo>
                  <a:lnTo>
                    <a:pt x="671017" y="140449"/>
                  </a:lnTo>
                  <a:lnTo>
                    <a:pt x="674217" y="140449"/>
                  </a:lnTo>
                  <a:lnTo>
                    <a:pt x="675817" y="142062"/>
                  </a:lnTo>
                  <a:lnTo>
                    <a:pt x="675817" y="143675"/>
                  </a:lnTo>
                  <a:lnTo>
                    <a:pt x="674674" y="148780"/>
                  </a:lnTo>
                  <a:lnTo>
                    <a:pt x="671423" y="154190"/>
                  </a:lnTo>
                  <a:lnTo>
                    <a:pt x="666369" y="159588"/>
                  </a:lnTo>
                  <a:lnTo>
                    <a:pt x="659815" y="164680"/>
                  </a:lnTo>
                  <a:lnTo>
                    <a:pt x="661416" y="169519"/>
                  </a:lnTo>
                  <a:lnTo>
                    <a:pt x="670318" y="163563"/>
                  </a:lnTo>
                  <a:lnTo>
                    <a:pt x="677418" y="155803"/>
                  </a:lnTo>
                  <a:lnTo>
                    <a:pt x="682129" y="146812"/>
                  </a:lnTo>
                  <a:lnTo>
                    <a:pt x="683247" y="140449"/>
                  </a:lnTo>
                  <a:lnTo>
                    <a:pt x="683818" y="137223"/>
                  </a:lnTo>
                  <a:lnTo>
                    <a:pt x="683818" y="127533"/>
                  </a:lnTo>
                  <a:close/>
                </a:path>
                <a:path w="4128770" h="169544">
                  <a:moveTo>
                    <a:pt x="3513709" y="54889"/>
                  </a:moveTo>
                  <a:lnTo>
                    <a:pt x="3510508" y="50050"/>
                  </a:lnTo>
                  <a:lnTo>
                    <a:pt x="3499193" y="50050"/>
                  </a:lnTo>
                  <a:lnTo>
                    <a:pt x="3472116" y="80594"/>
                  </a:lnTo>
                  <a:lnTo>
                    <a:pt x="3465677" y="95262"/>
                  </a:lnTo>
                  <a:lnTo>
                    <a:pt x="3474796" y="58115"/>
                  </a:lnTo>
                  <a:lnTo>
                    <a:pt x="3476777" y="50050"/>
                  </a:lnTo>
                  <a:lnTo>
                    <a:pt x="3467785" y="51943"/>
                  </a:lnTo>
                  <a:lnTo>
                    <a:pt x="3460851" y="53073"/>
                  </a:lnTo>
                  <a:lnTo>
                    <a:pt x="3453879" y="53911"/>
                  </a:lnTo>
                  <a:lnTo>
                    <a:pt x="3444760" y="54889"/>
                  </a:lnTo>
                  <a:lnTo>
                    <a:pt x="3444760" y="59740"/>
                  </a:lnTo>
                  <a:lnTo>
                    <a:pt x="3449675" y="58115"/>
                  </a:lnTo>
                  <a:lnTo>
                    <a:pt x="3456076" y="58115"/>
                  </a:lnTo>
                  <a:lnTo>
                    <a:pt x="3459276" y="59740"/>
                  </a:lnTo>
                  <a:lnTo>
                    <a:pt x="3459276" y="66192"/>
                  </a:lnTo>
                  <a:lnTo>
                    <a:pt x="3456076" y="80721"/>
                  </a:lnTo>
                  <a:lnTo>
                    <a:pt x="3440074" y="140449"/>
                  </a:lnTo>
                  <a:lnTo>
                    <a:pt x="3454374" y="140449"/>
                  </a:lnTo>
                  <a:lnTo>
                    <a:pt x="3467074" y="103327"/>
                  </a:lnTo>
                  <a:lnTo>
                    <a:pt x="3484892" y="69418"/>
                  </a:lnTo>
                  <a:lnTo>
                    <a:pt x="3491293" y="62966"/>
                  </a:lnTo>
                  <a:lnTo>
                    <a:pt x="3494494" y="62966"/>
                  </a:lnTo>
                  <a:lnTo>
                    <a:pt x="3495992" y="64579"/>
                  </a:lnTo>
                  <a:lnTo>
                    <a:pt x="3497694" y="66192"/>
                  </a:lnTo>
                  <a:lnTo>
                    <a:pt x="3499193" y="69418"/>
                  </a:lnTo>
                  <a:lnTo>
                    <a:pt x="3500894" y="71031"/>
                  </a:lnTo>
                  <a:lnTo>
                    <a:pt x="3510508" y="71031"/>
                  </a:lnTo>
                  <a:lnTo>
                    <a:pt x="3513709" y="66192"/>
                  </a:lnTo>
                  <a:lnTo>
                    <a:pt x="3513709" y="62966"/>
                  </a:lnTo>
                  <a:lnTo>
                    <a:pt x="3513709" y="54889"/>
                  </a:lnTo>
                  <a:close/>
                </a:path>
                <a:path w="4128770" h="169544">
                  <a:moveTo>
                    <a:pt x="3585629" y="54889"/>
                  </a:moveTo>
                  <a:lnTo>
                    <a:pt x="3579228" y="50050"/>
                  </a:lnTo>
                  <a:lnTo>
                    <a:pt x="3572827" y="50050"/>
                  </a:lnTo>
                  <a:lnTo>
                    <a:pt x="3572827" y="58115"/>
                  </a:lnTo>
                  <a:lnTo>
                    <a:pt x="3572827" y="69418"/>
                  </a:lnTo>
                  <a:lnTo>
                    <a:pt x="3541204" y="95046"/>
                  </a:lnTo>
                  <a:lnTo>
                    <a:pt x="3529711" y="98488"/>
                  </a:lnTo>
                  <a:lnTo>
                    <a:pt x="3532911" y="88785"/>
                  </a:lnTo>
                  <a:lnTo>
                    <a:pt x="3539896" y="75996"/>
                  </a:lnTo>
                  <a:lnTo>
                    <a:pt x="3548278" y="65176"/>
                  </a:lnTo>
                  <a:lnTo>
                    <a:pt x="3556990" y="57696"/>
                  </a:lnTo>
                  <a:lnTo>
                    <a:pt x="3564928" y="54889"/>
                  </a:lnTo>
                  <a:lnTo>
                    <a:pt x="3569627" y="54889"/>
                  </a:lnTo>
                  <a:lnTo>
                    <a:pt x="3572827" y="58115"/>
                  </a:lnTo>
                  <a:lnTo>
                    <a:pt x="3572827" y="50050"/>
                  </a:lnTo>
                  <a:lnTo>
                    <a:pt x="3569627" y="50050"/>
                  </a:lnTo>
                  <a:lnTo>
                    <a:pt x="3547961" y="55829"/>
                  </a:lnTo>
                  <a:lnTo>
                    <a:pt x="3528403" y="70827"/>
                  </a:lnTo>
                  <a:lnTo>
                    <a:pt x="3514242" y="91605"/>
                  </a:lnTo>
                  <a:lnTo>
                    <a:pt x="3508794" y="114630"/>
                  </a:lnTo>
                  <a:lnTo>
                    <a:pt x="3510813" y="125717"/>
                  </a:lnTo>
                  <a:lnTo>
                    <a:pt x="3516452" y="134391"/>
                  </a:lnTo>
                  <a:lnTo>
                    <a:pt x="3525088" y="140042"/>
                  </a:lnTo>
                  <a:lnTo>
                    <a:pt x="3536111" y="142062"/>
                  </a:lnTo>
                  <a:lnTo>
                    <a:pt x="3546856" y="140601"/>
                  </a:lnTo>
                  <a:lnTo>
                    <a:pt x="3557486" y="136410"/>
                  </a:lnTo>
                  <a:lnTo>
                    <a:pt x="3561283" y="133997"/>
                  </a:lnTo>
                  <a:lnTo>
                    <a:pt x="3567836" y="129806"/>
                  </a:lnTo>
                  <a:lnTo>
                    <a:pt x="3577742" y="121081"/>
                  </a:lnTo>
                  <a:lnTo>
                    <a:pt x="3574529" y="117856"/>
                  </a:lnTo>
                  <a:lnTo>
                    <a:pt x="3565017" y="125818"/>
                  </a:lnTo>
                  <a:lnTo>
                    <a:pt x="3557651" y="130759"/>
                  </a:lnTo>
                  <a:lnTo>
                    <a:pt x="3551517" y="133286"/>
                  </a:lnTo>
                  <a:lnTo>
                    <a:pt x="3545725" y="133997"/>
                  </a:lnTo>
                  <a:lnTo>
                    <a:pt x="3537953" y="132549"/>
                  </a:lnTo>
                  <a:lnTo>
                    <a:pt x="3531870" y="128549"/>
                  </a:lnTo>
                  <a:lnTo>
                    <a:pt x="3527920" y="122415"/>
                  </a:lnTo>
                  <a:lnTo>
                    <a:pt x="3526510" y="114630"/>
                  </a:lnTo>
                  <a:lnTo>
                    <a:pt x="3526510" y="108165"/>
                  </a:lnTo>
                  <a:lnTo>
                    <a:pt x="3528009" y="101714"/>
                  </a:lnTo>
                  <a:lnTo>
                    <a:pt x="3534410" y="101714"/>
                  </a:lnTo>
                  <a:lnTo>
                    <a:pt x="3546500" y="98488"/>
                  </a:lnTo>
                  <a:lnTo>
                    <a:pt x="3555288" y="96139"/>
                  </a:lnTo>
                  <a:lnTo>
                    <a:pt x="3571468" y="87388"/>
                  </a:lnTo>
                  <a:lnTo>
                    <a:pt x="3581920" y="76504"/>
                  </a:lnTo>
                  <a:lnTo>
                    <a:pt x="3585629" y="64579"/>
                  </a:lnTo>
                  <a:lnTo>
                    <a:pt x="3585629" y="54889"/>
                  </a:lnTo>
                  <a:close/>
                </a:path>
                <a:path w="4128770" h="169544">
                  <a:moveTo>
                    <a:pt x="3649878" y="1612"/>
                  </a:moveTo>
                  <a:lnTo>
                    <a:pt x="3648176" y="0"/>
                  </a:lnTo>
                  <a:lnTo>
                    <a:pt x="3640315" y="2146"/>
                  </a:lnTo>
                  <a:lnTo>
                    <a:pt x="3633012" y="3835"/>
                  </a:lnTo>
                  <a:lnTo>
                    <a:pt x="3625723" y="5219"/>
                  </a:lnTo>
                  <a:lnTo>
                    <a:pt x="3617861" y="6451"/>
                  </a:lnTo>
                  <a:lnTo>
                    <a:pt x="3617861" y="9690"/>
                  </a:lnTo>
                  <a:lnTo>
                    <a:pt x="3627463" y="9690"/>
                  </a:lnTo>
                  <a:lnTo>
                    <a:pt x="3630676" y="11303"/>
                  </a:lnTo>
                  <a:lnTo>
                    <a:pt x="3630676" y="17754"/>
                  </a:lnTo>
                  <a:lnTo>
                    <a:pt x="3601643" y="125920"/>
                  </a:lnTo>
                  <a:lnTo>
                    <a:pt x="3601643" y="138836"/>
                  </a:lnTo>
                  <a:lnTo>
                    <a:pt x="3604844" y="142062"/>
                  </a:lnTo>
                  <a:lnTo>
                    <a:pt x="3611461" y="142062"/>
                  </a:lnTo>
                  <a:lnTo>
                    <a:pt x="3618446" y="140982"/>
                  </a:lnTo>
                  <a:lnTo>
                    <a:pt x="3625418" y="137020"/>
                  </a:lnTo>
                  <a:lnTo>
                    <a:pt x="3628313" y="133997"/>
                  </a:lnTo>
                  <a:lnTo>
                    <a:pt x="3632987" y="129120"/>
                  </a:lnTo>
                  <a:lnTo>
                    <a:pt x="3641763" y="116243"/>
                  </a:lnTo>
                  <a:lnTo>
                    <a:pt x="3638562" y="114630"/>
                  </a:lnTo>
                  <a:lnTo>
                    <a:pt x="3637076" y="117856"/>
                  </a:lnTo>
                  <a:lnTo>
                    <a:pt x="3635362" y="119468"/>
                  </a:lnTo>
                  <a:lnTo>
                    <a:pt x="3633876" y="122694"/>
                  </a:lnTo>
                  <a:lnTo>
                    <a:pt x="3627463" y="130759"/>
                  </a:lnTo>
                  <a:lnTo>
                    <a:pt x="3624262" y="133997"/>
                  </a:lnTo>
                  <a:lnTo>
                    <a:pt x="3617861" y="133997"/>
                  </a:lnTo>
                  <a:lnTo>
                    <a:pt x="3616160" y="132384"/>
                  </a:lnTo>
                  <a:lnTo>
                    <a:pt x="3616172" y="129120"/>
                  </a:lnTo>
                  <a:lnTo>
                    <a:pt x="3617861" y="125920"/>
                  </a:lnTo>
                  <a:lnTo>
                    <a:pt x="3617861" y="122694"/>
                  </a:lnTo>
                  <a:lnTo>
                    <a:pt x="3619360" y="121081"/>
                  </a:lnTo>
                  <a:lnTo>
                    <a:pt x="3619360" y="119468"/>
                  </a:lnTo>
                  <a:lnTo>
                    <a:pt x="3649878" y="1612"/>
                  </a:lnTo>
                  <a:close/>
                </a:path>
                <a:path w="4128770" h="169544">
                  <a:moveTo>
                    <a:pt x="3733127" y="54889"/>
                  </a:moveTo>
                  <a:lnTo>
                    <a:pt x="3728212" y="50050"/>
                  </a:lnTo>
                  <a:lnTo>
                    <a:pt x="3720312" y="50050"/>
                  </a:lnTo>
                  <a:lnTo>
                    <a:pt x="3720312" y="58115"/>
                  </a:lnTo>
                  <a:lnTo>
                    <a:pt x="3720312" y="69418"/>
                  </a:lnTo>
                  <a:lnTo>
                    <a:pt x="3688588" y="95046"/>
                  </a:lnTo>
                  <a:lnTo>
                    <a:pt x="3676980" y="98488"/>
                  </a:lnTo>
                  <a:lnTo>
                    <a:pt x="3680193" y="88785"/>
                  </a:lnTo>
                  <a:lnTo>
                    <a:pt x="3687267" y="75996"/>
                  </a:lnTo>
                  <a:lnTo>
                    <a:pt x="3695636" y="65176"/>
                  </a:lnTo>
                  <a:lnTo>
                    <a:pt x="3704285" y="57696"/>
                  </a:lnTo>
                  <a:lnTo>
                    <a:pt x="3712210" y="54889"/>
                  </a:lnTo>
                  <a:lnTo>
                    <a:pt x="3717112" y="54889"/>
                  </a:lnTo>
                  <a:lnTo>
                    <a:pt x="3720312" y="58115"/>
                  </a:lnTo>
                  <a:lnTo>
                    <a:pt x="3720312" y="50050"/>
                  </a:lnTo>
                  <a:lnTo>
                    <a:pt x="3717112" y="50050"/>
                  </a:lnTo>
                  <a:lnTo>
                    <a:pt x="3695446" y="55829"/>
                  </a:lnTo>
                  <a:lnTo>
                    <a:pt x="3675888" y="70827"/>
                  </a:lnTo>
                  <a:lnTo>
                    <a:pt x="3661727" y="91605"/>
                  </a:lnTo>
                  <a:lnTo>
                    <a:pt x="3656279" y="114630"/>
                  </a:lnTo>
                  <a:lnTo>
                    <a:pt x="3658273" y="125717"/>
                  </a:lnTo>
                  <a:lnTo>
                    <a:pt x="3663835" y="134391"/>
                  </a:lnTo>
                  <a:lnTo>
                    <a:pt x="3672395" y="140042"/>
                  </a:lnTo>
                  <a:lnTo>
                    <a:pt x="3683393" y="142062"/>
                  </a:lnTo>
                  <a:lnTo>
                    <a:pt x="3694214" y="140601"/>
                  </a:lnTo>
                  <a:lnTo>
                    <a:pt x="3704844" y="136410"/>
                  </a:lnTo>
                  <a:lnTo>
                    <a:pt x="3708616" y="133997"/>
                  </a:lnTo>
                  <a:lnTo>
                    <a:pt x="3715143" y="129806"/>
                  </a:lnTo>
                  <a:lnTo>
                    <a:pt x="3725011" y="121081"/>
                  </a:lnTo>
                  <a:lnTo>
                    <a:pt x="3721811" y="117856"/>
                  </a:lnTo>
                  <a:lnTo>
                    <a:pt x="3712413" y="125818"/>
                  </a:lnTo>
                  <a:lnTo>
                    <a:pt x="3705085" y="130759"/>
                  </a:lnTo>
                  <a:lnTo>
                    <a:pt x="3698913" y="133286"/>
                  </a:lnTo>
                  <a:lnTo>
                    <a:pt x="3692995" y="133997"/>
                  </a:lnTo>
                  <a:lnTo>
                    <a:pt x="3685311" y="132549"/>
                  </a:lnTo>
                  <a:lnTo>
                    <a:pt x="3679228" y="128549"/>
                  </a:lnTo>
                  <a:lnTo>
                    <a:pt x="3675227" y="122415"/>
                  </a:lnTo>
                  <a:lnTo>
                    <a:pt x="3673779" y="114630"/>
                  </a:lnTo>
                  <a:lnTo>
                    <a:pt x="3673779" y="108165"/>
                  </a:lnTo>
                  <a:lnTo>
                    <a:pt x="3675494" y="101714"/>
                  </a:lnTo>
                  <a:lnTo>
                    <a:pt x="3681895" y="101714"/>
                  </a:lnTo>
                  <a:lnTo>
                    <a:pt x="3693934" y="98488"/>
                  </a:lnTo>
                  <a:lnTo>
                    <a:pt x="3702685" y="96139"/>
                  </a:lnTo>
                  <a:lnTo>
                    <a:pt x="3718877" y="87388"/>
                  </a:lnTo>
                  <a:lnTo>
                    <a:pt x="3729380" y="76504"/>
                  </a:lnTo>
                  <a:lnTo>
                    <a:pt x="3733127" y="64579"/>
                  </a:lnTo>
                  <a:lnTo>
                    <a:pt x="3733127" y="54889"/>
                  </a:lnTo>
                  <a:close/>
                </a:path>
                <a:path w="4128770" h="169544">
                  <a:moveTo>
                    <a:pt x="3824262" y="54889"/>
                  </a:moveTo>
                  <a:lnTo>
                    <a:pt x="3819563" y="50050"/>
                  </a:lnTo>
                  <a:lnTo>
                    <a:pt x="3808247" y="50050"/>
                  </a:lnTo>
                  <a:lnTo>
                    <a:pt x="3805047" y="53276"/>
                  </a:lnTo>
                  <a:lnTo>
                    <a:pt x="3805047" y="59740"/>
                  </a:lnTo>
                  <a:lnTo>
                    <a:pt x="3806761" y="62966"/>
                  </a:lnTo>
                  <a:lnTo>
                    <a:pt x="3809962" y="66192"/>
                  </a:lnTo>
                  <a:lnTo>
                    <a:pt x="3813162" y="67805"/>
                  </a:lnTo>
                  <a:lnTo>
                    <a:pt x="3813162" y="72644"/>
                  </a:lnTo>
                  <a:lnTo>
                    <a:pt x="3796233" y="107162"/>
                  </a:lnTo>
                  <a:lnTo>
                    <a:pt x="3779431" y="125920"/>
                  </a:lnTo>
                  <a:lnTo>
                    <a:pt x="3778262" y="107162"/>
                  </a:lnTo>
                  <a:lnTo>
                    <a:pt x="3777094" y="93637"/>
                  </a:lnTo>
                  <a:lnTo>
                    <a:pt x="3775786" y="81318"/>
                  </a:lnTo>
                  <a:lnTo>
                    <a:pt x="3774744" y="71031"/>
                  </a:lnTo>
                  <a:lnTo>
                    <a:pt x="3769830" y="50050"/>
                  </a:lnTo>
                  <a:lnTo>
                    <a:pt x="3765131" y="50050"/>
                  </a:lnTo>
                  <a:lnTo>
                    <a:pt x="3760228" y="51663"/>
                  </a:lnTo>
                  <a:lnTo>
                    <a:pt x="3749129" y="53276"/>
                  </a:lnTo>
                  <a:lnTo>
                    <a:pt x="3742728" y="54889"/>
                  </a:lnTo>
                  <a:lnTo>
                    <a:pt x="3742728" y="58115"/>
                  </a:lnTo>
                  <a:lnTo>
                    <a:pt x="3755529" y="58115"/>
                  </a:lnTo>
                  <a:lnTo>
                    <a:pt x="3758730" y="61353"/>
                  </a:lnTo>
                  <a:lnTo>
                    <a:pt x="3760228" y="79095"/>
                  </a:lnTo>
                  <a:lnTo>
                    <a:pt x="3762349" y="92494"/>
                  </a:lnTo>
                  <a:lnTo>
                    <a:pt x="3763886" y="108762"/>
                  </a:lnTo>
                  <a:lnTo>
                    <a:pt x="3764826" y="124739"/>
                  </a:lnTo>
                  <a:lnTo>
                    <a:pt x="3765131" y="137223"/>
                  </a:lnTo>
                  <a:lnTo>
                    <a:pt x="3765131" y="143675"/>
                  </a:lnTo>
                  <a:lnTo>
                    <a:pt x="3766629" y="143675"/>
                  </a:lnTo>
                  <a:lnTo>
                    <a:pt x="3772789" y="139941"/>
                  </a:lnTo>
                  <a:lnTo>
                    <a:pt x="3783114" y="129552"/>
                  </a:lnTo>
                  <a:lnTo>
                    <a:pt x="3786162" y="125920"/>
                  </a:lnTo>
                  <a:lnTo>
                    <a:pt x="3796411" y="113715"/>
                  </a:lnTo>
                  <a:lnTo>
                    <a:pt x="3820896" y="76276"/>
                  </a:lnTo>
                  <a:lnTo>
                    <a:pt x="3824262" y="61353"/>
                  </a:lnTo>
                  <a:lnTo>
                    <a:pt x="3824262" y="54889"/>
                  </a:lnTo>
                  <a:close/>
                </a:path>
                <a:path w="4128770" h="169544">
                  <a:moveTo>
                    <a:pt x="3925214" y="119468"/>
                  </a:moveTo>
                  <a:lnTo>
                    <a:pt x="3922014" y="117856"/>
                  </a:lnTo>
                  <a:lnTo>
                    <a:pt x="3920515" y="121081"/>
                  </a:lnTo>
                  <a:lnTo>
                    <a:pt x="3918813" y="122694"/>
                  </a:lnTo>
                  <a:lnTo>
                    <a:pt x="3917315" y="124307"/>
                  </a:lnTo>
                  <a:lnTo>
                    <a:pt x="3910914" y="129146"/>
                  </a:lnTo>
                  <a:lnTo>
                    <a:pt x="3907713" y="132384"/>
                  </a:lnTo>
                  <a:lnTo>
                    <a:pt x="3904513" y="132384"/>
                  </a:lnTo>
                  <a:lnTo>
                    <a:pt x="3902799" y="130759"/>
                  </a:lnTo>
                  <a:lnTo>
                    <a:pt x="3914965" y="81026"/>
                  </a:lnTo>
                  <a:lnTo>
                    <a:pt x="3920274" y="61353"/>
                  </a:lnTo>
                  <a:lnTo>
                    <a:pt x="3921937" y="55168"/>
                  </a:lnTo>
                  <a:lnTo>
                    <a:pt x="3922014" y="51663"/>
                  </a:lnTo>
                  <a:lnTo>
                    <a:pt x="3923715" y="50050"/>
                  </a:lnTo>
                  <a:lnTo>
                    <a:pt x="3922014" y="50050"/>
                  </a:lnTo>
                  <a:lnTo>
                    <a:pt x="3909212" y="51663"/>
                  </a:lnTo>
                  <a:lnTo>
                    <a:pt x="3906012" y="61353"/>
                  </a:lnTo>
                  <a:lnTo>
                    <a:pt x="3904513" y="54889"/>
                  </a:lnTo>
                  <a:lnTo>
                    <a:pt x="3902799" y="53594"/>
                  </a:lnTo>
                  <a:lnTo>
                    <a:pt x="3902799" y="59740"/>
                  </a:lnTo>
                  <a:lnTo>
                    <a:pt x="3902799" y="66192"/>
                  </a:lnTo>
                  <a:lnTo>
                    <a:pt x="3888041" y="110921"/>
                  </a:lnTo>
                  <a:lnTo>
                    <a:pt x="3866096" y="132384"/>
                  </a:lnTo>
                  <a:lnTo>
                    <a:pt x="3853281" y="132384"/>
                  </a:lnTo>
                  <a:lnTo>
                    <a:pt x="3848379" y="125920"/>
                  </a:lnTo>
                  <a:lnTo>
                    <a:pt x="3848379" y="117856"/>
                  </a:lnTo>
                  <a:lnTo>
                    <a:pt x="3866096" y="72644"/>
                  </a:lnTo>
                  <a:lnTo>
                    <a:pt x="3891711" y="54889"/>
                  </a:lnTo>
                  <a:lnTo>
                    <a:pt x="3898112" y="54889"/>
                  </a:lnTo>
                  <a:lnTo>
                    <a:pt x="3902799" y="59740"/>
                  </a:lnTo>
                  <a:lnTo>
                    <a:pt x="3902799" y="53594"/>
                  </a:lnTo>
                  <a:lnTo>
                    <a:pt x="3898112" y="50050"/>
                  </a:lnTo>
                  <a:lnTo>
                    <a:pt x="3889997" y="50050"/>
                  </a:lnTo>
                  <a:lnTo>
                    <a:pt x="3869563" y="56362"/>
                  </a:lnTo>
                  <a:lnTo>
                    <a:pt x="3851021" y="72644"/>
                  </a:lnTo>
                  <a:lnTo>
                    <a:pt x="3837559" y="94996"/>
                  </a:lnTo>
                  <a:lnTo>
                    <a:pt x="3832364" y="119468"/>
                  </a:lnTo>
                  <a:lnTo>
                    <a:pt x="3833609" y="129146"/>
                  </a:lnTo>
                  <a:lnTo>
                    <a:pt x="3837381" y="136207"/>
                  </a:lnTo>
                  <a:lnTo>
                    <a:pt x="3843896" y="140576"/>
                  </a:lnTo>
                  <a:lnTo>
                    <a:pt x="3853281" y="142062"/>
                  </a:lnTo>
                  <a:lnTo>
                    <a:pt x="3862463" y="140652"/>
                  </a:lnTo>
                  <a:lnTo>
                    <a:pt x="3871480" y="135610"/>
                  </a:lnTo>
                  <a:lnTo>
                    <a:pt x="3874719" y="132384"/>
                  </a:lnTo>
                  <a:lnTo>
                    <a:pt x="3881386" y="125717"/>
                  </a:lnTo>
                  <a:lnTo>
                    <a:pt x="3893197" y="109791"/>
                  </a:lnTo>
                  <a:lnTo>
                    <a:pt x="3889997" y="125920"/>
                  </a:lnTo>
                  <a:lnTo>
                    <a:pt x="3888511" y="129120"/>
                  </a:lnTo>
                  <a:lnTo>
                    <a:pt x="3888498" y="140449"/>
                  </a:lnTo>
                  <a:lnTo>
                    <a:pt x="3891711" y="142062"/>
                  </a:lnTo>
                  <a:lnTo>
                    <a:pt x="3896398" y="142062"/>
                  </a:lnTo>
                  <a:lnTo>
                    <a:pt x="3902316" y="141249"/>
                  </a:lnTo>
                  <a:lnTo>
                    <a:pt x="3908488" y="138023"/>
                  </a:lnTo>
                  <a:lnTo>
                    <a:pt x="3914521" y="132384"/>
                  </a:lnTo>
                  <a:lnTo>
                    <a:pt x="3915816" y="131165"/>
                  </a:lnTo>
                  <a:lnTo>
                    <a:pt x="3925214" y="119468"/>
                  </a:lnTo>
                  <a:close/>
                </a:path>
                <a:path w="4128770" h="169544">
                  <a:moveTo>
                    <a:pt x="4026166" y="119468"/>
                  </a:moveTo>
                  <a:lnTo>
                    <a:pt x="4024465" y="116243"/>
                  </a:lnTo>
                  <a:lnTo>
                    <a:pt x="4019766" y="121081"/>
                  </a:lnTo>
                  <a:lnTo>
                    <a:pt x="4013365" y="129146"/>
                  </a:lnTo>
                  <a:lnTo>
                    <a:pt x="4010164" y="132384"/>
                  </a:lnTo>
                  <a:lnTo>
                    <a:pt x="4005249" y="132384"/>
                  </a:lnTo>
                  <a:lnTo>
                    <a:pt x="4003764" y="130759"/>
                  </a:lnTo>
                  <a:lnTo>
                    <a:pt x="4003764" y="127533"/>
                  </a:lnTo>
                  <a:lnTo>
                    <a:pt x="4006964" y="116243"/>
                  </a:lnTo>
                  <a:lnTo>
                    <a:pt x="4018064" y="74256"/>
                  </a:lnTo>
                  <a:lnTo>
                    <a:pt x="4019766" y="69418"/>
                  </a:lnTo>
                  <a:lnTo>
                    <a:pt x="4019766" y="59740"/>
                  </a:lnTo>
                  <a:lnTo>
                    <a:pt x="4019766" y="54889"/>
                  </a:lnTo>
                  <a:lnTo>
                    <a:pt x="4014863" y="50050"/>
                  </a:lnTo>
                  <a:lnTo>
                    <a:pt x="4006964" y="50050"/>
                  </a:lnTo>
                  <a:lnTo>
                    <a:pt x="3997236" y="52578"/>
                  </a:lnTo>
                  <a:lnTo>
                    <a:pt x="3986746" y="60540"/>
                  </a:lnTo>
                  <a:lnTo>
                    <a:pt x="3974731" y="74574"/>
                  </a:lnTo>
                  <a:lnTo>
                    <a:pt x="3960431" y="95262"/>
                  </a:lnTo>
                  <a:lnTo>
                    <a:pt x="3973245" y="50050"/>
                  </a:lnTo>
                  <a:lnTo>
                    <a:pt x="3965778" y="51282"/>
                  </a:lnTo>
                  <a:lnTo>
                    <a:pt x="3950792" y="54368"/>
                  </a:lnTo>
                  <a:lnTo>
                    <a:pt x="3939730" y="56502"/>
                  </a:lnTo>
                  <a:lnTo>
                    <a:pt x="3939730" y="59740"/>
                  </a:lnTo>
                  <a:lnTo>
                    <a:pt x="3950830" y="59740"/>
                  </a:lnTo>
                  <a:lnTo>
                    <a:pt x="3952532" y="61353"/>
                  </a:lnTo>
                  <a:lnTo>
                    <a:pt x="3952532" y="67805"/>
                  </a:lnTo>
                  <a:lnTo>
                    <a:pt x="3933329" y="140449"/>
                  </a:lnTo>
                  <a:lnTo>
                    <a:pt x="3949331" y="140449"/>
                  </a:lnTo>
                  <a:lnTo>
                    <a:pt x="3955250" y="120802"/>
                  </a:lnTo>
                  <a:lnTo>
                    <a:pt x="3959504" y="107962"/>
                  </a:lnTo>
                  <a:lnTo>
                    <a:pt x="3963466" y="98450"/>
                  </a:lnTo>
                  <a:lnTo>
                    <a:pt x="3965143" y="95262"/>
                  </a:lnTo>
                  <a:lnTo>
                    <a:pt x="3968546" y="88785"/>
                  </a:lnTo>
                  <a:lnTo>
                    <a:pt x="3977576" y="76758"/>
                  </a:lnTo>
                  <a:lnTo>
                    <a:pt x="3985539" y="67602"/>
                  </a:lnTo>
                  <a:lnTo>
                    <a:pt x="3992588" y="61772"/>
                  </a:lnTo>
                  <a:lnTo>
                    <a:pt x="3998849" y="59740"/>
                  </a:lnTo>
                  <a:lnTo>
                    <a:pt x="4002049" y="59740"/>
                  </a:lnTo>
                  <a:lnTo>
                    <a:pt x="4003764" y="62966"/>
                  </a:lnTo>
                  <a:lnTo>
                    <a:pt x="4003764" y="69418"/>
                  </a:lnTo>
                  <a:lnTo>
                    <a:pt x="4002049" y="75869"/>
                  </a:lnTo>
                  <a:lnTo>
                    <a:pt x="4000563" y="82334"/>
                  </a:lnTo>
                  <a:lnTo>
                    <a:pt x="3992448" y="116243"/>
                  </a:lnTo>
                  <a:lnTo>
                    <a:pt x="3989247" y="125920"/>
                  </a:lnTo>
                  <a:lnTo>
                    <a:pt x="3989247" y="138836"/>
                  </a:lnTo>
                  <a:lnTo>
                    <a:pt x="3992448" y="142062"/>
                  </a:lnTo>
                  <a:lnTo>
                    <a:pt x="3998849" y="142062"/>
                  </a:lnTo>
                  <a:lnTo>
                    <a:pt x="4004741" y="141033"/>
                  </a:lnTo>
                  <a:lnTo>
                    <a:pt x="4010749" y="137426"/>
                  </a:lnTo>
                  <a:lnTo>
                    <a:pt x="4015765" y="132384"/>
                  </a:lnTo>
                  <a:lnTo>
                    <a:pt x="4017645" y="130492"/>
                  </a:lnTo>
                  <a:lnTo>
                    <a:pt x="4026166" y="119468"/>
                  </a:lnTo>
                  <a:close/>
                </a:path>
                <a:path w="4128770" h="169544">
                  <a:moveTo>
                    <a:pt x="4093400" y="53276"/>
                  </a:moveTo>
                  <a:lnTo>
                    <a:pt x="4075696" y="53276"/>
                  </a:lnTo>
                  <a:lnTo>
                    <a:pt x="4082097" y="32283"/>
                  </a:lnTo>
                  <a:lnTo>
                    <a:pt x="4082097" y="29044"/>
                  </a:lnTo>
                  <a:lnTo>
                    <a:pt x="4078897" y="29044"/>
                  </a:lnTo>
                  <a:lnTo>
                    <a:pt x="4070604" y="38061"/>
                  </a:lnTo>
                  <a:lnTo>
                    <a:pt x="4063098" y="44996"/>
                  </a:lnTo>
                  <a:lnTo>
                    <a:pt x="4055910" y="50431"/>
                  </a:lnTo>
                  <a:lnTo>
                    <a:pt x="4050080" y="53276"/>
                  </a:lnTo>
                  <a:lnTo>
                    <a:pt x="4045381" y="54889"/>
                  </a:lnTo>
                  <a:lnTo>
                    <a:pt x="4043680" y="54889"/>
                  </a:lnTo>
                  <a:lnTo>
                    <a:pt x="4043680" y="59740"/>
                  </a:lnTo>
                  <a:lnTo>
                    <a:pt x="4059682" y="59740"/>
                  </a:lnTo>
                  <a:lnTo>
                    <a:pt x="4045381" y="116243"/>
                  </a:lnTo>
                  <a:lnTo>
                    <a:pt x="4043680" y="117856"/>
                  </a:lnTo>
                  <a:lnTo>
                    <a:pt x="4043680" y="119468"/>
                  </a:lnTo>
                  <a:lnTo>
                    <a:pt x="4042181" y="125920"/>
                  </a:lnTo>
                  <a:lnTo>
                    <a:pt x="4040467" y="133997"/>
                  </a:lnTo>
                  <a:lnTo>
                    <a:pt x="4040467" y="138836"/>
                  </a:lnTo>
                  <a:lnTo>
                    <a:pt x="4043680" y="142062"/>
                  </a:lnTo>
                  <a:lnTo>
                    <a:pt x="4050080" y="142062"/>
                  </a:lnTo>
                  <a:lnTo>
                    <a:pt x="4056837" y="141008"/>
                  </a:lnTo>
                  <a:lnTo>
                    <a:pt x="4063288" y="137223"/>
                  </a:lnTo>
                  <a:lnTo>
                    <a:pt x="4067886" y="132384"/>
                  </a:lnTo>
                  <a:lnTo>
                    <a:pt x="4070337" y="129806"/>
                  </a:lnTo>
                  <a:lnTo>
                    <a:pt x="4078897" y="117856"/>
                  </a:lnTo>
                  <a:lnTo>
                    <a:pt x="4075696" y="116243"/>
                  </a:lnTo>
                  <a:lnTo>
                    <a:pt x="4066082" y="129146"/>
                  </a:lnTo>
                  <a:lnTo>
                    <a:pt x="4062882" y="132384"/>
                  </a:lnTo>
                  <a:lnTo>
                    <a:pt x="4058183" y="132384"/>
                  </a:lnTo>
                  <a:lnTo>
                    <a:pt x="4056481" y="130759"/>
                  </a:lnTo>
                  <a:lnTo>
                    <a:pt x="4056481" y="127533"/>
                  </a:lnTo>
                  <a:lnTo>
                    <a:pt x="4074198" y="59740"/>
                  </a:lnTo>
                  <a:lnTo>
                    <a:pt x="4091698" y="59740"/>
                  </a:lnTo>
                  <a:lnTo>
                    <a:pt x="4093400" y="53276"/>
                  </a:lnTo>
                  <a:close/>
                </a:path>
                <a:path w="4128770" h="169544">
                  <a:moveTo>
                    <a:pt x="4128617" y="127533"/>
                  </a:moveTo>
                  <a:lnTo>
                    <a:pt x="4122216" y="119468"/>
                  </a:lnTo>
                  <a:lnTo>
                    <a:pt x="4104716" y="119468"/>
                  </a:lnTo>
                  <a:lnTo>
                    <a:pt x="4099814" y="124307"/>
                  </a:lnTo>
                  <a:lnTo>
                    <a:pt x="4099814" y="137223"/>
                  </a:lnTo>
                  <a:lnTo>
                    <a:pt x="4104716" y="142062"/>
                  </a:lnTo>
                  <a:lnTo>
                    <a:pt x="4115816" y="142062"/>
                  </a:lnTo>
                  <a:lnTo>
                    <a:pt x="4115816" y="140449"/>
                  </a:lnTo>
                  <a:lnTo>
                    <a:pt x="4119016" y="140449"/>
                  </a:lnTo>
                  <a:lnTo>
                    <a:pt x="4120731" y="142062"/>
                  </a:lnTo>
                  <a:lnTo>
                    <a:pt x="4120731" y="143675"/>
                  </a:lnTo>
                  <a:lnTo>
                    <a:pt x="4119791" y="148780"/>
                  </a:lnTo>
                  <a:lnTo>
                    <a:pt x="4116882" y="154190"/>
                  </a:lnTo>
                  <a:lnTo>
                    <a:pt x="4111904" y="159588"/>
                  </a:lnTo>
                  <a:lnTo>
                    <a:pt x="4104716" y="164680"/>
                  </a:lnTo>
                  <a:lnTo>
                    <a:pt x="4106214" y="169519"/>
                  </a:lnTo>
                  <a:lnTo>
                    <a:pt x="4115117" y="163563"/>
                  </a:lnTo>
                  <a:lnTo>
                    <a:pt x="4122216" y="155803"/>
                  </a:lnTo>
                  <a:lnTo>
                    <a:pt x="4126928" y="146812"/>
                  </a:lnTo>
                  <a:lnTo>
                    <a:pt x="4128617" y="137223"/>
                  </a:lnTo>
                  <a:lnTo>
                    <a:pt x="4128617" y="12753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object 22"/>
          <p:cNvGrpSpPr/>
          <p:nvPr/>
        </p:nvGrpSpPr>
        <p:grpSpPr>
          <a:xfrm>
            <a:off x="5909167" y="1514137"/>
            <a:ext cx="483870" cy="116839"/>
            <a:chOff x="5909167" y="1514137"/>
            <a:chExt cx="483870" cy="116839"/>
          </a:xfrm>
        </p:grpSpPr>
        <p:pic>
          <p:nvPicPr>
            <p:cNvPr id="23" name="object 23"/>
            <p:cNvPicPr/>
            <p:nvPr/>
          </p:nvPicPr>
          <p:blipFill>
            <a:blip r:embed="rId12" cstate="print"/>
            <a:stretch>
              <a:fillRect/>
            </a:stretch>
          </p:blipFill>
          <p:spPr>
            <a:xfrm>
              <a:off x="5909167" y="1514137"/>
              <a:ext cx="300948" cy="116238"/>
            </a:xfrm>
            <a:prstGeom prst="rect">
              <a:avLst/>
            </a:prstGeom>
          </p:spPr>
        </p:pic>
        <p:pic>
          <p:nvPicPr>
            <p:cNvPr id="24" name="object 24"/>
            <p:cNvPicPr/>
            <p:nvPr/>
          </p:nvPicPr>
          <p:blipFill>
            <a:blip r:embed="rId13" cstate="print"/>
            <a:stretch>
              <a:fillRect/>
            </a:stretch>
          </p:blipFill>
          <p:spPr>
            <a:xfrm>
              <a:off x="6234235" y="1514137"/>
              <a:ext cx="158585" cy="116238"/>
            </a:xfrm>
            <a:prstGeom prst="rect">
              <a:avLst/>
            </a:prstGeom>
          </p:spPr>
        </p:pic>
      </p:grpSp>
      <p:sp>
        <p:nvSpPr>
          <p:cNvPr id="25" name="object 25"/>
          <p:cNvSpPr/>
          <p:nvPr/>
        </p:nvSpPr>
        <p:spPr>
          <a:xfrm>
            <a:off x="6492069" y="1536731"/>
            <a:ext cx="20955" cy="88900"/>
          </a:xfrm>
          <a:custGeom>
            <a:avLst/>
            <a:gdLst/>
            <a:ahLst/>
            <a:cxnLst/>
            <a:rect l="l" t="t" r="r" b="b"/>
            <a:pathLst>
              <a:path w="20954" h="88900">
                <a:moveTo>
                  <a:pt x="16007" y="0"/>
                </a:moveTo>
                <a:lnTo>
                  <a:pt x="4695" y="0"/>
                </a:lnTo>
                <a:lnTo>
                  <a:pt x="0" y="4841"/>
                </a:lnTo>
                <a:lnTo>
                  <a:pt x="0" y="16138"/>
                </a:lnTo>
                <a:lnTo>
                  <a:pt x="4695" y="20979"/>
                </a:lnTo>
                <a:lnTo>
                  <a:pt x="16007" y="20979"/>
                </a:lnTo>
                <a:lnTo>
                  <a:pt x="20703" y="16138"/>
                </a:lnTo>
                <a:lnTo>
                  <a:pt x="20703" y="4841"/>
                </a:lnTo>
                <a:lnTo>
                  <a:pt x="16007" y="0"/>
                </a:lnTo>
                <a:close/>
              </a:path>
              <a:path w="20954" h="88900">
                <a:moveTo>
                  <a:pt x="16007" y="66188"/>
                </a:moveTo>
                <a:lnTo>
                  <a:pt x="4695" y="66188"/>
                </a:lnTo>
                <a:lnTo>
                  <a:pt x="0" y="71029"/>
                </a:lnTo>
                <a:lnTo>
                  <a:pt x="0" y="83961"/>
                </a:lnTo>
                <a:lnTo>
                  <a:pt x="4695" y="88803"/>
                </a:lnTo>
                <a:lnTo>
                  <a:pt x="16007" y="88803"/>
                </a:lnTo>
                <a:lnTo>
                  <a:pt x="20703" y="83961"/>
                </a:lnTo>
                <a:lnTo>
                  <a:pt x="20703" y="71029"/>
                </a:lnTo>
                <a:lnTo>
                  <a:pt x="16007" y="6618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6" name="object 26"/>
          <p:cNvPicPr/>
          <p:nvPr/>
        </p:nvPicPr>
        <p:blipFill>
          <a:blip r:embed="rId14" cstate="print"/>
          <a:stretch>
            <a:fillRect/>
          </a:stretch>
        </p:blipFill>
        <p:spPr>
          <a:xfrm>
            <a:off x="6607326" y="1485067"/>
            <a:ext cx="144071" cy="150150"/>
          </a:xfrm>
          <a:prstGeom prst="rect">
            <a:avLst/>
          </a:prstGeom>
        </p:spPr>
      </p:pic>
      <p:pic>
        <p:nvPicPr>
          <p:cNvPr id="27" name="object 27"/>
          <p:cNvPicPr/>
          <p:nvPr/>
        </p:nvPicPr>
        <p:blipFill>
          <a:blip r:embed="rId15" cstate="print"/>
          <a:stretch>
            <a:fillRect/>
          </a:stretch>
        </p:blipFill>
        <p:spPr>
          <a:xfrm>
            <a:off x="6842749" y="1523820"/>
            <a:ext cx="99249" cy="100100"/>
          </a:xfrm>
          <a:prstGeom prst="rect">
            <a:avLst/>
          </a:prstGeom>
        </p:spPr>
      </p:pic>
      <p:pic>
        <p:nvPicPr>
          <p:cNvPr id="28" name="object 28"/>
          <p:cNvPicPr/>
          <p:nvPr/>
        </p:nvPicPr>
        <p:blipFill>
          <a:blip r:embed="rId16" cstate="print"/>
          <a:stretch>
            <a:fillRect/>
          </a:stretch>
        </p:blipFill>
        <p:spPr>
          <a:xfrm>
            <a:off x="1993443" y="1732090"/>
            <a:ext cx="164960" cy="145308"/>
          </a:xfrm>
          <a:prstGeom prst="rect">
            <a:avLst/>
          </a:prstGeom>
        </p:spPr>
      </p:pic>
      <p:pic>
        <p:nvPicPr>
          <p:cNvPr id="29" name="object 29"/>
          <p:cNvPicPr/>
          <p:nvPr/>
        </p:nvPicPr>
        <p:blipFill>
          <a:blip r:embed="rId17" cstate="print"/>
          <a:stretch>
            <a:fillRect/>
          </a:stretch>
        </p:blipFill>
        <p:spPr>
          <a:xfrm>
            <a:off x="2243267" y="1772457"/>
            <a:ext cx="97691" cy="98486"/>
          </a:xfrm>
          <a:prstGeom prst="rect">
            <a:avLst/>
          </a:prstGeom>
        </p:spPr>
      </p:pic>
      <p:pic>
        <p:nvPicPr>
          <p:cNvPr id="30" name="object 30"/>
          <p:cNvPicPr/>
          <p:nvPr/>
        </p:nvPicPr>
        <p:blipFill>
          <a:blip r:embed="rId18" cstate="print"/>
          <a:stretch>
            <a:fillRect/>
          </a:stretch>
        </p:blipFill>
        <p:spPr>
          <a:xfrm>
            <a:off x="2429044" y="1732090"/>
            <a:ext cx="128127" cy="150150"/>
          </a:xfrm>
          <a:prstGeom prst="rect">
            <a:avLst/>
          </a:prstGeom>
        </p:spPr>
      </p:pic>
      <p:sp>
        <p:nvSpPr>
          <p:cNvPr id="31" name="object 31"/>
          <p:cNvSpPr/>
          <p:nvPr/>
        </p:nvSpPr>
        <p:spPr>
          <a:xfrm>
            <a:off x="5444718" y="1732102"/>
            <a:ext cx="628015" cy="142240"/>
          </a:xfrm>
          <a:custGeom>
            <a:avLst/>
            <a:gdLst/>
            <a:ahLst/>
            <a:cxnLst/>
            <a:rect l="l" t="t" r="r" b="b"/>
            <a:pathLst>
              <a:path w="628014" h="142239">
                <a:moveTo>
                  <a:pt x="60833" y="116230"/>
                </a:moveTo>
                <a:lnTo>
                  <a:pt x="20701" y="79095"/>
                </a:lnTo>
                <a:lnTo>
                  <a:pt x="16002" y="75869"/>
                </a:lnTo>
                <a:lnTo>
                  <a:pt x="12801" y="69405"/>
                </a:lnTo>
                <a:lnTo>
                  <a:pt x="12801" y="56502"/>
                </a:lnTo>
                <a:lnTo>
                  <a:pt x="19215" y="50038"/>
                </a:lnTo>
                <a:lnTo>
                  <a:pt x="28816" y="50038"/>
                </a:lnTo>
                <a:lnTo>
                  <a:pt x="36309" y="51587"/>
                </a:lnTo>
                <a:lnTo>
                  <a:pt x="42341" y="56299"/>
                </a:lnTo>
                <a:lnTo>
                  <a:pt x="47218" y="64338"/>
                </a:lnTo>
                <a:lnTo>
                  <a:pt x="51219" y="75869"/>
                </a:lnTo>
                <a:lnTo>
                  <a:pt x="54432" y="75869"/>
                </a:lnTo>
                <a:lnTo>
                  <a:pt x="52717" y="48425"/>
                </a:lnTo>
                <a:lnTo>
                  <a:pt x="49517" y="48425"/>
                </a:lnTo>
                <a:lnTo>
                  <a:pt x="48018" y="50038"/>
                </a:lnTo>
                <a:lnTo>
                  <a:pt x="44818" y="50038"/>
                </a:lnTo>
                <a:lnTo>
                  <a:pt x="41617" y="48425"/>
                </a:lnTo>
                <a:lnTo>
                  <a:pt x="36715" y="46812"/>
                </a:lnTo>
                <a:lnTo>
                  <a:pt x="27101" y="46812"/>
                </a:lnTo>
                <a:lnTo>
                  <a:pt x="16116" y="48552"/>
                </a:lnTo>
                <a:lnTo>
                  <a:pt x="7543" y="53479"/>
                </a:lnTo>
                <a:lnTo>
                  <a:pt x="1981" y="61112"/>
                </a:lnTo>
                <a:lnTo>
                  <a:pt x="0" y="71018"/>
                </a:lnTo>
                <a:lnTo>
                  <a:pt x="1270" y="78968"/>
                </a:lnTo>
                <a:lnTo>
                  <a:pt x="5384" y="86169"/>
                </a:lnTo>
                <a:lnTo>
                  <a:pt x="12788" y="93052"/>
                </a:lnTo>
                <a:lnTo>
                  <a:pt x="23901" y="100088"/>
                </a:lnTo>
                <a:lnTo>
                  <a:pt x="35217" y="108165"/>
                </a:lnTo>
                <a:lnTo>
                  <a:pt x="43116" y="111391"/>
                </a:lnTo>
                <a:lnTo>
                  <a:pt x="46316" y="116230"/>
                </a:lnTo>
                <a:lnTo>
                  <a:pt x="46316" y="132372"/>
                </a:lnTo>
                <a:lnTo>
                  <a:pt x="39916" y="137236"/>
                </a:lnTo>
                <a:lnTo>
                  <a:pt x="22415" y="137236"/>
                </a:lnTo>
                <a:lnTo>
                  <a:pt x="16002" y="135597"/>
                </a:lnTo>
                <a:lnTo>
                  <a:pt x="12801" y="130759"/>
                </a:lnTo>
                <a:lnTo>
                  <a:pt x="7899" y="125920"/>
                </a:lnTo>
                <a:lnTo>
                  <a:pt x="6400" y="121069"/>
                </a:lnTo>
                <a:lnTo>
                  <a:pt x="3200" y="109778"/>
                </a:lnTo>
                <a:lnTo>
                  <a:pt x="0" y="109778"/>
                </a:lnTo>
                <a:lnTo>
                  <a:pt x="0" y="140462"/>
                </a:lnTo>
                <a:lnTo>
                  <a:pt x="3200" y="140462"/>
                </a:lnTo>
                <a:lnTo>
                  <a:pt x="4699" y="138849"/>
                </a:lnTo>
                <a:lnTo>
                  <a:pt x="12801" y="138849"/>
                </a:lnTo>
                <a:lnTo>
                  <a:pt x="17500" y="140462"/>
                </a:lnTo>
                <a:lnTo>
                  <a:pt x="22415" y="142074"/>
                </a:lnTo>
                <a:lnTo>
                  <a:pt x="32016" y="142074"/>
                </a:lnTo>
                <a:lnTo>
                  <a:pt x="43268" y="140081"/>
                </a:lnTo>
                <a:lnTo>
                  <a:pt x="45326" y="138849"/>
                </a:lnTo>
                <a:lnTo>
                  <a:pt x="48031" y="137236"/>
                </a:lnTo>
                <a:lnTo>
                  <a:pt x="52425" y="134594"/>
                </a:lnTo>
                <a:lnTo>
                  <a:pt x="58572" y="126403"/>
                </a:lnTo>
                <a:lnTo>
                  <a:pt x="60833" y="116230"/>
                </a:lnTo>
                <a:close/>
              </a:path>
              <a:path w="628014" h="142239">
                <a:moveTo>
                  <a:pt x="158584" y="125920"/>
                </a:moveTo>
                <a:lnTo>
                  <a:pt x="155384" y="129146"/>
                </a:lnTo>
                <a:lnTo>
                  <a:pt x="153670" y="130759"/>
                </a:lnTo>
                <a:lnTo>
                  <a:pt x="145567" y="130759"/>
                </a:lnTo>
                <a:lnTo>
                  <a:pt x="144068" y="127533"/>
                </a:lnTo>
                <a:lnTo>
                  <a:pt x="144068" y="85572"/>
                </a:lnTo>
                <a:lnTo>
                  <a:pt x="144068" y="67792"/>
                </a:lnTo>
                <a:lnTo>
                  <a:pt x="115252" y="45199"/>
                </a:lnTo>
                <a:lnTo>
                  <a:pt x="101650" y="47167"/>
                </a:lnTo>
                <a:lnTo>
                  <a:pt x="90449" y="52463"/>
                </a:lnTo>
                <a:lnTo>
                  <a:pt x="82842" y="60185"/>
                </a:lnTo>
                <a:lnTo>
                  <a:pt x="80035" y="69405"/>
                </a:lnTo>
                <a:lnTo>
                  <a:pt x="80035" y="74256"/>
                </a:lnTo>
                <a:lnTo>
                  <a:pt x="84734" y="77482"/>
                </a:lnTo>
                <a:lnTo>
                  <a:pt x="94335" y="77482"/>
                </a:lnTo>
                <a:lnTo>
                  <a:pt x="99250" y="74256"/>
                </a:lnTo>
                <a:lnTo>
                  <a:pt x="99250" y="67792"/>
                </a:lnTo>
                <a:lnTo>
                  <a:pt x="97536" y="67792"/>
                </a:lnTo>
                <a:lnTo>
                  <a:pt x="97536" y="54889"/>
                </a:lnTo>
                <a:lnTo>
                  <a:pt x="103949" y="50038"/>
                </a:lnTo>
                <a:lnTo>
                  <a:pt x="121653" y="50038"/>
                </a:lnTo>
                <a:lnTo>
                  <a:pt x="128066" y="56502"/>
                </a:lnTo>
                <a:lnTo>
                  <a:pt x="128066" y="80708"/>
                </a:lnTo>
                <a:lnTo>
                  <a:pt x="128066" y="85572"/>
                </a:lnTo>
                <a:lnTo>
                  <a:pt x="128066" y="121069"/>
                </a:lnTo>
                <a:lnTo>
                  <a:pt x="126352" y="122682"/>
                </a:lnTo>
                <a:lnTo>
                  <a:pt x="121653" y="125920"/>
                </a:lnTo>
                <a:lnTo>
                  <a:pt x="116751" y="129146"/>
                </a:lnTo>
                <a:lnTo>
                  <a:pt x="112052" y="130759"/>
                </a:lnTo>
                <a:lnTo>
                  <a:pt x="100736" y="130759"/>
                </a:lnTo>
                <a:lnTo>
                  <a:pt x="94335" y="122682"/>
                </a:lnTo>
                <a:lnTo>
                  <a:pt x="94335" y="113004"/>
                </a:lnTo>
                <a:lnTo>
                  <a:pt x="96012" y="105092"/>
                </a:lnTo>
                <a:lnTo>
                  <a:pt x="101600" y="98082"/>
                </a:lnTo>
                <a:lnTo>
                  <a:pt x="111988" y="91668"/>
                </a:lnTo>
                <a:lnTo>
                  <a:pt x="128066" y="85572"/>
                </a:lnTo>
                <a:lnTo>
                  <a:pt x="128066" y="80708"/>
                </a:lnTo>
                <a:lnTo>
                  <a:pt x="90424" y="97523"/>
                </a:lnTo>
                <a:lnTo>
                  <a:pt x="76835" y="113004"/>
                </a:lnTo>
                <a:lnTo>
                  <a:pt x="76835" y="121069"/>
                </a:lnTo>
                <a:lnTo>
                  <a:pt x="78511" y="129806"/>
                </a:lnTo>
                <a:lnTo>
                  <a:pt x="83032" y="136410"/>
                </a:lnTo>
                <a:lnTo>
                  <a:pt x="89623" y="140614"/>
                </a:lnTo>
                <a:lnTo>
                  <a:pt x="97536" y="142074"/>
                </a:lnTo>
                <a:lnTo>
                  <a:pt x="104559" y="141173"/>
                </a:lnTo>
                <a:lnTo>
                  <a:pt x="111607" y="138442"/>
                </a:lnTo>
                <a:lnTo>
                  <a:pt x="119240" y="133896"/>
                </a:lnTo>
                <a:lnTo>
                  <a:pt x="123596" y="130759"/>
                </a:lnTo>
                <a:lnTo>
                  <a:pt x="128066" y="127533"/>
                </a:lnTo>
                <a:lnTo>
                  <a:pt x="128066" y="137236"/>
                </a:lnTo>
                <a:lnTo>
                  <a:pt x="132753" y="142074"/>
                </a:lnTo>
                <a:lnTo>
                  <a:pt x="147269" y="142074"/>
                </a:lnTo>
                <a:lnTo>
                  <a:pt x="151968" y="140462"/>
                </a:lnTo>
                <a:lnTo>
                  <a:pt x="158584" y="132372"/>
                </a:lnTo>
                <a:lnTo>
                  <a:pt x="158584" y="130759"/>
                </a:lnTo>
                <a:lnTo>
                  <a:pt x="158584" y="125920"/>
                </a:lnTo>
                <a:close/>
              </a:path>
              <a:path w="628014" h="142239">
                <a:moveTo>
                  <a:pt x="216217" y="125920"/>
                </a:moveTo>
                <a:lnTo>
                  <a:pt x="214503" y="124307"/>
                </a:lnTo>
                <a:lnTo>
                  <a:pt x="209804" y="129146"/>
                </a:lnTo>
                <a:lnTo>
                  <a:pt x="206603" y="132372"/>
                </a:lnTo>
                <a:lnTo>
                  <a:pt x="193802" y="132372"/>
                </a:lnTo>
                <a:lnTo>
                  <a:pt x="190601" y="125920"/>
                </a:lnTo>
                <a:lnTo>
                  <a:pt x="190601" y="54889"/>
                </a:lnTo>
                <a:lnTo>
                  <a:pt x="211302" y="54889"/>
                </a:lnTo>
                <a:lnTo>
                  <a:pt x="211302" y="48425"/>
                </a:lnTo>
                <a:lnTo>
                  <a:pt x="190601" y="48425"/>
                </a:lnTo>
                <a:lnTo>
                  <a:pt x="190601" y="20967"/>
                </a:lnTo>
                <a:lnTo>
                  <a:pt x="188887" y="22593"/>
                </a:lnTo>
                <a:lnTo>
                  <a:pt x="187401" y="25819"/>
                </a:lnTo>
                <a:lnTo>
                  <a:pt x="185686" y="27432"/>
                </a:lnTo>
                <a:lnTo>
                  <a:pt x="179806" y="35483"/>
                </a:lnTo>
                <a:lnTo>
                  <a:pt x="174320" y="42176"/>
                </a:lnTo>
                <a:lnTo>
                  <a:pt x="169722" y="46736"/>
                </a:lnTo>
                <a:lnTo>
                  <a:pt x="166484" y="48425"/>
                </a:lnTo>
                <a:lnTo>
                  <a:pt x="163283" y="50038"/>
                </a:lnTo>
                <a:lnTo>
                  <a:pt x="163283" y="54889"/>
                </a:lnTo>
                <a:lnTo>
                  <a:pt x="174586" y="54889"/>
                </a:lnTo>
                <a:lnTo>
                  <a:pt x="174586" y="116230"/>
                </a:lnTo>
                <a:lnTo>
                  <a:pt x="175768" y="127762"/>
                </a:lnTo>
                <a:lnTo>
                  <a:pt x="179184" y="135813"/>
                </a:lnTo>
                <a:lnTo>
                  <a:pt x="184683" y="140538"/>
                </a:lnTo>
                <a:lnTo>
                  <a:pt x="192100" y="142074"/>
                </a:lnTo>
                <a:lnTo>
                  <a:pt x="199009" y="141147"/>
                </a:lnTo>
                <a:lnTo>
                  <a:pt x="205359" y="138239"/>
                </a:lnTo>
                <a:lnTo>
                  <a:pt x="211099" y="133210"/>
                </a:lnTo>
                <a:lnTo>
                  <a:pt x="211683" y="132372"/>
                </a:lnTo>
                <a:lnTo>
                  <a:pt x="216217" y="125920"/>
                </a:lnTo>
                <a:close/>
              </a:path>
              <a:path w="628014" h="142239">
                <a:moveTo>
                  <a:pt x="252920" y="4838"/>
                </a:moveTo>
                <a:lnTo>
                  <a:pt x="248234" y="0"/>
                </a:lnTo>
                <a:lnTo>
                  <a:pt x="236918" y="0"/>
                </a:lnTo>
                <a:lnTo>
                  <a:pt x="232219" y="4838"/>
                </a:lnTo>
                <a:lnTo>
                  <a:pt x="232219" y="16129"/>
                </a:lnTo>
                <a:lnTo>
                  <a:pt x="236918" y="20967"/>
                </a:lnTo>
                <a:lnTo>
                  <a:pt x="248234" y="20967"/>
                </a:lnTo>
                <a:lnTo>
                  <a:pt x="252920" y="16129"/>
                </a:lnTo>
                <a:lnTo>
                  <a:pt x="252920" y="4838"/>
                </a:lnTo>
                <a:close/>
              </a:path>
              <a:path w="628014" h="142239">
                <a:moveTo>
                  <a:pt x="267436" y="137236"/>
                </a:moveTo>
                <a:lnTo>
                  <a:pt x="254635" y="135597"/>
                </a:lnTo>
                <a:lnTo>
                  <a:pt x="252920" y="133985"/>
                </a:lnTo>
                <a:lnTo>
                  <a:pt x="252920" y="45199"/>
                </a:lnTo>
                <a:lnTo>
                  <a:pt x="220903" y="56502"/>
                </a:lnTo>
                <a:lnTo>
                  <a:pt x="220903" y="59728"/>
                </a:lnTo>
                <a:lnTo>
                  <a:pt x="233718" y="59728"/>
                </a:lnTo>
                <a:lnTo>
                  <a:pt x="235419" y="62953"/>
                </a:lnTo>
                <a:lnTo>
                  <a:pt x="235419" y="133985"/>
                </a:lnTo>
                <a:lnTo>
                  <a:pt x="233718" y="135597"/>
                </a:lnTo>
                <a:lnTo>
                  <a:pt x="219417" y="137236"/>
                </a:lnTo>
                <a:lnTo>
                  <a:pt x="219417" y="140462"/>
                </a:lnTo>
                <a:lnTo>
                  <a:pt x="267436" y="140462"/>
                </a:lnTo>
                <a:lnTo>
                  <a:pt x="267436" y="137236"/>
                </a:lnTo>
                <a:close/>
              </a:path>
              <a:path w="628014" h="142239">
                <a:moveTo>
                  <a:pt x="344271" y="116230"/>
                </a:moveTo>
                <a:lnTo>
                  <a:pt x="305854" y="79095"/>
                </a:lnTo>
                <a:lnTo>
                  <a:pt x="299453" y="75869"/>
                </a:lnTo>
                <a:lnTo>
                  <a:pt x="296252" y="69405"/>
                </a:lnTo>
                <a:lnTo>
                  <a:pt x="296252" y="56502"/>
                </a:lnTo>
                <a:lnTo>
                  <a:pt x="302653" y="50038"/>
                </a:lnTo>
                <a:lnTo>
                  <a:pt x="312254" y="50038"/>
                </a:lnTo>
                <a:lnTo>
                  <a:pt x="319760" y="51587"/>
                </a:lnTo>
                <a:lnTo>
                  <a:pt x="325793" y="56299"/>
                </a:lnTo>
                <a:lnTo>
                  <a:pt x="330657" y="64338"/>
                </a:lnTo>
                <a:lnTo>
                  <a:pt x="334670" y="75869"/>
                </a:lnTo>
                <a:lnTo>
                  <a:pt x="337870" y="75869"/>
                </a:lnTo>
                <a:lnTo>
                  <a:pt x="336169" y="48425"/>
                </a:lnTo>
                <a:lnTo>
                  <a:pt x="334670" y="48425"/>
                </a:lnTo>
                <a:lnTo>
                  <a:pt x="332968" y="50038"/>
                </a:lnTo>
                <a:lnTo>
                  <a:pt x="328269" y="50038"/>
                </a:lnTo>
                <a:lnTo>
                  <a:pt x="321868" y="46812"/>
                </a:lnTo>
                <a:lnTo>
                  <a:pt x="312254" y="46812"/>
                </a:lnTo>
                <a:lnTo>
                  <a:pt x="301002" y="48552"/>
                </a:lnTo>
                <a:lnTo>
                  <a:pt x="291846" y="53479"/>
                </a:lnTo>
                <a:lnTo>
                  <a:pt x="285699" y="61112"/>
                </a:lnTo>
                <a:lnTo>
                  <a:pt x="283451" y="71018"/>
                </a:lnTo>
                <a:lnTo>
                  <a:pt x="284721" y="78968"/>
                </a:lnTo>
                <a:lnTo>
                  <a:pt x="288836" y="86169"/>
                </a:lnTo>
                <a:lnTo>
                  <a:pt x="296227" y="93052"/>
                </a:lnTo>
                <a:lnTo>
                  <a:pt x="320154" y="108165"/>
                </a:lnTo>
                <a:lnTo>
                  <a:pt x="326555" y="111391"/>
                </a:lnTo>
                <a:lnTo>
                  <a:pt x="329768" y="116230"/>
                </a:lnTo>
                <a:lnTo>
                  <a:pt x="329768" y="132372"/>
                </a:lnTo>
                <a:lnTo>
                  <a:pt x="323354" y="137236"/>
                </a:lnTo>
                <a:lnTo>
                  <a:pt x="305854" y="137236"/>
                </a:lnTo>
                <a:lnTo>
                  <a:pt x="299453" y="135597"/>
                </a:lnTo>
                <a:lnTo>
                  <a:pt x="296252" y="130759"/>
                </a:lnTo>
                <a:lnTo>
                  <a:pt x="291338" y="125920"/>
                </a:lnTo>
                <a:lnTo>
                  <a:pt x="289852" y="121069"/>
                </a:lnTo>
                <a:lnTo>
                  <a:pt x="286651" y="109778"/>
                </a:lnTo>
                <a:lnTo>
                  <a:pt x="283451" y="109778"/>
                </a:lnTo>
                <a:lnTo>
                  <a:pt x="283451" y="140462"/>
                </a:lnTo>
                <a:lnTo>
                  <a:pt x="286651" y="140462"/>
                </a:lnTo>
                <a:lnTo>
                  <a:pt x="288137" y="138849"/>
                </a:lnTo>
                <a:lnTo>
                  <a:pt x="296252" y="138849"/>
                </a:lnTo>
                <a:lnTo>
                  <a:pt x="300951" y="140462"/>
                </a:lnTo>
                <a:lnTo>
                  <a:pt x="305854" y="142074"/>
                </a:lnTo>
                <a:lnTo>
                  <a:pt x="315468" y="142074"/>
                </a:lnTo>
                <a:lnTo>
                  <a:pt x="342023" y="126403"/>
                </a:lnTo>
                <a:lnTo>
                  <a:pt x="344271" y="116230"/>
                </a:lnTo>
                <a:close/>
              </a:path>
              <a:path w="628014" h="142239">
                <a:moveTo>
                  <a:pt x="459536" y="137236"/>
                </a:moveTo>
                <a:lnTo>
                  <a:pt x="448437" y="135597"/>
                </a:lnTo>
                <a:lnTo>
                  <a:pt x="445236" y="133985"/>
                </a:lnTo>
                <a:lnTo>
                  <a:pt x="445236" y="45199"/>
                </a:lnTo>
                <a:lnTo>
                  <a:pt x="435622" y="46812"/>
                </a:lnTo>
                <a:lnTo>
                  <a:pt x="430720" y="48425"/>
                </a:lnTo>
                <a:lnTo>
                  <a:pt x="390588" y="48425"/>
                </a:lnTo>
                <a:lnTo>
                  <a:pt x="390588" y="24206"/>
                </a:lnTo>
                <a:lnTo>
                  <a:pt x="392303" y="20967"/>
                </a:lnTo>
                <a:lnTo>
                  <a:pt x="393788" y="11290"/>
                </a:lnTo>
                <a:lnTo>
                  <a:pt x="401904" y="4838"/>
                </a:lnTo>
                <a:lnTo>
                  <a:pt x="417918" y="4838"/>
                </a:lnTo>
                <a:lnTo>
                  <a:pt x="421119" y="8064"/>
                </a:lnTo>
                <a:lnTo>
                  <a:pt x="426021" y="14516"/>
                </a:lnTo>
                <a:lnTo>
                  <a:pt x="429221" y="20967"/>
                </a:lnTo>
                <a:lnTo>
                  <a:pt x="432422" y="22593"/>
                </a:lnTo>
                <a:lnTo>
                  <a:pt x="440321" y="22593"/>
                </a:lnTo>
                <a:lnTo>
                  <a:pt x="443522" y="19354"/>
                </a:lnTo>
                <a:lnTo>
                  <a:pt x="443522" y="14516"/>
                </a:lnTo>
                <a:lnTo>
                  <a:pt x="441566" y="8839"/>
                </a:lnTo>
                <a:lnTo>
                  <a:pt x="436867" y="4838"/>
                </a:lnTo>
                <a:lnTo>
                  <a:pt x="436156" y="4229"/>
                </a:lnTo>
                <a:lnTo>
                  <a:pt x="428040" y="1130"/>
                </a:lnTo>
                <a:lnTo>
                  <a:pt x="417918" y="0"/>
                </a:lnTo>
                <a:lnTo>
                  <a:pt x="406768" y="927"/>
                </a:lnTo>
                <a:lnTo>
                  <a:pt x="376047" y="29248"/>
                </a:lnTo>
                <a:lnTo>
                  <a:pt x="373087" y="48425"/>
                </a:lnTo>
                <a:lnTo>
                  <a:pt x="358571" y="48425"/>
                </a:lnTo>
                <a:lnTo>
                  <a:pt x="358571" y="54889"/>
                </a:lnTo>
                <a:lnTo>
                  <a:pt x="373087" y="54889"/>
                </a:lnTo>
                <a:lnTo>
                  <a:pt x="373087" y="133985"/>
                </a:lnTo>
                <a:lnTo>
                  <a:pt x="371386" y="137236"/>
                </a:lnTo>
                <a:lnTo>
                  <a:pt x="360286" y="137236"/>
                </a:lnTo>
                <a:lnTo>
                  <a:pt x="360286" y="140462"/>
                </a:lnTo>
                <a:lnTo>
                  <a:pt x="403618" y="140462"/>
                </a:lnTo>
                <a:lnTo>
                  <a:pt x="403618" y="137236"/>
                </a:lnTo>
                <a:lnTo>
                  <a:pt x="392303" y="135597"/>
                </a:lnTo>
                <a:lnTo>
                  <a:pt x="390588" y="133985"/>
                </a:lnTo>
                <a:lnTo>
                  <a:pt x="390588" y="54889"/>
                </a:lnTo>
                <a:lnTo>
                  <a:pt x="427520" y="54889"/>
                </a:lnTo>
                <a:lnTo>
                  <a:pt x="427520" y="135597"/>
                </a:lnTo>
                <a:lnTo>
                  <a:pt x="414705" y="137236"/>
                </a:lnTo>
                <a:lnTo>
                  <a:pt x="414705" y="140462"/>
                </a:lnTo>
                <a:lnTo>
                  <a:pt x="459536" y="140462"/>
                </a:lnTo>
                <a:lnTo>
                  <a:pt x="459536" y="137236"/>
                </a:lnTo>
                <a:close/>
              </a:path>
              <a:path w="628014" h="142239">
                <a:moveTo>
                  <a:pt x="552373" y="108165"/>
                </a:moveTo>
                <a:lnTo>
                  <a:pt x="549173" y="106553"/>
                </a:lnTo>
                <a:lnTo>
                  <a:pt x="542188" y="116636"/>
                </a:lnTo>
                <a:lnTo>
                  <a:pt x="535228" y="123088"/>
                </a:lnTo>
                <a:lnTo>
                  <a:pt x="527659" y="126517"/>
                </a:lnTo>
                <a:lnTo>
                  <a:pt x="518871" y="127533"/>
                </a:lnTo>
                <a:lnTo>
                  <a:pt x="510095" y="126568"/>
                </a:lnTo>
                <a:lnTo>
                  <a:pt x="487133" y="91833"/>
                </a:lnTo>
                <a:lnTo>
                  <a:pt x="486854" y="83934"/>
                </a:lnTo>
                <a:lnTo>
                  <a:pt x="549173" y="83934"/>
                </a:lnTo>
                <a:lnTo>
                  <a:pt x="548322" y="77482"/>
                </a:lnTo>
                <a:lnTo>
                  <a:pt x="547941" y="74676"/>
                </a:lnTo>
                <a:lnTo>
                  <a:pt x="546214" y="67995"/>
                </a:lnTo>
                <a:lnTo>
                  <a:pt x="543560" y="62826"/>
                </a:lnTo>
                <a:lnTo>
                  <a:pt x="539572" y="58115"/>
                </a:lnTo>
                <a:lnTo>
                  <a:pt x="535647" y="53276"/>
                </a:lnTo>
                <a:lnTo>
                  <a:pt x="535178" y="52692"/>
                </a:lnTo>
                <a:lnTo>
                  <a:pt x="529247" y="48628"/>
                </a:lnTo>
                <a:lnTo>
                  <a:pt x="528472" y="48361"/>
                </a:lnTo>
                <a:lnTo>
                  <a:pt x="528472" y="77482"/>
                </a:lnTo>
                <a:lnTo>
                  <a:pt x="486854" y="77482"/>
                </a:lnTo>
                <a:lnTo>
                  <a:pt x="489153" y="66890"/>
                </a:lnTo>
                <a:lnTo>
                  <a:pt x="493598" y="59321"/>
                </a:lnTo>
                <a:lnTo>
                  <a:pt x="499846" y="54787"/>
                </a:lnTo>
                <a:lnTo>
                  <a:pt x="507555" y="53276"/>
                </a:lnTo>
                <a:lnTo>
                  <a:pt x="515772" y="54559"/>
                </a:lnTo>
                <a:lnTo>
                  <a:pt x="521614" y="58724"/>
                </a:lnTo>
                <a:lnTo>
                  <a:pt x="525653" y="66205"/>
                </a:lnTo>
                <a:lnTo>
                  <a:pt x="528472" y="77482"/>
                </a:lnTo>
                <a:lnTo>
                  <a:pt x="528472" y="48361"/>
                </a:lnTo>
                <a:lnTo>
                  <a:pt x="522071" y="46088"/>
                </a:lnTo>
                <a:lnTo>
                  <a:pt x="513956" y="45199"/>
                </a:lnTo>
                <a:lnTo>
                  <a:pt x="506780" y="46062"/>
                </a:lnTo>
                <a:lnTo>
                  <a:pt x="475996" y="73037"/>
                </a:lnTo>
                <a:lnTo>
                  <a:pt x="472338" y="96862"/>
                </a:lnTo>
                <a:lnTo>
                  <a:pt x="474954" y="115506"/>
                </a:lnTo>
                <a:lnTo>
                  <a:pt x="482396" y="129755"/>
                </a:lnTo>
                <a:lnTo>
                  <a:pt x="494042" y="138874"/>
                </a:lnTo>
                <a:lnTo>
                  <a:pt x="509270" y="142074"/>
                </a:lnTo>
                <a:lnTo>
                  <a:pt x="522998" y="139954"/>
                </a:lnTo>
                <a:lnTo>
                  <a:pt x="535063" y="133591"/>
                </a:lnTo>
                <a:lnTo>
                  <a:pt x="540753" y="127533"/>
                </a:lnTo>
                <a:lnTo>
                  <a:pt x="545007" y="122999"/>
                </a:lnTo>
                <a:lnTo>
                  <a:pt x="552373" y="108165"/>
                </a:lnTo>
                <a:close/>
              </a:path>
              <a:path w="628014" h="142239">
                <a:moveTo>
                  <a:pt x="627722" y="116230"/>
                </a:moveTo>
                <a:lnTo>
                  <a:pt x="589305" y="79095"/>
                </a:lnTo>
                <a:lnTo>
                  <a:pt x="582904" y="75869"/>
                </a:lnTo>
                <a:lnTo>
                  <a:pt x="579704" y="69405"/>
                </a:lnTo>
                <a:lnTo>
                  <a:pt x="579704" y="56502"/>
                </a:lnTo>
                <a:lnTo>
                  <a:pt x="586105" y="50038"/>
                </a:lnTo>
                <a:lnTo>
                  <a:pt x="595706" y="50038"/>
                </a:lnTo>
                <a:lnTo>
                  <a:pt x="603199" y="51587"/>
                </a:lnTo>
                <a:lnTo>
                  <a:pt x="609231" y="56299"/>
                </a:lnTo>
                <a:lnTo>
                  <a:pt x="614108" y="64338"/>
                </a:lnTo>
                <a:lnTo>
                  <a:pt x="618121" y="75869"/>
                </a:lnTo>
                <a:lnTo>
                  <a:pt x="621322" y="75869"/>
                </a:lnTo>
                <a:lnTo>
                  <a:pt x="621322" y="48425"/>
                </a:lnTo>
                <a:lnTo>
                  <a:pt x="618121" y="48425"/>
                </a:lnTo>
                <a:lnTo>
                  <a:pt x="616407" y="50038"/>
                </a:lnTo>
                <a:lnTo>
                  <a:pt x="611720" y="50038"/>
                </a:lnTo>
                <a:lnTo>
                  <a:pt x="610006" y="48425"/>
                </a:lnTo>
                <a:lnTo>
                  <a:pt x="605307" y="46812"/>
                </a:lnTo>
                <a:lnTo>
                  <a:pt x="595706" y="46812"/>
                </a:lnTo>
                <a:lnTo>
                  <a:pt x="584682" y="48552"/>
                </a:lnTo>
                <a:lnTo>
                  <a:pt x="576046" y="53479"/>
                </a:lnTo>
                <a:lnTo>
                  <a:pt x="570407" y="61112"/>
                </a:lnTo>
                <a:lnTo>
                  <a:pt x="568388" y="71018"/>
                </a:lnTo>
                <a:lnTo>
                  <a:pt x="569633" y="78968"/>
                </a:lnTo>
                <a:lnTo>
                  <a:pt x="603605" y="108165"/>
                </a:lnTo>
                <a:lnTo>
                  <a:pt x="610006" y="111391"/>
                </a:lnTo>
                <a:lnTo>
                  <a:pt x="613206" y="116230"/>
                </a:lnTo>
                <a:lnTo>
                  <a:pt x="613206" y="132372"/>
                </a:lnTo>
                <a:lnTo>
                  <a:pt x="606806" y="137236"/>
                </a:lnTo>
                <a:lnTo>
                  <a:pt x="589305" y="137236"/>
                </a:lnTo>
                <a:lnTo>
                  <a:pt x="584390" y="135597"/>
                </a:lnTo>
                <a:lnTo>
                  <a:pt x="579704" y="130759"/>
                </a:lnTo>
                <a:lnTo>
                  <a:pt x="574789" y="125920"/>
                </a:lnTo>
                <a:lnTo>
                  <a:pt x="573290" y="121069"/>
                </a:lnTo>
                <a:lnTo>
                  <a:pt x="571588" y="109778"/>
                </a:lnTo>
                <a:lnTo>
                  <a:pt x="568388" y="109778"/>
                </a:lnTo>
                <a:lnTo>
                  <a:pt x="568388" y="140462"/>
                </a:lnTo>
                <a:lnTo>
                  <a:pt x="570090" y="140462"/>
                </a:lnTo>
                <a:lnTo>
                  <a:pt x="571588" y="138849"/>
                </a:lnTo>
                <a:lnTo>
                  <a:pt x="579704" y="138849"/>
                </a:lnTo>
                <a:lnTo>
                  <a:pt x="584390" y="140462"/>
                </a:lnTo>
                <a:lnTo>
                  <a:pt x="590804" y="142074"/>
                </a:lnTo>
                <a:lnTo>
                  <a:pt x="598906" y="142074"/>
                </a:lnTo>
                <a:lnTo>
                  <a:pt x="625475" y="126403"/>
                </a:lnTo>
                <a:lnTo>
                  <a:pt x="627722" y="11623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2" name="object 32"/>
          <p:cNvPicPr/>
          <p:nvPr/>
        </p:nvPicPr>
        <p:blipFill>
          <a:blip r:embed="rId19" cstate="print"/>
          <a:stretch>
            <a:fillRect/>
          </a:stretch>
        </p:blipFill>
        <p:spPr>
          <a:xfrm>
            <a:off x="6162092" y="1732090"/>
            <a:ext cx="243533" cy="142081"/>
          </a:xfrm>
          <a:prstGeom prst="rect">
            <a:avLst/>
          </a:prstGeom>
        </p:spPr>
      </p:pic>
      <p:pic>
        <p:nvPicPr>
          <p:cNvPr id="33" name="object 33"/>
          <p:cNvPicPr/>
          <p:nvPr/>
        </p:nvPicPr>
        <p:blipFill>
          <a:blip r:embed="rId20" cstate="print"/>
          <a:stretch>
            <a:fillRect/>
          </a:stretch>
        </p:blipFill>
        <p:spPr>
          <a:xfrm>
            <a:off x="6492069" y="1732090"/>
            <a:ext cx="469139" cy="143695"/>
          </a:xfrm>
          <a:prstGeom prst="rect">
            <a:avLst/>
          </a:prstGeom>
        </p:spPr>
      </p:pic>
      <p:sp>
        <p:nvSpPr>
          <p:cNvPr id="34" name="object 34"/>
          <p:cNvSpPr/>
          <p:nvPr/>
        </p:nvSpPr>
        <p:spPr>
          <a:xfrm>
            <a:off x="6221425" y="1979116"/>
            <a:ext cx="739775" cy="169545"/>
          </a:xfrm>
          <a:custGeom>
            <a:avLst/>
            <a:gdLst/>
            <a:ahLst/>
            <a:cxnLst/>
            <a:rect l="l" t="t" r="r" b="b"/>
            <a:pathLst>
              <a:path w="739775" h="169544">
                <a:moveTo>
                  <a:pt x="92837" y="74256"/>
                </a:moveTo>
                <a:lnTo>
                  <a:pt x="90881" y="64350"/>
                </a:lnTo>
                <a:lnTo>
                  <a:pt x="87680" y="59740"/>
                </a:lnTo>
                <a:lnTo>
                  <a:pt x="85585" y="56705"/>
                </a:lnTo>
                <a:lnTo>
                  <a:pt x="77901" y="51790"/>
                </a:lnTo>
                <a:lnTo>
                  <a:pt x="75133" y="51269"/>
                </a:lnTo>
                <a:lnTo>
                  <a:pt x="75133" y="66192"/>
                </a:lnTo>
                <a:lnTo>
                  <a:pt x="75133" y="77482"/>
                </a:lnTo>
                <a:lnTo>
                  <a:pt x="60985" y="114719"/>
                </a:lnTo>
                <a:lnTo>
                  <a:pt x="27101" y="137223"/>
                </a:lnTo>
                <a:lnTo>
                  <a:pt x="20701" y="137223"/>
                </a:lnTo>
                <a:lnTo>
                  <a:pt x="17500" y="135610"/>
                </a:lnTo>
                <a:lnTo>
                  <a:pt x="17500" y="130759"/>
                </a:lnTo>
                <a:lnTo>
                  <a:pt x="33502" y="83947"/>
                </a:lnTo>
                <a:lnTo>
                  <a:pt x="60833" y="59740"/>
                </a:lnTo>
                <a:lnTo>
                  <a:pt x="68719" y="59740"/>
                </a:lnTo>
                <a:lnTo>
                  <a:pt x="75133" y="66192"/>
                </a:lnTo>
                <a:lnTo>
                  <a:pt x="75133" y="51269"/>
                </a:lnTo>
                <a:lnTo>
                  <a:pt x="39065" y="66395"/>
                </a:lnTo>
                <a:lnTo>
                  <a:pt x="28816" y="80721"/>
                </a:lnTo>
                <a:lnTo>
                  <a:pt x="40576" y="39941"/>
                </a:lnTo>
                <a:lnTo>
                  <a:pt x="45224" y="23507"/>
                </a:lnTo>
                <a:lnTo>
                  <a:pt x="51219" y="1612"/>
                </a:lnTo>
                <a:lnTo>
                  <a:pt x="49517" y="0"/>
                </a:lnTo>
                <a:lnTo>
                  <a:pt x="35560" y="2425"/>
                </a:lnTo>
                <a:lnTo>
                  <a:pt x="27990" y="3632"/>
                </a:lnTo>
                <a:lnTo>
                  <a:pt x="19202" y="4838"/>
                </a:lnTo>
                <a:lnTo>
                  <a:pt x="19202" y="8077"/>
                </a:lnTo>
                <a:lnTo>
                  <a:pt x="30302" y="9690"/>
                </a:lnTo>
                <a:lnTo>
                  <a:pt x="32016" y="9690"/>
                </a:lnTo>
                <a:lnTo>
                  <a:pt x="32016" y="16141"/>
                </a:lnTo>
                <a:lnTo>
                  <a:pt x="30302" y="17754"/>
                </a:lnTo>
                <a:lnTo>
                  <a:pt x="30302" y="22593"/>
                </a:lnTo>
                <a:lnTo>
                  <a:pt x="28816" y="24206"/>
                </a:lnTo>
                <a:lnTo>
                  <a:pt x="28816" y="27432"/>
                </a:lnTo>
                <a:lnTo>
                  <a:pt x="0" y="130759"/>
                </a:lnTo>
                <a:lnTo>
                  <a:pt x="0" y="132384"/>
                </a:lnTo>
                <a:lnTo>
                  <a:pt x="2667" y="135928"/>
                </a:lnTo>
                <a:lnTo>
                  <a:pt x="9385" y="139039"/>
                </a:lnTo>
                <a:lnTo>
                  <a:pt x="18186" y="141224"/>
                </a:lnTo>
                <a:lnTo>
                  <a:pt x="27101" y="142062"/>
                </a:lnTo>
                <a:lnTo>
                  <a:pt x="46126" y="137223"/>
                </a:lnTo>
                <a:lnTo>
                  <a:pt x="50876" y="136004"/>
                </a:lnTo>
                <a:lnTo>
                  <a:pt x="71983" y="120269"/>
                </a:lnTo>
                <a:lnTo>
                  <a:pt x="87071" y="98475"/>
                </a:lnTo>
                <a:lnTo>
                  <a:pt x="92837" y="74256"/>
                </a:lnTo>
                <a:close/>
              </a:path>
              <a:path w="739775" h="169544">
                <a:moveTo>
                  <a:pt x="193802" y="79095"/>
                </a:moveTo>
                <a:lnTo>
                  <a:pt x="176085" y="52070"/>
                </a:lnTo>
                <a:lnTo>
                  <a:pt x="176085" y="61353"/>
                </a:lnTo>
                <a:lnTo>
                  <a:pt x="176085" y="74256"/>
                </a:lnTo>
                <a:lnTo>
                  <a:pt x="166624" y="111721"/>
                </a:lnTo>
                <a:lnTo>
                  <a:pt x="136169" y="138836"/>
                </a:lnTo>
                <a:lnTo>
                  <a:pt x="126568" y="138836"/>
                </a:lnTo>
                <a:lnTo>
                  <a:pt x="120167" y="130759"/>
                </a:lnTo>
                <a:lnTo>
                  <a:pt x="120167" y="119468"/>
                </a:lnTo>
                <a:lnTo>
                  <a:pt x="136169" y="72644"/>
                </a:lnTo>
                <a:lnTo>
                  <a:pt x="161785" y="54889"/>
                </a:lnTo>
                <a:lnTo>
                  <a:pt x="171386" y="54889"/>
                </a:lnTo>
                <a:lnTo>
                  <a:pt x="176085" y="61353"/>
                </a:lnTo>
                <a:lnTo>
                  <a:pt x="176085" y="52070"/>
                </a:lnTo>
                <a:lnTo>
                  <a:pt x="123012" y="70231"/>
                </a:lnTo>
                <a:lnTo>
                  <a:pt x="103936" y="114630"/>
                </a:lnTo>
                <a:lnTo>
                  <a:pt x="105981" y="125717"/>
                </a:lnTo>
                <a:lnTo>
                  <a:pt x="111810" y="134391"/>
                </a:lnTo>
                <a:lnTo>
                  <a:pt x="120954" y="140042"/>
                </a:lnTo>
                <a:lnTo>
                  <a:pt x="132969" y="142062"/>
                </a:lnTo>
                <a:lnTo>
                  <a:pt x="143421" y="141109"/>
                </a:lnTo>
                <a:lnTo>
                  <a:pt x="180924" y="113842"/>
                </a:lnTo>
                <a:lnTo>
                  <a:pt x="192303" y="90474"/>
                </a:lnTo>
                <a:lnTo>
                  <a:pt x="193802" y="79095"/>
                </a:lnTo>
                <a:close/>
              </a:path>
              <a:path w="739775" h="169544">
                <a:moveTo>
                  <a:pt x="296252" y="117856"/>
                </a:moveTo>
                <a:lnTo>
                  <a:pt x="294538" y="116243"/>
                </a:lnTo>
                <a:lnTo>
                  <a:pt x="283438" y="129146"/>
                </a:lnTo>
                <a:lnTo>
                  <a:pt x="280238" y="132384"/>
                </a:lnTo>
                <a:lnTo>
                  <a:pt x="275336" y="132384"/>
                </a:lnTo>
                <a:lnTo>
                  <a:pt x="275412" y="127203"/>
                </a:lnTo>
                <a:lnTo>
                  <a:pt x="278536" y="113017"/>
                </a:lnTo>
                <a:lnTo>
                  <a:pt x="284010" y="92011"/>
                </a:lnTo>
                <a:lnTo>
                  <a:pt x="294538" y="51663"/>
                </a:lnTo>
                <a:lnTo>
                  <a:pt x="280238" y="51663"/>
                </a:lnTo>
                <a:lnTo>
                  <a:pt x="263791" y="92303"/>
                </a:lnTo>
                <a:lnTo>
                  <a:pt x="241020" y="124307"/>
                </a:lnTo>
                <a:lnTo>
                  <a:pt x="229019" y="132384"/>
                </a:lnTo>
                <a:lnTo>
                  <a:pt x="225818" y="132384"/>
                </a:lnTo>
                <a:lnTo>
                  <a:pt x="224104" y="129146"/>
                </a:lnTo>
                <a:lnTo>
                  <a:pt x="224104" y="124307"/>
                </a:lnTo>
                <a:lnTo>
                  <a:pt x="243319" y="50050"/>
                </a:lnTo>
                <a:lnTo>
                  <a:pt x="234708" y="51943"/>
                </a:lnTo>
                <a:lnTo>
                  <a:pt x="227304" y="53073"/>
                </a:lnTo>
                <a:lnTo>
                  <a:pt x="211302" y="54889"/>
                </a:lnTo>
                <a:lnTo>
                  <a:pt x="211302" y="58115"/>
                </a:lnTo>
                <a:lnTo>
                  <a:pt x="220903" y="58115"/>
                </a:lnTo>
                <a:lnTo>
                  <a:pt x="222618" y="59740"/>
                </a:lnTo>
                <a:lnTo>
                  <a:pt x="224104" y="61353"/>
                </a:lnTo>
                <a:lnTo>
                  <a:pt x="224104" y="64579"/>
                </a:lnTo>
                <a:lnTo>
                  <a:pt x="222618" y="69418"/>
                </a:lnTo>
                <a:lnTo>
                  <a:pt x="220903" y="77482"/>
                </a:lnTo>
                <a:lnTo>
                  <a:pt x="214503" y="106553"/>
                </a:lnTo>
                <a:lnTo>
                  <a:pt x="209804" y="121081"/>
                </a:lnTo>
                <a:lnTo>
                  <a:pt x="208191" y="127203"/>
                </a:lnTo>
                <a:lnTo>
                  <a:pt x="208102" y="138836"/>
                </a:lnTo>
                <a:lnTo>
                  <a:pt x="213004" y="142062"/>
                </a:lnTo>
                <a:lnTo>
                  <a:pt x="219417" y="142062"/>
                </a:lnTo>
                <a:lnTo>
                  <a:pt x="253123" y="116179"/>
                </a:lnTo>
                <a:lnTo>
                  <a:pt x="268935" y="92011"/>
                </a:lnTo>
                <a:lnTo>
                  <a:pt x="264731" y="107175"/>
                </a:lnTo>
                <a:lnTo>
                  <a:pt x="261721" y="118859"/>
                </a:lnTo>
                <a:lnTo>
                  <a:pt x="259930" y="127203"/>
                </a:lnTo>
                <a:lnTo>
                  <a:pt x="259422" y="131572"/>
                </a:lnTo>
                <a:lnTo>
                  <a:pt x="259321" y="138836"/>
                </a:lnTo>
                <a:lnTo>
                  <a:pt x="262521" y="142062"/>
                </a:lnTo>
                <a:lnTo>
                  <a:pt x="268935" y="142062"/>
                </a:lnTo>
                <a:lnTo>
                  <a:pt x="275450" y="141224"/>
                </a:lnTo>
                <a:lnTo>
                  <a:pt x="281393" y="137820"/>
                </a:lnTo>
                <a:lnTo>
                  <a:pt x="286245" y="132384"/>
                </a:lnTo>
                <a:lnTo>
                  <a:pt x="287934" y="130492"/>
                </a:lnTo>
                <a:lnTo>
                  <a:pt x="296252" y="117856"/>
                </a:lnTo>
                <a:close/>
              </a:path>
              <a:path w="739775" h="169544">
                <a:moveTo>
                  <a:pt x="398703" y="119468"/>
                </a:moveTo>
                <a:lnTo>
                  <a:pt x="395503" y="116243"/>
                </a:lnTo>
                <a:lnTo>
                  <a:pt x="392303" y="121081"/>
                </a:lnTo>
                <a:lnTo>
                  <a:pt x="385889" y="129146"/>
                </a:lnTo>
                <a:lnTo>
                  <a:pt x="382689" y="132384"/>
                </a:lnTo>
                <a:lnTo>
                  <a:pt x="378002" y="132384"/>
                </a:lnTo>
                <a:lnTo>
                  <a:pt x="376288" y="130759"/>
                </a:lnTo>
                <a:lnTo>
                  <a:pt x="376288" y="127533"/>
                </a:lnTo>
                <a:lnTo>
                  <a:pt x="379488" y="116243"/>
                </a:lnTo>
                <a:lnTo>
                  <a:pt x="390804" y="74256"/>
                </a:lnTo>
                <a:lnTo>
                  <a:pt x="392303" y="69418"/>
                </a:lnTo>
                <a:lnTo>
                  <a:pt x="392303" y="59740"/>
                </a:lnTo>
                <a:lnTo>
                  <a:pt x="392303" y="54889"/>
                </a:lnTo>
                <a:lnTo>
                  <a:pt x="387604" y="50050"/>
                </a:lnTo>
                <a:lnTo>
                  <a:pt x="379488" y="50050"/>
                </a:lnTo>
                <a:lnTo>
                  <a:pt x="369735" y="52578"/>
                </a:lnTo>
                <a:lnTo>
                  <a:pt x="359079" y="60540"/>
                </a:lnTo>
                <a:lnTo>
                  <a:pt x="346621" y="74574"/>
                </a:lnTo>
                <a:lnTo>
                  <a:pt x="331470" y="95262"/>
                </a:lnTo>
                <a:lnTo>
                  <a:pt x="345770" y="50050"/>
                </a:lnTo>
                <a:lnTo>
                  <a:pt x="338315" y="51282"/>
                </a:lnTo>
                <a:lnTo>
                  <a:pt x="323316" y="54368"/>
                </a:lnTo>
                <a:lnTo>
                  <a:pt x="312254" y="56502"/>
                </a:lnTo>
                <a:lnTo>
                  <a:pt x="312254" y="59740"/>
                </a:lnTo>
                <a:lnTo>
                  <a:pt x="321868" y="59740"/>
                </a:lnTo>
                <a:lnTo>
                  <a:pt x="325069" y="61353"/>
                </a:lnTo>
                <a:lnTo>
                  <a:pt x="325069" y="67805"/>
                </a:lnTo>
                <a:lnTo>
                  <a:pt x="305854" y="140449"/>
                </a:lnTo>
                <a:lnTo>
                  <a:pt x="320154" y="140449"/>
                </a:lnTo>
                <a:lnTo>
                  <a:pt x="335102" y="98450"/>
                </a:lnTo>
                <a:lnTo>
                  <a:pt x="358089" y="67602"/>
                </a:lnTo>
                <a:lnTo>
                  <a:pt x="371589" y="59740"/>
                </a:lnTo>
                <a:lnTo>
                  <a:pt x="374802" y="59740"/>
                </a:lnTo>
                <a:lnTo>
                  <a:pt x="376288" y="62966"/>
                </a:lnTo>
                <a:lnTo>
                  <a:pt x="376288" y="69418"/>
                </a:lnTo>
                <a:lnTo>
                  <a:pt x="374802" y="75869"/>
                </a:lnTo>
                <a:lnTo>
                  <a:pt x="373087" y="82334"/>
                </a:lnTo>
                <a:lnTo>
                  <a:pt x="363486" y="116243"/>
                </a:lnTo>
                <a:lnTo>
                  <a:pt x="361988" y="125920"/>
                </a:lnTo>
                <a:lnTo>
                  <a:pt x="360286" y="129146"/>
                </a:lnTo>
                <a:lnTo>
                  <a:pt x="360286" y="138836"/>
                </a:lnTo>
                <a:lnTo>
                  <a:pt x="363486" y="142062"/>
                </a:lnTo>
                <a:lnTo>
                  <a:pt x="369887" y="142062"/>
                </a:lnTo>
                <a:lnTo>
                  <a:pt x="376428" y="141033"/>
                </a:lnTo>
                <a:lnTo>
                  <a:pt x="382536" y="137426"/>
                </a:lnTo>
                <a:lnTo>
                  <a:pt x="387616" y="132384"/>
                </a:lnTo>
                <a:lnTo>
                  <a:pt x="389521" y="130492"/>
                </a:lnTo>
                <a:lnTo>
                  <a:pt x="398703" y="119468"/>
                </a:lnTo>
                <a:close/>
              </a:path>
              <a:path w="739775" h="169544">
                <a:moveTo>
                  <a:pt x="512470" y="1612"/>
                </a:moveTo>
                <a:lnTo>
                  <a:pt x="510755" y="0"/>
                </a:lnTo>
                <a:lnTo>
                  <a:pt x="503135" y="1892"/>
                </a:lnTo>
                <a:lnTo>
                  <a:pt x="496239" y="3022"/>
                </a:lnTo>
                <a:lnTo>
                  <a:pt x="480453" y="4838"/>
                </a:lnTo>
                <a:lnTo>
                  <a:pt x="480453" y="8077"/>
                </a:lnTo>
                <a:lnTo>
                  <a:pt x="491553" y="9690"/>
                </a:lnTo>
                <a:lnTo>
                  <a:pt x="491553" y="17754"/>
                </a:lnTo>
                <a:lnTo>
                  <a:pt x="490054" y="27432"/>
                </a:lnTo>
                <a:lnTo>
                  <a:pt x="480453" y="61353"/>
                </a:lnTo>
                <a:lnTo>
                  <a:pt x="479082" y="54889"/>
                </a:lnTo>
                <a:lnTo>
                  <a:pt x="478739" y="53276"/>
                </a:lnTo>
                <a:lnTo>
                  <a:pt x="477240" y="51777"/>
                </a:lnTo>
                <a:lnTo>
                  <a:pt x="477240" y="59740"/>
                </a:lnTo>
                <a:lnTo>
                  <a:pt x="477240" y="66192"/>
                </a:lnTo>
                <a:lnTo>
                  <a:pt x="473684" y="89471"/>
                </a:lnTo>
                <a:lnTo>
                  <a:pt x="464388" y="110794"/>
                </a:lnTo>
                <a:lnTo>
                  <a:pt x="451497" y="126352"/>
                </a:lnTo>
                <a:lnTo>
                  <a:pt x="437121" y="132384"/>
                </a:lnTo>
                <a:lnTo>
                  <a:pt x="430720" y="132384"/>
                </a:lnTo>
                <a:lnTo>
                  <a:pt x="426021" y="127533"/>
                </a:lnTo>
                <a:lnTo>
                  <a:pt x="426021" y="119468"/>
                </a:lnTo>
                <a:lnTo>
                  <a:pt x="439534" y="76784"/>
                </a:lnTo>
                <a:lnTo>
                  <a:pt x="462737" y="54889"/>
                </a:lnTo>
                <a:lnTo>
                  <a:pt x="474040" y="54889"/>
                </a:lnTo>
                <a:lnTo>
                  <a:pt x="477240" y="59740"/>
                </a:lnTo>
                <a:lnTo>
                  <a:pt x="477240" y="51777"/>
                </a:lnTo>
                <a:lnTo>
                  <a:pt x="475538" y="50050"/>
                </a:lnTo>
                <a:lnTo>
                  <a:pt x="467639" y="50050"/>
                </a:lnTo>
                <a:lnTo>
                  <a:pt x="446849" y="56578"/>
                </a:lnTo>
                <a:lnTo>
                  <a:pt x="427723" y="73253"/>
                </a:lnTo>
                <a:lnTo>
                  <a:pt x="413740" y="95681"/>
                </a:lnTo>
                <a:lnTo>
                  <a:pt x="408305" y="119468"/>
                </a:lnTo>
                <a:lnTo>
                  <a:pt x="409778" y="129120"/>
                </a:lnTo>
                <a:lnTo>
                  <a:pt x="413956" y="136207"/>
                </a:lnTo>
                <a:lnTo>
                  <a:pt x="420547" y="140576"/>
                </a:lnTo>
                <a:lnTo>
                  <a:pt x="429221" y="142062"/>
                </a:lnTo>
                <a:lnTo>
                  <a:pt x="438975" y="140754"/>
                </a:lnTo>
                <a:lnTo>
                  <a:pt x="447573" y="136410"/>
                </a:lnTo>
                <a:lnTo>
                  <a:pt x="451929" y="132384"/>
                </a:lnTo>
                <a:lnTo>
                  <a:pt x="456171" y="128447"/>
                </a:lnTo>
                <a:lnTo>
                  <a:pt x="465937" y="116243"/>
                </a:lnTo>
                <a:lnTo>
                  <a:pt x="462737" y="125920"/>
                </a:lnTo>
                <a:lnTo>
                  <a:pt x="462737" y="138836"/>
                </a:lnTo>
                <a:lnTo>
                  <a:pt x="465937" y="143675"/>
                </a:lnTo>
                <a:lnTo>
                  <a:pt x="470839" y="143675"/>
                </a:lnTo>
                <a:lnTo>
                  <a:pt x="478066" y="141935"/>
                </a:lnTo>
                <a:lnTo>
                  <a:pt x="485432" y="137020"/>
                </a:lnTo>
                <a:lnTo>
                  <a:pt x="490080" y="132384"/>
                </a:lnTo>
                <a:lnTo>
                  <a:pt x="493090" y="129374"/>
                </a:lnTo>
                <a:lnTo>
                  <a:pt x="501154" y="119468"/>
                </a:lnTo>
                <a:lnTo>
                  <a:pt x="497954" y="117856"/>
                </a:lnTo>
                <a:lnTo>
                  <a:pt x="488340" y="130759"/>
                </a:lnTo>
                <a:lnTo>
                  <a:pt x="485140" y="132384"/>
                </a:lnTo>
                <a:lnTo>
                  <a:pt x="480453" y="132384"/>
                </a:lnTo>
                <a:lnTo>
                  <a:pt x="478739" y="130759"/>
                </a:lnTo>
                <a:lnTo>
                  <a:pt x="478739" y="127533"/>
                </a:lnTo>
                <a:lnTo>
                  <a:pt x="479844" y="122212"/>
                </a:lnTo>
                <a:lnTo>
                  <a:pt x="481304" y="116243"/>
                </a:lnTo>
                <a:lnTo>
                  <a:pt x="482739" y="110388"/>
                </a:lnTo>
                <a:lnTo>
                  <a:pt x="486841" y="94627"/>
                </a:lnTo>
                <a:lnTo>
                  <a:pt x="491553" y="77482"/>
                </a:lnTo>
                <a:lnTo>
                  <a:pt x="495300" y="63131"/>
                </a:lnTo>
                <a:lnTo>
                  <a:pt x="495782" y="61353"/>
                </a:lnTo>
                <a:lnTo>
                  <a:pt x="499605" y="47421"/>
                </a:lnTo>
                <a:lnTo>
                  <a:pt x="512470" y="1612"/>
                </a:lnTo>
                <a:close/>
              </a:path>
              <a:path w="739775" h="169544">
                <a:moveTo>
                  <a:pt x="590791" y="54889"/>
                </a:moveTo>
                <a:lnTo>
                  <a:pt x="584390" y="50050"/>
                </a:lnTo>
                <a:lnTo>
                  <a:pt x="576491" y="50050"/>
                </a:lnTo>
                <a:lnTo>
                  <a:pt x="576491" y="58115"/>
                </a:lnTo>
                <a:lnTo>
                  <a:pt x="576491" y="69418"/>
                </a:lnTo>
                <a:lnTo>
                  <a:pt x="546125" y="95046"/>
                </a:lnTo>
                <a:lnTo>
                  <a:pt x="534873" y="98488"/>
                </a:lnTo>
                <a:lnTo>
                  <a:pt x="538073" y="88785"/>
                </a:lnTo>
                <a:lnTo>
                  <a:pt x="544195" y="75996"/>
                </a:lnTo>
                <a:lnTo>
                  <a:pt x="552246" y="65176"/>
                </a:lnTo>
                <a:lnTo>
                  <a:pt x="561213" y="57696"/>
                </a:lnTo>
                <a:lnTo>
                  <a:pt x="570090" y="54889"/>
                </a:lnTo>
                <a:lnTo>
                  <a:pt x="574789" y="54889"/>
                </a:lnTo>
                <a:lnTo>
                  <a:pt x="576491" y="58115"/>
                </a:lnTo>
                <a:lnTo>
                  <a:pt x="576491" y="50050"/>
                </a:lnTo>
                <a:lnTo>
                  <a:pt x="574789" y="50050"/>
                </a:lnTo>
                <a:lnTo>
                  <a:pt x="552259" y="55829"/>
                </a:lnTo>
                <a:lnTo>
                  <a:pt x="532257" y="70827"/>
                </a:lnTo>
                <a:lnTo>
                  <a:pt x="517931" y="91605"/>
                </a:lnTo>
                <a:lnTo>
                  <a:pt x="512470" y="114630"/>
                </a:lnTo>
                <a:lnTo>
                  <a:pt x="514451" y="125717"/>
                </a:lnTo>
                <a:lnTo>
                  <a:pt x="520014" y="134391"/>
                </a:lnTo>
                <a:lnTo>
                  <a:pt x="528586" y="140042"/>
                </a:lnTo>
                <a:lnTo>
                  <a:pt x="539572" y="142062"/>
                </a:lnTo>
                <a:lnTo>
                  <a:pt x="550633" y="140601"/>
                </a:lnTo>
                <a:lnTo>
                  <a:pt x="561657" y="136410"/>
                </a:lnTo>
                <a:lnTo>
                  <a:pt x="565467" y="133997"/>
                </a:lnTo>
                <a:lnTo>
                  <a:pt x="572046" y="129806"/>
                </a:lnTo>
                <a:lnTo>
                  <a:pt x="581190" y="121081"/>
                </a:lnTo>
                <a:lnTo>
                  <a:pt x="579691" y="117856"/>
                </a:lnTo>
                <a:lnTo>
                  <a:pt x="570153" y="125818"/>
                </a:lnTo>
                <a:lnTo>
                  <a:pt x="562597" y="130759"/>
                </a:lnTo>
                <a:lnTo>
                  <a:pt x="555955" y="133286"/>
                </a:lnTo>
                <a:lnTo>
                  <a:pt x="549173" y="133997"/>
                </a:lnTo>
                <a:lnTo>
                  <a:pt x="541489" y="132549"/>
                </a:lnTo>
                <a:lnTo>
                  <a:pt x="535406" y="128549"/>
                </a:lnTo>
                <a:lnTo>
                  <a:pt x="531406" y="122415"/>
                </a:lnTo>
                <a:lnTo>
                  <a:pt x="529971" y="114630"/>
                </a:lnTo>
                <a:lnTo>
                  <a:pt x="529971" y="111404"/>
                </a:lnTo>
                <a:lnTo>
                  <a:pt x="531672" y="108165"/>
                </a:lnTo>
                <a:lnTo>
                  <a:pt x="533171" y="101714"/>
                </a:lnTo>
                <a:lnTo>
                  <a:pt x="538073" y="101714"/>
                </a:lnTo>
                <a:lnTo>
                  <a:pt x="550240" y="98488"/>
                </a:lnTo>
                <a:lnTo>
                  <a:pt x="559104" y="96139"/>
                </a:lnTo>
                <a:lnTo>
                  <a:pt x="575805" y="87388"/>
                </a:lnTo>
                <a:lnTo>
                  <a:pt x="586816" y="76504"/>
                </a:lnTo>
                <a:lnTo>
                  <a:pt x="590791" y="64579"/>
                </a:lnTo>
                <a:lnTo>
                  <a:pt x="590791" y="54889"/>
                </a:lnTo>
                <a:close/>
              </a:path>
              <a:path w="739775" h="169544">
                <a:moveTo>
                  <a:pt x="704557" y="1612"/>
                </a:moveTo>
                <a:lnTo>
                  <a:pt x="703059" y="0"/>
                </a:lnTo>
                <a:lnTo>
                  <a:pt x="696048" y="1892"/>
                </a:lnTo>
                <a:lnTo>
                  <a:pt x="689000" y="3022"/>
                </a:lnTo>
                <a:lnTo>
                  <a:pt x="672541" y="4838"/>
                </a:lnTo>
                <a:lnTo>
                  <a:pt x="672541" y="8077"/>
                </a:lnTo>
                <a:lnTo>
                  <a:pt x="683856" y="9690"/>
                </a:lnTo>
                <a:lnTo>
                  <a:pt x="685355" y="9690"/>
                </a:lnTo>
                <a:lnTo>
                  <a:pt x="685355" y="17754"/>
                </a:lnTo>
                <a:lnTo>
                  <a:pt x="682142" y="27432"/>
                </a:lnTo>
                <a:lnTo>
                  <a:pt x="672541" y="61353"/>
                </a:lnTo>
                <a:lnTo>
                  <a:pt x="671347" y="54889"/>
                </a:lnTo>
                <a:lnTo>
                  <a:pt x="671055" y="53276"/>
                </a:lnTo>
                <a:lnTo>
                  <a:pt x="669340" y="51562"/>
                </a:lnTo>
                <a:lnTo>
                  <a:pt x="669340" y="59740"/>
                </a:lnTo>
                <a:lnTo>
                  <a:pt x="669340" y="66192"/>
                </a:lnTo>
                <a:lnTo>
                  <a:pt x="665810" y="89471"/>
                </a:lnTo>
                <a:lnTo>
                  <a:pt x="656590" y="110794"/>
                </a:lnTo>
                <a:lnTo>
                  <a:pt x="643763" y="126352"/>
                </a:lnTo>
                <a:lnTo>
                  <a:pt x="629424" y="132384"/>
                </a:lnTo>
                <a:lnTo>
                  <a:pt x="623023" y="132384"/>
                </a:lnTo>
                <a:lnTo>
                  <a:pt x="618121" y="127533"/>
                </a:lnTo>
                <a:lnTo>
                  <a:pt x="618121" y="119468"/>
                </a:lnTo>
                <a:lnTo>
                  <a:pt x="619848" y="105448"/>
                </a:lnTo>
                <a:lnTo>
                  <a:pt x="624738" y="90817"/>
                </a:lnTo>
                <a:lnTo>
                  <a:pt x="632345" y="76784"/>
                </a:lnTo>
                <a:lnTo>
                  <a:pt x="642239" y="64579"/>
                </a:lnTo>
                <a:lnTo>
                  <a:pt x="646925" y="58115"/>
                </a:lnTo>
                <a:lnTo>
                  <a:pt x="655040" y="54889"/>
                </a:lnTo>
                <a:lnTo>
                  <a:pt x="666140" y="54889"/>
                </a:lnTo>
                <a:lnTo>
                  <a:pt x="669340" y="59740"/>
                </a:lnTo>
                <a:lnTo>
                  <a:pt x="669340" y="51562"/>
                </a:lnTo>
                <a:lnTo>
                  <a:pt x="667842" y="50050"/>
                </a:lnTo>
                <a:lnTo>
                  <a:pt x="659739" y="50050"/>
                </a:lnTo>
                <a:lnTo>
                  <a:pt x="639660" y="56578"/>
                </a:lnTo>
                <a:lnTo>
                  <a:pt x="620458" y="73253"/>
                </a:lnTo>
                <a:lnTo>
                  <a:pt x="606069" y="95681"/>
                </a:lnTo>
                <a:lnTo>
                  <a:pt x="600405" y="119468"/>
                </a:lnTo>
                <a:lnTo>
                  <a:pt x="601865" y="129120"/>
                </a:lnTo>
                <a:lnTo>
                  <a:pt x="606056" y="136207"/>
                </a:lnTo>
                <a:lnTo>
                  <a:pt x="612648" y="140576"/>
                </a:lnTo>
                <a:lnTo>
                  <a:pt x="621322" y="142062"/>
                </a:lnTo>
                <a:lnTo>
                  <a:pt x="631405" y="140754"/>
                </a:lnTo>
                <a:lnTo>
                  <a:pt x="640422" y="136410"/>
                </a:lnTo>
                <a:lnTo>
                  <a:pt x="644817" y="132384"/>
                </a:lnTo>
                <a:lnTo>
                  <a:pt x="649109" y="128447"/>
                </a:lnTo>
                <a:lnTo>
                  <a:pt x="658241" y="116243"/>
                </a:lnTo>
                <a:lnTo>
                  <a:pt x="656539" y="125920"/>
                </a:lnTo>
                <a:lnTo>
                  <a:pt x="656539" y="138836"/>
                </a:lnTo>
                <a:lnTo>
                  <a:pt x="659739" y="143675"/>
                </a:lnTo>
                <a:lnTo>
                  <a:pt x="664641" y="143675"/>
                </a:lnTo>
                <a:lnTo>
                  <a:pt x="671131" y="141935"/>
                </a:lnTo>
                <a:lnTo>
                  <a:pt x="678408" y="137020"/>
                </a:lnTo>
                <a:lnTo>
                  <a:pt x="683031" y="132384"/>
                </a:lnTo>
                <a:lnTo>
                  <a:pt x="686015" y="129374"/>
                </a:lnTo>
                <a:lnTo>
                  <a:pt x="693458" y="119468"/>
                </a:lnTo>
                <a:lnTo>
                  <a:pt x="691756" y="117856"/>
                </a:lnTo>
                <a:lnTo>
                  <a:pt x="680656" y="130759"/>
                </a:lnTo>
                <a:lnTo>
                  <a:pt x="678942" y="132384"/>
                </a:lnTo>
                <a:lnTo>
                  <a:pt x="672541" y="132384"/>
                </a:lnTo>
                <a:lnTo>
                  <a:pt x="671055" y="130759"/>
                </a:lnTo>
                <a:lnTo>
                  <a:pt x="671055" y="127533"/>
                </a:lnTo>
                <a:lnTo>
                  <a:pt x="672147" y="122212"/>
                </a:lnTo>
                <a:lnTo>
                  <a:pt x="673620" y="116243"/>
                </a:lnTo>
                <a:lnTo>
                  <a:pt x="675055" y="110388"/>
                </a:lnTo>
                <a:lnTo>
                  <a:pt x="679157" y="94627"/>
                </a:lnTo>
                <a:lnTo>
                  <a:pt x="683856" y="77482"/>
                </a:lnTo>
                <a:lnTo>
                  <a:pt x="688441" y="63131"/>
                </a:lnTo>
                <a:lnTo>
                  <a:pt x="688962" y="61353"/>
                </a:lnTo>
                <a:lnTo>
                  <a:pt x="693000" y="47421"/>
                </a:lnTo>
                <a:lnTo>
                  <a:pt x="698258" y="27432"/>
                </a:lnTo>
                <a:lnTo>
                  <a:pt x="704557" y="1612"/>
                </a:lnTo>
                <a:close/>
              </a:path>
              <a:path w="739775" h="169544">
                <a:moveTo>
                  <a:pt x="739775" y="127533"/>
                </a:moveTo>
                <a:lnTo>
                  <a:pt x="731875" y="119468"/>
                </a:lnTo>
                <a:lnTo>
                  <a:pt x="715873" y="119468"/>
                </a:lnTo>
                <a:lnTo>
                  <a:pt x="710958" y="124307"/>
                </a:lnTo>
                <a:lnTo>
                  <a:pt x="710958" y="137223"/>
                </a:lnTo>
                <a:lnTo>
                  <a:pt x="715873" y="142062"/>
                </a:lnTo>
                <a:lnTo>
                  <a:pt x="725474" y="142062"/>
                </a:lnTo>
                <a:lnTo>
                  <a:pt x="726973" y="140449"/>
                </a:lnTo>
                <a:lnTo>
                  <a:pt x="730173" y="140449"/>
                </a:lnTo>
                <a:lnTo>
                  <a:pt x="731875" y="142062"/>
                </a:lnTo>
                <a:lnTo>
                  <a:pt x="731875" y="143675"/>
                </a:lnTo>
                <a:lnTo>
                  <a:pt x="730707" y="148780"/>
                </a:lnTo>
                <a:lnTo>
                  <a:pt x="727265" y="154190"/>
                </a:lnTo>
                <a:lnTo>
                  <a:pt x="721702" y="159588"/>
                </a:lnTo>
                <a:lnTo>
                  <a:pt x="714159" y="164680"/>
                </a:lnTo>
                <a:lnTo>
                  <a:pt x="715873" y="169519"/>
                </a:lnTo>
                <a:lnTo>
                  <a:pt x="725639" y="163563"/>
                </a:lnTo>
                <a:lnTo>
                  <a:pt x="733183" y="155803"/>
                </a:lnTo>
                <a:lnTo>
                  <a:pt x="738047" y="146812"/>
                </a:lnTo>
                <a:lnTo>
                  <a:pt x="739775" y="137223"/>
                </a:lnTo>
                <a:lnTo>
                  <a:pt x="739775" y="12753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5" name="object 35"/>
          <p:cNvGrpSpPr/>
          <p:nvPr/>
        </p:nvGrpSpPr>
        <p:grpSpPr>
          <a:xfrm>
            <a:off x="1991864" y="2226114"/>
            <a:ext cx="1210945" cy="394335"/>
            <a:chOff x="1991864" y="2226114"/>
            <a:chExt cx="1210945" cy="394335"/>
          </a:xfrm>
        </p:grpSpPr>
        <p:pic>
          <p:nvPicPr>
            <p:cNvPr id="36" name="object 36"/>
            <p:cNvPicPr/>
            <p:nvPr/>
          </p:nvPicPr>
          <p:blipFill>
            <a:blip r:embed="rId21" cstate="print"/>
            <a:stretch>
              <a:fillRect/>
            </a:stretch>
          </p:blipFill>
          <p:spPr>
            <a:xfrm>
              <a:off x="1996647" y="2226114"/>
              <a:ext cx="285060" cy="142081"/>
            </a:xfrm>
            <a:prstGeom prst="rect">
              <a:avLst/>
            </a:prstGeom>
          </p:spPr>
        </p:pic>
        <p:pic>
          <p:nvPicPr>
            <p:cNvPr id="37" name="object 37"/>
            <p:cNvPicPr/>
            <p:nvPr/>
          </p:nvPicPr>
          <p:blipFill>
            <a:blip r:embed="rId22" cstate="print"/>
            <a:stretch>
              <a:fillRect/>
            </a:stretch>
          </p:blipFill>
          <p:spPr>
            <a:xfrm>
              <a:off x="2304140" y="2232591"/>
              <a:ext cx="898428" cy="385854"/>
            </a:xfrm>
            <a:prstGeom prst="rect">
              <a:avLst/>
            </a:prstGeom>
          </p:spPr>
        </p:pic>
        <p:pic>
          <p:nvPicPr>
            <p:cNvPr id="38" name="object 38"/>
            <p:cNvPicPr/>
            <p:nvPr/>
          </p:nvPicPr>
          <p:blipFill>
            <a:blip r:embed="rId23" cstate="print"/>
            <a:stretch>
              <a:fillRect/>
            </a:stretch>
          </p:blipFill>
          <p:spPr>
            <a:xfrm>
              <a:off x="1991864" y="2528029"/>
              <a:ext cx="120088" cy="92031"/>
            </a:xfrm>
            <a:prstGeom prst="rect">
              <a:avLst/>
            </a:prstGeom>
          </p:spPr>
        </p:pic>
        <p:sp>
          <p:nvSpPr>
            <p:cNvPr id="39" name="object 39"/>
            <p:cNvSpPr/>
            <p:nvPr/>
          </p:nvSpPr>
          <p:spPr>
            <a:xfrm>
              <a:off x="2196823" y="2529642"/>
              <a:ext cx="22860" cy="88900"/>
            </a:xfrm>
            <a:custGeom>
              <a:avLst/>
              <a:gdLst/>
              <a:ahLst/>
              <a:cxnLst/>
              <a:rect l="l" t="t" r="r" b="b"/>
              <a:pathLst>
                <a:path w="22860" h="88900">
                  <a:moveTo>
                    <a:pt x="17630" y="0"/>
                  </a:moveTo>
                  <a:lnTo>
                    <a:pt x="6424" y="0"/>
                  </a:lnTo>
                  <a:lnTo>
                    <a:pt x="0" y="4862"/>
                  </a:lnTo>
                  <a:lnTo>
                    <a:pt x="0" y="17773"/>
                  </a:lnTo>
                  <a:lnTo>
                    <a:pt x="6424" y="22615"/>
                  </a:lnTo>
                  <a:lnTo>
                    <a:pt x="17630" y="22615"/>
                  </a:lnTo>
                  <a:lnTo>
                    <a:pt x="22432" y="17773"/>
                  </a:lnTo>
                  <a:lnTo>
                    <a:pt x="22432" y="4862"/>
                  </a:lnTo>
                  <a:lnTo>
                    <a:pt x="17630" y="0"/>
                  </a:lnTo>
                  <a:close/>
                </a:path>
                <a:path w="22860" h="88900">
                  <a:moveTo>
                    <a:pt x="17630" y="67823"/>
                  </a:moveTo>
                  <a:lnTo>
                    <a:pt x="6424" y="67823"/>
                  </a:lnTo>
                  <a:lnTo>
                    <a:pt x="0" y="72665"/>
                  </a:lnTo>
                  <a:lnTo>
                    <a:pt x="0" y="83961"/>
                  </a:lnTo>
                  <a:lnTo>
                    <a:pt x="6424" y="88803"/>
                  </a:lnTo>
                  <a:lnTo>
                    <a:pt x="17630" y="88803"/>
                  </a:lnTo>
                  <a:lnTo>
                    <a:pt x="22432" y="83961"/>
                  </a:lnTo>
                  <a:lnTo>
                    <a:pt x="22432" y="72665"/>
                  </a:lnTo>
                  <a:lnTo>
                    <a:pt x="17630" y="6782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0" name="object 40"/>
          <p:cNvSpPr/>
          <p:nvPr/>
        </p:nvSpPr>
        <p:spPr>
          <a:xfrm>
            <a:off x="3266618" y="2226119"/>
            <a:ext cx="857250" cy="186055"/>
          </a:xfrm>
          <a:custGeom>
            <a:avLst/>
            <a:gdLst/>
            <a:ahLst/>
            <a:cxnLst/>
            <a:rect l="l" t="t" r="r" b="b"/>
            <a:pathLst>
              <a:path w="857250" h="186055">
                <a:moveTo>
                  <a:pt x="94488" y="90424"/>
                </a:moveTo>
                <a:lnTo>
                  <a:pt x="91935" y="72707"/>
                </a:lnTo>
                <a:lnTo>
                  <a:pt x="84886" y="58940"/>
                </a:lnTo>
                <a:lnTo>
                  <a:pt x="83934" y="58140"/>
                </a:lnTo>
                <a:lnTo>
                  <a:pt x="76873" y="52222"/>
                </a:lnTo>
                <a:lnTo>
                  <a:pt x="76873" y="98488"/>
                </a:lnTo>
                <a:lnTo>
                  <a:pt x="75158" y="113830"/>
                </a:lnTo>
                <a:lnTo>
                  <a:pt x="70269" y="125539"/>
                </a:lnTo>
                <a:lnTo>
                  <a:pt x="62687" y="133007"/>
                </a:lnTo>
                <a:lnTo>
                  <a:pt x="52844" y="135623"/>
                </a:lnTo>
                <a:lnTo>
                  <a:pt x="43243" y="135623"/>
                </a:lnTo>
                <a:lnTo>
                  <a:pt x="40436" y="134010"/>
                </a:lnTo>
                <a:lnTo>
                  <a:pt x="32029" y="129171"/>
                </a:lnTo>
                <a:lnTo>
                  <a:pt x="32029" y="66205"/>
                </a:lnTo>
                <a:lnTo>
                  <a:pt x="36512" y="62979"/>
                </a:lnTo>
                <a:lnTo>
                  <a:pt x="43243" y="58140"/>
                </a:lnTo>
                <a:lnTo>
                  <a:pt x="52844" y="58140"/>
                </a:lnTo>
                <a:lnTo>
                  <a:pt x="62687" y="61036"/>
                </a:lnTo>
                <a:lnTo>
                  <a:pt x="70269" y="69240"/>
                </a:lnTo>
                <a:lnTo>
                  <a:pt x="75158" y="81965"/>
                </a:lnTo>
                <a:lnTo>
                  <a:pt x="76873" y="98488"/>
                </a:lnTo>
                <a:lnTo>
                  <a:pt x="76873" y="52222"/>
                </a:lnTo>
                <a:lnTo>
                  <a:pt x="74231" y="49999"/>
                </a:lnTo>
                <a:lnTo>
                  <a:pt x="60871" y="46824"/>
                </a:lnTo>
                <a:lnTo>
                  <a:pt x="52755" y="47752"/>
                </a:lnTo>
                <a:lnTo>
                  <a:pt x="45250" y="50660"/>
                </a:lnTo>
                <a:lnTo>
                  <a:pt x="38341" y="55689"/>
                </a:lnTo>
                <a:lnTo>
                  <a:pt x="32029" y="62979"/>
                </a:lnTo>
                <a:lnTo>
                  <a:pt x="32029" y="46824"/>
                </a:lnTo>
                <a:lnTo>
                  <a:pt x="30429" y="46824"/>
                </a:lnTo>
                <a:lnTo>
                  <a:pt x="22783" y="49250"/>
                </a:lnTo>
                <a:lnTo>
                  <a:pt x="9271" y="54102"/>
                </a:lnTo>
                <a:lnTo>
                  <a:pt x="1600" y="56527"/>
                </a:lnTo>
                <a:lnTo>
                  <a:pt x="1600" y="59753"/>
                </a:lnTo>
                <a:lnTo>
                  <a:pt x="12827" y="59753"/>
                </a:lnTo>
                <a:lnTo>
                  <a:pt x="14427" y="61366"/>
                </a:lnTo>
                <a:lnTo>
                  <a:pt x="14427" y="177609"/>
                </a:lnTo>
                <a:lnTo>
                  <a:pt x="12827" y="180835"/>
                </a:lnTo>
                <a:lnTo>
                  <a:pt x="0" y="180835"/>
                </a:lnTo>
                <a:lnTo>
                  <a:pt x="0" y="185674"/>
                </a:lnTo>
                <a:lnTo>
                  <a:pt x="49644" y="185674"/>
                </a:lnTo>
                <a:lnTo>
                  <a:pt x="49644" y="180835"/>
                </a:lnTo>
                <a:lnTo>
                  <a:pt x="33629" y="180835"/>
                </a:lnTo>
                <a:lnTo>
                  <a:pt x="32029" y="179222"/>
                </a:lnTo>
                <a:lnTo>
                  <a:pt x="32029" y="134010"/>
                </a:lnTo>
                <a:lnTo>
                  <a:pt x="38442" y="140474"/>
                </a:lnTo>
                <a:lnTo>
                  <a:pt x="43243" y="142087"/>
                </a:lnTo>
                <a:lnTo>
                  <a:pt x="52844" y="142087"/>
                </a:lnTo>
                <a:lnTo>
                  <a:pt x="69494" y="138099"/>
                </a:lnTo>
                <a:lnTo>
                  <a:pt x="72466" y="135623"/>
                </a:lnTo>
                <a:lnTo>
                  <a:pt x="82677" y="127152"/>
                </a:lnTo>
                <a:lnTo>
                  <a:pt x="91363" y="110756"/>
                </a:lnTo>
                <a:lnTo>
                  <a:pt x="94488" y="90424"/>
                </a:lnTo>
                <a:close/>
              </a:path>
              <a:path w="857250" h="186055">
                <a:moveTo>
                  <a:pt x="169773" y="50050"/>
                </a:moveTo>
                <a:lnTo>
                  <a:pt x="164960" y="46824"/>
                </a:lnTo>
                <a:lnTo>
                  <a:pt x="158559" y="46824"/>
                </a:lnTo>
                <a:lnTo>
                  <a:pt x="152768" y="47802"/>
                </a:lnTo>
                <a:lnTo>
                  <a:pt x="147142" y="51066"/>
                </a:lnTo>
                <a:lnTo>
                  <a:pt x="141211" y="57048"/>
                </a:lnTo>
                <a:lnTo>
                  <a:pt x="134531" y="66205"/>
                </a:lnTo>
                <a:lnTo>
                  <a:pt x="134531" y="46824"/>
                </a:lnTo>
                <a:lnTo>
                  <a:pt x="132930" y="46824"/>
                </a:lnTo>
                <a:lnTo>
                  <a:pt x="125247" y="49250"/>
                </a:lnTo>
                <a:lnTo>
                  <a:pt x="111086" y="54102"/>
                </a:lnTo>
                <a:lnTo>
                  <a:pt x="102489" y="56527"/>
                </a:lnTo>
                <a:lnTo>
                  <a:pt x="102489" y="61366"/>
                </a:lnTo>
                <a:lnTo>
                  <a:pt x="105689" y="59753"/>
                </a:lnTo>
                <a:lnTo>
                  <a:pt x="115316" y="59753"/>
                </a:lnTo>
                <a:lnTo>
                  <a:pt x="116916" y="62979"/>
                </a:lnTo>
                <a:lnTo>
                  <a:pt x="116916" y="134010"/>
                </a:lnTo>
                <a:lnTo>
                  <a:pt x="115316" y="135623"/>
                </a:lnTo>
                <a:lnTo>
                  <a:pt x="102489" y="137236"/>
                </a:lnTo>
                <a:lnTo>
                  <a:pt x="102489" y="140474"/>
                </a:lnTo>
                <a:lnTo>
                  <a:pt x="152133" y="140474"/>
                </a:lnTo>
                <a:lnTo>
                  <a:pt x="152133" y="137236"/>
                </a:lnTo>
                <a:lnTo>
                  <a:pt x="137731" y="137236"/>
                </a:lnTo>
                <a:lnTo>
                  <a:pt x="134531" y="134010"/>
                </a:lnTo>
                <a:lnTo>
                  <a:pt x="134531" y="69443"/>
                </a:lnTo>
                <a:lnTo>
                  <a:pt x="142532" y="59753"/>
                </a:lnTo>
                <a:lnTo>
                  <a:pt x="152133" y="59753"/>
                </a:lnTo>
                <a:lnTo>
                  <a:pt x="153733" y="62979"/>
                </a:lnTo>
                <a:lnTo>
                  <a:pt x="156959" y="64592"/>
                </a:lnTo>
                <a:lnTo>
                  <a:pt x="158559" y="66205"/>
                </a:lnTo>
                <a:lnTo>
                  <a:pt x="166560" y="66205"/>
                </a:lnTo>
                <a:lnTo>
                  <a:pt x="169773" y="62979"/>
                </a:lnTo>
                <a:lnTo>
                  <a:pt x="169773" y="50050"/>
                </a:lnTo>
                <a:close/>
              </a:path>
              <a:path w="857250" h="186055">
                <a:moveTo>
                  <a:pt x="265861" y="92036"/>
                </a:moveTo>
                <a:lnTo>
                  <a:pt x="262458" y="74079"/>
                </a:lnTo>
                <a:lnTo>
                  <a:pt x="253034" y="59740"/>
                </a:lnTo>
                <a:lnTo>
                  <a:pt x="246621" y="55460"/>
                </a:lnTo>
                <a:lnTo>
                  <a:pt x="246621" y="100101"/>
                </a:lnTo>
                <a:lnTo>
                  <a:pt x="244906" y="115443"/>
                </a:lnTo>
                <a:lnTo>
                  <a:pt x="240017" y="127152"/>
                </a:lnTo>
                <a:lnTo>
                  <a:pt x="232448" y="134620"/>
                </a:lnTo>
                <a:lnTo>
                  <a:pt x="222618" y="137236"/>
                </a:lnTo>
                <a:lnTo>
                  <a:pt x="214604" y="137236"/>
                </a:lnTo>
                <a:lnTo>
                  <a:pt x="206603" y="132397"/>
                </a:lnTo>
                <a:lnTo>
                  <a:pt x="203377" y="124333"/>
                </a:lnTo>
                <a:lnTo>
                  <a:pt x="199186" y="115303"/>
                </a:lnTo>
                <a:lnTo>
                  <a:pt x="196176" y="105359"/>
                </a:lnTo>
                <a:lnTo>
                  <a:pt x="194373" y="94805"/>
                </a:lnTo>
                <a:lnTo>
                  <a:pt x="193776" y="83959"/>
                </a:lnTo>
                <a:lnTo>
                  <a:pt x="195503" y="70751"/>
                </a:lnTo>
                <a:lnTo>
                  <a:pt x="200380" y="60553"/>
                </a:lnTo>
                <a:lnTo>
                  <a:pt x="207975" y="53987"/>
                </a:lnTo>
                <a:lnTo>
                  <a:pt x="217817" y="51663"/>
                </a:lnTo>
                <a:lnTo>
                  <a:pt x="229743" y="55143"/>
                </a:lnTo>
                <a:lnTo>
                  <a:pt x="238823" y="64985"/>
                </a:lnTo>
                <a:lnTo>
                  <a:pt x="244602" y="80276"/>
                </a:lnTo>
                <a:lnTo>
                  <a:pt x="246621" y="100101"/>
                </a:lnTo>
                <a:lnTo>
                  <a:pt x="246621" y="55460"/>
                </a:lnTo>
                <a:lnTo>
                  <a:pt x="240931" y="51663"/>
                </a:lnTo>
                <a:lnTo>
                  <a:pt x="238823" y="50253"/>
                </a:lnTo>
                <a:lnTo>
                  <a:pt x="221018" y="46824"/>
                </a:lnTo>
                <a:lnTo>
                  <a:pt x="202514" y="50279"/>
                </a:lnTo>
                <a:lnTo>
                  <a:pt x="188379" y="59944"/>
                </a:lnTo>
                <a:lnTo>
                  <a:pt x="179349" y="74752"/>
                </a:lnTo>
                <a:lnTo>
                  <a:pt x="176174" y="93649"/>
                </a:lnTo>
                <a:lnTo>
                  <a:pt x="179324" y="112801"/>
                </a:lnTo>
                <a:lnTo>
                  <a:pt x="188175" y="128155"/>
                </a:lnTo>
                <a:lnTo>
                  <a:pt x="201841" y="138379"/>
                </a:lnTo>
                <a:lnTo>
                  <a:pt x="219417" y="142087"/>
                </a:lnTo>
                <a:lnTo>
                  <a:pt x="237477" y="138353"/>
                </a:lnTo>
                <a:lnTo>
                  <a:pt x="239052" y="137236"/>
                </a:lnTo>
                <a:lnTo>
                  <a:pt x="252234" y="127952"/>
                </a:lnTo>
                <a:lnTo>
                  <a:pt x="262204" y="112115"/>
                </a:lnTo>
                <a:lnTo>
                  <a:pt x="265861" y="92036"/>
                </a:lnTo>
                <a:close/>
              </a:path>
              <a:path w="857250" h="186055">
                <a:moveTo>
                  <a:pt x="366750" y="90424"/>
                </a:moveTo>
                <a:lnTo>
                  <a:pt x="364197" y="72707"/>
                </a:lnTo>
                <a:lnTo>
                  <a:pt x="357136" y="58940"/>
                </a:lnTo>
                <a:lnTo>
                  <a:pt x="356196" y="58140"/>
                </a:lnTo>
                <a:lnTo>
                  <a:pt x="349123" y="52222"/>
                </a:lnTo>
                <a:lnTo>
                  <a:pt x="349123" y="98488"/>
                </a:lnTo>
                <a:lnTo>
                  <a:pt x="347395" y="113830"/>
                </a:lnTo>
                <a:lnTo>
                  <a:pt x="342519" y="125539"/>
                </a:lnTo>
                <a:lnTo>
                  <a:pt x="334937" y="133007"/>
                </a:lnTo>
                <a:lnTo>
                  <a:pt x="325107" y="135623"/>
                </a:lnTo>
                <a:lnTo>
                  <a:pt x="315506" y="135623"/>
                </a:lnTo>
                <a:lnTo>
                  <a:pt x="312699" y="134010"/>
                </a:lnTo>
                <a:lnTo>
                  <a:pt x="304292" y="129171"/>
                </a:lnTo>
                <a:lnTo>
                  <a:pt x="304292" y="66205"/>
                </a:lnTo>
                <a:lnTo>
                  <a:pt x="308775" y="62979"/>
                </a:lnTo>
                <a:lnTo>
                  <a:pt x="315506" y="58140"/>
                </a:lnTo>
                <a:lnTo>
                  <a:pt x="325107" y="58140"/>
                </a:lnTo>
                <a:lnTo>
                  <a:pt x="334937" y="61036"/>
                </a:lnTo>
                <a:lnTo>
                  <a:pt x="342519" y="69240"/>
                </a:lnTo>
                <a:lnTo>
                  <a:pt x="347395" y="81965"/>
                </a:lnTo>
                <a:lnTo>
                  <a:pt x="349123" y="98488"/>
                </a:lnTo>
                <a:lnTo>
                  <a:pt x="349123" y="52222"/>
                </a:lnTo>
                <a:lnTo>
                  <a:pt x="346481" y="49999"/>
                </a:lnTo>
                <a:lnTo>
                  <a:pt x="333108" y="46824"/>
                </a:lnTo>
                <a:lnTo>
                  <a:pt x="325005" y="47752"/>
                </a:lnTo>
                <a:lnTo>
                  <a:pt x="317500" y="50660"/>
                </a:lnTo>
                <a:lnTo>
                  <a:pt x="310603" y="55689"/>
                </a:lnTo>
                <a:lnTo>
                  <a:pt x="304292" y="62979"/>
                </a:lnTo>
                <a:lnTo>
                  <a:pt x="304292" y="46824"/>
                </a:lnTo>
                <a:lnTo>
                  <a:pt x="302691" y="46824"/>
                </a:lnTo>
                <a:lnTo>
                  <a:pt x="295033" y="49250"/>
                </a:lnTo>
                <a:lnTo>
                  <a:pt x="281520" y="54102"/>
                </a:lnTo>
                <a:lnTo>
                  <a:pt x="273862" y="56527"/>
                </a:lnTo>
                <a:lnTo>
                  <a:pt x="273862" y="59753"/>
                </a:lnTo>
                <a:lnTo>
                  <a:pt x="285064" y="59753"/>
                </a:lnTo>
                <a:lnTo>
                  <a:pt x="286664" y="61366"/>
                </a:lnTo>
                <a:lnTo>
                  <a:pt x="286664" y="177609"/>
                </a:lnTo>
                <a:lnTo>
                  <a:pt x="285064" y="180835"/>
                </a:lnTo>
                <a:lnTo>
                  <a:pt x="272262" y="180835"/>
                </a:lnTo>
                <a:lnTo>
                  <a:pt x="272262" y="185674"/>
                </a:lnTo>
                <a:lnTo>
                  <a:pt x="321906" y="185674"/>
                </a:lnTo>
                <a:lnTo>
                  <a:pt x="321906" y="180835"/>
                </a:lnTo>
                <a:lnTo>
                  <a:pt x="307505" y="180835"/>
                </a:lnTo>
                <a:lnTo>
                  <a:pt x="304292" y="179222"/>
                </a:lnTo>
                <a:lnTo>
                  <a:pt x="304292" y="134010"/>
                </a:lnTo>
                <a:lnTo>
                  <a:pt x="310705" y="140474"/>
                </a:lnTo>
                <a:lnTo>
                  <a:pt x="315506" y="142087"/>
                </a:lnTo>
                <a:lnTo>
                  <a:pt x="325107" y="142087"/>
                </a:lnTo>
                <a:lnTo>
                  <a:pt x="341744" y="138099"/>
                </a:lnTo>
                <a:lnTo>
                  <a:pt x="344716" y="135623"/>
                </a:lnTo>
                <a:lnTo>
                  <a:pt x="354939" y="127152"/>
                </a:lnTo>
                <a:lnTo>
                  <a:pt x="363626" y="110756"/>
                </a:lnTo>
                <a:lnTo>
                  <a:pt x="366750" y="90424"/>
                </a:lnTo>
                <a:close/>
              </a:path>
              <a:path w="857250" h="186055">
                <a:moveTo>
                  <a:pt x="459638" y="108191"/>
                </a:moveTo>
                <a:lnTo>
                  <a:pt x="456438" y="106578"/>
                </a:lnTo>
                <a:lnTo>
                  <a:pt x="449427" y="116916"/>
                </a:lnTo>
                <a:lnTo>
                  <a:pt x="442417" y="123926"/>
                </a:lnTo>
                <a:lnTo>
                  <a:pt x="434809" y="127914"/>
                </a:lnTo>
                <a:lnTo>
                  <a:pt x="425996" y="129171"/>
                </a:lnTo>
                <a:lnTo>
                  <a:pt x="417245" y="127990"/>
                </a:lnTo>
                <a:lnTo>
                  <a:pt x="394258" y="92570"/>
                </a:lnTo>
                <a:lnTo>
                  <a:pt x="393966" y="83959"/>
                </a:lnTo>
                <a:lnTo>
                  <a:pt x="456438" y="83959"/>
                </a:lnTo>
                <a:lnTo>
                  <a:pt x="455472" y="77508"/>
                </a:lnTo>
                <a:lnTo>
                  <a:pt x="442645" y="53301"/>
                </a:lnTo>
                <a:lnTo>
                  <a:pt x="442353" y="52959"/>
                </a:lnTo>
                <a:lnTo>
                  <a:pt x="436410" y="49453"/>
                </a:lnTo>
                <a:lnTo>
                  <a:pt x="435610" y="49237"/>
                </a:lnTo>
                <a:lnTo>
                  <a:pt x="435610" y="77508"/>
                </a:lnTo>
                <a:lnTo>
                  <a:pt x="393966" y="77508"/>
                </a:lnTo>
                <a:lnTo>
                  <a:pt x="396316" y="66916"/>
                </a:lnTo>
                <a:lnTo>
                  <a:pt x="400773" y="59347"/>
                </a:lnTo>
                <a:lnTo>
                  <a:pt x="407035" y="54813"/>
                </a:lnTo>
                <a:lnTo>
                  <a:pt x="414794" y="53301"/>
                </a:lnTo>
                <a:lnTo>
                  <a:pt x="422998" y="54584"/>
                </a:lnTo>
                <a:lnTo>
                  <a:pt x="428802" y="58750"/>
                </a:lnTo>
                <a:lnTo>
                  <a:pt x="432803" y="66230"/>
                </a:lnTo>
                <a:lnTo>
                  <a:pt x="435610" y="77508"/>
                </a:lnTo>
                <a:lnTo>
                  <a:pt x="435610" y="49237"/>
                </a:lnTo>
                <a:lnTo>
                  <a:pt x="429247" y="47459"/>
                </a:lnTo>
                <a:lnTo>
                  <a:pt x="421195" y="46824"/>
                </a:lnTo>
                <a:lnTo>
                  <a:pt x="414020" y="47434"/>
                </a:lnTo>
                <a:lnTo>
                  <a:pt x="383159" y="73075"/>
                </a:lnTo>
                <a:lnTo>
                  <a:pt x="379552" y="96875"/>
                </a:lnTo>
                <a:lnTo>
                  <a:pt x="382155" y="115519"/>
                </a:lnTo>
                <a:lnTo>
                  <a:pt x="389559" y="129768"/>
                </a:lnTo>
                <a:lnTo>
                  <a:pt x="401180" y="138874"/>
                </a:lnTo>
                <a:lnTo>
                  <a:pt x="416394" y="142087"/>
                </a:lnTo>
                <a:lnTo>
                  <a:pt x="430136" y="139966"/>
                </a:lnTo>
                <a:lnTo>
                  <a:pt x="442214" y="133604"/>
                </a:lnTo>
                <a:lnTo>
                  <a:pt x="446405" y="129171"/>
                </a:lnTo>
                <a:lnTo>
                  <a:pt x="452208" y="123024"/>
                </a:lnTo>
                <a:lnTo>
                  <a:pt x="459638" y="108191"/>
                </a:lnTo>
                <a:close/>
              </a:path>
              <a:path w="857250" h="186055">
                <a:moveTo>
                  <a:pt x="533298" y="50050"/>
                </a:moveTo>
                <a:lnTo>
                  <a:pt x="528497" y="46824"/>
                </a:lnTo>
                <a:lnTo>
                  <a:pt x="522097" y="46824"/>
                </a:lnTo>
                <a:lnTo>
                  <a:pt x="515607" y="47802"/>
                </a:lnTo>
                <a:lnTo>
                  <a:pt x="509879" y="51066"/>
                </a:lnTo>
                <a:lnTo>
                  <a:pt x="503847" y="57048"/>
                </a:lnTo>
                <a:lnTo>
                  <a:pt x="496455" y="66205"/>
                </a:lnTo>
                <a:lnTo>
                  <a:pt x="496455" y="59753"/>
                </a:lnTo>
                <a:lnTo>
                  <a:pt x="496455" y="46824"/>
                </a:lnTo>
                <a:lnTo>
                  <a:pt x="488556" y="49250"/>
                </a:lnTo>
                <a:lnTo>
                  <a:pt x="473951" y="54102"/>
                </a:lnTo>
                <a:lnTo>
                  <a:pt x="466039" y="56527"/>
                </a:lnTo>
                <a:lnTo>
                  <a:pt x="466039" y="61366"/>
                </a:lnTo>
                <a:lnTo>
                  <a:pt x="469239" y="59753"/>
                </a:lnTo>
                <a:lnTo>
                  <a:pt x="478853" y="59753"/>
                </a:lnTo>
                <a:lnTo>
                  <a:pt x="480453" y="62979"/>
                </a:lnTo>
                <a:lnTo>
                  <a:pt x="480453" y="134010"/>
                </a:lnTo>
                <a:lnTo>
                  <a:pt x="478853" y="135623"/>
                </a:lnTo>
                <a:lnTo>
                  <a:pt x="466039" y="137236"/>
                </a:lnTo>
                <a:lnTo>
                  <a:pt x="466039" y="140474"/>
                </a:lnTo>
                <a:lnTo>
                  <a:pt x="514083" y="140474"/>
                </a:lnTo>
                <a:lnTo>
                  <a:pt x="514083" y="137236"/>
                </a:lnTo>
                <a:lnTo>
                  <a:pt x="501281" y="137236"/>
                </a:lnTo>
                <a:lnTo>
                  <a:pt x="496455" y="134010"/>
                </a:lnTo>
                <a:lnTo>
                  <a:pt x="496455" y="69443"/>
                </a:lnTo>
                <a:lnTo>
                  <a:pt x="499668" y="66205"/>
                </a:lnTo>
                <a:lnTo>
                  <a:pt x="506082" y="59753"/>
                </a:lnTo>
                <a:lnTo>
                  <a:pt x="514083" y="59753"/>
                </a:lnTo>
                <a:lnTo>
                  <a:pt x="517283" y="62979"/>
                </a:lnTo>
                <a:lnTo>
                  <a:pt x="520484" y="64592"/>
                </a:lnTo>
                <a:lnTo>
                  <a:pt x="522097" y="66205"/>
                </a:lnTo>
                <a:lnTo>
                  <a:pt x="530098" y="66205"/>
                </a:lnTo>
                <a:lnTo>
                  <a:pt x="533298" y="62979"/>
                </a:lnTo>
                <a:lnTo>
                  <a:pt x="533298" y="59753"/>
                </a:lnTo>
                <a:lnTo>
                  <a:pt x="533298" y="50050"/>
                </a:lnTo>
                <a:close/>
              </a:path>
              <a:path w="857250" h="186055">
                <a:moveTo>
                  <a:pt x="589343" y="127558"/>
                </a:moveTo>
                <a:lnTo>
                  <a:pt x="586143" y="124333"/>
                </a:lnTo>
                <a:lnTo>
                  <a:pt x="582942" y="129171"/>
                </a:lnTo>
                <a:lnTo>
                  <a:pt x="579742" y="132397"/>
                </a:lnTo>
                <a:lnTo>
                  <a:pt x="566940" y="132397"/>
                </a:lnTo>
                <a:lnTo>
                  <a:pt x="563727" y="125945"/>
                </a:lnTo>
                <a:lnTo>
                  <a:pt x="563727" y="54914"/>
                </a:lnTo>
                <a:lnTo>
                  <a:pt x="584542" y="54914"/>
                </a:lnTo>
                <a:lnTo>
                  <a:pt x="584542" y="48437"/>
                </a:lnTo>
                <a:lnTo>
                  <a:pt x="563727" y="48437"/>
                </a:lnTo>
                <a:lnTo>
                  <a:pt x="563727" y="22618"/>
                </a:lnTo>
                <a:lnTo>
                  <a:pt x="562127" y="22618"/>
                </a:lnTo>
                <a:lnTo>
                  <a:pt x="560527" y="24231"/>
                </a:lnTo>
                <a:lnTo>
                  <a:pt x="560527" y="25844"/>
                </a:lnTo>
                <a:lnTo>
                  <a:pt x="558927" y="27457"/>
                </a:lnTo>
                <a:lnTo>
                  <a:pt x="552754" y="35521"/>
                </a:lnTo>
                <a:lnTo>
                  <a:pt x="546709" y="42379"/>
                </a:lnTo>
                <a:lnTo>
                  <a:pt x="541578" y="47434"/>
                </a:lnTo>
                <a:lnTo>
                  <a:pt x="538099" y="50050"/>
                </a:lnTo>
                <a:lnTo>
                  <a:pt x="536498" y="51663"/>
                </a:lnTo>
                <a:lnTo>
                  <a:pt x="534898" y="51663"/>
                </a:lnTo>
                <a:lnTo>
                  <a:pt x="534898" y="54914"/>
                </a:lnTo>
                <a:lnTo>
                  <a:pt x="546125" y="54914"/>
                </a:lnTo>
                <a:lnTo>
                  <a:pt x="546125" y="116255"/>
                </a:lnTo>
                <a:lnTo>
                  <a:pt x="547319" y="127787"/>
                </a:lnTo>
                <a:lnTo>
                  <a:pt x="550926" y="135826"/>
                </a:lnTo>
                <a:lnTo>
                  <a:pt x="556933" y="140538"/>
                </a:lnTo>
                <a:lnTo>
                  <a:pt x="565327" y="142087"/>
                </a:lnTo>
                <a:lnTo>
                  <a:pt x="572236" y="141173"/>
                </a:lnTo>
                <a:lnTo>
                  <a:pt x="578535" y="138455"/>
                </a:lnTo>
                <a:lnTo>
                  <a:pt x="584238" y="133908"/>
                </a:lnTo>
                <a:lnTo>
                  <a:pt x="585457" y="132397"/>
                </a:lnTo>
                <a:lnTo>
                  <a:pt x="589343" y="127558"/>
                </a:lnTo>
                <a:close/>
              </a:path>
              <a:path w="857250" h="186055">
                <a:moveTo>
                  <a:pt x="626186" y="4864"/>
                </a:moveTo>
                <a:lnTo>
                  <a:pt x="621385" y="0"/>
                </a:lnTo>
                <a:lnTo>
                  <a:pt x="610171" y="0"/>
                </a:lnTo>
                <a:lnTo>
                  <a:pt x="605370" y="4864"/>
                </a:lnTo>
                <a:lnTo>
                  <a:pt x="605370" y="16167"/>
                </a:lnTo>
                <a:lnTo>
                  <a:pt x="610171" y="21005"/>
                </a:lnTo>
                <a:lnTo>
                  <a:pt x="621385" y="21005"/>
                </a:lnTo>
                <a:lnTo>
                  <a:pt x="626186" y="16167"/>
                </a:lnTo>
                <a:lnTo>
                  <a:pt x="626186" y="4864"/>
                </a:lnTo>
                <a:close/>
              </a:path>
              <a:path w="857250" h="186055">
                <a:moveTo>
                  <a:pt x="640588" y="137236"/>
                </a:moveTo>
                <a:lnTo>
                  <a:pt x="627786" y="135623"/>
                </a:lnTo>
                <a:lnTo>
                  <a:pt x="626186" y="134010"/>
                </a:lnTo>
                <a:lnTo>
                  <a:pt x="626186" y="59753"/>
                </a:lnTo>
                <a:lnTo>
                  <a:pt x="626186" y="46824"/>
                </a:lnTo>
                <a:lnTo>
                  <a:pt x="624586" y="46824"/>
                </a:lnTo>
                <a:lnTo>
                  <a:pt x="594144" y="58140"/>
                </a:lnTo>
                <a:lnTo>
                  <a:pt x="594144" y="61366"/>
                </a:lnTo>
                <a:lnTo>
                  <a:pt x="595769" y="59753"/>
                </a:lnTo>
                <a:lnTo>
                  <a:pt x="606971" y="59753"/>
                </a:lnTo>
                <a:lnTo>
                  <a:pt x="608571" y="62979"/>
                </a:lnTo>
                <a:lnTo>
                  <a:pt x="608571" y="134010"/>
                </a:lnTo>
                <a:lnTo>
                  <a:pt x="606971" y="137236"/>
                </a:lnTo>
                <a:lnTo>
                  <a:pt x="592543" y="137236"/>
                </a:lnTo>
                <a:lnTo>
                  <a:pt x="592543" y="140474"/>
                </a:lnTo>
                <a:lnTo>
                  <a:pt x="640588" y="140474"/>
                </a:lnTo>
                <a:lnTo>
                  <a:pt x="640588" y="137236"/>
                </a:lnTo>
                <a:close/>
              </a:path>
              <a:path w="857250" h="186055">
                <a:moveTo>
                  <a:pt x="731875" y="108191"/>
                </a:moveTo>
                <a:lnTo>
                  <a:pt x="728675" y="106578"/>
                </a:lnTo>
                <a:lnTo>
                  <a:pt x="721677" y="116916"/>
                </a:lnTo>
                <a:lnTo>
                  <a:pt x="714667" y="123926"/>
                </a:lnTo>
                <a:lnTo>
                  <a:pt x="707072" y="127914"/>
                </a:lnTo>
                <a:lnTo>
                  <a:pt x="698258" y="129171"/>
                </a:lnTo>
                <a:lnTo>
                  <a:pt x="689495" y="127990"/>
                </a:lnTo>
                <a:lnTo>
                  <a:pt x="666521" y="92570"/>
                </a:lnTo>
                <a:lnTo>
                  <a:pt x="666229" y="83959"/>
                </a:lnTo>
                <a:lnTo>
                  <a:pt x="728675" y="83959"/>
                </a:lnTo>
                <a:lnTo>
                  <a:pt x="727722" y="77508"/>
                </a:lnTo>
                <a:lnTo>
                  <a:pt x="714908" y="53301"/>
                </a:lnTo>
                <a:lnTo>
                  <a:pt x="714616" y="52959"/>
                </a:lnTo>
                <a:lnTo>
                  <a:pt x="708672" y="49453"/>
                </a:lnTo>
                <a:lnTo>
                  <a:pt x="707872" y="49237"/>
                </a:lnTo>
                <a:lnTo>
                  <a:pt x="707872" y="77508"/>
                </a:lnTo>
                <a:lnTo>
                  <a:pt x="666229" y="77508"/>
                </a:lnTo>
                <a:lnTo>
                  <a:pt x="668604" y="66916"/>
                </a:lnTo>
                <a:lnTo>
                  <a:pt x="673227" y="59347"/>
                </a:lnTo>
                <a:lnTo>
                  <a:pt x="679958" y="54813"/>
                </a:lnTo>
                <a:lnTo>
                  <a:pt x="688632" y="53301"/>
                </a:lnTo>
                <a:lnTo>
                  <a:pt x="695934" y="54584"/>
                </a:lnTo>
                <a:lnTo>
                  <a:pt x="701268" y="58750"/>
                </a:lnTo>
                <a:lnTo>
                  <a:pt x="705091" y="66230"/>
                </a:lnTo>
                <a:lnTo>
                  <a:pt x="707872" y="77508"/>
                </a:lnTo>
                <a:lnTo>
                  <a:pt x="707872" y="49237"/>
                </a:lnTo>
                <a:lnTo>
                  <a:pt x="701509" y="47459"/>
                </a:lnTo>
                <a:lnTo>
                  <a:pt x="693458" y="46824"/>
                </a:lnTo>
                <a:lnTo>
                  <a:pt x="686269" y="47434"/>
                </a:lnTo>
                <a:lnTo>
                  <a:pt x="655421" y="73075"/>
                </a:lnTo>
                <a:lnTo>
                  <a:pt x="651814" y="96875"/>
                </a:lnTo>
                <a:lnTo>
                  <a:pt x="654418" y="115519"/>
                </a:lnTo>
                <a:lnTo>
                  <a:pt x="661822" y="129768"/>
                </a:lnTo>
                <a:lnTo>
                  <a:pt x="673430" y="138874"/>
                </a:lnTo>
                <a:lnTo>
                  <a:pt x="688632" y="142087"/>
                </a:lnTo>
                <a:lnTo>
                  <a:pt x="703059" y="139966"/>
                </a:lnTo>
                <a:lnTo>
                  <a:pt x="715073" y="133604"/>
                </a:lnTo>
                <a:lnTo>
                  <a:pt x="719099" y="129171"/>
                </a:lnTo>
                <a:lnTo>
                  <a:pt x="724674" y="123024"/>
                </a:lnTo>
                <a:lnTo>
                  <a:pt x="731875" y="108191"/>
                </a:lnTo>
                <a:close/>
              </a:path>
              <a:path w="857250" h="186055">
                <a:moveTo>
                  <a:pt x="807186" y="116255"/>
                </a:moveTo>
                <a:lnTo>
                  <a:pt x="768718" y="79121"/>
                </a:lnTo>
                <a:lnTo>
                  <a:pt x="762317" y="75895"/>
                </a:lnTo>
                <a:lnTo>
                  <a:pt x="760717" y="71056"/>
                </a:lnTo>
                <a:lnTo>
                  <a:pt x="760717" y="56527"/>
                </a:lnTo>
                <a:lnTo>
                  <a:pt x="765517" y="51663"/>
                </a:lnTo>
                <a:lnTo>
                  <a:pt x="775119" y="51663"/>
                </a:lnTo>
                <a:lnTo>
                  <a:pt x="783361" y="52959"/>
                </a:lnTo>
                <a:lnTo>
                  <a:pt x="789343" y="57124"/>
                </a:lnTo>
                <a:lnTo>
                  <a:pt x="793838" y="64617"/>
                </a:lnTo>
                <a:lnTo>
                  <a:pt x="797572" y="75895"/>
                </a:lnTo>
                <a:lnTo>
                  <a:pt x="800773" y="75895"/>
                </a:lnTo>
                <a:lnTo>
                  <a:pt x="800773" y="51663"/>
                </a:lnTo>
                <a:lnTo>
                  <a:pt x="800773" y="50050"/>
                </a:lnTo>
                <a:lnTo>
                  <a:pt x="800773" y="48437"/>
                </a:lnTo>
                <a:lnTo>
                  <a:pt x="797572" y="48437"/>
                </a:lnTo>
                <a:lnTo>
                  <a:pt x="795959" y="50050"/>
                </a:lnTo>
                <a:lnTo>
                  <a:pt x="791146" y="50050"/>
                </a:lnTo>
                <a:lnTo>
                  <a:pt x="789533" y="48437"/>
                </a:lnTo>
                <a:lnTo>
                  <a:pt x="784733" y="46824"/>
                </a:lnTo>
                <a:lnTo>
                  <a:pt x="775119" y="46824"/>
                </a:lnTo>
                <a:lnTo>
                  <a:pt x="764120" y="48564"/>
                </a:lnTo>
                <a:lnTo>
                  <a:pt x="755510" y="53492"/>
                </a:lnTo>
                <a:lnTo>
                  <a:pt x="749909" y="61137"/>
                </a:lnTo>
                <a:lnTo>
                  <a:pt x="747915" y="71056"/>
                </a:lnTo>
                <a:lnTo>
                  <a:pt x="749185" y="79248"/>
                </a:lnTo>
                <a:lnTo>
                  <a:pt x="783132" y="108191"/>
                </a:lnTo>
                <a:lnTo>
                  <a:pt x="789533" y="111417"/>
                </a:lnTo>
                <a:lnTo>
                  <a:pt x="792746" y="116255"/>
                </a:lnTo>
                <a:lnTo>
                  <a:pt x="792746" y="132397"/>
                </a:lnTo>
                <a:lnTo>
                  <a:pt x="786333" y="138849"/>
                </a:lnTo>
                <a:lnTo>
                  <a:pt x="770318" y="138849"/>
                </a:lnTo>
                <a:lnTo>
                  <a:pt x="763917" y="135623"/>
                </a:lnTo>
                <a:lnTo>
                  <a:pt x="759117" y="130784"/>
                </a:lnTo>
                <a:lnTo>
                  <a:pt x="752716" y="121107"/>
                </a:lnTo>
                <a:lnTo>
                  <a:pt x="751116" y="109804"/>
                </a:lnTo>
                <a:lnTo>
                  <a:pt x="747915" y="109804"/>
                </a:lnTo>
                <a:lnTo>
                  <a:pt x="747915" y="142087"/>
                </a:lnTo>
                <a:lnTo>
                  <a:pt x="749515" y="142087"/>
                </a:lnTo>
                <a:lnTo>
                  <a:pt x="751116" y="138849"/>
                </a:lnTo>
                <a:lnTo>
                  <a:pt x="759117" y="138849"/>
                </a:lnTo>
                <a:lnTo>
                  <a:pt x="763917" y="140474"/>
                </a:lnTo>
                <a:lnTo>
                  <a:pt x="770318" y="142087"/>
                </a:lnTo>
                <a:lnTo>
                  <a:pt x="778319" y="142087"/>
                </a:lnTo>
                <a:lnTo>
                  <a:pt x="789597" y="140093"/>
                </a:lnTo>
                <a:lnTo>
                  <a:pt x="798766" y="134620"/>
                </a:lnTo>
                <a:lnTo>
                  <a:pt x="804926" y="126428"/>
                </a:lnTo>
                <a:lnTo>
                  <a:pt x="807186" y="116255"/>
                </a:lnTo>
                <a:close/>
              </a:path>
              <a:path w="857250" h="186055">
                <a:moveTo>
                  <a:pt x="856703" y="127558"/>
                </a:moveTo>
                <a:lnTo>
                  <a:pt x="848804" y="119494"/>
                </a:lnTo>
                <a:lnTo>
                  <a:pt x="832789" y="119494"/>
                </a:lnTo>
                <a:lnTo>
                  <a:pt x="827887" y="124333"/>
                </a:lnTo>
                <a:lnTo>
                  <a:pt x="827887" y="137236"/>
                </a:lnTo>
                <a:lnTo>
                  <a:pt x="832789" y="142087"/>
                </a:lnTo>
                <a:lnTo>
                  <a:pt x="843889" y="142087"/>
                </a:lnTo>
                <a:lnTo>
                  <a:pt x="845604" y="140474"/>
                </a:lnTo>
                <a:lnTo>
                  <a:pt x="847090" y="140474"/>
                </a:lnTo>
                <a:lnTo>
                  <a:pt x="848804" y="142087"/>
                </a:lnTo>
                <a:lnTo>
                  <a:pt x="848804" y="143700"/>
                </a:lnTo>
                <a:lnTo>
                  <a:pt x="847623" y="148818"/>
                </a:lnTo>
                <a:lnTo>
                  <a:pt x="844181" y="154393"/>
                </a:lnTo>
                <a:lnTo>
                  <a:pt x="838631" y="160286"/>
                </a:lnTo>
                <a:lnTo>
                  <a:pt x="831088" y="166306"/>
                </a:lnTo>
                <a:lnTo>
                  <a:pt x="832789" y="169545"/>
                </a:lnTo>
                <a:lnTo>
                  <a:pt x="842556" y="163588"/>
                </a:lnTo>
                <a:lnTo>
                  <a:pt x="850112" y="155816"/>
                </a:lnTo>
                <a:lnTo>
                  <a:pt x="854976" y="146824"/>
                </a:lnTo>
                <a:lnTo>
                  <a:pt x="856119" y="140474"/>
                </a:lnTo>
                <a:lnTo>
                  <a:pt x="856703" y="137236"/>
                </a:lnTo>
                <a:lnTo>
                  <a:pt x="856703" y="12755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4195457" y="2226119"/>
            <a:ext cx="719455" cy="186055"/>
          </a:xfrm>
          <a:custGeom>
            <a:avLst/>
            <a:gdLst/>
            <a:ahLst/>
            <a:cxnLst/>
            <a:rect l="l" t="t" r="r" b="b"/>
            <a:pathLst>
              <a:path w="719454" h="186055">
                <a:moveTo>
                  <a:pt x="94551" y="90424"/>
                </a:moveTo>
                <a:lnTo>
                  <a:pt x="91986" y="72707"/>
                </a:lnTo>
                <a:lnTo>
                  <a:pt x="84899" y="58940"/>
                </a:lnTo>
                <a:lnTo>
                  <a:pt x="83947" y="58140"/>
                </a:lnTo>
                <a:lnTo>
                  <a:pt x="76835" y="52197"/>
                </a:lnTo>
                <a:lnTo>
                  <a:pt x="76835" y="98488"/>
                </a:lnTo>
                <a:lnTo>
                  <a:pt x="75095" y="113830"/>
                </a:lnTo>
                <a:lnTo>
                  <a:pt x="70040" y="125539"/>
                </a:lnTo>
                <a:lnTo>
                  <a:pt x="61988" y="133007"/>
                </a:lnTo>
                <a:lnTo>
                  <a:pt x="51231" y="135623"/>
                </a:lnTo>
                <a:lnTo>
                  <a:pt x="41617" y="135623"/>
                </a:lnTo>
                <a:lnTo>
                  <a:pt x="38849" y="134010"/>
                </a:lnTo>
                <a:lnTo>
                  <a:pt x="30518" y="129171"/>
                </a:lnTo>
                <a:lnTo>
                  <a:pt x="30518" y="66205"/>
                </a:lnTo>
                <a:lnTo>
                  <a:pt x="34963" y="62979"/>
                </a:lnTo>
                <a:lnTo>
                  <a:pt x="41617" y="58140"/>
                </a:lnTo>
                <a:lnTo>
                  <a:pt x="51231" y="58140"/>
                </a:lnTo>
                <a:lnTo>
                  <a:pt x="61988" y="61036"/>
                </a:lnTo>
                <a:lnTo>
                  <a:pt x="70040" y="69240"/>
                </a:lnTo>
                <a:lnTo>
                  <a:pt x="75095" y="81965"/>
                </a:lnTo>
                <a:lnTo>
                  <a:pt x="76835" y="98488"/>
                </a:lnTo>
                <a:lnTo>
                  <a:pt x="76835" y="52197"/>
                </a:lnTo>
                <a:lnTo>
                  <a:pt x="74206" y="49999"/>
                </a:lnTo>
                <a:lnTo>
                  <a:pt x="60833" y="46824"/>
                </a:lnTo>
                <a:lnTo>
                  <a:pt x="52044" y="47752"/>
                </a:lnTo>
                <a:lnTo>
                  <a:pt x="44475" y="50660"/>
                </a:lnTo>
                <a:lnTo>
                  <a:pt x="37515" y="55689"/>
                </a:lnTo>
                <a:lnTo>
                  <a:pt x="30518" y="62979"/>
                </a:lnTo>
                <a:lnTo>
                  <a:pt x="30518" y="46824"/>
                </a:lnTo>
                <a:lnTo>
                  <a:pt x="28816" y="46824"/>
                </a:lnTo>
                <a:lnTo>
                  <a:pt x="15049" y="51676"/>
                </a:lnTo>
                <a:lnTo>
                  <a:pt x="7924" y="54102"/>
                </a:lnTo>
                <a:lnTo>
                  <a:pt x="0" y="56527"/>
                </a:lnTo>
                <a:lnTo>
                  <a:pt x="0" y="59753"/>
                </a:lnTo>
                <a:lnTo>
                  <a:pt x="12814" y="59753"/>
                </a:lnTo>
                <a:lnTo>
                  <a:pt x="14516" y="61366"/>
                </a:lnTo>
                <a:lnTo>
                  <a:pt x="14516" y="177609"/>
                </a:lnTo>
                <a:lnTo>
                  <a:pt x="11315" y="180835"/>
                </a:lnTo>
                <a:lnTo>
                  <a:pt x="0" y="180835"/>
                </a:lnTo>
                <a:lnTo>
                  <a:pt x="0" y="185674"/>
                </a:lnTo>
                <a:lnTo>
                  <a:pt x="48031" y="185674"/>
                </a:lnTo>
                <a:lnTo>
                  <a:pt x="48031" y="180835"/>
                </a:lnTo>
                <a:lnTo>
                  <a:pt x="33731" y="180835"/>
                </a:lnTo>
                <a:lnTo>
                  <a:pt x="30518" y="179222"/>
                </a:lnTo>
                <a:lnTo>
                  <a:pt x="30518" y="134010"/>
                </a:lnTo>
                <a:lnTo>
                  <a:pt x="38417" y="140474"/>
                </a:lnTo>
                <a:lnTo>
                  <a:pt x="43332" y="142087"/>
                </a:lnTo>
                <a:lnTo>
                  <a:pt x="51231" y="142087"/>
                </a:lnTo>
                <a:lnTo>
                  <a:pt x="68173" y="138099"/>
                </a:lnTo>
                <a:lnTo>
                  <a:pt x="71285" y="135623"/>
                </a:lnTo>
                <a:lnTo>
                  <a:pt x="81940" y="127152"/>
                </a:lnTo>
                <a:lnTo>
                  <a:pt x="91173" y="110756"/>
                </a:lnTo>
                <a:lnTo>
                  <a:pt x="94551" y="90424"/>
                </a:lnTo>
                <a:close/>
              </a:path>
              <a:path w="719454" h="186055">
                <a:moveTo>
                  <a:pt x="168186" y="50050"/>
                </a:moveTo>
                <a:lnTo>
                  <a:pt x="164985" y="46824"/>
                </a:lnTo>
                <a:lnTo>
                  <a:pt x="156883" y="46824"/>
                </a:lnTo>
                <a:lnTo>
                  <a:pt x="151168" y="47802"/>
                </a:lnTo>
                <a:lnTo>
                  <a:pt x="145567" y="51066"/>
                </a:lnTo>
                <a:lnTo>
                  <a:pt x="139649" y="57048"/>
                </a:lnTo>
                <a:lnTo>
                  <a:pt x="132969" y="66205"/>
                </a:lnTo>
                <a:lnTo>
                  <a:pt x="132969" y="59753"/>
                </a:lnTo>
                <a:lnTo>
                  <a:pt x="132969" y="46824"/>
                </a:lnTo>
                <a:lnTo>
                  <a:pt x="125018" y="49250"/>
                </a:lnTo>
                <a:lnTo>
                  <a:pt x="110401" y="54102"/>
                </a:lnTo>
                <a:lnTo>
                  <a:pt x="102450" y="56527"/>
                </a:lnTo>
                <a:lnTo>
                  <a:pt x="102450" y="61366"/>
                </a:lnTo>
                <a:lnTo>
                  <a:pt x="105651" y="59753"/>
                </a:lnTo>
                <a:lnTo>
                  <a:pt x="113766" y="59753"/>
                </a:lnTo>
                <a:lnTo>
                  <a:pt x="116967" y="62979"/>
                </a:lnTo>
                <a:lnTo>
                  <a:pt x="116967" y="134010"/>
                </a:lnTo>
                <a:lnTo>
                  <a:pt x="115265" y="135623"/>
                </a:lnTo>
                <a:lnTo>
                  <a:pt x="100952" y="137236"/>
                </a:lnTo>
                <a:lnTo>
                  <a:pt x="100952" y="140474"/>
                </a:lnTo>
                <a:lnTo>
                  <a:pt x="150482" y="140474"/>
                </a:lnTo>
                <a:lnTo>
                  <a:pt x="150482" y="137236"/>
                </a:lnTo>
                <a:lnTo>
                  <a:pt x="136182" y="137236"/>
                </a:lnTo>
                <a:lnTo>
                  <a:pt x="132969" y="134010"/>
                </a:lnTo>
                <a:lnTo>
                  <a:pt x="132969" y="69443"/>
                </a:lnTo>
                <a:lnTo>
                  <a:pt x="136182" y="66205"/>
                </a:lnTo>
                <a:lnTo>
                  <a:pt x="142582" y="59753"/>
                </a:lnTo>
                <a:lnTo>
                  <a:pt x="150482" y="59753"/>
                </a:lnTo>
                <a:lnTo>
                  <a:pt x="152184" y="62979"/>
                </a:lnTo>
                <a:lnTo>
                  <a:pt x="158584" y="66205"/>
                </a:lnTo>
                <a:lnTo>
                  <a:pt x="164985" y="66205"/>
                </a:lnTo>
                <a:lnTo>
                  <a:pt x="168186" y="62979"/>
                </a:lnTo>
                <a:lnTo>
                  <a:pt x="168186" y="59753"/>
                </a:lnTo>
                <a:lnTo>
                  <a:pt x="168186" y="50050"/>
                </a:lnTo>
                <a:close/>
              </a:path>
              <a:path w="719454" h="186055">
                <a:moveTo>
                  <a:pt x="264236" y="92036"/>
                </a:moveTo>
                <a:lnTo>
                  <a:pt x="260832" y="74079"/>
                </a:lnTo>
                <a:lnTo>
                  <a:pt x="251434" y="59740"/>
                </a:lnTo>
                <a:lnTo>
                  <a:pt x="246735" y="56616"/>
                </a:lnTo>
                <a:lnTo>
                  <a:pt x="246735" y="100101"/>
                </a:lnTo>
                <a:lnTo>
                  <a:pt x="244983" y="115443"/>
                </a:lnTo>
                <a:lnTo>
                  <a:pt x="239928" y="127152"/>
                </a:lnTo>
                <a:lnTo>
                  <a:pt x="231876" y="134620"/>
                </a:lnTo>
                <a:lnTo>
                  <a:pt x="221119" y="137236"/>
                </a:lnTo>
                <a:lnTo>
                  <a:pt x="213017" y="137236"/>
                </a:lnTo>
                <a:lnTo>
                  <a:pt x="192913" y="94805"/>
                </a:lnTo>
                <a:lnTo>
                  <a:pt x="192316" y="83959"/>
                </a:lnTo>
                <a:lnTo>
                  <a:pt x="194030" y="70751"/>
                </a:lnTo>
                <a:lnTo>
                  <a:pt x="198894" y="60553"/>
                </a:lnTo>
                <a:lnTo>
                  <a:pt x="206451" y="53987"/>
                </a:lnTo>
                <a:lnTo>
                  <a:pt x="216217" y="51663"/>
                </a:lnTo>
                <a:lnTo>
                  <a:pt x="228460" y="55143"/>
                </a:lnTo>
                <a:lnTo>
                  <a:pt x="238125" y="64985"/>
                </a:lnTo>
                <a:lnTo>
                  <a:pt x="244462" y="80276"/>
                </a:lnTo>
                <a:lnTo>
                  <a:pt x="246735" y="100101"/>
                </a:lnTo>
                <a:lnTo>
                  <a:pt x="246735" y="56616"/>
                </a:lnTo>
                <a:lnTo>
                  <a:pt x="239331" y="51663"/>
                </a:lnTo>
                <a:lnTo>
                  <a:pt x="237223" y="50253"/>
                </a:lnTo>
                <a:lnTo>
                  <a:pt x="219417" y="46824"/>
                </a:lnTo>
                <a:lnTo>
                  <a:pt x="201612" y="50279"/>
                </a:lnTo>
                <a:lnTo>
                  <a:pt x="187401" y="59944"/>
                </a:lnTo>
                <a:lnTo>
                  <a:pt x="177990" y="74752"/>
                </a:lnTo>
                <a:lnTo>
                  <a:pt x="174599" y="93649"/>
                </a:lnTo>
                <a:lnTo>
                  <a:pt x="177990" y="112801"/>
                </a:lnTo>
                <a:lnTo>
                  <a:pt x="187401" y="128155"/>
                </a:lnTo>
                <a:lnTo>
                  <a:pt x="201612" y="138379"/>
                </a:lnTo>
                <a:lnTo>
                  <a:pt x="219417" y="142087"/>
                </a:lnTo>
                <a:lnTo>
                  <a:pt x="237223" y="138353"/>
                </a:lnTo>
                <a:lnTo>
                  <a:pt x="238747" y="137236"/>
                </a:lnTo>
                <a:lnTo>
                  <a:pt x="251434" y="127952"/>
                </a:lnTo>
                <a:lnTo>
                  <a:pt x="260832" y="112115"/>
                </a:lnTo>
                <a:lnTo>
                  <a:pt x="264236" y="92036"/>
                </a:lnTo>
                <a:close/>
              </a:path>
              <a:path w="719454" h="186055">
                <a:moveTo>
                  <a:pt x="365201" y="48437"/>
                </a:moveTo>
                <a:lnTo>
                  <a:pt x="336384" y="48437"/>
                </a:lnTo>
                <a:lnTo>
                  <a:pt x="336384" y="51663"/>
                </a:lnTo>
                <a:lnTo>
                  <a:pt x="342785" y="51663"/>
                </a:lnTo>
                <a:lnTo>
                  <a:pt x="345986" y="53301"/>
                </a:lnTo>
                <a:lnTo>
                  <a:pt x="345986" y="61366"/>
                </a:lnTo>
                <a:lnTo>
                  <a:pt x="344284" y="64592"/>
                </a:lnTo>
                <a:lnTo>
                  <a:pt x="325069" y="117881"/>
                </a:lnTo>
                <a:lnTo>
                  <a:pt x="304368" y="64592"/>
                </a:lnTo>
                <a:lnTo>
                  <a:pt x="302653" y="61366"/>
                </a:lnTo>
                <a:lnTo>
                  <a:pt x="302653" y="53301"/>
                </a:lnTo>
                <a:lnTo>
                  <a:pt x="304368" y="51663"/>
                </a:lnTo>
                <a:lnTo>
                  <a:pt x="312267" y="51663"/>
                </a:lnTo>
                <a:lnTo>
                  <a:pt x="312267" y="48437"/>
                </a:lnTo>
                <a:lnTo>
                  <a:pt x="272351" y="48437"/>
                </a:lnTo>
                <a:lnTo>
                  <a:pt x="272351" y="51663"/>
                </a:lnTo>
                <a:lnTo>
                  <a:pt x="277063" y="52247"/>
                </a:lnTo>
                <a:lnTo>
                  <a:pt x="280466" y="55105"/>
                </a:lnTo>
                <a:lnTo>
                  <a:pt x="284175" y="61899"/>
                </a:lnTo>
                <a:lnTo>
                  <a:pt x="289852" y="74282"/>
                </a:lnTo>
                <a:lnTo>
                  <a:pt x="315468" y="134010"/>
                </a:lnTo>
                <a:lnTo>
                  <a:pt x="315468" y="135623"/>
                </a:lnTo>
                <a:lnTo>
                  <a:pt x="317169" y="138849"/>
                </a:lnTo>
                <a:lnTo>
                  <a:pt x="317169" y="142087"/>
                </a:lnTo>
                <a:lnTo>
                  <a:pt x="318668" y="143700"/>
                </a:lnTo>
                <a:lnTo>
                  <a:pt x="321868" y="143700"/>
                </a:lnTo>
                <a:lnTo>
                  <a:pt x="321868" y="140474"/>
                </a:lnTo>
                <a:lnTo>
                  <a:pt x="325069" y="132397"/>
                </a:lnTo>
                <a:lnTo>
                  <a:pt x="331216" y="117881"/>
                </a:lnTo>
                <a:lnTo>
                  <a:pt x="352386" y="67830"/>
                </a:lnTo>
                <a:lnTo>
                  <a:pt x="357085" y="53301"/>
                </a:lnTo>
                <a:lnTo>
                  <a:pt x="358787" y="51663"/>
                </a:lnTo>
                <a:lnTo>
                  <a:pt x="365201" y="51663"/>
                </a:lnTo>
                <a:lnTo>
                  <a:pt x="365201" y="48437"/>
                </a:lnTo>
                <a:close/>
              </a:path>
              <a:path w="719454" h="186055">
                <a:moveTo>
                  <a:pt x="406819" y="4864"/>
                </a:moveTo>
                <a:lnTo>
                  <a:pt x="401904" y="0"/>
                </a:lnTo>
                <a:lnTo>
                  <a:pt x="390804" y="0"/>
                </a:lnTo>
                <a:lnTo>
                  <a:pt x="385902" y="4864"/>
                </a:lnTo>
                <a:lnTo>
                  <a:pt x="385902" y="16167"/>
                </a:lnTo>
                <a:lnTo>
                  <a:pt x="390804" y="21005"/>
                </a:lnTo>
                <a:lnTo>
                  <a:pt x="401904" y="21005"/>
                </a:lnTo>
                <a:lnTo>
                  <a:pt x="406819" y="16167"/>
                </a:lnTo>
                <a:lnTo>
                  <a:pt x="406819" y="4864"/>
                </a:lnTo>
                <a:close/>
              </a:path>
              <a:path w="719454" h="186055">
                <a:moveTo>
                  <a:pt x="421119" y="137236"/>
                </a:moveTo>
                <a:lnTo>
                  <a:pt x="408305" y="135623"/>
                </a:lnTo>
                <a:lnTo>
                  <a:pt x="406819" y="134010"/>
                </a:lnTo>
                <a:lnTo>
                  <a:pt x="406819" y="59753"/>
                </a:lnTo>
                <a:lnTo>
                  <a:pt x="406819" y="46824"/>
                </a:lnTo>
                <a:lnTo>
                  <a:pt x="405104" y="46824"/>
                </a:lnTo>
                <a:lnTo>
                  <a:pt x="374802" y="58140"/>
                </a:lnTo>
                <a:lnTo>
                  <a:pt x="374802" y="61366"/>
                </a:lnTo>
                <a:lnTo>
                  <a:pt x="376301" y="59753"/>
                </a:lnTo>
                <a:lnTo>
                  <a:pt x="387604" y="59753"/>
                </a:lnTo>
                <a:lnTo>
                  <a:pt x="389102" y="62979"/>
                </a:lnTo>
                <a:lnTo>
                  <a:pt x="389102" y="134010"/>
                </a:lnTo>
                <a:lnTo>
                  <a:pt x="387604" y="137236"/>
                </a:lnTo>
                <a:lnTo>
                  <a:pt x="373087" y="137236"/>
                </a:lnTo>
                <a:lnTo>
                  <a:pt x="373087" y="140474"/>
                </a:lnTo>
                <a:lnTo>
                  <a:pt x="421119" y="140474"/>
                </a:lnTo>
                <a:lnTo>
                  <a:pt x="421119" y="137236"/>
                </a:lnTo>
                <a:close/>
              </a:path>
              <a:path w="719454" h="186055">
                <a:moveTo>
                  <a:pt x="526986" y="129171"/>
                </a:moveTo>
                <a:lnTo>
                  <a:pt x="514172" y="129171"/>
                </a:lnTo>
                <a:lnTo>
                  <a:pt x="512470" y="125945"/>
                </a:lnTo>
                <a:lnTo>
                  <a:pt x="512470" y="54914"/>
                </a:lnTo>
                <a:lnTo>
                  <a:pt x="512470" y="0"/>
                </a:lnTo>
                <a:lnTo>
                  <a:pt x="498513" y="4864"/>
                </a:lnTo>
                <a:lnTo>
                  <a:pt x="490943" y="7289"/>
                </a:lnTo>
                <a:lnTo>
                  <a:pt x="482155" y="9702"/>
                </a:lnTo>
                <a:lnTo>
                  <a:pt x="482155" y="12928"/>
                </a:lnTo>
                <a:lnTo>
                  <a:pt x="494969" y="12928"/>
                </a:lnTo>
                <a:lnTo>
                  <a:pt x="496455" y="14541"/>
                </a:lnTo>
                <a:lnTo>
                  <a:pt x="496455" y="54914"/>
                </a:lnTo>
                <a:lnTo>
                  <a:pt x="496455" y="72669"/>
                </a:lnTo>
                <a:lnTo>
                  <a:pt x="496455" y="121107"/>
                </a:lnTo>
                <a:lnTo>
                  <a:pt x="494969" y="122720"/>
                </a:lnTo>
                <a:lnTo>
                  <a:pt x="493255" y="125945"/>
                </a:lnTo>
                <a:lnTo>
                  <a:pt x="488569" y="129171"/>
                </a:lnTo>
                <a:lnTo>
                  <a:pt x="483654" y="132397"/>
                </a:lnTo>
                <a:lnTo>
                  <a:pt x="477253" y="132397"/>
                </a:lnTo>
                <a:lnTo>
                  <a:pt x="466267" y="129476"/>
                </a:lnTo>
                <a:lnTo>
                  <a:pt x="457695" y="121094"/>
                </a:lnTo>
                <a:lnTo>
                  <a:pt x="452132" y="107886"/>
                </a:lnTo>
                <a:lnTo>
                  <a:pt x="450138" y="90424"/>
                </a:lnTo>
                <a:lnTo>
                  <a:pt x="451891" y="74828"/>
                </a:lnTo>
                <a:lnTo>
                  <a:pt x="456946" y="62572"/>
                </a:lnTo>
                <a:lnTo>
                  <a:pt x="464997" y="54546"/>
                </a:lnTo>
                <a:lnTo>
                  <a:pt x="475754" y="51663"/>
                </a:lnTo>
                <a:lnTo>
                  <a:pt x="483679" y="53352"/>
                </a:lnTo>
                <a:lnTo>
                  <a:pt x="490270" y="57924"/>
                </a:lnTo>
                <a:lnTo>
                  <a:pt x="494792" y="64617"/>
                </a:lnTo>
                <a:lnTo>
                  <a:pt x="496455" y="72669"/>
                </a:lnTo>
                <a:lnTo>
                  <a:pt x="496455" y="54914"/>
                </a:lnTo>
                <a:lnTo>
                  <a:pt x="492493" y="51663"/>
                </a:lnTo>
                <a:lnTo>
                  <a:pt x="488569" y="48437"/>
                </a:lnTo>
                <a:lnTo>
                  <a:pt x="483654" y="46824"/>
                </a:lnTo>
                <a:lnTo>
                  <a:pt x="474052" y="46824"/>
                </a:lnTo>
                <a:lnTo>
                  <a:pt x="458089" y="50812"/>
                </a:lnTo>
                <a:lnTo>
                  <a:pt x="444830" y="61760"/>
                </a:lnTo>
                <a:lnTo>
                  <a:pt x="435775" y="78155"/>
                </a:lnTo>
                <a:lnTo>
                  <a:pt x="432435" y="98488"/>
                </a:lnTo>
                <a:lnTo>
                  <a:pt x="435279" y="116205"/>
                </a:lnTo>
                <a:lnTo>
                  <a:pt x="443230" y="129971"/>
                </a:lnTo>
                <a:lnTo>
                  <a:pt x="455396" y="138899"/>
                </a:lnTo>
                <a:lnTo>
                  <a:pt x="470852" y="142087"/>
                </a:lnTo>
                <a:lnTo>
                  <a:pt x="478510" y="141427"/>
                </a:lnTo>
                <a:lnTo>
                  <a:pt x="484936" y="139255"/>
                </a:lnTo>
                <a:lnTo>
                  <a:pt x="490715" y="135280"/>
                </a:lnTo>
                <a:lnTo>
                  <a:pt x="493420" y="132397"/>
                </a:lnTo>
                <a:lnTo>
                  <a:pt x="496455" y="129171"/>
                </a:lnTo>
                <a:lnTo>
                  <a:pt x="496455" y="142087"/>
                </a:lnTo>
                <a:lnTo>
                  <a:pt x="526986" y="132397"/>
                </a:lnTo>
                <a:lnTo>
                  <a:pt x="526986" y="129171"/>
                </a:lnTo>
                <a:close/>
              </a:path>
              <a:path w="719454" h="186055">
                <a:moveTo>
                  <a:pt x="614921" y="108191"/>
                </a:moveTo>
                <a:lnTo>
                  <a:pt x="611720" y="106578"/>
                </a:lnTo>
                <a:lnTo>
                  <a:pt x="604710" y="116916"/>
                </a:lnTo>
                <a:lnTo>
                  <a:pt x="597547" y="123926"/>
                </a:lnTo>
                <a:lnTo>
                  <a:pt x="589483" y="127914"/>
                </a:lnTo>
                <a:lnTo>
                  <a:pt x="579704" y="129171"/>
                </a:lnTo>
                <a:lnTo>
                  <a:pt x="571919" y="127990"/>
                </a:lnTo>
                <a:lnTo>
                  <a:pt x="549681" y="92570"/>
                </a:lnTo>
                <a:lnTo>
                  <a:pt x="549389" y="83959"/>
                </a:lnTo>
                <a:lnTo>
                  <a:pt x="611720" y="83959"/>
                </a:lnTo>
                <a:lnTo>
                  <a:pt x="610793" y="77508"/>
                </a:lnTo>
                <a:lnTo>
                  <a:pt x="598004" y="53301"/>
                </a:lnTo>
                <a:lnTo>
                  <a:pt x="597725" y="52959"/>
                </a:lnTo>
                <a:lnTo>
                  <a:pt x="591781" y="49453"/>
                </a:lnTo>
                <a:lnTo>
                  <a:pt x="591019" y="49250"/>
                </a:lnTo>
                <a:lnTo>
                  <a:pt x="591019" y="77508"/>
                </a:lnTo>
                <a:lnTo>
                  <a:pt x="549389" y="77508"/>
                </a:lnTo>
                <a:lnTo>
                  <a:pt x="551700" y="66916"/>
                </a:lnTo>
                <a:lnTo>
                  <a:pt x="556145" y="59347"/>
                </a:lnTo>
                <a:lnTo>
                  <a:pt x="562394" y="54813"/>
                </a:lnTo>
                <a:lnTo>
                  <a:pt x="570103" y="53301"/>
                </a:lnTo>
                <a:lnTo>
                  <a:pt x="578319" y="54584"/>
                </a:lnTo>
                <a:lnTo>
                  <a:pt x="584161" y="58750"/>
                </a:lnTo>
                <a:lnTo>
                  <a:pt x="588200" y="66230"/>
                </a:lnTo>
                <a:lnTo>
                  <a:pt x="591019" y="77508"/>
                </a:lnTo>
                <a:lnTo>
                  <a:pt x="591019" y="49250"/>
                </a:lnTo>
                <a:lnTo>
                  <a:pt x="584619" y="47459"/>
                </a:lnTo>
                <a:lnTo>
                  <a:pt x="576503" y="46824"/>
                </a:lnTo>
                <a:lnTo>
                  <a:pt x="569328" y="47434"/>
                </a:lnTo>
                <a:lnTo>
                  <a:pt x="538530" y="73075"/>
                </a:lnTo>
                <a:lnTo>
                  <a:pt x="534885" y="96875"/>
                </a:lnTo>
                <a:lnTo>
                  <a:pt x="537502" y="115519"/>
                </a:lnTo>
                <a:lnTo>
                  <a:pt x="544944" y="129768"/>
                </a:lnTo>
                <a:lnTo>
                  <a:pt x="556577" y="138874"/>
                </a:lnTo>
                <a:lnTo>
                  <a:pt x="571804" y="142087"/>
                </a:lnTo>
                <a:lnTo>
                  <a:pt x="585533" y="139966"/>
                </a:lnTo>
                <a:lnTo>
                  <a:pt x="597598" y="133604"/>
                </a:lnTo>
                <a:lnTo>
                  <a:pt x="601776" y="129171"/>
                </a:lnTo>
                <a:lnTo>
                  <a:pt x="607555" y="123024"/>
                </a:lnTo>
                <a:lnTo>
                  <a:pt x="614921" y="108191"/>
                </a:lnTo>
                <a:close/>
              </a:path>
              <a:path w="719454" h="186055">
                <a:moveTo>
                  <a:pt x="719074" y="129171"/>
                </a:moveTo>
                <a:lnTo>
                  <a:pt x="707974" y="129171"/>
                </a:lnTo>
                <a:lnTo>
                  <a:pt x="706272" y="125945"/>
                </a:lnTo>
                <a:lnTo>
                  <a:pt x="706272" y="54914"/>
                </a:lnTo>
                <a:lnTo>
                  <a:pt x="706272" y="1638"/>
                </a:lnTo>
                <a:lnTo>
                  <a:pt x="704773" y="0"/>
                </a:lnTo>
                <a:lnTo>
                  <a:pt x="698030" y="2438"/>
                </a:lnTo>
                <a:lnTo>
                  <a:pt x="691565" y="4864"/>
                </a:lnTo>
                <a:lnTo>
                  <a:pt x="684517" y="7289"/>
                </a:lnTo>
                <a:lnTo>
                  <a:pt x="675957" y="9702"/>
                </a:lnTo>
                <a:lnTo>
                  <a:pt x="675957" y="12928"/>
                </a:lnTo>
                <a:lnTo>
                  <a:pt x="687057" y="12928"/>
                </a:lnTo>
                <a:lnTo>
                  <a:pt x="688771" y="14541"/>
                </a:lnTo>
                <a:lnTo>
                  <a:pt x="688771" y="54914"/>
                </a:lnTo>
                <a:lnTo>
                  <a:pt x="688771" y="72669"/>
                </a:lnTo>
                <a:lnTo>
                  <a:pt x="688771" y="121107"/>
                </a:lnTo>
                <a:lnTo>
                  <a:pt x="687057" y="122720"/>
                </a:lnTo>
                <a:lnTo>
                  <a:pt x="685571" y="125945"/>
                </a:lnTo>
                <a:lnTo>
                  <a:pt x="682371" y="129171"/>
                </a:lnTo>
                <a:lnTo>
                  <a:pt x="677456" y="132397"/>
                </a:lnTo>
                <a:lnTo>
                  <a:pt x="671055" y="132397"/>
                </a:lnTo>
                <a:lnTo>
                  <a:pt x="659079" y="129476"/>
                </a:lnTo>
                <a:lnTo>
                  <a:pt x="649998" y="121094"/>
                </a:lnTo>
                <a:lnTo>
                  <a:pt x="644245" y="107886"/>
                </a:lnTo>
                <a:lnTo>
                  <a:pt x="642239" y="90424"/>
                </a:lnTo>
                <a:lnTo>
                  <a:pt x="644194" y="74828"/>
                </a:lnTo>
                <a:lnTo>
                  <a:pt x="649605" y="62572"/>
                </a:lnTo>
                <a:lnTo>
                  <a:pt x="657733" y="54546"/>
                </a:lnTo>
                <a:lnTo>
                  <a:pt x="667854" y="51663"/>
                </a:lnTo>
                <a:lnTo>
                  <a:pt x="675894" y="53352"/>
                </a:lnTo>
                <a:lnTo>
                  <a:pt x="682548" y="57924"/>
                </a:lnTo>
                <a:lnTo>
                  <a:pt x="687095" y="64617"/>
                </a:lnTo>
                <a:lnTo>
                  <a:pt x="688771" y="72669"/>
                </a:lnTo>
                <a:lnTo>
                  <a:pt x="688771" y="54914"/>
                </a:lnTo>
                <a:lnTo>
                  <a:pt x="684695" y="51663"/>
                </a:lnTo>
                <a:lnTo>
                  <a:pt x="680656" y="48437"/>
                </a:lnTo>
                <a:lnTo>
                  <a:pt x="675957" y="46824"/>
                </a:lnTo>
                <a:lnTo>
                  <a:pt x="667854" y="46824"/>
                </a:lnTo>
                <a:lnTo>
                  <a:pt x="650913" y="50812"/>
                </a:lnTo>
                <a:lnTo>
                  <a:pt x="637146" y="61760"/>
                </a:lnTo>
                <a:lnTo>
                  <a:pt x="627900" y="78155"/>
                </a:lnTo>
                <a:lnTo>
                  <a:pt x="624522" y="98488"/>
                </a:lnTo>
                <a:lnTo>
                  <a:pt x="627380" y="116205"/>
                </a:lnTo>
                <a:lnTo>
                  <a:pt x="635330" y="129971"/>
                </a:lnTo>
                <a:lnTo>
                  <a:pt x="647484" y="138899"/>
                </a:lnTo>
                <a:lnTo>
                  <a:pt x="662940" y="142087"/>
                </a:lnTo>
                <a:lnTo>
                  <a:pt x="670852" y="141427"/>
                </a:lnTo>
                <a:lnTo>
                  <a:pt x="677697" y="139255"/>
                </a:lnTo>
                <a:lnTo>
                  <a:pt x="683628" y="135280"/>
                </a:lnTo>
                <a:lnTo>
                  <a:pt x="686054" y="132397"/>
                </a:lnTo>
                <a:lnTo>
                  <a:pt x="688771" y="129171"/>
                </a:lnTo>
                <a:lnTo>
                  <a:pt x="688771" y="142087"/>
                </a:lnTo>
                <a:lnTo>
                  <a:pt x="690257" y="142087"/>
                </a:lnTo>
                <a:lnTo>
                  <a:pt x="719074" y="132397"/>
                </a:lnTo>
                <a:lnTo>
                  <a:pt x="719074" y="12917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2" name="object 42"/>
          <p:cNvPicPr/>
          <p:nvPr/>
        </p:nvPicPr>
        <p:blipFill>
          <a:blip r:embed="rId24" cstate="print"/>
          <a:stretch>
            <a:fillRect/>
          </a:stretch>
        </p:blipFill>
        <p:spPr>
          <a:xfrm>
            <a:off x="4980280" y="2226114"/>
            <a:ext cx="302656" cy="142081"/>
          </a:xfrm>
          <a:prstGeom prst="rect">
            <a:avLst/>
          </a:prstGeom>
        </p:spPr>
      </p:pic>
      <p:pic>
        <p:nvPicPr>
          <p:cNvPr id="43" name="object 43"/>
          <p:cNvPicPr/>
          <p:nvPr/>
        </p:nvPicPr>
        <p:blipFill>
          <a:blip r:embed="rId25" cstate="print"/>
          <a:stretch>
            <a:fillRect/>
          </a:stretch>
        </p:blipFill>
        <p:spPr>
          <a:xfrm>
            <a:off x="5345261" y="2226114"/>
            <a:ext cx="243533" cy="142081"/>
          </a:xfrm>
          <a:prstGeom prst="rect">
            <a:avLst/>
          </a:prstGeom>
        </p:spPr>
      </p:pic>
      <p:sp>
        <p:nvSpPr>
          <p:cNvPr id="44" name="object 44"/>
          <p:cNvSpPr/>
          <p:nvPr/>
        </p:nvSpPr>
        <p:spPr>
          <a:xfrm>
            <a:off x="5662422" y="2226119"/>
            <a:ext cx="562610" cy="186055"/>
          </a:xfrm>
          <a:custGeom>
            <a:avLst/>
            <a:gdLst/>
            <a:ahLst/>
            <a:cxnLst/>
            <a:rect l="l" t="t" r="r" b="b"/>
            <a:pathLst>
              <a:path w="562610" h="186055">
                <a:moveTo>
                  <a:pt x="60833" y="116255"/>
                </a:moveTo>
                <a:lnTo>
                  <a:pt x="22415" y="79121"/>
                </a:lnTo>
                <a:lnTo>
                  <a:pt x="16014" y="75895"/>
                </a:lnTo>
                <a:lnTo>
                  <a:pt x="12814" y="71056"/>
                </a:lnTo>
                <a:lnTo>
                  <a:pt x="12814" y="56527"/>
                </a:lnTo>
                <a:lnTo>
                  <a:pt x="19215" y="51663"/>
                </a:lnTo>
                <a:lnTo>
                  <a:pt x="28816" y="51663"/>
                </a:lnTo>
                <a:lnTo>
                  <a:pt x="36436" y="52959"/>
                </a:lnTo>
                <a:lnTo>
                  <a:pt x="42506" y="57124"/>
                </a:lnTo>
                <a:lnTo>
                  <a:pt x="47332" y="64617"/>
                </a:lnTo>
                <a:lnTo>
                  <a:pt x="51231" y="75895"/>
                </a:lnTo>
                <a:lnTo>
                  <a:pt x="54432" y="75895"/>
                </a:lnTo>
                <a:lnTo>
                  <a:pt x="53111" y="51663"/>
                </a:lnTo>
                <a:lnTo>
                  <a:pt x="53022" y="50050"/>
                </a:lnTo>
                <a:lnTo>
                  <a:pt x="52933" y="48437"/>
                </a:lnTo>
                <a:lnTo>
                  <a:pt x="51231" y="48437"/>
                </a:lnTo>
                <a:lnTo>
                  <a:pt x="49733" y="50050"/>
                </a:lnTo>
                <a:lnTo>
                  <a:pt x="44831" y="50050"/>
                </a:lnTo>
                <a:lnTo>
                  <a:pt x="43332" y="48437"/>
                </a:lnTo>
                <a:lnTo>
                  <a:pt x="38417" y="46824"/>
                </a:lnTo>
                <a:lnTo>
                  <a:pt x="28816" y="46824"/>
                </a:lnTo>
                <a:lnTo>
                  <a:pt x="17564" y="48564"/>
                </a:lnTo>
                <a:lnTo>
                  <a:pt x="8407" y="53492"/>
                </a:lnTo>
                <a:lnTo>
                  <a:pt x="2260" y="61137"/>
                </a:lnTo>
                <a:lnTo>
                  <a:pt x="0" y="71056"/>
                </a:lnTo>
                <a:lnTo>
                  <a:pt x="1282" y="79248"/>
                </a:lnTo>
                <a:lnTo>
                  <a:pt x="5422" y="86995"/>
                </a:lnTo>
                <a:lnTo>
                  <a:pt x="12877" y="94424"/>
                </a:lnTo>
                <a:lnTo>
                  <a:pt x="24117" y="101714"/>
                </a:lnTo>
                <a:lnTo>
                  <a:pt x="43332" y="111417"/>
                </a:lnTo>
                <a:lnTo>
                  <a:pt x="46532" y="116255"/>
                </a:lnTo>
                <a:lnTo>
                  <a:pt x="46532" y="132397"/>
                </a:lnTo>
                <a:lnTo>
                  <a:pt x="40132" y="138849"/>
                </a:lnTo>
                <a:lnTo>
                  <a:pt x="22415" y="138849"/>
                </a:lnTo>
                <a:lnTo>
                  <a:pt x="16014" y="135623"/>
                </a:lnTo>
                <a:lnTo>
                  <a:pt x="12814" y="130784"/>
                </a:lnTo>
                <a:lnTo>
                  <a:pt x="8115" y="125945"/>
                </a:lnTo>
                <a:lnTo>
                  <a:pt x="6400" y="121107"/>
                </a:lnTo>
                <a:lnTo>
                  <a:pt x="4914" y="109804"/>
                </a:lnTo>
                <a:lnTo>
                  <a:pt x="1714" y="109804"/>
                </a:lnTo>
                <a:lnTo>
                  <a:pt x="1714" y="142087"/>
                </a:lnTo>
                <a:lnTo>
                  <a:pt x="3200" y="142087"/>
                </a:lnTo>
                <a:lnTo>
                  <a:pt x="4914" y="138849"/>
                </a:lnTo>
                <a:lnTo>
                  <a:pt x="12814" y="138849"/>
                </a:lnTo>
                <a:lnTo>
                  <a:pt x="17716" y="140474"/>
                </a:lnTo>
                <a:lnTo>
                  <a:pt x="24117" y="142087"/>
                </a:lnTo>
                <a:lnTo>
                  <a:pt x="32016" y="142087"/>
                </a:lnTo>
                <a:lnTo>
                  <a:pt x="43268" y="140093"/>
                </a:lnTo>
                <a:lnTo>
                  <a:pt x="52425" y="134620"/>
                </a:lnTo>
                <a:lnTo>
                  <a:pt x="58585" y="126428"/>
                </a:lnTo>
                <a:lnTo>
                  <a:pt x="60833" y="116255"/>
                </a:lnTo>
                <a:close/>
              </a:path>
              <a:path w="562610" h="186055">
                <a:moveTo>
                  <a:pt x="153682" y="109804"/>
                </a:moveTo>
                <a:lnTo>
                  <a:pt x="150482" y="108191"/>
                </a:lnTo>
                <a:lnTo>
                  <a:pt x="143510" y="117348"/>
                </a:lnTo>
                <a:lnTo>
                  <a:pt x="136715" y="123317"/>
                </a:lnTo>
                <a:lnTo>
                  <a:pt x="129590" y="126580"/>
                </a:lnTo>
                <a:lnTo>
                  <a:pt x="121666" y="127558"/>
                </a:lnTo>
                <a:lnTo>
                  <a:pt x="109550" y="124663"/>
                </a:lnTo>
                <a:lnTo>
                  <a:pt x="99949" y="116459"/>
                </a:lnTo>
                <a:lnTo>
                  <a:pt x="93624" y="103720"/>
                </a:lnTo>
                <a:lnTo>
                  <a:pt x="91351" y="87185"/>
                </a:lnTo>
                <a:lnTo>
                  <a:pt x="93129" y="72783"/>
                </a:lnTo>
                <a:lnTo>
                  <a:pt x="98348" y="61556"/>
                </a:lnTo>
                <a:lnTo>
                  <a:pt x="106845" y="54267"/>
                </a:lnTo>
                <a:lnTo>
                  <a:pt x="118465" y="51663"/>
                </a:lnTo>
                <a:lnTo>
                  <a:pt x="124866" y="51663"/>
                </a:lnTo>
                <a:lnTo>
                  <a:pt x="128066" y="54914"/>
                </a:lnTo>
                <a:lnTo>
                  <a:pt x="129768" y="61366"/>
                </a:lnTo>
                <a:lnTo>
                  <a:pt x="131267" y="66205"/>
                </a:lnTo>
                <a:lnTo>
                  <a:pt x="132981" y="72669"/>
                </a:lnTo>
                <a:lnTo>
                  <a:pt x="136182" y="75895"/>
                </a:lnTo>
                <a:lnTo>
                  <a:pt x="145783" y="75895"/>
                </a:lnTo>
                <a:lnTo>
                  <a:pt x="150482" y="72669"/>
                </a:lnTo>
                <a:lnTo>
                  <a:pt x="150482" y="67830"/>
                </a:lnTo>
                <a:lnTo>
                  <a:pt x="147993" y="59778"/>
                </a:lnTo>
                <a:lnTo>
                  <a:pt x="141325" y="53086"/>
                </a:lnTo>
                <a:lnTo>
                  <a:pt x="131660" y="48514"/>
                </a:lnTo>
                <a:lnTo>
                  <a:pt x="120167" y="46824"/>
                </a:lnTo>
                <a:lnTo>
                  <a:pt x="112001" y="47459"/>
                </a:lnTo>
                <a:lnTo>
                  <a:pt x="79108" y="74485"/>
                </a:lnTo>
                <a:lnTo>
                  <a:pt x="75349" y="96875"/>
                </a:lnTo>
                <a:lnTo>
                  <a:pt x="78193" y="114846"/>
                </a:lnTo>
                <a:lnTo>
                  <a:pt x="86156" y="129171"/>
                </a:lnTo>
                <a:lnTo>
                  <a:pt x="98310" y="138658"/>
                </a:lnTo>
                <a:lnTo>
                  <a:pt x="113766" y="142087"/>
                </a:lnTo>
                <a:lnTo>
                  <a:pt x="120650" y="141478"/>
                </a:lnTo>
                <a:lnTo>
                  <a:pt x="153682" y="109804"/>
                </a:lnTo>
                <a:close/>
              </a:path>
              <a:path w="562610" h="186055">
                <a:moveTo>
                  <a:pt x="249936" y="127558"/>
                </a:moveTo>
                <a:lnTo>
                  <a:pt x="246735" y="129171"/>
                </a:lnTo>
                <a:lnTo>
                  <a:pt x="245033" y="130784"/>
                </a:lnTo>
                <a:lnTo>
                  <a:pt x="237134" y="130784"/>
                </a:lnTo>
                <a:lnTo>
                  <a:pt x="235432" y="127558"/>
                </a:lnTo>
                <a:lnTo>
                  <a:pt x="235432" y="85572"/>
                </a:lnTo>
                <a:lnTo>
                  <a:pt x="235432" y="67830"/>
                </a:lnTo>
                <a:lnTo>
                  <a:pt x="206616" y="46824"/>
                </a:lnTo>
                <a:lnTo>
                  <a:pt x="193001" y="48539"/>
                </a:lnTo>
                <a:lnTo>
                  <a:pt x="181800" y="53289"/>
                </a:lnTo>
                <a:lnTo>
                  <a:pt x="174193" y="60464"/>
                </a:lnTo>
                <a:lnTo>
                  <a:pt x="171399" y="69443"/>
                </a:lnTo>
                <a:lnTo>
                  <a:pt x="171399" y="74282"/>
                </a:lnTo>
                <a:lnTo>
                  <a:pt x="176085" y="77508"/>
                </a:lnTo>
                <a:lnTo>
                  <a:pt x="185915" y="77508"/>
                </a:lnTo>
                <a:lnTo>
                  <a:pt x="189115" y="74282"/>
                </a:lnTo>
                <a:lnTo>
                  <a:pt x="189115" y="54914"/>
                </a:lnTo>
                <a:lnTo>
                  <a:pt x="195516" y="51663"/>
                </a:lnTo>
                <a:lnTo>
                  <a:pt x="213017" y="51663"/>
                </a:lnTo>
                <a:lnTo>
                  <a:pt x="219417" y="56527"/>
                </a:lnTo>
                <a:lnTo>
                  <a:pt x="219417" y="80733"/>
                </a:lnTo>
                <a:lnTo>
                  <a:pt x="219417" y="85572"/>
                </a:lnTo>
                <a:lnTo>
                  <a:pt x="219417" y="121107"/>
                </a:lnTo>
                <a:lnTo>
                  <a:pt x="217919" y="122720"/>
                </a:lnTo>
                <a:lnTo>
                  <a:pt x="213017" y="125945"/>
                </a:lnTo>
                <a:lnTo>
                  <a:pt x="208318" y="129171"/>
                </a:lnTo>
                <a:lnTo>
                  <a:pt x="203415" y="130784"/>
                </a:lnTo>
                <a:lnTo>
                  <a:pt x="192316" y="130784"/>
                </a:lnTo>
                <a:lnTo>
                  <a:pt x="185915" y="124333"/>
                </a:lnTo>
                <a:lnTo>
                  <a:pt x="185915" y="114642"/>
                </a:lnTo>
                <a:lnTo>
                  <a:pt x="187540" y="106006"/>
                </a:lnTo>
                <a:lnTo>
                  <a:pt x="193065" y="98894"/>
                </a:lnTo>
                <a:lnTo>
                  <a:pt x="203377" y="92379"/>
                </a:lnTo>
                <a:lnTo>
                  <a:pt x="219417" y="85572"/>
                </a:lnTo>
                <a:lnTo>
                  <a:pt x="219417" y="80733"/>
                </a:lnTo>
                <a:lnTo>
                  <a:pt x="181152" y="98221"/>
                </a:lnTo>
                <a:lnTo>
                  <a:pt x="168198" y="114642"/>
                </a:lnTo>
                <a:lnTo>
                  <a:pt x="168198" y="121107"/>
                </a:lnTo>
                <a:lnTo>
                  <a:pt x="169633" y="129832"/>
                </a:lnTo>
                <a:lnTo>
                  <a:pt x="173774" y="136436"/>
                </a:lnTo>
                <a:lnTo>
                  <a:pt x="180352" y="140614"/>
                </a:lnTo>
                <a:lnTo>
                  <a:pt x="189115" y="142087"/>
                </a:lnTo>
                <a:lnTo>
                  <a:pt x="196100" y="141401"/>
                </a:lnTo>
                <a:lnTo>
                  <a:pt x="203060" y="139052"/>
                </a:lnTo>
                <a:lnTo>
                  <a:pt x="210629" y="134594"/>
                </a:lnTo>
                <a:lnTo>
                  <a:pt x="215392" y="130784"/>
                </a:lnTo>
                <a:lnTo>
                  <a:pt x="219417" y="127558"/>
                </a:lnTo>
                <a:lnTo>
                  <a:pt x="219417" y="138849"/>
                </a:lnTo>
                <a:lnTo>
                  <a:pt x="224332" y="142087"/>
                </a:lnTo>
                <a:lnTo>
                  <a:pt x="238633" y="142087"/>
                </a:lnTo>
                <a:lnTo>
                  <a:pt x="243535" y="140474"/>
                </a:lnTo>
                <a:lnTo>
                  <a:pt x="249936" y="132397"/>
                </a:lnTo>
                <a:lnTo>
                  <a:pt x="249936" y="130784"/>
                </a:lnTo>
                <a:lnTo>
                  <a:pt x="249936" y="127558"/>
                </a:lnTo>
                <a:close/>
              </a:path>
              <a:path w="562610" h="186055">
                <a:moveTo>
                  <a:pt x="302666" y="137236"/>
                </a:moveTo>
                <a:lnTo>
                  <a:pt x="289852" y="137236"/>
                </a:lnTo>
                <a:lnTo>
                  <a:pt x="288366" y="134010"/>
                </a:lnTo>
                <a:lnTo>
                  <a:pt x="288366" y="1638"/>
                </a:lnTo>
                <a:lnTo>
                  <a:pt x="286651" y="0"/>
                </a:lnTo>
                <a:lnTo>
                  <a:pt x="272491" y="4864"/>
                </a:lnTo>
                <a:lnTo>
                  <a:pt x="264414" y="7289"/>
                </a:lnTo>
                <a:lnTo>
                  <a:pt x="254635" y="9702"/>
                </a:lnTo>
                <a:lnTo>
                  <a:pt x="254635" y="12928"/>
                </a:lnTo>
                <a:lnTo>
                  <a:pt x="269151" y="12928"/>
                </a:lnTo>
                <a:lnTo>
                  <a:pt x="270649" y="14541"/>
                </a:lnTo>
                <a:lnTo>
                  <a:pt x="270649" y="134010"/>
                </a:lnTo>
                <a:lnTo>
                  <a:pt x="269151" y="135623"/>
                </a:lnTo>
                <a:lnTo>
                  <a:pt x="256349" y="137236"/>
                </a:lnTo>
                <a:lnTo>
                  <a:pt x="256349" y="140474"/>
                </a:lnTo>
                <a:lnTo>
                  <a:pt x="302666" y="140474"/>
                </a:lnTo>
                <a:lnTo>
                  <a:pt x="302666" y="137236"/>
                </a:lnTo>
                <a:close/>
              </a:path>
              <a:path w="562610" h="186055">
                <a:moveTo>
                  <a:pt x="344284" y="4864"/>
                </a:moveTo>
                <a:lnTo>
                  <a:pt x="339585" y="0"/>
                </a:lnTo>
                <a:lnTo>
                  <a:pt x="328269" y="0"/>
                </a:lnTo>
                <a:lnTo>
                  <a:pt x="323583" y="4864"/>
                </a:lnTo>
                <a:lnTo>
                  <a:pt x="323583" y="16167"/>
                </a:lnTo>
                <a:lnTo>
                  <a:pt x="328269" y="21005"/>
                </a:lnTo>
                <a:lnTo>
                  <a:pt x="339585" y="21005"/>
                </a:lnTo>
                <a:lnTo>
                  <a:pt x="344284" y="16167"/>
                </a:lnTo>
                <a:lnTo>
                  <a:pt x="344284" y="4864"/>
                </a:lnTo>
                <a:close/>
              </a:path>
              <a:path w="562610" h="186055">
                <a:moveTo>
                  <a:pt x="358800" y="137236"/>
                </a:moveTo>
                <a:lnTo>
                  <a:pt x="345986" y="135623"/>
                </a:lnTo>
                <a:lnTo>
                  <a:pt x="344284" y="134010"/>
                </a:lnTo>
                <a:lnTo>
                  <a:pt x="344284" y="59753"/>
                </a:lnTo>
                <a:lnTo>
                  <a:pt x="344284" y="46824"/>
                </a:lnTo>
                <a:lnTo>
                  <a:pt x="312267" y="58140"/>
                </a:lnTo>
                <a:lnTo>
                  <a:pt x="312267" y="61366"/>
                </a:lnTo>
                <a:lnTo>
                  <a:pt x="313969" y="59753"/>
                </a:lnTo>
                <a:lnTo>
                  <a:pt x="325069" y="59753"/>
                </a:lnTo>
                <a:lnTo>
                  <a:pt x="326783" y="62979"/>
                </a:lnTo>
                <a:lnTo>
                  <a:pt x="326783" y="134010"/>
                </a:lnTo>
                <a:lnTo>
                  <a:pt x="325069" y="137236"/>
                </a:lnTo>
                <a:lnTo>
                  <a:pt x="310769" y="137236"/>
                </a:lnTo>
                <a:lnTo>
                  <a:pt x="310769" y="140474"/>
                </a:lnTo>
                <a:lnTo>
                  <a:pt x="358800" y="140474"/>
                </a:lnTo>
                <a:lnTo>
                  <a:pt x="358800" y="137236"/>
                </a:lnTo>
                <a:close/>
              </a:path>
              <a:path w="562610" h="186055">
                <a:moveTo>
                  <a:pt x="462953" y="137236"/>
                </a:moveTo>
                <a:lnTo>
                  <a:pt x="453351" y="135623"/>
                </a:lnTo>
                <a:lnTo>
                  <a:pt x="451637" y="134010"/>
                </a:lnTo>
                <a:lnTo>
                  <a:pt x="451637" y="77508"/>
                </a:lnTo>
                <a:lnTo>
                  <a:pt x="449922" y="64541"/>
                </a:lnTo>
                <a:lnTo>
                  <a:pt x="445046" y="54902"/>
                </a:lnTo>
                <a:lnTo>
                  <a:pt x="437502" y="48895"/>
                </a:lnTo>
                <a:lnTo>
                  <a:pt x="427736" y="46824"/>
                </a:lnTo>
                <a:lnTo>
                  <a:pt x="420839" y="47536"/>
                </a:lnTo>
                <a:lnTo>
                  <a:pt x="414159" y="50050"/>
                </a:lnTo>
                <a:lnTo>
                  <a:pt x="406641" y="55003"/>
                </a:lnTo>
                <a:lnTo>
                  <a:pt x="397217" y="62979"/>
                </a:lnTo>
                <a:lnTo>
                  <a:pt x="397217" y="46824"/>
                </a:lnTo>
                <a:lnTo>
                  <a:pt x="395503" y="46824"/>
                </a:lnTo>
                <a:lnTo>
                  <a:pt x="382511" y="50863"/>
                </a:lnTo>
                <a:lnTo>
                  <a:pt x="368401" y="54914"/>
                </a:lnTo>
                <a:lnTo>
                  <a:pt x="368401" y="58140"/>
                </a:lnTo>
                <a:lnTo>
                  <a:pt x="379501" y="58140"/>
                </a:lnTo>
                <a:lnTo>
                  <a:pt x="381203" y="61366"/>
                </a:lnTo>
                <a:lnTo>
                  <a:pt x="381203" y="134010"/>
                </a:lnTo>
                <a:lnTo>
                  <a:pt x="379501" y="137236"/>
                </a:lnTo>
                <a:lnTo>
                  <a:pt x="368401" y="137236"/>
                </a:lnTo>
                <a:lnTo>
                  <a:pt x="368401" y="140474"/>
                </a:lnTo>
                <a:lnTo>
                  <a:pt x="411518" y="140474"/>
                </a:lnTo>
                <a:lnTo>
                  <a:pt x="411518" y="137236"/>
                </a:lnTo>
                <a:lnTo>
                  <a:pt x="401904" y="137236"/>
                </a:lnTo>
                <a:lnTo>
                  <a:pt x="398703" y="134010"/>
                </a:lnTo>
                <a:lnTo>
                  <a:pt x="398703" y="69443"/>
                </a:lnTo>
                <a:lnTo>
                  <a:pt x="408317" y="59753"/>
                </a:lnTo>
                <a:lnTo>
                  <a:pt x="411518" y="58140"/>
                </a:lnTo>
                <a:lnTo>
                  <a:pt x="429234" y="58140"/>
                </a:lnTo>
                <a:lnTo>
                  <a:pt x="434136" y="64592"/>
                </a:lnTo>
                <a:lnTo>
                  <a:pt x="434136" y="132397"/>
                </a:lnTo>
                <a:lnTo>
                  <a:pt x="430936" y="137236"/>
                </a:lnTo>
                <a:lnTo>
                  <a:pt x="421119" y="137236"/>
                </a:lnTo>
                <a:lnTo>
                  <a:pt x="421119" y="140474"/>
                </a:lnTo>
                <a:lnTo>
                  <a:pt x="462953" y="140474"/>
                </a:lnTo>
                <a:lnTo>
                  <a:pt x="462953" y="137236"/>
                </a:lnTo>
                <a:close/>
              </a:path>
              <a:path w="562610" h="186055">
                <a:moveTo>
                  <a:pt x="562203" y="53301"/>
                </a:moveTo>
                <a:lnTo>
                  <a:pt x="542988" y="53301"/>
                </a:lnTo>
                <a:lnTo>
                  <a:pt x="539788" y="51663"/>
                </a:lnTo>
                <a:lnTo>
                  <a:pt x="534885" y="51663"/>
                </a:lnTo>
                <a:lnTo>
                  <a:pt x="533387" y="50914"/>
                </a:lnTo>
                <a:lnTo>
                  <a:pt x="533387" y="77508"/>
                </a:lnTo>
                <a:lnTo>
                  <a:pt x="533387" y="96875"/>
                </a:lnTo>
                <a:lnTo>
                  <a:pt x="528472" y="104965"/>
                </a:lnTo>
                <a:lnTo>
                  <a:pt x="518871" y="104965"/>
                </a:lnTo>
                <a:lnTo>
                  <a:pt x="510235" y="102616"/>
                </a:lnTo>
                <a:lnTo>
                  <a:pt x="503720" y="95872"/>
                </a:lnTo>
                <a:lnTo>
                  <a:pt x="499605" y="85204"/>
                </a:lnTo>
                <a:lnTo>
                  <a:pt x="498170" y="71056"/>
                </a:lnTo>
                <a:lnTo>
                  <a:pt x="498170" y="59753"/>
                </a:lnTo>
                <a:lnTo>
                  <a:pt x="502869" y="51663"/>
                </a:lnTo>
                <a:lnTo>
                  <a:pt x="518871" y="51663"/>
                </a:lnTo>
                <a:lnTo>
                  <a:pt x="523786" y="54914"/>
                </a:lnTo>
                <a:lnTo>
                  <a:pt x="528472" y="61366"/>
                </a:lnTo>
                <a:lnTo>
                  <a:pt x="531685" y="69443"/>
                </a:lnTo>
                <a:lnTo>
                  <a:pt x="533387" y="77508"/>
                </a:lnTo>
                <a:lnTo>
                  <a:pt x="533387" y="50914"/>
                </a:lnTo>
                <a:lnTo>
                  <a:pt x="525272" y="46824"/>
                </a:lnTo>
                <a:lnTo>
                  <a:pt x="515670" y="46824"/>
                </a:lnTo>
                <a:lnTo>
                  <a:pt x="502069" y="49377"/>
                </a:lnTo>
                <a:lnTo>
                  <a:pt x="490855" y="56311"/>
                </a:lnTo>
                <a:lnTo>
                  <a:pt x="483260" y="66586"/>
                </a:lnTo>
                <a:lnTo>
                  <a:pt x="480453" y="79121"/>
                </a:lnTo>
                <a:lnTo>
                  <a:pt x="481660" y="87947"/>
                </a:lnTo>
                <a:lnTo>
                  <a:pt x="485254" y="95262"/>
                </a:lnTo>
                <a:lnTo>
                  <a:pt x="491261" y="101371"/>
                </a:lnTo>
                <a:lnTo>
                  <a:pt x="499668" y="106578"/>
                </a:lnTo>
                <a:lnTo>
                  <a:pt x="496468" y="111417"/>
                </a:lnTo>
                <a:lnTo>
                  <a:pt x="491769" y="114642"/>
                </a:lnTo>
                <a:lnTo>
                  <a:pt x="483654" y="121107"/>
                </a:lnTo>
                <a:lnTo>
                  <a:pt x="482168" y="125945"/>
                </a:lnTo>
                <a:lnTo>
                  <a:pt x="482168" y="134010"/>
                </a:lnTo>
                <a:lnTo>
                  <a:pt x="483654" y="135623"/>
                </a:lnTo>
                <a:lnTo>
                  <a:pt x="493255" y="140474"/>
                </a:lnTo>
                <a:lnTo>
                  <a:pt x="483997" y="148107"/>
                </a:lnTo>
                <a:lnTo>
                  <a:pt x="477545" y="154393"/>
                </a:lnTo>
                <a:lnTo>
                  <a:pt x="473786" y="159778"/>
                </a:lnTo>
                <a:lnTo>
                  <a:pt x="472554" y="164693"/>
                </a:lnTo>
                <a:lnTo>
                  <a:pt x="475361" y="172745"/>
                </a:lnTo>
                <a:lnTo>
                  <a:pt x="482968" y="179425"/>
                </a:lnTo>
                <a:lnTo>
                  <a:pt x="494169" y="183984"/>
                </a:lnTo>
                <a:lnTo>
                  <a:pt x="507771" y="185674"/>
                </a:lnTo>
                <a:lnTo>
                  <a:pt x="519684" y="184543"/>
                </a:lnTo>
                <a:lnTo>
                  <a:pt x="557288" y="164693"/>
                </a:lnTo>
                <a:lnTo>
                  <a:pt x="560489" y="158242"/>
                </a:lnTo>
                <a:lnTo>
                  <a:pt x="560489" y="150152"/>
                </a:lnTo>
                <a:lnTo>
                  <a:pt x="558774" y="141427"/>
                </a:lnTo>
                <a:lnTo>
                  <a:pt x="558063" y="140474"/>
                </a:lnTo>
                <a:lnTo>
                  <a:pt x="555802" y="137401"/>
                </a:lnTo>
                <a:lnTo>
                  <a:pt x="555802" y="153377"/>
                </a:lnTo>
                <a:lnTo>
                  <a:pt x="552945" y="161861"/>
                </a:lnTo>
                <a:lnTo>
                  <a:pt x="544995" y="167919"/>
                </a:lnTo>
                <a:lnTo>
                  <a:pt x="532841" y="171551"/>
                </a:lnTo>
                <a:lnTo>
                  <a:pt x="517385" y="172770"/>
                </a:lnTo>
                <a:lnTo>
                  <a:pt x="504507" y="171856"/>
                </a:lnTo>
                <a:lnTo>
                  <a:pt x="494919" y="169138"/>
                </a:lnTo>
                <a:lnTo>
                  <a:pt x="488924" y="164592"/>
                </a:lnTo>
                <a:lnTo>
                  <a:pt x="486854" y="158242"/>
                </a:lnTo>
                <a:lnTo>
                  <a:pt x="486854" y="153377"/>
                </a:lnTo>
                <a:lnTo>
                  <a:pt x="488569" y="151765"/>
                </a:lnTo>
                <a:lnTo>
                  <a:pt x="496468" y="140474"/>
                </a:lnTo>
                <a:lnTo>
                  <a:pt x="503085" y="141655"/>
                </a:lnTo>
                <a:lnTo>
                  <a:pt x="512127" y="142684"/>
                </a:lnTo>
                <a:lnTo>
                  <a:pt x="521766" y="143421"/>
                </a:lnTo>
                <a:lnTo>
                  <a:pt x="530186" y="143700"/>
                </a:lnTo>
                <a:lnTo>
                  <a:pt x="541566" y="144297"/>
                </a:lnTo>
                <a:lnTo>
                  <a:pt x="549554" y="146113"/>
                </a:lnTo>
                <a:lnTo>
                  <a:pt x="554253" y="149148"/>
                </a:lnTo>
                <a:lnTo>
                  <a:pt x="555802" y="153377"/>
                </a:lnTo>
                <a:lnTo>
                  <a:pt x="555802" y="137401"/>
                </a:lnTo>
                <a:lnTo>
                  <a:pt x="553910" y="134823"/>
                </a:lnTo>
                <a:lnTo>
                  <a:pt x="546354" y="130632"/>
                </a:lnTo>
                <a:lnTo>
                  <a:pt x="536587" y="129171"/>
                </a:lnTo>
                <a:lnTo>
                  <a:pt x="509270" y="127558"/>
                </a:lnTo>
                <a:lnTo>
                  <a:pt x="499668" y="127558"/>
                </a:lnTo>
                <a:lnTo>
                  <a:pt x="493255" y="125945"/>
                </a:lnTo>
                <a:lnTo>
                  <a:pt x="493255" y="117881"/>
                </a:lnTo>
                <a:lnTo>
                  <a:pt x="501370" y="109804"/>
                </a:lnTo>
                <a:lnTo>
                  <a:pt x="506069" y="108191"/>
                </a:lnTo>
                <a:lnTo>
                  <a:pt x="507771" y="109804"/>
                </a:lnTo>
                <a:lnTo>
                  <a:pt x="525272" y="109804"/>
                </a:lnTo>
                <a:lnTo>
                  <a:pt x="529336" y="108191"/>
                </a:lnTo>
                <a:lnTo>
                  <a:pt x="533387" y="106578"/>
                </a:lnTo>
                <a:lnTo>
                  <a:pt x="535508" y="104965"/>
                </a:lnTo>
                <a:lnTo>
                  <a:pt x="539788" y="101714"/>
                </a:lnTo>
                <a:lnTo>
                  <a:pt x="549402" y="72669"/>
                </a:lnTo>
                <a:lnTo>
                  <a:pt x="547687" y="67830"/>
                </a:lnTo>
                <a:lnTo>
                  <a:pt x="546188" y="61366"/>
                </a:lnTo>
                <a:lnTo>
                  <a:pt x="562203" y="61366"/>
                </a:lnTo>
                <a:lnTo>
                  <a:pt x="562203" y="5330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45"/>
          <p:cNvSpPr/>
          <p:nvPr/>
        </p:nvSpPr>
        <p:spPr>
          <a:xfrm>
            <a:off x="6295059" y="2226119"/>
            <a:ext cx="674370" cy="142240"/>
          </a:xfrm>
          <a:custGeom>
            <a:avLst/>
            <a:gdLst/>
            <a:ahLst/>
            <a:cxnLst/>
            <a:rect l="l" t="t" r="r" b="b"/>
            <a:pathLst>
              <a:path w="674370" h="142239">
                <a:moveTo>
                  <a:pt x="73634" y="6477"/>
                </a:moveTo>
                <a:lnTo>
                  <a:pt x="65735" y="0"/>
                </a:lnTo>
                <a:lnTo>
                  <a:pt x="52933" y="0"/>
                </a:lnTo>
                <a:lnTo>
                  <a:pt x="20916" y="22339"/>
                </a:lnTo>
                <a:lnTo>
                  <a:pt x="17500" y="48437"/>
                </a:lnTo>
                <a:lnTo>
                  <a:pt x="0" y="48437"/>
                </a:lnTo>
                <a:lnTo>
                  <a:pt x="0" y="54914"/>
                </a:lnTo>
                <a:lnTo>
                  <a:pt x="17500" y="54914"/>
                </a:lnTo>
                <a:lnTo>
                  <a:pt x="17500" y="134010"/>
                </a:lnTo>
                <a:lnTo>
                  <a:pt x="14300" y="137236"/>
                </a:lnTo>
                <a:lnTo>
                  <a:pt x="0" y="137236"/>
                </a:lnTo>
                <a:lnTo>
                  <a:pt x="0" y="140474"/>
                </a:lnTo>
                <a:lnTo>
                  <a:pt x="52933" y="140474"/>
                </a:lnTo>
                <a:lnTo>
                  <a:pt x="52933" y="137236"/>
                </a:lnTo>
                <a:lnTo>
                  <a:pt x="43053" y="136512"/>
                </a:lnTo>
                <a:lnTo>
                  <a:pt x="37134" y="133807"/>
                </a:lnTo>
                <a:lnTo>
                  <a:pt x="34264" y="128384"/>
                </a:lnTo>
                <a:lnTo>
                  <a:pt x="33515" y="119494"/>
                </a:lnTo>
                <a:lnTo>
                  <a:pt x="33515" y="54914"/>
                </a:lnTo>
                <a:lnTo>
                  <a:pt x="59334" y="54914"/>
                </a:lnTo>
                <a:lnTo>
                  <a:pt x="59334" y="48437"/>
                </a:lnTo>
                <a:lnTo>
                  <a:pt x="33515" y="48437"/>
                </a:lnTo>
                <a:lnTo>
                  <a:pt x="33515" y="12928"/>
                </a:lnTo>
                <a:lnTo>
                  <a:pt x="38417" y="6477"/>
                </a:lnTo>
                <a:lnTo>
                  <a:pt x="49733" y="6477"/>
                </a:lnTo>
                <a:lnTo>
                  <a:pt x="52933" y="8089"/>
                </a:lnTo>
                <a:lnTo>
                  <a:pt x="56134" y="14541"/>
                </a:lnTo>
                <a:lnTo>
                  <a:pt x="59334" y="19392"/>
                </a:lnTo>
                <a:lnTo>
                  <a:pt x="62534" y="21005"/>
                </a:lnTo>
                <a:lnTo>
                  <a:pt x="70434" y="21005"/>
                </a:lnTo>
                <a:lnTo>
                  <a:pt x="73634" y="17780"/>
                </a:lnTo>
                <a:lnTo>
                  <a:pt x="73634" y="6477"/>
                </a:lnTo>
                <a:close/>
              </a:path>
              <a:path w="674370" h="142239">
                <a:moveTo>
                  <a:pt x="161785" y="130784"/>
                </a:moveTo>
                <a:lnTo>
                  <a:pt x="152184" y="130784"/>
                </a:lnTo>
                <a:lnTo>
                  <a:pt x="148983" y="127558"/>
                </a:lnTo>
                <a:lnTo>
                  <a:pt x="148983" y="48437"/>
                </a:lnTo>
                <a:lnTo>
                  <a:pt x="116967" y="48437"/>
                </a:lnTo>
                <a:lnTo>
                  <a:pt x="116967" y="51663"/>
                </a:lnTo>
                <a:lnTo>
                  <a:pt x="129768" y="51663"/>
                </a:lnTo>
                <a:lnTo>
                  <a:pt x="132969" y="54914"/>
                </a:lnTo>
                <a:lnTo>
                  <a:pt x="132969" y="117881"/>
                </a:lnTo>
                <a:lnTo>
                  <a:pt x="131267" y="121107"/>
                </a:lnTo>
                <a:lnTo>
                  <a:pt x="128066" y="124333"/>
                </a:lnTo>
                <a:lnTo>
                  <a:pt x="123367" y="127558"/>
                </a:lnTo>
                <a:lnTo>
                  <a:pt x="116967" y="130784"/>
                </a:lnTo>
                <a:lnTo>
                  <a:pt x="102450" y="130784"/>
                </a:lnTo>
                <a:lnTo>
                  <a:pt x="96050" y="124333"/>
                </a:lnTo>
                <a:lnTo>
                  <a:pt x="96050" y="48437"/>
                </a:lnTo>
                <a:lnTo>
                  <a:pt x="65735" y="48437"/>
                </a:lnTo>
                <a:lnTo>
                  <a:pt x="65735" y="51663"/>
                </a:lnTo>
                <a:lnTo>
                  <a:pt x="75349" y="51663"/>
                </a:lnTo>
                <a:lnTo>
                  <a:pt x="78549" y="54914"/>
                </a:lnTo>
                <a:lnTo>
                  <a:pt x="78549" y="116255"/>
                </a:lnTo>
                <a:lnTo>
                  <a:pt x="80289" y="127101"/>
                </a:lnTo>
                <a:lnTo>
                  <a:pt x="85344" y="135229"/>
                </a:lnTo>
                <a:lnTo>
                  <a:pt x="93395" y="140322"/>
                </a:lnTo>
                <a:lnTo>
                  <a:pt x="104152" y="142087"/>
                </a:lnTo>
                <a:lnTo>
                  <a:pt x="110566" y="142087"/>
                </a:lnTo>
                <a:lnTo>
                  <a:pt x="118452" y="138849"/>
                </a:lnTo>
                <a:lnTo>
                  <a:pt x="124866" y="134010"/>
                </a:lnTo>
                <a:lnTo>
                  <a:pt x="132969" y="124333"/>
                </a:lnTo>
                <a:lnTo>
                  <a:pt x="132969" y="142087"/>
                </a:lnTo>
                <a:lnTo>
                  <a:pt x="134467" y="142087"/>
                </a:lnTo>
                <a:lnTo>
                  <a:pt x="161785" y="132397"/>
                </a:lnTo>
                <a:lnTo>
                  <a:pt x="161785" y="130784"/>
                </a:lnTo>
                <a:close/>
              </a:path>
              <a:path w="674370" h="142239">
                <a:moveTo>
                  <a:pt x="265734" y="137236"/>
                </a:moveTo>
                <a:lnTo>
                  <a:pt x="254635" y="135623"/>
                </a:lnTo>
                <a:lnTo>
                  <a:pt x="252920" y="134010"/>
                </a:lnTo>
                <a:lnTo>
                  <a:pt x="252920" y="77508"/>
                </a:lnTo>
                <a:lnTo>
                  <a:pt x="251206" y="64541"/>
                </a:lnTo>
                <a:lnTo>
                  <a:pt x="247967" y="58140"/>
                </a:lnTo>
                <a:lnTo>
                  <a:pt x="246329" y="54902"/>
                </a:lnTo>
                <a:lnTo>
                  <a:pt x="238785" y="48895"/>
                </a:lnTo>
                <a:lnTo>
                  <a:pt x="229019" y="46824"/>
                </a:lnTo>
                <a:lnTo>
                  <a:pt x="222237" y="47536"/>
                </a:lnTo>
                <a:lnTo>
                  <a:pt x="215595" y="50050"/>
                </a:lnTo>
                <a:lnTo>
                  <a:pt x="208038" y="55003"/>
                </a:lnTo>
                <a:lnTo>
                  <a:pt x="198501" y="62979"/>
                </a:lnTo>
                <a:lnTo>
                  <a:pt x="198501" y="46824"/>
                </a:lnTo>
                <a:lnTo>
                  <a:pt x="169722" y="54902"/>
                </a:lnTo>
                <a:lnTo>
                  <a:pt x="169684" y="58140"/>
                </a:lnTo>
                <a:lnTo>
                  <a:pt x="181000" y="58140"/>
                </a:lnTo>
                <a:lnTo>
                  <a:pt x="182486" y="61366"/>
                </a:lnTo>
                <a:lnTo>
                  <a:pt x="182486" y="134010"/>
                </a:lnTo>
                <a:lnTo>
                  <a:pt x="181000" y="137236"/>
                </a:lnTo>
                <a:lnTo>
                  <a:pt x="169684" y="137236"/>
                </a:lnTo>
                <a:lnTo>
                  <a:pt x="169684" y="140474"/>
                </a:lnTo>
                <a:lnTo>
                  <a:pt x="213017" y="140474"/>
                </a:lnTo>
                <a:lnTo>
                  <a:pt x="213017" y="137236"/>
                </a:lnTo>
                <a:lnTo>
                  <a:pt x="203403" y="137236"/>
                </a:lnTo>
                <a:lnTo>
                  <a:pt x="200202" y="134010"/>
                </a:lnTo>
                <a:lnTo>
                  <a:pt x="200202" y="69443"/>
                </a:lnTo>
                <a:lnTo>
                  <a:pt x="206603" y="62979"/>
                </a:lnTo>
                <a:lnTo>
                  <a:pt x="209804" y="59753"/>
                </a:lnTo>
                <a:lnTo>
                  <a:pt x="214503" y="58140"/>
                </a:lnTo>
                <a:lnTo>
                  <a:pt x="230517" y="58140"/>
                </a:lnTo>
                <a:lnTo>
                  <a:pt x="235381" y="64541"/>
                </a:lnTo>
                <a:lnTo>
                  <a:pt x="235419" y="132397"/>
                </a:lnTo>
                <a:lnTo>
                  <a:pt x="233718" y="137236"/>
                </a:lnTo>
                <a:lnTo>
                  <a:pt x="222618" y="137236"/>
                </a:lnTo>
                <a:lnTo>
                  <a:pt x="222618" y="140474"/>
                </a:lnTo>
                <a:lnTo>
                  <a:pt x="265734" y="140474"/>
                </a:lnTo>
                <a:lnTo>
                  <a:pt x="265734" y="137236"/>
                </a:lnTo>
                <a:close/>
              </a:path>
              <a:path w="674370" h="142239">
                <a:moveTo>
                  <a:pt x="352386" y="109804"/>
                </a:moveTo>
                <a:lnTo>
                  <a:pt x="349186" y="108191"/>
                </a:lnTo>
                <a:lnTo>
                  <a:pt x="342430" y="117348"/>
                </a:lnTo>
                <a:lnTo>
                  <a:pt x="335978" y="123317"/>
                </a:lnTo>
                <a:lnTo>
                  <a:pt x="328930" y="126580"/>
                </a:lnTo>
                <a:lnTo>
                  <a:pt x="320370" y="127558"/>
                </a:lnTo>
                <a:lnTo>
                  <a:pt x="308127" y="124663"/>
                </a:lnTo>
                <a:lnTo>
                  <a:pt x="298462" y="116459"/>
                </a:lnTo>
                <a:lnTo>
                  <a:pt x="292125" y="103720"/>
                </a:lnTo>
                <a:lnTo>
                  <a:pt x="289852" y="87185"/>
                </a:lnTo>
                <a:lnTo>
                  <a:pt x="291871" y="72783"/>
                </a:lnTo>
                <a:lnTo>
                  <a:pt x="297510" y="61556"/>
                </a:lnTo>
                <a:lnTo>
                  <a:pt x="306146" y="54267"/>
                </a:lnTo>
                <a:lnTo>
                  <a:pt x="317169" y="51663"/>
                </a:lnTo>
                <a:lnTo>
                  <a:pt x="325069" y="51663"/>
                </a:lnTo>
                <a:lnTo>
                  <a:pt x="329971" y="61366"/>
                </a:lnTo>
                <a:lnTo>
                  <a:pt x="329971" y="66205"/>
                </a:lnTo>
                <a:lnTo>
                  <a:pt x="331470" y="72669"/>
                </a:lnTo>
                <a:lnTo>
                  <a:pt x="336384" y="75895"/>
                </a:lnTo>
                <a:lnTo>
                  <a:pt x="345986" y="75895"/>
                </a:lnTo>
                <a:lnTo>
                  <a:pt x="349186" y="72669"/>
                </a:lnTo>
                <a:lnTo>
                  <a:pt x="349186" y="67830"/>
                </a:lnTo>
                <a:lnTo>
                  <a:pt x="346671" y="59778"/>
                </a:lnTo>
                <a:lnTo>
                  <a:pt x="339928" y="53086"/>
                </a:lnTo>
                <a:lnTo>
                  <a:pt x="330187" y="48514"/>
                </a:lnTo>
                <a:lnTo>
                  <a:pt x="318668" y="46824"/>
                </a:lnTo>
                <a:lnTo>
                  <a:pt x="311251" y="47459"/>
                </a:lnTo>
                <a:lnTo>
                  <a:pt x="278244" y="74485"/>
                </a:lnTo>
                <a:lnTo>
                  <a:pt x="273837" y="96875"/>
                </a:lnTo>
                <a:lnTo>
                  <a:pt x="276694" y="114846"/>
                </a:lnTo>
                <a:lnTo>
                  <a:pt x="284645" y="129171"/>
                </a:lnTo>
                <a:lnTo>
                  <a:pt x="296799" y="138658"/>
                </a:lnTo>
                <a:lnTo>
                  <a:pt x="312254" y="142087"/>
                </a:lnTo>
                <a:lnTo>
                  <a:pt x="319176" y="141478"/>
                </a:lnTo>
                <a:lnTo>
                  <a:pt x="352386" y="109804"/>
                </a:lnTo>
                <a:close/>
              </a:path>
              <a:path w="674370" h="142239">
                <a:moveTo>
                  <a:pt x="416420" y="127558"/>
                </a:moveTo>
                <a:lnTo>
                  <a:pt x="413219" y="124333"/>
                </a:lnTo>
                <a:lnTo>
                  <a:pt x="410019" y="129171"/>
                </a:lnTo>
                <a:lnTo>
                  <a:pt x="405104" y="132397"/>
                </a:lnTo>
                <a:lnTo>
                  <a:pt x="394004" y="132397"/>
                </a:lnTo>
                <a:lnTo>
                  <a:pt x="390804" y="125945"/>
                </a:lnTo>
                <a:lnTo>
                  <a:pt x="390804" y="54914"/>
                </a:lnTo>
                <a:lnTo>
                  <a:pt x="411505" y="54914"/>
                </a:lnTo>
                <a:lnTo>
                  <a:pt x="411505" y="48437"/>
                </a:lnTo>
                <a:lnTo>
                  <a:pt x="390804" y="48437"/>
                </a:lnTo>
                <a:lnTo>
                  <a:pt x="390804" y="22618"/>
                </a:lnTo>
                <a:lnTo>
                  <a:pt x="389102" y="22618"/>
                </a:lnTo>
                <a:lnTo>
                  <a:pt x="387604" y="24231"/>
                </a:lnTo>
                <a:lnTo>
                  <a:pt x="385902" y="25844"/>
                </a:lnTo>
                <a:lnTo>
                  <a:pt x="385902" y="27457"/>
                </a:lnTo>
                <a:lnTo>
                  <a:pt x="379780" y="35521"/>
                </a:lnTo>
                <a:lnTo>
                  <a:pt x="373786" y="42379"/>
                </a:lnTo>
                <a:lnTo>
                  <a:pt x="368668" y="47434"/>
                </a:lnTo>
                <a:lnTo>
                  <a:pt x="365188" y="50050"/>
                </a:lnTo>
                <a:lnTo>
                  <a:pt x="363486" y="51663"/>
                </a:lnTo>
                <a:lnTo>
                  <a:pt x="361988" y="51663"/>
                </a:lnTo>
                <a:lnTo>
                  <a:pt x="361988" y="54914"/>
                </a:lnTo>
                <a:lnTo>
                  <a:pt x="373087" y="54914"/>
                </a:lnTo>
                <a:lnTo>
                  <a:pt x="373087" y="116255"/>
                </a:lnTo>
                <a:lnTo>
                  <a:pt x="374294" y="127787"/>
                </a:lnTo>
                <a:lnTo>
                  <a:pt x="377888" y="135826"/>
                </a:lnTo>
                <a:lnTo>
                  <a:pt x="383895" y="140538"/>
                </a:lnTo>
                <a:lnTo>
                  <a:pt x="392303" y="142087"/>
                </a:lnTo>
                <a:lnTo>
                  <a:pt x="399224" y="141173"/>
                </a:lnTo>
                <a:lnTo>
                  <a:pt x="405561" y="138455"/>
                </a:lnTo>
                <a:lnTo>
                  <a:pt x="411302" y="133908"/>
                </a:lnTo>
                <a:lnTo>
                  <a:pt x="412521" y="132397"/>
                </a:lnTo>
                <a:lnTo>
                  <a:pt x="416420" y="127558"/>
                </a:lnTo>
                <a:close/>
              </a:path>
              <a:path w="674370" h="142239">
                <a:moveTo>
                  <a:pt x="453136" y="4864"/>
                </a:moveTo>
                <a:lnTo>
                  <a:pt x="448437" y="0"/>
                </a:lnTo>
                <a:lnTo>
                  <a:pt x="437121" y="0"/>
                </a:lnTo>
                <a:lnTo>
                  <a:pt x="432422" y="4864"/>
                </a:lnTo>
                <a:lnTo>
                  <a:pt x="432422" y="16167"/>
                </a:lnTo>
                <a:lnTo>
                  <a:pt x="437121" y="21005"/>
                </a:lnTo>
                <a:lnTo>
                  <a:pt x="448437" y="21005"/>
                </a:lnTo>
                <a:lnTo>
                  <a:pt x="453136" y="16167"/>
                </a:lnTo>
                <a:lnTo>
                  <a:pt x="453136" y="4864"/>
                </a:lnTo>
                <a:close/>
              </a:path>
              <a:path w="674370" h="142239">
                <a:moveTo>
                  <a:pt x="467639" y="137236"/>
                </a:moveTo>
                <a:lnTo>
                  <a:pt x="454837" y="135623"/>
                </a:lnTo>
                <a:lnTo>
                  <a:pt x="453136" y="134010"/>
                </a:lnTo>
                <a:lnTo>
                  <a:pt x="453136" y="59753"/>
                </a:lnTo>
                <a:lnTo>
                  <a:pt x="453136" y="46824"/>
                </a:lnTo>
                <a:lnTo>
                  <a:pt x="451637" y="46824"/>
                </a:lnTo>
                <a:lnTo>
                  <a:pt x="419620" y="58140"/>
                </a:lnTo>
                <a:lnTo>
                  <a:pt x="419620" y="61366"/>
                </a:lnTo>
                <a:lnTo>
                  <a:pt x="421119" y="59753"/>
                </a:lnTo>
                <a:lnTo>
                  <a:pt x="433920" y="59753"/>
                </a:lnTo>
                <a:lnTo>
                  <a:pt x="435622" y="62979"/>
                </a:lnTo>
                <a:lnTo>
                  <a:pt x="435622" y="134010"/>
                </a:lnTo>
                <a:lnTo>
                  <a:pt x="433920" y="137236"/>
                </a:lnTo>
                <a:lnTo>
                  <a:pt x="419620" y="137236"/>
                </a:lnTo>
                <a:lnTo>
                  <a:pt x="419620" y="140474"/>
                </a:lnTo>
                <a:lnTo>
                  <a:pt x="467639" y="140474"/>
                </a:lnTo>
                <a:lnTo>
                  <a:pt x="467639" y="137236"/>
                </a:lnTo>
                <a:close/>
              </a:path>
              <a:path w="674370" h="142239">
                <a:moveTo>
                  <a:pt x="568604" y="92036"/>
                </a:moveTo>
                <a:lnTo>
                  <a:pt x="565200" y="74079"/>
                </a:lnTo>
                <a:lnTo>
                  <a:pt x="555764" y="59740"/>
                </a:lnTo>
                <a:lnTo>
                  <a:pt x="550887" y="56502"/>
                </a:lnTo>
                <a:lnTo>
                  <a:pt x="550887" y="100101"/>
                </a:lnTo>
                <a:lnTo>
                  <a:pt x="549135" y="115443"/>
                </a:lnTo>
                <a:lnTo>
                  <a:pt x="544080" y="127152"/>
                </a:lnTo>
                <a:lnTo>
                  <a:pt x="536028" y="134620"/>
                </a:lnTo>
                <a:lnTo>
                  <a:pt x="525272" y="137236"/>
                </a:lnTo>
                <a:lnTo>
                  <a:pt x="517156" y="137236"/>
                </a:lnTo>
                <a:lnTo>
                  <a:pt x="497052" y="94805"/>
                </a:lnTo>
                <a:lnTo>
                  <a:pt x="496455" y="83959"/>
                </a:lnTo>
                <a:lnTo>
                  <a:pt x="498182" y="70751"/>
                </a:lnTo>
                <a:lnTo>
                  <a:pt x="503047" y="60553"/>
                </a:lnTo>
                <a:lnTo>
                  <a:pt x="510590" y="53987"/>
                </a:lnTo>
                <a:lnTo>
                  <a:pt x="520357" y="51663"/>
                </a:lnTo>
                <a:lnTo>
                  <a:pt x="532599" y="55143"/>
                </a:lnTo>
                <a:lnTo>
                  <a:pt x="542264" y="64985"/>
                </a:lnTo>
                <a:lnTo>
                  <a:pt x="548601" y="80276"/>
                </a:lnTo>
                <a:lnTo>
                  <a:pt x="550887" y="100101"/>
                </a:lnTo>
                <a:lnTo>
                  <a:pt x="550887" y="56502"/>
                </a:lnTo>
                <a:lnTo>
                  <a:pt x="543610" y="51663"/>
                </a:lnTo>
                <a:lnTo>
                  <a:pt x="541502" y="50253"/>
                </a:lnTo>
                <a:lnTo>
                  <a:pt x="523570" y="46824"/>
                </a:lnTo>
                <a:lnTo>
                  <a:pt x="505752" y="50279"/>
                </a:lnTo>
                <a:lnTo>
                  <a:pt x="491553" y="59944"/>
                </a:lnTo>
                <a:lnTo>
                  <a:pt x="482142" y="74752"/>
                </a:lnTo>
                <a:lnTo>
                  <a:pt x="478739" y="93649"/>
                </a:lnTo>
                <a:lnTo>
                  <a:pt x="482142" y="112801"/>
                </a:lnTo>
                <a:lnTo>
                  <a:pt x="491553" y="128155"/>
                </a:lnTo>
                <a:lnTo>
                  <a:pt x="505752" y="138379"/>
                </a:lnTo>
                <a:lnTo>
                  <a:pt x="523570" y="142087"/>
                </a:lnTo>
                <a:lnTo>
                  <a:pt x="541502" y="138353"/>
                </a:lnTo>
                <a:lnTo>
                  <a:pt x="543026" y="137236"/>
                </a:lnTo>
                <a:lnTo>
                  <a:pt x="555764" y="127952"/>
                </a:lnTo>
                <a:lnTo>
                  <a:pt x="565200" y="112115"/>
                </a:lnTo>
                <a:lnTo>
                  <a:pt x="568604" y="92036"/>
                </a:lnTo>
                <a:close/>
              </a:path>
              <a:path w="674370" h="142239">
                <a:moveTo>
                  <a:pt x="674255" y="137236"/>
                </a:moveTo>
                <a:lnTo>
                  <a:pt x="664654" y="135623"/>
                </a:lnTo>
                <a:lnTo>
                  <a:pt x="661441" y="134010"/>
                </a:lnTo>
                <a:lnTo>
                  <a:pt x="661441" y="77508"/>
                </a:lnTo>
                <a:lnTo>
                  <a:pt x="659714" y="64541"/>
                </a:lnTo>
                <a:lnTo>
                  <a:pt x="654824" y="54902"/>
                </a:lnTo>
                <a:lnTo>
                  <a:pt x="647217" y="48895"/>
                </a:lnTo>
                <a:lnTo>
                  <a:pt x="637324" y="46824"/>
                </a:lnTo>
                <a:lnTo>
                  <a:pt x="630580" y="47536"/>
                </a:lnTo>
                <a:lnTo>
                  <a:pt x="624116" y="50050"/>
                </a:lnTo>
                <a:lnTo>
                  <a:pt x="617067" y="55003"/>
                </a:lnTo>
                <a:lnTo>
                  <a:pt x="608507" y="62979"/>
                </a:lnTo>
                <a:lnTo>
                  <a:pt x="608507" y="46824"/>
                </a:lnTo>
                <a:lnTo>
                  <a:pt x="607021" y="46824"/>
                </a:lnTo>
                <a:lnTo>
                  <a:pt x="578205" y="54914"/>
                </a:lnTo>
                <a:lnTo>
                  <a:pt x="578205" y="58140"/>
                </a:lnTo>
                <a:lnTo>
                  <a:pt x="589305" y="58140"/>
                </a:lnTo>
                <a:lnTo>
                  <a:pt x="591007" y="61366"/>
                </a:lnTo>
                <a:lnTo>
                  <a:pt x="591007" y="134010"/>
                </a:lnTo>
                <a:lnTo>
                  <a:pt x="589305" y="137236"/>
                </a:lnTo>
                <a:lnTo>
                  <a:pt x="578205" y="137236"/>
                </a:lnTo>
                <a:lnTo>
                  <a:pt x="578205" y="140474"/>
                </a:lnTo>
                <a:lnTo>
                  <a:pt x="621322" y="140474"/>
                </a:lnTo>
                <a:lnTo>
                  <a:pt x="621322" y="137236"/>
                </a:lnTo>
                <a:lnTo>
                  <a:pt x="611720" y="137236"/>
                </a:lnTo>
                <a:lnTo>
                  <a:pt x="608507" y="134010"/>
                </a:lnTo>
                <a:lnTo>
                  <a:pt x="608507" y="69443"/>
                </a:lnTo>
                <a:lnTo>
                  <a:pt x="618121" y="59753"/>
                </a:lnTo>
                <a:lnTo>
                  <a:pt x="623023" y="58140"/>
                </a:lnTo>
                <a:lnTo>
                  <a:pt x="639038" y="58140"/>
                </a:lnTo>
                <a:lnTo>
                  <a:pt x="643724" y="64592"/>
                </a:lnTo>
                <a:lnTo>
                  <a:pt x="643724" y="132397"/>
                </a:lnTo>
                <a:lnTo>
                  <a:pt x="642239" y="137236"/>
                </a:lnTo>
                <a:lnTo>
                  <a:pt x="630923" y="137236"/>
                </a:lnTo>
                <a:lnTo>
                  <a:pt x="630923" y="140474"/>
                </a:lnTo>
                <a:lnTo>
                  <a:pt x="674255" y="140474"/>
                </a:lnTo>
                <a:lnTo>
                  <a:pt x="674255" y="13723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6" name="object 46"/>
          <p:cNvGrpSpPr/>
          <p:nvPr/>
        </p:nvGrpSpPr>
        <p:grpSpPr>
          <a:xfrm>
            <a:off x="3293856" y="2464632"/>
            <a:ext cx="176530" cy="205740"/>
            <a:chOff x="3293856" y="2464632"/>
            <a:chExt cx="176530" cy="205740"/>
          </a:xfrm>
        </p:grpSpPr>
        <p:pic>
          <p:nvPicPr>
            <p:cNvPr id="47" name="object 47"/>
            <p:cNvPicPr/>
            <p:nvPr/>
          </p:nvPicPr>
          <p:blipFill>
            <a:blip r:embed="rId26" cstate="print"/>
            <a:stretch>
              <a:fillRect/>
            </a:stretch>
          </p:blipFill>
          <p:spPr>
            <a:xfrm>
              <a:off x="3293856" y="2464632"/>
              <a:ext cx="126505" cy="205299"/>
            </a:xfrm>
            <a:prstGeom prst="rect">
              <a:avLst/>
            </a:prstGeom>
          </p:spPr>
        </p:pic>
        <p:sp>
          <p:nvSpPr>
            <p:cNvPr id="48" name="object 48"/>
            <p:cNvSpPr/>
            <p:nvPr/>
          </p:nvSpPr>
          <p:spPr>
            <a:xfrm>
              <a:off x="3445995" y="2597466"/>
              <a:ext cx="24130" cy="61594"/>
            </a:xfrm>
            <a:custGeom>
              <a:avLst/>
              <a:gdLst/>
              <a:ahLst/>
              <a:cxnLst/>
              <a:rect l="l" t="t" r="r" b="b"/>
              <a:pathLst>
                <a:path w="24129" h="61594">
                  <a:moveTo>
                    <a:pt x="24011" y="17752"/>
                  </a:moveTo>
                  <a:lnTo>
                    <a:pt x="19209" y="17752"/>
                  </a:lnTo>
                  <a:lnTo>
                    <a:pt x="19209" y="20979"/>
                  </a:lnTo>
                  <a:lnTo>
                    <a:pt x="17858" y="31498"/>
                  </a:lnTo>
                  <a:lnTo>
                    <a:pt x="14407" y="40961"/>
                  </a:lnTo>
                  <a:lnTo>
                    <a:pt x="9754" y="48912"/>
                  </a:lnTo>
                  <a:lnTo>
                    <a:pt x="4802" y="54891"/>
                  </a:lnTo>
                  <a:lnTo>
                    <a:pt x="3201" y="58119"/>
                  </a:lnTo>
                  <a:lnTo>
                    <a:pt x="3201" y="59733"/>
                  </a:lnTo>
                  <a:lnTo>
                    <a:pt x="4802" y="61346"/>
                  </a:lnTo>
                  <a:lnTo>
                    <a:pt x="9154" y="58446"/>
                  </a:lnTo>
                  <a:lnTo>
                    <a:pt x="15607" y="50249"/>
                  </a:lnTo>
                  <a:lnTo>
                    <a:pt x="21460" y="37508"/>
                  </a:lnTo>
                  <a:lnTo>
                    <a:pt x="24011" y="20979"/>
                  </a:lnTo>
                  <a:lnTo>
                    <a:pt x="24011" y="17752"/>
                  </a:lnTo>
                  <a:close/>
                </a:path>
                <a:path w="24129" h="61594">
                  <a:moveTo>
                    <a:pt x="19209" y="0"/>
                  </a:moveTo>
                  <a:lnTo>
                    <a:pt x="3201" y="0"/>
                  </a:lnTo>
                  <a:lnTo>
                    <a:pt x="0" y="4841"/>
                  </a:lnTo>
                  <a:lnTo>
                    <a:pt x="0" y="16138"/>
                  </a:lnTo>
                  <a:lnTo>
                    <a:pt x="3201" y="20979"/>
                  </a:lnTo>
                  <a:lnTo>
                    <a:pt x="16007" y="20979"/>
                  </a:lnTo>
                  <a:lnTo>
                    <a:pt x="17608" y="17752"/>
                  </a:lnTo>
                  <a:lnTo>
                    <a:pt x="24011" y="17752"/>
                  </a:lnTo>
                  <a:lnTo>
                    <a:pt x="24011" y="8069"/>
                  </a:lnTo>
                  <a:lnTo>
                    <a:pt x="1920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9" name="object 49"/>
          <p:cNvGrpSpPr/>
          <p:nvPr/>
        </p:nvGrpSpPr>
        <p:grpSpPr>
          <a:xfrm>
            <a:off x="3537284" y="2464632"/>
            <a:ext cx="117475" cy="205740"/>
            <a:chOff x="3537284" y="2464632"/>
            <a:chExt cx="117475" cy="205740"/>
          </a:xfrm>
        </p:grpSpPr>
        <p:pic>
          <p:nvPicPr>
            <p:cNvPr id="50" name="object 50"/>
            <p:cNvPicPr/>
            <p:nvPr/>
          </p:nvPicPr>
          <p:blipFill>
            <a:blip r:embed="rId27" cstate="print"/>
            <a:stretch>
              <a:fillRect/>
            </a:stretch>
          </p:blipFill>
          <p:spPr>
            <a:xfrm>
              <a:off x="3537284" y="2481206"/>
              <a:ext cx="67254" cy="137239"/>
            </a:xfrm>
            <a:prstGeom prst="rect">
              <a:avLst/>
            </a:prstGeom>
          </p:spPr>
        </p:pic>
        <p:sp>
          <p:nvSpPr>
            <p:cNvPr id="51" name="object 51"/>
            <p:cNvSpPr/>
            <p:nvPr/>
          </p:nvSpPr>
          <p:spPr>
            <a:xfrm>
              <a:off x="3625367" y="2464637"/>
              <a:ext cx="29209" cy="205740"/>
            </a:xfrm>
            <a:custGeom>
              <a:avLst/>
              <a:gdLst/>
              <a:ahLst/>
              <a:cxnLst/>
              <a:rect l="l" t="t" r="r" b="b"/>
              <a:pathLst>
                <a:path w="29210" h="205739">
                  <a:moveTo>
                    <a:pt x="28816" y="0"/>
                  </a:moveTo>
                  <a:lnTo>
                    <a:pt x="0" y="0"/>
                  </a:lnTo>
                  <a:lnTo>
                    <a:pt x="0" y="8928"/>
                  </a:lnTo>
                  <a:lnTo>
                    <a:pt x="20802" y="8928"/>
                  </a:lnTo>
                  <a:lnTo>
                    <a:pt x="20802" y="197650"/>
                  </a:lnTo>
                  <a:lnTo>
                    <a:pt x="0" y="197650"/>
                  </a:lnTo>
                  <a:lnTo>
                    <a:pt x="0" y="205295"/>
                  </a:lnTo>
                  <a:lnTo>
                    <a:pt x="28816" y="205295"/>
                  </a:lnTo>
                  <a:lnTo>
                    <a:pt x="28816" y="197650"/>
                  </a:lnTo>
                  <a:lnTo>
                    <a:pt x="28816" y="8928"/>
                  </a:lnTo>
                  <a:lnTo>
                    <a:pt x="2881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2" name="object 52"/>
          <p:cNvPicPr/>
          <p:nvPr/>
        </p:nvPicPr>
        <p:blipFill>
          <a:blip r:embed="rId28" cstate="print"/>
          <a:stretch>
            <a:fillRect/>
          </a:stretch>
        </p:blipFill>
        <p:spPr>
          <a:xfrm>
            <a:off x="3727863" y="2477978"/>
            <a:ext cx="3241455" cy="185676"/>
          </a:xfrm>
          <a:prstGeom prst="rect">
            <a:avLst/>
          </a:prstGeom>
        </p:spPr>
      </p:pic>
      <p:pic>
        <p:nvPicPr>
          <p:cNvPr id="53" name="object 53"/>
          <p:cNvPicPr/>
          <p:nvPr/>
        </p:nvPicPr>
        <p:blipFill>
          <a:blip r:embed="rId29" cstate="print"/>
          <a:stretch>
            <a:fillRect/>
          </a:stretch>
        </p:blipFill>
        <p:spPr>
          <a:xfrm>
            <a:off x="1991842" y="2725001"/>
            <a:ext cx="124915" cy="142081"/>
          </a:xfrm>
          <a:prstGeom prst="rect">
            <a:avLst/>
          </a:prstGeom>
        </p:spPr>
      </p:pic>
      <p:grpSp>
        <p:nvGrpSpPr>
          <p:cNvPr id="54" name="object 54"/>
          <p:cNvGrpSpPr/>
          <p:nvPr/>
        </p:nvGrpSpPr>
        <p:grpSpPr>
          <a:xfrm>
            <a:off x="2201646" y="2725001"/>
            <a:ext cx="1099185" cy="144145"/>
            <a:chOff x="2201646" y="2725001"/>
            <a:chExt cx="1099185" cy="144145"/>
          </a:xfrm>
        </p:grpSpPr>
        <p:pic>
          <p:nvPicPr>
            <p:cNvPr id="55" name="object 55"/>
            <p:cNvPicPr/>
            <p:nvPr/>
          </p:nvPicPr>
          <p:blipFill>
            <a:blip r:embed="rId30" cstate="print"/>
            <a:stretch>
              <a:fillRect/>
            </a:stretch>
          </p:blipFill>
          <p:spPr>
            <a:xfrm>
              <a:off x="2201646" y="2725001"/>
              <a:ext cx="1055370" cy="142081"/>
            </a:xfrm>
            <a:prstGeom prst="rect">
              <a:avLst/>
            </a:prstGeom>
          </p:spPr>
        </p:pic>
        <p:sp>
          <p:nvSpPr>
            <p:cNvPr id="56" name="object 56"/>
            <p:cNvSpPr/>
            <p:nvPr/>
          </p:nvSpPr>
          <p:spPr>
            <a:xfrm>
              <a:off x="3277848" y="2844480"/>
              <a:ext cx="22860" cy="24765"/>
            </a:xfrm>
            <a:custGeom>
              <a:avLst/>
              <a:gdLst/>
              <a:ahLst/>
              <a:cxnLst/>
              <a:rect l="l" t="t" r="r" b="b"/>
              <a:pathLst>
                <a:path w="22860" h="24764">
                  <a:moveTo>
                    <a:pt x="17608" y="0"/>
                  </a:moveTo>
                  <a:lnTo>
                    <a:pt x="11205" y="0"/>
                  </a:lnTo>
                  <a:lnTo>
                    <a:pt x="4802" y="0"/>
                  </a:lnTo>
                  <a:lnTo>
                    <a:pt x="0" y="6457"/>
                  </a:lnTo>
                  <a:lnTo>
                    <a:pt x="0" y="17758"/>
                  </a:lnTo>
                  <a:lnTo>
                    <a:pt x="4802" y="24218"/>
                  </a:lnTo>
                  <a:lnTo>
                    <a:pt x="17608" y="24218"/>
                  </a:lnTo>
                  <a:lnTo>
                    <a:pt x="22411" y="17758"/>
                  </a:lnTo>
                  <a:lnTo>
                    <a:pt x="22411" y="6457"/>
                  </a:lnTo>
                  <a:lnTo>
                    <a:pt x="1760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11C68337-AD1B-4B2D-A3D1-D71396A6E11E}"/>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8" name="Slide Number Placeholder 57">
            <a:extLst>
              <a:ext uri="{FF2B5EF4-FFF2-40B4-BE49-F238E27FC236}">
                <a16:creationId xmlns:a16="http://schemas.microsoft.com/office/drawing/2014/main" id="{F343F000-8556-42A7-AC51-344E638061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1832" y="461899"/>
            <a:ext cx="571563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Scoring </a:t>
            </a:r>
            <a:r>
              <a:rPr sz="4400" spc="-5" dirty="0">
                <a:latin typeface="Calibri"/>
                <a:cs typeface="Calibri"/>
              </a:rPr>
              <a:t>Functions:</a:t>
            </a:r>
            <a:r>
              <a:rPr sz="4400" spc="-20" dirty="0">
                <a:latin typeface="Calibri"/>
                <a:cs typeface="Calibri"/>
              </a:rPr>
              <a:t> </a:t>
            </a:r>
            <a:r>
              <a:rPr sz="4400" spc="-125" dirty="0">
                <a:latin typeface="Calibri"/>
                <a:cs typeface="Calibri"/>
              </a:rPr>
              <a:t>Take</a:t>
            </a:r>
            <a:r>
              <a:rPr sz="4400" spc="-5" dirty="0">
                <a:latin typeface="Calibri"/>
                <a:cs typeface="Calibri"/>
              </a:rPr>
              <a:t> </a:t>
            </a:r>
            <a:r>
              <a:rPr sz="4400" dirty="0">
                <a:latin typeface="Calibri"/>
                <a:cs typeface="Calibri"/>
              </a:rPr>
              <a:t>2</a:t>
            </a:r>
            <a:endParaRPr sz="4400">
              <a:latin typeface="Calibri"/>
              <a:cs typeface="Calibri"/>
            </a:endParaRPr>
          </a:p>
        </p:txBody>
      </p:sp>
      <p:sp>
        <p:nvSpPr>
          <p:cNvPr id="3" name="object 3"/>
          <p:cNvSpPr/>
          <p:nvPr/>
        </p:nvSpPr>
        <p:spPr>
          <a:xfrm>
            <a:off x="5067988" y="5673285"/>
            <a:ext cx="27940" cy="57150"/>
          </a:xfrm>
          <a:custGeom>
            <a:avLst/>
            <a:gdLst/>
            <a:ahLst/>
            <a:cxnLst/>
            <a:rect l="l" t="t" r="r" b="b"/>
            <a:pathLst>
              <a:path w="27939" h="57150">
                <a:moveTo>
                  <a:pt x="24285" y="0"/>
                </a:moveTo>
                <a:lnTo>
                  <a:pt x="16951" y="0"/>
                </a:lnTo>
                <a:lnTo>
                  <a:pt x="15810" y="4035"/>
                </a:lnTo>
                <a:lnTo>
                  <a:pt x="14506" y="5255"/>
                </a:lnTo>
                <a:lnTo>
                  <a:pt x="1140" y="52916"/>
                </a:lnTo>
                <a:lnTo>
                  <a:pt x="0" y="54120"/>
                </a:lnTo>
                <a:lnTo>
                  <a:pt x="0" y="55340"/>
                </a:lnTo>
                <a:lnTo>
                  <a:pt x="3585" y="56544"/>
                </a:lnTo>
                <a:lnTo>
                  <a:pt x="6030" y="56544"/>
                </a:lnTo>
                <a:lnTo>
                  <a:pt x="6030" y="55340"/>
                </a:lnTo>
                <a:lnTo>
                  <a:pt x="26730" y="10088"/>
                </a:lnTo>
                <a:lnTo>
                  <a:pt x="26730" y="8884"/>
                </a:lnTo>
                <a:lnTo>
                  <a:pt x="27871" y="7680"/>
                </a:lnTo>
                <a:lnTo>
                  <a:pt x="27871" y="2424"/>
                </a:lnTo>
                <a:lnTo>
                  <a:pt x="2428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3903866" y="6609615"/>
            <a:ext cx="27940" cy="57785"/>
          </a:xfrm>
          <a:custGeom>
            <a:avLst/>
            <a:gdLst/>
            <a:ahLst/>
            <a:cxnLst/>
            <a:rect l="l" t="t" r="r" b="b"/>
            <a:pathLst>
              <a:path w="27939" h="57784">
                <a:moveTo>
                  <a:pt x="24269" y="0"/>
                </a:moveTo>
                <a:lnTo>
                  <a:pt x="17000" y="0"/>
                </a:lnTo>
                <a:lnTo>
                  <a:pt x="15777" y="3635"/>
                </a:lnTo>
                <a:lnTo>
                  <a:pt x="14571" y="6059"/>
                </a:lnTo>
                <a:lnTo>
                  <a:pt x="1206" y="52512"/>
                </a:lnTo>
                <a:lnTo>
                  <a:pt x="0" y="53724"/>
                </a:lnTo>
                <a:lnTo>
                  <a:pt x="0" y="56149"/>
                </a:lnTo>
                <a:lnTo>
                  <a:pt x="3634" y="57359"/>
                </a:lnTo>
                <a:lnTo>
                  <a:pt x="4857" y="57359"/>
                </a:lnTo>
                <a:lnTo>
                  <a:pt x="6063" y="56149"/>
                </a:lnTo>
                <a:lnTo>
                  <a:pt x="6063" y="54936"/>
                </a:lnTo>
                <a:lnTo>
                  <a:pt x="26698" y="9694"/>
                </a:lnTo>
                <a:lnTo>
                  <a:pt x="26698" y="8484"/>
                </a:lnTo>
                <a:lnTo>
                  <a:pt x="27920" y="8484"/>
                </a:lnTo>
                <a:lnTo>
                  <a:pt x="27920" y="3635"/>
                </a:lnTo>
                <a:lnTo>
                  <a:pt x="2426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523240" y="1321786"/>
            <a:ext cx="5774690" cy="5450205"/>
          </a:xfrm>
          <a:prstGeom prst="rect">
            <a:avLst/>
          </a:prstGeom>
        </p:spPr>
        <p:txBody>
          <a:bodyPr vert="horz" wrap="square" lIns="0" tIns="197485" rIns="0" bIns="0" rtlCol="0">
            <a:spAutoFit/>
          </a:bodyPr>
          <a:lstStyle/>
          <a:p>
            <a:pPr marL="368300" marR="0" lvl="0" indent="-342900" algn="l" defTabSz="914400" rtl="0" eaLnBrk="1" fontAlgn="auto" latinLnBrk="0" hangingPunct="1">
              <a:lnSpc>
                <a:spcPct val="100000"/>
              </a:lnSpc>
              <a:spcBef>
                <a:spcPts val="1555"/>
              </a:spcBef>
              <a:spcAft>
                <a:spcPts val="0"/>
              </a:spcAft>
              <a:buClrTx/>
              <a:buSzTx/>
              <a:buFont typeface="Arial MT"/>
              <a:buChar char="•"/>
              <a:tabLst>
                <a:tab pos="367665" algn="l"/>
                <a:tab pos="368300" algn="l"/>
              </a:tabLst>
              <a:defRPr/>
            </a:pPr>
            <a:r>
              <a:rPr kumimoji="0" sz="3200" b="0" i="0" u="none" strike="noStrike" kern="1200" cap="none" spc="-10" normalizeH="0" baseline="0" noProof="0" dirty="0">
                <a:ln>
                  <a:noFill/>
                </a:ln>
                <a:solidFill>
                  <a:prstClr val="black"/>
                </a:solidFill>
                <a:effectLst/>
                <a:uLnTx/>
                <a:uFillTx/>
                <a:latin typeface="Calibri"/>
                <a:ea typeface="+mn-ea"/>
                <a:cs typeface="Calibri"/>
              </a:rPr>
              <a:t>Proof</a:t>
            </a:r>
            <a:r>
              <a:rPr kumimoji="0" sz="3200" b="0" i="0" u="none" strike="noStrike" kern="1200" cap="none" spc="-40" normalizeH="0" baseline="0" noProof="0" dirty="0">
                <a:ln>
                  <a:noFill/>
                </a:ln>
                <a:solidFill>
                  <a:prstClr val="black"/>
                </a:solidFill>
                <a:effectLst/>
                <a:uLnTx/>
                <a:uFillTx/>
                <a:latin typeface="Calibri"/>
                <a:ea typeface="+mn-ea"/>
                <a:cs typeface="Calibri"/>
              </a:rPr>
              <a:t> </a:t>
            </a:r>
            <a:r>
              <a:rPr kumimoji="0" sz="3200" b="0" i="0" u="none" strike="noStrike" kern="1200" cap="none" spc="-25" normalizeH="0" baseline="0" noProof="0" dirty="0">
                <a:ln>
                  <a:noFill/>
                </a:ln>
                <a:solidFill>
                  <a:prstClr val="black"/>
                </a:solidFill>
                <a:effectLst/>
                <a:uLnTx/>
                <a:uFillTx/>
                <a:latin typeface="Calibri"/>
                <a:ea typeface="+mn-ea"/>
                <a:cs typeface="Calibri"/>
              </a:rPr>
              <a:t>Sketch</a:t>
            </a:r>
            <a:r>
              <a:rPr kumimoji="0" sz="3200" b="0" i="0" u="none" strike="noStrike" kern="1200" cap="none" spc="-2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(cont)</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2222500" marR="17780" lvl="0" indent="0" algn="just" defTabSz="914400" rtl="0" eaLnBrk="1" fontAlgn="auto" latinLnBrk="0" hangingPunct="1">
              <a:lnSpc>
                <a:spcPct val="102400"/>
              </a:lnSpc>
              <a:spcBef>
                <a:spcPts val="545"/>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Arial MT"/>
                <a:ea typeface="+mn-ea"/>
                <a:cs typeface="Arial MT"/>
              </a:rPr>
              <a:t>Monotonic. </a:t>
            </a:r>
            <a:r>
              <a:rPr kumimoji="0" sz="1200" b="0" i="0" u="none" strike="noStrike" kern="1200" cap="none" spc="-35" normalizeH="0" baseline="0" noProof="0" dirty="0">
                <a:ln>
                  <a:noFill/>
                </a:ln>
                <a:solidFill>
                  <a:prstClr val="black"/>
                </a:solidFill>
                <a:effectLst/>
                <a:uLnTx/>
                <a:uFillTx/>
                <a:latin typeface="Arial MT"/>
                <a:ea typeface="+mn-ea"/>
                <a:cs typeface="Arial MT"/>
              </a:rPr>
              <a:t>To </a:t>
            </a:r>
            <a:r>
              <a:rPr kumimoji="0" sz="1200" b="0" i="0" u="none" strike="noStrike" kern="1200" cap="none" spc="-25" normalizeH="0" baseline="0" noProof="0" dirty="0">
                <a:ln>
                  <a:noFill/>
                </a:ln>
                <a:solidFill>
                  <a:prstClr val="black"/>
                </a:solidFill>
                <a:effectLst/>
                <a:uLnTx/>
                <a:uFillTx/>
                <a:latin typeface="Arial MT"/>
                <a:ea typeface="+mn-ea"/>
                <a:cs typeface="Arial MT"/>
              </a:rPr>
              <a:t>prove </a:t>
            </a:r>
            <a:r>
              <a:rPr kumimoji="0" sz="1200" b="0" i="0" u="none" strike="noStrike" kern="1200" cap="none" spc="-15" normalizeH="0" baseline="0" noProof="0" dirty="0">
                <a:ln>
                  <a:noFill/>
                </a:ln>
                <a:solidFill>
                  <a:prstClr val="black"/>
                </a:solidFill>
                <a:effectLst/>
                <a:uLnTx/>
                <a:uFillTx/>
                <a:latin typeface="Arial MT"/>
                <a:ea typeface="+mn-ea"/>
                <a:cs typeface="Arial MT"/>
              </a:rPr>
              <a:t>the </a:t>
            </a:r>
            <a:r>
              <a:rPr kumimoji="0" sz="1200" b="0" i="0" u="none" strike="noStrike" kern="1200" cap="none" spc="-25" normalizeH="0" baseline="0" noProof="0" dirty="0">
                <a:ln>
                  <a:noFill/>
                </a:ln>
                <a:solidFill>
                  <a:prstClr val="black"/>
                </a:solidFill>
                <a:effectLst/>
                <a:uLnTx/>
                <a:uFillTx/>
                <a:latin typeface="Arial MT"/>
                <a:ea typeface="+mn-ea"/>
                <a:cs typeface="Arial MT"/>
              </a:rPr>
              <a:t>monotonicity </a:t>
            </a:r>
            <a:r>
              <a:rPr kumimoji="0" sz="1200" b="0" i="0" u="none" strike="noStrike" kern="1200" cap="none" spc="-30" normalizeH="0" baseline="0" noProof="0" dirty="0">
                <a:ln>
                  <a:noFill/>
                </a:ln>
                <a:solidFill>
                  <a:prstClr val="black"/>
                </a:solidFill>
                <a:effectLst/>
                <a:uLnTx/>
                <a:uFillTx/>
                <a:latin typeface="Arial MT"/>
                <a:ea typeface="+mn-ea"/>
                <a:cs typeface="Arial MT"/>
              </a:rPr>
              <a:t>of </a:t>
            </a:r>
            <a:r>
              <a:rPr kumimoji="0" sz="1200" b="0" i="0" u="none" strike="noStrike" kern="1200" cap="none" spc="-40" normalizeH="0" baseline="0" noProof="0" dirty="0">
                <a:ln>
                  <a:noFill/>
                </a:ln>
                <a:solidFill>
                  <a:prstClr val="black"/>
                </a:solidFill>
                <a:effectLst/>
                <a:uLnTx/>
                <a:uFillTx/>
                <a:latin typeface="Arial MT"/>
                <a:ea typeface="+mn-ea"/>
                <a:cs typeface="Arial MT"/>
              </a:rPr>
              <a:t>Equation </a:t>
            </a:r>
            <a:r>
              <a:rPr kumimoji="0" sz="1200" b="0" i="0" u="none" strike="noStrike" kern="1200" cap="none" spc="-65" normalizeH="0" baseline="0" noProof="0" dirty="0">
                <a:ln>
                  <a:noFill/>
                </a:ln>
                <a:solidFill>
                  <a:prstClr val="black"/>
                </a:solidFill>
                <a:effectLst/>
                <a:uLnTx/>
                <a:uFillTx/>
                <a:latin typeface="Arial MT"/>
                <a:ea typeface="+mn-ea"/>
                <a:cs typeface="Arial MT"/>
              </a:rPr>
              <a:t>6, </a:t>
            </a:r>
            <a:r>
              <a:rPr kumimoji="0" sz="1200" b="0" i="0" u="none" strike="noStrike" kern="1200" cap="none" spc="-60" normalizeH="0" baseline="0" noProof="0" dirty="0">
                <a:ln>
                  <a:noFill/>
                </a:ln>
                <a:solidFill>
                  <a:prstClr val="black"/>
                </a:solidFill>
                <a:effectLst/>
                <a:uLnTx/>
                <a:uFillTx/>
                <a:latin typeface="Arial MT"/>
                <a:ea typeface="+mn-ea"/>
                <a:cs typeface="Arial MT"/>
              </a:rPr>
              <a:t> </a:t>
            </a:r>
            <a:r>
              <a:rPr kumimoji="0" sz="1200" b="0" i="0" u="none" strike="noStrike" kern="1200" cap="none" spc="15" normalizeH="0" baseline="0" noProof="0" dirty="0">
                <a:ln>
                  <a:noFill/>
                </a:ln>
                <a:solidFill>
                  <a:prstClr val="black"/>
                </a:solidFill>
                <a:effectLst/>
                <a:uLnTx/>
                <a:uFillTx/>
                <a:latin typeface="Arial MT"/>
                <a:ea typeface="+mn-ea"/>
                <a:cs typeface="Arial MT"/>
              </a:rPr>
              <a:t>we </a:t>
            </a:r>
            <a:r>
              <a:rPr kumimoji="0" sz="1200" b="0" i="0" u="none" strike="noStrike" kern="1200" cap="none" spc="-60" normalizeH="0" baseline="0" noProof="0" dirty="0">
                <a:ln>
                  <a:noFill/>
                </a:ln>
                <a:solidFill>
                  <a:prstClr val="black"/>
                </a:solidFill>
                <a:effectLst/>
                <a:uLnTx/>
                <a:uFillTx/>
                <a:latin typeface="Arial MT"/>
                <a:ea typeface="+mn-ea"/>
                <a:cs typeface="Arial MT"/>
              </a:rPr>
              <a:t>proceed </a:t>
            </a:r>
            <a:r>
              <a:rPr kumimoji="0" sz="1200" b="0" i="0" u="none" strike="noStrike" kern="1200" cap="none" spc="-25" normalizeH="0" baseline="0" noProof="0" dirty="0">
                <a:ln>
                  <a:noFill/>
                </a:ln>
                <a:solidFill>
                  <a:prstClr val="black"/>
                </a:solidFill>
                <a:effectLst/>
                <a:uLnTx/>
                <a:uFillTx/>
                <a:latin typeface="Arial MT"/>
                <a:ea typeface="+mn-ea"/>
                <a:cs typeface="Arial MT"/>
              </a:rPr>
              <a:t>by induction. </a:t>
            </a:r>
            <a:r>
              <a:rPr kumimoji="0" sz="1200" b="0" i="0" u="none" strike="noStrike" kern="1200" cap="none" spc="-30" normalizeH="0" baseline="0" noProof="0" dirty="0">
                <a:ln>
                  <a:noFill/>
                </a:ln>
                <a:solidFill>
                  <a:prstClr val="black"/>
                </a:solidFill>
                <a:effectLst/>
                <a:uLnTx/>
                <a:uFillTx/>
                <a:latin typeface="Arial MT"/>
                <a:ea typeface="+mn-ea"/>
                <a:cs typeface="Arial MT"/>
              </a:rPr>
              <a:t>We </a:t>
            </a:r>
            <a:r>
              <a:rPr kumimoji="0" sz="1200" b="0" i="0" u="none" strike="noStrike" kern="1200" cap="none" spc="-15" normalizeH="0" baseline="0" noProof="0" dirty="0">
                <a:ln>
                  <a:noFill/>
                </a:ln>
                <a:solidFill>
                  <a:prstClr val="black"/>
                </a:solidFill>
                <a:effectLst/>
                <a:uLnTx/>
                <a:uFillTx/>
                <a:latin typeface="Arial MT"/>
                <a:ea typeface="+mn-ea"/>
                <a:cs typeface="Arial MT"/>
              </a:rPr>
              <a:t>ﬁrst </a:t>
            </a:r>
            <a:r>
              <a:rPr kumimoji="0" sz="1200" b="0" i="0" u="none" strike="noStrike" kern="1200" cap="none" spc="-80" normalizeH="0" baseline="0" noProof="0" dirty="0">
                <a:ln>
                  <a:noFill/>
                </a:ln>
                <a:solidFill>
                  <a:prstClr val="black"/>
                </a:solidFill>
                <a:effectLst/>
                <a:uLnTx/>
                <a:uFillTx/>
                <a:latin typeface="Arial MT"/>
                <a:ea typeface="+mn-ea"/>
                <a:cs typeface="Arial MT"/>
              </a:rPr>
              <a:t>assume </a:t>
            </a:r>
            <a:r>
              <a:rPr kumimoji="0" sz="1200" b="0" i="0" u="none" strike="noStrike" kern="1200" cap="none" spc="-45" normalizeH="0" baseline="0" noProof="0" dirty="0">
                <a:ln>
                  <a:noFill/>
                </a:ln>
                <a:solidFill>
                  <a:prstClr val="black"/>
                </a:solidFill>
                <a:effectLst/>
                <a:uLnTx/>
                <a:uFillTx/>
                <a:latin typeface="Arial MT"/>
                <a:ea typeface="+mn-ea"/>
                <a:cs typeface="Arial MT"/>
              </a:rPr>
              <a:t>that </a:t>
            </a:r>
            <a:r>
              <a:rPr kumimoji="0" sz="1200" b="0" i="0" u="none" strike="noStrike" kern="1200" cap="none" spc="-30" normalizeH="0" baseline="0" noProof="0" dirty="0">
                <a:ln>
                  <a:noFill/>
                </a:ln>
                <a:solidFill>
                  <a:prstClr val="black"/>
                </a:solidFill>
                <a:effectLst/>
                <a:uLnTx/>
                <a:uFillTx/>
                <a:latin typeface="Arial MT"/>
                <a:ea typeface="+mn-ea"/>
                <a:cs typeface="Arial MT"/>
              </a:rPr>
              <a:t>principal </a:t>
            </a:r>
            <a:r>
              <a:rPr kumimoji="0" sz="1200" b="0" i="0" u="none" strike="noStrike" kern="1200" cap="none" spc="-25" normalizeH="0" baseline="0" noProof="0" dirty="0">
                <a:ln>
                  <a:noFill/>
                </a:ln>
                <a:solidFill>
                  <a:prstClr val="black"/>
                </a:solidFill>
                <a:effectLst/>
                <a:uLnTx/>
                <a:uFillTx/>
                <a:latin typeface="Arial MT"/>
                <a:ea typeface="+mn-ea"/>
                <a:cs typeface="Arial MT"/>
              </a:rPr>
              <a:t> </a:t>
            </a:r>
            <a:r>
              <a:rPr kumimoji="0" sz="1200" b="0" i="1" u="none" strike="noStrike" kern="1200" cap="none" spc="10" normalizeH="0" baseline="0" noProof="0" dirty="0">
                <a:ln>
                  <a:noFill/>
                </a:ln>
                <a:solidFill>
                  <a:prstClr val="black"/>
                </a:solidFill>
                <a:effectLst/>
                <a:uLnTx/>
                <a:uFillTx/>
                <a:latin typeface="Arial"/>
                <a:ea typeface="+mn-ea"/>
                <a:cs typeface="Arial"/>
              </a:rPr>
              <a:t>p </a:t>
            </a:r>
            <a:r>
              <a:rPr kumimoji="0" sz="1200" b="0" i="0" u="none" strike="noStrike" kern="1200" cap="none" spc="-60" normalizeH="0" baseline="0" noProof="0" dirty="0">
                <a:ln>
                  <a:noFill/>
                </a:ln>
                <a:solidFill>
                  <a:prstClr val="black"/>
                </a:solidFill>
                <a:effectLst/>
                <a:uLnTx/>
                <a:uFillTx/>
                <a:latin typeface="Arial MT"/>
                <a:ea typeface="+mn-ea"/>
                <a:cs typeface="Arial MT"/>
              </a:rPr>
              <a:t>has </a:t>
            </a:r>
            <a:r>
              <a:rPr kumimoji="0" sz="1200" b="0" i="0" u="none" strike="noStrike" kern="1200" cap="none" spc="-30" normalizeH="0" baseline="0" noProof="0" dirty="0">
                <a:ln>
                  <a:noFill/>
                </a:ln>
                <a:solidFill>
                  <a:prstClr val="black"/>
                </a:solidFill>
                <a:effectLst/>
                <a:uLnTx/>
                <a:uFillTx/>
                <a:latin typeface="Arial MT"/>
                <a:ea typeface="+mn-ea"/>
                <a:cs typeface="Arial MT"/>
              </a:rPr>
              <a:t>previously </a:t>
            </a:r>
            <a:r>
              <a:rPr kumimoji="0" sz="1200" b="0" i="0" u="none" strike="noStrike" kern="1200" cap="none" spc="-50" normalizeH="0" baseline="0" noProof="0" dirty="0">
                <a:ln>
                  <a:noFill/>
                </a:ln>
                <a:solidFill>
                  <a:prstClr val="black"/>
                </a:solidFill>
                <a:effectLst/>
                <a:uLnTx/>
                <a:uFillTx/>
                <a:latin typeface="Arial MT"/>
                <a:ea typeface="+mn-ea"/>
                <a:cs typeface="Arial MT"/>
              </a:rPr>
              <a:t>discovered </a:t>
            </a:r>
            <a:r>
              <a:rPr kumimoji="0" sz="1200" b="0" i="0" u="none" strike="noStrike" kern="1200" cap="none" spc="-15" normalizeH="0" baseline="0" noProof="0" dirty="0">
                <a:ln>
                  <a:noFill/>
                </a:ln>
                <a:solidFill>
                  <a:prstClr val="black"/>
                </a:solidFill>
                <a:effectLst/>
                <a:uLnTx/>
                <a:uFillTx/>
                <a:latin typeface="Arial MT"/>
                <a:ea typeface="+mn-ea"/>
                <a:cs typeface="Arial MT"/>
              </a:rPr>
              <a:t>the </a:t>
            </a:r>
            <a:r>
              <a:rPr kumimoji="0" sz="1200" b="0" i="0" u="none" strike="noStrike" kern="1200" cap="none" spc="-50" normalizeH="0" baseline="0" noProof="0" dirty="0">
                <a:ln>
                  <a:noFill/>
                </a:ln>
                <a:solidFill>
                  <a:prstClr val="black"/>
                </a:solidFill>
                <a:effectLst/>
                <a:uLnTx/>
                <a:uFillTx/>
                <a:latin typeface="Arial MT"/>
                <a:ea typeface="+mn-ea"/>
                <a:cs typeface="Arial MT"/>
              </a:rPr>
              <a:t>(ordered) </a:t>
            </a:r>
            <a:r>
              <a:rPr kumimoji="0" sz="1200" b="0" i="0" u="none" strike="noStrike" kern="1200" cap="none" spc="-15" normalizeH="0" baseline="0" noProof="0" dirty="0">
                <a:ln>
                  <a:noFill/>
                </a:ln>
                <a:solidFill>
                  <a:prstClr val="black"/>
                </a:solidFill>
                <a:effectLst/>
                <a:uLnTx/>
                <a:uFillTx/>
                <a:latin typeface="Arial MT"/>
                <a:ea typeface="+mn-ea"/>
                <a:cs typeface="Arial MT"/>
              </a:rPr>
              <a:t>collection </a:t>
            </a:r>
            <a:r>
              <a:rPr kumimoji="0" sz="1200" b="0" i="0" u="none" strike="noStrike" kern="1200" cap="none" spc="-65" normalizeH="0" baseline="0" noProof="0" dirty="0">
                <a:ln>
                  <a:noFill/>
                </a:ln>
                <a:solidFill>
                  <a:prstClr val="black"/>
                </a:solidFill>
                <a:effectLst/>
                <a:uLnTx/>
                <a:uFillTx/>
                <a:latin typeface="Arial MT"/>
                <a:ea typeface="+mn-ea"/>
                <a:cs typeface="Arial MT"/>
              </a:rPr>
              <a:t>of </a:t>
            </a:r>
            <a:r>
              <a:rPr kumimoji="0" sz="1200" b="0" i="0" u="none" strike="noStrike" kern="1200" cap="none" spc="-60"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proofs</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0" u="none" strike="noStrike" kern="1200" cap="none" spc="-60" normalizeH="0" baseline="0" noProof="0" dirty="0">
                <a:ln>
                  <a:noFill/>
                </a:ln>
                <a:solidFill>
                  <a:prstClr val="black"/>
                </a:solidFill>
                <a:effectLst/>
                <a:uLnTx/>
                <a:uFillTx/>
                <a:latin typeface="Arial MT"/>
                <a:ea typeface="+mn-ea"/>
                <a:cs typeface="Arial MT"/>
              </a:rPr>
              <a:t>and</a:t>
            </a:r>
            <a:r>
              <a:rPr kumimoji="0" sz="1200" b="0" i="0" u="none" strike="noStrike" kern="1200" cap="none" spc="-25" normalizeH="0" baseline="0" noProof="0" dirty="0">
                <a:ln>
                  <a:noFill/>
                </a:ln>
                <a:solidFill>
                  <a:prstClr val="black"/>
                </a:solidFill>
                <a:effectLst/>
                <a:uLnTx/>
                <a:uFillTx/>
                <a:latin typeface="Arial MT"/>
                <a:ea typeface="+mn-ea"/>
                <a:cs typeface="Arial MT"/>
              </a:rPr>
              <a:t> weights</a:t>
            </a:r>
            <a:r>
              <a:rPr kumimoji="0" sz="1200" b="0" i="0" u="none" strike="noStrike" kern="1200" cap="none" spc="-65" normalizeH="0" baseline="0" noProof="0" dirty="0">
                <a:ln>
                  <a:noFill/>
                </a:ln>
                <a:solidFill>
                  <a:prstClr val="black"/>
                </a:solidFill>
                <a:effectLst/>
                <a:uLnTx/>
                <a:uFillTx/>
                <a:latin typeface="Arial MT"/>
                <a:ea typeface="+mn-ea"/>
                <a:cs typeface="Arial MT"/>
              </a:rPr>
              <a:t> </a:t>
            </a:r>
            <a:r>
              <a:rPr kumimoji="0" sz="1200" b="0" i="0" u="none" strike="noStrike" kern="1200" cap="none" spc="40" normalizeH="0" baseline="0" noProof="0" dirty="0">
                <a:ln>
                  <a:noFill/>
                </a:ln>
                <a:solidFill>
                  <a:prstClr val="black"/>
                </a:solidFill>
                <a:effectLst/>
                <a:uLnTx/>
                <a:uFillTx/>
                <a:latin typeface="Arial MT"/>
                <a:ea typeface="+mn-ea"/>
                <a:cs typeface="Arial MT"/>
              </a:rPr>
              <a:t>(</a:t>
            </a:r>
            <a:r>
              <a:rPr kumimoji="0" sz="1200" b="0" i="1" u="none" strike="noStrike" kern="1200" cap="none" spc="40" normalizeH="0" baseline="0" noProof="0" dirty="0">
                <a:ln>
                  <a:noFill/>
                </a:ln>
                <a:solidFill>
                  <a:prstClr val="black"/>
                </a:solidFill>
                <a:effectLst/>
                <a:uLnTx/>
                <a:uFillTx/>
                <a:latin typeface="Arial"/>
                <a:ea typeface="+mn-ea"/>
                <a:cs typeface="Arial"/>
              </a:rPr>
              <a:t>C</a:t>
            </a:r>
            <a:r>
              <a:rPr kumimoji="0" sz="1275" b="0" i="0" u="none" strike="noStrike" kern="1200" cap="none" spc="60" normalizeH="0" baseline="-13071" noProof="0" dirty="0">
                <a:ln>
                  <a:noFill/>
                </a:ln>
                <a:solidFill>
                  <a:prstClr val="black"/>
                </a:solidFill>
                <a:effectLst/>
                <a:uLnTx/>
                <a:uFillTx/>
                <a:latin typeface="Arial MT"/>
                <a:ea typeface="+mn-ea"/>
                <a:cs typeface="Arial MT"/>
              </a:rPr>
              <a:t>1</a:t>
            </a:r>
            <a:r>
              <a:rPr kumimoji="0" sz="1200" b="0" i="1" u="none" strike="noStrike" kern="1200" cap="none" spc="40" normalizeH="0" baseline="0" noProof="0" dirty="0">
                <a:ln>
                  <a:noFill/>
                </a:ln>
                <a:solidFill>
                  <a:prstClr val="black"/>
                </a:solidFill>
                <a:effectLst/>
                <a:uLnTx/>
                <a:uFillTx/>
                <a:latin typeface="Arial"/>
                <a:ea typeface="+mn-ea"/>
                <a:cs typeface="Arial"/>
              </a:rPr>
              <a:t>,</a:t>
            </a:r>
            <a:r>
              <a:rPr kumimoji="0" sz="1200" b="0" i="1" u="none" strike="noStrike" kern="1200" cap="none" spc="-130" normalizeH="0" baseline="0" noProof="0" dirty="0">
                <a:ln>
                  <a:noFill/>
                </a:ln>
                <a:solidFill>
                  <a:prstClr val="black"/>
                </a:solidFill>
                <a:effectLst/>
                <a:uLnTx/>
                <a:uFillTx/>
                <a:latin typeface="Arial"/>
                <a:ea typeface="+mn-ea"/>
                <a:cs typeface="Arial"/>
              </a:rPr>
              <a:t> </a:t>
            </a:r>
            <a:r>
              <a:rPr kumimoji="0" sz="1200" b="0" i="1" u="none" strike="noStrike" kern="1200" cap="none" spc="75" normalizeH="0" baseline="0" noProof="0" dirty="0">
                <a:ln>
                  <a:noFill/>
                </a:ln>
                <a:solidFill>
                  <a:prstClr val="black"/>
                </a:solidFill>
                <a:effectLst/>
                <a:uLnTx/>
                <a:uFillTx/>
                <a:latin typeface="Arial"/>
                <a:ea typeface="+mn-ea"/>
                <a:cs typeface="Arial"/>
              </a:rPr>
              <a:t>w</a:t>
            </a:r>
            <a:r>
              <a:rPr kumimoji="0" sz="1275" b="0" i="0" u="none" strike="noStrike" kern="1200" cap="none" spc="112" normalizeH="0" baseline="-13071" noProof="0" dirty="0">
                <a:ln>
                  <a:noFill/>
                </a:ln>
                <a:solidFill>
                  <a:prstClr val="black"/>
                </a:solidFill>
                <a:effectLst/>
                <a:uLnTx/>
                <a:uFillTx/>
                <a:latin typeface="Arial MT"/>
                <a:ea typeface="+mn-ea"/>
                <a:cs typeface="Arial MT"/>
              </a:rPr>
              <a:t>1</a:t>
            </a:r>
            <a:r>
              <a:rPr kumimoji="0" sz="1200" b="0" i="0" u="none" strike="noStrike" kern="1200" cap="none" spc="75" normalizeH="0" baseline="0" noProof="0" dirty="0">
                <a:ln>
                  <a:noFill/>
                </a:ln>
                <a:solidFill>
                  <a:prstClr val="black"/>
                </a:solidFill>
                <a:effectLst/>
                <a:uLnTx/>
                <a:uFillTx/>
                <a:latin typeface="Arial MT"/>
                <a:ea typeface="+mn-ea"/>
                <a:cs typeface="Arial MT"/>
              </a:rPr>
              <a:t>)</a:t>
            </a:r>
            <a:r>
              <a:rPr kumimoji="0" sz="1200" b="0" i="1" u="none" strike="noStrike" kern="1200" cap="none" spc="75" normalizeH="0" baseline="0" noProof="0" dirty="0">
                <a:ln>
                  <a:noFill/>
                </a:ln>
                <a:solidFill>
                  <a:prstClr val="black"/>
                </a:solidFill>
                <a:effectLst/>
                <a:uLnTx/>
                <a:uFillTx/>
                <a:latin typeface="Arial"/>
                <a:ea typeface="+mn-ea"/>
                <a:cs typeface="Arial"/>
              </a:rPr>
              <a:t>,.</a:t>
            </a:r>
            <a:r>
              <a:rPr kumimoji="0" sz="1200" b="0" i="1" u="none" strike="noStrike" kern="1200" cap="none" spc="-125" normalizeH="0" baseline="0" noProof="0" dirty="0">
                <a:ln>
                  <a:noFill/>
                </a:ln>
                <a:solidFill>
                  <a:prstClr val="black"/>
                </a:solidFill>
                <a:effectLst/>
                <a:uLnTx/>
                <a:uFillTx/>
                <a:latin typeface="Arial"/>
                <a:ea typeface="+mn-ea"/>
                <a:cs typeface="Arial"/>
              </a:rPr>
              <a:t> </a:t>
            </a:r>
            <a:r>
              <a:rPr kumimoji="0" sz="1200" b="0" i="1" u="none" strike="noStrike" kern="1200" cap="none" spc="140" normalizeH="0" baseline="0" noProof="0" dirty="0">
                <a:ln>
                  <a:noFill/>
                </a:ln>
                <a:solidFill>
                  <a:prstClr val="black"/>
                </a:solidFill>
                <a:effectLst/>
                <a:uLnTx/>
                <a:uFillTx/>
                <a:latin typeface="Arial"/>
                <a:ea typeface="+mn-ea"/>
                <a:cs typeface="Arial"/>
              </a:rPr>
              <a:t>..,</a:t>
            </a:r>
            <a:r>
              <a:rPr kumimoji="0" sz="1200" b="0" i="1" u="none" strike="noStrike" kern="1200" cap="none" spc="-120" normalizeH="0" baseline="0" noProof="0" dirty="0">
                <a:ln>
                  <a:noFill/>
                </a:ln>
                <a:solidFill>
                  <a:prstClr val="black"/>
                </a:solidFill>
                <a:effectLst/>
                <a:uLnTx/>
                <a:uFillTx/>
                <a:latin typeface="Arial"/>
                <a:ea typeface="+mn-ea"/>
                <a:cs typeface="Arial"/>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a:t>
            </a:r>
            <a:r>
              <a:rPr kumimoji="0" sz="1200" b="0" i="1" u="none" strike="noStrike" kern="1200" cap="none" spc="30" normalizeH="0" baseline="0" noProof="0" dirty="0">
                <a:ln>
                  <a:noFill/>
                </a:ln>
                <a:solidFill>
                  <a:prstClr val="black"/>
                </a:solidFill>
                <a:effectLst/>
                <a:uLnTx/>
                <a:uFillTx/>
                <a:latin typeface="Arial"/>
                <a:ea typeface="+mn-ea"/>
                <a:cs typeface="Arial"/>
              </a:rPr>
              <a:t>C</a:t>
            </a:r>
            <a:r>
              <a:rPr kumimoji="0" sz="1275" b="0" i="1" u="none" strike="noStrike" kern="1200" cap="none" spc="44" normalizeH="0" baseline="-13071" noProof="0" dirty="0">
                <a:ln>
                  <a:noFill/>
                </a:ln>
                <a:solidFill>
                  <a:prstClr val="black"/>
                </a:solidFill>
                <a:effectLst/>
                <a:uLnTx/>
                <a:uFillTx/>
                <a:latin typeface="Arial"/>
                <a:ea typeface="+mn-ea"/>
                <a:cs typeface="Arial"/>
              </a:rPr>
              <a:t>n</a:t>
            </a:r>
            <a:r>
              <a:rPr kumimoji="0" sz="1275" b="0" i="1" u="none" strike="noStrike" kern="1200" cap="none" spc="-60" normalizeH="0" baseline="-13071" noProof="0" dirty="0">
                <a:ln>
                  <a:noFill/>
                </a:ln>
                <a:solidFill>
                  <a:prstClr val="black"/>
                </a:solidFill>
                <a:effectLst/>
                <a:uLnTx/>
                <a:uFillTx/>
                <a:latin typeface="Arial"/>
                <a:ea typeface="+mn-ea"/>
                <a:cs typeface="Arial"/>
              </a:rPr>
              <a:t> </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30" normalizeH="0" baseline="0" noProof="0" dirty="0">
                <a:ln>
                  <a:noFill/>
                </a:ln>
                <a:solidFill>
                  <a:prstClr val="black"/>
                </a:solidFill>
                <a:effectLst/>
                <a:uLnTx/>
                <a:uFillTx/>
                <a:latin typeface="Arial"/>
                <a:ea typeface="+mn-ea"/>
                <a:cs typeface="Arial"/>
              </a:rPr>
              <a:t> </a:t>
            </a:r>
            <a:r>
              <a:rPr kumimoji="0" sz="1200" b="0" i="1" u="none" strike="noStrike" kern="1200" cap="none" spc="10" normalizeH="0" baseline="0" noProof="0" dirty="0">
                <a:ln>
                  <a:noFill/>
                </a:ln>
                <a:solidFill>
                  <a:prstClr val="black"/>
                </a:solidFill>
                <a:effectLst/>
                <a:uLnTx/>
                <a:uFillTx/>
                <a:latin typeface="Arial"/>
                <a:ea typeface="+mn-ea"/>
                <a:cs typeface="Arial"/>
              </a:rPr>
              <a:t>w</a:t>
            </a:r>
            <a:r>
              <a:rPr kumimoji="0" sz="1275" b="0" i="1" u="none" strike="noStrike" kern="1200" cap="none" spc="15" normalizeH="0" baseline="-13071" noProof="0" dirty="0">
                <a:ln>
                  <a:noFill/>
                </a:ln>
                <a:solidFill>
                  <a:prstClr val="black"/>
                </a:solidFill>
                <a:effectLst/>
                <a:uLnTx/>
                <a:uFillTx/>
                <a:latin typeface="Arial"/>
                <a:ea typeface="+mn-ea"/>
                <a:cs typeface="Arial"/>
              </a:rPr>
              <a:t>n</a:t>
            </a:r>
            <a:r>
              <a:rPr kumimoji="0" sz="1275" b="0" i="1" u="none" strike="noStrike" kern="1200" cap="none" spc="-75" normalizeH="0" baseline="-13071" noProof="0" dirty="0">
                <a:ln>
                  <a:noFill/>
                </a:ln>
                <a:solidFill>
                  <a:prstClr val="black"/>
                </a:solidFill>
                <a:effectLst/>
                <a:uLnTx/>
                <a:uFillTx/>
                <a:latin typeface="Arial"/>
                <a:ea typeface="+mn-ea"/>
                <a:cs typeface="Arial"/>
              </a:rPr>
              <a:t> </a:t>
            </a:r>
            <a:r>
              <a:rPr kumimoji="0" sz="1200" b="0" i="0" u="none" strike="noStrike" kern="1200" cap="none" spc="5" normalizeH="0" baseline="0" noProof="0" dirty="0">
                <a:ln>
                  <a:noFill/>
                </a:ln>
                <a:solidFill>
                  <a:prstClr val="black"/>
                </a:solidFill>
                <a:effectLst/>
                <a:uLnTx/>
                <a:uFillTx/>
                <a:latin typeface="Arial MT"/>
                <a:ea typeface="+mn-ea"/>
                <a:cs typeface="Arial MT"/>
              </a:rPr>
              <a:t>)</a:t>
            </a:r>
            <a:r>
              <a:rPr kumimoji="0" sz="1200" b="0" i="0" u="none" strike="noStrike" kern="1200" cap="none" spc="105"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for</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0" u="none" strike="noStrike" kern="1200" cap="none" spc="-15" normalizeH="0" baseline="0" noProof="0" dirty="0">
                <a:ln>
                  <a:noFill/>
                </a:ln>
                <a:solidFill>
                  <a:prstClr val="black"/>
                </a:solidFill>
                <a:effectLst/>
                <a:uLnTx/>
                <a:uFillTx/>
                <a:latin typeface="Arial MT"/>
                <a:ea typeface="+mn-ea"/>
                <a:cs typeface="Arial MT"/>
              </a:rPr>
              <a:t>the</a:t>
            </a:r>
            <a:r>
              <a:rPr kumimoji="0" sz="1200" b="0" i="0" u="none" strike="noStrike" kern="1200" cap="none" spc="-8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role </a:t>
            </a:r>
            <a:r>
              <a:rPr kumimoji="0" sz="1200" b="0" i="0" u="none" strike="noStrike" kern="1200" cap="none" spc="-320" normalizeH="0" baseline="0" noProof="0" dirty="0">
                <a:ln>
                  <a:noFill/>
                </a:ln>
                <a:solidFill>
                  <a:prstClr val="black"/>
                </a:solidFill>
                <a:effectLst/>
                <a:uLnTx/>
                <a:uFillTx/>
                <a:latin typeface="Arial MT"/>
                <a:ea typeface="+mn-ea"/>
                <a:cs typeface="Arial MT"/>
              </a:rPr>
              <a:t> </a:t>
            </a:r>
            <a:r>
              <a:rPr kumimoji="0" sz="1200" b="0" i="1" u="none" strike="noStrike" kern="1200" cap="none" spc="110" normalizeH="0" baseline="0" noProof="0" dirty="0">
                <a:ln>
                  <a:noFill/>
                </a:ln>
                <a:solidFill>
                  <a:prstClr val="black"/>
                </a:solidFill>
                <a:effectLst/>
                <a:uLnTx/>
                <a:uFillTx/>
                <a:latin typeface="Arial"/>
                <a:ea typeface="+mn-ea"/>
                <a:cs typeface="Arial"/>
              </a:rPr>
              <a:t>A</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80" normalizeH="0" baseline="0" noProof="0" dirty="0">
                <a:ln>
                  <a:noFill/>
                </a:ln>
                <a:solidFill>
                  <a:prstClr val="black"/>
                </a:solidFill>
                <a:effectLst/>
                <a:uLnTx/>
                <a:uFillTx/>
                <a:latin typeface="Arial"/>
                <a:ea typeface="+mn-ea"/>
                <a:cs typeface="Arial"/>
              </a:rPr>
              <a:t>R</a:t>
            </a:r>
            <a:r>
              <a:rPr kumimoji="0" sz="1200" b="0" i="0" u="none" strike="noStrike" kern="1200" cap="none" spc="5" normalizeH="0" baseline="0" noProof="0" dirty="0">
                <a:ln>
                  <a:noFill/>
                </a:ln>
                <a:solidFill>
                  <a:prstClr val="black"/>
                </a:solidFill>
                <a:effectLst/>
                <a:uLnTx/>
                <a:uFillTx/>
                <a:latin typeface="Arial MT"/>
                <a:ea typeface="+mn-ea"/>
                <a:cs typeface="Arial MT"/>
              </a:rPr>
              <a:t>.</a:t>
            </a:r>
            <a:r>
              <a:rPr kumimoji="0" sz="1200" b="0" i="0" u="none" strike="noStrike" kern="1200" cap="none" spc="-3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65" normalizeH="0" baseline="0" noProof="0" dirty="0">
                <a:ln>
                  <a:noFill/>
                </a:ln>
                <a:solidFill>
                  <a:prstClr val="black"/>
                </a:solidFill>
                <a:effectLst/>
                <a:uLnTx/>
                <a:uFillTx/>
                <a:latin typeface="Arial MT"/>
                <a:ea typeface="+mn-ea"/>
                <a:cs typeface="Arial MT"/>
              </a:rPr>
              <a:t>h</a:t>
            </a:r>
            <a:r>
              <a:rPr kumimoji="0" sz="1200" b="0" i="0" u="none" strike="noStrike" kern="1200" cap="none" spc="10" normalizeH="0" baseline="0" noProof="0" dirty="0">
                <a:ln>
                  <a:noFill/>
                </a:ln>
                <a:solidFill>
                  <a:prstClr val="black"/>
                </a:solidFill>
                <a:effectLst/>
                <a:uLnTx/>
                <a:uFillTx/>
                <a:latin typeface="Arial MT"/>
                <a:ea typeface="+mn-ea"/>
                <a:cs typeface="Arial MT"/>
              </a:rPr>
              <a:t>e</a:t>
            </a:r>
            <a:r>
              <a:rPr kumimoji="0" sz="1200" b="0" i="0" u="none" strike="noStrike" kern="1200" cap="none" spc="-105"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b</a:t>
            </a:r>
            <a:r>
              <a:rPr kumimoji="0" sz="1200" b="0" i="0" u="none" strike="noStrike" kern="1200" cap="none" spc="-130" normalizeH="0" baseline="0" noProof="0" dirty="0">
                <a:ln>
                  <a:noFill/>
                </a:ln>
                <a:solidFill>
                  <a:prstClr val="black"/>
                </a:solidFill>
                <a:effectLst/>
                <a:uLnTx/>
                <a:uFillTx/>
                <a:latin typeface="Arial MT"/>
                <a:ea typeface="+mn-ea"/>
                <a:cs typeface="Arial MT"/>
              </a:rPr>
              <a:t>as</a:t>
            </a:r>
            <a:r>
              <a:rPr kumimoji="0" sz="1200" b="0" i="0" u="none" strike="noStrike" kern="1200" cap="none" spc="10" normalizeH="0" baseline="0" noProof="0" dirty="0">
                <a:ln>
                  <a:noFill/>
                </a:ln>
                <a:solidFill>
                  <a:prstClr val="black"/>
                </a:solidFill>
                <a:effectLst/>
                <a:uLnTx/>
                <a:uFillTx/>
                <a:latin typeface="Arial MT"/>
                <a:ea typeface="+mn-ea"/>
                <a:cs typeface="Arial MT"/>
              </a:rPr>
              <a:t>e</a:t>
            </a:r>
            <a:r>
              <a:rPr kumimoji="0" sz="1200" b="0" i="0" u="none" strike="noStrike" kern="1200" cap="none" spc="-114"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c</a:t>
            </a:r>
            <a:r>
              <a:rPr kumimoji="0" sz="1200" b="0" i="0" u="none" strike="noStrike" kern="1200" cap="none" spc="-130" normalizeH="0" baseline="0" noProof="0" dirty="0">
                <a:ln>
                  <a:noFill/>
                </a:ln>
                <a:solidFill>
                  <a:prstClr val="black"/>
                </a:solidFill>
                <a:effectLst/>
                <a:uLnTx/>
                <a:uFillTx/>
                <a:latin typeface="Arial MT"/>
                <a:ea typeface="+mn-ea"/>
                <a:cs typeface="Arial MT"/>
              </a:rPr>
              <a:t>as</a:t>
            </a:r>
            <a:r>
              <a:rPr kumimoji="0" sz="1200" b="0" i="0" u="none" strike="noStrike" kern="1200" cap="none" spc="10" normalizeH="0" baseline="0" noProof="0" dirty="0">
                <a:ln>
                  <a:noFill/>
                </a:ln>
                <a:solidFill>
                  <a:prstClr val="black"/>
                </a:solidFill>
                <a:effectLst/>
                <a:uLnTx/>
                <a:uFillTx/>
                <a:latin typeface="Arial MT"/>
                <a:ea typeface="+mn-ea"/>
                <a:cs typeface="Arial MT"/>
              </a:rPr>
              <a:t>e</a:t>
            </a:r>
            <a:r>
              <a:rPr kumimoji="0" sz="1200" b="0" i="0" u="none" strike="noStrike" kern="1200" cap="none" spc="-125"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25" normalizeH="0" baseline="0" noProof="0" dirty="0">
                <a:ln>
                  <a:noFill/>
                </a:ln>
                <a:solidFill>
                  <a:prstClr val="black"/>
                </a:solidFill>
                <a:effectLst/>
                <a:uLnTx/>
                <a:uFillTx/>
                <a:latin typeface="Arial MT"/>
                <a:ea typeface="+mn-ea"/>
                <a:cs typeface="Arial MT"/>
              </a:rPr>
              <a:t> </a:t>
            </a:r>
            <a:r>
              <a:rPr kumimoji="0" sz="1200" b="0" i="0" u="none" strike="noStrike" kern="1200" cap="none" spc="15" normalizeH="0" baseline="0" noProof="0" dirty="0">
                <a:ln>
                  <a:noFill/>
                </a:ln>
                <a:solidFill>
                  <a:prstClr val="black"/>
                </a:solidFill>
                <a:effectLst/>
                <a:uLnTx/>
                <a:uFillTx/>
                <a:latin typeface="Arial MT"/>
                <a:ea typeface="+mn-ea"/>
                <a:cs typeface="Arial MT"/>
              </a:rPr>
              <a:t>we</a:t>
            </a:r>
            <a:r>
              <a:rPr kumimoji="0" sz="1200" b="0" i="0" u="none" strike="noStrike" kern="1200" cap="none" spc="-130" normalizeH="0" baseline="0" noProof="0" dirty="0">
                <a:ln>
                  <a:noFill/>
                </a:ln>
                <a:solidFill>
                  <a:prstClr val="black"/>
                </a:solidFill>
                <a:effectLst/>
                <a:uLnTx/>
                <a:uFillTx/>
                <a:latin typeface="Arial MT"/>
                <a:ea typeface="+mn-ea"/>
                <a:cs typeface="Arial MT"/>
              </a:rPr>
              <a:t> </a:t>
            </a:r>
            <a:r>
              <a:rPr kumimoji="0" sz="1200" b="0" i="0" u="none" strike="noStrike" kern="1200" cap="none" spc="-50" normalizeH="0" baseline="0" noProof="0" dirty="0">
                <a:ln>
                  <a:noFill/>
                </a:ln>
                <a:solidFill>
                  <a:prstClr val="black"/>
                </a:solidFill>
                <a:effectLst/>
                <a:uLnTx/>
                <a:uFillTx/>
                <a:latin typeface="Arial MT"/>
                <a:ea typeface="+mn-ea"/>
                <a:cs typeface="Arial MT"/>
              </a:rPr>
              <a:t>m</a:t>
            </a:r>
            <a:r>
              <a:rPr kumimoji="0" sz="1200" b="0" i="0" u="none" strike="noStrike" kern="1200" cap="none" spc="-65" normalizeH="0" baseline="0" noProof="0" dirty="0">
                <a:ln>
                  <a:noFill/>
                </a:ln>
                <a:solidFill>
                  <a:prstClr val="black"/>
                </a:solidFill>
                <a:effectLst/>
                <a:uLnTx/>
                <a:uFillTx/>
                <a:latin typeface="Arial MT"/>
                <a:ea typeface="+mn-ea"/>
                <a:cs typeface="Arial MT"/>
              </a:rPr>
              <a:t>u</a:t>
            </a:r>
            <a:r>
              <a:rPr kumimoji="0" sz="1200" b="0" i="0" u="none" strike="noStrike" kern="1200" cap="none" spc="-130" normalizeH="0" baseline="0" noProof="0" dirty="0">
                <a:ln>
                  <a:noFill/>
                </a:ln>
                <a:solidFill>
                  <a:prstClr val="black"/>
                </a:solidFill>
                <a:effectLst/>
                <a:uLnTx/>
                <a:uFillTx/>
                <a:latin typeface="Arial MT"/>
                <a:ea typeface="+mn-ea"/>
                <a:cs typeface="Arial MT"/>
              </a:rPr>
              <a:t>s</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con</a:t>
            </a:r>
            <a:r>
              <a:rPr kumimoji="0" sz="1200" b="0" i="0" u="none" strike="noStrike" kern="1200" cap="none" spc="-130" normalizeH="0" baseline="0" noProof="0" dirty="0">
                <a:ln>
                  <a:noFill/>
                </a:ln>
                <a:solidFill>
                  <a:prstClr val="black"/>
                </a:solidFill>
                <a:effectLst/>
                <a:uLnTx/>
                <a:uFillTx/>
                <a:latin typeface="Arial MT"/>
                <a:ea typeface="+mn-ea"/>
                <a:cs typeface="Arial MT"/>
              </a:rPr>
              <a:t>s</a:t>
            </a:r>
            <a:r>
              <a:rPr kumimoji="0" sz="1200" b="0" i="0" u="none" strike="noStrike" kern="1200" cap="none" spc="65" normalizeH="0" baseline="0" noProof="0" dirty="0">
                <a:ln>
                  <a:noFill/>
                </a:ln>
                <a:solidFill>
                  <a:prstClr val="black"/>
                </a:solidFill>
                <a:effectLst/>
                <a:uLnTx/>
                <a:uFillTx/>
                <a:latin typeface="Arial MT"/>
                <a:ea typeface="+mn-ea"/>
                <a:cs typeface="Arial MT"/>
              </a:rPr>
              <a:t>i</a:t>
            </a:r>
            <a:r>
              <a:rPr kumimoji="0" sz="1200" b="0" i="0" u="none" strike="noStrike" kern="1200" cap="none" spc="-65" normalizeH="0" baseline="0" noProof="0" dirty="0">
                <a:ln>
                  <a:noFill/>
                </a:ln>
                <a:solidFill>
                  <a:prstClr val="black"/>
                </a:solidFill>
                <a:effectLst/>
                <a:uLnTx/>
                <a:uFillTx/>
                <a:latin typeface="Arial MT"/>
                <a:ea typeface="+mn-ea"/>
                <a:cs typeface="Arial MT"/>
              </a:rPr>
              <a:t>d</a:t>
            </a:r>
            <a:r>
              <a:rPr kumimoji="0" sz="1200" b="0" i="0" u="none" strike="noStrike" kern="1200" cap="none" spc="-130" normalizeH="0" baseline="0" noProof="0" dirty="0">
                <a:ln>
                  <a:noFill/>
                </a:ln>
                <a:solidFill>
                  <a:prstClr val="black"/>
                </a:solidFill>
                <a:effectLst/>
                <a:uLnTx/>
                <a:uFillTx/>
                <a:latin typeface="Arial MT"/>
                <a:ea typeface="+mn-ea"/>
                <a:cs typeface="Arial MT"/>
              </a:rPr>
              <a:t>e</a:t>
            </a:r>
            <a:r>
              <a:rPr kumimoji="0" sz="1200" b="0" i="0" u="none" strike="noStrike" kern="1200" cap="none" spc="5" normalizeH="0" baseline="0" noProof="0" dirty="0">
                <a:ln>
                  <a:noFill/>
                </a:ln>
                <a:solidFill>
                  <a:prstClr val="black"/>
                </a:solidFill>
                <a:effectLst/>
                <a:uLnTx/>
                <a:uFillTx/>
                <a:latin typeface="Arial MT"/>
                <a:ea typeface="+mn-ea"/>
                <a:cs typeface="Arial MT"/>
              </a:rPr>
              <a:t>r</a:t>
            </a:r>
            <a:r>
              <a:rPr kumimoji="0" sz="1200" b="0" i="0" u="none" strike="noStrike" kern="1200" cap="none" spc="45" normalizeH="0" baseline="0" noProof="0" dirty="0">
                <a:ln>
                  <a:noFill/>
                </a:ln>
                <a:solidFill>
                  <a:prstClr val="black"/>
                </a:solidFill>
                <a:effectLst/>
                <a:uLnTx/>
                <a:uFillTx/>
                <a:latin typeface="Arial MT"/>
                <a:ea typeface="+mn-ea"/>
                <a:cs typeface="Arial MT"/>
              </a:rPr>
              <a:t> </a:t>
            </a:r>
            <a:r>
              <a:rPr kumimoji="0" sz="1200" b="0" i="0" u="none" strike="noStrike" kern="1200" cap="none" spc="70" normalizeH="0" baseline="0" noProof="0" dirty="0">
                <a:ln>
                  <a:noFill/>
                </a:ln>
                <a:solidFill>
                  <a:prstClr val="black"/>
                </a:solidFill>
                <a:effectLst/>
                <a:uLnTx/>
                <a:uFillTx/>
                <a:latin typeface="Arial MT"/>
                <a:ea typeface="+mn-ea"/>
                <a:cs typeface="Arial MT"/>
              </a:rPr>
              <a:t>i</a:t>
            </a:r>
            <a:r>
              <a:rPr kumimoji="0" sz="1200" b="0" i="0" u="none" strike="noStrike" kern="1200" cap="none" spc="10" normalizeH="0" baseline="0" noProof="0" dirty="0">
                <a:ln>
                  <a:noFill/>
                </a:ln>
                <a:solidFill>
                  <a:prstClr val="black"/>
                </a:solidFill>
                <a:effectLst/>
                <a:uLnTx/>
                <a:uFillTx/>
                <a:latin typeface="Arial MT"/>
                <a:ea typeface="+mn-ea"/>
                <a:cs typeface="Arial MT"/>
              </a:rPr>
              <a:t>s</a:t>
            </a:r>
            <a:r>
              <a:rPr kumimoji="0" sz="1200" b="0" i="0" u="none" strike="noStrike" kern="1200" cap="none" spc="-12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15" normalizeH="0" baseline="0" noProof="0" dirty="0">
                <a:ln>
                  <a:noFill/>
                </a:ln>
                <a:solidFill>
                  <a:prstClr val="black"/>
                </a:solidFill>
                <a:effectLst/>
                <a:uLnTx/>
                <a:uFillTx/>
                <a:latin typeface="Arial MT"/>
                <a:ea typeface="+mn-ea"/>
                <a:cs typeface="Arial MT"/>
              </a:rPr>
              <a:t> </a:t>
            </a:r>
            <a:r>
              <a:rPr kumimoji="0" sz="1200" b="0" i="0" u="none" strike="noStrike" kern="1200" cap="none" spc="10" normalizeH="0" baseline="0" noProof="0" dirty="0">
                <a:ln>
                  <a:noFill/>
                </a:ln>
                <a:solidFill>
                  <a:prstClr val="black"/>
                </a:solidFill>
                <a:effectLst/>
                <a:uLnTx/>
                <a:uFillTx/>
                <a:latin typeface="Arial MT"/>
                <a:ea typeface="+mn-ea"/>
                <a:cs typeface="Arial MT"/>
              </a:rPr>
              <a:t>a</a:t>
            </a:r>
            <a:r>
              <a:rPr kumimoji="0" sz="1200" b="0" i="0" u="none" strike="noStrike" kern="1200" cap="none" spc="-13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n</a:t>
            </a:r>
            <a:r>
              <a:rPr kumimoji="0" sz="1200" b="0" i="0" u="none" strike="noStrike" kern="1200" cap="none" spc="-150" normalizeH="0" baseline="0" noProof="0" dirty="0">
                <a:ln>
                  <a:noFill/>
                </a:ln>
                <a:solidFill>
                  <a:prstClr val="black"/>
                </a:solidFill>
                <a:effectLst/>
                <a:uLnTx/>
                <a:uFillTx/>
                <a:latin typeface="Arial MT"/>
                <a:ea typeface="+mn-ea"/>
                <a:cs typeface="Arial MT"/>
              </a:rPr>
              <a:t>e</a:t>
            </a:r>
            <a:r>
              <a:rPr kumimoji="0" sz="1200" b="0" i="0" u="none" strike="noStrike" kern="1200" cap="none" spc="10" normalizeH="0" baseline="0" noProof="0" dirty="0">
                <a:ln>
                  <a:noFill/>
                </a:ln>
                <a:solidFill>
                  <a:prstClr val="black"/>
                </a:solidFill>
                <a:effectLst/>
                <a:uLnTx/>
                <a:uFillTx/>
                <a:latin typeface="Arial MT"/>
                <a:ea typeface="+mn-ea"/>
                <a:cs typeface="Arial MT"/>
              </a:rPr>
              <a:t>w  </a:t>
            </a:r>
            <a:r>
              <a:rPr kumimoji="0" sz="1200" b="0" i="0" u="none" strike="noStrike" kern="1200" cap="none" spc="-30" normalizeH="0" baseline="0" noProof="0" dirty="0">
                <a:ln>
                  <a:noFill/>
                </a:ln>
                <a:solidFill>
                  <a:prstClr val="black"/>
                </a:solidFill>
                <a:effectLst/>
                <a:uLnTx/>
                <a:uFillTx/>
                <a:latin typeface="Arial MT"/>
                <a:ea typeface="+mn-ea"/>
                <a:cs typeface="Arial MT"/>
              </a:rPr>
              <a:t>pair </a:t>
            </a:r>
            <a:r>
              <a:rPr kumimoji="0" sz="1200" b="0" i="0" u="none" strike="noStrike" kern="1200" cap="none" spc="50" normalizeH="0" baseline="0" noProof="0" dirty="0">
                <a:ln>
                  <a:noFill/>
                </a:ln>
                <a:solidFill>
                  <a:prstClr val="black"/>
                </a:solidFill>
                <a:effectLst/>
                <a:uLnTx/>
                <a:uFillTx/>
                <a:latin typeface="Arial MT"/>
                <a:ea typeface="+mn-ea"/>
                <a:cs typeface="Arial MT"/>
              </a:rPr>
              <a:t>(</a:t>
            </a:r>
            <a:r>
              <a:rPr kumimoji="0" sz="1200" b="0" i="1" u="none" strike="noStrike" kern="1200" cap="none" spc="50" normalizeH="0" baseline="0" noProof="0" dirty="0">
                <a:ln>
                  <a:noFill/>
                </a:ln>
                <a:solidFill>
                  <a:prstClr val="black"/>
                </a:solidFill>
                <a:effectLst/>
                <a:uLnTx/>
                <a:uFillTx/>
                <a:latin typeface="Arial"/>
                <a:ea typeface="+mn-ea"/>
                <a:cs typeface="Arial"/>
              </a:rPr>
              <a:t>C</a:t>
            </a:r>
            <a:r>
              <a:rPr kumimoji="0" sz="1275" b="0" i="1" u="none" strike="noStrike" kern="1200" cap="none" spc="75" normalizeH="0" baseline="-13071" noProof="0" dirty="0">
                <a:ln>
                  <a:noFill/>
                </a:ln>
                <a:solidFill>
                  <a:prstClr val="black"/>
                </a:solidFill>
                <a:effectLst/>
                <a:uLnTx/>
                <a:uFillTx/>
                <a:latin typeface="Arial"/>
                <a:ea typeface="+mn-ea"/>
                <a:cs typeface="Arial"/>
              </a:rPr>
              <a:t>s</a:t>
            </a:r>
            <a:r>
              <a:rPr kumimoji="0" sz="1200" b="0" i="1" u="none" strike="noStrike" kern="1200" cap="none" spc="50" normalizeH="0" baseline="0" noProof="0" dirty="0">
                <a:ln>
                  <a:noFill/>
                </a:ln>
                <a:solidFill>
                  <a:prstClr val="black"/>
                </a:solidFill>
                <a:effectLst/>
                <a:uLnTx/>
                <a:uFillTx/>
                <a:latin typeface="Arial"/>
                <a:ea typeface="+mn-ea"/>
                <a:cs typeface="Arial"/>
              </a:rPr>
              <a:t>, </a:t>
            </a:r>
            <a:r>
              <a:rPr kumimoji="0" sz="1200" b="0" i="1" u="none" strike="noStrike" kern="1200" cap="none" spc="10" normalizeH="0" baseline="0" noProof="0" dirty="0">
                <a:ln>
                  <a:noFill/>
                </a:ln>
                <a:solidFill>
                  <a:prstClr val="black"/>
                </a:solidFill>
                <a:effectLst/>
                <a:uLnTx/>
                <a:uFillTx/>
                <a:latin typeface="Arial"/>
                <a:ea typeface="+mn-ea"/>
                <a:cs typeface="Arial"/>
              </a:rPr>
              <a:t>w</a:t>
            </a:r>
            <a:r>
              <a:rPr kumimoji="0" sz="1275" b="0" i="1" u="none" strike="noStrike" kern="1200" cap="none" spc="15" normalizeH="0" baseline="-13071" noProof="0" dirty="0">
                <a:ln>
                  <a:noFill/>
                </a:ln>
                <a:solidFill>
                  <a:prstClr val="black"/>
                </a:solidFill>
                <a:effectLst/>
                <a:uLnTx/>
                <a:uFillTx/>
                <a:latin typeface="Arial"/>
                <a:ea typeface="+mn-ea"/>
                <a:cs typeface="Arial"/>
              </a:rPr>
              <a:t>s </a:t>
            </a:r>
            <a:r>
              <a:rPr kumimoji="0" sz="1200" b="0" i="0" u="none" strike="noStrike" kern="1200" cap="none" spc="5" normalizeH="0" baseline="0" noProof="0" dirty="0">
                <a:ln>
                  <a:noFill/>
                </a:ln>
                <a:solidFill>
                  <a:prstClr val="black"/>
                </a:solidFill>
                <a:effectLst/>
                <a:uLnTx/>
                <a:uFillTx/>
                <a:latin typeface="Arial MT"/>
                <a:ea typeface="+mn-ea"/>
                <a:cs typeface="Arial MT"/>
              </a:rPr>
              <a:t>) </a:t>
            </a:r>
            <a:r>
              <a:rPr kumimoji="0" sz="1200" b="0" i="0" u="none" strike="noStrike" kern="1200" cap="none" spc="40" normalizeH="0" baseline="0" noProof="0" dirty="0">
                <a:ln>
                  <a:noFill/>
                </a:ln>
                <a:solidFill>
                  <a:prstClr val="black"/>
                </a:solidFill>
                <a:effectLst/>
                <a:uLnTx/>
                <a:uFillTx/>
                <a:latin typeface="Arial MT"/>
                <a:ea typeface="+mn-ea"/>
                <a:cs typeface="Arial MT"/>
              </a:rPr>
              <a:t>is </a:t>
            </a:r>
            <a:r>
              <a:rPr kumimoji="0" sz="1200" b="0" i="0" u="none" strike="noStrike" kern="1200" cap="none" spc="-50" normalizeH="0" baseline="0" noProof="0" dirty="0">
                <a:ln>
                  <a:noFill/>
                </a:ln>
                <a:solidFill>
                  <a:prstClr val="black"/>
                </a:solidFill>
                <a:effectLst/>
                <a:uLnTx/>
                <a:uFillTx/>
                <a:latin typeface="Arial MT"/>
                <a:ea typeface="+mn-ea"/>
                <a:cs typeface="Arial MT"/>
              </a:rPr>
              <a:t>discovered </a:t>
            </a:r>
            <a:r>
              <a:rPr kumimoji="0" sz="1200" b="0" i="0" u="none" strike="noStrike" kern="1200" cap="none" spc="-60" normalizeH="0" baseline="0" noProof="0" dirty="0">
                <a:ln>
                  <a:noFill/>
                </a:ln>
                <a:solidFill>
                  <a:prstClr val="black"/>
                </a:solidFill>
                <a:effectLst/>
                <a:uLnTx/>
                <a:uFillTx/>
                <a:latin typeface="Arial MT"/>
                <a:ea typeface="+mn-ea"/>
                <a:cs typeface="Arial MT"/>
              </a:rPr>
              <a:t>such </a:t>
            </a:r>
            <a:r>
              <a:rPr kumimoji="0" sz="1200" b="0" i="0" u="none" strike="noStrike" kern="1200" cap="none" spc="-45" normalizeH="0" baseline="0" noProof="0" dirty="0">
                <a:ln>
                  <a:noFill/>
                </a:ln>
                <a:solidFill>
                  <a:prstClr val="black"/>
                </a:solidFill>
                <a:effectLst/>
                <a:uLnTx/>
                <a:uFillTx/>
                <a:latin typeface="Arial MT"/>
                <a:ea typeface="+mn-ea"/>
                <a:cs typeface="Arial MT"/>
              </a:rPr>
              <a:t>that </a:t>
            </a:r>
            <a:r>
              <a:rPr kumimoji="0" sz="1200" b="0" i="0" u="none" strike="noStrike" kern="1200" cap="none" spc="-25" normalizeH="0" baseline="0" noProof="0" dirty="0">
                <a:ln>
                  <a:noFill/>
                </a:ln>
                <a:solidFill>
                  <a:prstClr val="black"/>
                </a:solidFill>
                <a:effectLst/>
                <a:uLnTx/>
                <a:uFillTx/>
                <a:latin typeface="Arial MT"/>
                <a:ea typeface="+mn-ea"/>
                <a:cs typeface="Arial MT"/>
              </a:rPr>
              <a:t>no </a:t>
            </a:r>
            <a:r>
              <a:rPr kumimoji="0" sz="1200" b="0" i="0" u="none" strike="noStrike" kern="1200" cap="none" spc="-30" normalizeH="0" baseline="0" noProof="0" dirty="0">
                <a:ln>
                  <a:noFill/>
                </a:ln>
                <a:solidFill>
                  <a:prstClr val="black"/>
                </a:solidFill>
                <a:effectLst/>
                <a:uLnTx/>
                <a:uFillTx/>
                <a:latin typeface="Arial MT"/>
                <a:ea typeface="+mn-ea"/>
                <a:cs typeface="Arial MT"/>
              </a:rPr>
              <a:t>weight </a:t>
            </a:r>
            <a:r>
              <a:rPr kumimoji="0" sz="1200" b="0" i="1" u="none" strike="noStrike" kern="1200" cap="none" spc="5" normalizeH="0" baseline="0" noProof="0" dirty="0">
                <a:ln>
                  <a:noFill/>
                </a:ln>
                <a:solidFill>
                  <a:prstClr val="black"/>
                </a:solidFill>
                <a:effectLst/>
                <a:uLnTx/>
                <a:uFillTx/>
                <a:latin typeface="Arial"/>
                <a:ea typeface="+mn-ea"/>
                <a:cs typeface="Arial"/>
              </a:rPr>
              <a:t>w</a:t>
            </a:r>
            <a:r>
              <a:rPr kumimoji="0" sz="1275" b="0" i="1" u="none" strike="noStrike" kern="1200" cap="none" spc="7" normalizeH="0" baseline="-13071" noProof="0" dirty="0">
                <a:ln>
                  <a:noFill/>
                </a:ln>
                <a:solidFill>
                  <a:prstClr val="black"/>
                </a:solidFill>
                <a:effectLst/>
                <a:uLnTx/>
                <a:uFillTx/>
                <a:latin typeface="Arial"/>
                <a:ea typeface="+mn-ea"/>
                <a:cs typeface="Arial"/>
              </a:rPr>
              <a:t>i</a:t>
            </a:r>
            <a:r>
              <a:rPr kumimoji="0" sz="1275" b="0" i="1" u="none" strike="noStrike" kern="1200" cap="none" spc="15" normalizeH="0" baseline="-13071" noProof="0" dirty="0">
                <a:ln>
                  <a:noFill/>
                </a:ln>
                <a:solidFill>
                  <a:prstClr val="black"/>
                </a:solidFill>
                <a:effectLst/>
                <a:uLnTx/>
                <a:uFillTx/>
                <a:latin typeface="Arial"/>
                <a:ea typeface="+mn-ea"/>
                <a:cs typeface="Arial"/>
              </a:rPr>
              <a:t> </a:t>
            </a:r>
            <a:r>
              <a:rPr kumimoji="0" sz="1200" b="0" i="0" u="none" strike="noStrike" kern="1200" cap="none" spc="70" normalizeH="0" baseline="0" noProof="0" dirty="0">
                <a:ln>
                  <a:noFill/>
                </a:ln>
                <a:solidFill>
                  <a:prstClr val="black"/>
                </a:solidFill>
                <a:effectLst/>
                <a:uLnTx/>
                <a:uFillTx/>
                <a:latin typeface="Arial MT"/>
                <a:ea typeface="+mn-ea"/>
                <a:cs typeface="Arial MT"/>
              </a:rPr>
              <a:t>is </a:t>
            </a:r>
            <a:r>
              <a:rPr kumimoji="0" sz="1200" b="0" i="0" u="none" strike="noStrike" kern="1200" cap="none" spc="75"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l</a:t>
            </a:r>
            <a:r>
              <a:rPr kumimoji="0" sz="1200" b="0" i="0" u="none" strike="noStrike" kern="1200" cap="none" spc="-130" normalizeH="0" baseline="0" noProof="0" dirty="0">
                <a:ln>
                  <a:noFill/>
                </a:ln>
                <a:solidFill>
                  <a:prstClr val="black"/>
                </a:solidFill>
                <a:effectLst/>
                <a:uLnTx/>
                <a:uFillTx/>
                <a:latin typeface="Arial MT"/>
                <a:ea typeface="+mn-ea"/>
                <a:cs typeface="Arial MT"/>
              </a:rPr>
              <a:t>es</a:t>
            </a:r>
            <a:r>
              <a:rPr kumimoji="0" sz="1200" b="0" i="0" u="none" strike="noStrike" kern="1200" cap="none" spc="10" normalizeH="0" baseline="0" noProof="0" dirty="0">
                <a:ln>
                  <a:noFill/>
                </a:ln>
                <a:solidFill>
                  <a:prstClr val="black"/>
                </a:solidFill>
                <a:effectLst/>
                <a:uLnTx/>
                <a:uFillTx/>
                <a:latin typeface="Arial MT"/>
                <a:ea typeface="+mn-ea"/>
                <a:cs typeface="Arial MT"/>
              </a:rPr>
              <a:t>s</a:t>
            </a:r>
            <a:r>
              <a:rPr kumimoji="0" sz="1200" b="0" i="0" u="none" strike="noStrike" kern="1200" cap="none" spc="-1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10" normalizeH="0" baseline="0" noProof="0" dirty="0">
                <a:ln>
                  <a:noFill/>
                </a:ln>
                <a:solidFill>
                  <a:prstClr val="black"/>
                </a:solidFill>
                <a:effectLst/>
                <a:uLnTx/>
                <a:uFillTx/>
                <a:latin typeface="Arial MT"/>
                <a:ea typeface="+mn-ea"/>
                <a:cs typeface="Arial MT"/>
              </a:rPr>
              <a:t>n</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1" u="none" strike="noStrike" kern="1200" cap="none" spc="5" normalizeH="0" baseline="0" noProof="0" dirty="0">
                <a:ln>
                  <a:noFill/>
                </a:ln>
                <a:solidFill>
                  <a:prstClr val="black"/>
                </a:solidFill>
                <a:effectLst/>
                <a:uLnTx/>
                <a:uFillTx/>
                <a:latin typeface="Arial"/>
                <a:ea typeface="+mn-ea"/>
                <a:cs typeface="Arial"/>
              </a:rPr>
              <a:t>w</a:t>
            </a:r>
            <a:r>
              <a:rPr kumimoji="0" sz="1275" b="0" i="1" u="none" strike="noStrike" kern="1200" cap="none" spc="7" normalizeH="0" baseline="-13071" noProof="0" dirty="0">
                <a:ln>
                  <a:noFill/>
                </a:ln>
                <a:solidFill>
                  <a:prstClr val="black"/>
                </a:solidFill>
                <a:effectLst/>
                <a:uLnTx/>
                <a:uFillTx/>
                <a:latin typeface="Arial"/>
                <a:ea typeface="+mn-ea"/>
                <a:cs typeface="Arial"/>
              </a:rPr>
              <a:t>s</a:t>
            </a:r>
            <a:r>
              <a:rPr kumimoji="0" sz="1275" b="0" i="1" u="none" strike="noStrike" kern="1200" cap="none" spc="-225" normalizeH="0" baseline="-13071" noProof="0" dirty="0">
                <a:ln>
                  <a:noFill/>
                </a:ln>
                <a:solidFill>
                  <a:prstClr val="black"/>
                </a:solidFill>
                <a:effectLst/>
                <a:uLnTx/>
                <a:uFillTx/>
                <a:latin typeface="Arial"/>
                <a:ea typeface="+mn-ea"/>
                <a:cs typeface="Arial"/>
              </a:rPr>
              <a:t> </a:t>
            </a:r>
            <a:r>
              <a:rPr kumimoji="0" sz="1200" b="0" i="0" u="none" strike="noStrike" kern="1200" cap="none" spc="5" normalizeH="0" baseline="0" noProof="0" dirty="0">
                <a:ln>
                  <a:noFill/>
                </a:ln>
                <a:solidFill>
                  <a:prstClr val="black"/>
                </a:solidFill>
                <a:effectLst/>
                <a:uLnTx/>
                <a:uFillTx/>
                <a:latin typeface="Arial MT"/>
                <a:ea typeface="+mn-ea"/>
                <a:cs typeface="Arial MT"/>
              </a:rPr>
              <a:t>.</a:t>
            </a:r>
            <a:r>
              <a:rPr kumimoji="0" sz="1200" b="0" i="0" u="none" strike="noStrike" kern="1200" cap="none" spc="7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I</a:t>
            </a:r>
            <a:r>
              <a:rPr kumimoji="0" sz="1200" b="0" i="0" u="none" strike="noStrike" kern="1200" cap="none" spc="10" normalizeH="0" baseline="0" noProof="0" dirty="0">
                <a:ln>
                  <a:noFill/>
                </a:ln>
                <a:solidFill>
                  <a:prstClr val="black"/>
                </a:solidFill>
                <a:effectLst/>
                <a:uLnTx/>
                <a:uFillTx/>
                <a:latin typeface="Arial MT"/>
                <a:ea typeface="+mn-ea"/>
                <a:cs typeface="Arial MT"/>
              </a:rPr>
              <a:t>n</a:t>
            </a:r>
            <a:r>
              <a:rPr kumimoji="0" sz="1200" b="0" i="0" u="none" strike="noStrike" kern="1200" cap="none" spc="45"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65" normalizeH="0" baseline="0" noProof="0" dirty="0">
                <a:ln>
                  <a:noFill/>
                </a:ln>
                <a:solidFill>
                  <a:prstClr val="black"/>
                </a:solidFill>
                <a:effectLst/>
                <a:uLnTx/>
                <a:uFillTx/>
                <a:latin typeface="Arial MT"/>
                <a:ea typeface="+mn-ea"/>
                <a:cs typeface="Arial MT"/>
              </a:rPr>
              <a:t>i</a:t>
            </a:r>
            <a:r>
              <a:rPr kumimoji="0" sz="1200" b="0" i="0" u="none" strike="noStrike" kern="1200" cap="none" spc="10" normalizeH="0" baseline="0" noProof="0" dirty="0">
                <a:ln>
                  <a:noFill/>
                </a:ln>
                <a:solidFill>
                  <a:prstClr val="black"/>
                </a:solidFill>
                <a:effectLst/>
                <a:uLnTx/>
                <a:uFillTx/>
                <a:latin typeface="Arial MT"/>
                <a:ea typeface="+mn-ea"/>
                <a:cs typeface="Arial MT"/>
              </a:rPr>
              <a:t>s</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c</a:t>
            </a:r>
            <a:r>
              <a:rPr kumimoji="0" sz="1200" b="0" i="0" u="none" strike="noStrike" kern="1200" cap="none" spc="-130" normalizeH="0" baseline="0" noProof="0" dirty="0">
                <a:ln>
                  <a:noFill/>
                </a:ln>
                <a:solidFill>
                  <a:prstClr val="black"/>
                </a:solidFill>
                <a:effectLst/>
                <a:uLnTx/>
                <a:uFillTx/>
                <a:latin typeface="Arial MT"/>
                <a:ea typeface="+mn-ea"/>
                <a:cs typeface="Arial MT"/>
              </a:rPr>
              <a:t>ase</a:t>
            </a:r>
            <a:r>
              <a:rPr kumimoji="0" sz="1200" b="0" i="0" u="none" strike="noStrike" kern="1200" cap="none" spc="5" normalizeH="0" baseline="0" noProof="0" dirty="0">
                <a:ln>
                  <a:noFill/>
                </a:ln>
                <a:solidFill>
                  <a:prstClr val="black"/>
                </a:solidFill>
                <a:effectLst/>
                <a:uLnTx/>
                <a:uFillTx/>
                <a:latin typeface="Arial MT"/>
                <a:ea typeface="+mn-ea"/>
                <a:cs typeface="Arial MT"/>
              </a:rPr>
              <a:t>,</a:t>
            </a:r>
            <a:r>
              <a:rPr kumimoji="0" sz="1200" b="0" i="0" u="none" strike="noStrike" kern="1200" cap="none" spc="9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65" normalizeH="0" baseline="0" noProof="0" dirty="0">
                <a:ln>
                  <a:noFill/>
                </a:ln>
                <a:solidFill>
                  <a:prstClr val="black"/>
                </a:solidFill>
                <a:effectLst/>
                <a:uLnTx/>
                <a:uFillTx/>
                <a:latin typeface="Arial MT"/>
                <a:ea typeface="+mn-ea"/>
                <a:cs typeface="Arial MT"/>
              </a:rPr>
              <a:t>i</a:t>
            </a:r>
            <a:r>
              <a:rPr kumimoji="0" sz="1200" b="0" i="0" u="none" strike="noStrike" kern="1200" cap="none" spc="10" normalizeH="0" baseline="0" noProof="0" dirty="0">
                <a:ln>
                  <a:noFill/>
                </a:ln>
                <a:solidFill>
                  <a:prstClr val="black"/>
                </a:solidFill>
                <a:effectLst/>
                <a:uLnTx/>
                <a:uFillTx/>
                <a:latin typeface="Arial MT"/>
                <a:ea typeface="+mn-ea"/>
                <a:cs typeface="Arial MT"/>
              </a:rPr>
              <a:t>s</a:t>
            </a:r>
            <a:r>
              <a:rPr kumimoji="0" sz="1200" b="0" i="0" u="none" strike="noStrike" kern="1200" cap="none" spc="-1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n</a:t>
            </a:r>
            <a:r>
              <a:rPr kumimoji="0" sz="1200" b="0" i="0" u="none" strike="noStrike" kern="1200" cap="none" spc="-150" normalizeH="0" baseline="0" noProof="0" dirty="0">
                <a:ln>
                  <a:noFill/>
                </a:ln>
                <a:solidFill>
                  <a:prstClr val="black"/>
                </a:solidFill>
                <a:effectLst/>
                <a:uLnTx/>
                <a:uFillTx/>
                <a:latin typeface="Arial MT"/>
                <a:ea typeface="+mn-ea"/>
                <a:cs typeface="Arial MT"/>
              </a:rPr>
              <a:t>e</a:t>
            </a:r>
            <a:r>
              <a:rPr kumimoji="0" sz="1200" b="0" i="0" u="none" strike="noStrike" kern="1200" cap="none" spc="15" normalizeH="0" baseline="0" noProof="0" dirty="0">
                <a:ln>
                  <a:noFill/>
                </a:ln>
                <a:solidFill>
                  <a:prstClr val="black"/>
                </a:solidFill>
                <a:effectLst/>
                <a:uLnTx/>
                <a:uFillTx/>
                <a:latin typeface="Arial MT"/>
                <a:ea typeface="+mn-ea"/>
                <a:cs typeface="Arial MT"/>
              </a:rPr>
              <a:t>w</a:t>
            </a:r>
            <a:r>
              <a:rPr kumimoji="0" sz="1200" b="0" i="0" u="none" strike="noStrike" kern="1200" cap="none" spc="10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p</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65" normalizeH="0" baseline="0" noProof="0" dirty="0">
                <a:ln>
                  <a:noFill/>
                </a:ln>
                <a:solidFill>
                  <a:prstClr val="black"/>
                </a:solidFill>
                <a:effectLst/>
                <a:uLnTx/>
                <a:uFillTx/>
                <a:latin typeface="Arial MT"/>
                <a:ea typeface="+mn-ea"/>
                <a:cs typeface="Arial MT"/>
              </a:rPr>
              <a:t>i</a:t>
            </a:r>
            <a:r>
              <a:rPr kumimoji="0" sz="1200" b="0" i="0" u="none" strike="noStrike" kern="1200" cap="none" spc="5" normalizeH="0" baseline="0" noProof="0" dirty="0">
                <a:ln>
                  <a:noFill/>
                </a:ln>
                <a:solidFill>
                  <a:prstClr val="black"/>
                </a:solidFill>
                <a:effectLst/>
                <a:uLnTx/>
                <a:uFillTx/>
                <a:latin typeface="Arial MT"/>
                <a:ea typeface="+mn-ea"/>
                <a:cs typeface="Arial MT"/>
              </a:rPr>
              <a:t>r</a:t>
            </a:r>
            <a:r>
              <a:rPr kumimoji="0" sz="1200" b="0" i="0" u="none" strike="noStrike" kern="1200" cap="none" spc="125" normalizeH="0" baseline="0" noProof="0" dirty="0">
                <a:ln>
                  <a:noFill/>
                </a:ln>
                <a:solidFill>
                  <a:prstClr val="black"/>
                </a:solidFill>
                <a:effectLst/>
                <a:uLnTx/>
                <a:uFillTx/>
                <a:latin typeface="Arial MT"/>
                <a:ea typeface="+mn-ea"/>
                <a:cs typeface="Arial MT"/>
              </a:rPr>
              <a:t> </a:t>
            </a:r>
            <a:r>
              <a:rPr kumimoji="0" sz="1200" b="0" i="0" u="none" strike="noStrike" kern="1200" cap="none" spc="15" normalizeH="0" baseline="0" noProof="0" dirty="0">
                <a:ln>
                  <a:noFill/>
                </a:ln>
                <a:solidFill>
                  <a:prstClr val="black"/>
                </a:solidFill>
                <a:effectLst/>
                <a:uLnTx/>
                <a:uFillTx/>
                <a:latin typeface="Arial MT"/>
                <a:ea typeface="+mn-ea"/>
                <a:cs typeface="Arial MT"/>
              </a:rPr>
              <a:t>w</a:t>
            </a:r>
            <a:r>
              <a:rPr kumimoji="0" sz="1200" b="0" i="0" u="none" strike="noStrike" kern="1200" cap="none" spc="70" normalizeH="0" baseline="0" noProof="0" dirty="0">
                <a:ln>
                  <a:noFill/>
                </a:ln>
                <a:solidFill>
                  <a:prstClr val="black"/>
                </a:solidFill>
                <a:effectLst/>
                <a:uLnTx/>
                <a:uFillTx/>
                <a:latin typeface="Arial MT"/>
                <a:ea typeface="+mn-ea"/>
                <a:cs typeface="Arial MT"/>
              </a:rPr>
              <a:t>i</a:t>
            </a:r>
            <a:r>
              <a:rPr kumimoji="0" sz="1200" b="0" i="0" u="none" strike="noStrike" kern="1200" cap="none" spc="65" normalizeH="0" baseline="0" noProof="0" dirty="0">
                <a:ln>
                  <a:noFill/>
                </a:ln>
                <a:solidFill>
                  <a:prstClr val="black"/>
                </a:solidFill>
                <a:effectLst/>
                <a:uLnTx/>
                <a:uFillTx/>
                <a:latin typeface="Arial MT"/>
                <a:ea typeface="+mn-ea"/>
                <a:cs typeface="Arial MT"/>
              </a:rPr>
              <a:t>l</a:t>
            </a:r>
            <a:r>
              <a:rPr kumimoji="0" sz="1200" b="0" i="0" u="none" strike="noStrike" kern="1200" cap="none" spc="5" normalizeH="0" baseline="0" noProof="0" dirty="0">
                <a:ln>
                  <a:noFill/>
                </a:ln>
                <a:solidFill>
                  <a:prstClr val="black"/>
                </a:solidFill>
                <a:effectLst/>
                <a:uLnTx/>
                <a:uFillTx/>
                <a:latin typeface="Arial MT"/>
                <a:ea typeface="+mn-ea"/>
                <a:cs typeface="Arial MT"/>
              </a:rPr>
              <a:t>l</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145"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i</a:t>
            </a:r>
            <a:r>
              <a:rPr kumimoji="0" sz="1200" b="0" i="0" u="none" strike="noStrike" kern="1200" cap="none" spc="-65" normalizeH="0" baseline="0" noProof="0" dirty="0">
                <a:ln>
                  <a:noFill/>
                </a:ln>
                <a:solidFill>
                  <a:prstClr val="black"/>
                </a:solidFill>
                <a:effectLst/>
                <a:uLnTx/>
                <a:uFillTx/>
                <a:latin typeface="Arial MT"/>
                <a:ea typeface="+mn-ea"/>
                <a:cs typeface="Arial MT"/>
              </a:rPr>
              <a:t>n</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5" normalizeH="0" baseline="0" noProof="0" dirty="0">
                <a:ln>
                  <a:noFill/>
                </a:ln>
                <a:solidFill>
                  <a:prstClr val="black"/>
                </a:solidFill>
                <a:effectLst/>
                <a:uLnTx/>
                <a:uFillTx/>
                <a:latin typeface="Arial MT"/>
                <a:ea typeface="+mn-ea"/>
                <a:cs typeface="Arial MT"/>
              </a:rPr>
              <a:t>r</a:t>
            </a:r>
            <a:r>
              <a:rPr kumimoji="0" sz="1200" b="0" i="0" u="none" strike="noStrike" kern="1200" cap="none" spc="-65" normalizeH="0" baseline="0" noProof="0" dirty="0">
                <a:ln>
                  <a:noFill/>
                </a:ln>
                <a:solidFill>
                  <a:prstClr val="black"/>
                </a:solidFill>
                <a:effectLst/>
                <a:uLnTx/>
                <a:uFillTx/>
                <a:latin typeface="Arial MT"/>
                <a:ea typeface="+mn-ea"/>
                <a:cs typeface="Arial MT"/>
              </a:rPr>
              <a:t>oduc</a:t>
            </a:r>
            <a:r>
              <a:rPr kumimoji="0" sz="1200" b="0" i="0" u="none" strike="noStrike" kern="1200" cap="none" spc="5" normalizeH="0" baseline="0" noProof="0" dirty="0">
                <a:ln>
                  <a:noFill/>
                </a:ln>
                <a:solidFill>
                  <a:prstClr val="black"/>
                </a:solidFill>
                <a:effectLst/>
                <a:uLnTx/>
                <a:uFillTx/>
                <a:latin typeface="Arial MT"/>
                <a:ea typeface="+mn-ea"/>
                <a:cs typeface="Arial MT"/>
              </a:rPr>
              <a:t>e  </a:t>
            </a:r>
            <a:r>
              <a:rPr kumimoji="0" sz="1200" b="0" i="0" u="none" strike="noStrike" kern="1200" cap="none" spc="10" normalizeH="0" baseline="0" noProof="0" dirty="0">
                <a:ln>
                  <a:noFill/>
                </a:ln>
                <a:solidFill>
                  <a:prstClr val="black"/>
                </a:solidFill>
                <a:effectLst/>
                <a:uLnTx/>
                <a:uFillTx/>
                <a:latin typeface="Arial MT"/>
                <a:ea typeface="+mn-ea"/>
                <a:cs typeface="Arial MT"/>
              </a:rPr>
              <a:t>a </a:t>
            </a:r>
            <a:r>
              <a:rPr kumimoji="0" sz="1200" b="0" i="0" u="none" strike="noStrike" kern="1200" cap="none" spc="-65" normalizeH="0" baseline="0" noProof="0" dirty="0">
                <a:ln>
                  <a:noFill/>
                </a:ln>
                <a:solidFill>
                  <a:prstClr val="black"/>
                </a:solidFill>
                <a:effectLst/>
                <a:uLnTx/>
                <a:uFillTx/>
                <a:latin typeface="Arial MT"/>
                <a:ea typeface="+mn-ea"/>
                <a:cs typeface="Arial MT"/>
              </a:rPr>
              <a:t>new </a:t>
            </a:r>
            <a:r>
              <a:rPr kumimoji="0" sz="1200" b="0" i="0" u="none" strike="noStrike" kern="1200" cap="none" spc="-25" normalizeH="0" baseline="0" noProof="0" dirty="0">
                <a:ln>
                  <a:noFill/>
                </a:ln>
                <a:solidFill>
                  <a:prstClr val="black"/>
                </a:solidFill>
                <a:effectLst/>
                <a:uLnTx/>
                <a:uFillTx/>
                <a:latin typeface="Arial MT"/>
                <a:ea typeface="+mn-ea"/>
                <a:cs typeface="Arial MT"/>
              </a:rPr>
              <a:t>term </a:t>
            </a:r>
            <a:r>
              <a:rPr kumimoji="0" sz="1200" b="0" i="0" u="none" strike="noStrike" kern="1200" cap="none" spc="5" normalizeH="0" baseline="0" noProof="0" dirty="0">
                <a:ln>
                  <a:noFill/>
                </a:ln>
                <a:solidFill>
                  <a:prstClr val="black"/>
                </a:solidFill>
                <a:effectLst/>
                <a:uLnTx/>
                <a:uFillTx/>
                <a:latin typeface="Arial MT"/>
                <a:ea typeface="+mn-ea"/>
                <a:cs typeface="Arial MT"/>
              </a:rPr>
              <a:t>to </a:t>
            </a:r>
            <a:r>
              <a:rPr kumimoji="0" sz="1200" b="0" i="0" u="none" strike="noStrike" kern="1200" cap="none" spc="-15" normalizeH="0" baseline="0" noProof="0" dirty="0">
                <a:ln>
                  <a:noFill/>
                </a:ln>
                <a:solidFill>
                  <a:prstClr val="black"/>
                </a:solidFill>
                <a:effectLst/>
                <a:uLnTx/>
                <a:uFillTx/>
                <a:latin typeface="Arial MT"/>
                <a:ea typeface="+mn-ea"/>
                <a:cs typeface="Arial MT"/>
              </a:rPr>
              <a:t>the </a:t>
            </a:r>
            <a:r>
              <a:rPr kumimoji="0" sz="1200" b="0" i="0" u="none" strike="noStrike" kern="1200" cap="none" spc="-60" normalizeH="0" baseline="0" noProof="0" dirty="0">
                <a:ln>
                  <a:noFill/>
                </a:ln>
                <a:solidFill>
                  <a:prstClr val="black"/>
                </a:solidFill>
                <a:effectLst/>
                <a:uLnTx/>
                <a:uFillTx/>
                <a:latin typeface="Arial MT"/>
                <a:ea typeface="+mn-ea"/>
                <a:cs typeface="Arial MT"/>
              </a:rPr>
              <a:t>end </a:t>
            </a:r>
            <a:r>
              <a:rPr kumimoji="0" sz="1200" b="0" i="0" u="none" strike="noStrike" kern="1200" cap="none" spc="-30" normalizeH="0" baseline="0" noProof="0" dirty="0">
                <a:ln>
                  <a:noFill/>
                </a:ln>
                <a:solidFill>
                  <a:prstClr val="black"/>
                </a:solidFill>
                <a:effectLst/>
                <a:uLnTx/>
                <a:uFillTx/>
                <a:latin typeface="Arial MT"/>
                <a:ea typeface="+mn-ea"/>
                <a:cs typeface="Arial MT"/>
              </a:rPr>
              <a:t>of </a:t>
            </a:r>
            <a:r>
              <a:rPr kumimoji="0" sz="1200" b="0" i="0" u="none" strike="noStrike" kern="1200" cap="none" spc="-15" normalizeH="0" baseline="0" noProof="0" dirty="0">
                <a:ln>
                  <a:noFill/>
                </a:ln>
                <a:solidFill>
                  <a:prstClr val="black"/>
                </a:solidFill>
                <a:effectLst/>
                <a:uLnTx/>
                <a:uFillTx/>
                <a:latin typeface="Arial MT"/>
                <a:ea typeface="+mn-ea"/>
                <a:cs typeface="Arial MT"/>
              </a:rPr>
              <a:t>the </a:t>
            </a:r>
            <a:r>
              <a:rPr kumimoji="0" sz="1200" b="0" i="0" u="none" strike="noStrike" kern="1200" cap="none" spc="-45" normalizeH="0" baseline="0" noProof="0" dirty="0">
                <a:ln>
                  <a:noFill/>
                </a:ln>
                <a:solidFill>
                  <a:prstClr val="black"/>
                </a:solidFill>
                <a:effectLst/>
                <a:uLnTx/>
                <a:uFillTx/>
                <a:latin typeface="Arial MT"/>
                <a:ea typeface="+mn-ea"/>
                <a:cs typeface="Arial MT"/>
              </a:rPr>
              <a:t>summation calculated </a:t>
            </a:r>
            <a:r>
              <a:rPr kumimoji="0" sz="1200" b="0" i="0" u="none" strike="noStrike" kern="1200" cap="none" spc="-65" normalizeH="0" baseline="0" noProof="0" dirty="0">
                <a:ln>
                  <a:noFill/>
                </a:ln>
                <a:solidFill>
                  <a:prstClr val="black"/>
                </a:solidFill>
                <a:effectLst/>
                <a:uLnTx/>
                <a:uFillTx/>
                <a:latin typeface="Arial MT"/>
                <a:ea typeface="+mn-ea"/>
                <a:cs typeface="Arial MT"/>
              </a:rPr>
              <a:t>by </a:t>
            </a:r>
            <a:r>
              <a:rPr kumimoji="0" sz="1200" b="0" i="0" u="none" strike="noStrike" kern="1200" cap="none" spc="-60" normalizeH="0" baseline="0" noProof="0" dirty="0">
                <a:ln>
                  <a:noFill/>
                </a:ln>
                <a:solidFill>
                  <a:prstClr val="black"/>
                </a:solidFill>
                <a:effectLst/>
                <a:uLnTx/>
                <a:uFillTx/>
                <a:latin typeface="Arial MT"/>
                <a:ea typeface="+mn-ea"/>
                <a:cs typeface="Arial MT"/>
              </a:rPr>
              <a:t> </a:t>
            </a:r>
            <a:r>
              <a:rPr kumimoji="0" sz="1200" b="0" i="0" u="none" strike="noStrike" kern="1200" cap="none" spc="-40" normalizeH="0" baseline="0" noProof="0" dirty="0">
                <a:ln>
                  <a:noFill/>
                </a:ln>
                <a:solidFill>
                  <a:prstClr val="black"/>
                </a:solidFill>
                <a:effectLst/>
                <a:uLnTx/>
                <a:uFillTx/>
                <a:latin typeface="Arial MT"/>
                <a:ea typeface="+mn-ea"/>
                <a:cs typeface="Arial MT"/>
              </a:rPr>
              <a:t>Equation </a:t>
            </a:r>
            <a:r>
              <a:rPr kumimoji="0" sz="1200" b="0" i="0" u="none" strike="noStrike" kern="1200" cap="none" spc="-30" normalizeH="0" baseline="0" noProof="0" dirty="0">
                <a:ln>
                  <a:noFill/>
                </a:ln>
                <a:solidFill>
                  <a:prstClr val="black"/>
                </a:solidFill>
                <a:effectLst/>
                <a:uLnTx/>
                <a:uFillTx/>
                <a:latin typeface="Arial MT"/>
                <a:ea typeface="+mn-ea"/>
                <a:cs typeface="Arial MT"/>
              </a:rPr>
              <a:t>6, </a:t>
            </a:r>
            <a:r>
              <a:rPr kumimoji="0" sz="1200" b="0" i="0" u="none" strike="noStrike" kern="1200" cap="none" spc="-55" normalizeH="0" baseline="0" noProof="0" dirty="0">
                <a:ln>
                  <a:noFill/>
                </a:ln>
                <a:solidFill>
                  <a:prstClr val="black"/>
                </a:solidFill>
                <a:effectLst/>
                <a:uLnTx/>
                <a:uFillTx/>
                <a:latin typeface="Arial MT"/>
                <a:ea typeface="+mn-ea"/>
                <a:cs typeface="Arial MT"/>
              </a:rPr>
              <a:t>thereby</a:t>
            </a:r>
            <a:r>
              <a:rPr kumimoji="0" sz="1200" b="0" i="0" u="none" strike="noStrike" kern="1200" cap="none" spc="-50" normalizeH="0" baseline="0" noProof="0" dirty="0">
                <a:ln>
                  <a:noFill/>
                </a:ln>
                <a:solidFill>
                  <a:prstClr val="black"/>
                </a:solidFill>
                <a:effectLst/>
                <a:uLnTx/>
                <a:uFillTx/>
                <a:latin typeface="Arial MT"/>
                <a:ea typeface="+mn-ea"/>
                <a:cs typeface="Arial MT"/>
              </a:rPr>
              <a:t> </a:t>
            </a:r>
            <a:r>
              <a:rPr kumimoji="0" sz="1200" b="0" i="0" u="none" strike="noStrike" kern="1200" cap="none" spc="-45" normalizeH="0" baseline="0" noProof="0" dirty="0">
                <a:ln>
                  <a:noFill/>
                </a:ln>
                <a:solidFill>
                  <a:prstClr val="black"/>
                </a:solidFill>
                <a:effectLst/>
                <a:uLnTx/>
                <a:uFillTx/>
                <a:latin typeface="Arial MT"/>
                <a:ea typeface="+mn-ea"/>
                <a:cs typeface="Arial MT"/>
              </a:rPr>
              <a:t>increasing </a:t>
            </a:r>
            <a:r>
              <a:rPr kumimoji="0" sz="1200" b="0" i="0" u="none" strike="noStrike" kern="1200" cap="none" spc="-30" normalizeH="0" baseline="0" noProof="0" dirty="0">
                <a:ln>
                  <a:noFill/>
                </a:ln>
                <a:solidFill>
                  <a:prstClr val="black"/>
                </a:solidFill>
                <a:effectLst/>
                <a:uLnTx/>
                <a:uFillTx/>
                <a:latin typeface="Arial MT"/>
                <a:ea typeface="+mn-ea"/>
                <a:cs typeface="Arial MT"/>
              </a:rPr>
              <a:t>principal</a:t>
            </a:r>
            <a:r>
              <a:rPr kumimoji="0" sz="1200" b="0" i="0" u="none" strike="noStrike" kern="1200" cap="none" spc="270" normalizeH="0" baseline="0" noProof="0" dirty="0">
                <a:ln>
                  <a:noFill/>
                </a:ln>
                <a:solidFill>
                  <a:prstClr val="black"/>
                </a:solidFill>
                <a:effectLst/>
                <a:uLnTx/>
                <a:uFillTx/>
                <a:latin typeface="Arial MT"/>
                <a:ea typeface="+mn-ea"/>
                <a:cs typeface="Arial MT"/>
              </a:rPr>
              <a:t> </a:t>
            </a:r>
            <a:r>
              <a:rPr kumimoji="0" sz="1200" b="0" i="1" u="none" strike="noStrike" kern="1200" cap="none" spc="10" normalizeH="0" baseline="0" noProof="0" dirty="0">
                <a:ln>
                  <a:noFill/>
                </a:ln>
                <a:solidFill>
                  <a:prstClr val="black"/>
                </a:solidFill>
                <a:effectLst/>
                <a:uLnTx/>
                <a:uFillTx/>
                <a:latin typeface="Arial"/>
                <a:ea typeface="+mn-ea"/>
                <a:cs typeface="Arial"/>
              </a:rPr>
              <a:t>p</a:t>
            </a:r>
            <a:r>
              <a:rPr kumimoji="0" sz="1200" b="0" i="0" u="none" strike="noStrike" kern="1200" cap="none" spc="10" normalizeH="0" baseline="0" noProof="0" dirty="0">
                <a:ln>
                  <a:noFill/>
                </a:ln>
                <a:solidFill>
                  <a:prstClr val="black"/>
                </a:solidFill>
                <a:effectLst/>
                <a:uLnTx/>
                <a:uFillTx/>
                <a:latin typeface="Arial MT"/>
                <a:ea typeface="+mn-ea"/>
                <a:cs typeface="Arial MT"/>
              </a:rPr>
              <a:t>’s </a:t>
            </a:r>
            <a:r>
              <a:rPr kumimoji="0" sz="1200" b="0" i="0" u="none" strike="noStrike" kern="1200" cap="none" spc="-50" normalizeH="0" baseline="0" noProof="0" dirty="0">
                <a:ln>
                  <a:noFill/>
                </a:ln>
                <a:solidFill>
                  <a:prstClr val="black"/>
                </a:solidFill>
                <a:effectLst/>
                <a:uLnTx/>
                <a:uFillTx/>
                <a:latin typeface="Arial MT"/>
                <a:ea typeface="+mn-ea"/>
                <a:cs typeface="Arial MT"/>
              </a:rPr>
              <a:t>score </a:t>
            </a:r>
            <a:r>
              <a:rPr kumimoji="0" sz="1200" b="0" i="0" u="none" strike="noStrike" kern="1200" cap="none" spc="5" normalizeH="0" baseline="0" noProof="0" dirty="0">
                <a:ln>
                  <a:noFill/>
                </a:ln>
                <a:solidFill>
                  <a:prstClr val="black"/>
                </a:solidFill>
                <a:effectLst/>
                <a:uLnTx/>
                <a:uFillTx/>
                <a:latin typeface="Arial MT"/>
                <a:ea typeface="+mn-ea"/>
                <a:cs typeface="Arial MT"/>
              </a:rPr>
              <a:t>for </a:t>
            </a:r>
            <a:r>
              <a:rPr kumimoji="0" sz="1200" b="0" i="0" u="none" strike="noStrike" kern="1200" cap="none" spc="10" normalizeH="0" baseline="0" noProof="0" dirty="0">
                <a:ln>
                  <a:noFill/>
                </a:ln>
                <a:solidFill>
                  <a:prstClr val="black"/>
                </a:solidFill>
                <a:effectLst/>
                <a:uLnTx/>
                <a:uFillTx/>
                <a:latin typeface="Arial MT"/>
                <a:ea typeface="+mn-ea"/>
                <a:cs typeface="Arial MT"/>
              </a:rPr>
              <a:t> </a:t>
            </a:r>
            <a:r>
              <a:rPr kumimoji="0" sz="1200" b="0" i="0" u="none" strike="noStrike" kern="1200" cap="none" spc="-15" normalizeH="0" baseline="0" noProof="0" dirty="0">
                <a:ln>
                  <a:noFill/>
                </a:ln>
                <a:solidFill>
                  <a:prstClr val="black"/>
                </a:solidFill>
                <a:effectLst/>
                <a:uLnTx/>
                <a:uFillTx/>
                <a:latin typeface="Arial MT"/>
                <a:ea typeface="+mn-ea"/>
                <a:cs typeface="Arial MT"/>
              </a:rPr>
              <a:t>the</a:t>
            </a:r>
            <a:r>
              <a:rPr kumimoji="0" sz="1200" b="0" i="0" u="none" strike="noStrike" kern="1200" cap="none" spc="-3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role</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1" u="none" strike="noStrike" kern="1200" cap="none" spc="50" normalizeH="0" baseline="0" noProof="0" dirty="0">
                <a:ln>
                  <a:noFill/>
                </a:ln>
                <a:solidFill>
                  <a:prstClr val="black"/>
                </a:solidFill>
                <a:effectLst/>
                <a:uLnTx/>
                <a:uFillTx/>
                <a:latin typeface="Arial"/>
                <a:ea typeface="+mn-ea"/>
                <a:cs typeface="Arial"/>
              </a:rPr>
              <a:t>A.R</a:t>
            </a:r>
            <a:r>
              <a:rPr kumimoji="0" sz="1200" b="0" i="0" u="none" strike="noStrike" kern="1200" cap="none" spc="50" normalizeH="0" baseline="0" noProof="0" dirty="0">
                <a:ln>
                  <a:noFill/>
                </a:ln>
                <a:solidFill>
                  <a:prstClr val="black"/>
                </a:solidFill>
                <a:effectLst/>
                <a:uLnTx/>
                <a:uFillTx/>
                <a:latin typeface="Arial MT"/>
                <a:ea typeface="+mn-ea"/>
                <a:cs typeface="Arial MT"/>
              </a:rPr>
              <a:t>.</a:t>
            </a:r>
            <a:endParaRPr kumimoji="0" sz="1200" b="0" i="0" u="none" strike="noStrike" kern="1200" cap="none" spc="0" normalizeH="0" baseline="0" noProof="0">
              <a:ln>
                <a:noFill/>
              </a:ln>
              <a:solidFill>
                <a:prstClr val="black"/>
              </a:solidFill>
              <a:effectLst/>
              <a:uLnTx/>
              <a:uFillTx/>
              <a:latin typeface="Arial MT"/>
              <a:ea typeface="+mn-ea"/>
              <a:cs typeface="Arial MT"/>
            </a:endParaRPr>
          </a:p>
          <a:p>
            <a:pPr marL="2222500" marR="0" lvl="0" indent="0" algn="just" defTabSz="914400" rtl="0" eaLnBrk="1" fontAlgn="auto" latinLnBrk="0" hangingPunct="1">
              <a:lnSpc>
                <a:spcPct val="100000"/>
              </a:lnSpc>
              <a:spcBef>
                <a:spcPts val="30"/>
              </a:spcBef>
              <a:spcAft>
                <a:spcPts val="0"/>
              </a:spcAft>
              <a:buClrTx/>
              <a:buSzTx/>
              <a:buFontTx/>
              <a:buNone/>
              <a:tabLst/>
              <a:defRPr/>
            </a:pPr>
            <a:r>
              <a:rPr kumimoji="0" sz="1200" b="0" i="0" u="none" strike="noStrike" kern="1200" cap="none" spc="80" normalizeH="0" baseline="0" noProof="0" dirty="0">
                <a:ln>
                  <a:noFill/>
                </a:ln>
                <a:solidFill>
                  <a:prstClr val="black"/>
                </a:solidFill>
                <a:effectLst/>
                <a:uLnTx/>
                <a:uFillTx/>
                <a:latin typeface="Arial MT"/>
                <a:ea typeface="+mn-ea"/>
                <a:cs typeface="Arial MT"/>
              </a:rPr>
              <a:t>A</a:t>
            </a:r>
            <a:r>
              <a:rPr kumimoji="0" sz="1200" b="0" i="0" u="none" strike="noStrike" kern="1200" cap="none" spc="-130" normalizeH="0" baseline="0" noProof="0" dirty="0">
                <a:ln>
                  <a:noFill/>
                </a:ln>
                <a:solidFill>
                  <a:prstClr val="black"/>
                </a:solidFill>
                <a:effectLst/>
                <a:uLnTx/>
                <a:uFillTx/>
                <a:latin typeface="Arial MT"/>
                <a:ea typeface="+mn-ea"/>
                <a:cs typeface="Arial MT"/>
              </a:rPr>
              <a:t>ss</a:t>
            </a:r>
            <a:r>
              <a:rPr kumimoji="0" sz="1200" b="0" i="0" u="none" strike="noStrike" kern="1200" cap="none" spc="-65" normalizeH="0" baseline="0" noProof="0" dirty="0">
                <a:ln>
                  <a:noFill/>
                </a:ln>
                <a:solidFill>
                  <a:prstClr val="black"/>
                </a:solidFill>
                <a:effectLst/>
                <a:uLnTx/>
                <a:uFillTx/>
                <a:latin typeface="Arial MT"/>
                <a:ea typeface="+mn-ea"/>
                <a:cs typeface="Arial MT"/>
              </a:rPr>
              <a:t>u</a:t>
            </a:r>
            <a:r>
              <a:rPr kumimoji="0" sz="1200" b="0" i="0" u="none" strike="noStrike" kern="1200" cap="none" spc="-50" normalizeH="0" baseline="0" noProof="0" dirty="0">
                <a:ln>
                  <a:noFill/>
                </a:ln>
                <a:solidFill>
                  <a:prstClr val="black"/>
                </a:solidFill>
                <a:effectLst/>
                <a:uLnTx/>
                <a:uFillTx/>
                <a:latin typeface="Arial MT"/>
                <a:ea typeface="+mn-ea"/>
                <a:cs typeface="Arial MT"/>
              </a:rPr>
              <a:t>m</a:t>
            </a:r>
            <a:r>
              <a:rPr kumimoji="0" sz="1200" b="0" i="0" u="none" strike="noStrike" kern="1200" cap="none" spc="10" normalizeH="0" baseline="0" noProof="0" dirty="0">
                <a:ln>
                  <a:noFill/>
                </a:ln>
                <a:solidFill>
                  <a:prstClr val="black"/>
                </a:solidFill>
                <a:effectLst/>
                <a:uLnTx/>
                <a:uFillTx/>
                <a:latin typeface="Arial MT"/>
                <a:ea typeface="+mn-ea"/>
                <a:cs typeface="Arial MT"/>
              </a:rPr>
              <a:t>e</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114"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90" normalizeH="0" baseline="0" noProof="0" dirty="0">
                <a:ln>
                  <a:noFill/>
                </a:ln>
                <a:solidFill>
                  <a:prstClr val="black"/>
                </a:solidFill>
                <a:effectLst/>
                <a:uLnTx/>
                <a:uFillTx/>
                <a:latin typeface="Arial MT"/>
                <a:ea typeface="+mn-ea"/>
                <a:cs typeface="Arial MT"/>
              </a:rPr>
              <a:t> </a:t>
            </a:r>
            <a:r>
              <a:rPr kumimoji="0" sz="1200" b="0" i="0" u="none" strike="noStrike" kern="1200" cap="none" spc="75" normalizeH="0" baseline="0" noProof="0" dirty="0">
                <a:ln>
                  <a:noFill/>
                </a:ln>
                <a:solidFill>
                  <a:prstClr val="black"/>
                </a:solidFill>
                <a:effectLst/>
                <a:uLnTx/>
                <a:uFillTx/>
                <a:latin typeface="Arial MT"/>
                <a:ea typeface="+mn-ea"/>
                <a:cs typeface="Arial MT"/>
              </a:rPr>
              <a:t>(</a:t>
            </a:r>
            <a:r>
              <a:rPr kumimoji="0" sz="1200" b="0" i="1" u="none" strike="noStrike" kern="1200" cap="none" spc="5" normalizeH="0" baseline="0" noProof="0" dirty="0">
                <a:ln>
                  <a:noFill/>
                </a:ln>
                <a:solidFill>
                  <a:prstClr val="black"/>
                </a:solidFill>
                <a:effectLst/>
                <a:uLnTx/>
                <a:uFillTx/>
                <a:latin typeface="Arial"/>
                <a:ea typeface="+mn-ea"/>
                <a:cs typeface="Arial"/>
              </a:rPr>
              <a:t>C</a:t>
            </a:r>
            <a:r>
              <a:rPr kumimoji="0" sz="1275" b="0" i="1" u="none" strike="noStrike" kern="1200" cap="none" spc="157" normalizeH="0" baseline="-13071" noProof="0" dirty="0">
                <a:ln>
                  <a:noFill/>
                </a:ln>
                <a:solidFill>
                  <a:prstClr val="black"/>
                </a:solidFill>
                <a:effectLst/>
                <a:uLnTx/>
                <a:uFillTx/>
                <a:latin typeface="Arial"/>
                <a:ea typeface="+mn-ea"/>
                <a:cs typeface="Arial"/>
              </a:rPr>
              <a:t>s</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35" normalizeH="0" baseline="0" noProof="0" dirty="0">
                <a:ln>
                  <a:noFill/>
                </a:ln>
                <a:solidFill>
                  <a:prstClr val="black"/>
                </a:solidFill>
                <a:effectLst/>
                <a:uLnTx/>
                <a:uFillTx/>
                <a:latin typeface="Arial"/>
                <a:ea typeface="+mn-ea"/>
                <a:cs typeface="Arial"/>
              </a:rPr>
              <a:t> </a:t>
            </a:r>
            <a:r>
              <a:rPr kumimoji="0" sz="1200" b="0" i="1" u="none" strike="noStrike" kern="1200" cap="none" spc="15" normalizeH="0" baseline="0" noProof="0" dirty="0">
                <a:ln>
                  <a:noFill/>
                </a:ln>
                <a:solidFill>
                  <a:prstClr val="black"/>
                </a:solidFill>
                <a:effectLst/>
                <a:uLnTx/>
                <a:uFillTx/>
                <a:latin typeface="Arial"/>
                <a:ea typeface="+mn-ea"/>
                <a:cs typeface="Arial"/>
              </a:rPr>
              <a:t>w</a:t>
            </a:r>
            <a:r>
              <a:rPr kumimoji="0" sz="1275" b="0" i="1" u="none" strike="noStrike" kern="1200" cap="none" spc="7" normalizeH="0" baseline="-13071" noProof="0" dirty="0">
                <a:ln>
                  <a:noFill/>
                </a:ln>
                <a:solidFill>
                  <a:prstClr val="black"/>
                </a:solidFill>
                <a:effectLst/>
                <a:uLnTx/>
                <a:uFillTx/>
                <a:latin typeface="Arial"/>
                <a:ea typeface="+mn-ea"/>
                <a:cs typeface="Arial"/>
              </a:rPr>
              <a:t>s</a:t>
            </a:r>
            <a:r>
              <a:rPr kumimoji="0" sz="1275" b="0" i="1" u="none" strike="noStrike" kern="1200" cap="none" spc="-225" normalizeH="0" baseline="-13071" noProof="0" dirty="0">
                <a:ln>
                  <a:noFill/>
                </a:ln>
                <a:solidFill>
                  <a:prstClr val="black"/>
                </a:solidFill>
                <a:effectLst/>
                <a:uLnTx/>
                <a:uFillTx/>
                <a:latin typeface="Arial"/>
                <a:ea typeface="+mn-ea"/>
                <a:cs typeface="Arial"/>
              </a:rPr>
              <a:t> </a:t>
            </a:r>
            <a:r>
              <a:rPr kumimoji="0" sz="1200" b="0" i="0" u="none" strike="noStrike" kern="1200" cap="none" spc="5" normalizeH="0" baseline="0" noProof="0" dirty="0">
                <a:ln>
                  <a:noFill/>
                </a:ln>
                <a:solidFill>
                  <a:prstClr val="black"/>
                </a:solidFill>
                <a:effectLst/>
                <a:uLnTx/>
                <a:uFillTx/>
                <a:latin typeface="Arial MT"/>
                <a:ea typeface="+mn-ea"/>
                <a:cs typeface="Arial MT"/>
              </a:rPr>
              <a:t>)</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c</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10" normalizeH="0" baseline="0" noProof="0" dirty="0">
                <a:ln>
                  <a:noFill/>
                </a:ln>
                <a:solidFill>
                  <a:prstClr val="black"/>
                </a:solidFill>
                <a:effectLst/>
                <a:uLnTx/>
                <a:uFillTx/>
                <a:latin typeface="Arial MT"/>
                <a:ea typeface="+mn-ea"/>
                <a:cs typeface="Arial MT"/>
              </a:rPr>
              <a:t>n</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165"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b</a:t>
            </a:r>
            <a:r>
              <a:rPr kumimoji="0" sz="1200" b="0" i="0" u="none" strike="noStrike" kern="1200" cap="none" spc="10" normalizeH="0" baseline="0" noProof="0" dirty="0">
                <a:ln>
                  <a:noFill/>
                </a:ln>
                <a:solidFill>
                  <a:prstClr val="black"/>
                </a:solidFill>
                <a:effectLst/>
                <a:uLnTx/>
                <a:uFillTx/>
                <a:latin typeface="Arial MT"/>
                <a:ea typeface="+mn-ea"/>
                <a:cs typeface="Arial MT"/>
              </a:rPr>
              <a:t>e</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10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i</a:t>
            </a:r>
            <a:r>
              <a:rPr kumimoji="0" sz="1200" b="0" i="0" u="none" strike="noStrike" kern="1200" cap="none" spc="-65" normalizeH="0" baseline="0" noProof="0" dirty="0">
                <a:ln>
                  <a:noFill/>
                </a:ln>
                <a:solidFill>
                  <a:prstClr val="black"/>
                </a:solidFill>
                <a:effectLst/>
                <a:uLnTx/>
                <a:uFillTx/>
                <a:latin typeface="Arial MT"/>
                <a:ea typeface="+mn-ea"/>
                <a:cs typeface="Arial MT"/>
              </a:rPr>
              <a:t>n</a:t>
            </a:r>
            <a:r>
              <a:rPr kumimoji="0" sz="1200" b="0" i="0" u="none" strike="noStrike" kern="1200" cap="none" spc="-130" normalizeH="0" baseline="0" noProof="0" dirty="0">
                <a:ln>
                  <a:noFill/>
                </a:ln>
                <a:solidFill>
                  <a:prstClr val="black"/>
                </a:solidFill>
                <a:effectLst/>
                <a:uLnTx/>
                <a:uFillTx/>
                <a:latin typeface="Arial MT"/>
                <a:ea typeface="+mn-ea"/>
                <a:cs typeface="Arial MT"/>
              </a:rPr>
              <a:t>se</a:t>
            </a:r>
            <a:r>
              <a:rPr kumimoji="0" sz="1200" b="0" i="0" u="none" strike="noStrike" kern="1200" cap="none" spc="0" normalizeH="0" baseline="0" noProof="0" dirty="0">
                <a:ln>
                  <a:noFill/>
                </a:ln>
                <a:solidFill>
                  <a:prstClr val="black"/>
                </a:solidFill>
                <a:effectLst/>
                <a:uLnTx/>
                <a:uFillTx/>
                <a:latin typeface="Arial MT"/>
                <a:ea typeface="+mn-ea"/>
                <a:cs typeface="Arial MT"/>
              </a:rPr>
              <a:t>r</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135" normalizeH="0" baseline="0" noProof="0" dirty="0">
                <a:ln>
                  <a:noFill/>
                </a:ln>
                <a:solidFill>
                  <a:prstClr val="black"/>
                </a:solidFill>
                <a:effectLst/>
                <a:uLnTx/>
                <a:uFillTx/>
                <a:latin typeface="Arial MT"/>
                <a:ea typeface="+mn-ea"/>
                <a:cs typeface="Arial MT"/>
              </a:rPr>
              <a:t>e</a:t>
            </a:r>
            <a:r>
              <a:rPr kumimoji="0" sz="1200" b="0" i="0" u="none" strike="noStrike" kern="1200" cap="none" spc="10" normalizeH="0" baseline="0" noProof="0" dirty="0">
                <a:ln>
                  <a:noFill/>
                </a:ln>
                <a:solidFill>
                  <a:prstClr val="black"/>
                </a:solidFill>
                <a:effectLst/>
                <a:uLnTx/>
                <a:uFillTx/>
                <a:latin typeface="Arial MT"/>
                <a:ea typeface="+mn-ea"/>
                <a:cs typeface="Arial MT"/>
              </a:rPr>
              <a:t>d</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13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b</a:t>
            </a:r>
            <a:r>
              <a:rPr kumimoji="0" sz="1200" b="0" i="0" u="none" strike="noStrike" kern="1200" cap="none" spc="-130" normalizeH="0" baseline="0" noProof="0" dirty="0">
                <a:ln>
                  <a:noFill/>
                </a:ln>
                <a:solidFill>
                  <a:prstClr val="black"/>
                </a:solidFill>
                <a:effectLst/>
                <a:uLnTx/>
                <a:uFillTx/>
                <a:latin typeface="Arial MT"/>
                <a:ea typeface="+mn-ea"/>
                <a:cs typeface="Arial MT"/>
              </a:rPr>
              <a:t>e</a:t>
            </a:r>
            <a:r>
              <a:rPr kumimoji="0" sz="1200" b="0" i="0" u="none" strike="noStrike" kern="1200" cap="none" spc="65" normalizeH="0" baseline="0" noProof="0" dirty="0">
                <a:ln>
                  <a:noFill/>
                </a:ln>
                <a:solidFill>
                  <a:prstClr val="black"/>
                </a:solidFill>
                <a:effectLst/>
                <a:uLnTx/>
                <a:uFillTx/>
                <a:latin typeface="Arial MT"/>
                <a:ea typeface="+mn-ea"/>
                <a:cs typeface="Arial MT"/>
              </a:rPr>
              <a:t>f</a:t>
            </a:r>
            <a:r>
              <a:rPr kumimoji="0" sz="1200" b="0" i="0" u="none" strike="noStrike" kern="1200" cap="none" spc="-65" normalizeH="0" baseline="0" noProof="0" dirty="0">
                <a:ln>
                  <a:noFill/>
                </a:ln>
                <a:solidFill>
                  <a:prstClr val="black"/>
                </a:solidFill>
                <a:effectLst/>
                <a:uLnTx/>
                <a:uFillTx/>
                <a:latin typeface="Arial MT"/>
                <a:ea typeface="+mn-ea"/>
                <a:cs typeface="Arial MT"/>
              </a:rPr>
              <a:t>o</a:t>
            </a:r>
            <a:r>
              <a:rPr kumimoji="0" sz="1200" b="0" i="0" u="none" strike="noStrike" kern="1200" cap="none" spc="0" normalizeH="0" baseline="0" noProof="0" dirty="0">
                <a:ln>
                  <a:noFill/>
                </a:ln>
                <a:solidFill>
                  <a:prstClr val="black"/>
                </a:solidFill>
                <a:effectLst/>
                <a:uLnTx/>
                <a:uFillTx/>
                <a:latin typeface="Arial MT"/>
                <a:ea typeface="+mn-ea"/>
                <a:cs typeface="Arial MT"/>
              </a:rPr>
              <a:t>r</a:t>
            </a:r>
            <a:r>
              <a:rPr kumimoji="0" sz="1200" b="0" i="0" u="none" strike="noStrike" kern="1200" cap="none" spc="10" normalizeH="0" baseline="0" noProof="0" dirty="0">
                <a:ln>
                  <a:noFill/>
                </a:ln>
                <a:solidFill>
                  <a:prstClr val="black"/>
                </a:solidFill>
                <a:effectLst/>
                <a:uLnTx/>
                <a:uFillTx/>
                <a:latin typeface="Arial MT"/>
                <a:ea typeface="+mn-ea"/>
                <a:cs typeface="Arial MT"/>
              </a:rPr>
              <a:t>e</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13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up</a:t>
            </a:r>
            <a:endParaRPr kumimoji="0" sz="1200" b="0" i="0" u="none" strike="noStrike" kern="1200" cap="none" spc="0" normalizeH="0" baseline="0" noProof="0">
              <a:ln>
                <a:noFill/>
              </a:ln>
              <a:solidFill>
                <a:prstClr val="black"/>
              </a:solidFill>
              <a:effectLst/>
              <a:uLnTx/>
              <a:uFillTx/>
              <a:latin typeface="Arial MT"/>
              <a:ea typeface="+mn-ea"/>
              <a:cs typeface="Arial MT"/>
            </a:endParaRPr>
          </a:p>
          <a:p>
            <a:pPr marL="2222500" marR="24130" lvl="0" indent="0" algn="just" defTabSz="914400" rtl="0" eaLnBrk="1" fontAlgn="auto" latinLnBrk="0" hangingPunct="1">
              <a:lnSpc>
                <a:spcPct val="102400"/>
              </a:lnSpc>
              <a:spcBef>
                <a:spcPts val="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Arial MT"/>
                <a:ea typeface="+mn-ea"/>
                <a:cs typeface="Arial MT"/>
              </a:rPr>
              <a:t>to</a:t>
            </a:r>
            <a:r>
              <a:rPr kumimoji="0" sz="1200" b="0" i="0" u="none" strike="noStrike" kern="1200" cap="none" spc="10" normalizeH="0" baseline="0" noProof="0" dirty="0">
                <a:ln>
                  <a:noFill/>
                </a:ln>
                <a:solidFill>
                  <a:prstClr val="black"/>
                </a:solidFill>
                <a:effectLst/>
                <a:uLnTx/>
                <a:uFillTx/>
                <a:latin typeface="Arial MT"/>
                <a:ea typeface="+mn-ea"/>
                <a:cs typeface="Arial MT"/>
              </a:rPr>
              <a:t> </a:t>
            </a:r>
            <a:r>
              <a:rPr kumimoji="0" sz="1200" b="0" i="1" u="none" strike="noStrike" kern="1200" cap="none" spc="10" normalizeH="0" baseline="0" noProof="0" dirty="0">
                <a:ln>
                  <a:noFill/>
                </a:ln>
                <a:solidFill>
                  <a:prstClr val="black"/>
                </a:solidFill>
                <a:effectLst/>
                <a:uLnTx/>
                <a:uFillTx/>
                <a:latin typeface="Arial"/>
                <a:ea typeface="+mn-ea"/>
                <a:cs typeface="Arial"/>
              </a:rPr>
              <a:t>n</a:t>
            </a:r>
            <a:r>
              <a:rPr kumimoji="0" sz="1200" b="0" i="1" u="none" strike="noStrike" kern="1200" cap="none" spc="15" normalizeH="0" baseline="0" noProof="0" dirty="0">
                <a:ln>
                  <a:noFill/>
                </a:ln>
                <a:solidFill>
                  <a:prstClr val="black"/>
                </a:solidFill>
                <a:effectLst/>
                <a:uLnTx/>
                <a:uFillTx/>
                <a:latin typeface="Arial"/>
                <a:ea typeface="+mn-ea"/>
                <a:cs typeface="Arial"/>
              </a:rPr>
              <a:t> </a:t>
            </a:r>
            <a:r>
              <a:rPr kumimoji="0" sz="1200" b="0" i="0" u="none" strike="noStrike" kern="1200" cap="none" spc="-35" normalizeH="0" baseline="0" noProof="0" dirty="0">
                <a:ln>
                  <a:noFill/>
                </a:ln>
                <a:solidFill>
                  <a:prstClr val="black"/>
                </a:solidFill>
                <a:effectLst/>
                <a:uLnTx/>
                <a:uFillTx/>
                <a:latin typeface="Arial MT"/>
                <a:ea typeface="+mn-ea"/>
                <a:cs typeface="Arial MT"/>
              </a:rPr>
              <a:t>terms</a:t>
            </a:r>
            <a:r>
              <a:rPr kumimoji="0" sz="1200" b="0" i="0" u="none" strike="noStrike" kern="1200" cap="none" spc="260" normalizeH="0" baseline="0" noProof="0" dirty="0">
                <a:ln>
                  <a:noFill/>
                </a:ln>
                <a:solidFill>
                  <a:prstClr val="black"/>
                </a:solidFill>
                <a:effectLst/>
                <a:uLnTx/>
                <a:uFillTx/>
                <a:latin typeface="Arial MT"/>
                <a:ea typeface="+mn-ea"/>
                <a:cs typeface="Arial MT"/>
              </a:rPr>
              <a:t> </a:t>
            </a:r>
            <a:r>
              <a:rPr kumimoji="0" sz="1200" b="0" i="0" u="none" strike="noStrike" kern="1200" cap="none" spc="40" normalizeH="0" baseline="0" noProof="0" dirty="0">
                <a:ln>
                  <a:noFill/>
                </a:ln>
                <a:solidFill>
                  <a:prstClr val="black"/>
                </a:solidFill>
                <a:effectLst/>
                <a:uLnTx/>
                <a:uFillTx/>
                <a:latin typeface="Arial MT"/>
                <a:ea typeface="+mn-ea"/>
                <a:cs typeface="Arial MT"/>
              </a:rPr>
              <a:t>in </a:t>
            </a:r>
            <a:r>
              <a:rPr kumimoji="0" sz="1200" b="0" i="0" u="none" strike="noStrike" kern="1200" cap="none" spc="-15" normalizeH="0" baseline="0" noProof="0" dirty="0">
                <a:ln>
                  <a:noFill/>
                </a:ln>
                <a:solidFill>
                  <a:prstClr val="black"/>
                </a:solidFill>
                <a:effectLst/>
                <a:uLnTx/>
                <a:uFillTx/>
                <a:latin typeface="Arial MT"/>
                <a:ea typeface="+mn-ea"/>
                <a:cs typeface="Arial MT"/>
              </a:rPr>
              <a:t>the </a:t>
            </a:r>
            <a:r>
              <a:rPr kumimoji="0" sz="1200" b="0" i="0" u="none" strike="noStrike" kern="1200" cap="none" spc="-80" normalizeH="0" baseline="0" noProof="0" dirty="0">
                <a:ln>
                  <a:noFill/>
                </a:ln>
                <a:solidFill>
                  <a:prstClr val="black"/>
                </a:solidFill>
                <a:effectLst/>
                <a:uLnTx/>
                <a:uFillTx/>
                <a:latin typeface="Arial MT"/>
                <a:ea typeface="+mn-ea"/>
                <a:cs typeface="Arial MT"/>
              </a:rPr>
              <a:t>sequence</a:t>
            </a:r>
            <a:r>
              <a:rPr kumimoji="0" sz="1200" b="0" i="0" u="none" strike="noStrike" kern="1200" cap="none" spc="175" normalizeH="0" baseline="0" noProof="0" dirty="0">
                <a:ln>
                  <a:noFill/>
                </a:ln>
                <a:solidFill>
                  <a:prstClr val="black"/>
                </a:solidFill>
                <a:effectLst/>
                <a:uLnTx/>
                <a:uFillTx/>
                <a:latin typeface="Arial MT"/>
                <a:ea typeface="+mn-ea"/>
                <a:cs typeface="Arial MT"/>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of</a:t>
            </a:r>
            <a:r>
              <a:rPr kumimoji="0" sz="1200" b="0" i="0" u="none" strike="noStrike" kern="1200" cap="none" spc="275" normalizeH="0" baseline="0" noProof="0" dirty="0">
                <a:ln>
                  <a:noFill/>
                </a:ln>
                <a:solidFill>
                  <a:prstClr val="black"/>
                </a:solidFill>
                <a:effectLst/>
                <a:uLnTx/>
                <a:uFillTx/>
                <a:latin typeface="Arial MT"/>
                <a:ea typeface="+mn-ea"/>
                <a:cs typeface="Arial MT"/>
              </a:rPr>
              <a:t> </a:t>
            </a:r>
            <a:r>
              <a:rPr kumimoji="0" sz="1200" b="0" i="0" u="none" strike="noStrike" kern="1200" cap="none" spc="0" normalizeH="0" baseline="0" noProof="0" dirty="0">
                <a:ln>
                  <a:noFill/>
                </a:ln>
                <a:solidFill>
                  <a:prstClr val="black"/>
                </a:solidFill>
                <a:effectLst/>
                <a:uLnTx/>
                <a:uFillTx/>
                <a:latin typeface="Arial MT"/>
                <a:ea typeface="+mn-ea"/>
                <a:cs typeface="Arial MT"/>
              </a:rPr>
              <a:t>(</a:t>
            </a:r>
            <a:r>
              <a:rPr kumimoji="0" sz="1200" b="0" i="1" u="none" strike="noStrike" kern="1200" cap="none" spc="0" normalizeH="0" baseline="0" noProof="0" dirty="0">
                <a:ln>
                  <a:noFill/>
                </a:ln>
                <a:solidFill>
                  <a:prstClr val="black"/>
                </a:solidFill>
                <a:effectLst/>
                <a:uLnTx/>
                <a:uFillTx/>
                <a:latin typeface="Arial"/>
                <a:ea typeface="+mn-ea"/>
                <a:cs typeface="Arial"/>
              </a:rPr>
              <a:t>c</a:t>
            </a:r>
            <a:r>
              <a:rPr kumimoji="0" sz="1275" b="0" i="1" u="none" strike="noStrike" kern="1200" cap="none" spc="0" normalizeH="0" baseline="-13071" noProof="0" dirty="0">
                <a:ln>
                  <a:noFill/>
                </a:ln>
                <a:solidFill>
                  <a:prstClr val="black"/>
                </a:solidFill>
                <a:effectLst/>
                <a:uLnTx/>
                <a:uFillTx/>
                <a:latin typeface="Arial"/>
                <a:ea typeface="+mn-ea"/>
                <a:cs typeface="Arial"/>
              </a:rPr>
              <a:t>i </a:t>
            </a:r>
            <a:r>
              <a:rPr kumimoji="0" sz="1200" b="0" i="1" u="none" strike="noStrike" kern="1200" cap="none" spc="5" normalizeH="0" baseline="0" noProof="0" dirty="0">
                <a:ln>
                  <a:noFill/>
                </a:ln>
                <a:solidFill>
                  <a:prstClr val="black"/>
                </a:solidFill>
                <a:effectLst/>
                <a:uLnTx/>
                <a:uFillTx/>
                <a:latin typeface="Arial"/>
                <a:ea typeface="+mn-ea"/>
                <a:cs typeface="Arial"/>
              </a:rPr>
              <a:t>, </a:t>
            </a:r>
            <a:r>
              <a:rPr kumimoji="0" sz="1200" b="0" i="1" u="none" strike="noStrike" kern="1200" cap="none" spc="10" normalizeH="0" baseline="0" noProof="0" dirty="0">
                <a:ln>
                  <a:noFill/>
                </a:ln>
                <a:solidFill>
                  <a:prstClr val="black"/>
                </a:solidFill>
                <a:effectLst/>
                <a:uLnTx/>
                <a:uFillTx/>
                <a:latin typeface="Arial"/>
                <a:ea typeface="+mn-ea"/>
                <a:cs typeface="Arial"/>
              </a:rPr>
              <a:t>w</a:t>
            </a:r>
            <a:r>
              <a:rPr kumimoji="0" sz="1275" b="0" i="1" u="none" strike="noStrike" kern="1200" cap="none" spc="15" normalizeH="0" baseline="-13071" noProof="0" dirty="0">
                <a:ln>
                  <a:noFill/>
                </a:ln>
                <a:solidFill>
                  <a:prstClr val="black"/>
                </a:solidFill>
                <a:effectLst/>
                <a:uLnTx/>
                <a:uFillTx/>
                <a:latin typeface="Arial"/>
                <a:ea typeface="+mn-ea"/>
                <a:cs typeface="Arial"/>
              </a:rPr>
              <a:t>i </a:t>
            </a:r>
            <a:r>
              <a:rPr kumimoji="0" sz="1200" b="0" i="0" u="none" strike="noStrike" kern="1200" cap="none" spc="5" normalizeH="0" baseline="0" noProof="0" dirty="0">
                <a:ln>
                  <a:noFill/>
                </a:ln>
                <a:solidFill>
                  <a:prstClr val="black"/>
                </a:solidFill>
                <a:effectLst/>
                <a:uLnTx/>
                <a:uFillTx/>
                <a:latin typeface="Arial MT"/>
                <a:ea typeface="+mn-ea"/>
                <a:cs typeface="Arial MT"/>
              </a:rPr>
              <a:t>)  </a:t>
            </a:r>
            <a:r>
              <a:rPr kumimoji="0" sz="1200" b="0" i="0" u="none" strike="noStrike" kern="1200" cap="none" spc="-25" normalizeH="0" baseline="0" noProof="0" dirty="0">
                <a:ln>
                  <a:noFill/>
                </a:ln>
                <a:solidFill>
                  <a:prstClr val="black"/>
                </a:solidFill>
                <a:effectLst/>
                <a:uLnTx/>
                <a:uFillTx/>
                <a:latin typeface="Arial MT"/>
                <a:ea typeface="+mn-ea"/>
                <a:cs typeface="Arial MT"/>
              </a:rPr>
              <a:t>pairs</a:t>
            </a:r>
            <a:r>
              <a:rPr kumimoji="0" sz="1200" b="0" i="0" u="none" strike="noStrike" kern="1200" cap="none" spc="280"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while </a:t>
            </a:r>
            <a:r>
              <a:rPr kumimoji="0" sz="1200" b="0" i="0" u="none" strike="noStrike" kern="1200" cap="none" spc="25" normalizeH="0" baseline="0" noProof="0" dirty="0">
                <a:ln>
                  <a:noFill/>
                </a:ln>
                <a:solidFill>
                  <a:prstClr val="black"/>
                </a:solidFill>
                <a:effectLst/>
                <a:uLnTx/>
                <a:uFillTx/>
                <a:latin typeface="Arial MT"/>
                <a:ea typeface="+mn-ea"/>
                <a:cs typeface="Arial MT"/>
              </a:rPr>
              <a:t> </a:t>
            </a:r>
            <a:r>
              <a:rPr kumimoji="0" sz="1200" b="0" i="0" u="none" strike="noStrike" kern="1200" cap="none" spc="0" normalizeH="0" baseline="0" noProof="0" dirty="0">
                <a:ln>
                  <a:noFill/>
                </a:ln>
                <a:solidFill>
                  <a:prstClr val="black"/>
                </a:solidFill>
                <a:effectLst/>
                <a:uLnTx/>
                <a:uFillTx/>
                <a:latin typeface="Arial MT"/>
                <a:ea typeface="+mn-ea"/>
                <a:cs typeface="Arial MT"/>
              </a:rPr>
              <a:t>still</a:t>
            </a:r>
            <a:r>
              <a:rPr kumimoji="0" sz="1200" b="0" i="0" u="none" strike="noStrike" kern="1200" cap="none" spc="5" normalizeH="0" baseline="0" noProof="0" dirty="0">
                <a:ln>
                  <a:noFill/>
                </a:ln>
                <a:solidFill>
                  <a:prstClr val="black"/>
                </a:solidFill>
                <a:effectLst/>
                <a:uLnTx/>
                <a:uFillTx/>
                <a:latin typeface="Arial MT"/>
                <a:ea typeface="+mn-ea"/>
                <a:cs typeface="Arial MT"/>
              </a:rPr>
              <a:t> </a:t>
            </a:r>
            <a:r>
              <a:rPr kumimoji="0" sz="1200" b="0" i="0" u="none" strike="noStrike" kern="1200" cap="none" spc="-45" normalizeH="0" baseline="0" noProof="0" dirty="0">
                <a:ln>
                  <a:noFill/>
                </a:ln>
                <a:solidFill>
                  <a:prstClr val="black"/>
                </a:solidFill>
                <a:effectLst/>
                <a:uLnTx/>
                <a:uFillTx/>
                <a:latin typeface="Arial MT"/>
                <a:ea typeface="+mn-ea"/>
                <a:cs typeface="Arial MT"/>
              </a:rPr>
              <a:t>preserving</a:t>
            </a:r>
            <a:r>
              <a:rPr kumimoji="0" sz="1200" b="0" i="0" u="none" strike="noStrike" kern="1200" cap="none" spc="-40" normalizeH="0" baseline="0" noProof="0" dirty="0">
                <a:ln>
                  <a:noFill/>
                </a:ln>
                <a:solidFill>
                  <a:prstClr val="black"/>
                </a:solidFill>
                <a:effectLst/>
                <a:uLnTx/>
                <a:uFillTx/>
                <a:latin typeface="Arial MT"/>
                <a:ea typeface="+mn-ea"/>
                <a:cs typeface="Arial MT"/>
              </a:rPr>
              <a:t> </a:t>
            </a:r>
            <a:r>
              <a:rPr kumimoji="0" sz="1200" b="0" i="0" u="none" strike="noStrike" kern="1200" cap="none" spc="-15" normalizeH="0" baseline="0" noProof="0" dirty="0">
                <a:ln>
                  <a:noFill/>
                </a:ln>
                <a:solidFill>
                  <a:prstClr val="black"/>
                </a:solidFill>
                <a:effectLst/>
                <a:uLnTx/>
                <a:uFillTx/>
                <a:latin typeface="Arial MT"/>
                <a:ea typeface="+mn-ea"/>
                <a:cs typeface="Arial MT"/>
              </a:rPr>
              <a:t>the </a:t>
            </a:r>
            <a:r>
              <a:rPr kumimoji="0" sz="1200" b="0" i="0" u="none" strike="noStrike" kern="1200" cap="none" spc="-25" normalizeH="0" baseline="0" noProof="0" dirty="0">
                <a:ln>
                  <a:noFill/>
                </a:ln>
                <a:solidFill>
                  <a:prstClr val="black"/>
                </a:solidFill>
                <a:effectLst/>
                <a:uLnTx/>
                <a:uFillTx/>
                <a:latin typeface="Arial MT"/>
                <a:ea typeface="+mn-ea"/>
                <a:cs typeface="Arial MT"/>
              </a:rPr>
              <a:t>monotonicity</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45" normalizeH="0" baseline="0" noProof="0" dirty="0">
                <a:ln>
                  <a:noFill/>
                </a:ln>
                <a:solidFill>
                  <a:prstClr val="black"/>
                </a:solidFill>
                <a:effectLst/>
                <a:uLnTx/>
                <a:uFillTx/>
                <a:latin typeface="Arial MT"/>
                <a:ea typeface="+mn-ea"/>
                <a:cs typeface="Arial MT"/>
              </a:rPr>
              <a:t>requirement.</a:t>
            </a:r>
            <a:r>
              <a:rPr kumimoji="0" sz="1200" b="0" i="0" u="none" strike="noStrike" kern="1200" cap="none" spc="-40" normalizeH="0" baseline="0" noProof="0" dirty="0">
                <a:ln>
                  <a:noFill/>
                </a:ln>
                <a:solidFill>
                  <a:prstClr val="black"/>
                </a:solidFill>
                <a:effectLst/>
                <a:uLnTx/>
                <a:uFillTx/>
                <a:latin typeface="Arial MT"/>
                <a:ea typeface="+mn-ea"/>
                <a:cs typeface="Arial MT"/>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Now, </a:t>
            </a:r>
            <a:r>
              <a:rPr kumimoji="0" sz="1200" b="0" i="0" u="none" strike="noStrike" kern="1200" cap="none" spc="-25" normalizeH="0" baseline="0" noProof="0" dirty="0">
                <a:ln>
                  <a:noFill/>
                </a:ln>
                <a:solidFill>
                  <a:prstClr val="black"/>
                </a:solidFill>
                <a:effectLst/>
                <a:uLnTx/>
                <a:uFillTx/>
                <a:latin typeface="Arial MT"/>
                <a:ea typeface="+mn-ea"/>
                <a:cs typeface="Arial MT"/>
              </a:rPr>
              <a:t> </a:t>
            </a:r>
            <a:r>
              <a:rPr kumimoji="0" sz="1200" b="0" i="0" u="none" strike="noStrike" kern="1200" cap="none" spc="-80" normalizeH="0" baseline="0" noProof="0" dirty="0">
                <a:ln>
                  <a:noFill/>
                </a:ln>
                <a:solidFill>
                  <a:prstClr val="black"/>
                </a:solidFill>
                <a:effectLst/>
                <a:uLnTx/>
                <a:uFillTx/>
                <a:latin typeface="Arial MT"/>
                <a:ea typeface="+mn-ea"/>
                <a:cs typeface="Arial MT"/>
              </a:rPr>
              <a:t>assume</a:t>
            </a:r>
            <a:r>
              <a:rPr kumimoji="0" sz="1200" b="0" i="0" u="none" strike="noStrike" kern="1200" cap="none" spc="-75" normalizeH="0" baseline="0" noProof="0" dirty="0">
                <a:ln>
                  <a:noFill/>
                </a:ln>
                <a:solidFill>
                  <a:prstClr val="black"/>
                </a:solidFill>
                <a:effectLst/>
                <a:uLnTx/>
                <a:uFillTx/>
                <a:latin typeface="Arial MT"/>
                <a:ea typeface="+mn-ea"/>
                <a:cs typeface="Arial MT"/>
              </a:rPr>
              <a:t> </a:t>
            </a:r>
            <a:r>
              <a:rPr kumimoji="0" sz="1200" b="0" i="0" u="none" strike="noStrike" kern="1200" cap="none" spc="-45" normalizeH="0" baseline="0" noProof="0" dirty="0">
                <a:ln>
                  <a:noFill/>
                </a:ln>
                <a:solidFill>
                  <a:prstClr val="black"/>
                </a:solidFill>
                <a:effectLst/>
                <a:uLnTx/>
                <a:uFillTx/>
                <a:latin typeface="Arial MT"/>
                <a:ea typeface="+mn-ea"/>
                <a:cs typeface="Arial MT"/>
              </a:rPr>
              <a:t>that</a:t>
            </a:r>
            <a:r>
              <a:rPr kumimoji="0" sz="1200" b="0" i="0" u="none" strike="noStrike" kern="1200" cap="none" spc="-40" normalizeH="0" baseline="0" noProof="0" dirty="0">
                <a:ln>
                  <a:noFill/>
                </a:ln>
                <a:solidFill>
                  <a:prstClr val="black"/>
                </a:solidFill>
                <a:effectLst/>
                <a:uLnTx/>
                <a:uFillTx/>
                <a:latin typeface="Arial MT"/>
                <a:ea typeface="+mn-ea"/>
                <a:cs typeface="Arial MT"/>
              </a:rPr>
              <a:t> </a:t>
            </a:r>
            <a:r>
              <a:rPr kumimoji="0" sz="1200" b="0" i="1" u="none" strike="noStrike" kern="1200" cap="none" spc="10" normalizeH="0" baseline="0" noProof="0" dirty="0">
                <a:ln>
                  <a:noFill/>
                </a:ln>
                <a:solidFill>
                  <a:prstClr val="black"/>
                </a:solidFill>
                <a:effectLst/>
                <a:uLnTx/>
                <a:uFillTx/>
                <a:latin typeface="Arial"/>
                <a:ea typeface="+mn-ea"/>
                <a:cs typeface="Arial"/>
              </a:rPr>
              <a:t>p</a:t>
            </a:r>
            <a:r>
              <a:rPr kumimoji="0" sz="1200" b="0" i="1" u="none" strike="noStrike" kern="1200" cap="none" spc="15" normalizeH="0" baseline="0" noProof="0" dirty="0">
                <a:ln>
                  <a:noFill/>
                </a:ln>
                <a:solidFill>
                  <a:prstClr val="black"/>
                </a:solidFill>
                <a:effectLst/>
                <a:uLnTx/>
                <a:uFillTx/>
                <a:latin typeface="Arial"/>
                <a:ea typeface="+mn-ea"/>
                <a:cs typeface="Arial"/>
              </a:rPr>
              <a:t> </a:t>
            </a:r>
            <a:r>
              <a:rPr kumimoji="0" sz="1200" b="0" i="0" u="none" strike="noStrike" kern="1200" cap="none" spc="-60" normalizeH="0" baseline="0" noProof="0" dirty="0">
                <a:ln>
                  <a:noFill/>
                </a:ln>
                <a:solidFill>
                  <a:prstClr val="black"/>
                </a:solidFill>
                <a:effectLst/>
                <a:uLnTx/>
                <a:uFillTx/>
                <a:latin typeface="Arial MT"/>
                <a:ea typeface="+mn-ea"/>
                <a:cs typeface="Arial MT"/>
              </a:rPr>
              <a:t>has</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previously</a:t>
            </a:r>
            <a:r>
              <a:rPr kumimoji="0" sz="1200" b="0" i="0" u="none" strike="noStrike" kern="1200" cap="none" spc="-25"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found</a:t>
            </a:r>
            <a:r>
              <a:rPr kumimoji="0" sz="1200" b="0" i="0" u="none" strike="noStrike" kern="1200" cap="none" spc="-15"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proofs</a:t>
            </a:r>
            <a:r>
              <a:rPr kumimoji="0" sz="1200" b="0" i="0" u="none" strike="noStrike" kern="1200" cap="none" spc="-15" normalizeH="0" baseline="0" noProof="0" dirty="0">
                <a:ln>
                  <a:noFill/>
                </a:ln>
                <a:solidFill>
                  <a:prstClr val="black"/>
                </a:solidFill>
                <a:effectLst/>
                <a:uLnTx/>
                <a:uFillTx/>
                <a:latin typeface="Arial MT"/>
                <a:ea typeface="+mn-ea"/>
                <a:cs typeface="Arial MT"/>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of</a:t>
            </a:r>
            <a:r>
              <a:rPr kumimoji="0" sz="1200" b="0" i="0" u="none" strike="noStrike" kern="1200" cap="none" spc="-25" normalizeH="0" baseline="0" noProof="0" dirty="0">
                <a:ln>
                  <a:noFill/>
                </a:ln>
                <a:solidFill>
                  <a:prstClr val="black"/>
                </a:solidFill>
                <a:effectLst/>
                <a:uLnTx/>
                <a:uFillTx/>
                <a:latin typeface="Arial MT"/>
                <a:ea typeface="+mn-ea"/>
                <a:cs typeface="Arial MT"/>
              </a:rPr>
              <a:t> </a:t>
            </a:r>
            <a:r>
              <a:rPr kumimoji="0" sz="1200" b="0" i="0" u="none" strike="noStrike" kern="1200" cap="none" spc="-60" normalizeH="0" baseline="0" noProof="0" dirty="0">
                <a:ln>
                  <a:noFill/>
                </a:ln>
                <a:solidFill>
                  <a:prstClr val="black"/>
                </a:solidFill>
                <a:effectLst/>
                <a:uLnTx/>
                <a:uFillTx/>
                <a:latin typeface="Arial MT"/>
                <a:ea typeface="+mn-ea"/>
                <a:cs typeface="Arial MT"/>
              </a:rPr>
              <a:t>au- </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thorization</a:t>
            </a:r>
            <a:r>
              <a:rPr kumimoji="0" sz="1200" b="0" i="0" u="none" strike="noStrike" kern="1200" cap="none" spc="605" normalizeH="0" baseline="0" noProof="0" dirty="0">
                <a:ln>
                  <a:noFill/>
                </a:ln>
                <a:solidFill>
                  <a:prstClr val="black"/>
                </a:solidFill>
                <a:effectLst/>
                <a:uLnTx/>
                <a:uFillTx/>
                <a:latin typeface="Arial MT"/>
                <a:ea typeface="+mn-ea"/>
                <a:cs typeface="Arial MT"/>
              </a:rPr>
              <a:t> </a:t>
            </a:r>
            <a:r>
              <a:rPr kumimoji="0" sz="1200" b="0" i="0" u="none" strike="noStrike" kern="1200" cap="none" spc="25" normalizeH="0" baseline="0" noProof="0" dirty="0">
                <a:ln>
                  <a:noFill/>
                </a:ln>
                <a:solidFill>
                  <a:prstClr val="black"/>
                </a:solidFill>
                <a:effectLst/>
                <a:uLnTx/>
                <a:uFillTx/>
                <a:latin typeface="Arial MT"/>
                <a:ea typeface="+mn-ea"/>
                <a:cs typeface="Arial MT"/>
              </a:rPr>
              <a:t>with  </a:t>
            </a:r>
            <a:r>
              <a:rPr kumimoji="0" sz="1200" b="0" i="0" u="none" strike="noStrike" kern="1200" cap="none" spc="-15" normalizeH="0" baseline="0" noProof="0" dirty="0">
                <a:ln>
                  <a:noFill/>
                </a:ln>
                <a:solidFill>
                  <a:prstClr val="black"/>
                </a:solidFill>
                <a:effectLst/>
                <a:uLnTx/>
                <a:uFillTx/>
                <a:latin typeface="Arial MT"/>
                <a:ea typeface="+mn-ea"/>
                <a:cs typeface="Arial MT"/>
              </a:rPr>
              <a:t>the</a:t>
            </a:r>
            <a:r>
              <a:rPr kumimoji="0" sz="1200" b="0" i="0" u="none" strike="noStrike" kern="1200" cap="none" spc="305" normalizeH="0" baseline="0" noProof="0" dirty="0">
                <a:ln>
                  <a:noFill/>
                </a:ln>
                <a:solidFill>
                  <a:prstClr val="black"/>
                </a:solidFill>
                <a:effectLst/>
                <a:uLnTx/>
                <a:uFillTx/>
                <a:latin typeface="Arial MT"/>
                <a:ea typeface="+mn-ea"/>
                <a:cs typeface="Arial MT"/>
              </a:rPr>
              <a:t> </a:t>
            </a:r>
            <a:r>
              <a:rPr kumimoji="0" sz="1200" b="0" i="0" u="none" strike="noStrike" kern="1200" cap="none" spc="-80" normalizeH="0" baseline="0" noProof="0" dirty="0">
                <a:ln>
                  <a:noFill/>
                </a:ln>
                <a:solidFill>
                  <a:prstClr val="black"/>
                </a:solidFill>
                <a:effectLst/>
                <a:uLnTx/>
                <a:uFillTx/>
                <a:latin typeface="Arial MT"/>
                <a:ea typeface="+mn-ea"/>
                <a:cs typeface="Arial MT"/>
              </a:rPr>
              <a:t>sequence</a:t>
            </a:r>
            <a:r>
              <a:rPr kumimoji="0" sz="1200" b="0" i="0" u="none" strike="noStrike" kern="1200" cap="none" spc="425" normalizeH="0" baseline="0" noProof="0" dirty="0">
                <a:ln>
                  <a:noFill/>
                </a:ln>
                <a:solidFill>
                  <a:prstClr val="black"/>
                </a:solidFill>
                <a:effectLst/>
                <a:uLnTx/>
                <a:uFillTx/>
                <a:latin typeface="Arial MT"/>
                <a:ea typeface="+mn-ea"/>
                <a:cs typeface="Arial MT"/>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of</a:t>
            </a:r>
            <a:r>
              <a:rPr kumimoji="0" sz="1200" b="0" i="0" u="none" strike="noStrike" kern="1200" cap="none" spc="575" normalizeH="0" baseline="0" noProof="0" dirty="0">
                <a:ln>
                  <a:noFill/>
                </a:ln>
                <a:solidFill>
                  <a:prstClr val="black"/>
                </a:solidFill>
                <a:effectLst/>
                <a:uLnTx/>
                <a:uFillTx/>
                <a:latin typeface="Arial MT"/>
                <a:ea typeface="+mn-ea"/>
                <a:cs typeface="Arial MT"/>
              </a:rPr>
              <a:t> </a:t>
            </a:r>
            <a:r>
              <a:rPr kumimoji="0" sz="1200" b="0" i="0" u="none" strike="noStrike" kern="1200" cap="none" spc="-25" normalizeH="0" baseline="0" noProof="0" dirty="0">
                <a:ln>
                  <a:noFill/>
                </a:ln>
                <a:solidFill>
                  <a:prstClr val="black"/>
                </a:solidFill>
                <a:effectLst/>
                <a:uLnTx/>
                <a:uFillTx/>
                <a:latin typeface="Arial MT"/>
                <a:ea typeface="+mn-ea"/>
                <a:cs typeface="Arial MT"/>
              </a:rPr>
              <a:t>weights</a:t>
            </a:r>
            <a:r>
              <a:rPr kumimoji="0" sz="1200" b="0" i="0" u="none" strike="noStrike" kern="1200" cap="none" spc="285" normalizeH="0" baseline="0" noProof="0" dirty="0">
                <a:ln>
                  <a:noFill/>
                </a:ln>
                <a:solidFill>
                  <a:prstClr val="black"/>
                </a:solidFill>
                <a:effectLst/>
                <a:uLnTx/>
                <a:uFillTx/>
                <a:latin typeface="Arial MT"/>
                <a:ea typeface="+mn-ea"/>
                <a:cs typeface="Arial MT"/>
              </a:rPr>
              <a:t> </a:t>
            </a:r>
            <a:r>
              <a:rPr kumimoji="0" sz="1200" b="0" i="1" u="none" strike="noStrike" kern="1200" cap="none" spc="15" normalizeH="0" baseline="0" noProof="0" dirty="0">
                <a:ln>
                  <a:noFill/>
                </a:ln>
                <a:solidFill>
                  <a:prstClr val="black"/>
                </a:solidFill>
                <a:effectLst/>
                <a:uLnTx/>
                <a:uFillTx/>
                <a:latin typeface="Arial"/>
                <a:ea typeface="+mn-ea"/>
                <a:cs typeface="Arial"/>
              </a:rPr>
              <a:t>S  </a:t>
            </a:r>
            <a:r>
              <a:rPr kumimoji="0" sz="1200" b="0" i="1" u="none" strike="noStrike" kern="1200" cap="none" spc="20" normalizeH="0" baseline="0" noProof="0" dirty="0">
                <a:ln>
                  <a:noFill/>
                </a:ln>
                <a:solidFill>
                  <a:prstClr val="black"/>
                </a:solidFill>
                <a:effectLst/>
                <a:uLnTx/>
                <a:uFillTx/>
                <a:latin typeface="Arial"/>
                <a:ea typeface="+mn-ea"/>
                <a:cs typeface="Arial"/>
              </a:rPr>
              <a:t> </a:t>
            </a:r>
            <a:r>
              <a:rPr kumimoji="0" sz="1200" b="0" i="0" u="none" strike="noStrike" kern="1200" cap="none" spc="15"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80" normalizeH="0" baseline="0" noProof="0" dirty="0">
                <a:ln>
                  <a:noFill/>
                </a:ln>
                <a:solidFill>
                  <a:prstClr val="black"/>
                </a:solidFill>
                <a:effectLst/>
                <a:uLnTx/>
                <a:uFillTx/>
                <a:latin typeface="Arial MT"/>
                <a:ea typeface="+mn-ea"/>
                <a:cs typeface="Arial MT"/>
              </a:rPr>
              <a:t>(</a:t>
            </a:r>
            <a:r>
              <a:rPr kumimoji="0" sz="1200" b="0" i="1" u="none" strike="noStrike" kern="1200" cap="none" spc="5" normalizeH="0" baseline="0" noProof="0" dirty="0">
                <a:ln>
                  <a:noFill/>
                </a:ln>
                <a:solidFill>
                  <a:prstClr val="black"/>
                </a:solidFill>
                <a:effectLst/>
                <a:uLnTx/>
                <a:uFillTx/>
                <a:latin typeface="Arial"/>
                <a:ea typeface="+mn-ea"/>
                <a:cs typeface="Arial"/>
              </a:rPr>
              <a:t>C</a:t>
            </a:r>
            <a:r>
              <a:rPr kumimoji="0" sz="1275" b="0" i="0" u="none" strike="noStrike" kern="1200" cap="none" spc="104" normalizeH="0" baseline="-13071" noProof="0" dirty="0">
                <a:ln>
                  <a:noFill/>
                </a:ln>
                <a:solidFill>
                  <a:prstClr val="black"/>
                </a:solidFill>
                <a:effectLst/>
                <a:uLnTx/>
                <a:uFillTx/>
                <a:latin typeface="Arial MT"/>
                <a:ea typeface="+mn-ea"/>
                <a:cs typeface="Arial MT"/>
              </a:rPr>
              <a:t>1</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35" normalizeH="0" baseline="0" noProof="0" dirty="0">
                <a:ln>
                  <a:noFill/>
                </a:ln>
                <a:solidFill>
                  <a:prstClr val="black"/>
                </a:solidFill>
                <a:effectLst/>
                <a:uLnTx/>
                <a:uFillTx/>
                <a:latin typeface="Arial"/>
                <a:ea typeface="+mn-ea"/>
                <a:cs typeface="Arial"/>
              </a:rPr>
              <a:t> </a:t>
            </a:r>
            <a:r>
              <a:rPr kumimoji="0" sz="1200" b="0" i="1" u="none" strike="noStrike" kern="1200" cap="none" spc="15" normalizeH="0" baseline="0" noProof="0" dirty="0">
                <a:ln>
                  <a:noFill/>
                </a:ln>
                <a:solidFill>
                  <a:prstClr val="black"/>
                </a:solidFill>
                <a:effectLst/>
                <a:uLnTx/>
                <a:uFillTx/>
                <a:latin typeface="Arial"/>
                <a:ea typeface="+mn-ea"/>
                <a:cs typeface="Arial"/>
              </a:rPr>
              <a:t>w</a:t>
            </a:r>
            <a:r>
              <a:rPr kumimoji="0" sz="1275" b="0" i="0" u="none" strike="noStrike" kern="1200" cap="none" spc="112" normalizeH="0" baseline="-13071" noProof="0" dirty="0">
                <a:ln>
                  <a:noFill/>
                </a:ln>
                <a:solidFill>
                  <a:prstClr val="black"/>
                </a:solidFill>
                <a:effectLst/>
                <a:uLnTx/>
                <a:uFillTx/>
                <a:latin typeface="Arial MT"/>
                <a:ea typeface="+mn-ea"/>
                <a:cs typeface="Arial MT"/>
              </a:rPr>
              <a:t>1</a:t>
            </a:r>
            <a:r>
              <a:rPr kumimoji="0" sz="1200" b="0" i="0" u="none" strike="noStrike" kern="1200" cap="none" spc="75" normalizeH="0" baseline="0" noProof="0" dirty="0">
                <a:ln>
                  <a:noFill/>
                </a:ln>
                <a:solidFill>
                  <a:prstClr val="black"/>
                </a:solidFill>
                <a:effectLst/>
                <a:uLnTx/>
                <a:uFillTx/>
                <a:latin typeface="Arial MT"/>
                <a:ea typeface="+mn-ea"/>
                <a:cs typeface="Arial MT"/>
              </a:rPr>
              <a:t>)</a:t>
            </a:r>
            <a:r>
              <a:rPr kumimoji="0" sz="1200" b="0" i="1" u="none" strike="noStrike" kern="1200" cap="none" spc="204" normalizeH="0" baseline="0" noProof="0" dirty="0">
                <a:ln>
                  <a:noFill/>
                </a:ln>
                <a:solidFill>
                  <a:prstClr val="black"/>
                </a:solidFill>
                <a:effectLst/>
                <a:uLnTx/>
                <a:uFillTx/>
                <a:latin typeface="Arial"/>
                <a:ea typeface="+mn-ea"/>
                <a:cs typeface="Arial"/>
              </a:rPr>
              <a:t>,</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25" normalizeH="0" baseline="0" noProof="0" dirty="0">
                <a:ln>
                  <a:noFill/>
                </a:ln>
                <a:solidFill>
                  <a:prstClr val="black"/>
                </a:solidFill>
                <a:effectLst/>
                <a:uLnTx/>
                <a:uFillTx/>
                <a:latin typeface="Arial"/>
                <a:ea typeface="+mn-ea"/>
                <a:cs typeface="Arial"/>
              </a:rPr>
              <a:t> </a:t>
            </a:r>
            <a:r>
              <a:rPr kumimoji="0" sz="1200" b="0" i="1" u="none" strike="noStrike" kern="1200" cap="none" spc="204" normalizeH="0" baseline="0" noProof="0" dirty="0">
                <a:ln>
                  <a:noFill/>
                </a:ln>
                <a:solidFill>
                  <a:prstClr val="black"/>
                </a:solidFill>
                <a:effectLst/>
                <a:uLnTx/>
                <a:uFillTx/>
                <a:latin typeface="Arial"/>
                <a:ea typeface="+mn-ea"/>
                <a:cs typeface="Arial"/>
              </a:rPr>
              <a:t>..</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20" normalizeH="0" baseline="0" noProof="0" dirty="0">
                <a:ln>
                  <a:noFill/>
                </a:ln>
                <a:solidFill>
                  <a:prstClr val="black"/>
                </a:solidFill>
                <a:effectLst/>
                <a:uLnTx/>
                <a:uFillTx/>
                <a:latin typeface="Arial"/>
                <a:ea typeface="+mn-ea"/>
                <a:cs typeface="Arial"/>
              </a:rPr>
              <a:t> </a:t>
            </a:r>
            <a:r>
              <a:rPr kumimoji="0" sz="1200" b="0" i="0" u="none" strike="noStrike" kern="1200" cap="none" spc="80" normalizeH="0" baseline="0" noProof="0" dirty="0">
                <a:ln>
                  <a:noFill/>
                </a:ln>
                <a:solidFill>
                  <a:prstClr val="black"/>
                </a:solidFill>
                <a:effectLst/>
                <a:uLnTx/>
                <a:uFillTx/>
                <a:latin typeface="Arial MT"/>
                <a:ea typeface="+mn-ea"/>
                <a:cs typeface="Arial MT"/>
              </a:rPr>
              <a:t>(</a:t>
            </a:r>
            <a:r>
              <a:rPr kumimoji="0" sz="1200" b="0" i="1" u="none" strike="noStrike" kern="1200" cap="none" spc="5" normalizeH="0" baseline="0" noProof="0" dirty="0">
                <a:ln>
                  <a:noFill/>
                </a:ln>
                <a:solidFill>
                  <a:prstClr val="black"/>
                </a:solidFill>
                <a:effectLst/>
                <a:uLnTx/>
                <a:uFillTx/>
                <a:latin typeface="Arial"/>
                <a:ea typeface="+mn-ea"/>
                <a:cs typeface="Arial"/>
              </a:rPr>
              <a:t>C</a:t>
            </a:r>
            <a:r>
              <a:rPr kumimoji="0" sz="1275" b="0" i="1" u="none" strike="noStrike" kern="1200" cap="none" spc="0" normalizeH="0" baseline="-13071" noProof="0" dirty="0">
                <a:ln>
                  <a:noFill/>
                </a:ln>
                <a:solidFill>
                  <a:prstClr val="black"/>
                </a:solidFill>
                <a:effectLst/>
                <a:uLnTx/>
                <a:uFillTx/>
                <a:latin typeface="Arial"/>
                <a:ea typeface="+mn-ea"/>
                <a:cs typeface="Arial"/>
              </a:rPr>
              <a:t>i</a:t>
            </a:r>
            <a:r>
              <a:rPr kumimoji="0" sz="1275" b="0" i="1" u="none" strike="noStrike" kern="1200" cap="none" spc="-22" normalizeH="0" baseline="-13071" noProof="0" dirty="0">
                <a:ln>
                  <a:noFill/>
                </a:ln>
                <a:solidFill>
                  <a:prstClr val="black"/>
                </a:solidFill>
                <a:effectLst/>
                <a:uLnTx/>
                <a:uFillTx/>
                <a:latin typeface="Arial"/>
                <a:ea typeface="+mn-ea"/>
                <a:cs typeface="Arial"/>
              </a:rPr>
              <a:t> </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35" normalizeH="0" baseline="0" noProof="0" dirty="0">
                <a:ln>
                  <a:noFill/>
                </a:ln>
                <a:solidFill>
                  <a:prstClr val="black"/>
                </a:solidFill>
                <a:effectLst/>
                <a:uLnTx/>
                <a:uFillTx/>
                <a:latin typeface="Arial"/>
                <a:ea typeface="+mn-ea"/>
                <a:cs typeface="Arial"/>
              </a:rPr>
              <a:t> </a:t>
            </a:r>
            <a:r>
              <a:rPr kumimoji="0" sz="1200" b="0" i="1" u="none" strike="noStrike" kern="1200" cap="none" spc="15" normalizeH="0" baseline="0" noProof="0" dirty="0">
                <a:ln>
                  <a:noFill/>
                </a:ln>
                <a:solidFill>
                  <a:prstClr val="black"/>
                </a:solidFill>
                <a:effectLst/>
                <a:uLnTx/>
                <a:uFillTx/>
                <a:latin typeface="Arial"/>
                <a:ea typeface="+mn-ea"/>
                <a:cs typeface="Arial"/>
              </a:rPr>
              <a:t>w</a:t>
            </a:r>
            <a:r>
              <a:rPr kumimoji="0" sz="1275" b="0" i="1" u="none" strike="noStrike" kern="1200" cap="none" spc="0" normalizeH="0" baseline="-13071" noProof="0" dirty="0">
                <a:ln>
                  <a:noFill/>
                </a:ln>
                <a:solidFill>
                  <a:prstClr val="black"/>
                </a:solidFill>
                <a:effectLst/>
                <a:uLnTx/>
                <a:uFillTx/>
                <a:latin typeface="Arial"/>
                <a:ea typeface="+mn-ea"/>
                <a:cs typeface="Arial"/>
              </a:rPr>
              <a:t>i</a:t>
            </a:r>
            <a:r>
              <a:rPr kumimoji="0" sz="1275" b="0" i="1" u="none" strike="noStrike" kern="1200" cap="none" spc="-37" normalizeH="0" baseline="-13071" noProof="0" dirty="0">
                <a:ln>
                  <a:noFill/>
                </a:ln>
                <a:solidFill>
                  <a:prstClr val="black"/>
                </a:solidFill>
                <a:effectLst/>
                <a:uLnTx/>
                <a:uFillTx/>
                <a:latin typeface="Arial"/>
                <a:ea typeface="+mn-ea"/>
                <a:cs typeface="Arial"/>
              </a:rPr>
              <a:t> </a:t>
            </a:r>
            <a:r>
              <a:rPr kumimoji="0" sz="1200" b="0" i="0" u="none" strike="noStrike" kern="1200" cap="none" spc="80" normalizeH="0" baseline="0" noProof="0" dirty="0">
                <a:ln>
                  <a:noFill/>
                </a:ln>
                <a:solidFill>
                  <a:prstClr val="black"/>
                </a:solidFill>
                <a:effectLst/>
                <a:uLnTx/>
                <a:uFillTx/>
                <a:latin typeface="Arial MT"/>
                <a:ea typeface="+mn-ea"/>
                <a:cs typeface="Arial MT"/>
              </a:rPr>
              <a:t>)</a:t>
            </a:r>
            <a:r>
              <a:rPr kumimoji="0" sz="1200" b="0" i="1" u="none" strike="noStrike" kern="1200" cap="none" spc="204" normalizeH="0" baseline="0" noProof="0" dirty="0">
                <a:ln>
                  <a:noFill/>
                </a:ln>
                <a:solidFill>
                  <a:prstClr val="black"/>
                </a:solidFill>
                <a:effectLst/>
                <a:uLnTx/>
                <a:uFillTx/>
                <a:latin typeface="Arial"/>
                <a:ea typeface="+mn-ea"/>
                <a:cs typeface="Arial"/>
              </a:rPr>
              <a:t>,</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30" normalizeH="0" baseline="0" noProof="0" dirty="0">
                <a:ln>
                  <a:noFill/>
                </a:ln>
                <a:solidFill>
                  <a:prstClr val="black"/>
                </a:solidFill>
                <a:effectLst/>
                <a:uLnTx/>
                <a:uFillTx/>
                <a:latin typeface="Arial"/>
                <a:ea typeface="+mn-ea"/>
                <a:cs typeface="Arial"/>
              </a:rPr>
              <a:t> </a:t>
            </a:r>
            <a:r>
              <a:rPr kumimoji="0" sz="1200" b="0" i="1" u="none" strike="noStrike" kern="1200" cap="none" spc="204" normalizeH="0" baseline="0" noProof="0" dirty="0">
                <a:ln>
                  <a:noFill/>
                </a:ln>
                <a:solidFill>
                  <a:prstClr val="black"/>
                </a:solidFill>
                <a:effectLst/>
                <a:uLnTx/>
                <a:uFillTx/>
                <a:latin typeface="Arial"/>
                <a:ea typeface="+mn-ea"/>
                <a:cs typeface="Arial"/>
              </a:rPr>
              <a:t>..</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20" normalizeH="0" baseline="0" noProof="0" dirty="0">
                <a:ln>
                  <a:noFill/>
                </a:ln>
                <a:solidFill>
                  <a:prstClr val="black"/>
                </a:solidFill>
                <a:effectLst/>
                <a:uLnTx/>
                <a:uFillTx/>
                <a:latin typeface="Arial"/>
                <a:ea typeface="+mn-ea"/>
                <a:cs typeface="Arial"/>
              </a:rPr>
              <a:t> </a:t>
            </a:r>
            <a:r>
              <a:rPr kumimoji="0" sz="1200" b="0" i="0" u="none" strike="noStrike" kern="1200" cap="none" spc="80" normalizeH="0" baseline="0" noProof="0" dirty="0">
                <a:ln>
                  <a:noFill/>
                </a:ln>
                <a:solidFill>
                  <a:prstClr val="black"/>
                </a:solidFill>
                <a:effectLst/>
                <a:uLnTx/>
                <a:uFillTx/>
                <a:latin typeface="Arial MT"/>
                <a:ea typeface="+mn-ea"/>
                <a:cs typeface="Arial MT"/>
              </a:rPr>
              <a:t>(</a:t>
            </a:r>
            <a:r>
              <a:rPr kumimoji="0" sz="1200" b="0" i="1" u="none" strike="noStrike" kern="1200" cap="none" spc="5" normalizeH="0" baseline="0" noProof="0" dirty="0">
                <a:ln>
                  <a:noFill/>
                </a:ln>
                <a:solidFill>
                  <a:prstClr val="black"/>
                </a:solidFill>
                <a:effectLst/>
                <a:uLnTx/>
                <a:uFillTx/>
                <a:latin typeface="Arial"/>
                <a:ea typeface="+mn-ea"/>
                <a:cs typeface="Arial"/>
              </a:rPr>
              <a:t>C</a:t>
            </a:r>
            <a:r>
              <a:rPr kumimoji="0" sz="1275" b="0" i="1" u="none" strike="noStrike" kern="1200" cap="none" spc="0" normalizeH="0" baseline="-13071" noProof="0" dirty="0">
                <a:ln>
                  <a:noFill/>
                </a:ln>
                <a:solidFill>
                  <a:prstClr val="black"/>
                </a:solidFill>
                <a:effectLst/>
                <a:uLnTx/>
                <a:uFillTx/>
                <a:latin typeface="Arial"/>
                <a:ea typeface="+mn-ea"/>
                <a:cs typeface="Arial"/>
              </a:rPr>
              <a:t>i</a:t>
            </a:r>
            <a:r>
              <a:rPr kumimoji="0" sz="1275" b="0" i="1" u="none" strike="noStrike" kern="1200" cap="none" spc="-127" normalizeH="0" baseline="-13071" noProof="0" dirty="0">
                <a:ln>
                  <a:noFill/>
                </a:ln>
                <a:solidFill>
                  <a:prstClr val="black"/>
                </a:solidFill>
                <a:effectLst/>
                <a:uLnTx/>
                <a:uFillTx/>
                <a:latin typeface="Arial"/>
                <a:ea typeface="+mn-ea"/>
                <a:cs typeface="Arial"/>
              </a:rPr>
              <a:t> </a:t>
            </a:r>
            <a:r>
              <a:rPr kumimoji="0" sz="1275" b="0" i="0" u="none" strike="noStrike" kern="1200" cap="none" spc="7" normalizeH="0" baseline="-13071" noProof="0" dirty="0">
                <a:ln>
                  <a:noFill/>
                </a:ln>
                <a:solidFill>
                  <a:prstClr val="black"/>
                </a:solidFill>
                <a:effectLst/>
                <a:uLnTx/>
                <a:uFillTx/>
                <a:latin typeface="Arial MT"/>
                <a:ea typeface="+mn-ea"/>
                <a:cs typeface="Arial MT"/>
              </a:rPr>
              <a:t>+</a:t>
            </a:r>
            <a:r>
              <a:rPr kumimoji="0" sz="1275" b="0" i="0" u="none" strike="noStrike" kern="1200" cap="none" spc="30" normalizeH="0" baseline="-13071" noProof="0" dirty="0">
                <a:ln>
                  <a:noFill/>
                </a:ln>
                <a:solidFill>
                  <a:prstClr val="black"/>
                </a:solidFill>
                <a:effectLst/>
                <a:uLnTx/>
                <a:uFillTx/>
                <a:latin typeface="Arial MT"/>
                <a:ea typeface="+mn-ea"/>
                <a:cs typeface="Arial MT"/>
              </a:rPr>
              <a:t> </a:t>
            </a:r>
            <a:r>
              <a:rPr kumimoji="0" sz="1275" b="0" i="1" u="none" strike="noStrike" kern="1200" cap="none" spc="7" normalizeH="0" baseline="-13071" noProof="0" dirty="0">
                <a:ln>
                  <a:noFill/>
                </a:ln>
                <a:solidFill>
                  <a:prstClr val="black"/>
                </a:solidFill>
                <a:effectLst/>
                <a:uLnTx/>
                <a:uFillTx/>
                <a:latin typeface="Arial"/>
                <a:ea typeface="+mn-ea"/>
                <a:cs typeface="Arial"/>
              </a:rPr>
              <a:t>n</a:t>
            </a:r>
            <a:r>
              <a:rPr kumimoji="0" sz="1275" b="0" i="1" u="none" strike="noStrike" kern="1200" cap="none" spc="-75" normalizeH="0" baseline="-13071" noProof="0" dirty="0">
                <a:ln>
                  <a:noFill/>
                </a:ln>
                <a:solidFill>
                  <a:prstClr val="black"/>
                </a:solidFill>
                <a:effectLst/>
                <a:uLnTx/>
                <a:uFillTx/>
                <a:latin typeface="Arial"/>
                <a:ea typeface="+mn-ea"/>
                <a:cs typeface="Arial"/>
              </a:rPr>
              <a:t> </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35" normalizeH="0" baseline="0" noProof="0" dirty="0">
                <a:ln>
                  <a:noFill/>
                </a:ln>
                <a:solidFill>
                  <a:prstClr val="black"/>
                </a:solidFill>
                <a:effectLst/>
                <a:uLnTx/>
                <a:uFillTx/>
                <a:latin typeface="Arial"/>
                <a:ea typeface="+mn-ea"/>
                <a:cs typeface="Arial"/>
              </a:rPr>
              <a:t> </a:t>
            </a:r>
            <a:r>
              <a:rPr kumimoji="0" sz="1200" b="0" i="1" u="none" strike="noStrike" kern="1200" cap="none" spc="15" normalizeH="0" baseline="0" noProof="0" dirty="0">
                <a:ln>
                  <a:noFill/>
                </a:ln>
                <a:solidFill>
                  <a:prstClr val="black"/>
                </a:solidFill>
                <a:effectLst/>
                <a:uLnTx/>
                <a:uFillTx/>
                <a:latin typeface="Arial"/>
                <a:ea typeface="+mn-ea"/>
                <a:cs typeface="Arial"/>
              </a:rPr>
              <a:t>w</a:t>
            </a:r>
            <a:r>
              <a:rPr kumimoji="0" sz="1275" b="0" i="1" u="none" strike="noStrike" kern="1200" cap="none" spc="0" normalizeH="0" baseline="-13071" noProof="0" dirty="0">
                <a:ln>
                  <a:noFill/>
                </a:ln>
                <a:solidFill>
                  <a:prstClr val="black"/>
                </a:solidFill>
                <a:effectLst/>
                <a:uLnTx/>
                <a:uFillTx/>
                <a:latin typeface="Arial"/>
                <a:ea typeface="+mn-ea"/>
                <a:cs typeface="Arial"/>
              </a:rPr>
              <a:t>i</a:t>
            </a:r>
            <a:r>
              <a:rPr kumimoji="0" sz="1275" b="0" i="1" u="none" strike="noStrike" kern="1200" cap="none" spc="-120" normalizeH="0" baseline="-13071" noProof="0" dirty="0">
                <a:ln>
                  <a:noFill/>
                </a:ln>
                <a:solidFill>
                  <a:prstClr val="black"/>
                </a:solidFill>
                <a:effectLst/>
                <a:uLnTx/>
                <a:uFillTx/>
                <a:latin typeface="Arial"/>
                <a:ea typeface="+mn-ea"/>
                <a:cs typeface="Arial"/>
              </a:rPr>
              <a:t> </a:t>
            </a:r>
            <a:r>
              <a:rPr kumimoji="0" sz="1275" b="0" i="0" u="none" strike="noStrike" kern="1200" cap="none" spc="7" normalizeH="0" baseline="-13071" noProof="0" dirty="0">
                <a:ln>
                  <a:noFill/>
                </a:ln>
                <a:solidFill>
                  <a:prstClr val="black"/>
                </a:solidFill>
                <a:effectLst/>
                <a:uLnTx/>
                <a:uFillTx/>
                <a:latin typeface="Arial MT"/>
                <a:ea typeface="+mn-ea"/>
                <a:cs typeface="Arial MT"/>
              </a:rPr>
              <a:t>+</a:t>
            </a:r>
            <a:r>
              <a:rPr kumimoji="0" sz="1275" b="0" i="0" u="none" strike="noStrike" kern="1200" cap="none" spc="22" normalizeH="0" baseline="-13071" noProof="0" dirty="0">
                <a:ln>
                  <a:noFill/>
                </a:ln>
                <a:solidFill>
                  <a:prstClr val="black"/>
                </a:solidFill>
                <a:effectLst/>
                <a:uLnTx/>
                <a:uFillTx/>
                <a:latin typeface="Arial MT"/>
                <a:ea typeface="+mn-ea"/>
                <a:cs typeface="Arial MT"/>
              </a:rPr>
              <a:t> </a:t>
            </a:r>
            <a:r>
              <a:rPr kumimoji="0" sz="1275" b="0" i="1" u="none" strike="noStrike" kern="1200" cap="none" spc="7" normalizeH="0" baseline="-13071" noProof="0" dirty="0">
                <a:ln>
                  <a:noFill/>
                </a:ln>
                <a:solidFill>
                  <a:prstClr val="black"/>
                </a:solidFill>
                <a:effectLst/>
                <a:uLnTx/>
                <a:uFillTx/>
                <a:latin typeface="Arial"/>
                <a:ea typeface="+mn-ea"/>
                <a:cs typeface="Arial"/>
              </a:rPr>
              <a:t>n</a:t>
            </a:r>
            <a:r>
              <a:rPr kumimoji="0" sz="1275" b="0" i="1" u="none" strike="noStrike" kern="1200" cap="none" spc="-60" normalizeH="0" baseline="-13071" noProof="0" dirty="0">
                <a:ln>
                  <a:noFill/>
                </a:ln>
                <a:solidFill>
                  <a:prstClr val="black"/>
                </a:solidFill>
                <a:effectLst/>
                <a:uLnTx/>
                <a:uFillTx/>
                <a:latin typeface="Arial"/>
                <a:ea typeface="+mn-ea"/>
                <a:cs typeface="Arial"/>
              </a:rPr>
              <a:t> </a:t>
            </a:r>
            <a:r>
              <a:rPr kumimoji="0" sz="1200" b="0" i="0" u="none" strike="noStrike" kern="1200" cap="none" spc="5" normalizeH="0" baseline="0" noProof="0" dirty="0">
                <a:ln>
                  <a:noFill/>
                </a:ln>
                <a:solidFill>
                  <a:prstClr val="black"/>
                </a:solidFill>
                <a:effectLst/>
                <a:uLnTx/>
                <a:uFillTx/>
                <a:latin typeface="Arial MT"/>
                <a:ea typeface="+mn-ea"/>
                <a:cs typeface="Arial MT"/>
              </a:rPr>
              <a:t>)</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160" normalizeH="0" baseline="0" noProof="0" dirty="0">
                <a:ln>
                  <a:noFill/>
                </a:ln>
                <a:solidFill>
                  <a:prstClr val="black"/>
                </a:solidFill>
                <a:effectLst/>
                <a:uLnTx/>
                <a:uFillTx/>
                <a:latin typeface="Arial MT"/>
                <a:ea typeface="+mn-ea"/>
                <a:cs typeface="Arial MT"/>
              </a:rPr>
              <a:t> </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65" normalizeH="0" baseline="0" noProof="0" dirty="0">
                <a:ln>
                  <a:noFill/>
                </a:ln>
                <a:solidFill>
                  <a:prstClr val="black"/>
                </a:solidFill>
                <a:effectLst/>
                <a:uLnTx/>
                <a:uFillTx/>
                <a:latin typeface="Arial MT"/>
                <a:ea typeface="+mn-ea"/>
                <a:cs typeface="Arial MT"/>
              </a:rPr>
              <a:t>n</a:t>
            </a:r>
            <a:r>
              <a:rPr kumimoji="0" sz="1200" b="0" i="0" u="none" strike="noStrike" kern="1200" cap="none" spc="10" normalizeH="0" baseline="0" noProof="0" dirty="0">
                <a:ln>
                  <a:noFill/>
                </a:ln>
                <a:solidFill>
                  <a:prstClr val="black"/>
                </a:solidFill>
                <a:effectLst/>
                <a:uLnTx/>
                <a:uFillTx/>
                <a:latin typeface="Arial MT"/>
                <a:ea typeface="+mn-ea"/>
                <a:cs typeface="Arial MT"/>
              </a:rPr>
              <a:t>d</a:t>
            </a:r>
            <a:r>
              <a:rPr kumimoji="0" sz="1200" b="0" i="0" u="none" strike="noStrike" kern="1200" cap="none" spc="45"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h</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10" normalizeH="0" baseline="0" noProof="0" dirty="0">
                <a:ln>
                  <a:noFill/>
                </a:ln>
                <a:solidFill>
                  <a:prstClr val="black"/>
                </a:solidFill>
                <a:effectLst/>
                <a:uLnTx/>
                <a:uFillTx/>
                <a:latin typeface="Arial MT"/>
                <a:ea typeface="+mn-ea"/>
                <a:cs typeface="Arial MT"/>
              </a:rPr>
              <a:t>s</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n</a:t>
            </a:r>
            <a:r>
              <a:rPr kumimoji="0" sz="1200" b="0" i="0" u="none" strike="noStrike" kern="1200" cap="none" spc="-85" normalizeH="0" baseline="0" noProof="0" dirty="0">
                <a:ln>
                  <a:noFill/>
                </a:ln>
                <a:solidFill>
                  <a:prstClr val="black"/>
                </a:solidFill>
                <a:effectLst/>
                <a:uLnTx/>
                <a:uFillTx/>
                <a:latin typeface="Arial MT"/>
                <a:ea typeface="+mn-ea"/>
                <a:cs typeface="Arial MT"/>
              </a:rPr>
              <a:t>o</a:t>
            </a:r>
            <a:r>
              <a:rPr kumimoji="0" sz="1200" b="0" i="0" u="none" strike="noStrike" kern="1200" cap="none" spc="10" normalizeH="0" baseline="0" noProof="0" dirty="0">
                <a:ln>
                  <a:noFill/>
                </a:ln>
                <a:solidFill>
                  <a:prstClr val="black"/>
                </a:solidFill>
                <a:effectLst/>
                <a:uLnTx/>
                <a:uFillTx/>
                <a:latin typeface="Arial MT"/>
                <a:ea typeface="+mn-ea"/>
                <a:cs typeface="Arial MT"/>
              </a:rPr>
              <a:t>w  </a:t>
            </a:r>
            <a:r>
              <a:rPr kumimoji="0" sz="1200" b="0" i="0" u="none" strike="noStrike" kern="1200" cap="none" spc="-50" normalizeH="0" baseline="0" noProof="0" dirty="0">
                <a:ln>
                  <a:noFill/>
                </a:ln>
                <a:solidFill>
                  <a:prstClr val="black"/>
                </a:solidFill>
                <a:effectLst/>
                <a:uLnTx/>
                <a:uFillTx/>
                <a:latin typeface="Arial MT"/>
                <a:ea typeface="+mn-ea"/>
                <a:cs typeface="Arial MT"/>
              </a:rPr>
              <a:t>discovered </a:t>
            </a:r>
            <a:r>
              <a:rPr kumimoji="0" sz="1200" b="0" i="0" u="none" strike="noStrike" kern="1200" cap="none" spc="10" normalizeH="0" baseline="0" noProof="0" dirty="0">
                <a:ln>
                  <a:noFill/>
                </a:ln>
                <a:solidFill>
                  <a:prstClr val="black"/>
                </a:solidFill>
                <a:effectLst/>
                <a:uLnTx/>
                <a:uFillTx/>
                <a:latin typeface="Arial MT"/>
                <a:ea typeface="+mn-ea"/>
                <a:cs typeface="Arial MT"/>
              </a:rPr>
              <a:t>a </a:t>
            </a:r>
            <a:r>
              <a:rPr kumimoji="0" sz="1200" b="0" i="0" u="none" strike="noStrike" kern="1200" cap="none" spc="50" normalizeH="0" baseline="0" noProof="0" dirty="0">
                <a:ln>
                  <a:noFill/>
                </a:ln>
                <a:solidFill>
                  <a:prstClr val="black"/>
                </a:solidFill>
                <a:effectLst/>
                <a:uLnTx/>
                <a:uFillTx/>
                <a:latin typeface="Arial MT"/>
                <a:ea typeface="+mn-ea"/>
                <a:cs typeface="Arial MT"/>
              </a:rPr>
              <a:t>(</a:t>
            </a:r>
            <a:r>
              <a:rPr kumimoji="0" sz="1200" b="0" i="1" u="none" strike="noStrike" kern="1200" cap="none" spc="50" normalizeH="0" baseline="0" noProof="0" dirty="0">
                <a:ln>
                  <a:noFill/>
                </a:ln>
                <a:solidFill>
                  <a:prstClr val="black"/>
                </a:solidFill>
                <a:effectLst/>
                <a:uLnTx/>
                <a:uFillTx/>
                <a:latin typeface="Arial"/>
                <a:ea typeface="+mn-ea"/>
                <a:cs typeface="Arial"/>
              </a:rPr>
              <a:t>C</a:t>
            </a:r>
            <a:r>
              <a:rPr kumimoji="0" sz="1275" b="0" i="1" u="none" strike="noStrike" kern="1200" cap="none" spc="75" normalizeH="0" baseline="-13071" noProof="0" dirty="0">
                <a:ln>
                  <a:noFill/>
                </a:ln>
                <a:solidFill>
                  <a:prstClr val="black"/>
                </a:solidFill>
                <a:effectLst/>
                <a:uLnTx/>
                <a:uFillTx/>
                <a:latin typeface="Arial"/>
                <a:ea typeface="+mn-ea"/>
                <a:cs typeface="Arial"/>
              </a:rPr>
              <a:t>s</a:t>
            </a:r>
            <a:r>
              <a:rPr kumimoji="0" sz="1200" b="0" i="1" u="none" strike="noStrike" kern="1200" cap="none" spc="50" normalizeH="0" baseline="0" noProof="0" dirty="0">
                <a:ln>
                  <a:noFill/>
                </a:ln>
                <a:solidFill>
                  <a:prstClr val="black"/>
                </a:solidFill>
                <a:effectLst/>
                <a:uLnTx/>
                <a:uFillTx/>
                <a:latin typeface="Arial"/>
                <a:ea typeface="+mn-ea"/>
                <a:cs typeface="Arial"/>
              </a:rPr>
              <a:t>, </a:t>
            </a:r>
            <a:r>
              <a:rPr kumimoji="0" sz="1200" b="0" i="1" u="none" strike="noStrike" kern="1200" cap="none" spc="10" normalizeH="0" baseline="0" noProof="0" dirty="0">
                <a:ln>
                  <a:noFill/>
                </a:ln>
                <a:solidFill>
                  <a:prstClr val="black"/>
                </a:solidFill>
                <a:effectLst/>
                <a:uLnTx/>
                <a:uFillTx/>
                <a:latin typeface="Arial"/>
                <a:ea typeface="+mn-ea"/>
                <a:cs typeface="Arial"/>
              </a:rPr>
              <a:t>w</a:t>
            </a:r>
            <a:r>
              <a:rPr kumimoji="0" sz="1275" b="0" i="1" u="none" strike="noStrike" kern="1200" cap="none" spc="15" normalizeH="0" baseline="-13071" noProof="0" dirty="0">
                <a:ln>
                  <a:noFill/>
                </a:ln>
                <a:solidFill>
                  <a:prstClr val="black"/>
                </a:solidFill>
                <a:effectLst/>
                <a:uLnTx/>
                <a:uFillTx/>
                <a:latin typeface="Arial"/>
                <a:ea typeface="+mn-ea"/>
                <a:cs typeface="Arial"/>
              </a:rPr>
              <a:t>s </a:t>
            </a:r>
            <a:r>
              <a:rPr kumimoji="0" sz="1200" b="0" i="0" u="none" strike="noStrike" kern="1200" cap="none" spc="5" normalizeH="0" baseline="0" noProof="0" dirty="0">
                <a:ln>
                  <a:noFill/>
                </a:ln>
                <a:solidFill>
                  <a:prstClr val="black"/>
                </a:solidFill>
                <a:effectLst/>
                <a:uLnTx/>
                <a:uFillTx/>
                <a:latin typeface="Arial MT"/>
                <a:ea typeface="+mn-ea"/>
                <a:cs typeface="Arial MT"/>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pair </a:t>
            </a:r>
            <a:r>
              <a:rPr kumimoji="0" sz="1200" b="0" i="0" u="none" strike="noStrike" kern="1200" cap="none" spc="-60" normalizeH="0" baseline="0" noProof="0" dirty="0">
                <a:ln>
                  <a:noFill/>
                </a:ln>
                <a:solidFill>
                  <a:prstClr val="black"/>
                </a:solidFill>
                <a:effectLst/>
                <a:uLnTx/>
                <a:uFillTx/>
                <a:latin typeface="Arial MT"/>
                <a:ea typeface="+mn-ea"/>
                <a:cs typeface="Arial MT"/>
              </a:rPr>
              <a:t>such </a:t>
            </a:r>
            <a:r>
              <a:rPr kumimoji="0" sz="1200" b="0" i="0" u="none" strike="noStrike" kern="1200" cap="none" spc="-45" normalizeH="0" baseline="0" noProof="0" dirty="0">
                <a:ln>
                  <a:noFill/>
                </a:ln>
                <a:solidFill>
                  <a:prstClr val="black"/>
                </a:solidFill>
                <a:effectLst/>
                <a:uLnTx/>
                <a:uFillTx/>
                <a:latin typeface="Arial MT"/>
                <a:ea typeface="+mn-ea"/>
                <a:cs typeface="Arial MT"/>
              </a:rPr>
              <a:t>that </a:t>
            </a:r>
            <a:r>
              <a:rPr kumimoji="0" sz="1200" b="0" i="1" u="none" strike="noStrike" kern="1200" cap="none" spc="5" normalizeH="0" baseline="0" noProof="0" dirty="0">
                <a:ln>
                  <a:noFill/>
                </a:ln>
                <a:solidFill>
                  <a:prstClr val="black"/>
                </a:solidFill>
                <a:effectLst/>
                <a:uLnTx/>
                <a:uFillTx/>
                <a:latin typeface="Arial"/>
                <a:ea typeface="+mn-ea"/>
                <a:cs typeface="Arial"/>
              </a:rPr>
              <a:t>w</a:t>
            </a:r>
            <a:r>
              <a:rPr kumimoji="0" sz="1275" b="0" i="1" u="none" strike="noStrike" kern="1200" cap="none" spc="7" normalizeH="0" baseline="-13071" noProof="0" dirty="0">
                <a:ln>
                  <a:noFill/>
                </a:ln>
                <a:solidFill>
                  <a:prstClr val="black"/>
                </a:solidFill>
                <a:effectLst/>
                <a:uLnTx/>
                <a:uFillTx/>
                <a:latin typeface="Arial"/>
                <a:ea typeface="+mn-ea"/>
                <a:cs typeface="Arial"/>
              </a:rPr>
              <a:t>s </a:t>
            </a:r>
            <a:r>
              <a:rPr kumimoji="0" sz="1200" b="0" i="1" u="none" strike="noStrike" kern="1200" cap="none" spc="15" normalizeH="0" baseline="0" noProof="0" dirty="0">
                <a:ln>
                  <a:noFill/>
                </a:ln>
                <a:solidFill>
                  <a:prstClr val="black"/>
                </a:solidFill>
                <a:effectLst/>
                <a:uLnTx/>
                <a:uFillTx/>
                <a:latin typeface="Arial"/>
                <a:ea typeface="+mn-ea"/>
                <a:cs typeface="Arial"/>
              </a:rPr>
              <a:t>&gt; w</a:t>
            </a:r>
            <a:r>
              <a:rPr kumimoji="0" sz="1275" b="0" i="1" u="none" strike="noStrike" kern="1200" cap="none" spc="22" normalizeH="0" baseline="-13071" noProof="0" dirty="0">
                <a:ln>
                  <a:noFill/>
                </a:ln>
                <a:solidFill>
                  <a:prstClr val="black"/>
                </a:solidFill>
                <a:effectLst/>
                <a:uLnTx/>
                <a:uFillTx/>
                <a:latin typeface="Arial"/>
                <a:ea typeface="+mn-ea"/>
                <a:cs typeface="Arial"/>
              </a:rPr>
              <a:t>i </a:t>
            </a:r>
            <a:r>
              <a:rPr kumimoji="0" sz="1200" b="0" i="0" u="none" strike="noStrike" kern="1200" cap="none" spc="5" normalizeH="0" baseline="0" noProof="0" dirty="0">
                <a:ln>
                  <a:noFill/>
                </a:ln>
                <a:solidFill>
                  <a:prstClr val="black"/>
                </a:solidFill>
                <a:effectLst/>
                <a:uLnTx/>
                <a:uFillTx/>
                <a:latin typeface="Arial MT"/>
                <a:ea typeface="+mn-ea"/>
                <a:cs typeface="Arial MT"/>
              </a:rPr>
              <a:t>, </a:t>
            </a:r>
            <a:r>
              <a:rPr kumimoji="0" sz="1200" b="0" i="0" u="none" strike="noStrike" kern="1200" cap="none" spc="-55" normalizeH="0" baseline="0" noProof="0" dirty="0">
                <a:ln>
                  <a:noFill/>
                </a:ln>
                <a:solidFill>
                  <a:prstClr val="black"/>
                </a:solidFill>
                <a:effectLst/>
                <a:uLnTx/>
                <a:uFillTx/>
                <a:latin typeface="Arial MT"/>
                <a:ea typeface="+mn-ea"/>
                <a:cs typeface="Arial MT"/>
              </a:rPr>
              <a:t>thereby </a:t>
            </a:r>
            <a:r>
              <a:rPr kumimoji="0" sz="1200" b="0" i="0" u="none" strike="noStrike" kern="1200" cap="none" spc="-50" normalizeH="0" baseline="0" noProof="0" dirty="0">
                <a:ln>
                  <a:noFill/>
                </a:ln>
                <a:solidFill>
                  <a:prstClr val="black"/>
                </a:solidFill>
                <a:effectLst/>
                <a:uLnTx/>
                <a:uFillTx/>
                <a:latin typeface="Arial MT"/>
                <a:ea typeface="+mn-ea"/>
                <a:cs typeface="Arial MT"/>
              </a:rPr>
              <a:t> </a:t>
            </a:r>
            <a:r>
              <a:rPr kumimoji="0" sz="1200" b="0" i="0" u="none" strike="noStrike" kern="1200" cap="none" spc="-55" normalizeH="0" baseline="0" noProof="0" dirty="0">
                <a:ln>
                  <a:noFill/>
                </a:ln>
                <a:solidFill>
                  <a:prstClr val="black"/>
                </a:solidFill>
                <a:effectLst/>
                <a:uLnTx/>
                <a:uFillTx/>
                <a:latin typeface="Arial MT"/>
                <a:ea typeface="+mn-ea"/>
                <a:cs typeface="Arial MT"/>
              </a:rPr>
              <a:t>needing</a:t>
            </a:r>
            <a:r>
              <a:rPr kumimoji="0" sz="1200" b="0" i="0" u="none" strike="noStrike" kern="1200" cap="none" spc="-5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to</a:t>
            </a:r>
            <a:r>
              <a:rPr kumimoji="0" sz="1200" b="0" i="0" u="none" strike="noStrike" kern="1200" cap="none" spc="10" normalizeH="0" baseline="0" noProof="0" dirty="0">
                <a:ln>
                  <a:noFill/>
                </a:ln>
                <a:solidFill>
                  <a:prstClr val="black"/>
                </a:solidFill>
                <a:effectLst/>
                <a:uLnTx/>
                <a:uFillTx/>
                <a:latin typeface="Arial MT"/>
                <a:ea typeface="+mn-ea"/>
                <a:cs typeface="Arial MT"/>
              </a:rPr>
              <a:t> </a:t>
            </a:r>
            <a:r>
              <a:rPr kumimoji="0" sz="1200" b="0" i="0" u="none" strike="noStrike" kern="1200" cap="none" spc="-25" normalizeH="0" baseline="0" noProof="0" dirty="0">
                <a:ln>
                  <a:noFill/>
                </a:ln>
                <a:solidFill>
                  <a:prstClr val="black"/>
                </a:solidFill>
                <a:effectLst/>
                <a:uLnTx/>
                <a:uFillTx/>
                <a:latin typeface="Arial MT"/>
                <a:ea typeface="+mn-ea"/>
                <a:cs typeface="Arial MT"/>
              </a:rPr>
              <a:t>be</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45" normalizeH="0" baseline="0" noProof="0" dirty="0">
                <a:ln>
                  <a:noFill/>
                </a:ln>
                <a:solidFill>
                  <a:prstClr val="black"/>
                </a:solidFill>
                <a:effectLst/>
                <a:uLnTx/>
                <a:uFillTx/>
                <a:latin typeface="Arial MT"/>
                <a:ea typeface="+mn-ea"/>
                <a:cs typeface="Arial MT"/>
              </a:rPr>
              <a:t>inserted</a:t>
            </a:r>
            <a:r>
              <a:rPr kumimoji="0" sz="1200" b="0" i="0" u="none" strike="noStrike" kern="1200" cap="none" spc="-40" normalizeH="0" baseline="0" noProof="0" dirty="0">
                <a:ln>
                  <a:noFill/>
                </a:ln>
                <a:solidFill>
                  <a:prstClr val="black"/>
                </a:solidFill>
                <a:effectLst/>
                <a:uLnTx/>
                <a:uFillTx/>
                <a:latin typeface="Arial MT"/>
                <a:ea typeface="+mn-ea"/>
                <a:cs typeface="Arial MT"/>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before</a:t>
            </a:r>
            <a:r>
              <a:rPr kumimoji="0" sz="1200" b="0" i="0" u="none" strike="noStrike" kern="1200" cap="none" spc="-25" normalizeH="0" baseline="0" noProof="0" dirty="0">
                <a:ln>
                  <a:noFill/>
                </a:ln>
                <a:solidFill>
                  <a:prstClr val="black"/>
                </a:solidFill>
                <a:effectLst/>
                <a:uLnTx/>
                <a:uFillTx/>
                <a:latin typeface="Arial MT"/>
                <a:ea typeface="+mn-ea"/>
                <a:cs typeface="Arial MT"/>
              </a:rPr>
              <a:t> </a:t>
            </a:r>
            <a:r>
              <a:rPr kumimoji="0" sz="1200" b="0" i="1" u="none" strike="noStrike" kern="1200" cap="none" spc="10" normalizeH="0" baseline="0" noProof="0" dirty="0">
                <a:ln>
                  <a:noFill/>
                </a:ln>
                <a:solidFill>
                  <a:prstClr val="black"/>
                </a:solidFill>
                <a:effectLst/>
                <a:uLnTx/>
                <a:uFillTx/>
                <a:latin typeface="Arial"/>
                <a:ea typeface="+mn-ea"/>
                <a:cs typeface="Arial"/>
              </a:rPr>
              <a:t>n </a:t>
            </a:r>
            <a:r>
              <a:rPr kumimoji="0" sz="1200" b="0" i="0" u="none" strike="noStrike" kern="1200" cap="none" spc="15" normalizeH="0" baseline="0" noProof="0" dirty="0">
                <a:ln>
                  <a:noFill/>
                </a:ln>
                <a:solidFill>
                  <a:prstClr val="black"/>
                </a:solidFill>
                <a:effectLst/>
                <a:uLnTx/>
                <a:uFillTx/>
                <a:latin typeface="Arial MT"/>
                <a:ea typeface="+mn-ea"/>
                <a:cs typeface="Arial MT"/>
              </a:rPr>
              <a:t>+</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10" normalizeH="0" baseline="0" noProof="0" dirty="0">
                <a:ln>
                  <a:noFill/>
                </a:ln>
                <a:solidFill>
                  <a:prstClr val="black"/>
                </a:solidFill>
                <a:effectLst/>
                <a:uLnTx/>
                <a:uFillTx/>
                <a:latin typeface="Arial MT"/>
                <a:ea typeface="+mn-ea"/>
                <a:cs typeface="Arial MT"/>
              </a:rPr>
              <a:t>1</a:t>
            </a:r>
            <a:r>
              <a:rPr kumimoji="0" sz="1200" b="0" i="0" u="none" strike="noStrike" kern="1200" cap="none" spc="15" normalizeH="0" baseline="0" noProof="0" dirty="0">
                <a:ln>
                  <a:noFill/>
                </a:ln>
                <a:solidFill>
                  <a:prstClr val="black"/>
                </a:solidFill>
                <a:effectLst/>
                <a:uLnTx/>
                <a:uFillTx/>
                <a:latin typeface="Arial MT"/>
                <a:ea typeface="+mn-ea"/>
                <a:cs typeface="Arial MT"/>
              </a:rPr>
              <a:t> </a:t>
            </a:r>
            <a:r>
              <a:rPr kumimoji="0" sz="1200" b="0" i="0" u="none" strike="noStrike" kern="1200" cap="none" spc="-35" normalizeH="0" baseline="0" noProof="0" dirty="0">
                <a:ln>
                  <a:noFill/>
                </a:ln>
                <a:solidFill>
                  <a:prstClr val="black"/>
                </a:solidFill>
                <a:effectLst/>
                <a:uLnTx/>
                <a:uFillTx/>
                <a:latin typeface="Arial MT"/>
                <a:ea typeface="+mn-ea"/>
                <a:cs typeface="Arial MT"/>
              </a:rPr>
              <a:t>terms</a:t>
            </a:r>
            <a:r>
              <a:rPr kumimoji="0" sz="1200" b="0" i="0" u="none" strike="noStrike" kern="1200" cap="none" spc="-30" normalizeH="0" baseline="0" noProof="0" dirty="0">
                <a:ln>
                  <a:noFill/>
                </a:ln>
                <a:solidFill>
                  <a:prstClr val="black"/>
                </a:solidFill>
                <a:effectLst/>
                <a:uLnTx/>
                <a:uFillTx/>
                <a:latin typeface="Arial MT"/>
                <a:ea typeface="+mn-ea"/>
                <a:cs typeface="Arial MT"/>
              </a:rPr>
              <a:t> </a:t>
            </a:r>
            <a:r>
              <a:rPr kumimoji="0" sz="1200" b="0" i="0" u="none" strike="noStrike" kern="1200" cap="none" spc="40" normalizeH="0" baseline="0" noProof="0" dirty="0">
                <a:ln>
                  <a:noFill/>
                </a:ln>
                <a:solidFill>
                  <a:prstClr val="black"/>
                </a:solidFill>
                <a:effectLst/>
                <a:uLnTx/>
                <a:uFillTx/>
                <a:latin typeface="Arial MT"/>
                <a:ea typeface="+mn-ea"/>
                <a:cs typeface="Arial MT"/>
              </a:rPr>
              <a:t>in </a:t>
            </a:r>
            <a:r>
              <a:rPr kumimoji="0" sz="1200" b="0" i="0" u="none" strike="noStrike" kern="1200" cap="none" spc="-15" normalizeH="0" baseline="0" noProof="0" dirty="0">
                <a:ln>
                  <a:noFill/>
                </a:ln>
                <a:solidFill>
                  <a:prstClr val="black"/>
                </a:solidFill>
                <a:effectLst/>
                <a:uLnTx/>
                <a:uFillTx/>
                <a:latin typeface="Arial MT"/>
                <a:ea typeface="+mn-ea"/>
                <a:cs typeface="Arial MT"/>
              </a:rPr>
              <a:t>the </a:t>
            </a:r>
            <a:r>
              <a:rPr kumimoji="0" sz="1200" b="0" i="0" u="none" strike="noStrike" kern="1200" cap="none" spc="-10" normalizeH="0" baseline="0" noProof="0" dirty="0">
                <a:ln>
                  <a:noFill/>
                </a:ln>
                <a:solidFill>
                  <a:prstClr val="black"/>
                </a:solidFill>
                <a:effectLst/>
                <a:uLnTx/>
                <a:uFillTx/>
                <a:latin typeface="Arial MT"/>
                <a:ea typeface="+mn-ea"/>
                <a:cs typeface="Arial MT"/>
              </a:rPr>
              <a:t> </a:t>
            </a:r>
            <a:r>
              <a:rPr kumimoji="0" sz="1200" b="0" i="0" u="none" strike="noStrike" kern="1200" cap="none" spc="-80" normalizeH="0" baseline="0" noProof="0" dirty="0">
                <a:ln>
                  <a:noFill/>
                </a:ln>
                <a:solidFill>
                  <a:prstClr val="black"/>
                </a:solidFill>
                <a:effectLst/>
                <a:uLnTx/>
                <a:uFillTx/>
                <a:latin typeface="Arial MT"/>
                <a:ea typeface="+mn-ea"/>
                <a:cs typeface="Arial MT"/>
              </a:rPr>
              <a:t>sequence </a:t>
            </a:r>
            <a:r>
              <a:rPr kumimoji="0" sz="1200" b="0" i="1" u="none" strike="noStrike" kern="1200" cap="none" spc="10" normalizeH="0" baseline="0" noProof="0" dirty="0">
                <a:ln>
                  <a:noFill/>
                </a:ln>
                <a:solidFill>
                  <a:prstClr val="black"/>
                </a:solidFill>
                <a:effectLst/>
                <a:uLnTx/>
                <a:uFillTx/>
                <a:latin typeface="Arial"/>
                <a:ea typeface="+mn-ea"/>
                <a:cs typeface="Arial"/>
              </a:rPr>
              <a:t>S</a:t>
            </a:r>
            <a:r>
              <a:rPr kumimoji="0" sz="1200" b="0" i="0" u="none" strike="noStrike" kern="1200" cap="none" spc="10" normalizeH="0" baseline="0" noProof="0" dirty="0">
                <a:ln>
                  <a:noFill/>
                </a:ln>
                <a:solidFill>
                  <a:prstClr val="black"/>
                </a:solidFill>
                <a:effectLst/>
                <a:uLnTx/>
                <a:uFillTx/>
                <a:latin typeface="Arial MT"/>
                <a:ea typeface="+mn-ea"/>
                <a:cs typeface="Arial MT"/>
              </a:rPr>
              <a:t>. </a:t>
            </a:r>
            <a:r>
              <a:rPr kumimoji="0" sz="1200" b="0" i="0" u="none" strike="noStrike" kern="1200" cap="none" spc="-25" normalizeH="0" baseline="0" noProof="0" dirty="0">
                <a:ln>
                  <a:noFill/>
                </a:ln>
                <a:solidFill>
                  <a:prstClr val="black"/>
                </a:solidFill>
                <a:effectLst/>
                <a:uLnTx/>
                <a:uFillTx/>
                <a:latin typeface="Arial MT"/>
                <a:ea typeface="+mn-ea"/>
                <a:cs typeface="Arial MT"/>
              </a:rPr>
              <a:t>We </a:t>
            </a:r>
            <a:r>
              <a:rPr kumimoji="0" sz="1200" b="0" i="0" u="none" strike="noStrike" kern="1200" cap="none" spc="-15" normalizeH="0" baseline="0" noProof="0" dirty="0">
                <a:ln>
                  <a:noFill/>
                </a:ln>
                <a:solidFill>
                  <a:prstClr val="black"/>
                </a:solidFill>
                <a:effectLst/>
                <a:uLnTx/>
                <a:uFillTx/>
                <a:latin typeface="Arial MT"/>
                <a:ea typeface="+mn-ea"/>
                <a:cs typeface="Arial MT"/>
              </a:rPr>
              <a:t>ﬁrst </a:t>
            </a:r>
            <a:r>
              <a:rPr kumimoji="0" sz="1200" b="0" i="0" u="none" strike="noStrike" kern="1200" cap="none" spc="-25" normalizeH="0" baseline="0" noProof="0" dirty="0">
                <a:ln>
                  <a:noFill/>
                </a:ln>
                <a:solidFill>
                  <a:prstClr val="black"/>
                </a:solidFill>
                <a:effectLst/>
                <a:uLnTx/>
                <a:uFillTx/>
                <a:latin typeface="Arial MT"/>
                <a:ea typeface="+mn-ea"/>
                <a:cs typeface="Arial MT"/>
              </a:rPr>
              <a:t>note </a:t>
            </a:r>
            <a:r>
              <a:rPr kumimoji="0" sz="1200" b="0" i="0" u="none" strike="noStrike" kern="1200" cap="none" spc="-45" normalizeH="0" baseline="0" noProof="0" dirty="0">
                <a:ln>
                  <a:noFill/>
                </a:ln>
                <a:solidFill>
                  <a:prstClr val="black"/>
                </a:solidFill>
                <a:effectLst/>
                <a:uLnTx/>
                <a:uFillTx/>
                <a:latin typeface="Arial MT"/>
                <a:ea typeface="+mn-ea"/>
                <a:cs typeface="Arial MT"/>
              </a:rPr>
              <a:t>that </a:t>
            </a:r>
            <a:r>
              <a:rPr kumimoji="0" sz="1200" b="0" i="0" u="none" strike="noStrike" kern="1200" cap="none" spc="-35" normalizeH="0" baseline="0" noProof="0" dirty="0">
                <a:ln>
                  <a:noFill/>
                </a:ln>
                <a:solidFill>
                  <a:prstClr val="black"/>
                </a:solidFill>
                <a:effectLst/>
                <a:uLnTx/>
                <a:uFillTx/>
                <a:latin typeface="Arial MT"/>
                <a:ea typeface="+mn-ea"/>
                <a:cs typeface="Arial MT"/>
              </a:rPr>
              <a:t>replacing </a:t>
            </a:r>
            <a:r>
              <a:rPr kumimoji="0" sz="1200" b="0" i="0" u="none" strike="noStrike" kern="1200" cap="none" spc="30" normalizeH="0" baseline="0" noProof="0" dirty="0">
                <a:ln>
                  <a:noFill/>
                </a:ln>
                <a:solidFill>
                  <a:prstClr val="black"/>
                </a:solidFill>
                <a:effectLst/>
                <a:uLnTx/>
                <a:uFillTx/>
                <a:latin typeface="Arial MT"/>
                <a:ea typeface="+mn-ea"/>
                <a:cs typeface="Arial MT"/>
              </a:rPr>
              <a:t>(</a:t>
            </a:r>
            <a:r>
              <a:rPr kumimoji="0" sz="1200" b="0" i="1" u="none" strike="noStrike" kern="1200" cap="none" spc="30" normalizeH="0" baseline="0" noProof="0" dirty="0">
                <a:ln>
                  <a:noFill/>
                </a:ln>
                <a:solidFill>
                  <a:prstClr val="black"/>
                </a:solidFill>
                <a:effectLst/>
                <a:uLnTx/>
                <a:uFillTx/>
                <a:latin typeface="Arial"/>
                <a:ea typeface="+mn-ea"/>
                <a:cs typeface="Arial"/>
              </a:rPr>
              <a:t>C</a:t>
            </a:r>
            <a:r>
              <a:rPr kumimoji="0" sz="1275" b="0" i="1" u="none" strike="noStrike" kern="1200" cap="none" spc="44" normalizeH="0" baseline="-13071" noProof="0" dirty="0">
                <a:ln>
                  <a:noFill/>
                </a:ln>
                <a:solidFill>
                  <a:prstClr val="black"/>
                </a:solidFill>
                <a:effectLst/>
                <a:uLnTx/>
                <a:uFillTx/>
                <a:latin typeface="Arial"/>
                <a:ea typeface="+mn-ea"/>
                <a:cs typeface="Arial"/>
              </a:rPr>
              <a:t>i </a:t>
            </a:r>
            <a:r>
              <a:rPr kumimoji="0" sz="1200" b="0" i="1" u="none" strike="noStrike" kern="1200" cap="none" spc="5" normalizeH="0" baseline="0" noProof="0" dirty="0">
                <a:ln>
                  <a:noFill/>
                </a:ln>
                <a:solidFill>
                  <a:prstClr val="black"/>
                </a:solidFill>
                <a:effectLst/>
                <a:uLnTx/>
                <a:uFillTx/>
                <a:latin typeface="Arial"/>
                <a:ea typeface="+mn-ea"/>
                <a:cs typeface="Arial"/>
              </a:rPr>
              <a:t>, </a:t>
            </a:r>
            <a:r>
              <a:rPr kumimoji="0" sz="1200" b="0" i="1" u="none" strike="noStrike" kern="1200" cap="none" spc="10" normalizeH="0" baseline="0" noProof="0" dirty="0">
                <a:ln>
                  <a:noFill/>
                </a:ln>
                <a:solidFill>
                  <a:prstClr val="black"/>
                </a:solidFill>
                <a:effectLst/>
                <a:uLnTx/>
                <a:uFillTx/>
                <a:latin typeface="Arial"/>
                <a:ea typeface="+mn-ea"/>
                <a:cs typeface="Arial"/>
              </a:rPr>
              <a:t>w</a:t>
            </a:r>
            <a:r>
              <a:rPr kumimoji="0" sz="1275" b="0" i="1" u="none" strike="noStrike" kern="1200" cap="none" spc="15" normalizeH="0" baseline="-13071" noProof="0" dirty="0">
                <a:ln>
                  <a:noFill/>
                </a:ln>
                <a:solidFill>
                  <a:prstClr val="black"/>
                </a:solidFill>
                <a:effectLst/>
                <a:uLnTx/>
                <a:uFillTx/>
                <a:latin typeface="Arial"/>
                <a:ea typeface="+mn-ea"/>
                <a:cs typeface="Arial"/>
              </a:rPr>
              <a:t>i </a:t>
            </a:r>
            <a:r>
              <a:rPr kumimoji="0" sz="1200" b="0" i="0" u="none" strike="noStrike" kern="1200" cap="none" spc="5" normalizeH="0" baseline="0" noProof="0" dirty="0">
                <a:ln>
                  <a:noFill/>
                </a:ln>
                <a:solidFill>
                  <a:prstClr val="black"/>
                </a:solidFill>
                <a:effectLst/>
                <a:uLnTx/>
                <a:uFillTx/>
                <a:latin typeface="Arial MT"/>
                <a:ea typeface="+mn-ea"/>
                <a:cs typeface="Arial MT"/>
              </a:rPr>
              <a:t>) </a:t>
            </a:r>
            <a:r>
              <a:rPr kumimoji="0" sz="1200" b="0" i="0" u="none" strike="noStrike" kern="1200" cap="none" spc="25" normalizeH="0" baseline="0" noProof="0" dirty="0">
                <a:ln>
                  <a:noFill/>
                </a:ln>
                <a:solidFill>
                  <a:prstClr val="black"/>
                </a:solidFill>
                <a:effectLst/>
                <a:uLnTx/>
                <a:uFillTx/>
                <a:latin typeface="Arial MT"/>
                <a:ea typeface="+mn-ea"/>
                <a:cs typeface="Arial MT"/>
              </a:rPr>
              <a:t>with </a:t>
            </a:r>
            <a:r>
              <a:rPr kumimoji="0" sz="1200" b="0" i="0" u="none" strike="noStrike" kern="1200" cap="none" spc="30" normalizeH="0" baseline="0" noProof="0" dirty="0">
                <a:ln>
                  <a:noFill/>
                </a:ln>
                <a:solidFill>
                  <a:prstClr val="black"/>
                </a:solidFill>
                <a:effectLst/>
                <a:uLnTx/>
                <a:uFillTx/>
                <a:latin typeface="Arial MT"/>
                <a:ea typeface="+mn-ea"/>
                <a:cs typeface="Arial MT"/>
              </a:rPr>
              <a:t> </a:t>
            </a:r>
            <a:r>
              <a:rPr kumimoji="0" sz="1200" b="0" i="0" u="none" strike="noStrike" kern="1200" cap="none" spc="80" normalizeH="0" baseline="0" noProof="0" dirty="0">
                <a:ln>
                  <a:noFill/>
                </a:ln>
                <a:solidFill>
                  <a:prstClr val="black"/>
                </a:solidFill>
                <a:effectLst/>
                <a:uLnTx/>
                <a:uFillTx/>
                <a:latin typeface="Arial MT"/>
                <a:ea typeface="+mn-ea"/>
                <a:cs typeface="Arial MT"/>
              </a:rPr>
              <a:t>(</a:t>
            </a:r>
            <a:r>
              <a:rPr kumimoji="0" sz="1200" b="0" i="1" u="none" strike="noStrike" kern="1200" cap="none" spc="5" normalizeH="0" baseline="0" noProof="0" dirty="0">
                <a:ln>
                  <a:noFill/>
                </a:ln>
                <a:solidFill>
                  <a:prstClr val="black"/>
                </a:solidFill>
                <a:effectLst/>
                <a:uLnTx/>
                <a:uFillTx/>
                <a:latin typeface="Arial"/>
                <a:ea typeface="+mn-ea"/>
                <a:cs typeface="Arial"/>
              </a:rPr>
              <a:t>C</a:t>
            </a:r>
            <a:r>
              <a:rPr kumimoji="0" sz="1275" b="0" i="1" u="none" strike="noStrike" kern="1200" cap="none" spc="135" normalizeH="0" baseline="-13071" noProof="0" dirty="0">
                <a:ln>
                  <a:noFill/>
                </a:ln>
                <a:solidFill>
                  <a:prstClr val="black"/>
                </a:solidFill>
                <a:effectLst/>
                <a:uLnTx/>
                <a:uFillTx/>
                <a:latin typeface="Arial"/>
                <a:ea typeface="+mn-ea"/>
                <a:cs typeface="Arial"/>
              </a:rPr>
              <a:t>s</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35" normalizeH="0" baseline="0" noProof="0" dirty="0">
                <a:ln>
                  <a:noFill/>
                </a:ln>
                <a:solidFill>
                  <a:prstClr val="black"/>
                </a:solidFill>
                <a:effectLst/>
                <a:uLnTx/>
                <a:uFillTx/>
                <a:latin typeface="Arial"/>
                <a:ea typeface="+mn-ea"/>
                <a:cs typeface="Arial"/>
              </a:rPr>
              <a:t> </a:t>
            </a:r>
            <a:r>
              <a:rPr kumimoji="0" sz="1200" b="0" i="1" u="none" strike="noStrike" kern="1200" cap="none" spc="55" normalizeH="0" baseline="0" noProof="0" dirty="0">
                <a:ln>
                  <a:noFill/>
                </a:ln>
                <a:solidFill>
                  <a:prstClr val="black"/>
                </a:solidFill>
                <a:effectLst/>
                <a:uLnTx/>
                <a:uFillTx/>
                <a:latin typeface="Arial"/>
                <a:ea typeface="+mn-ea"/>
                <a:cs typeface="Arial"/>
              </a:rPr>
              <a:t>w</a:t>
            </a:r>
            <a:r>
              <a:rPr kumimoji="0" sz="1200" b="0" i="0" u="none" strike="noStrike" kern="1200" cap="none" spc="5" normalizeH="0" baseline="0" noProof="0" dirty="0">
                <a:ln>
                  <a:noFill/>
                </a:ln>
                <a:solidFill>
                  <a:prstClr val="black"/>
                </a:solidFill>
                <a:effectLst/>
                <a:uLnTx/>
                <a:uFillTx/>
                <a:latin typeface="Arial MT"/>
                <a:ea typeface="+mn-ea"/>
                <a:cs typeface="Arial MT"/>
              </a:rPr>
              <a:t>)</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110" normalizeH="0" baseline="0" noProof="0" dirty="0">
                <a:ln>
                  <a:noFill/>
                </a:ln>
                <a:solidFill>
                  <a:prstClr val="black"/>
                </a:solidFill>
                <a:effectLst/>
                <a:uLnTx/>
                <a:uFillTx/>
                <a:latin typeface="Arial MT"/>
                <a:ea typeface="+mn-ea"/>
                <a:cs typeface="Arial MT"/>
              </a:rPr>
              <a:t> </a:t>
            </a:r>
            <a:r>
              <a:rPr kumimoji="0" sz="1200" b="0" i="0" u="none" strike="noStrike" kern="1200" cap="none" spc="15" normalizeH="0" baseline="0" noProof="0" dirty="0">
                <a:ln>
                  <a:noFill/>
                </a:ln>
                <a:solidFill>
                  <a:prstClr val="black"/>
                </a:solidFill>
                <a:effectLst/>
                <a:uLnTx/>
                <a:uFillTx/>
                <a:latin typeface="Arial MT"/>
                <a:ea typeface="+mn-ea"/>
                <a:cs typeface="Arial MT"/>
              </a:rPr>
              <a:t>w</a:t>
            </a:r>
            <a:r>
              <a:rPr kumimoji="0" sz="1200" b="0" i="0" u="none" strike="noStrike" kern="1200" cap="none" spc="70" normalizeH="0" baseline="0" noProof="0" dirty="0">
                <a:ln>
                  <a:noFill/>
                </a:ln>
                <a:solidFill>
                  <a:prstClr val="black"/>
                </a:solidFill>
                <a:effectLst/>
                <a:uLnTx/>
                <a:uFillTx/>
                <a:latin typeface="Arial MT"/>
                <a:ea typeface="+mn-ea"/>
                <a:cs typeface="Arial MT"/>
              </a:rPr>
              <a:t>i</a:t>
            </a:r>
            <a:r>
              <a:rPr kumimoji="0" sz="1200" b="0" i="0" u="none" strike="noStrike" kern="1200" cap="none" spc="65" normalizeH="0" baseline="0" noProof="0" dirty="0">
                <a:ln>
                  <a:noFill/>
                </a:ln>
                <a:solidFill>
                  <a:prstClr val="black"/>
                </a:solidFill>
                <a:effectLst/>
                <a:uLnTx/>
                <a:uFillTx/>
                <a:latin typeface="Arial MT"/>
                <a:ea typeface="+mn-ea"/>
                <a:cs typeface="Arial MT"/>
              </a:rPr>
              <a:t>l</a:t>
            </a:r>
            <a:r>
              <a:rPr kumimoji="0" sz="1200" b="0" i="0" u="none" strike="noStrike" kern="1200" cap="none" spc="5" normalizeH="0" baseline="0" noProof="0" dirty="0">
                <a:ln>
                  <a:noFill/>
                </a:ln>
                <a:solidFill>
                  <a:prstClr val="black"/>
                </a:solidFill>
                <a:effectLst/>
                <a:uLnTx/>
                <a:uFillTx/>
                <a:latin typeface="Arial MT"/>
                <a:ea typeface="+mn-ea"/>
                <a:cs typeface="Arial MT"/>
              </a:rPr>
              <a:t>l</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10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g</a:t>
            </a:r>
            <a:r>
              <a:rPr kumimoji="0" sz="1200" b="0" i="0" u="none" strike="noStrike" kern="1200" cap="none" spc="-130" normalizeH="0" baseline="0" noProof="0" dirty="0">
                <a:ln>
                  <a:noFill/>
                </a:ln>
                <a:solidFill>
                  <a:prstClr val="black"/>
                </a:solidFill>
                <a:effectLst/>
                <a:uLnTx/>
                <a:uFillTx/>
                <a:latin typeface="Arial MT"/>
                <a:ea typeface="+mn-ea"/>
                <a:cs typeface="Arial MT"/>
              </a:rPr>
              <a:t>e</a:t>
            </a:r>
            <a:r>
              <a:rPr kumimoji="0" sz="1200" b="0" i="0" u="none" strike="noStrike" kern="1200" cap="none" spc="-65" normalizeH="0" baseline="0" noProof="0" dirty="0">
                <a:ln>
                  <a:noFill/>
                </a:ln>
                <a:solidFill>
                  <a:prstClr val="black"/>
                </a:solidFill>
                <a:effectLst/>
                <a:uLnTx/>
                <a:uFillTx/>
                <a:latin typeface="Arial MT"/>
                <a:ea typeface="+mn-ea"/>
                <a:cs typeface="Arial MT"/>
              </a:rPr>
              <a:t>n</a:t>
            </a:r>
            <a:r>
              <a:rPr kumimoji="0" sz="1200" b="0" i="0" u="none" strike="noStrike" kern="1200" cap="none" spc="-130" normalizeH="0" baseline="0" noProof="0" dirty="0">
                <a:ln>
                  <a:noFill/>
                </a:ln>
                <a:solidFill>
                  <a:prstClr val="black"/>
                </a:solidFill>
                <a:effectLst/>
                <a:uLnTx/>
                <a:uFillTx/>
                <a:latin typeface="Arial MT"/>
                <a:ea typeface="+mn-ea"/>
                <a:cs typeface="Arial MT"/>
              </a:rPr>
              <a:t>e</a:t>
            </a:r>
            <a:r>
              <a:rPr kumimoji="0" sz="1200" b="0" i="0" u="none" strike="noStrike" kern="1200" cap="none" spc="0" normalizeH="0" baseline="0" noProof="0" dirty="0">
                <a:ln>
                  <a:noFill/>
                </a:ln>
                <a:solidFill>
                  <a:prstClr val="black"/>
                </a:solidFill>
                <a:effectLst/>
                <a:uLnTx/>
                <a:uFillTx/>
                <a:latin typeface="Arial MT"/>
                <a:ea typeface="+mn-ea"/>
                <a:cs typeface="Arial MT"/>
              </a:rPr>
              <a:t>r</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10" normalizeH="0" baseline="0" noProof="0" dirty="0">
                <a:ln>
                  <a:noFill/>
                </a:ln>
                <a:solidFill>
                  <a:prstClr val="black"/>
                </a:solidFill>
                <a:effectLst/>
                <a:uLnTx/>
                <a:uFillTx/>
                <a:latin typeface="Arial MT"/>
                <a:ea typeface="+mn-ea"/>
                <a:cs typeface="Arial MT"/>
              </a:rPr>
              <a:t>te</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0" u="none" strike="noStrike" kern="1200" cap="none" spc="10" normalizeH="0" baseline="0" noProof="0" dirty="0">
                <a:ln>
                  <a:noFill/>
                </a:ln>
                <a:solidFill>
                  <a:prstClr val="black"/>
                </a:solidFill>
                <a:effectLst/>
                <a:uLnTx/>
                <a:uFillTx/>
                <a:latin typeface="Arial MT"/>
                <a:ea typeface="+mn-ea"/>
                <a:cs typeface="Arial MT"/>
              </a:rPr>
              <a:t>a</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130" normalizeH="0" baseline="0" noProof="0" dirty="0">
                <a:ln>
                  <a:noFill/>
                </a:ln>
                <a:solidFill>
                  <a:prstClr val="black"/>
                </a:solidFill>
                <a:effectLst/>
                <a:uLnTx/>
                <a:uFillTx/>
                <a:latin typeface="Arial MT"/>
                <a:ea typeface="+mn-ea"/>
                <a:cs typeface="Arial MT"/>
              </a:rPr>
              <a:t>se</a:t>
            </a:r>
            <a:r>
              <a:rPr kumimoji="0" sz="1200" b="0" i="0" u="none" strike="noStrike" kern="1200" cap="none" spc="-65" normalizeH="0" baseline="0" noProof="0" dirty="0">
                <a:ln>
                  <a:noFill/>
                </a:ln>
                <a:solidFill>
                  <a:prstClr val="black"/>
                </a:solidFill>
                <a:effectLst/>
                <a:uLnTx/>
                <a:uFillTx/>
                <a:latin typeface="Arial MT"/>
                <a:ea typeface="+mn-ea"/>
                <a:cs typeface="Arial MT"/>
              </a:rPr>
              <a:t>qu</a:t>
            </a:r>
            <a:r>
              <a:rPr kumimoji="0" sz="1200" b="0" i="0" u="none" strike="noStrike" kern="1200" cap="none" spc="-130" normalizeH="0" baseline="0" noProof="0" dirty="0">
                <a:ln>
                  <a:noFill/>
                </a:ln>
                <a:solidFill>
                  <a:prstClr val="black"/>
                </a:solidFill>
                <a:effectLst/>
                <a:uLnTx/>
                <a:uFillTx/>
                <a:latin typeface="Arial MT"/>
                <a:ea typeface="+mn-ea"/>
                <a:cs typeface="Arial MT"/>
              </a:rPr>
              <a:t>e</a:t>
            </a:r>
            <a:r>
              <a:rPr kumimoji="0" sz="1200" b="0" i="0" u="none" strike="noStrike" kern="1200" cap="none" spc="-65" normalizeH="0" baseline="0" noProof="0" dirty="0">
                <a:ln>
                  <a:noFill/>
                </a:ln>
                <a:solidFill>
                  <a:prstClr val="black"/>
                </a:solidFill>
                <a:effectLst/>
                <a:uLnTx/>
                <a:uFillTx/>
                <a:latin typeface="Arial MT"/>
                <a:ea typeface="+mn-ea"/>
                <a:cs typeface="Arial MT"/>
              </a:rPr>
              <a:t>nc</a:t>
            </a:r>
            <a:r>
              <a:rPr kumimoji="0" sz="1200" b="0" i="0" u="none" strike="noStrike" kern="1200" cap="none" spc="10" normalizeH="0" baseline="0" noProof="0" dirty="0">
                <a:ln>
                  <a:noFill/>
                </a:ln>
                <a:solidFill>
                  <a:prstClr val="black"/>
                </a:solidFill>
                <a:effectLst/>
                <a:uLnTx/>
                <a:uFillTx/>
                <a:latin typeface="Arial MT"/>
                <a:ea typeface="+mn-ea"/>
                <a:cs typeface="Arial MT"/>
              </a:rPr>
              <a:t>e</a:t>
            </a:r>
            <a:r>
              <a:rPr kumimoji="0" sz="1200" b="0" i="0" u="none" strike="noStrike" kern="1200" cap="none" spc="60" normalizeH="0" baseline="0" noProof="0" dirty="0">
                <a:ln>
                  <a:noFill/>
                </a:ln>
                <a:solidFill>
                  <a:prstClr val="black"/>
                </a:solidFill>
                <a:effectLst/>
                <a:uLnTx/>
                <a:uFillTx/>
                <a:latin typeface="Arial MT"/>
                <a:ea typeface="+mn-ea"/>
                <a:cs typeface="Arial MT"/>
              </a:rPr>
              <a:t> </a:t>
            </a:r>
            <a:r>
              <a:rPr kumimoji="0" sz="1200" b="0" i="1" u="none" strike="noStrike" kern="1200" cap="none" spc="15" normalizeH="0" baseline="0" noProof="0" dirty="0">
                <a:ln>
                  <a:noFill/>
                </a:ln>
                <a:solidFill>
                  <a:prstClr val="black"/>
                </a:solidFill>
                <a:effectLst/>
                <a:uLnTx/>
                <a:uFillTx/>
                <a:latin typeface="Arial"/>
                <a:ea typeface="+mn-ea"/>
                <a:cs typeface="Arial"/>
              </a:rPr>
              <a:t>S</a:t>
            </a:r>
            <a:r>
              <a:rPr kumimoji="0" sz="1200" b="0" i="1" u="none" strike="noStrike" kern="1200" cap="none" spc="0" normalizeH="0" baseline="0" noProof="0" dirty="0">
                <a:ln>
                  <a:noFill/>
                </a:ln>
                <a:solidFill>
                  <a:prstClr val="black"/>
                </a:solidFill>
                <a:effectLst/>
                <a:uLnTx/>
                <a:uFillTx/>
                <a:latin typeface="Arial"/>
                <a:ea typeface="+mn-ea"/>
                <a:cs typeface="Arial"/>
              </a:rPr>
              <a:t>  </a:t>
            </a:r>
            <a:r>
              <a:rPr kumimoji="0" sz="1200" b="0" i="1" u="none" strike="noStrike" kern="1200" cap="none" spc="-160" normalizeH="0" baseline="0" noProof="0" dirty="0">
                <a:ln>
                  <a:noFill/>
                </a:ln>
                <a:solidFill>
                  <a:prstClr val="black"/>
                </a:solidFill>
                <a:effectLst/>
                <a:uLnTx/>
                <a:uFillTx/>
                <a:latin typeface="Arial"/>
                <a:ea typeface="+mn-ea"/>
                <a:cs typeface="Arial"/>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15" normalizeH="0" baseline="0" noProof="0" dirty="0">
                <a:ln>
                  <a:noFill/>
                </a:ln>
                <a:solidFill>
                  <a:prstClr val="black"/>
                </a:solidFill>
                <a:effectLst/>
                <a:uLnTx/>
                <a:uFillTx/>
                <a:latin typeface="Arial MT"/>
                <a:ea typeface="+mn-ea"/>
                <a:cs typeface="Arial MT"/>
              </a:rPr>
              <a:t>t—w</a:t>
            </a:r>
            <a:r>
              <a:rPr kumimoji="0" sz="1200" b="0" i="0" u="none" strike="noStrike" kern="1200" cap="none" spc="-65" normalizeH="0" baseline="0" noProof="0" dirty="0">
                <a:ln>
                  <a:noFill/>
                </a:ln>
                <a:solidFill>
                  <a:prstClr val="black"/>
                </a:solidFill>
                <a:effectLst/>
                <a:uLnTx/>
                <a:uFillTx/>
                <a:latin typeface="Arial MT"/>
                <a:ea typeface="+mn-ea"/>
                <a:cs typeface="Arial MT"/>
              </a:rPr>
              <a:t>h</a:t>
            </a:r>
            <a:r>
              <a:rPr kumimoji="0" sz="1200" b="0" i="0" u="none" strike="noStrike" kern="1200" cap="none" spc="-130" normalizeH="0" baseline="0" noProof="0" dirty="0">
                <a:ln>
                  <a:noFill/>
                </a:ln>
                <a:solidFill>
                  <a:prstClr val="black"/>
                </a:solidFill>
                <a:effectLst/>
                <a:uLnTx/>
                <a:uFillTx/>
                <a:latin typeface="Arial MT"/>
                <a:ea typeface="+mn-ea"/>
                <a:cs typeface="Arial MT"/>
              </a:rPr>
              <a:t>e</a:t>
            </a:r>
            <a:r>
              <a:rPr kumimoji="0" sz="1200" b="0" i="0" u="none" strike="noStrike" kern="1200" cap="none" spc="10" normalizeH="0" baseline="0" noProof="0" dirty="0">
                <a:ln>
                  <a:noFill/>
                </a:ln>
                <a:solidFill>
                  <a:prstClr val="black"/>
                </a:solidFill>
                <a:effectLst/>
                <a:uLnTx/>
                <a:uFillTx/>
                <a:latin typeface="Arial MT"/>
                <a:ea typeface="+mn-ea"/>
                <a:cs typeface="Arial MT"/>
              </a:rPr>
              <a:t>n</a:t>
            </a:r>
            <a:r>
              <a:rPr kumimoji="0" sz="1200" b="0" i="0" u="none" strike="noStrike" kern="1200" cap="none" spc="13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u</a:t>
            </a:r>
            <a:r>
              <a:rPr kumimoji="0" sz="1200" b="0" i="0" u="none" strike="noStrike" kern="1200" cap="none" spc="-130" normalizeH="0" baseline="0" noProof="0" dirty="0">
                <a:ln>
                  <a:noFill/>
                </a:ln>
                <a:solidFill>
                  <a:prstClr val="black"/>
                </a:solidFill>
                <a:effectLst/>
                <a:uLnTx/>
                <a:uFillTx/>
                <a:latin typeface="Arial MT"/>
                <a:ea typeface="+mn-ea"/>
                <a:cs typeface="Arial MT"/>
              </a:rPr>
              <a:t>se</a:t>
            </a:r>
            <a:r>
              <a:rPr kumimoji="0" sz="1200" b="0" i="0" u="none" strike="noStrike" kern="1200" cap="none" spc="5" normalizeH="0" baseline="0" noProof="0" dirty="0">
                <a:ln>
                  <a:noFill/>
                </a:ln>
                <a:solidFill>
                  <a:prstClr val="black"/>
                </a:solidFill>
                <a:effectLst/>
                <a:uLnTx/>
                <a:uFillTx/>
                <a:latin typeface="Arial MT"/>
                <a:ea typeface="+mn-ea"/>
                <a:cs typeface="Arial MT"/>
              </a:rPr>
              <a:t>d  </a:t>
            </a:r>
            <a:r>
              <a:rPr kumimoji="0" sz="1200" b="0" i="0" u="none" strike="noStrike" kern="1200" cap="none" spc="40" normalizeH="0" baseline="0" noProof="0" dirty="0">
                <a:ln>
                  <a:noFill/>
                </a:ln>
                <a:solidFill>
                  <a:prstClr val="black"/>
                </a:solidFill>
                <a:effectLst/>
                <a:uLnTx/>
                <a:uFillTx/>
                <a:latin typeface="Arial MT"/>
                <a:ea typeface="+mn-ea"/>
                <a:cs typeface="Arial MT"/>
              </a:rPr>
              <a:t>in </a:t>
            </a:r>
            <a:r>
              <a:rPr kumimoji="0" sz="1200" b="0" i="0" u="none" strike="noStrike" kern="1200" cap="none" spc="-25" normalizeH="0" baseline="0" noProof="0" dirty="0">
                <a:ln>
                  <a:noFill/>
                </a:ln>
                <a:solidFill>
                  <a:prstClr val="black"/>
                </a:solidFill>
                <a:effectLst/>
                <a:uLnTx/>
                <a:uFillTx/>
                <a:latin typeface="Arial MT"/>
                <a:ea typeface="+mn-ea"/>
                <a:cs typeface="Arial MT"/>
              </a:rPr>
              <a:t>conjunction </a:t>
            </a:r>
            <a:r>
              <a:rPr kumimoji="0" sz="1200" b="0" i="0" u="none" strike="noStrike" kern="1200" cap="none" spc="25" normalizeH="0" baseline="0" noProof="0" dirty="0">
                <a:ln>
                  <a:noFill/>
                </a:ln>
                <a:solidFill>
                  <a:prstClr val="black"/>
                </a:solidFill>
                <a:effectLst/>
                <a:uLnTx/>
                <a:uFillTx/>
                <a:latin typeface="Arial MT"/>
                <a:ea typeface="+mn-ea"/>
                <a:cs typeface="Arial MT"/>
              </a:rPr>
              <a:t>with </a:t>
            </a:r>
            <a:r>
              <a:rPr kumimoji="0" sz="1200" b="0" i="0" u="none" strike="noStrike" kern="1200" cap="none" spc="-40" normalizeH="0" baseline="0" noProof="0" dirty="0">
                <a:ln>
                  <a:noFill/>
                </a:ln>
                <a:solidFill>
                  <a:prstClr val="black"/>
                </a:solidFill>
                <a:effectLst/>
                <a:uLnTx/>
                <a:uFillTx/>
                <a:latin typeface="Arial MT"/>
                <a:ea typeface="+mn-ea"/>
                <a:cs typeface="Arial MT"/>
              </a:rPr>
              <a:t>Equation </a:t>
            </a:r>
            <a:r>
              <a:rPr kumimoji="0" sz="1200" b="0" i="0" u="none" strike="noStrike" kern="1200" cap="none" spc="20" normalizeH="0" baseline="0" noProof="0" dirty="0">
                <a:ln>
                  <a:noFill/>
                </a:ln>
                <a:solidFill>
                  <a:prstClr val="black"/>
                </a:solidFill>
                <a:effectLst/>
                <a:uLnTx/>
                <a:uFillTx/>
                <a:latin typeface="Arial MT"/>
                <a:ea typeface="+mn-ea"/>
                <a:cs typeface="Arial MT"/>
              </a:rPr>
              <a:t>6—will </a:t>
            </a:r>
            <a:r>
              <a:rPr kumimoji="0" sz="1200" b="0" i="0" u="none" strike="noStrike" kern="1200" cap="none" spc="-45" normalizeH="0" baseline="0" noProof="0" dirty="0">
                <a:ln>
                  <a:noFill/>
                </a:ln>
                <a:solidFill>
                  <a:prstClr val="black"/>
                </a:solidFill>
                <a:effectLst/>
                <a:uLnTx/>
                <a:uFillTx/>
                <a:latin typeface="Arial MT"/>
                <a:ea typeface="+mn-ea"/>
                <a:cs typeface="Arial MT"/>
              </a:rPr>
              <a:t>produce </a:t>
            </a:r>
            <a:r>
              <a:rPr kumimoji="0" sz="1200" b="0" i="0" u="none" strike="noStrike" kern="1200" cap="none" spc="10" normalizeH="0" baseline="0" noProof="0" dirty="0">
                <a:ln>
                  <a:noFill/>
                </a:ln>
                <a:solidFill>
                  <a:prstClr val="black"/>
                </a:solidFill>
                <a:effectLst/>
                <a:uLnTx/>
                <a:uFillTx/>
                <a:latin typeface="Arial MT"/>
                <a:ea typeface="+mn-ea"/>
                <a:cs typeface="Arial MT"/>
              </a:rPr>
              <a:t>a </a:t>
            </a:r>
            <a:r>
              <a:rPr kumimoji="0" sz="1200" b="0" i="0" u="none" strike="noStrike" kern="1200" cap="none" spc="-50" normalizeH="0" baseline="0" noProof="0" dirty="0">
                <a:ln>
                  <a:noFill/>
                </a:ln>
                <a:solidFill>
                  <a:prstClr val="black"/>
                </a:solidFill>
                <a:effectLst/>
                <a:uLnTx/>
                <a:uFillTx/>
                <a:latin typeface="Arial MT"/>
                <a:ea typeface="+mn-ea"/>
                <a:cs typeface="Arial MT"/>
              </a:rPr>
              <a:t>score </a:t>
            </a:r>
            <a:r>
              <a:rPr kumimoji="0" sz="1200" b="0" i="0" u="none" strike="noStrike" kern="1200" cap="none" spc="-45"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greater</a:t>
            </a:r>
            <a:r>
              <a:rPr kumimoji="0" sz="1200" b="0" i="0" u="none" strike="noStrike" kern="1200" cap="none" spc="200" normalizeH="0" baseline="0" noProof="0" dirty="0">
                <a:ln>
                  <a:noFill/>
                </a:ln>
                <a:solidFill>
                  <a:prstClr val="black"/>
                </a:solidFill>
                <a:effectLst/>
                <a:uLnTx/>
                <a:uFillTx/>
                <a:latin typeface="Arial MT"/>
                <a:ea typeface="+mn-ea"/>
                <a:cs typeface="Arial MT"/>
              </a:rPr>
              <a:t> </a:t>
            </a:r>
            <a:r>
              <a:rPr kumimoji="0" sz="1200" b="0" i="0" u="none" strike="noStrike" kern="1200" cap="none" spc="-45" normalizeH="0" baseline="0" noProof="0" dirty="0">
                <a:ln>
                  <a:noFill/>
                </a:ln>
                <a:solidFill>
                  <a:prstClr val="black"/>
                </a:solidFill>
                <a:effectLst/>
                <a:uLnTx/>
                <a:uFillTx/>
                <a:latin typeface="Arial MT"/>
                <a:ea typeface="+mn-ea"/>
                <a:cs typeface="Arial MT"/>
              </a:rPr>
              <a:t>than</a:t>
            </a:r>
            <a:r>
              <a:rPr kumimoji="0" sz="1200" b="0" i="0" u="none" strike="noStrike" kern="1200" cap="none" spc="245" normalizeH="0" baseline="0" noProof="0" dirty="0">
                <a:ln>
                  <a:noFill/>
                </a:ln>
                <a:solidFill>
                  <a:prstClr val="black"/>
                </a:solidFill>
                <a:effectLst/>
                <a:uLnTx/>
                <a:uFillTx/>
                <a:latin typeface="Arial MT"/>
                <a:ea typeface="+mn-ea"/>
                <a:cs typeface="Arial MT"/>
              </a:rPr>
              <a:t> </a:t>
            </a:r>
            <a:r>
              <a:rPr kumimoji="0" sz="1200" b="0" i="0" u="none" strike="noStrike" kern="1200" cap="none" spc="-45" normalizeH="0" baseline="0" noProof="0" dirty="0">
                <a:ln>
                  <a:noFill/>
                </a:ln>
                <a:solidFill>
                  <a:prstClr val="black"/>
                </a:solidFill>
                <a:effectLst/>
                <a:uLnTx/>
                <a:uFillTx/>
                <a:latin typeface="Arial MT"/>
                <a:ea typeface="+mn-ea"/>
                <a:cs typeface="Arial MT"/>
              </a:rPr>
              <a:t>that</a:t>
            </a:r>
            <a:r>
              <a:rPr kumimoji="0" sz="1200" b="0" i="0" u="none" strike="noStrike" kern="1200" cap="none" spc="245" normalizeH="0" baseline="0" noProof="0" dirty="0">
                <a:ln>
                  <a:noFill/>
                </a:ln>
                <a:solidFill>
                  <a:prstClr val="black"/>
                </a:solidFill>
                <a:effectLst/>
                <a:uLnTx/>
                <a:uFillTx/>
                <a:latin typeface="Arial MT"/>
                <a:ea typeface="+mn-ea"/>
                <a:cs typeface="Arial MT"/>
              </a:rPr>
              <a:t> </a:t>
            </a:r>
            <a:r>
              <a:rPr kumimoji="0" sz="1200" b="0" i="0" u="none" strike="noStrike" kern="1200" cap="none" spc="-55" normalizeH="0" baseline="0" noProof="0" dirty="0">
                <a:ln>
                  <a:noFill/>
                </a:ln>
                <a:solidFill>
                  <a:prstClr val="black"/>
                </a:solidFill>
                <a:effectLst/>
                <a:uLnTx/>
                <a:uFillTx/>
                <a:latin typeface="Arial MT"/>
                <a:ea typeface="+mn-ea"/>
                <a:cs typeface="Arial MT"/>
              </a:rPr>
              <a:t>produced</a:t>
            </a:r>
            <a:r>
              <a:rPr kumimoji="0" sz="1200" b="0" i="0" u="none" strike="noStrike" kern="1200" cap="none" spc="220" normalizeH="0" baseline="0" noProof="0" dirty="0">
                <a:ln>
                  <a:noFill/>
                </a:ln>
                <a:solidFill>
                  <a:prstClr val="black"/>
                </a:solidFill>
                <a:effectLst/>
                <a:uLnTx/>
                <a:uFillTx/>
                <a:latin typeface="Arial MT"/>
                <a:ea typeface="+mn-ea"/>
                <a:cs typeface="Arial MT"/>
              </a:rPr>
              <a:t> </a:t>
            </a:r>
            <a:r>
              <a:rPr kumimoji="0" sz="1200" b="0" i="0" u="none" strike="noStrike" kern="1200" cap="none" spc="-35" normalizeH="0" baseline="0" noProof="0" dirty="0">
                <a:ln>
                  <a:noFill/>
                </a:ln>
                <a:solidFill>
                  <a:prstClr val="black"/>
                </a:solidFill>
                <a:effectLst/>
                <a:uLnTx/>
                <a:uFillTx/>
                <a:latin typeface="Arial MT"/>
                <a:ea typeface="+mn-ea"/>
                <a:cs typeface="Arial MT"/>
              </a:rPr>
              <a:t>using </a:t>
            </a:r>
            <a:r>
              <a:rPr kumimoji="0" sz="1200" b="0" i="1" u="none" strike="noStrike" kern="1200" cap="none" spc="10" normalizeH="0" baseline="0" noProof="0" dirty="0">
                <a:ln>
                  <a:noFill/>
                </a:ln>
                <a:solidFill>
                  <a:prstClr val="black"/>
                </a:solidFill>
                <a:effectLst/>
                <a:uLnTx/>
                <a:uFillTx/>
                <a:latin typeface="Arial"/>
                <a:ea typeface="+mn-ea"/>
                <a:cs typeface="Arial"/>
              </a:rPr>
              <a:t>S</a:t>
            </a:r>
            <a:r>
              <a:rPr kumimoji="0" sz="1200" b="0" i="0" u="none" strike="noStrike" kern="1200" cap="none" spc="10" normalizeH="0" baseline="0" noProof="0" dirty="0">
                <a:ln>
                  <a:noFill/>
                </a:ln>
                <a:solidFill>
                  <a:prstClr val="black"/>
                </a:solidFill>
                <a:effectLst/>
                <a:uLnTx/>
                <a:uFillTx/>
                <a:latin typeface="Arial MT"/>
                <a:ea typeface="+mn-ea"/>
                <a:cs typeface="Arial MT"/>
              </a:rPr>
              <a:t>, </a:t>
            </a:r>
            <a:r>
              <a:rPr kumimoji="0" sz="1200" b="0" i="0" u="none" strike="noStrike" kern="1200" cap="none" spc="-35" normalizeH="0" baseline="0" noProof="0" dirty="0">
                <a:ln>
                  <a:noFill/>
                </a:ln>
                <a:solidFill>
                  <a:prstClr val="black"/>
                </a:solidFill>
                <a:effectLst/>
                <a:uLnTx/>
                <a:uFillTx/>
                <a:latin typeface="Arial MT"/>
                <a:ea typeface="+mn-ea"/>
                <a:cs typeface="Arial MT"/>
              </a:rPr>
              <a:t>since </a:t>
            </a:r>
            <a:r>
              <a:rPr kumimoji="0" sz="1200" b="0" i="1" u="none" strike="noStrike" kern="1200" cap="none" spc="10" normalizeH="0" baseline="0" noProof="0" dirty="0">
                <a:ln>
                  <a:noFill/>
                </a:ln>
                <a:solidFill>
                  <a:prstClr val="black"/>
                </a:solidFill>
                <a:effectLst/>
                <a:uLnTx/>
                <a:uFillTx/>
                <a:latin typeface="Arial"/>
                <a:ea typeface="+mn-ea"/>
                <a:cs typeface="Arial"/>
              </a:rPr>
              <a:t>w</a:t>
            </a:r>
            <a:r>
              <a:rPr kumimoji="0" sz="1275" b="0" i="1" u="none" strike="noStrike" kern="1200" cap="none" spc="15" normalizeH="0" baseline="-13071" noProof="0" dirty="0">
                <a:ln>
                  <a:noFill/>
                </a:ln>
                <a:solidFill>
                  <a:prstClr val="black"/>
                </a:solidFill>
                <a:effectLst/>
                <a:uLnTx/>
                <a:uFillTx/>
                <a:latin typeface="Arial"/>
                <a:ea typeface="+mn-ea"/>
                <a:cs typeface="Arial"/>
              </a:rPr>
              <a:t>s   </a:t>
            </a:r>
            <a:r>
              <a:rPr kumimoji="0" sz="1200" b="0" i="1" u="none" strike="noStrike" kern="1200" cap="none" spc="15" normalizeH="0" baseline="0" noProof="0" dirty="0">
                <a:ln>
                  <a:noFill/>
                </a:ln>
                <a:solidFill>
                  <a:prstClr val="black"/>
                </a:solidFill>
                <a:effectLst/>
                <a:uLnTx/>
                <a:uFillTx/>
                <a:latin typeface="Arial"/>
                <a:ea typeface="+mn-ea"/>
                <a:cs typeface="Arial"/>
              </a:rPr>
              <a:t>&gt;  </a:t>
            </a:r>
            <a:r>
              <a:rPr kumimoji="0" sz="1200" b="0" i="1" u="none" strike="noStrike" kern="1200" cap="none" spc="10" normalizeH="0" baseline="0" noProof="0" dirty="0">
                <a:ln>
                  <a:noFill/>
                </a:ln>
                <a:solidFill>
                  <a:prstClr val="black"/>
                </a:solidFill>
                <a:effectLst/>
                <a:uLnTx/>
                <a:uFillTx/>
                <a:latin typeface="Arial"/>
                <a:ea typeface="+mn-ea"/>
                <a:cs typeface="Arial"/>
              </a:rPr>
              <a:t>w</a:t>
            </a:r>
            <a:r>
              <a:rPr kumimoji="0" sz="1275" b="0" i="1" u="none" strike="noStrike" kern="1200" cap="none" spc="15" normalizeH="0" baseline="-13071" noProof="0" dirty="0">
                <a:ln>
                  <a:noFill/>
                </a:ln>
                <a:solidFill>
                  <a:prstClr val="black"/>
                </a:solidFill>
                <a:effectLst/>
                <a:uLnTx/>
                <a:uFillTx/>
                <a:latin typeface="Arial"/>
                <a:ea typeface="+mn-ea"/>
                <a:cs typeface="Arial"/>
              </a:rPr>
              <a:t>i </a:t>
            </a:r>
            <a:r>
              <a:rPr kumimoji="0" sz="1275" b="0" i="1" u="none" strike="noStrike" kern="1200" cap="none" spc="22" normalizeH="0" baseline="-13071" noProof="0" dirty="0">
                <a:ln>
                  <a:noFill/>
                </a:ln>
                <a:solidFill>
                  <a:prstClr val="black"/>
                </a:solidFill>
                <a:effectLst/>
                <a:uLnTx/>
                <a:uFillTx/>
                <a:latin typeface="Arial"/>
                <a:ea typeface="+mn-ea"/>
                <a:cs typeface="Arial"/>
              </a:rPr>
              <a:t> </a:t>
            </a:r>
            <a:r>
              <a:rPr kumimoji="0" sz="1200" b="0" i="0" u="none" strike="noStrike" kern="1200" cap="none" spc="-60" normalizeH="0" baseline="0" noProof="0" dirty="0">
                <a:ln>
                  <a:noFill/>
                </a:ln>
                <a:solidFill>
                  <a:prstClr val="black"/>
                </a:solidFill>
                <a:effectLst/>
                <a:uLnTx/>
                <a:uFillTx/>
                <a:latin typeface="Arial MT"/>
                <a:ea typeface="+mn-ea"/>
                <a:cs typeface="Arial MT"/>
              </a:rPr>
              <a:t>and</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all</a:t>
            </a:r>
            <a:r>
              <a:rPr kumimoji="0" sz="1200" b="0" i="0" u="none" strike="noStrike" kern="1200" cap="none" spc="-15" normalizeH="0" baseline="0" noProof="0" dirty="0">
                <a:ln>
                  <a:noFill/>
                </a:ln>
                <a:solidFill>
                  <a:prstClr val="black"/>
                </a:solidFill>
                <a:effectLst/>
                <a:uLnTx/>
                <a:uFillTx/>
                <a:latin typeface="Arial MT"/>
                <a:ea typeface="+mn-ea"/>
                <a:cs typeface="Arial MT"/>
              </a:rPr>
              <a:t> </a:t>
            </a:r>
            <a:r>
              <a:rPr kumimoji="0" sz="1200" b="0" i="0" u="none" strike="noStrike" kern="1200" cap="none" spc="-50" normalizeH="0" baseline="0" noProof="0" dirty="0">
                <a:ln>
                  <a:noFill/>
                </a:ln>
                <a:solidFill>
                  <a:prstClr val="black"/>
                </a:solidFill>
                <a:effectLst/>
                <a:uLnTx/>
                <a:uFillTx/>
                <a:latin typeface="Arial MT"/>
                <a:ea typeface="+mn-ea"/>
                <a:cs typeface="Arial MT"/>
              </a:rPr>
              <a:t>other</a:t>
            </a:r>
            <a:r>
              <a:rPr kumimoji="0" sz="1200" b="0" i="0" u="none" strike="noStrike" kern="1200" cap="none" spc="-45" normalizeH="0" baseline="0" noProof="0" dirty="0">
                <a:ln>
                  <a:noFill/>
                </a:ln>
                <a:solidFill>
                  <a:prstClr val="black"/>
                </a:solidFill>
                <a:effectLst/>
                <a:uLnTx/>
                <a:uFillTx/>
                <a:latin typeface="Arial MT"/>
                <a:ea typeface="+mn-ea"/>
                <a:cs typeface="Arial MT"/>
              </a:rPr>
              <a:t> </a:t>
            </a:r>
            <a:r>
              <a:rPr kumimoji="0" sz="1200" b="0" i="0" u="none" strike="noStrike" kern="1200" cap="none" spc="-35" normalizeH="0" baseline="0" noProof="0" dirty="0">
                <a:ln>
                  <a:noFill/>
                </a:ln>
                <a:solidFill>
                  <a:prstClr val="black"/>
                </a:solidFill>
                <a:effectLst/>
                <a:uLnTx/>
                <a:uFillTx/>
                <a:latin typeface="Arial MT"/>
                <a:ea typeface="+mn-ea"/>
                <a:cs typeface="Arial MT"/>
              </a:rPr>
              <a:t>terms </a:t>
            </a:r>
            <a:r>
              <a:rPr kumimoji="0" sz="1200" b="0" i="0" u="none" strike="noStrike" kern="1200" cap="none" spc="-40" normalizeH="0" baseline="0" noProof="0" dirty="0">
                <a:ln>
                  <a:noFill/>
                </a:ln>
                <a:solidFill>
                  <a:prstClr val="black"/>
                </a:solidFill>
                <a:effectLst/>
                <a:uLnTx/>
                <a:uFillTx/>
                <a:latin typeface="Arial MT"/>
                <a:ea typeface="+mn-ea"/>
                <a:cs typeface="Arial MT"/>
              </a:rPr>
              <a:t>are </a:t>
            </a:r>
            <a:r>
              <a:rPr kumimoji="0" sz="1200" b="0" i="0" u="none" strike="noStrike" kern="1200" cap="none" spc="-15" normalizeH="0" baseline="0" noProof="0" dirty="0">
                <a:ln>
                  <a:noFill/>
                </a:ln>
                <a:solidFill>
                  <a:prstClr val="black"/>
                </a:solidFill>
                <a:effectLst/>
                <a:uLnTx/>
                <a:uFillTx/>
                <a:latin typeface="Arial MT"/>
                <a:ea typeface="+mn-ea"/>
                <a:cs typeface="Arial MT"/>
              </a:rPr>
              <a:t>the </a:t>
            </a:r>
            <a:r>
              <a:rPr kumimoji="0" sz="1200" b="0" i="0" u="none" strike="noStrike" kern="1200" cap="none" spc="-85" normalizeH="0" baseline="0" noProof="0" dirty="0">
                <a:ln>
                  <a:noFill/>
                </a:ln>
                <a:solidFill>
                  <a:prstClr val="black"/>
                </a:solidFill>
                <a:effectLst/>
                <a:uLnTx/>
                <a:uFillTx/>
                <a:latin typeface="Arial MT"/>
                <a:ea typeface="+mn-ea"/>
                <a:cs typeface="Arial MT"/>
              </a:rPr>
              <a:t>same.</a:t>
            </a:r>
            <a:r>
              <a:rPr kumimoji="0" sz="1200" b="0" i="0" u="none" strike="noStrike" kern="1200" cap="none" spc="-80" normalizeH="0" baseline="0" noProof="0" dirty="0">
                <a:ln>
                  <a:noFill/>
                </a:ln>
                <a:solidFill>
                  <a:prstClr val="black"/>
                </a:solidFill>
                <a:effectLst/>
                <a:uLnTx/>
                <a:uFillTx/>
                <a:latin typeface="Arial MT"/>
                <a:ea typeface="+mn-ea"/>
                <a:cs typeface="Arial MT"/>
              </a:rPr>
              <a:t> </a:t>
            </a:r>
            <a:r>
              <a:rPr kumimoji="0" sz="1200" b="0" i="0" u="none" strike="noStrike" kern="1200" cap="none" spc="15" normalizeH="0" baseline="0" noProof="0" dirty="0">
                <a:ln>
                  <a:noFill/>
                </a:ln>
                <a:solidFill>
                  <a:prstClr val="black"/>
                </a:solidFill>
                <a:effectLst/>
                <a:uLnTx/>
                <a:uFillTx/>
                <a:latin typeface="Arial MT"/>
                <a:ea typeface="+mn-ea"/>
                <a:cs typeface="Arial MT"/>
              </a:rPr>
              <a:t>By </a:t>
            </a:r>
            <a:r>
              <a:rPr kumimoji="0" sz="1200" b="0" i="0" u="none" strike="noStrike" kern="1200" cap="none" spc="-15" normalizeH="0" baseline="0" noProof="0" dirty="0">
                <a:ln>
                  <a:noFill/>
                </a:ln>
                <a:solidFill>
                  <a:prstClr val="black"/>
                </a:solidFill>
                <a:effectLst/>
                <a:uLnTx/>
                <a:uFillTx/>
                <a:latin typeface="Arial MT"/>
                <a:ea typeface="+mn-ea"/>
                <a:cs typeface="Arial MT"/>
              </a:rPr>
              <a:t>the </a:t>
            </a:r>
            <a:r>
              <a:rPr kumimoji="0" sz="1200" b="0" i="0" u="none" strike="noStrike" kern="1200" cap="none" spc="-10" normalizeH="0" baseline="0" noProof="0" dirty="0">
                <a:ln>
                  <a:noFill/>
                </a:ln>
                <a:solidFill>
                  <a:prstClr val="black"/>
                </a:solidFill>
                <a:effectLst/>
                <a:uLnTx/>
                <a:uFillTx/>
                <a:latin typeface="Arial MT"/>
                <a:ea typeface="+mn-ea"/>
                <a:cs typeface="Arial MT"/>
              </a:rPr>
              <a:t>inductive </a:t>
            </a:r>
            <a:r>
              <a:rPr kumimoji="0" sz="1200" b="0" i="0" u="none" strike="noStrike" kern="1200" cap="none" spc="-5"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h</a:t>
            </a:r>
            <a:r>
              <a:rPr kumimoji="0" sz="1200" b="0" i="0" u="none" strike="noStrike" kern="1200" cap="none" spc="5" normalizeH="0" baseline="0" noProof="0" dirty="0">
                <a:ln>
                  <a:noFill/>
                </a:ln>
                <a:solidFill>
                  <a:prstClr val="black"/>
                </a:solidFill>
                <a:effectLst/>
                <a:uLnTx/>
                <a:uFillTx/>
                <a:latin typeface="Arial MT"/>
                <a:ea typeface="+mn-ea"/>
                <a:cs typeface="Arial MT"/>
              </a:rPr>
              <a:t>y</a:t>
            </a:r>
            <a:r>
              <a:rPr kumimoji="0" sz="1200" b="0" i="0" u="none" strike="noStrike" kern="1200" cap="none" spc="-65" normalizeH="0" baseline="0" noProof="0" dirty="0">
                <a:ln>
                  <a:noFill/>
                </a:ln>
                <a:solidFill>
                  <a:prstClr val="black"/>
                </a:solidFill>
                <a:effectLst/>
                <a:uLnTx/>
                <a:uFillTx/>
                <a:latin typeface="Arial MT"/>
                <a:ea typeface="+mn-ea"/>
                <a:cs typeface="Arial MT"/>
              </a:rPr>
              <a:t>po</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130" normalizeH="0" baseline="0" noProof="0" dirty="0">
                <a:ln>
                  <a:noFill/>
                </a:ln>
                <a:solidFill>
                  <a:prstClr val="black"/>
                </a:solidFill>
                <a:effectLst/>
                <a:uLnTx/>
                <a:uFillTx/>
                <a:latin typeface="Arial MT"/>
                <a:ea typeface="+mn-ea"/>
                <a:cs typeface="Arial MT"/>
              </a:rPr>
              <a:t>es</a:t>
            </a:r>
            <a:r>
              <a:rPr kumimoji="0" sz="1200" b="0" i="0" u="none" strike="noStrike" kern="1200" cap="none" spc="65" normalizeH="0" baseline="0" noProof="0" dirty="0">
                <a:ln>
                  <a:noFill/>
                </a:ln>
                <a:solidFill>
                  <a:prstClr val="black"/>
                </a:solidFill>
                <a:effectLst/>
                <a:uLnTx/>
                <a:uFillTx/>
                <a:latin typeface="Arial MT"/>
                <a:ea typeface="+mn-ea"/>
                <a:cs typeface="Arial MT"/>
              </a:rPr>
              <a:t>i</a:t>
            </a:r>
            <a:r>
              <a:rPr kumimoji="0" sz="1200" b="0" i="0" u="none" strike="noStrike" kern="1200" cap="none" spc="-130" normalizeH="0" baseline="0" noProof="0" dirty="0">
                <a:ln>
                  <a:noFill/>
                </a:ln>
                <a:solidFill>
                  <a:prstClr val="black"/>
                </a:solidFill>
                <a:effectLst/>
                <a:uLnTx/>
                <a:uFillTx/>
                <a:latin typeface="Arial MT"/>
                <a:ea typeface="+mn-ea"/>
                <a:cs typeface="Arial MT"/>
              </a:rPr>
              <a:t>s</a:t>
            </a:r>
            <a:r>
              <a:rPr kumimoji="0" sz="1200" b="0" i="0" u="none" strike="noStrike" kern="1200" cap="none" spc="5" normalizeH="0" baseline="0" noProof="0" dirty="0">
                <a:ln>
                  <a:noFill/>
                </a:ln>
                <a:solidFill>
                  <a:prstClr val="black"/>
                </a:solidFill>
                <a:effectLst/>
                <a:uLnTx/>
                <a:uFillTx/>
                <a:latin typeface="Arial MT"/>
                <a:ea typeface="+mn-ea"/>
                <a:cs typeface="Arial MT"/>
              </a:rPr>
              <a:t>,</a:t>
            </a:r>
            <a:r>
              <a:rPr kumimoji="0" sz="1200" b="0" i="0" u="none" strike="noStrike" kern="1200" cap="none" spc="114" normalizeH="0" baseline="0" noProof="0" dirty="0">
                <a:ln>
                  <a:noFill/>
                </a:ln>
                <a:solidFill>
                  <a:prstClr val="black"/>
                </a:solidFill>
                <a:effectLst/>
                <a:uLnTx/>
                <a:uFillTx/>
                <a:latin typeface="Arial MT"/>
                <a:ea typeface="+mn-ea"/>
                <a:cs typeface="Arial MT"/>
              </a:rPr>
              <a:t> </a:t>
            </a:r>
            <a:r>
              <a:rPr kumimoji="0" sz="1200" b="0" i="0" u="none" strike="noStrike" kern="1200" cap="none" spc="75" normalizeH="0" baseline="0" noProof="0" dirty="0">
                <a:ln>
                  <a:noFill/>
                </a:ln>
                <a:solidFill>
                  <a:prstClr val="black"/>
                </a:solidFill>
                <a:effectLst/>
                <a:uLnTx/>
                <a:uFillTx/>
                <a:latin typeface="Arial MT"/>
                <a:ea typeface="+mn-ea"/>
                <a:cs typeface="Arial MT"/>
              </a:rPr>
              <a:t>(</a:t>
            </a:r>
            <a:r>
              <a:rPr kumimoji="0" sz="1200" b="0" i="1" u="none" strike="noStrike" kern="1200" cap="none" spc="5" normalizeH="0" baseline="0" noProof="0" dirty="0">
                <a:ln>
                  <a:noFill/>
                </a:ln>
                <a:solidFill>
                  <a:prstClr val="black"/>
                </a:solidFill>
                <a:effectLst/>
                <a:uLnTx/>
                <a:uFillTx/>
                <a:latin typeface="Arial"/>
                <a:ea typeface="+mn-ea"/>
                <a:cs typeface="Arial"/>
              </a:rPr>
              <a:t>C</a:t>
            </a:r>
            <a:r>
              <a:rPr kumimoji="0" sz="1275" b="0" i="1" u="none" strike="noStrike" kern="1200" cap="none" spc="0" normalizeH="0" baseline="-13071" noProof="0" dirty="0">
                <a:ln>
                  <a:noFill/>
                </a:ln>
                <a:solidFill>
                  <a:prstClr val="black"/>
                </a:solidFill>
                <a:effectLst/>
                <a:uLnTx/>
                <a:uFillTx/>
                <a:latin typeface="Arial"/>
                <a:ea typeface="+mn-ea"/>
                <a:cs typeface="Arial"/>
              </a:rPr>
              <a:t>i</a:t>
            </a:r>
            <a:r>
              <a:rPr kumimoji="0" sz="1275" b="0" i="1" u="none" strike="noStrike" kern="1200" cap="none" spc="-22" normalizeH="0" baseline="-13071" noProof="0" dirty="0">
                <a:ln>
                  <a:noFill/>
                </a:ln>
                <a:solidFill>
                  <a:prstClr val="black"/>
                </a:solidFill>
                <a:effectLst/>
                <a:uLnTx/>
                <a:uFillTx/>
                <a:latin typeface="Arial"/>
                <a:ea typeface="+mn-ea"/>
                <a:cs typeface="Arial"/>
              </a:rPr>
              <a:t> </a:t>
            </a:r>
            <a:r>
              <a:rPr kumimoji="0" sz="1200" b="0" i="1" u="none" strike="noStrike" kern="1200" cap="none" spc="5" normalizeH="0" baseline="0" noProof="0" dirty="0">
                <a:ln>
                  <a:noFill/>
                </a:ln>
                <a:solidFill>
                  <a:prstClr val="black"/>
                </a:solidFill>
                <a:effectLst/>
                <a:uLnTx/>
                <a:uFillTx/>
                <a:latin typeface="Arial"/>
                <a:ea typeface="+mn-ea"/>
                <a:cs typeface="Arial"/>
              </a:rPr>
              <a:t>,</a:t>
            </a:r>
            <a:r>
              <a:rPr kumimoji="0" sz="1200" b="0" i="1" u="none" strike="noStrike" kern="1200" cap="none" spc="-135" normalizeH="0" baseline="0" noProof="0" dirty="0">
                <a:ln>
                  <a:noFill/>
                </a:ln>
                <a:solidFill>
                  <a:prstClr val="black"/>
                </a:solidFill>
                <a:effectLst/>
                <a:uLnTx/>
                <a:uFillTx/>
                <a:latin typeface="Arial"/>
                <a:ea typeface="+mn-ea"/>
                <a:cs typeface="Arial"/>
              </a:rPr>
              <a:t> </a:t>
            </a:r>
            <a:r>
              <a:rPr kumimoji="0" sz="1200" b="0" i="1" u="none" strike="noStrike" kern="1200" cap="none" spc="15" normalizeH="0" baseline="0" noProof="0" dirty="0">
                <a:ln>
                  <a:noFill/>
                </a:ln>
                <a:solidFill>
                  <a:prstClr val="black"/>
                </a:solidFill>
                <a:effectLst/>
                <a:uLnTx/>
                <a:uFillTx/>
                <a:latin typeface="Arial"/>
                <a:ea typeface="+mn-ea"/>
                <a:cs typeface="Arial"/>
              </a:rPr>
              <a:t>w</a:t>
            </a:r>
            <a:r>
              <a:rPr kumimoji="0" sz="1275" b="0" i="1" u="none" strike="noStrike" kern="1200" cap="none" spc="0" normalizeH="0" baseline="-13071" noProof="0" dirty="0">
                <a:ln>
                  <a:noFill/>
                </a:ln>
                <a:solidFill>
                  <a:prstClr val="black"/>
                </a:solidFill>
                <a:effectLst/>
                <a:uLnTx/>
                <a:uFillTx/>
                <a:latin typeface="Arial"/>
                <a:ea typeface="+mn-ea"/>
                <a:cs typeface="Arial"/>
              </a:rPr>
              <a:t>i</a:t>
            </a:r>
            <a:r>
              <a:rPr kumimoji="0" sz="1275" b="0" i="1" u="none" strike="noStrike" kern="1200" cap="none" spc="-37" normalizeH="0" baseline="-13071" noProof="0" dirty="0">
                <a:ln>
                  <a:noFill/>
                </a:ln>
                <a:solidFill>
                  <a:prstClr val="black"/>
                </a:solidFill>
                <a:effectLst/>
                <a:uLnTx/>
                <a:uFillTx/>
                <a:latin typeface="Arial"/>
                <a:ea typeface="+mn-ea"/>
                <a:cs typeface="Arial"/>
              </a:rPr>
              <a:t> </a:t>
            </a:r>
            <a:r>
              <a:rPr kumimoji="0" sz="1200" b="0" i="0" u="none" strike="noStrike" kern="1200" cap="none" spc="5" normalizeH="0" baseline="0" noProof="0" dirty="0">
                <a:ln>
                  <a:noFill/>
                </a:ln>
                <a:solidFill>
                  <a:prstClr val="black"/>
                </a:solidFill>
                <a:effectLst/>
                <a:uLnTx/>
                <a:uFillTx/>
                <a:latin typeface="Arial MT"/>
                <a:ea typeface="+mn-ea"/>
                <a:cs typeface="Arial MT"/>
              </a:rPr>
              <a:t>)</a:t>
            </a:r>
            <a:r>
              <a:rPr kumimoji="0" sz="1200" b="0" i="0" u="none" strike="noStrike" kern="1200" cap="none" spc="165"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c</a:t>
            </a:r>
            <a:r>
              <a:rPr kumimoji="0" sz="1200" b="0" i="0" u="none" strike="noStrike" kern="1200" cap="none" spc="-130" normalizeH="0" baseline="0" noProof="0" dirty="0">
                <a:ln>
                  <a:noFill/>
                </a:ln>
                <a:solidFill>
                  <a:prstClr val="black"/>
                </a:solidFill>
                <a:effectLst/>
                <a:uLnTx/>
                <a:uFillTx/>
                <a:latin typeface="Arial MT"/>
                <a:ea typeface="+mn-ea"/>
                <a:cs typeface="Arial MT"/>
              </a:rPr>
              <a:t>a</a:t>
            </a:r>
            <a:r>
              <a:rPr kumimoji="0" sz="1200" b="0" i="0" u="none" strike="noStrike" kern="1200" cap="none" spc="10" normalizeH="0" baseline="0" noProof="0" dirty="0">
                <a:ln>
                  <a:noFill/>
                </a:ln>
                <a:solidFill>
                  <a:prstClr val="black"/>
                </a:solidFill>
                <a:effectLst/>
                <a:uLnTx/>
                <a:uFillTx/>
                <a:latin typeface="Arial MT"/>
                <a:ea typeface="+mn-ea"/>
                <a:cs typeface="Arial MT"/>
              </a:rPr>
              <a:t>n</a:t>
            </a:r>
            <a:r>
              <a:rPr kumimoji="0" sz="1200" b="0" i="0" u="none" strike="noStrike" kern="1200" cap="none" spc="4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130" normalizeH="0" baseline="0" noProof="0" dirty="0">
                <a:ln>
                  <a:noFill/>
                </a:ln>
                <a:solidFill>
                  <a:prstClr val="black"/>
                </a:solidFill>
                <a:effectLst/>
                <a:uLnTx/>
                <a:uFillTx/>
                <a:latin typeface="Arial MT"/>
                <a:ea typeface="+mn-ea"/>
                <a:cs typeface="Arial MT"/>
              </a:rPr>
              <a:t>e</a:t>
            </a:r>
            <a:r>
              <a:rPr kumimoji="0" sz="1200" b="0" i="0" u="none" strike="noStrike" kern="1200" cap="none" spc="10" normalizeH="0" baseline="0" noProof="0" dirty="0">
                <a:ln>
                  <a:noFill/>
                </a:ln>
                <a:solidFill>
                  <a:prstClr val="black"/>
                </a:solidFill>
                <a:effectLst/>
                <a:uLnTx/>
                <a:uFillTx/>
                <a:latin typeface="Arial MT"/>
                <a:ea typeface="+mn-ea"/>
                <a:cs typeface="Arial MT"/>
              </a:rPr>
              <a:t>n</a:t>
            </a:r>
            <a:r>
              <a:rPr kumimoji="0" sz="1200" b="0" i="0" u="none" strike="noStrike" kern="1200" cap="none" spc="45"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b</a:t>
            </a:r>
            <a:r>
              <a:rPr kumimoji="0" sz="1200" b="0" i="0" u="none" strike="noStrike" kern="1200" cap="none" spc="10" normalizeH="0" baseline="0" noProof="0" dirty="0">
                <a:ln>
                  <a:noFill/>
                </a:ln>
                <a:solidFill>
                  <a:prstClr val="black"/>
                </a:solidFill>
                <a:effectLst/>
                <a:uLnTx/>
                <a:uFillTx/>
                <a:latin typeface="Arial MT"/>
                <a:ea typeface="+mn-ea"/>
                <a:cs typeface="Arial MT"/>
              </a:rPr>
              <a:t>e</a:t>
            </a:r>
            <a:r>
              <a:rPr kumimoji="0" sz="1200" b="0" i="0" u="none" strike="noStrike" kern="1200" cap="none" spc="-45" normalizeH="0" baseline="0" noProof="0" dirty="0">
                <a:ln>
                  <a:noFill/>
                </a:ln>
                <a:solidFill>
                  <a:prstClr val="black"/>
                </a:solidFill>
                <a:effectLst/>
                <a:uLnTx/>
                <a:uFillTx/>
                <a:latin typeface="Arial MT"/>
                <a:ea typeface="+mn-ea"/>
                <a:cs typeface="Arial MT"/>
              </a:rPr>
              <a:t> </a:t>
            </a:r>
            <a:r>
              <a:rPr kumimoji="0" sz="1200" b="0" i="0" u="none" strike="noStrike" kern="1200" cap="none" spc="0" normalizeH="0" baseline="0" noProof="0" dirty="0">
                <a:ln>
                  <a:noFill/>
                </a:ln>
                <a:solidFill>
                  <a:prstClr val="black"/>
                </a:solidFill>
                <a:effectLst/>
                <a:uLnTx/>
                <a:uFillTx/>
                <a:latin typeface="Arial MT"/>
                <a:ea typeface="+mn-ea"/>
                <a:cs typeface="Arial MT"/>
              </a:rPr>
              <a:t>r</a:t>
            </a:r>
            <a:r>
              <a:rPr kumimoji="0" sz="1200" b="0" i="0" u="none" strike="noStrike" kern="1200" cap="none" spc="-130" normalizeH="0" baseline="0" noProof="0" dirty="0">
                <a:ln>
                  <a:noFill/>
                </a:ln>
                <a:solidFill>
                  <a:prstClr val="black"/>
                </a:solidFill>
                <a:effectLst/>
                <a:uLnTx/>
                <a:uFillTx/>
                <a:latin typeface="Arial MT"/>
                <a:ea typeface="+mn-ea"/>
                <a:cs typeface="Arial MT"/>
              </a:rPr>
              <a:t>e</a:t>
            </a:r>
            <a:r>
              <a:rPr kumimoji="0" sz="1200" b="0" i="0" u="none" strike="noStrike" kern="1200" cap="none" spc="0" normalizeH="0" baseline="0" noProof="0" dirty="0">
                <a:ln>
                  <a:noFill/>
                </a:ln>
                <a:solidFill>
                  <a:prstClr val="black"/>
                </a:solidFill>
                <a:effectLst/>
                <a:uLnTx/>
                <a:uFillTx/>
                <a:latin typeface="Arial MT"/>
                <a:ea typeface="+mn-ea"/>
                <a:cs typeface="Arial MT"/>
              </a:rPr>
              <a:t>-</a:t>
            </a:r>
            <a:r>
              <a:rPr kumimoji="0" sz="1200" b="0" i="0" u="none" strike="noStrike" kern="1200" cap="none" spc="65" normalizeH="0" baseline="0" noProof="0" dirty="0">
                <a:ln>
                  <a:noFill/>
                </a:ln>
                <a:solidFill>
                  <a:prstClr val="black"/>
                </a:solidFill>
                <a:effectLst/>
                <a:uLnTx/>
                <a:uFillTx/>
                <a:latin typeface="Arial MT"/>
                <a:ea typeface="+mn-ea"/>
                <a:cs typeface="Arial MT"/>
              </a:rPr>
              <a:t>i</a:t>
            </a:r>
            <a:r>
              <a:rPr kumimoji="0" sz="1200" b="0" i="0" u="none" strike="noStrike" kern="1200" cap="none" spc="-65" normalizeH="0" baseline="0" noProof="0" dirty="0">
                <a:ln>
                  <a:noFill/>
                </a:ln>
                <a:solidFill>
                  <a:prstClr val="black"/>
                </a:solidFill>
                <a:effectLst/>
                <a:uLnTx/>
                <a:uFillTx/>
                <a:latin typeface="Arial MT"/>
                <a:ea typeface="+mn-ea"/>
                <a:cs typeface="Arial MT"/>
              </a:rPr>
              <a:t>n</a:t>
            </a:r>
            <a:r>
              <a:rPr kumimoji="0" sz="1200" b="0" i="0" u="none" strike="noStrike" kern="1200" cap="none" spc="-130" normalizeH="0" baseline="0" noProof="0" dirty="0">
                <a:ln>
                  <a:noFill/>
                </a:ln>
                <a:solidFill>
                  <a:prstClr val="black"/>
                </a:solidFill>
                <a:effectLst/>
                <a:uLnTx/>
                <a:uFillTx/>
                <a:latin typeface="Arial MT"/>
                <a:ea typeface="+mn-ea"/>
                <a:cs typeface="Arial MT"/>
              </a:rPr>
              <a:t>se</a:t>
            </a:r>
            <a:r>
              <a:rPr kumimoji="0" sz="1200" b="0" i="0" u="none" strike="noStrike" kern="1200" cap="none" spc="0" normalizeH="0" baseline="0" noProof="0" dirty="0">
                <a:ln>
                  <a:noFill/>
                </a:ln>
                <a:solidFill>
                  <a:prstClr val="black"/>
                </a:solidFill>
                <a:effectLst/>
                <a:uLnTx/>
                <a:uFillTx/>
                <a:latin typeface="Arial MT"/>
                <a:ea typeface="+mn-ea"/>
                <a:cs typeface="Arial MT"/>
              </a:rPr>
              <a:t>r</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135" normalizeH="0" baseline="0" noProof="0" dirty="0">
                <a:ln>
                  <a:noFill/>
                </a:ln>
                <a:solidFill>
                  <a:prstClr val="black"/>
                </a:solidFill>
                <a:effectLst/>
                <a:uLnTx/>
                <a:uFillTx/>
                <a:latin typeface="Arial MT"/>
                <a:ea typeface="+mn-ea"/>
                <a:cs typeface="Arial MT"/>
              </a:rPr>
              <a:t>e</a:t>
            </a:r>
            <a:r>
              <a:rPr kumimoji="0" sz="1200" b="0" i="0" u="none" strike="noStrike" kern="1200" cap="none" spc="10" normalizeH="0" baseline="0" noProof="0" dirty="0">
                <a:ln>
                  <a:noFill/>
                </a:ln>
                <a:solidFill>
                  <a:prstClr val="black"/>
                </a:solidFill>
                <a:effectLst/>
                <a:uLnTx/>
                <a:uFillTx/>
                <a:latin typeface="Arial MT"/>
                <a:ea typeface="+mn-ea"/>
                <a:cs typeface="Arial MT"/>
              </a:rPr>
              <a:t>d</a:t>
            </a:r>
            <a:r>
              <a:rPr kumimoji="0" sz="1200" b="0" i="0" u="none" strike="noStrike" kern="1200" cap="none" spc="80" normalizeH="0" baseline="0" noProof="0" dirty="0">
                <a:ln>
                  <a:noFill/>
                </a:ln>
                <a:solidFill>
                  <a:prstClr val="black"/>
                </a:solidFill>
                <a:effectLst/>
                <a:uLnTx/>
                <a:uFillTx/>
                <a:latin typeface="Arial MT"/>
                <a:ea typeface="+mn-ea"/>
                <a:cs typeface="Arial MT"/>
              </a:rPr>
              <a:t> </a:t>
            </a:r>
            <a:r>
              <a:rPr kumimoji="0" sz="1200" b="0" i="0" u="none" strike="noStrike" kern="1200" cap="none" spc="-65" normalizeH="0" baseline="0" noProof="0" dirty="0">
                <a:ln>
                  <a:noFill/>
                </a:ln>
                <a:solidFill>
                  <a:prstClr val="black"/>
                </a:solidFill>
                <a:effectLst/>
                <a:uLnTx/>
                <a:uFillTx/>
                <a:latin typeface="Arial MT"/>
                <a:ea typeface="+mn-ea"/>
                <a:cs typeface="Arial MT"/>
              </a:rPr>
              <a:t>b</a:t>
            </a:r>
            <a:r>
              <a:rPr kumimoji="0" sz="1200" b="0" i="0" u="none" strike="noStrike" kern="1200" cap="none" spc="-130" normalizeH="0" baseline="0" noProof="0" dirty="0">
                <a:ln>
                  <a:noFill/>
                </a:ln>
                <a:solidFill>
                  <a:prstClr val="black"/>
                </a:solidFill>
                <a:effectLst/>
                <a:uLnTx/>
                <a:uFillTx/>
                <a:latin typeface="Arial MT"/>
                <a:ea typeface="+mn-ea"/>
                <a:cs typeface="Arial MT"/>
              </a:rPr>
              <a:t>e</a:t>
            </a:r>
            <a:r>
              <a:rPr kumimoji="0" sz="1200" b="0" i="0" u="none" strike="noStrike" kern="1200" cap="none" spc="65" normalizeH="0" baseline="0" noProof="0" dirty="0">
                <a:ln>
                  <a:noFill/>
                </a:ln>
                <a:solidFill>
                  <a:prstClr val="black"/>
                </a:solidFill>
                <a:effectLst/>
                <a:uLnTx/>
                <a:uFillTx/>
                <a:latin typeface="Arial MT"/>
                <a:ea typeface="+mn-ea"/>
                <a:cs typeface="Arial MT"/>
              </a:rPr>
              <a:t>f</a:t>
            </a:r>
            <a:r>
              <a:rPr kumimoji="0" sz="1200" b="0" i="0" u="none" strike="noStrike" kern="1200" cap="none" spc="-65" normalizeH="0" baseline="0" noProof="0" dirty="0">
                <a:ln>
                  <a:noFill/>
                </a:ln>
                <a:solidFill>
                  <a:prstClr val="black"/>
                </a:solidFill>
                <a:effectLst/>
                <a:uLnTx/>
                <a:uFillTx/>
                <a:latin typeface="Arial MT"/>
                <a:ea typeface="+mn-ea"/>
                <a:cs typeface="Arial MT"/>
              </a:rPr>
              <a:t>o</a:t>
            </a:r>
            <a:r>
              <a:rPr kumimoji="0" sz="1200" b="0" i="0" u="none" strike="noStrike" kern="1200" cap="none" spc="0" normalizeH="0" baseline="0" noProof="0" dirty="0">
                <a:ln>
                  <a:noFill/>
                </a:ln>
                <a:solidFill>
                  <a:prstClr val="black"/>
                </a:solidFill>
                <a:effectLst/>
                <a:uLnTx/>
                <a:uFillTx/>
                <a:latin typeface="Arial MT"/>
                <a:ea typeface="+mn-ea"/>
                <a:cs typeface="Arial MT"/>
              </a:rPr>
              <a:t>r</a:t>
            </a:r>
            <a:r>
              <a:rPr kumimoji="0" sz="1200" b="0" i="0" u="none" strike="noStrike" kern="1200" cap="none" spc="10" normalizeH="0" baseline="0" noProof="0" dirty="0">
                <a:ln>
                  <a:noFill/>
                </a:ln>
                <a:solidFill>
                  <a:prstClr val="black"/>
                </a:solidFill>
                <a:effectLst/>
                <a:uLnTx/>
                <a:uFillTx/>
                <a:latin typeface="Arial MT"/>
                <a:ea typeface="+mn-ea"/>
                <a:cs typeface="Arial MT"/>
              </a:rPr>
              <a:t>e</a:t>
            </a:r>
            <a:r>
              <a:rPr kumimoji="0" sz="1200" b="0" i="0" u="none" strike="noStrike" kern="1200" cap="none" spc="-1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a:t>
            </a:r>
            <a:r>
              <a:rPr kumimoji="0" sz="1200" b="0" i="0" u="none" strike="noStrike" kern="1200" cap="none" spc="-70" normalizeH="0" baseline="0" noProof="0" dirty="0">
                <a:ln>
                  <a:noFill/>
                </a:ln>
                <a:solidFill>
                  <a:prstClr val="black"/>
                </a:solidFill>
                <a:effectLst/>
                <a:uLnTx/>
                <a:uFillTx/>
                <a:latin typeface="Arial MT"/>
                <a:ea typeface="+mn-ea"/>
                <a:cs typeface="Arial MT"/>
              </a:rPr>
              <a:t>h</a:t>
            </a:r>
            <a:r>
              <a:rPr kumimoji="0" sz="1200" b="0" i="0" u="none" strike="noStrike" kern="1200" cap="none" spc="5" normalizeH="0" baseline="0" noProof="0" dirty="0">
                <a:ln>
                  <a:noFill/>
                </a:ln>
                <a:solidFill>
                  <a:prstClr val="black"/>
                </a:solidFill>
                <a:effectLst/>
                <a:uLnTx/>
                <a:uFillTx/>
                <a:latin typeface="Arial MT"/>
                <a:ea typeface="+mn-ea"/>
                <a:cs typeface="Arial MT"/>
              </a:rPr>
              <a:t>e  </a:t>
            </a:r>
            <a:r>
              <a:rPr kumimoji="0" sz="1200" b="0" i="1" u="none" strike="noStrike" kern="1200" cap="none" spc="10" normalizeH="0" baseline="0" noProof="0" dirty="0">
                <a:ln>
                  <a:noFill/>
                </a:ln>
                <a:solidFill>
                  <a:prstClr val="black"/>
                </a:solidFill>
                <a:effectLst/>
                <a:uLnTx/>
                <a:uFillTx/>
                <a:latin typeface="Arial"/>
                <a:ea typeface="+mn-ea"/>
                <a:cs typeface="Arial"/>
              </a:rPr>
              <a:t>n</a:t>
            </a:r>
            <a:r>
              <a:rPr kumimoji="0" sz="1200" b="0" i="1" u="none" strike="noStrike" kern="1200" cap="none" spc="114" normalizeH="0" baseline="0" noProof="0" dirty="0">
                <a:ln>
                  <a:noFill/>
                </a:ln>
                <a:solidFill>
                  <a:prstClr val="black"/>
                </a:solidFill>
                <a:effectLst/>
                <a:uLnTx/>
                <a:uFillTx/>
                <a:latin typeface="Arial"/>
                <a:ea typeface="+mn-ea"/>
                <a:cs typeface="Arial"/>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ﬁnal</a:t>
            </a:r>
            <a:r>
              <a:rPr kumimoji="0" sz="1200" b="0" i="0" u="none" strike="noStrike" kern="1200" cap="none" spc="150" normalizeH="0" baseline="0" noProof="0" dirty="0">
                <a:ln>
                  <a:noFill/>
                </a:ln>
                <a:solidFill>
                  <a:prstClr val="black"/>
                </a:solidFill>
                <a:effectLst/>
                <a:uLnTx/>
                <a:uFillTx/>
                <a:latin typeface="Arial MT"/>
                <a:ea typeface="+mn-ea"/>
                <a:cs typeface="Arial MT"/>
              </a:rPr>
              <a:t> </a:t>
            </a:r>
            <a:r>
              <a:rPr kumimoji="0" sz="1200" b="0" i="0" u="none" strike="noStrike" kern="1200" cap="none" spc="-35" normalizeH="0" baseline="0" noProof="0" dirty="0">
                <a:ln>
                  <a:noFill/>
                </a:ln>
                <a:solidFill>
                  <a:prstClr val="black"/>
                </a:solidFill>
                <a:effectLst/>
                <a:uLnTx/>
                <a:uFillTx/>
                <a:latin typeface="Arial MT"/>
                <a:ea typeface="+mn-ea"/>
                <a:cs typeface="Arial MT"/>
              </a:rPr>
              <a:t>terms</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0" u="none" strike="noStrike" kern="1200" cap="none" spc="-30" normalizeH="0" baseline="0" noProof="0" dirty="0">
                <a:ln>
                  <a:noFill/>
                </a:ln>
                <a:solidFill>
                  <a:prstClr val="black"/>
                </a:solidFill>
                <a:effectLst/>
                <a:uLnTx/>
                <a:uFillTx/>
                <a:latin typeface="Arial MT"/>
                <a:ea typeface="+mn-ea"/>
                <a:cs typeface="Arial MT"/>
              </a:rPr>
              <a:t>of</a:t>
            </a:r>
            <a:r>
              <a:rPr kumimoji="0" sz="1200" b="0" i="0" u="none" strike="noStrike" kern="1200" cap="none" spc="140" normalizeH="0" baseline="0" noProof="0" dirty="0">
                <a:ln>
                  <a:noFill/>
                </a:ln>
                <a:solidFill>
                  <a:prstClr val="black"/>
                </a:solidFill>
                <a:effectLst/>
                <a:uLnTx/>
                <a:uFillTx/>
                <a:latin typeface="Arial MT"/>
                <a:ea typeface="+mn-ea"/>
                <a:cs typeface="Arial MT"/>
              </a:rPr>
              <a:t> </a:t>
            </a:r>
            <a:r>
              <a:rPr kumimoji="0" sz="1200" b="0" i="1" u="none" strike="noStrike" kern="1200" cap="none" spc="15" normalizeH="0" baseline="0" noProof="0" dirty="0">
                <a:ln>
                  <a:noFill/>
                </a:ln>
                <a:solidFill>
                  <a:prstClr val="black"/>
                </a:solidFill>
                <a:effectLst/>
                <a:uLnTx/>
                <a:uFillTx/>
                <a:latin typeface="Arial"/>
                <a:ea typeface="+mn-ea"/>
                <a:cs typeface="Arial"/>
              </a:rPr>
              <a:t>S </a:t>
            </a:r>
            <a:r>
              <a:rPr kumimoji="0" sz="1200" b="0" i="1" u="none" strike="noStrike" kern="1200" cap="none" spc="65" normalizeH="0" baseline="0" noProof="0" dirty="0">
                <a:ln>
                  <a:noFill/>
                </a:ln>
                <a:solidFill>
                  <a:prstClr val="black"/>
                </a:solidFill>
                <a:effectLst/>
                <a:uLnTx/>
                <a:uFillTx/>
                <a:latin typeface="Arial"/>
                <a:ea typeface="+mn-ea"/>
                <a:cs typeface="Arial"/>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while</a:t>
            </a:r>
            <a:r>
              <a:rPr kumimoji="0" sz="1200" b="0" i="0" u="none" strike="noStrike" kern="1200" cap="none" spc="-60" normalizeH="0" baseline="0" noProof="0" dirty="0">
                <a:ln>
                  <a:noFill/>
                </a:ln>
                <a:solidFill>
                  <a:prstClr val="black"/>
                </a:solidFill>
                <a:effectLst/>
                <a:uLnTx/>
                <a:uFillTx/>
                <a:latin typeface="Arial MT"/>
                <a:ea typeface="+mn-ea"/>
                <a:cs typeface="Arial MT"/>
              </a:rPr>
              <a:t> </a:t>
            </a:r>
            <a:r>
              <a:rPr kumimoji="0" sz="1200" b="0" i="0" u="none" strike="noStrike" kern="1200" cap="none" spc="0" normalizeH="0" baseline="0" noProof="0" dirty="0">
                <a:ln>
                  <a:noFill/>
                </a:ln>
                <a:solidFill>
                  <a:prstClr val="black"/>
                </a:solidFill>
                <a:effectLst/>
                <a:uLnTx/>
                <a:uFillTx/>
                <a:latin typeface="Arial MT"/>
                <a:ea typeface="+mn-ea"/>
                <a:cs typeface="Arial MT"/>
              </a:rPr>
              <a:t>still</a:t>
            </a:r>
            <a:r>
              <a:rPr kumimoji="0" sz="1200" b="0" i="0" u="none" strike="noStrike" kern="1200" cap="none" spc="140" normalizeH="0" baseline="0" noProof="0" dirty="0">
                <a:ln>
                  <a:noFill/>
                </a:ln>
                <a:solidFill>
                  <a:prstClr val="black"/>
                </a:solidFill>
                <a:effectLst/>
                <a:uLnTx/>
                <a:uFillTx/>
                <a:latin typeface="Arial MT"/>
                <a:ea typeface="+mn-ea"/>
                <a:cs typeface="Arial MT"/>
              </a:rPr>
              <a:t> </a:t>
            </a:r>
            <a:r>
              <a:rPr kumimoji="0" sz="1200" b="0" i="0" u="none" strike="noStrike" kern="1200" cap="none" spc="-45" normalizeH="0" baseline="0" noProof="0" dirty="0">
                <a:ln>
                  <a:noFill/>
                </a:ln>
                <a:solidFill>
                  <a:prstClr val="black"/>
                </a:solidFill>
                <a:effectLst/>
                <a:uLnTx/>
                <a:uFillTx/>
                <a:latin typeface="Arial MT"/>
                <a:ea typeface="+mn-ea"/>
                <a:cs typeface="Arial MT"/>
              </a:rPr>
              <a:t>preserving</a:t>
            </a:r>
            <a:r>
              <a:rPr kumimoji="0" sz="1200" b="0" i="0" u="none" strike="noStrike" kern="1200" cap="none" spc="50"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monotonicity.</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6" name="TextBox 5">
            <a:extLst>
              <a:ext uri="{FF2B5EF4-FFF2-40B4-BE49-F238E27FC236}">
                <a16:creationId xmlns:a16="http://schemas.microsoft.com/office/drawing/2014/main" id="{285BFA61-7FD1-41E8-BA71-E7F8654483E0}"/>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7" name="Slide Number Placeholder 6">
            <a:extLst>
              <a:ext uri="{FF2B5EF4-FFF2-40B4-BE49-F238E27FC236}">
                <a16:creationId xmlns:a16="http://schemas.microsoft.com/office/drawing/2014/main" id="{BF4A3FD3-9CDA-408A-A273-26047E7EF3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28750" y="461899"/>
            <a:ext cx="6678295" cy="696595"/>
          </a:xfrm>
          <a:prstGeom prst="rect">
            <a:avLst/>
          </a:prstGeom>
        </p:spPr>
        <p:txBody>
          <a:bodyPr vert="horz" wrap="square" lIns="0" tIns="13335" rIns="0" bIns="0" rtlCol="0">
            <a:spAutoFit/>
          </a:bodyPr>
          <a:lstStyle/>
          <a:p>
            <a:pPr marL="12700">
              <a:lnSpc>
                <a:spcPct val="100000"/>
              </a:lnSpc>
              <a:spcBef>
                <a:spcPts val="105"/>
              </a:spcBef>
            </a:pPr>
            <a:r>
              <a:rPr sz="4400" spc="-5" dirty="0">
                <a:latin typeface="Calibri"/>
                <a:cs typeface="Calibri"/>
              </a:rPr>
              <a:t>Composing</a:t>
            </a:r>
            <a:r>
              <a:rPr sz="4400" spc="-15" dirty="0">
                <a:latin typeface="Calibri"/>
                <a:cs typeface="Calibri"/>
              </a:rPr>
              <a:t> </a:t>
            </a:r>
            <a:r>
              <a:rPr sz="4400" spc="-10" dirty="0">
                <a:latin typeface="Calibri"/>
                <a:cs typeface="Calibri"/>
              </a:rPr>
              <a:t>Scoring </a:t>
            </a:r>
            <a:r>
              <a:rPr sz="4400" spc="-5" dirty="0">
                <a:latin typeface="Calibri"/>
                <a:cs typeface="Calibri"/>
              </a:rPr>
              <a:t>Functions</a:t>
            </a:r>
            <a:endParaRPr sz="4400">
              <a:latin typeface="Calibri"/>
              <a:cs typeface="Calibri"/>
            </a:endParaRPr>
          </a:p>
        </p:txBody>
      </p:sp>
      <p:sp>
        <p:nvSpPr>
          <p:cNvPr id="3" name="object 3"/>
          <p:cNvSpPr txBox="1"/>
          <p:nvPr/>
        </p:nvSpPr>
        <p:spPr>
          <a:xfrm>
            <a:off x="320141" y="1507355"/>
            <a:ext cx="8268334" cy="1640839"/>
          </a:xfrm>
          <a:prstGeom prst="rect">
            <a:avLst/>
          </a:prstGeom>
        </p:spPr>
        <p:txBody>
          <a:bodyPr vert="horz" wrap="square" lIns="0" tIns="113664" rIns="0" bIns="0" rtlCol="0">
            <a:spAutoFit/>
          </a:bodyPr>
          <a:lstStyle/>
          <a:p>
            <a:pPr marL="12700" marR="0" lvl="0" indent="0" algn="l" defTabSz="914400" rtl="0" eaLnBrk="1" fontAlgn="auto" latinLnBrk="0" hangingPunct="1">
              <a:lnSpc>
                <a:spcPct val="100000"/>
              </a:lnSpc>
              <a:spcBef>
                <a:spcPts val="894"/>
              </a:spcBef>
              <a:spcAft>
                <a:spcPts val="0"/>
              </a:spcAft>
              <a:buClrTx/>
              <a:buSzTx/>
              <a:buFontTx/>
              <a:buNone/>
              <a:tabLst/>
              <a:defRPr/>
            </a:pPr>
            <a:r>
              <a:rPr kumimoji="0" sz="3200" b="0" i="0" u="none" strike="noStrike" kern="1200" cap="none" spc="-10" normalizeH="0" baseline="0" noProof="0" dirty="0">
                <a:ln>
                  <a:noFill/>
                </a:ln>
                <a:solidFill>
                  <a:prstClr val="black"/>
                </a:solidFill>
                <a:effectLst/>
                <a:uLnTx/>
                <a:uFillTx/>
                <a:latin typeface="Calibri"/>
                <a:ea typeface="+mn-ea"/>
                <a:cs typeface="Calibri"/>
              </a:rPr>
              <a:t>Motivation</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756285" marR="0" lvl="0" indent="-287020" algn="l" defTabSz="914400" rtl="0" eaLnBrk="1" fontAlgn="auto" latinLnBrk="0" hangingPunct="1">
              <a:lnSpc>
                <a:spcPct val="100000"/>
              </a:lnSpc>
              <a:spcBef>
                <a:spcPts val="690"/>
              </a:spcBef>
              <a:spcAft>
                <a:spcPts val="0"/>
              </a:spcAft>
              <a:buClrTx/>
              <a:buSzTx/>
              <a:buFont typeface="Arial MT"/>
              <a:buChar char="–"/>
              <a:tabLst>
                <a:tab pos="756920" algn="l"/>
              </a:tabLst>
              <a:defRPr/>
            </a:pPr>
            <a:r>
              <a:rPr kumimoji="0" sz="2800" b="0" i="0" u="none" strike="noStrike" kern="1200" cap="none" spc="-25" normalizeH="0" baseline="0" noProof="0" dirty="0">
                <a:ln>
                  <a:noFill/>
                </a:ln>
                <a:solidFill>
                  <a:prstClr val="black"/>
                </a:solidFill>
                <a:effectLst/>
                <a:uLnTx/>
                <a:uFillTx/>
                <a:latin typeface="Calibri"/>
                <a:ea typeface="+mn-ea"/>
                <a:cs typeface="Calibri"/>
              </a:rPr>
              <a:t>Perfect</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information</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known</a:t>
            </a:r>
            <a:r>
              <a:rPr kumimoji="0" sz="2800" b="0" i="0" u="none" strike="noStrike" kern="1200" cap="none" spc="2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within</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a </a:t>
            </a:r>
            <a:r>
              <a:rPr kumimoji="0" sz="2800" b="0" i="0" u="none" strike="noStrike" kern="1200" cap="none" spc="-10" normalizeH="0" baseline="0" noProof="0" dirty="0">
                <a:ln>
                  <a:noFill/>
                </a:ln>
                <a:solidFill>
                  <a:prstClr val="black"/>
                </a:solidFill>
                <a:effectLst/>
                <a:uLnTx/>
                <a:uFillTx/>
                <a:latin typeface="Calibri"/>
                <a:ea typeface="+mn-ea"/>
                <a:cs typeface="Calibri"/>
              </a:rPr>
              <a:t>security</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domain</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56285" marR="0" lvl="0" indent="-287020" algn="l" defTabSz="914400" rtl="0" eaLnBrk="1" fontAlgn="auto" latinLnBrk="0" hangingPunct="1">
              <a:lnSpc>
                <a:spcPct val="100000"/>
              </a:lnSpc>
              <a:spcBef>
                <a:spcPts val="670"/>
              </a:spcBef>
              <a:spcAft>
                <a:spcPts val="0"/>
              </a:spcAft>
              <a:buClrTx/>
              <a:buSzTx/>
              <a:buFont typeface="Arial MT"/>
              <a:buChar char="–"/>
              <a:tabLst>
                <a:tab pos="75692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Less</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information</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known</a:t>
            </a:r>
            <a:r>
              <a:rPr kumimoji="0" sz="2800" b="0" i="0" u="none" strike="noStrike" kern="1200" cap="none" spc="2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outside</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of</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security</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domain</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4" name="object 4"/>
          <p:cNvGrpSpPr/>
          <p:nvPr/>
        </p:nvGrpSpPr>
        <p:grpSpPr>
          <a:xfrm>
            <a:off x="3124056" y="3412387"/>
            <a:ext cx="3197860" cy="3394710"/>
            <a:chOff x="3124056" y="3412387"/>
            <a:chExt cx="3197860" cy="3394710"/>
          </a:xfrm>
        </p:grpSpPr>
        <p:pic>
          <p:nvPicPr>
            <p:cNvPr id="5" name="object 5"/>
            <p:cNvPicPr/>
            <p:nvPr/>
          </p:nvPicPr>
          <p:blipFill>
            <a:blip r:embed="rId2" cstate="print"/>
            <a:stretch>
              <a:fillRect/>
            </a:stretch>
          </p:blipFill>
          <p:spPr>
            <a:xfrm>
              <a:off x="4328193" y="3689674"/>
              <a:ext cx="225918" cy="221627"/>
            </a:xfrm>
            <a:prstGeom prst="rect">
              <a:avLst/>
            </a:prstGeom>
          </p:spPr>
        </p:pic>
        <p:sp>
          <p:nvSpPr>
            <p:cNvPr id="6" name="object 6"/>
            <p:cNvSpPr/>
            <p:nvPr/>
          </p:nvSpPr>
          <p:spPr>
            <a:xfrm>
              <a:off x="4350774" y="3695337"/>
              <a:ext cx="180340" cy="179705"/>
            </a:xfrm>
            <a:custGeom>
              <a:avLst/>
              <a:gdLst/>
              <a:ahLst/>
              <a:cxnLst/>
              <a:rect l="l" t="t" r="r" b="b"/>
              <a:pathLst>
                <a:path w="180339" h="179704">
                  <a:moveTo>
                    <a:pt x="0" y="88700"/>
                  </a:moveTo>
                  <a:lnTo>
                    <a:pt x="6955" y="54030"/>
                  </a:lnTo>
                  <a:lnTo>
                    <a:pt x="25984" y="25852"/>
                  </a:lnTo>
                  <a:lnTo>
                    <a:pt x="54334" y="6922"/>
                  </a:lnTo>
                  <a:lnTo>
                    <a:pt x="89252" y="0"/>
                  </a:lnTo>
                  <a:lnTo>
                    <a:pt x="125140" y="6922"/>
                  </a:lnTo>
                  <a:lnTo>
                    <a:pt x="153982" y="25852"/>
                  </a:lnTo>
                  <a:lnTo>
                    <a:pt x="173188" y="54030"/>
                  </a:lnTo>
                  <a:lnTo>
                    <a:pt x="180166" y="88700"/>
                  </a:lnTo>
                  <a:lnTo>
                    <a:pt x="173188" y="123748"/>
                  </a:lnTo>
                  <a:lnTo>
                    <a:pt x="153982" y="152538"/>
                  </a:lnTo>
                  <a:lnTo>
                    <a:pt x="125140" y="172037"/>
                  </a:lnTo>
                  <a:lnTo>
                    <a:pt x="89252" y="179211"/>
                  </a:lnTo>
                  <a:lnTo>
                    <a:pt x="54334" y="172037"/>
                  </a:lnTo>
                  <a:lnTo>
                    <a:pt x="25984" y="152538"/>
                  </a:lnTo>
                  <a:lnTo>
                    <a:pt x="6955" y="123748"/>
                  </a:lnTo>
                  <a:lnTo>
                    <a:pt x="0" y="88700"/>
                  </a:lnTo>
                  <a:close/>
                </a:path>
              </a:pathLst>
            </a:custGeom>
            <a:ln w="5069">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 name="object 7"/>
            <p:cNvPicPr/>
            <p:nvPr/>
          </p:nvPicPr>
          <p:blipFill>
            <a:blip r:embed="rId3" cstate="print"/>
            <a:stretch>
              <a:fillRect/>
            </a:stretch>
          </p:blipFill>
          <p:spPr>
            <a:xfrm>
              <a:off x="4050311" y="4003067"/>
              <a:ext cx="225918" cy="221627"/>
            </a:xfrm>
            <a:prstGeom prst="rect">
              <a:avLst/>
            </a:prstGeom>
          </p:spPr>
        </p:pic>
        <p:sp>
          <p:nvSpPr>
            <p:cNvPr id="8" name="object 8"/>
            <p:cNvSpPr/>
            <p:nvPr/>
          </p:nvSpPr>
          <p:spPr>
            <a:xfrm>
              <a:off x="4071777" y="4008730"/>
              <a:ext cx="179705" cy="179705"/>
            </a:xfrm>
            <a:custGeom>
              <a:avLst/>
              <a:gdLst/>
              <a:ahLst/>
              <a:cxnLst/>
              <a:rect l="l" t="t" r="r" b="b"/>
              <a:pathLst>
                <a:path w="179704" h="179704">
                  <a:moveTo>
                    <a:pt x="0" y="88926"/>
                  </a:moveTo>
                  <a:lnTo>
                    <a:pt x="7218" y="54126"/>
                  </a:lnTo>
                  <a:lnTo>
                    <a:pt x="26826" y="25880"/>
                  </a:lnTo>
                  <a:lnTo>
                    <a:pt x="55755" y="6926"/>
                  </a:lnTo>
                  <a:lnTo>
                    <a:pt x="90936" y="0"/>
                  </a:lnTo>
                  <a:lnTo>
                    <a:pt x="125751" y="6926"/>
                  </a:lnTo>
                  <a:lnTo>
                    <a:pt x="153899" y="25880"/>
                  </a:lnTo>
                  <a:lnTo>
                    <a:pt x="172731" y="54126"/>
                  </a:lnTo>
                  <a:lnTo>
                    <a:pt x="179597" y="88926"/>
                  </a:lnTo>
                  <a:lnTo>
                    <a:pt x="172731" y="123843"/>
                  </a:lnTo>
                  <a:lnTo>
                    <a:pt x="153899" y="152566"/>
                  </a:lnTo>
                  <a:lnTo>
                    <a:pt x="125751" y="172040"/>
                  </a:lnTo>
                  <a:lnTo>
                    <a:pt x="90936" y="179211"/>
                  </a:lnTo>
                  <a:lnTo>
                    <a:pt x="55755" y="172040"/>
                  </a:lnTo>
                  <a:lnTo>
                    <a:pt x="26826" y="152566"/>
                  </a:lnTo>
                  <a:lnTo>
                    <a:pt x="7218" y="123843"/>
                  </a:lnTo>
                  <a:lnTo>
                    <a:pt x="0" y="88926"/>
                  </a:lnTo>
                  <a:close/>
                </a:path>
              </a:pathLst>
            </a:custGeom>
            <a:ln w="5069">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4" cstate="print"/>
            <a:stretch>
              <a:fillRect/>
            </a:stretch>
          </p:blipFill>
          <p:spPr>
            <a:xfrm>
              <a:off x="4189810" y="3825219"/>
              <a:ext cx="224783" cy="260647"/>
            </a:xfrm>
            <a:prstGeom prst="rect">
              <a:avLst/>
            </a:prstGeom>
          </p:spPr>
        </p:pic>
        <p:sp>
          <p:nvSpPr>
            <p:cNvPr id="10" name="object 10"/>
            <p:cNvSpPr/>
            <p:nvPr/>
          </p:nvSpPr>
          <p:spPr>
            <a:xfrm>
              <a:off x="4227645" y="3848752"/>
              <a:ext cx="149225" cy="186055"/>
            </a:xfrm>
            <a:custGeom>
              <a:avLst/>
              <a:gdLst/>
              <a:ahLst/>
              <a:cxnLst/>
              <a:rect l="l" t="t" r="r" b="b"/>
              <a:pathLst>
                <a:path w="149225" h="186054">
                  <a:moveTo>
                    <a:pt x="149110" y="0"/>
                  </a:moveTo>
                  <a:lnTo>
                    <a:pt x="149110" y="0"/>
                  </a:lnTo>
                  <a:lnTo>
                    <a:pt x="0" y="185999"/>
                  </a:lnTo>
                </a:path>
              </a:pathLst>
            </a:custGeom>
            <a:ln w="1521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 name="object 11"/>
            <p:cNvPicPr/>
            <p:nvPr/>
          </p:nvPicPr>
          <p:blipFill>
            <a:blip r:embed="rId5" cstate="print"/>
            <a:stretch>
              <a:fillRect/>
            </a:stretch>
          </p:blipFill>
          <p:spPr>
            <a:xfrm>
              <a:off x="4610580" y="4003067"/>
              <a:ext cx="225918" cy="221627"/>
            </a:xfrm>
            <a:prstGeom prst="rect">
              <a:avLst/>
            </a:prstGeom>
          </p:spPr>
        </p:pic>
        <p:sp>
          <p:nvSpPr>
            <p:cNvPr id="12" name="object 12"/>
            <p:cNvSpPr/>
            <p:nvPr/>
          </p:nvSpPr>
          <p:spPr>
            <a:xfrm>
              <a:off x="4633729" y="4008730"/>
              <a:ext cx="182245" cy="179705"/>
            </a:xfrm>
            <a:custGeom>
              <a:avLst/>
              <a:gdLst/>
              <a:ahLst/>
              <a:cxnLst/>
              <a:rect l="l" t="t" r="r" b="b"/>
              <a:pathLst>
                <a:path w="182245" h="179704">
                  <a:moveTo>
                    <a:pt x="0" y="88926"/>
                  </a:moveTo>
                  <a:lnTo>
                    <a:pt x="7218" y="54126"/>
                  </a:lnTo>
                  <a:lnTo>
                    <a:pt x="26826" y="25880"/>
                  </a:lnTo>
                  <a:lnTo>
                    <a:pt x="55755" y="6926"/>
                  </a:lnTo>
                  <a:lnTo>
                    <a:pt x="90936" y="0"/>
                  </a:lnTo>
                  <a:lnTo>
                    <a:pt x="126079" y="6926"/>
                  </a:lnTo>
                  <a:lnTo>
                    <a:pt x="155037" y="25880"/>
                  </a:lnTo>
                  <a:lnTo>
                    <a:pt x="174695" y="54126"/>
                  </a:lnTo>
                  <a:lnTo>
                    <a:pt x="181940" y="88926"/>
                  </a:lnTo>
                  <a:lnTo>
                    <a:pt x="174695" y="123843"/>
                  </a:lnTo>
                  <a:lnTo>
                    <a:pt x="155037" y="152566"/>
                  </a:lnTo>
                  <a:lnTo>
                    <a:pt x="126079" y="172040"/>
                  </a:lnTo>
                  <a:lnTo>
                    <a:pt x="90936" y="179211"/>
                  </a:lnTo>
                  <a:lnTo>
                    <a:pt x="55755" y="172040"/>
                  </a:lnTo>
                  <a:lnTo>
                    <a:pt x="26826" y="152566"/>
                  </a:lnTo>
                  <a:lnTo>
                    <a:pt x="7218" y="123843"/>
                  </a:lnTo>
                  <a:lnTo>
                    <a:pt x="0" y="88926"/>
                  </a:lnTo>
                  <a:close/>
                </a:path>
              </a:pathLst>
            </a:custGeom>
            <a:ln w="5069">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3" name="object 13"/>
            <p:cNvPicPr/>
            <p:nvPr/>
          </p:nvPicPr>
          <p:blipFill>
            <a:blip r:embed="rId6" cstate="print"/>
            <a:stretch>
              <a:fillRect/>
            </a:stretch>
          </p:blipFill>
          <p:spPr>
            <a:xfrm>
              <a:off x="4467692" y="3825219"/>
              <a:ext cx="229308" cy="260647"/>
            </a:xfrm>
            <a:prstGeom prst="rect">
              <a:avLst/>
            </a:prstGeom>
          </p:spPr>
        </p:pic>
        <p:sp>
          <p:nvSpPr>
            <p:cNvPr id="14" name="object 14"/>
            <p:cNvSpPr/>
            <p:nvPr/>
          </p:nvSpPr>
          <p:spPr>
            <a:xfrm>
              <a:off x="4504958" y="3848752"/>
              <a:ext cx="154305" cy="186055"/>
            </a:xfrm>
            <a:custGeom>
              <a:avLst/>
              <a:gdLst/>
              <a:ahLst/>
              <a:cxnLst/>
              <a:rect l="l" t="t" r="r" b="b"/>
              <a:pathLst>
                <a:path w="154304" h="186054">
                  <a:moveTo>
                    <a:pt x="0" y="0"/>
                  </a:moveTo>
                  <a:lnTo>
                    <a:pt x="0" y="0"/>
                  </a:lnTo>
                  <a:lnTo>
                    <a:pt x="154184" y="185999"/>
                  </a:lnTo>
                </a:path>
              </a:pathLst>
            </a:custGeom>
            <a:ln w="1521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object 15"/>
            <p:cNvPicPr/>
            <p:nvPr/>
          </p:nvPicPr>
          <p:blipFill>
            <a:blip r:embed="rId7" cstate="print"/>
            <a:stretch>
              <a:fillRect/>
            </a:stretch>
          </p:blipFill>
          <p:spPr>
            <a:xfrm>
              <a:off x="5345919" y="4003067"/>
              <a:ext cx="225918" cy="221627"/>
            </a:xfrm>
            <a:prstGeom prst="rect">
              <a:avLst/>
            </a:prstGeom>
          </p:spPr>
        </p:pic>
        <p:pic>
          <p:nvPicPr>
            <p:cNvPr id="16" name="object 16"/>
            <p:cNvPicPr/>
            <p:nvPr/>
          </p:nvPicPr>
          <p:blipFill>
            <a:blip r:embed="rId8" cstate="print"/>
            <a:stretch>
              <a:fillRect/>
            </a:stretch>
          </p:blipFill>
          <p:spPr>
            <a:xfrm>
              <a:off x="5365987" y="4006195"/>
              <a:ext cx="186850" cy="184280"/>
            </a:xfrm>
            <a:prstGeom prst="rect">
              <a:avLst/>
            </a:prstGeom>
          </p:spPr>
        </p:pic>
        <p:pic>
          <p:nvPicPr>
            <p:cNvPr id="17" name="object 17"/>
            <p:cNvPicPr/>
            <p:nvPr/>
          </p:nvPicPr>
          <p:blipFill>
            <a:blip r:embed="rId9" cstate="print"/>
            <a:stretch>
              <a:fillRect/>
            </a:stretch>
          </p:blipFill>
          <p:spPr>
            <a:xfrm>
              <a:off x="4467692" y="4138612"/>
              <a:ext cx="964647" cy="748771"/>
            </a:xfrm>
            <a:prstGeom prst="rect">
              <a:avLst/>
            </a:prstGeom>
          </p:spPr>
        </p:pic>
        <p:sp>
          <p:nvSpPr>
            <p:cNvPr id="18" name="object 18"/>
            <p:cNvSpPr/>
            <p:nvPr/>
          </p:nvSpPr>
          <p:spPr>
            <a:xfrm>
              <a:off x="4504958" y="4161014"/>
              <a:ext cx="891540" cy="677545"/>
            </a:xfrm>
            <a:custGeom>
              <a:avLst/>
              <a:gdLst/>
              <a:ahLst/>
              <a:cxnLst/>
              <a:rect l="l" t="t" r="r" b="b"/>
              <a:pathLst>
                <a:path w="891539" h="677545">
                  <a:moveTo>
                    <a:pt x="0" y="676928"/>
                  </a:moveTo>
                  <a:lnTo>
                    <a:pt x="0" y="676928"/>
                  </a:lnTo>
                  <a:lnTo>
                    <a:pt x="891320" y="0"/>
                  </a:lnTo>
                </a:path>
              </a:pathLst>
            </a:custGeom>
            <a:ln w="1519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9" name="object 19"/>
            <p:cNvPicPr/>
            <p:nvPr/>
          </p:nvPicPr>
          <p:blipFill>
            <a:blip r:embed="rId10" cstate="print"/>
            <a:stretch>
              <a:fillRect/>
            </a:stretch>
          </p:blipFill>
          <p:spPr>
            <a:xfrm>
              <a:off x="5624847" y="3689674"/>
              <a:ext cx="225918" cy="221627"/>
            </a:xfrm>
            <a:prstGeom prst="rect">
              <a:avLst/>
            </a:prstGeom>
          </p:spPr>
        </p:pic>
        <p:pic>
          <p:nvPicPr>
            <p:cNvPr id="20" name="object 20"/>
            <p:cNvPicPr/>
            <p:nvPr/>
          </p:nvPicPr>
          <p:blipFill>
            <a:blip r:embed="rId11" cstate="print"/>
            <a:stretch>
              <a:fillRect/>
            </a:stretch>
          </p:blipFill>
          <p:spPr>
            <a:xfrm>
              <a:off x="5645599" y="3692802"/>
              <a:ext cx="185258" cy="184280"/>
            </a:xfrm>
            <a:prstGeom prst="rect">
              <a:avLst/>
            </a:prstGeom>
          </p:spPr>
        </p:pic>
        <p:pic>
          <p:nvPicPr>
            <p:cNvPr id="21" name="object 21"/>
            <p:cNvPicPr/>
            <p:nvPr/>
          </p:nvPicPr>
          <p:blipFill>
            <a:blip r:embed="rId12" cstate="print"/>
            <a:stretch>
              <a:fillRect/>
            </a:stretch>
          </p:blipFill>
          <p:spPr>
            <a:xfrm>
              <a:off x="5624847" y="4003067"/>
              <a:ext cx="225918" cy="221627"/>
            </a:xfrm>
            <a:prstGeom prst="rect">
              <a:avLst/>
            </a:prstGeom>
          </p:spPr>
        </p:pic>
        <p:pic>
          <p:nvPicPr>
            <p:cNvPr id="22" name="object 22"/>
            <p:cNvPicPr/>
            <p:nvPr/>
          </p:nvPicPr>
          <p:blipFill>
            <a:blip r:embed="rId13" cstate="print"/>
            <a:stretch>
              <a:fillRect/>
            </a:stretch>
          </p:blipFill>
          <p:spPr>
            <a:xfrm>
              <a:off x="5645599" y="4006195"/>
              <a:ext cx="185258" cy="184280"/>
            </a:xfrm>
            <a:prstGeom prst="rect">
              <a:avLst/>
            </a:prstGeom>
          </p:spPr>
        </p:pic>
        <p:pic>
          <p:nvPicPr>
            <p:cNvPr id="23" name="object 23"/>
            <p:cNvPicPr/>
            <p:nvPr/>
          </p:nvPicPr>
          <p:blipFill>
            <a:blip r:embed="rId14" cstate="print"/>
            <a:stretch>
              <a:fillRect/>
            </a:stretch>
          </p:blipFill>
          <p:spPr>
            <a:xfrm>
              <a:off x="5423807" y="3825219"/>
              <a:ext cx="284093" cy="234807"/>
            </a:xfrm>
            <a:prstGeom prst="rect">
              <a:avLst/>
            </a:prstGeom>
          </p:spPr>
        </p:pic>
        <p:sp>
          <p:nvSpPr>
            <p:cNvPr id="24" name="object 24"/>
            <p:cNvSpPr/>
            <p:nvPr/>
          </p:nvSpPr>
          <p:spPr>
            <a:xfrm>
              <a:off x="5459527" y="3848752"/>
              <a:ext cx="214629" cy="160020"/>
            </a:xfrm>
            <a:custGeom>
              <a:avLst/>
              <a:gdLst/>
              <a:ahLst/>
              <a:cxnLst/>
              <a:rect l="l" t="t" r="r" b="b"/>
              <a:pathLst>
                <a:path w="214629" h="160020">
                  <a:moveTo>
                    <a:pt x="214087" y="0"/>
                  </a:moveTo>
                  <a:lnTo>
                    <a:pt x="214087" y="0"/>
                  </a:lnTo>
                  <a:lnTo>
                    <a:pt x="0" y="159977"/>
                  </a:lnTo>
                </a:path>
              </a:pathLst>
            </a:custGeom>
            <a:ln w="1519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5" cstate="print"/>
            <a:stretch>
              <a:fillRect/>
            </a:stretch>
          </p:blipFill>
          <p:spPr>
            <a:xfrm>
              <a:off x="5697731" y="3857124"/>
              <a:ext cx="80764" cy="194355"/>
            </a:xfrm>
            <a:prstGeom prst="rect">
              <a:avLst/>
            </a:prstGeom>
          </p:spPr>
        </p:pic>
        <p:sp>
          <p:nvSpPr>
            <p:cNvPr id="26" name="object 26"/>
            <p:cNvSpPr/>
            <p:nvPr/>
          </p:nvSpPr>
          <p:spPr>
            <a:xfrm>
              <a:off x="5737318" y="3874548"/>
              <a:ext cx="1905" cy="134620"/>
            </a:xfrm>
            <a:custGeom>
              <a:avLst/>
              <a:gdLst/>
              <a:ahLst/>
              <a:cxnLst/>
              <a:rect l="l" t="t" r="r" b="b"/>
              <a:pathLst>
                <a:path w="1904" h="134620">
                  <a:moveTo>
                    <a:pt x="796" y="-7624"/>
                  </a:moveTo>
                  <a:lnTo>
                    <a:pt x="796" y="141806"/>
                  </a:lnTo>
                </a:path>
              </a:pathLst>
            </a:custGeom>
            <a:ln w="1684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6" cstate="print"/>
            <a:stretch>
              <a:fillRect/>
            </a:stretch>
          </p:blipFill>
          <p:spPr>
            <a:xfrm>
              <a:off x="5906179" y="4003067"/>
              <a:ext cx="229509" cy="221627"/>
            </a:xfrm>
            <a:prstGeom prst="rect">
              <a:avLst/>
            </a:prstGeom>
          </p:spPr>
        </p:pic>
        <p:pic>
          <p:nvPicPr>
            <p:cNvPr id="28" name="object 28"/>
            <p:cNvPicPr/>
            <p:nvPr/>
          </p:nvPicPr>
          <p:blipFill>
            <a:blip r:embed="rId17" cstate="print"/>
            <a:stretch>
              <a:fillRect/>
            </a:stretch>
          </p:blipFill>
          <p:spPr>
            <a:xfrm>
              <a:off x="5928623" y="4006195"/>
              <a:ext cx="186168" cy="184280"/>
            </a:xfrm>
            <a:prstGeom prst="rect">
              <a:avLst/>
            </a:prstGeom>
          </p:spPr>
        </p:pic>
        <p:pic>
          <p:nvPicPr>
            <p:cNvPr id="29" name="object 29"/>
            <p:cNvPicPr/>
            <p:nvPr/>
          </p:nvPicPr>
          <p:blipFill>
            <a:blip r:embed="rId18" cstate="print"/>
            <a:stretch>
              <a:fillRect/>
            </a:stretch>
          </p:blipFill>
          <p:spPr>
            <a:xfrm>
              <a:off x="5764391" y="3825219"/>
              <a:ext cx="228170" cy="260647"/>
            </a:xfrm>
            <a:prstGeom prst="rect">
              <a:avLst/>
            </a:prstGeom>
          </p:spPr>
        </p:pic>
        <p:sp>
          <p:nvSpPr>
            <p:cNvPr id="30" name="object 30"/>
            <p:cNvSpPr/>
            <p:nvPr/>
          </p:nvSpPr>
          <p:spPr>
            <a:xfrm>
              <a:off x="5802386" y="3848752"/>
              <a:ext cx="154305" cy="186055"/>
            </a:xfrm>
            <a:custGeom>
              <a:avLst/>
              <a:gdLst/>
              <a:ahLst/>
              <a:cxnLst/>
              <a:rect l="l" t="t" r="r" b="b"/>
              <a:pathLst>
                <a:path w="154304" h="186054">
                  <a:moveTo>
                    <a:pt x="0" y="0"/>
                  </a:moveTo>
                  <a:lnTo>
                    <a:pt x="0" y="0"/>
                  </a:lnTo>
                  <a:lnTo>
                    <a:pt x="154025" y="185999"/>
                  </a:lnTo>
                </a:path>
              </a:pathLst>
            </a:custGeom>
            <a:ln w="1521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1" name="object 31"/>
            <p:cNvPicPr/>
            <p:nvPr/>
          </p:nvPicPr>
          <p:blipFill>
            <a:blip r:embed="rId19" cstate="print"/>
            <a:stretch>
              <a:fillRect/>
            </a:stretch>
          </p:blipFill>
          <p:spPr>
            <a:xfrm>
              <a:off x="5329618" y="4169386"/>
              <a:ext cx="445057" cy="1208814"/>
            </a:xfrm>
            <a:prstGeom prst="rect">
              <a:avLst/>
            </a:prstGeom>
          </p:spPr>
        </p:pic>
        <p:sp>
          <p:nvSpPr>
            <p:cNvPr id="32" name="object 32"/>
            <p:cNvSpPr/>
            <p:nvPr/>
          </p:nvSpPr>
          <p:spPr>
            <a:xfrm>
              <a:off x="5368522" y="4187941"/>
              <a:ext cx="368935" cy="1144905"/>
            </a:xfrm>
            <a:custGeom>
              <a:avLst/>
              <a:gdLst/>
              <a:ahLst/>
              <a:cxnLst/>
              <a:rect l="l" t="t" r="r" b="b"/>
              <a:pathLst>
                <a:path w="368935" h="1144904">
                  <a:moveTo>
                    <a:pt x="368795" y="0"/>
                  </a:moveTo>
                  <a:lnTo>
                    <a:pt x="368795" y="0"/>
                  </a:lnTo>
                  <a:lnTo>
                    <a:pt x="0" y="1144303"/>
                  </a:lnTo>
                </a:path>
              </a:pathLst>
            </a:custGeom>
            <a:ln w="1524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3" name="object 33"/>
            <p:cNvPicPr/>
            <p:nvPr/>
          </p:nvPicPr>
          <p:blipFill>
            <a:blip r:embed="rId20" cstate="print"/>
            <a:stretch>
              <a:fillRect/>
            </a:stretch>
          </p:blipFill>
          <p:spPr>
            <a:xfrm>
              <a:off x="4043531" y="4490846"/>
              <a:ext cx="225918" cy="224692"/>
            </a:xfrm>
            <a:prstGeom prst="rect">
              <a:avLst/>
            </a:prstGeom>
          </p:spPr>
        </p:pic>
        <p:sp>
          <p:nvSpPr>
            <p:cNvPr id="34" name="object 34"/>
            <p:cNvSpPr/>
            <p:nvPr/>
          </p:nvSpPr>
          <p:spPr>
            <a:xfrm>
              <a:off x="4068387" y="4497035"/>
              <a:ext cx="179705" cy="179070"/>
            </a:xfrm>
            <a:custGeom>
              <a:avLst/>
              <a:gdLst/>
              <a:ahLst/>
              <a:cxnLst/>
              <a:rect l="l" t="t" r="r" b="b"/>
              <a:pathLst>
                <a:path w="179704" h="179070">
                  <a:moveTo>
                    <a:pt x="0" y="89831"/>
                  </a:moveTo>
                  <a:lnTo>
                    <a:pt x="6954" y="54889"/>
                  </a:lnTo>
                  <a:lnTo>
                    <a:pt x="25981" y="26332"/>
                  </a:lnTo>
                  <a:lnTo>
                    <a:pt x="54325" y="7067"/>
                  </a:lnTo>
                  <a:lnTo>
                    <a:pt x="89229" y="0"/>
                  </a:lnTo>
                  <a:lnTo>
                    <a:pt x="124321" y="7067"/>
                  </a:lnTo>
                  <a:lnTo>
                    <a:pt x="153055" y="26332"/>
                  </a:lnTo>
                  <a:lnTo>
                    <a:pt x="172468" y="54889"/>
                  </a:lnTo>
                  <a:lnTo>
                    <a:pt x="179597" y="89831"/>
                  </a:lnTo>
                  <a:lnTo>
                    <a:pt x="172468" y="124543"/>
                  </a:lnTo>
                  <a:lnTo>
                    <a:pt x="153055" y="152725"/>
                  </a:lnTo>
                  <a:lnTo>
                    <a:pt x="124321" y="171641"/>
                  </a:lnTo>
                  <a:lnTo>
                    <a:pt x="89229" y="178554"/>
                  </a:lnTo>
                  <a:lnTo>
                    <a:pt x="54325" y="171641"/>
                  </a:lnTo>
                  <a:lnTo>
                    <a:pt x="25981" y="152725"/>
                  </a:lnTo>
                  <a:lnTo>
                    <a:pt x="6954" y="124543"/>
                  </a:lnTo>
                  <a:lnTo>
                    <a:pt x="0" y="89831"/>
                  </a:lnTo>
                  <a:close/>
                </a:path>
              </a:pathLst>
            </a:custGeom>
            <a:ln w="5069">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5" name="object 35"/>
            <p:cNvPicPr/>
            <p:nvPr/>
          </p:nvPicPr>
          <p:blipFill>
            <a:blip r:embed="rId21" cstate="print"/>
            <a:stretch>
              <a:fillRect/>
            </a:stretch>
          </p:blipFill>
          <p:spPr>
            <a:xfrm>
              <a:off x="4316897" y="4793547"/>
              <a:ext cx="248510" cy="247161"/>
            </a:xfrm>
            <a:prstGeom prst="rect">
              <a:avLst/>
            </a:prstGeom>
          </p:spPr>
        </p:pic>
        <p:sp>
          <p:nvSpPr>
            <p:cNvPr id="36" name="object 36"/>
            <p:cNvSpPr/>
            <p:nvPr/>
          </p:nvSpPr>
          <p:spPr>
            <a:xfrm>
              <a:off x="4350774" y="4810405"/>
              <a:ext cx="180340" cy="179705"/>
            </a:xfrm>
            <a:custGeom>
              <a:avLst/>
              <a:gdLst/>
              <a:ahLst/>
              <a:cxnLst/>
              <a:rect l="l" t="t" r="r" b="b"/>
              <a:pathLst>
                <a:path w="180339" h="179704">
                  <a:moveTo>
                    <a:pt x="0" y="90442"/>
                  </a:moveTo>
                  <a:lnTo>
                    <a:pt x="6955" y="55452"/>
                  </a:lnTo>
                  <a:lnTo>
                    <a:pt x="25984" y="26680"/>
                  </a:lnTo>
                  <a:lnTo>
                    <a:pt x="54334" y="7178"/>
                  </a:lnTo>
                  <a:lnTo>
                    <a:pt x="89252" y="0"/>
                  </a:lnTo>
                  <a:lnTo>
                    <a:pt x="125140" y="7178"/>
                  </a:lnTo>
                  <a:lnTo>
                    <a:pt x="153982" y="26680"/>
                  </a:lnTo>
                  <a:lnTo>
                    <a:pt x="173188" y="55452"/>
                  </a:lnTo>
                  <a:lnTo>
                    <a:pt x="180166" y="90442"/>
                  </a:lnTo>
                  <a:lnTo>
                    <a:pt x="173188" y="125167"/>
                  </a:lnTo>
                  <a:lnTo>
                    <a:pt x="153982" y="153356"/>
                  </a:lnTo>
                  <a:lnTo>
                    <a:pt x="125140" y="172274"/>
                  </a:lnTo>
                  <a:lnTo>
                    <a:pt x="89252" y="179188"/>
                  </a:lnTo>
                  <a:lnTo>
                    <a:pt x="54334" y="172274"/>
                  </a:lnTo>
                  <a:lnTo>
                    <a:pt x="25984" y="153356"/>
                  </a:lnTo>
                  <a:lnTo>
                    <a:pt x="6955" y="125167"/>
                  </a:lnTo>
                  <a:lnTo>
                    <a:pt x="0" y="90442"/>
                  </a:lnTo>
                  <a:close/>
                </a:path>
              </a:pathLst>
            </a:custGeom>
            <a:ln w="5069">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37"/>
            <p:cNvPicPr/>
            <p:nvPr/>
          </p:nvPicPr>
          <p:blipFill>
            <a:blip r:embed="rId22" cstate="print"/>
            <a:stretch>
              <a:fillRect/>
            </a:stretch>
          </p:blipFill>
          <p:spPr>
            <a:xfrm>
              <a:off x="3766042" y="4804782"/>
              <a:ext cx="227954" cy="224692"/>
            </a:xfrm>
            <a:prstGeom prst="rect">
              <a:avLst/>
            </a:prstGeom>
          </p:spPr>
        </p:pic>
        <p:sp>
          <p:nvSpPr>
            <p:cNvPr id="38" name="object 38"/>
            <p:cNvSpPr/>
            <p:nvPr/>
          </p:nvSpPr>
          <p:spPr>
            <a:xfrm>
              <a:off x="3788821" y="4810405"/>
              <a:ext cx="182245" cy="179705"/>
            </a:xfrm>
            <a:custGeom>
              <a:avLst/>
              <a:gdLst/>
              <a:ahLst/>
              <a:cxnLst/>
              <a:rect l="l" t="t" r="r" b="b"/>
              <a:pathLst>
                <a:path w="182245" h="179704">
                  <a:moveTo>
                    <a:pt x="90936" y="0"/>
                  </a:moveTo>
                  <a:lnTo>
                    <a:pt x="55755" y="7178"/>
                  </a:lnTo>
                  <a:lnTo>
                    <a:pt x="26826" y="26680"/>
                  </a:lnTo>
                  <a:lnTo>
                    <a:pt x="7218" y="55452"/>
                  </a:lnTo>
                  <a:lnTo>
                    <a:pt x="0" y="90442"/>
                  </a:lnTo>
                  <a:lnTo>
                    <a:pt x="7218" y="125167"/>
                  </a:lnTo>
                  <a:lnTo>
                    <a:pt x="26826" y="153356"/>
                  </a:lnTo>
                  <a:lnTo>
                    <a:pt x="55755" y="172274"/>
                  </a:lnTo>
                  <a:lnTo>
                    <a:pt x="90936" y="179188"/>
                  </a:lnTo>
                  <a:lnTo>
                    <a:pt x="126103" y="172274"/>
                  </a:lnTo>
                  <a:lnTo>
                    <a:pt x="155026" y="153356"/>
                  </a:lnTo>
                  <a:lnTo>
                    <a:pt x="174631" y="125167"/>
                  </a:lnTo>
                  <a:lnTo>
                    <a:pt x="181849" y="90442"/>
                  </a:lnTo>
                  <a:lnTo>
                    <a:pt x="174631" y="55452"/>
                  </a:lnTo>
                  <a:lnTo>
                    <a:pt x="155026" y="26680"/>
                  </a:lnTo>
                  <a:lnTo>
                    <a:pt x="126103" y="7178"/>
                  </a:lnTo>
                  <a:lnTo>
                    <a:pt x="90936" y="0"/>
                  </a:lnTo>
                  <a:close/>
                </a:path>
              </a:pathLst>
            </a:custGeom>
            <a:solidFill>
              <a:srgbClr val="D9D9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3788821" y="4810405"/>
              <a:ext cx="182245" cy="179705"/>
            </a:xfrm>
            <a:custGeom>
              <a:avLst/>
              <a:gdLst/>
              <a:ahLst/>
              <a:cxnLst/>
              <a:rect l="l" t="t" r="r" b="b"/>
              <a:pathLst>
                <a:path w="182245" h="179704">
                  <a:moveTo>
                    <a:pt x="0" y="90442"/>
                  </a:moveTo>
                  <a:lnTo>
                    <a:pt x="7218" y="55452"/>
                  </a:lnTo>
                  <a:lnTo>
                    <a:pt x="26826" y="26680"/>
                  </a:lnTo>
                  <a:lnTo>
                    <a:pt x="55755" y="7178"/>
                  </a:lnTo>
                  <a:lnTo>
                    <a:pt x="90936" y="0"/>
                  </a:lnTo>
                  <a:lnTo>
                    <a:pt x="126103" y="7178"/>
                  </a:lnTo>
                  <a:lnTo>
                    <a:pt x="155026" y="26680"/>
                  </a:lnTo>
                  <a:lnTo>
                    <a:pt x="174631" y="55452"/>
                  </a:lnTo>
                  <a:lnTo>
                    <a:pt x="181849" y="90442"/>
                  </a:lnTo>
                  <a:lnTo>
                    <a:pt x="174631" y="125167"/>
                  </a:lnTo>
                  <a:lnTo>
                    <a:pt x="155026" y="153356"/>
                  </a:lnTo>
                  <a:lnTo>
                    <a:pt x="126103" y="172274"/>
                  </a:lnTo>
                  <a:lnTo>
                    <a:pt x="90936" y="179188"/>
                  </a:lnTo>
                  <a:lnTo>
                    <a:pt x="55755" y="172274"/>
                  </a:lnTo>
                  <a:lnTo>
                    <a:pt x="26826" y="153356"/>
                  </a:lnTo>
                  <a:lnTo>
                    <a:pt x="7218" y="125167"/>
                  </a:lnTo>
                  <a:lnTo>
                    <a:pt x="0" y="90442"/>
                  </a:lnTo>
                  <a:close/>
                </a:path>
              </a:pathLst>
            </a:custGeom>
            <a:ln w="5069">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0" name="object 40"/>
            <p:cNvPicPr/>
            <p:nvPr/>
          </p:nvPicPr>
          <p:blipFill>
            <a:blip r:embed="rId23" cstate="print"/>
            <a:stretch>
              <a:fillRect/>
            </a:stretch>
          </p:blipFill>
          <p:spPr>
            <a:xfrm>
              <a:off x="3905739" y="4629542"/>
              <a:ext cx="224219" cy="257819"/>
            </a:xfrm>
            <a:prstGeom prst="rect">
              <a:avLst/>
            </a:prstGeom>
          </p:spPr>
        </p:pic>
        <p:sp>
          <p:nvSpPr>
            <p:cNvPr id="41" name="object 41"/>
            <p:cNvSpPr/>
            <p:nvPr/>
          </p:nvSpPr>
          <p:spPr>
            <a:xfrm>
              <a:off x="3943005" y="4650314"/>
              <a:ext cx="151130" cy="187960"/>
            </a:xfrm>
            <a:custGeom>
              <a:avLst/>
              <a:gdLst/>
              <a:ahLst/>
              <a:cxnLst/>
              <a:rect l="l" t="t" r="r" b="b"/>
              <a:pathLst>
                <a:path w="151129" h="187960">
                  <a:moveTo>
                    <a:pt x="150794" y="0"/>
                  </a:moveTo>
                  <a:lnTo>
                    <a:pt x="150794" y="0"/>
                  </a:lnTo>
                  <a:lnTo>
                    <a:pt x="0" y="187628"/>
                  </a:lnTo>
                </a:path>
              </a:pathLst>
            </a:custGeom>
            <a:ln w="1521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2" name="object 42"/>
            <p:cNvPicPr/>
            <p:nvPr/>
          </p:nvPicPr>
          <p:blipFill>
            <a:blip r:embed="rId24" cstate="print"/>
            <a:stretch>
              <a:fillRect/>
            </a:stretch>
          </p:blipFill>
          <p:spPr>
            <a:xfrm>
              <a:off x="4183030" y="4629542"/>
              <a:ext cx="231560" cy="257819"/>
            </a:xfrm>
            <a:prstGeom prst="rect">
              <a:avLst/>
            </a:prstGeom>
          </p:spPr>
        </p:pic>
        <p:sp>
          <p:nvSpPr>
            <p:cNvPr id="43" name="object 43"/>
            <p:cNvSpPr/>
            <p:nvPr/>
          </p:nvSpPr>
          <p:spPr>
            <a:xfrm>
              <a:off x="4220888" y="4650314"/>
              <a:ext cx="156210" cy="187960"/>
            </a:xfrm>
            <a:custGeom>
              <a:avLst/>
              <a:gdLst/>
              <a:ahLst/>
              <a:cxnLst/>
              <a:rect l="l" t="t" r="r" b="b"/>
              <a:pathLst>
                <a:path w="156210" h="187960">
                  <a:moveTo>
                    <a:pt x="0" y="0"/>
                  </a:moveTo>
                  <a:lnTo>
                    <a:pt x="0" y="0"/>
                  </a:lnTo>
                  <a:lnTo>
                    <a:pt x="155867" y="187628"/>
                  </a:lnTo>
                </a:path>
              </a:pathLst>
            </a:custGeom>
            <a:ln w="1521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4" name="object 44"/>
            <p:cNvPicPr/>
            <p:nvPr/>
          </p:nvPicPr>
          <p:blipFill>
            <a:blip r:embed="rId25" cstate="print"/>
            <a:stretch>
              <a:fillRect/>
            </a:stretch>
          </p:blipFill>
          <p:spPr>
            <a:xfrm>
              <a:off x="4119782" y="4171196"/>
              <a:ext cx="83587" cy="369622"/>
            </a:xfrm>
            <a:prstGeom prst="rect">
              <a:avLst/>
            </a:prstGeom>
          </p:spPr>
        </p:pic>
        <p:sp>
          <p:nvSpPr>
            <p:cNvPr id="45" name="object 45"/>
            <p:cNvSpPr/>
            <p:nvPr/>
          </p:nvSpPr>
          <p:spPr>
            <a:xfrm>
              <a:off x="4157617" y="4187941"/>
              <a:ext cx="5715" cy="309245"/>
            </a:xfrm>
            <a:custGeom>
              <a:avLst/>
              <a:gdLst/>
              <a:ahLst/>
              <a:cxnLst/>
              <a:rect l="l" t="t" r="r" b="b"/>
              <a:pathLst>
                <a:path w="5714" h="309245">
                  <a:moveTo>
                    <a:pt x="2548" y="-7624"/>
                  </a:moveTo>
                  <a:lnTo>
                    <a:pt x="2548" y="316718"/>
                  </a:lnTo>
                </a:path>
              </a:pathLst>
            </a:custGeom>
            <a:ln w="2034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6" name="object 46"/>
            <p:cNvPicPr/>
            <p:nvPr/>
          </p:nvPicPr>
          <p:blipFill>
            <a:blip r:embed="rId26" cstate="print"/>
            <a:stretch>
              <a:fillRect/>
            </a:stretch>
          </p:blipFill>
          <p:spPr>
            <a:xfrm>
              <a:off x="3840216" y="3412387"/>
              <a:ext cx="2481188" cy="1827672"/>
            </a:xfrm>
            <a:prstGeom prst="rect">
              <a:avLst/>
            </a:prstGeom>
          </p:spPr>
        </p:pic>
        <p:sp>
          <p:nvSpPr>
            <p:cNvPr id="47" name="object 47"/>
            <p:cNvSpPr/>
            <p:nvPr/>
          </p:nvSpPr>
          <p:spPr>
            <a:xfrm>
              <a:off x="3874661" y="3424031"/>
              <a:ext cx="2419985" cy="1767205"/>
            </a:xfrm>
            <a:custGeom>
              <a:avLst/>
              <a:gdLst/>
              <a:ahLst/>
              <a:cxnLst/>
              <a:rect l="l" t="t" r="r" b="b"/>
              <a:pathLst>
                <a:path w="2419985" h="1767204">
                  <a:moveTo>
                    <a:pt x="0" y="883609"/>
                  </a:moveTo>
                  <a:lnTo>
                    <a:pt x="1244" y="843193"/>
                  </a:lnTo>
                  <a:lnTo>
                    <a:pt x="4943" y="803239"/>
                  </a:lnTo>
                  <a:lnTo>
                    <a:pt x="11043" y="763788"/>
                  </a:lnTo>
                  <a:lnTo>
                    <a:pt x="19491" y="724879"/>
                  </a:lnTo>
                  <a:lnTo>
                    <a:pt x="30232" y="686551"/>
                  </a:lnTo>
                  <a:lnTo>
                    <a:pt x="43214" y="648842"/>
                  </a:lnTo>
                  <a:lnTo>
                    <a:pt x="58383" y="611793"/>
                  </a:lnTo>
                  <a:lnTo>
                    <a:pt x="75685" y="575442"/>
                  </a:lnTo>
                  <a:lnTo>
                    <a:pt x="95069" y="539828"/>
                  </a:lnTo>
                  <a:lnTo>
                    <a:pt x="116479" y="504991"/>
                  </a:lnTo>
                  <a:lnTo>
                    <a:pt x="139863" y="470969"/>
                  </a:lnTo>
                  <a:lnTo>
                    <a:pt x="165167" y="437803"/>
                  </a:lnTo>
                  <a:lnTo>
                    <a:pt x="192338" y="405530"/>
                  </a:lnTo>
                  <a:lnTo>
                    <a:pt x="221322" y="374190"/>
                  </a:lnTo>
                  <a:lnTo>
                    <a:pt x="252066" y="343823"/>
                  </a:lnTo>
                  <a:lnTo>
                    <a:pt x="284517" y="314467"/>
                  </a:lnTo>
                  <a:lnTo>
                    <a:pt x="318621" y="286161"/>
                  </a:lnTo>
                  <a:lnTo>
                    <a:pt x="354325" y="258945"/>
                  </a:lnTo>
                  <a:lnTo>
                    <a:pt x="391576" y="232857"/>
                  </a:lnTo>
                  <a:lnTo>
                    <a:pt x="430319" y="207938"/>
                  </a:lnTo>
                  <a:lnTo>
                    <a:pt x="470503" y="184226"/>
                  </a:lnTo>
                  <a:lnTo>
                    <a:pt x="512072" y="161760"/>
                  </a:lnTo>
                  <a:lnTo>
                    <a:pt x="554974" y="140579"/>
                  </a:lnTo>
                  <a:lnTo>
                    <a:pt x="599156" y="120722"/>
                  </a:lnTo>
                  <a:lnTo>
                    <a:pt x="644564" y="102229"/>
                  </a:lnTo>
                  <a:lnTo>
                    <a:pt x="691144" y="85139"/>
                  </a:lnTo>
                  <a:lnTo>
                    <a:pt x="738844" y="69491"/>
                  </a:lnTo>
                  <a:lnTo>
                    <a:pt x="787610" y="55324"/>
                  </a:lnTo>
                  <a:lnTo>
                    <a:pt x="837388" y="42677"/>
                  </a:lnTo>
                  <a:lnTo>
                    <a:pt x="888125" y="31589"/>
                  </a:lnTo>
                  <a:lnTo>
                    <a:pt x="939768" y="22100"/>
                  </a:lnTo>
                  <a:lnTo>
                    <a:pt x="992263" y="14248"/>
                  </a:lnTo>
                  <a:lnTo>
                    <a:pt x="1045557" y="8073"/>
                  </a:lnTo>
                  <a:lnTo>
                    <a:pt x="1099597" y="3614"/>
                  </a:lnTo>
                  <a:lnTo>
                    <a:pt x="1154329" y="910"/>
                  </a:lnTo>
                  <a:lnTo>
                    <a:pt x="1209699" y="0"/>
                  </a:lnTo>
                  <a:lnTo>
                    <a:pt x="1265081" y="910"/>
                  </a:lnTo>
                  <a:lnTo>
                    <a:pt x="1319823" y="3614"/>
                  </a:lnTo>
                  <a:lnTo>
                    <a:pt x="1373874" y="8073"/>
                  </a:lnTo>
                  <a:lnTo>
                    <a:pt x="1427178" y="14248"/>
                  </a:lnTo>
                  <a:lnTo>
                    <a:pt x="1479683" y="22100"/>
                  </a:lnTo>
                  <a:lnTo>
                    <a:pt x="1531336" y="31589"/>
                  </a:lnTo>
                  <a:lnTo>
                    <a:pt x="1582082" y="42677"/>
                  </a:lnTo>
                  <a:lnTo>
                    <a:pt x="1631869" y="55324"/>
                  </a:lnTo>
                  <a:lnTo>
                    <a:pt x="1680644" y="69491"/>
                  </a:lnTo>
                  <a:lnTo>
                    <a:pt x="1728352" y="85139"/>
                  </a:lnTo>
                  <a:lnTo>
                    <a:pt x="1774940" y="102229"/>
                  </a:lnTo>
                  <a:lnTo>
                    <a:pt x="1820356" y="120722"/>
                  </a:lnTo>
                  <a:lnTo>
                    <a:pt x="1864545" y="140579"/>
                  </a:lnTo>
                  <a:lnTo>
                    <a:pt x="1907454" y="161760"/>
                  </a:lnTo>
                  <a:lnTo>
                    <a:pt x="1949031" y="184226"/>
                  </a:lnTo>
                  <a:lnTo>
                    <a:pt x="1989220" y="207938"/>
                  </a:lnTo>
                  <a:lnTo>
                    <a:pt x="2027970" y="232857"/>
                  </a:lnTo>
                  <a:lnTo>
                    <a:pt x="2065226" y="258945"/>
                  </a:lnTo>
                  <a:lnTo>
                    <a:pt x="2100936" y="286161"/>
                  </a:lnTo>
                  <a:lnTo>
                    <a:pt x="2135045" y="314467"/>
                  </a:lnTo>
                  <a:lnTo>
                    <a:pt x="2167501" y="343823"/>
                  </a:lnTo>
                  <a:lnTo>
                    <a:pt x="2198250" y="374190"/>
                  </a:lnTo>
                  <a:lnTo>
                    <a:pt x="2227239" y="405530"/>
                  </a:lnTo>
                  <a:lnTo>
                    <a:pt x="2254413" y="437803"/>
                  </a:lnTo>
                  <a:lnTo>
                    <a:pt x="2279721" y="470969"/>
                  </a:lnTo>
                  <a:lnTo>
                    <a:pt x="2303108" y="504991"/>
                  </a:lnTo>
                  <a:lnTo>
                    <a:pt x="2324521" y="539828"/>
                  </a:lnTo>
                  <a:lnTo>
                    <a:pt x="2343907" y="575442"/>
                  </a:lnTo>
                  <a:lnTo>
                    <a:pt x="2361213" y="611793"/>
                  </a:lnTo>
                  <a:lnTo>
                    <a:pt x="2376384" y="648842"/>
                  </a:lnTo>
                  <a:lnTo>
                    <a:pt x="2389367" y="686551"/>
                  </a:lnTo>
                  <a:lnTo>
                    <a:pt x="2400110" y="724879"/>
                  </a:lnTo>
                  <a:lnTo>
                    <a:pt x="2408558" y="763788"/>
                  </a:lnTo>
                  <a:lnTo>
                    <a:pt x="2414659" y="803239"/>
                  </a:lnTo>
                  <a:lnTo>
                    <a:pt x="2418358" y="843193"/>
                  </a:lnTo>
                  <a:lnTo>
                    <a:pt x="2419603" y="883609"/>
                  </a:lnTo>
                  <a:lnTo>
                    <a:pt x="2418358" y="924023"/>
                  </a:lnTo>
                  <a:lnTo>
                    <a:pt x="2414659" y="963971"/>
                  </a:lnTo>
                  <a:lnTo>
                    <a:pt x="2408558" y="1003415"/>
                  </a:lnTo>
                  <a:lnTo>
                    <a:pt x="2400110" y="1042315"/>
                  </a:lnTo>
                  <a:lnTo>
                    <a:pt x="2389367" y="1080632"/>
                  </a:lnTo>
                  <a:lnTo>
                    <a:pt x="2376384" y="1118327"/>
                  </a:lnTo>
                  <a:lnTo>
                    <a:pt x="2361213" y="1155362"/>
                  </a:lnTo>
                  <a:lnTo>
                    <a:pt x="2343907" y="1191697"/>
                  </a:lnTo>
                  <a:lnTo>
                    <a:pt x="2324521" y="1227293"/>
                  </a:lnTo>
                  <a:lnTo>
                    <a:pt x="2303108" y="1262111"/>
                  </a:lnTo>
                  <a:lnTo>
                    <a:pt x="2279721" y="1296113"/>
                  </a:lnTo>
                  <a:lnTo>
                    <a:pt x="2254413" y="1329260"/>
                  </a:lnTo>
                  <a:lnTo>
                    <a:pt x="2227239" y="1361511"/>
                  </a:lnTo>
                  <a:lnTo>
                    <a:pt x="2198250" y="1392829"/>
                  </a:lnTo>
                  <a:lnTo>
                    <a:pt x="2167501" y="1423174"/>
                  </a:lnTo>
                  <a:lnTo>
                    <a:pt x="2135045" y="1452507"/>
                  </a:lnTo>
                  <a:lnTo>
                    <a:pt x="2100936" y="1480790"/>
                  </a:lnTo>
                  <a:lnTo>
                    <a:pt x="2065226" y="1507983"/>
                  </a:lnTo>
                  <a:lnTo>
                    <a:pt x="2027970" y="1534047"/>
                  </a:lnTo>
                  <a:lnTo>
                    <a:pt x="1989220" y="1558944"/>
                  </a:lnTo>
                  <a:lnTo>
                    <a:pt x="1949031" y="1582634"/>
                  </a:lnTo>
                  <a:lnTo>
                    <a:pt x="1907454" y="1605078"/>
                  </a:lnTo>
                  <a:lnTo>
                    <a:pt x="1864545" y="1626237"/>
                  </a:lnTo>
                  <a:lnTo>
                    <a:pt x="1820356" y="1646073"/>
                  </a:lnTo>
                  <a:lnTo>
                    <a:pt x="1774940" y="1664546"/>
                  </a:lnTo>
                  <a:lnTo>
                    <a:pt x="1728352" y="1681617"/>
                  </a:lnTo>
                  <a:lnTo>
                    <a:pt x="1680644" y="1697247"/>
                  </a:lnTo>
                  <a:lnTo>
                    <a:pt x="1631869" y="1711398"/>
                  </a:lnTo>
                  <a:lnTo>
                    <a:pt x="1582082" y="1724030"/>
                  </a:lnTo>
                  <a:lnTo>
                    <a:pt x="1531336" y="1735104"/>
                  </a:lnTo>
                  <a:lnTo>
                    <a:pt x="1479683" y="1744582"/>
                  </a:lnTo>
                  <a:lnTo>
                    <a:pt x="1427178" y="1752424"/>
                  </a:lnTo>
                  <a:lnTo>
                    <a:pt x="1373874" y="1758591"/>
                  </a:lnTo>
                  <a:lnTo>
                    <a:pt x="1319823" y="1763044"/>
                  </a:lnTo>
                  <a:lnTo>
                    <a:pt x="1265081" y="1765745"/>
                  </a:lnTo>
                  <a:lnTo>
                    <a:pt x="1209699" y="1766654"/>
                  </a:lnTo>
                  <a:lnTo>
                    <a:pt x="1154329" y="1765745"/>
                  </a:lnTo>
                  <a:lnTo>
                    <a:pt x="1099597" y="1763044"/>
                  </a:lnTo>
                  <a:lnTo>
                    <a:pt x="1045557" y="1758591"/>
                  </a:lnTo>
                  <a:lnTo>
                    <a:pt x="992263" y="1752424"/>
                  </a:lnTo>
                  <a:lnTo>
                    <a:pt x="939768" y="1744582"/>
                  </a:lnTo>
                  <a:lnTo>
                    <a:pt x="888125" y="1735104"/>
                  </a:lnTo>
                  <a:lnTo>
                    <a:pt x="837388" y="1724030"/>
                  </a:lnTo>
                  <a:lnTo>
                    <a:pt x="787610" y="1711398"/>
                  </a:lnTo>
                  <a:lnTo>
                    <a:pt x="738844" y="1697247"/>
                  </a:lnTo>
                  <a:lnTo>
                    <a:pt x="691144" y="1681617"/>
                  </a:lnTo>
                  <a:lnTo>
                    <a:pt x="644564" y="1664546"/>
                  </a:lnTo>
                  <a:lnTo>
                    <a:pt x="599156" y="1646073"/>
                  </a:lnTo>
                  <a:lnTo>
                    <a:pt x="554974" y="1626237"/>
                  </a:lnTo>
                  <a:lnTo>
                    <a:pt x="512072" y="1605078"/>
                  </a:lnTo>
                  <a:lnTo>
                    <a:pt x="470503" y="1582634"/>
                  </a:lnTo>
                  <a:lnTo>
                    <a:pt x="430319" y="1558944"/>
                  </a:lnTo>
                  <a:lnTo>
                    <a:pt x="391576" y="1534047"/>
                  </a:lnTo>
                  <a:lnTo>
                    <a:pt x="354325" y="1507983"/>
                  </a:lnTo>
                  <a:lnTo>
                    <a:pt x="318621" y="1480790"/>
                  </a:lnTo>
                  <a:lnTo>
                    <a:pt x="284517" y="1452507"/>
                  </a:lnTo>
                  <a:lnTo>
                    <a:pt x="252066" y="1423174"/>
                  </a:lnTo>
                  <a:lnTo>
                    <a:pt x="221322" y="1392829"/>
                  </a:lnTo>
                  <a:lnTo>
                    <a:pt x="192338" y="1361511"/>
                  </a:lnTo>
                  <a:lnTo>
                    <a:pt x="165167" y="1329260"/>
                  </a:lnTo>
                  <a:lnTo>
                    <a:pt x="139863" y="1296113"/>
                  </a:lnTo>
                  <a:lnTo>
                    <a:pt x="116479" y="1262111"/>
                  </a:lnTo>
                  <a:lnTo>
                    <a:pt x="95069" y="1227293"/>
                  </a:lnTo>
                  <a:lnTo>
                    <a:pt x="75685" y="1191697"/>
                  </a:lnTo>
                  <a:lnTo>
                    <a:pt x="58383" y="1155362"/>
                  </a:lnTo>
                  <a:lnTo>
                    <a:pt x="43214" y="1118327"/>
                  </a:lnTo>
                  <a:lnTo>
                    <a:pt x="30232" y="1080632"/>
                  </a:lnTo>
                  <a:lnTo>
                    <a:pt x="19491" y="1042315"/>
                  </a:lnTo>
                  <a:lnTo>
                    <a:pt x="11043" y="1003415"/>
                  </a:lnTo>
                  <a:lnTo>
                    <a:pt x="4943" y="963971"/>
                  </a:lnTo>
                  <a:lnTo>
                    <a:pt x="1244" y="924023"/>
                  </a:lnTo>
                  <a:lnTo>
                    <a:pt x="0" y="883609"/>
                  </a:lnTo>
                  <a:close/>
                </a:path>
              </a:pathLst>
            </a:custGeom>
            <a:ln w="5065">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8" name="object 48"/>
            <p:cNvPicPr/>
            <p:nvPr/>
          </p:nvPicPr>
          <p:blipFill>
            <a:blip r:embed="rId27" cstate="print"/>
            <a:stretch>
              <a:fillRect/>
            </a:stretch>
          </p:blipFill>
          <p:spPr>
            <a:xfrm>
              <a:off x="3621077" y="4975564"/>
              <a:ext cx="289735" cy="1657634"/>
            </a:xfrm>
            <a:prstGeom prst="rect">
              <a:avLst/>
            </a:prstGeom>
          </p:spPr>
        </p:pic>
        <p:pic>
          <p:nvPicPr>
            <p:cNvPr id="49" name="object 49"/>
            <p:cNvPicPr/>
            <p:nvPr/>
          </p:nvPicPr>
          <p:blipFill>
            <a:blip r:embed="rId28" cstate="print"/>
            <a:stretch>
              <a:fillRect/>
            </a:stretch>
          </p:blipFill>
          <p:spPr>
            <a:xfrm>
              <a:off x="3652999" y="4990436"/>
              <a:ext cx="227575" cy="1602640"/>
            </a:xfrm>
            <a:prstGeom prst="rect">
              <a:avLst/>
            </a:prstGeom>
          </p:spPr>
        </p:pic>
        <p:pic>
          <p:nvPicPr>
            <p:cNvPr id="50" name="object 50"/>
            <p:cNvPicPr/>
            <p:nvPr/>
          </p:nvPicPr>
          <p:blipFill>
            <a:blip r:embed="rId29" cstate="print"/>
            <a:stretch>
              <a:fillRect/>
            </a:stretch>
          </p:blipFill>
          <p:spPr>
            <a:xfrm>
              <a:off x="3124056" y="5436173"/>
              <a:ext cx="587934" cy="1316115"/>
            </a:xfrm>
            <a:prstGeom prst="rect">
              <a:avLst/>
            </a:prstGeom>
          </p:spPr>
        </p:pic>
        <p:pic>
          <p:nvPicPr>
            <p:cNvPr id="51" name="object 51"/>
            <p:cNvPicPr/>
            <p:nvPr/>
          </p:nvPicPr>
          <p:blipFill>
            <a:blip r:embed="rId30" cstate="print"/>
            <a:stretch>
              <a:fillRect/>
            </a:stretch>
          </p:blipFill>
          <p:spPr>
            <a:xfrm>
              <a:off x="3339538" y="5452161"/>
              <a:ext cx="347303" cy="368536"/>
            </a:xfrm>
            <a:prstGeom prst="rect">
              <a:avLst/>
            </a:prstGeom>
          </p:spPr>
        </p:pic>
        <p:pic>
          <p:nvPicPr>
            <p:cNvPr id="52" name="object 52"/>
            <p:cNvPicPr/>
            <p:nvPr/>
          </p:nvPicPr>
          <p:blipFill>
            <a:blip r:embed="rId31" cstate="print"/>
            <a:stretch>
              <a:fillRect/>
            </a:stretch>
          </p:blipFill>
          <p:spPr>
            <a:xfrm>
              <a:off x="3215855" y="5854877"/>
              <a:ext cx="142312" cy="685388"/>
            </a:xfrm>
            <a:prstGeom prst="rect">
              <a:avLst/>
            </a:prstGeom>
          </p:spPr>
        </p:pic>
        <p:sp>
          <p:nvSpPr>
            <p:cNvPr id="53" name="object 53"/>
            <p:cNvSpPr/>
            <p:nvPr/>
          </p:nvSpPr>
          <p:spPr>
            <a:xfrm>
              <a:off x="3161914" y="6582083"/>
              <a:ext cx="51435" cy="112395"/>
            </a:xfrm>
            <a:custGeom>
              <a:avLst/>
              <a:gdLst/>
              <a:ahLst/>
              <a:cxnLst/>
              <a:rect l="l" t="t" r="r" b="b"/>
              <a:pathLst>
                <a:path w="51435" h="112395">
                  <a:moveTo>
                    <a:pt x="51394" y="0"/>
                  </a:moveTo>
                  <a:lnTo>
                    <a:pt x="51394" y="1674"/>
                  </a:lnTo>
                  <a:lnTo>
                    <a:pt x="49688" y="1674"/>
                  </a:lnTo>
                  <a:lnTo>
                    <a:pt x="49688" y="3371"/>
                  </a:lnTo>
                  <a:lnTo>
                    <a:pt x="49688" y="5045"/>
                  </a:lnTo>
                  <a:lnTo>
                    <a:pt x="48004" y="5045"/>
                  </a:lnTo>
                  <a:lnTo>
                    <a:pt x="48004" y="6743"/>
                  </a:lnTo>
                  <a:lnTo>
                    <a:pt x="48004" y="8417"/>
                  </a:lnTo>
                  <a:lnTo>
                    <a:pt x="46298" y="8417"/>
                  </a:lnTo>
                  <a:lnTo>
                    <a:pt x="46298" y="10091"/>
                  </a:lnTo>
                  <a:lnTo>
                    <a:pt x="44614" y="10091"/>
                  </a:lnTo>
                  <a:lnTo>
                    <a:pt x="44614" y="11789"/>
                  </a:lnTo>
                  <a:lnTo>
                    <a:pt x="44614" y="13463"/>
                  </a:lnTo>
                  <a:lnTo>
                    <a:pt x="42908" y="13463"/>
                  </a:lnTo>
                  <a:lnTo>
                    <a:pt x="42908" y="15160"/>
                  </a:lnTo>
                  <a:lnTo>
                    <a:pt x="42908" y="16834"/>
                  </a:lnTo>
                  <a:lnTo>
                    <a:pt x="41225" y="16834"/>
                  </a:lnTo>
                  <a:lnTo>
                    <a:pt x="41225" y="18532"/>
                  </a:lnTo>
                  <a:lnTo>
                    <a:pt x="39518" y="18532"/>
                  </a:lnTo>
                  <a:lnTo>
                    <a:pt x="39518" y="20206"/>
                  </a:lnTo>
                  <a:lnTo>
                    <a:pt x="39518" y="21903"/>
                  </a:lnTo>
                  <a:lnTo>
                    <a:pt x="37835" y="21903"/>
                  </a:lnTo>
                  <a:lnTo>
                    <a:pt x="37835" y="23578"/>
                  </a:lnTo>
                  <a:lnTo>
                    <a:pt x="36128" y="23578"/>
                  </a:lnTo>
                  <a:lnTo>
                    <a:pt x="36128" y="25275"/>
                  </a:lnTo>
                  <a:lnTo>
                    <a:pt x="36128" y="26949"/>
                  </a:lnTo>
                  <a:lnTo>
                    <a:pt x="34445" y="26949"/>
                  </a:lnTo>
                  <a:lnTo>
                    <a:pt x="34445" y="28646"/>
                  </a:lnTo>
                  <a:lnTo>
                    <a:pt x="32761" y="28646"/>
                  </a:lnTo>
                  <a:lnTo>
                    <a:pt x="32761" y="30321"/>
                  </a:lnTo>
                  <a:lnTo>
                    <a:pt x="30486" y="30321"/>
                  </a:lnTo>
                  <a:lnTo>
                    <a:pt x="30486" y="32018"/>
                  </a:lnTo>
                  <a:lnTo>
                    <a:pt x="28802" y="32018"/>
                  </a:lnTo>
                  <a:lnTo>
                    <a:pt x="28802" y="33692"/>
                  </a:lnTo>
                  <a:lnTo>
                    <a:pt x="27096" y="33692"/>
                  </a:lnTo>
                  <a:lnTo>
                    <a:pt x="27096" y="35389"/>
                  </a:lnTo>
                  <a:lnTo>
                    <a:pt x="25412" y="35389"/>
                  </a:lnTo>
                  <a:lnTo>
                    <a:pt x="25412" y="37064"/>
                  </a:lnTo>
                  <a:lnTo>
                    <a:pt x="23706" y="37064"/>
                  </a:lnTo>
                  <a:lnTo>
                    <a:pt x="23706" y="39304"/>
                  </a:lnTo>
                  <a:lnTo>
                    <a:pt x="22023" y="39304"/>
                  </a:lnTo>
                  <a:lnTo>
                    <a:pt x="22023" y="41001"/>
                  </a:lnTo>
                  <a:lnTo>
                    <a:pt x="20316" y="41001"/>
                  </a:lnTo>
                  <a:lnTo>
                    <a:pt x="20316" y="42675"/>
                  </a:lnTo>
                  <a:lnTo>
                    <a:pt x="18633" y="42675"/>
                  </a:lnTo>
                  <a:lnTo>
                    <a:pt x="18633" y="44372"/>
                  </a:lnTo>
                  <a:lnTo>
                    <a:pt x="16926" y="44372"/>
                  </a:lnTo>
                  <a:lnTo>
                    <a:pt x="16926" y="46047"/>
                  </a:lnTo>
                  <a:lnTo>
                    <a:pt x="15243" y="46047"/>
                  </a:lnTo>
                  <a:lnTo>
                    <a:pt x="15243" y="47744"/>
                  </a:lnTo>
                  <a:lnTo>
                    <a:pt x="13536" y="47744"/>
                  </a:lnTo>
                  <a:lnTo>
                    <a:pt x="13536" y="49418"/>
                  </a:lnTo>
                  <a:lnTo>
                    <a:pt x="11853" y="49418"/>
                  </a:lnTo>
                  <a:lnTo>
                    <a:pt x="11853" y="51115"/>
                  </a:lnTo>
                  <a:lnTo>
                    <a:pt x="10169" y="51115"/>
                  </a:lnTo>
                  <a:lnTo>
                    <a:pt x="10169" y="52790"/>
                  </a:lnTo>
                  <a:lnTo>
                    <a:pt x="8463" y="52790"/>
                  </a:lnTo>
                  <a:lnTo>
                    <a:pt x="8463" y="54487"/>
                  </a:lnTo>
                  <a:lnTo>
                    <a:pt x="6779" y="54487"/>
                  </a:lnTo>
                  <a:lnTo>
                    <a:pt x="6779" y="56161"/>
                  </a:lnTo>
                  <a:lnTo>
                    <a:pt x="6779" y="57858"/>
                  </a:lnTo>
                  <a:lnTo>
                    <a:pt x="5073" y="57858"/>
                  </a:lnTo>
                  <a:lnTo>
                    <a:pt x="5073" y="59533"/>
                  </a:lnTo>
                  <a:lnTo>
                    <a:pt x="5073" y="61230"/>
                  </a:lnTo>
                  <a:lnTo>
                    <a:pt x="3389" y="61230"/>
                  </a:lnTo>
                  <a:lnTo>
                    <a:pt x="3389" y="62904"/>
                  </a:lnTo>
                  <a:lnTo>
                    <a:pt x="3389" y="64579"/>
                  </a:lnTo>
                  <a:lnTo>
                    <a:pt x="1683" y="64579"/>
                  </a:lnTo>
                  <a:lnTo>
                    <a:pt x="1683" y="64579"/>
                  </a:lnTo>
                  <a:lnTo>
                    <a:pt x="1683" y="66276"/>
                  </a:lnTo>
                  <a:lnTo>
                    <a:pt x="1683" y="67950"/>
                  </a:lnTo>
                  <a:lnTo>
                    <a:pt x="0" y="67950"/>
                  </a:lnTo>
                  <a:lnTo>
                    <a:pt x="0" y="69647"/>
                  </a:lnTo>
                  <a:lnTo>
                    <a:pt x="0" y="71322"/>
                  </a:lnTo>
                  <a:lnTo>
                    <a:pt x="0" y="73014"/>
                  </a:lnTo>
                  <a:lnTo>
                    <a:pt x="0" y="74700"/>
                  </a:lnTo>
                  <a:lnTo>
                    <a:pt x="1683" y="74700"/>
                  </a:lnTo>
                  <a:lnTo>
                    <a:pt x="1683" y="76386"/>
                  </a:lnTo>
                  <a:lnTo>
                    <a:pt x="1683" y="78069"/>
                  </a:lnTo>
                  <a:lnTo>
                    <a:pt x="1683" y="79755"/>
                  </a:lnTo>
                  <a:lnTo>
                    <a:pt x="1683" y="81441"/>
                  </a:lnTo>
                  <a:lnTo>
                    <a:pt x="3389" y="81441"/>
                  </a:lnTo>
                  <a:lnTo>
                    <a:pt x="3389" y="83127"/>
                  </a:lnTo>
                  <a:lnTo>
                    <a:pt x="5073" y="83127"/>
                  </a:lnTo>
                  <a:lnTo>
                    <a:pt x="5073" y="84810"/>
                  </a:lnTo>
                  <a:lnTo>
                    <a:pt x="5073" y="86496"/>
                  </a:lnTo>
                  <a:lnTo>
                    <a:pt x="6779" y="86496"/>
                  </a:lnTo>
                  <a:lnTo>
                    <a:pt x="6779" y="88743"/>
                  </a:lnTo>
                  <a:lnTo>
                    <a:pt x="8463" y="88743"/>
                  </a:lnTo>
                  <a:lnTo>
                    <a:pt x="8463" y="90429"/>
                  </a:lnTo>
                  <a:lnTo>
                    <a:pt x="10169" y="90429"/>
                  </a:lnTo>
                  <a:lnTo>
                    <a:pt x="10169" y="92114"/>
                  </a:lnTo>
                  <a:lnTo>
                    <a:pt x="11853" y="92114"/>
                  </a:lnTo>
                  <a:lnTo>
                    <a:pt x="11853" y="93798"/>
                  </a:lnTo>
                  <a:lnTo>
                    <a:pt x="11853" y="95484"/>
                  </a:lnTo>
                  <a:lnTo>
                    <a:pt x="13536" y="95484"/>
                  </a:lnTo>
                  <a:lnTo>
                    <a:pt x="13536" y="97169"/>
                  </a:lnTo>
                  <a:lnTo>
                    <a:pt x="15243" y="97169"/>
                  </a:lnTo>
                  <a:lnTo>
                    <a:pt x="15243" y="98855"/>
                  </a:lnTo>
                  <a:lnTo>
                    <a:pt x="16926" y="98855"/>
                  </a:lnTo>
                  <a:lnTo>
                    <a:pt x="16926" y="100539"/>
                  </a:lnTo>
                  <a:lnTo>
                    <a:pt x="16926" y="102224"/>
                  </a:lnTo>
                  <a:lnTo>
                    <a:pt x="18633" y="102224"/>
                  </a:lnTo>
                  <a:lnTo>
                    <a:pt x="18633" y="103910"/>
                  </a:lnTo>
                  <a:lnTo>
                    <a:pt x="18633" y="105594"/>
                  </a:lnTo>
                  <a:lnTo>
                    <a:pt x="20316" y="105594"/>
                  </a:lnTo>
                  <a:lnTo>
                    <a:pt x="20316" y="107279"/>
                  </a:lnTo>
                  <a:lnTo>
                    <a:pt x="20316" y="108965"/>
                  </a:lnTo>
                  <a:lnTo>
                    <a:pt x="20316" y="110651"/>
                  </a:lnTo>
                  <a:lnTo>
                    <a:pt x="20316" y="112335"/>
                  </a:lnTo>
                </a:path>
              </a:pathLst>
            </a:custGeom>
            <a:ln w="1523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4" name="object 54"/>
            <p:cNvPicPr/>
            <p:nvPr/>
          </p:nvPicPr>
          <p:blipFill>
            <a:blip r:embed="rId32" cstate="print"/>
            <a:stretch>
              <a:fillRect/>
            </a:stretch>
          </p:blipFill>
          <p:spPr>
            <a:xfrm>
              <a:off x="3818193" y="4998034"/>
              <a:ext cx="657985" cy="1808728"/>
            </a:xfrm>
            <a:prstGeom prst="rect">
              <a:avLst/>
            </a:prstGeom>
          </p:spPr>
        </p:pic>
        <p:pic>
          <p:nvPicPr>
            <p:cNvPr id="55" name="object 55"/>
            <p:cNvPicPr/>
            <p:nvPr/>
          </p:nvPicPr>
          <p:blipFill>
            <a:blip r:embed="rId33" cstate="print"/>
            <a:stretch>
              <a:fillRect/>
            </a:stretch>
          </p:blipFill>
          <p:spPr>
            <a:xfrm>
              <a:off x="3850091" y="5010619"/>
              <a:ext cx="594169" cy="1754336"/>
            </a:xfrm>
            <a:prstGeom prst="rect">
              <a:avLst/>
            </a:prstGeom>
          </p:spPr>
        </p:pic>
        <p:pic>
          <p:nvPicPr>
            <p:cNvPr id="56" name="object 56"/>
            <p:cNvPicPr/>
            <p:nvPr/>
          </p:nvPicPr>
          <p:blipFill>
            <a:blip r:embed="rId34" cstate="print"/>
            <a:stretch>
              <a:fillRect/>
            </a:stretch>
          </p:blipFill>
          <p:spPr>
            <a:xfrm>
              <a:off x="4797788" y="5459052"/>
              <a:ext cx="547747" cy="1225462"/>
            </a:xfrm>
            <a:prstGeom prst="rect">
              <a:avLst/>
            </a:prstGeom>
          </p:spPr>
        </p:pic>
        <p:pic>
          <p:nvPicPr>
            <p:cNvPr id="57" name="object 57"/>
            <p:cNvPicPr/>
            <p:nvPr/>
          </p:nvPicPr>
          <p:blipFill>
            <a:blip r:embed="rId35" cstate="print"/>
            <a:stretch>
              <a:fillRect/>
            </a:stretch>
          </p:blipFill>
          <p:spPr>
            <a:xfrm>
              <a:off x="4891551" y="5466209"/>
              <a:ext cx="442248" cy="893188"/>
            </a:xfrm>
            <a:prstGeom prst="rect">
              <a:avLst/>
            </a:prstGeom>
          </p:spPr>
        </p:pic>
        <p:sp>
          <p:nvSpPr>
            <p:cNvPr id="58" name="object 58"/>
            <p:cNvSpPr/>
            <p:nvPr/>
          </p:nvSpPr>
          <p:spPr>
            <a:xfrm>
              <a:off x="4817263" y="6402894"/>
              <a:ext cx="174625" cy="242570"/>
            </a:xfrm>
            <a:custGeom>
              <a:avLst/>
              <a:gdLst/>
              <a:ahLst/>
              <a:cxnLst/>
              <a:rect l="l" t="t" r="r" b="b"/>
              <a:pathLst>
                <a:path w="174625" h="242570">
                  <a:moveTo>
                    <a:pt x="174501" y="0"/>
                  </a:moveTo>
                  <a:lnTo>
                    <a:pt x="174501" y="0"/>
                  </a:lnTo>
                  <a:lnTo>
                    <a:pt x="174501" y="1674"/>
                  </a:lnTo>
                  <a:lnTo>
                    <a:pt x="174501" y="3371"/>
                  </a:lnTo>
                  <a:lnTo>
                    <a:pt x="172908" y="3371"/>
                  </a:lnTo>
                  <a:lnTo>
                    <a:pt x="172908" y="5045"/>
                  </a:lnTo>
                  <a:lnTo>
                    <a:pt x="172908" y="6743"/>
                  </a:lnTo>
                  <a:lnTo>
                    <a:pt x="172908" y="8417"/>
                  </a:lnTo>
                  <a:lnTo>
                    <a:pt x="172908" y="10091"/>
                  </a:lnTo>
                  <a:lnTo>
                    <a:pt x="171088" y="10091"/>
                  </a:lnTo>
                  <a:lnTo>
                    <a:pt x="171088" y="11789"/>
                  </a:lnTo>
                  <a:lnTo>
                    <a:pt x="171088" y="13463"/>
                  </a:lnTo>
                  <a:lnTo>
                    <a:pt x="171088" y="15160"/>
                  </a:lnTo>
                  <a:lnTo>
                    <a:pt x="171088" y="16834"/>
                  </a:lnTo>
                  <a:lnTo>
                    <a:pt x="169495" y="16834"/>
                  </a:lnTo>
                  <a:lnTo>
                    <a:pt x="169495" y="18532"/>
                  </a:lnTo>
                  <a:lnTo>
                    <a:pt x="169495" y="20206"/>
                  </a:lnTo>
                  <a:lnTo>
                    <a:pt x="169495" y="21903"/>
                  </a:lnTo>
                  <a:lnTo>
                    <a:pt x="169495" y="23578"/>
                  </a:lnTo>
                  <a:lnTo>
                    <a:pt x="167675" y="23578"/>
                  </a:lnTo>
                  <a:lnTo>
                    <a:pt x="167675" y="25840"/>
                  </a:lnTo>
                  <a:lnTo>
                    <a:pt x="167675" y="27515"/>
                  </a:lnTo>
                  <a:lnTo>
                    <a:pt x="167675" y="29212"/>
                  </a:lnTo>
                  <a:lnTo>
                    <a:pt x="166083" y="29212"/>
                  </a:lnTo>
                  <a:lnTo>
                    <a:pt x="166083" y="30886"/>
                  </a:lnTo>
                  <a:lnTo>
                    <a:pt x="166083" y="32561"/>
                  </a:lnTo>
                  <a:lnTo>
                    <a:pt x="166083" y="34258"/>
                  </a:lnTo>
                  <a:lnTo>
                    <a:pt x="164490" y="34258"/>
                  </a:lnTo>
                  <a:lnTo>
                    <a:pt x="164490" y="35932"/>
                  </a:lnTo>
                  <a:lnTo>
                    <a:pt x="164490" y="37629"/>
                  </a:lnTo>
                  <a:lnTo>
                    <a:pt x="164490" y="39304"/>
                  </a:lnTo>
                  <a:lnTo>
                    <a:pt x="162670" y="39304"/>
                  </a:lnTo>
                  <a:lnTo>
                    <a:pt x="162670" y="41001"/>
                  </a:lnTo>
                  <a:lnTo>
                    <a:pt x="162670" y="42675"/>
                  </a:lnTo>
                  <a:lnTo>
                    <a:pt x="161077" y="42675"/>
                  </a:lnTo>
                  <a:lnTo>
                    <a:pt x="161077" y="44372"/>
                  </a:lnTo>
                  <a:lnTo>
                    <a:pt x="161077" y="46047"/>
                  </a:lnTo>
                  <a:lnTo>
                    <a:pt x="159257" y="46047"/>
                  </a:lnTo>
                  <a:lnTo>
                    <a:pt x="159257" y="47744"/>
                  </a:lnTo>
                  <a:lnTo>
                    <a:pt x="159257" y="49418"/>
                  </a:lnTo>
                  <a:lnTo>
                    <a:pt x="157665" y="49418"/>
                  </a:lnTo>
                  <a:lnTo>
                    <a:pt x="157665" y="51115"/>
                  </a:lnTo>
                  <a:lnTo>
                    <a:pt x="155845" y="51115"/>
                  </a:lnTo>
                  <a:lnTo>
                    <a:pt x="155845" y="52790"/>
                  </a:lnTo>
                  <a:lnTo>
                    <a:pt x="155845" y="54487"/>
                  </a:lnTo>
                  <a:lnTo>
                    <a:pt x="154252" y="54487"/>
                  </a:lnTo>
                  <a:lnTo>
                    <a:pt x="154252" y="56161"/>
                  </a:lnTo>
                  <a:lnTo>
                    <a:pt x="152432" y="56161"/>
                  </a:lnTo>
                  <a:lnTo>
                    <a:pt x="152432" y="57858"/>
                  </a:lnTo>
                  <a:lnTo>
                    <a:pt x="152432" y="59533"/>
                  </a:lnTo>
                  <a:lnTo>
                    <a:pt x="150839" y="59533"/>
                  </a:lnTo>
                  <a:lnTo>
                    <a:pt x="150839" y="61230"/>
                  </a:lnTo>
                  <a:lnTo>
                    <a:pt x="148564" y="61230"/>
                  </a:lnTo>
                  <a:lnTo>
                    <a:pt x="148564" y="62904"/>
                  </a:lnTo>
                  <a:lnTo>
                    <a:pt x="146972" y="62904"/>
                  </a:lnTo>
                  <a:lnTo>
                    <a:pt x="146972" y="64579"/>
                  </a:lnTo>
                  <a:lnTo>
                    <a:pt x="145152" y="64579"/>
                  </a:lnTo>
                  <a:lnTo>
                    <a:pt x="145152" y="66276"/>
                  </a:lnTo>
                  <a:lnTo>
                    <a:pt x="145152" y="67950"/>
                  </a:lnTo>
                  <a:lnTo>
                    <a:pt x="143559" y="67950"/>
                  </a:lnTo>
                  <a:lnTo>
                    <a:pt x="143559" y="69647"/>
                  </a:lnTo>
                  <a:lnTo>
                    <a:pt x="141739" y="69647"/>
                  </a:lnTo>
                  <a:lnTo>
                    <a:pt x="141739" y="71322"/>
                  </a:lnTo>
                  <a:lnTo>
                    <a:pt x="140146" y="71322"/>
                  </a:lnTo>
                  <a:lnTo>
                    <a:pt x="140146" y="73585"/>
                  </a:lnTo>
                  <a:lnTo>
                    <a:pt x="138326" y="73585"/>
                  </a:lnTo>
                  <a:lnTo>
                    <a:pt x="138326" y="75259"/>
                  </a:lnTo>
                  <a:lnTo>
                    <a:pt x="136734" y="75259"/>
                  </a:lnTo>
                  <a:lnTo>
                    <a:pt x="136734" y="76956"/>
                  </a:lnTo>
                  <a:lnTo>
                    <a:pt x="134914" y="76956"/>
                  </a:lnTo>
                  <a:lnTo>
                    <a:pt x="134914" y="78631"/>
                  </a:lnTo>
                  <a:lnTo>
                    <a:pt x="133321" y="78631"/>
                  </a:lnTo>
                  <a:lnTo>
                    <a:pt x="133321" y="80328"/>
                  </a:lnTo>
                  <a:lnTo>
                    <a:pt x="131728" y="80328"/>
                  </a:lnTo>
                  <a:lnTo>
                    <a:pt x="131728" y="82002"/>
                  </a:lnTo>
                  <a:lnTo>
                    <a:pt x="129908" y="82002"/>
                  </a:lnTo>
                  <a:lnTo>
                    <a:pt x="129908" y="83677"/>
                  </a:lnTo>
                  <a:lnTo>
                    <a:pt x="128316" y="83677"/>
                  </a:lnTo>
                  <a:lnTo>
                    <a:pt x="128316" y="85374"/>
                  </a:lnTo>
                  <a:lnTo>
                    <a:pt x="126496" y="85374"/>
                  </a:lnTo>
                  <a:lnTo>
                    <a:pt x="126496" y="87048"/>
                  </a:lnTo>
                  <a:lnTo>
                    <a:pt x="124903" y="87048"/>
                  </a:lnTo>
                  <a:lnTo>
                    <a:pt x="124903" y="88745"/>
                  </a:lnTo>
                  <a:lnTo>
                    <a:pt x="123083" y="88745"/>
                  </a:lnTo>
                  <a:lnTo>
                    <a:pt x="123083" y="90420"/>
                  </a:lnTo>
                  <a:lnTo>
                    <a:pt x="121490" y="90420"/>
                  </a:lnTo>
                  <a:lnTo>
                    <a:pt x="121490" y="92117"/>
                  </a:lnTo>
                  <a:lnTo>
                    <a:pt x="119670" y="92117"/>
                  </a:lnTo>
                  <a:lnTo>
                    <a:pt x="119670" y="93791"/>
                  </a:lnTo>
                  <a:lnTo>
                    <a:pt x="119670" y="95488"/>
                  </a:lnTo>
                  <a:lnTo>
                    <a:pt x="119670" y="97163"/>
                  </a:lnTo>
                  <a:lnTo>
                    <a:pt x="118078" y="97163"/>
                  </a:lnTo>
                  <a:lnTo>
                    <a:pt x="118078" y="98860"/>
                  </a:lnTo>
                  <a:lnTo>
                    <a:pt x="118078" y="100534"/>
                  </a:lnTo>
                  <a:lnTo>
                    <a:pt x="118078" y="102231"/>
                  </a:lnTo>
                  <a:lnTo>
                    <a:pt x="116485" y="102231"/>
                  </a:lnTo>
                  <a:lnTo>
                    <a:pt x="116485" y="103906"/>
                  </a:lnTo>
                  <a:lnTo>
                    <a:pt x="116485" y="105603"/>
                  </a:lnTo>
                  <a:lnTo>
                    <a:pt x="116485" y="107277"/>
                  </a:lnTo>
                  <a:lnTo>
                    <a:pt x="114665" y="107277"/>
                  </a:lnTo>
                  <a:lnTo>
                    <a:pt x="114665" y="108974"/>
                  </a:lnTo>
                  <a:lnTo>
                    <a:pt x="114665" y="110649"/>
                  </a:lnTo>
                  <a:lnTo>
                    <a:pt x="113073" y="110649"/>
                  </a:lnTo>
                  <a:lnTo>
                    <a:pt x="113073" y="112346"/>
                  </a:lnTo>
                  <a:lnTo>
                    <a:pt x="113073" y="114020"/>
                  </a:lnTo>
                  <a:lnTo>
                    <a:pt x="113073" y="115695"/>
                  </a:lnTo>
                  <a:lnTo>
                    <a:pt x="111252" y="115695"/>
                  </a:lnTo>
                  <a:lnTo>
                    <a:pt x="111252" y="115695"/>
                  </a:lnTo>
                </a:path>
                <a:path w="174625" h="242570">
                  <a:moveTo>
                    <a:pt x="106247" y="163462"/>
                  </a:moveTo>
                  <a:lnTo>
                    <a:pt x="106247" y="165136"/>
                  </a:lnTo>
                  <a:lnTo>
                    <a:pt x="106247" y="165136"/>
                  </a:lnTo>
                  <a:lnTo>
                    <a:pt x="104427" y="165136"/>
                  </a:lnTo>
                  <a:lnTo>
                    <a:pt x="104427" y="166833"/>
                  </a:lnTo>
                  <a:lnTo>
                    <a:pt x="102835" y="166833"/>
                  </a:lnTo>
                  <a:lnTo>
                    <a:pt x="102835" y="168508"/>
                  </a:lnTo>
                  <a:lnTo>
                    <a:pt x="101014" y="168508"/>
                  </a:lnTo>
                  <a:lnTo>
                    <a:pt x="101014" y="170748"/>
                  </a:lnTo>
                  <a:lnTo>
                    <a:pt x="99422" y="170748"/>
                  </a:lnTo>
                  <a:lnTo>
                    <a:pt x="97147" y="170748"/>
                  </a:lnTo>
                  <a:lnTo>
                    <a:pt x="97147" y="172445"/>
                  </a:lnTo>
                  <a:lnTo>
                    <a:pt x="95554" y="172445"/>
                  </a:lnTo>
                  <a:lnTo>
                    <a:pt x="95554" y="174119"/>
                  </a:lnTo>
                  <a:lnTo>
                    <a:pt x="92142" y="174119"/>
                  </a:lnTo>
                  <a:lnTo>
                    <a:pt x="92142" y="175816"/>
                  </a:lnTo>
                  <a:lnTo>
                    <a:pt x="86909" y="175816"/>
                  </a:lnTo>
                  <a:lnTo>
                    <a:pt x="86909" y="177491"/>
                  </a:lnTo>
                  <a:lnTo>
                    <a:pt x="83724" y="177491"/>
                  </a:lnTo>
                  <a:lnTo>
                    <a:pt x="83724" y="179188"/>
                  </a:lnTo>
                  <a:lnTo>
                    <a:pt x="80311" y="179188"/>
                  </a:lnTo>
                  <a:lnTo>
                    <a:pt x="80311" y="180862"/>
                  </a:lnTo>
                  <a:lnTo>
                    <a:pt x="78491" y="180862"/>
                  </a:lnTo>
                  <a:lnTo>
                    <a:pt x="76898" y="180862"/>
                  </a:lnTo>
                  <a:lnTo>
                    <a:pt x="76898" y="182559"/>
                  </a:lnTo>
                  <a:lnTo>
                    <a:pt x="75078" y="182559"/>
                  </a:lnTo>
                  <a:lnTo>
                    <a:pt x="73486" y="182559"/>
                  </a:lnTo>
                  <a:lnTo>
                    <a:pt x="73486" y="184234"/>
                  </a:lnTo>
                  <a:lnTo>
                    <a:pt x="70073" y="184234"/>
                  </a:lnTo>
                  <a:lnTo>
                    <a:pt x="70073" y="185931"/>
                  </a:lnTo>
                  <a:lnTo>
                    <a:pt x="68480" y="185931"/>
                  </a:lnTo>
                  <a:lnTo>
                    <a:pt x="68480" y="187605"/>
                  </a:lnTo>
                  <a:lnTo>
                    <a:pt x="65068" y="187605"/>
                  </a:lnTo>
                  <a:lnTo>
                    <a:pt x="65068" y="189280"/>
                  </a:lnTo>
                  <a:lnTo>
                    <a:pt x="63248" y="189280"/>
                  </a:lnTo>
                  <a:lnTo>
                    <a:pt x="63248" y="190977"/>
                  </a:lnTo>
                  <a:lnTo>
                    <a:pt x="61655" y="190977"/>
                  </a:lnTo>
                  <a:lnTo>
                    <a:pt x="59835" y="190977"/>
                  </a:lnTo>
                  <a:lnTo>
                    <a:pt x="59835" y="192651"/>
                  </a:lnTo>
                  <a:lnTo>
                    <a:pt x="58242" y="192651"/>
                  </a:lnTo>
                  <a:lnTo>
                    <a:pt x="58242" y="194348"/>
                  </a:lnTo>
                  <a:lnTo>
                    <a:pt x="56422" y="194348"/>
                  </a:lnTo>
                  <a:lnTo>
                    <a:pt x="56422" y="196023"/>
                  </a:lnTo>
                  <a:lnTo>
                    <a:pt x="54830" y="196023"/>
                  </a:lnTo>
                  <a:lnTo>
                    <a:pt x="54830" y="197720"/>
                  </a:lnTo>
                  <a:lnTo>
                    <a:pt x="53010" y="197720"/>
                  </a:lnTo>
                  <a:lnTo>
                    <a:pt x="53010" y="199394"/>
                  </a:lnTo>
                  <a:lnTo>
                    <a:pt x="53010" y="201091"/>
                  </a:lnTo>
                  <a:lnTo>
                    <a:pt x="51417" y="201091"/>
                  </a:lnTo>
                  <a:lnTo>
                    <a:pt x="51417" y="202766"/>
                  </a:lnTo>
                  <a:lnTo>
                    <a:pt x="49824" y="202766"/>
                  </a:lnTo>
                  <a:lnTo>
                    <a:pt x="49824" y="204463"/>
                  </a:lnTo>
                  <a:lnTo>
                    <a:pt x="49824" y="206137"/>
                  </a:lnTo>
                  <a:lnTo>
                    <a:pt x="47549" y="206137"/>
                  </a:lnTo>
                  <a:lnTo>
                    <a:pt x="47549" y="207835"/>
                  </a:lnTo>
                  <a:lnTo>
                    <a:pt x="45729" y="209509"/>
                  </a:lnTo>
                  <a:lnTo>
                    <a:pt x="45729" y="211206"/>
                  </a:lnTo>
                  <a:lnTo>
                    <a:pt x="44137" y="211206"/>
                  </a:lnTo>
                  <a:lnTo>
                    <a:pt x="44137" y="212880"/>
                  </a:lnTo>
                  <a:lnTo>
                    <a:pt x="42317" y="212880"/>
                  </a:lnTo>
                  <a:lnTo>
                    <a:pt x="42317" y="214578"/>
                  </a:lnTo>
                  <a:lnTo>
                    <a:pt x="42317" y="216252"/>
                  </a:lnTo>
                  <a:lnTo>
                    <a:pt x="40724" y="216252"/>
                  </a:lnTo>
                  <a:lnTo>
                    <a:pt x="40724" y="218492"/>
                  </a:lnTo>
                  <a:lnTo>
                    <a:pt x="38904" y="218492"/>
                  </a:lnTo>
                  <a:lnTo>
                    <a:pt x="38904" y="220189"/>
                  </a:lnTo>
                  <a:lnTo>
                    <a:pt x="37311" y="220189"/>
                  </a:lnTo>
                  <a:lnTo>
                    <a:pt x="37311" y="221864"/>
                  </a:lnTo>
                  <a:lnTo>
                    <a:pt x="35719" y="221864"/>
                  </a:lnTo>
                  <a:lnTo>
                    <a:pt x="35719" y="223561"/>
                  </a:lnTo>
                  <a:lnTo>
                    <a:pt x="33899" y="223561"/>
                  </a:lnTo>
                  <a:lnTo>
                    <a:pt x="33899" y="225235"/>
                  </a:lnTo>
                  <a:lnTo>
                    <a:pt x="32306" y="225235"/>
                  </a:lnTo>
                  <a:lnTo>
                    <a:pt x="32306" y="226932"/>
                  </a:lnTo>
                  <a:lnTo>
                    <a:pt x="30486" y="226932"/>
                  </a:lnTo>
                  <a:lnTo>
                    <a:pt x="30486" y="228607"/>
                  </a:lnTo>
                  <a:lnTo>
                    <a:pt x="27073" y="228607"/>
                  </a:lnTo>
                  <a:lnTo>
                    <a:pt x="27073" y="230304"/>
                  </a:lnTo>
                  <a:lnTo>
                    <a:pt x="22068" y="231978"/>
                  </a:lnTo>
                  <a:lnTo>
                    <a:pt x="22068" y="233675"/>
                  </a:lnTo>
                  <a:lnTo>
                    <a:pt x="18655" y="233675"/>
                  </a:lnTo>
                  <a:lnTo>
                    <a:pt x="18655" y="235350"/>
                  </a:lnTo>
                  <a:lnTo>
                    <a:pt x="17063" y="235350"/>
                  </a:lnTo>
                  <a:lnTo>
                    <a:pt x="15243" y="235350"/>
                  </a:lnTo>
                  <a:lnTo>
                    <a:pt x="13650" y="235350"/>
                  </a:lnTo>
                  <a:lnTo>
                    <a:pt x="13650" y="237047"/>
                  </a:lnTo>
                  <a:lnTo>
                    <a:pt x="11830" y="237047"/>
                  </a:lnTo>
                  <a:lnTo>
                    <a:pt x="10238" y="237047"/>
                  </a:lnTo>
                  <a:lnTo>
                    <a:pt x="10238" y="238721"/>
                  </a:lnTo>
                  <a:lnTo>
                    <a:pt x="5005" y="238721"/>
                  </a:lnTo>
                  <a:lnTo>
                    <a:pt x="5005" y="240418"/>
                  </a:lnTo>
                  <a:lnTo>
                    <a:pt x="0" y="240418"/>
                  </a:lnTo>
                  <a:lnTo>
                    <a:pt x="0" y="242093"/>
                  </a:lnTo>
                </a:path>
                <a:path w="174625" h="242570">
                  <a:moveTo>
                    <a:pt x="5005" y="240418"/>
                  </a:moveTo>
                  <a:lnTo>
                    <a:pt x="5005" y="240418"/>
                  </a:lnTo>
                  <a:lnTo>
                    <a:pt x="5005" y="240418"/>
                  </a:lnTo>
                  <a:close/>
                </a:path>
              </a:pathLst>
            </a:custGeom>
            <a:ln w="15207">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9" name="object 59"/>
            <p:cNvPicPr/>
            <p:nvPr/>
          </p:nvPicPr>
          <p:blipFill>
            <a:blip r:embed="rId36" cstate="print"/>
            <a:stretch>
              <a:fillRect/>
            </a:stretch>
          </p:blipFill>
          <p:spPr>
            <a:xfrm>
              <a:off x="5374656" y="5454012"/>
              <a:ext cx="779721" cy="1287179"/>
            </a:xfrm>
            <a:prstGeom prst="rect">
              <a:avLst/>
            </a:prstGeom>
          </p:spPr>
        </p:pic>
        <p:pic>
          <p:nvPicPr>
            <p:cNvPr id="60" name="object 60"/>
            <p:cNvPicPr/>
            <p:nvPr/>
          </p:nvPicPr>
          <p:blipFill>
            <a:blip r:embed="rId37" cstate="print"/>
            <a:stretch>
              <a:fillRect/>
            </a:stretch>
          </p:blipFill>
          <p:spPr>
            <a:xfrm>
              <a:off x="5388694" y="5459475"/>
              <a:ext cx="749826" cy="1247607"/>
            </a:xfrm>
            <a:prstGeom prst="rect">
              <a:avLst/>
            </a:prstGeom>
          </p:spPr>
        </p:pic>
        <p:pic>
          <p:nvPicPr>
            <p:cNvPr id="61" name="object 61"/>
            <p:cNvPicPr/>
            <p:nvPr/>
          </p:nvPicPr>
          <p:blipFill>
            <a:blip r:embed="rId38" cstate="print"/>
            <a:stretch>
              <a:fillRect/>
            </a:stretch>
          </p:blipFill>
          <p:spPr>
            <a:xfrm>
              <a:off x="5116667" y="5683312"/>
              <a:ext cx="337740" cy="941446"/>
            </a:xfrm>
            <a:prstGeom prst="rect">
              <a:avLst/>
            </a:prstGeom>
          </p:spPr>
        </p:pic>
        <p:pic>
          <p:nvPicPr>
            <p:cNvPr id="62" name="object 62"/>
            <p:cNvPicPr/>
            <p:nvPr/>
          </p:nvPicPr>
          <p:blipFill>
            <a:blip r:embed="rId39" cstate="print"/>
            <a:stretch>
              <a:fillRect/>
            </a:stretch>
          </p:blipFill>
          <p:spPr>
            <a:xfrm>
              <a:off x="5158649" y="5699862"/>
              <a:ext cx="267089" cy="884769"/>
            </a:xfrm>
            <a:prstGeom prst="rect">
              <a:avLst/>
            </a:prstGeom>
          </p:spPr>
        </p:pic>
        <p:pic>
          <p:nvPicPr>
            <p:cNvPr id="63" name="object 63"/>
            <p:cNvPicPr/>
            <p:nvPr/>
          </p:nvPicPr>
          <p:blipFill>
            <a:blip r:embed="rId40" cstate="print"/>
            <a:stretch>
              <a:fillRect/>
            </a:stretch>
          </p:blipFill>
          <p:spPr>
            <a:xfrm>
              <a:off x="5245438" y="5314843"/>
              <a:ext cx="248510" cy="247727"/>
            </a:xfrm>
            <a:prstGeom prst="rect">
              <a:avLst/>
            </a:prstGeom>
          </p:spPr>
        </p:pic>
        <p:sp>
          <p:nvSpPr>
            <p:cNvPr id="64" name="object 64"/>
            <p:cNvSpPr/>
            <p:nvPr/>
          </p:nvSpPr>
          <p:spPr>
            <a:xfrm>
              <a:off x="5279793" y="5332244"/>
              <a:ext cx="180340" cy="180975"/>
            </a:xfrm>
            <a:custGeom>
              <a:avLst/>
              <a:gdLst/>
              <a:ahLst/>
              <a:cxnLst/>
              <a:rect l="l" t="t" r="r" b="b"/>
              <a:pathLst>
                <a:path w="180339" h="180975">
                  <a:moveTo>
                    <a:pt x="88729" y="0"/>
                  </a:moveTo>
                  <a:lnTo>
                    <a:pt x="53941" y="7178"/>
                  </a:lnTo>
                  <a:lnTo>
                    <a:pt x="25765" y="26680"/>
                  </a:lnTo>
                  <a:lnTo>
                    <a:pt x="6889" y="55452"/>
                  </a:lnTo>
                  <a:lnTo>
                    <a:pt x="0" y="90442"/>
                  </a:lnTo>
                  <a:lnTo>
                    <a:pt x="6889" y="125422"/>
                  </a:lnTo>
                  <a:lnTo>
                    <a:pt x="25765" y="154196"/>
                  </a:lnTo>
                  <a:lnTo>
                    <a:pt x="53941" y="173703"/>
                  </a:lnTo>
                  <a:lnTo>
                    <a:pt x="88729" y="180885"/>
                  </a:lnTo>
                  <a:lnTo>
                    <a:pt x="124640" y="173703"/>
                  </a:lnTo>
                  <a:lnTo>
                    <a:pt x="153513" y="154196"/>
                  </a:lnTo>
                  <a:lnTo>
                    <a:pt x="172744" y="125422"/>
                  </a:lnTo>
                  <a:lnTo>
                    <a:pt x="179733" y="90442"/>
                  </a:lnTo>
                  <a:lnTo>
                    <a:pt x="172744" y="55452"/>
                  </a:lnTo>
                  <a:lnTo>
                    <a:pt x="153513" y="26680"/>
                  </a:lnTo>
                  <a:lnTo>
                    <a:pt x="124640" y="7178"/>
                  </a:lnTo>
                  <a:lnTo>
                    <a:pt x="88729" y="0"/>
                  </a:lnTo>
                  <a:close/>
                </a:path>
              </a:pathLst>
            </a:custGeom>
            <a:solidFill>
              <a:srgbClr val="D9D9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object 65"/>
            <p:cNvSpPr/>
            <p:nvPr/>
          </p:nvSpPr>
          <p:spPr>
            <a:xfrm>
              <a:off x="5279793" y="5332244"/>
              <a:ext cx="180340" cy="180975"/>
            </a:xfrm>
            <a:custGeom>
              <a:avLst/>
              <a:gdLst/>
              <a:ahLst/>
              <a:cxnLst/>
              <a:rect l="l" t="t" r="r" b="b"/>
              <a:pathLst>
                <a:path w="180339" h="180975">
                  <a:moveTo>
                    <a:pt x="0" y="90442"/>
                  </a:moveTo>
                  <a:lnTo>
                    <a:pt x="6889" y="55452"/>
                  </a:lnTo>
                  <a:lnTo>
                    <a:pt x="25765" y="26680"/>
                  </a:lnTo>
                  <a:lnTo>
                    <a:pt x="53941" y="7178"/>
                  </a:lnTo>
                  <a:lnTo>
                    <a:pt x="88729" y="0"/>
                  </a:lnTo>
                  <a:lnTo>
                    <a:pt x="124640" y="7178"/>
                  </a:lnTo>
                  <a:lnTo>
                    <a:pt x="153513" y="26680"/>
                  </a:lnTo>
                  <a:lnTo>
                    <a:pt x="172744" y="55452"/>
                  </a:lnTo>
                  <a:lnTo>
                    <a:pt x="179733" y="90442"/>
                  </a:lnTo>
                  <a:lnTo>
                    <a:pt x="172744" y="125422"/>
                  </a:lnTo>
                  <a:lnTo>
                    <a:pt x="153513" y="154196"/>
                  </a:lnTo>
                  <a:lnTo>
                    <a:pt x="124640" y="173703"/>
                  </a:lnTo>
                  <a:lnTo>
                    <a:pt x="88729" y="180885"/>
                  </a:lnTo>
                  <a:lnTo>
                    <a:pt x="53941" y="173703"/>
                  </a:lnTo>
                  <a:lnTo>
                    <a:pt x="25765" y="154196"/>
                  </a:lnTo>
                  <a:lnTo>
                    <a:pt x="6889" y="125422"/>
                  </a:lnTo>
                  <a:lnTo>
                    <a:pt x="0" y="90442"/>
                  </a:lnTo>
                  <a:close/>
                </a:path>
              </a:pathLst>
            </a:custGeom>
            <a:ln w="5069">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6" name="object 66"/>
          <p:cNvGrpSpPr/>
          <p:nvPr/>
        </p:nvGrpSpPr>
        <p:grpSpPr>
          <a:xfrm>
            <a:off x="2575661" y="3686433"/>
            <a:ext cx="222250" cy="224790"/>
            <a:chOff x="2575661" y="3686433"/>
            <a:chExt cx="222250" cy="224790"/>
          </a:xfrm>
        </p:grpSpPr>
        <p:pic>
          <p:nvPicPr>
            <p:cNvPr id="67" name="object 67"/>
            <p:cNvPicPr/>
            <p:nvPr/>
          </p:nvPicPr>
          <p:blipFill>
            <a:blip r:embed="rId41" cstate="print"/>
            <a:stretch>
              <a:fillRect/>
            </a:stretch>
          </p:blipFill>
          <p:spPr>
            <a:xfrm>
              <a:off x="2575661" y="3686433"/>
              <a:ext cx="222152" cy="224692"/>
            </a:xfrm>
            <a:prstGeom prst="rect">
              <a:avLst/>
            </a:prstGeom>
          </p:spPr>
        </p:pic>
        <p:pic>
          <p:nvPicPr>
            <p:cNvPr id="68" name="object 68"/>
            <p:cNvPicPr/>
            <p:nvPr/>
          </p:nvPicPr>
          <p:blipFill>
            <a:blip r:embed="rId42" cstate="print"/>
            <a:stretch>
              <a:fillRect/>
            </a:stretch>
          </p:blipFill>
          <p:spPr>
            <a:xfrm>
              <a:off x="2592329" y="3691218"/>
              <a:ext cx="184669" cy="185864"/>
            </a:xfrm>
            <a:prstGeom prst="rect">
              <a:avLst/>
            </a:prstGeom>
          </p:spPr>
        </p:pic>
      </p:grpSp>
      <p:grpSp>
        <p:nvGrpSpPr>
          <p:cNvPr id="69" name="object 69"/>
          <p:cNvGrpSpPr/>
          <p:nvPr/>
        </p:nvGrpSpPr>
        <p:grpSpPr>
          <a:xfrm>
            <a:off x="2575661" y="4003143"/>
            <a:ext cx="222250" cy="223520"/>
            <a:chOff x="2575661" y="4003143"/>
            <a:chExt cx="222250" cy="223520"/>
          </a:xfrm>
        </p:grpSpPr>
        <p:pic>
          <p:nvPicPr>
            <p:cNvPr id="70" name="object 70"/>
            <p:cNvPicPr/>
            <p:nvPr/>
          </p:nvPicPr>
          <p:blipFill>
            <a:blip r:embed="rId43" cstate="print"/>
            <a:stretch>
              <a:fillRect/>
            </a:stretch>
          </p:blipFill>
          <p:spPr>
            <a:xfrm>
              <a:off x="2575661" y="4003143"/>
              <a:ext cx="222152" cy="223149"/>
            </a:xfrm>
            <a:prstGeom prst="rect">
              <a:avLst/>
            </a:prstGeom>
          </p:spPr>
        </p:pic>
        <p:pic>
          <p:nvPicPr>
            <p:cNvPr id="71" name="object 71"/>
            <p:cNvPicPr/>
            <p:nvPr/>
          </p:nvPicPr>
          <p:blipFill>
            <a:blip r:embed="rId44" cstate="print"/>
            <a:stretch>
              <a:fillRect/>
            </a:stretch>
          </p:blipFill>
          <p:spPr>
            <a:xfrm>
              <a:off x="2592329" y="4006195"/>
              <a:ext cx="184668" cy="184280"/>
            </a:xfrm>
            <a:prstGeom prst="rect">
              <a:avLst/>
            </a:prstGeom>
          </p:spPr>
        </p:pic>
      </p:grpSp>
      <p:sp>
        <p:nvSpPr>
          <p:cNvPr id="72" name="object 72"/>
          <p:cNvSpPr txBox="1"/>
          <p:nvPr/>
        </p:nvSpPr>
        <p:spPr>
          <a:xfrm>
            <a:off x="2834066" y="3562071"/>
            <a:ext cx="654685" cy="631825"/>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24300"/>
              </a:lnSpc>
              <a:spcBef>
                <a:spcPts val="95"/>
              </a:spcBef>
              <a:spcAft>
                <a:spcPts val="0"/>
              </a:spcAft>
              <a:buClrTx/>
              <a:buSzTx/>
              <a:buFontTx/>
              <a:buNone/>
              <a:tabLst/>
              <a:defRPr/>
            </a:pPr>
            <a:r>
              <a:rPr kumimoji="0" sz="1500" b="0" i="1" u="none" strike="noStrike" kern="1200" cap="none" spc="105" normalizeH="0" baseline="0" noProof="0" dirty="0">
                <a:ln>
                  <a:noFill/>
                </a:ln>
                <a:solidFill>
                  <a:prstClr val="black"/>
                </a:solidFill>
                <a:effectLst/>
                <a:uLnTx/>
                <a:uFillTx/>
                <a:latin typeface="Arial"/>
                <a:ea typeface="+mn-ea"/>
                <a:cs typeface="Arial"/>
              </a:rPr>
              <a:t>r</a:t>
            </a:r>
            <a:r>
              <a:rPr kumimoji="0" sz="1500" b="0" i="1" u="none" strike="noStrike" kern="1200" cap="none" spc="95" normalizeH="0" baseline="0" noProof="0" dirty="0">
                <a:ln>
                  <a:noFill/>
                </a:ln>
                <a:solidFill>
                  <a:prstClr val="black"/>
                </a:solidFill>
                <a:effectLst/>
                <a:uLnTx/>
                <a:uFillTx/>
                <a:latin typeface="Arial"/>
                <a:ea typeface="+mn-ea"/>
                <a:cs typeface="Arial"/>
              </a:rPr>
              <a:t> </a:t>
            </a:r>
            <a:r>
              <a:rPr kumimoji="0" sz="1600" b="0" i="0" u="none" strike="noStrike" kern="1200" cap="none" spc="-190" normalizeH="0" baseline="0" noProof="0" dirty="0">
                <a:ln>
                  <a:noFill/>
                </a:ln>
                <a:solidFill>
                  <a:prstClr val="black"/>
                </a:solidFill>
                <a:effectLst/>
                <a:uLnTx/>
                <a:uFillTx/>
                <a:latin typeface="Cambria Math"/>
                <a:ea typeface="+mn-ea"/>
                <a:cs typeface="Cambria Math"/>
              </a:rPr>
              <a:t>∈</a:t>
            </a:r>
            <a:r>
              <a:rPr kumimoji="0" sz="1600" b="0" i="0" u="none" strike="noStrike" kern="1200" cap="none" spc="-75" normalizeH="0" baseline="0" noProof="0" dirty="0">
                <a:ln>
                  <a:noFill/>
                </a:ln>
                <a:solidFill>
                  <a:prstClr val="black"/>
                </a:solidFill>
                <a:effectLst/>
                <a:uLnTx/>
                <a:uFillTx/>
                <a:latin typeface="Cambria Math"/>
                <a:ea typeface="+mn-ea"/>
                <a:cs typeface="Cambria Math"/>
              </a:rPr>
              <a:t> </a:t>
            </a:r>
            <a:r>
              <a:rPr kumimoji="0" sz="1500" b="0" i="1" u="none" strike="noStrike" kern="1200" cap="none" spc="50" normalizeH="0" baseline="0" noProof="0" dirty="0">
                <a:ln>
                  <a:noFill/>
                </a:ln>
                <a:solidFill>
                  <a:prstClr val="black"/>
                </a:solidFill>
                <a:effectLst/>
                <a:uLnTx/>
                <a:uFillTx/>
                <a:latin typeface="Arial"/>
                <a:ea typeface="+mn-ea"/>
                <a:cs typeface="Arial"/>
              </a:rPr>
              <a:t>v.S </a:t>
            </a:r>
            <a:r>
              <a:rPr kumimoji="0" sz="1500" b="0" i="1" u="none" strike="noStrike" kern="1200" cap="none" spc="-405" normalizeH="0" baseline="0" noProof="0" dirty="0">
                <a:ln>
                  <a:noFill/>
                </a:ln>
                <a:solidFill>
                  <a:prstClr val="black"/>
                </a:solidFill>
                <a:effectLst/>
                <a:uLnTx/>
                <a:uFillTx/>
                <a:latin typeface="Arial"/>
                <a:ea typeface="+mn-ea"/>
                <a:cs typeface="Arial"/>
              </a:rPr>
              <a:t> </a:t>
            </a:r>
            <a:r>
              <a:rPr kumimoji="0" sz="1500" b="0" i="1" u="none" strike="noStrike" kern="1200" cap="none" spc="105" normalizeH="0" baseline="0" noProof="0" dirty="0">
                <a:ln>
                  <a:noFill/>
                </a:ln>
                <a:solidFill>
                  <a:prstClr val="black"/>
                </a:solidFill>
                <a:effectLst/>
                <a:uLnTx/>
                <a:uFillTx/>
                <a:latin typeface="Arial"/>
                <a:ea typeface="+mn-ea"/>
                <a:cs typeface="Arial"/>
              </a:rPr>
              <a:t>r</a:t>
            </a:r>
            <a:r>
              <a:rPr kumimoji="0" sz="1500" b="0" i="1" u="none" strike="noStrike" kern="1200" cap="none" spc="100" normalizeH="0" baseline="0" noProof="0" dirty="0">
                <a:ln>
                  <a:noFill/>
                </a:ln>
                <a:solidFill>
                  <a:prstClr val="black"/>
                </a:solidFill>
                <a:effectLst/>
                <a:uLnTx/>
                <a:uFillTx/>
                <a:latin typeface="Arial"/>
                <a:ea typeface="+mn-ea"/>
                <a:cs typeface="Arial"/>
              </a:rPr>
              <a:t> </a:t>
            </a:r>
            <a:r>
              <a:rPr kumimoji="0" sz="1600" b="0" i="0" u="none" strike="noStrike" kern="1200" cap="none" spc="-370" normalizeH="0" baseline="0" noProof="0" dirty="0">
                <a:ln>
                  <a:noFill/>
                </a:ln>
                <a:solidFill>
                  <a:prstClr val="black"/>
                </a:solidFill>
                <a:effectLst/>
                <a:uLnTx/>
                <a:uFillTx/>
                <a:latin typeface="Cambria Math"/>
                <a:ea typeface="+mn-ea"/>
                <a:cs typeface="Cambria Math"/>
              </a:rPr>
              <a:t>∈</a:t>
            </a:r>
            <a:r>
              <a:rPr kumimoji="0" sz="1500" b="0" i="1" u="none" strike="noStrike" kern="1200" cap="none" spc="-370" normalizeH="0" baseline="0" noProof="0" dirty="0">
                <a:ln>
                  <a:noFill/>
                </a:ln>
                <a:solidFill>
                  <a:prstClr val="black"/>
                </a:solidFill>
                <a:effectLst/>
                <a:uLnTx/>
                <a:uFillTx/>
                <a:latin typeface="Arial"/>
                <a:ea typeface="+mn-ea"/>
                <a:cs typeface="Arial"/>
              </a:rPr>
              <a:t>/</a:t>
            </a:r>
            <a:r>
              <a:rPr kumimoji="0" sz="1500" b="0" i="1" u="none" strike="noStrike" kern="1200" cap="none" spc="-345" normalizeH="0" baseline="0" noProof="0" dirty="0">
                <a:ln>
                  <a:noFill/>
                </a:ln>
                <a:solidFill>
                  <a:prstClr val="black"/>
                </a:solidFill>
                <a:effectLst/>
                <a:uLnTx/>
                <a:uFillTx/>
                <a:latin typeface="Arial"/>
                <a:ea typeface="+mn-ea"/>
                <a:cs typeface="Arial"/>
              </a:rPr>
              <a:t> </a:t>
            </a:r>
            <a:r>
              <a:rPr kumimoji="0" sz="1500" b="0" i="1" u="none" strike="noStrike" kern="1200" cap="none" spc="50" normalizeH="0" baseline="0" noProof="0" dirty="0">
                <a:ln>
                  <a:noFill/>
                </a:ln>
                <a:solidFill>
                  <a:prstClr val="black"/>
                </a:solidFill>
                <a:effectLst/>
                <a:uLnTx/>
                <a:uFillTx/>
                <a:latin typeface="Arial"/>
                <a:ea typeface="+mn-ea"/>
                <a:cs typeface="Arial"/>
              </a:rPr>
              <a:t>v.S</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73" name="TextBox 72">
            <a:extLst>
              <a:ext uri="{FF2B5EF4-FFF2-40B4-BE49-F238E27FC236}">
                <a16:creationId xmlns:a16="http://schemas.microsoft.com/office/drawing/2014/main" id="{470D03BF-E9C4-4ADC-8AA7-A4D23D7A486C}"/>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74" name="Slide Number Placeholder 73">
            <a:extLst>
              <a:ext uri="{FF2B5EF4-FFF2-40B4-BE49-F238E27FC236}">
                <a16:creationId xmlns:a16="http://schemas.microsoft.com/office/drawing/2014/main" id="{6BA45290-90E7-40DB-8DE8-BCC4553AD0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27653" y="461899"/>
            <a:ext cx="248729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Definitions</a:t>
            </a:r>
            <a:endParaRPr sz="4400">
              <a:latin typeface="Calibri"/>
              <a:cs typeface="Calibri"/>
            </a:endParaRPr>
          </a:p>
        </p:txBody>
      </p:sp>
      <p:pic>
        <p:nvPicPr>
          <p:cNvPr id="3" name="object 3"/>
          <p:cNvPicPr/>
          <p:nvPr/>
        </p:nvPicPr>
        <p:blipFill>
          <a:blip r:embed="rId2" cstate="print"/>
          <a:stretch>
            <a:fillRect/>
          </a:stretch>
        </p:blipFill>
        <p:spPr>
          <a:xfrm>
            <a:off x="3133613" y="1331083"/>
            <a:ext cx="89035" cy="130637"/>
          </a:xfrm>
          <a:prstGeom prst="rect">
            <a:avLst/>
          </a:prstGeom>
        </p:spPr>
      </p:pic>
      <p:sp>
        <p:nvSpPr>
          <p:cNvPr id="4" name="object 4"/>
          <p:cNvSpPr/>
          <p:nvPr/>
        </p:nvSpPr>
        <p:spPr>
          <a:xfrm>
            <a:off x="3293236" y="1329651"/>
            <a:ext cx="815340" cy="166370"/>
          </a:xfrm>
          <a:custGeom>
            <a:avLst/>
            <a:gdLst/>
            <a:ahLst/>
            <a:cxnLst/>
            <a:rect l="l" t="t" r="r" b="b"/>
            <a:pathLst>
              <a:path w="815339" h="166369">
                <a:moveTo>
                  <a:pt x="53733" y="3073"/>
                </a:moveTo>
                <a:lnTo>
                  <a:pt x="22847" y="29514"/>
                </a:lnTo>
                <a:lnTo>
                  <a:pt x="3898" y="65963"/>
                </a:lnTo>
                <a:lnTo>
                  <a:pt x="0" y="95224"/>
                </a:lnTo>
                <a:lnTo>
                  <a:pt x="533" y="106705"/>
                </a:lnTo>
                <a:lnTo>
                  <a:pt x="8521" y="145300"/>
                </a:lnTo>
                <a:lnTo>
                  <a:pt x="19977" y="165862"/>
                </a:lnTo>
                <a:lnTo>
                  <a:pt x="23050" y="165862"/>
                </a:lnTo>
                <a:lnTo>
                  <a:pt x="18364" y="152057"/>
                </a:lnTo>
                <a:lnTo>
                  <a:pt x="15557" y="139852"/>
                </a:lnTo>
                <a:lnTo>
                  <a:pt x="14198" y="127965"/>
                </a:lnTo>
                <a:lnTo>
                  <a:pt x="13830" y="115074"/>
                </a:lnTo>
                <a:lnTo>
                  <a:pt x="14693" y="96215"/>
                </a:lnTo>
                <a:lnTo>
                  <a:pt x="21602" y="58496"/>
                </a:lnTo>
                <a:lnTo>
                  <a:pt x="37820" y="21602"/>
                </a:lnTo>
                <a:lnTo>
                  <a:pt x="44704" y="12687"/>
                </a:lnTo>
                <a:lnTo>
                  <a:pt x="53733" y="3073"/>
                </a:lnTo>
                <a:close/>
              </a:path>
              <a:path w="815339" h="166369">
                <a:moveTo>
                  <a:pt x="207238" y="3073"/>
                </a:moveTo>
                <a:lnTo>
                  <a:pt x="158127" y="3073"/>
                </a:lnTo>
                <a:lnTo>
                  <a:pt x="158127" y="6146"/>
                </a:lnTo>
                <a:lnTo>
                  <a:pt x="170395" y="7581"/>
                </a:lnTo>
                <a:lnTo>
                  <a:pt x="171932" y="9220"/>
                </a:lnTo>
                <a:lnTo>
                  <a:pt x="171932" y="22936"/>
                </a:lnTo>
                <a:lnTo>
                  <a:pt x="170395" y="27647"/>
                </a:lnTo>
                <a:lnTo>
                  <a:pt x="161188" y="59791"/>
                </a:lnTo>
                <a:lnTo>
                  <a:pt x="105918" y="59791"/>
                </a:lnTo>
                <a:lnTo>
                  <a:pt x="116662" y="21501"/>
                </a:lnTo>
                <a:lnTo>
                  <a:pt x="118224" y="10655"/>
                </a:lnTo>
                <a:lnTo>
                  <a:pt x="124358" y="7581"/>
                </a:lnTo>
                <a:lnTo>
                  <a:pt x="135102" y="6146"/>
                </a:lnTo>
                <a:lnTo>
                  <a:pt x="135102" y="3073"/>
                </a:lnTo>
                <a:lnTo>
                  <a:pt x="82905" y="3073"/>
                </a:lnTo>
                <a:lnTo>
                  <a:pt x="82905" y="6146"/>
                </a:lnTo>
                <a:lnTo>
                  <a:pt x="95173" y="7581"/>
                </a:lnTo>
                <a:lnTo>
                  <a:pt x="96710" y="9220"/>
                </a:lnTo>
                <a:lnTo>
                  <a:pt x="96710" y="22936"/>
                </a:lnTo>
                <a:lnTo>
                  <a:pt x="95173" y="27647"/>
                </a:lnTo>
                <a:lnTo>
                  <a:pt x="67551" y="124294"/>
                </a:lnTo>
                <a:lnTo>
                  <a:pt x="66014" y="125933"/>
                </a:lnTo>
                <a:lnTo>
                  <a:pt x="55270" y="127368"/>
                </a:lnTo>
                <a:lnTo>
                  <a:pt x="55270" y="130441"/>
                </a:lnTo>
                <a:lnTo>
                  <a:pt x="102844" y="130441"/>
                </a:lnTo>
                <a:lnTo>
                  <a:pt x="102844" y="127368"/>
                </a:lnTo>
                <a:lnTo>
                  <a:pt x="92113" y="125933"/>
                </a:lnTo>
                <a:lnTo>
                  <a:pt x="89039" y="124294"/>
                </a:lnTo>
                <a:lnTo>
                  <a:pt x="89039" y="118148"/>
                </a:lnTo>
                <a:lnTo>
                  <a:pt x="90576" y="116713"/>
                </a:lnTo>
                <a:lnTo>
                  <a:pt x="90576" y="115074"/>
                </a:lnTo>
                <a:lnTo>
                  <a:pt x="102844" y="67576"/>
                </a:lnTo>
                <a:lnTo>
                  <a:pt x="158127" y="67576"/>
                </a:lnTo>
                <a:lnTo>
                  <a:pt x="145846" y="113652"/>
                </a:lnTo>
                <a:lnTo>
                  <a:pt x="142773" y="122859"/>
                </a:lnTo>
                <a:lnTo>
                  <a:pt x="139700" y="125933"/>
                </a:lnTo>
                <a:lnTo>
                  <a:pt x="125895" y="127368"/>
                </a:lnTo>
                <a:lnTo>
                  <a:pt x="125895" y="130441"/>
                </a:lnTo>
                <a:lnTo>
                  <a:pt x="179603" y="130441"/>
                </a:lnTo>
                <a:lnTo>
                  <a:pt x="179603" y="127368"/>
                </a:lnTo>
                <a:lnTo>
                  <a:pt x="167335" y="127368"/>
                </a:lnTo>
                <a:lnTo>
                  <a:pt x="164261" y="125933"/>
                </a:lnTo>
                <a:lnTo>
                  <a:pt x="164261" y="115074"/>
                </a:lnTo>
                <a:lnTo>
                  <a:pt x="190347" y="21501"/>
                </a:lnTo>
                <a:lnTo>
                  <a:pt x="193421" y="9220"/>
                </a:lnTo>
                <a:lnTo>
                  <a:pt x="194957" y="9220"/>
                </a:lnTo>
                <a:lnTo>
                  <a:pt x="207238" y="6146"/>
                </a:lnTo>
                <a:lnTo>
                  <a:pt x="207238" y="3073"/>
                </a:lnTo>
                <a:close/>
              </a:path>
              <a:path w="815339" h="166369">
                <a:moveTo>
                  <a:pt x="290131" y="72085"/>
                </a:moveTo>
                <a:lnTo>
                  <a:pt x="287972" y="61277"/>
                </a:lnTo>
                <a:lnTo>
                  <a:pt x="282067" y="52501"/>
                </a:lnTo>
                <a:lnTo>
                  <a:pt x="277088" y="49149"/>
                </a:lnTo>
                <a:lnTo>
                  <a:pt x="273291" y="46596"/>
                </a:lnTo>
                <a:lnTo>
                  <a:pt x="273253" y="56718"/>
                </a:lnTo>
                <a:lnTo>
                  <a:pt x="273253" y="67576"/>
                </a:lnTo>
                <a:lnTo>
                  <a:pt x="257898" y="113652"/>
                </a:lnTo>
                <a:lnTo>
                  <a:pt x="234873" y="129006"/>
                </a:lnTo>
                <a:lnTo>
                  <a:pt x="225653" y="129006"/>
                </a:lnTo>
                <a:lnTo>
                  <a:pt x="219506" y="121221"/>
                </a:lnTo>
                <a:lnTo>
                  <a:pt x="219506" y="110578"/>
                </a:lnTo>
                <a:lnTo>
                  <a:pt x="234873" y="65938"/>
                </a:lnTo>
                <a:lnTo>
                  <a:pt x="259435" y="49149"/>
                </a:lnTo>
                <a:lnTo>
                  <a:pt x="268643" y="49149"/>
                </a:lnTo>
                <a:lnTo>
                  <a:pt x="273253" y="56718"/>
                </a:lnTo>
                <a:lnTo>
                  <a:pt x="273253" y="46596"/>
                </a:lnTo>
                <a:lnTo>
                  <a:pt x="222402" y="63639"/>
                </a:lnTo>
                <a:lnTo>
                  <a:pt x="204165" y="105867"/>
                </a:lnTo>
                <a:lnTo>
                  <a:pt x="206108" y="117360"/>
                </a:lnTo>
                <a:lnTo>
                  <a:pt x="211645" y="126060"/>
                </a:lnTo>
                <a:lnTo>
                  <a:pt x="220357" y="131584"/>
                </a:lnTo>
                <a:lnTo>
                  <a:pt x="231813" y="133515"/>
                </a:lnTo>
                <a:lnTo>
                  <a:pt x="241884" y="132384"/>
                </a:lnTo>
                <a:lnTo>
                  <a:pt x="277825" y="106032"/>
                </a:lnTo>
                <a:lnTo>
                  <a:pt x="288709" y="83578"/>
                </a:lnTo>
                <a:lnTo>
                  <a:pt x="290131" y="72085"/>
                </a:lnTo>
                <a:close/>
              </a:path>
              <a:path w="815339" h="166369">
                <a:moveTo>
                  <a:pt x="376097" y="49149"/>
                </a:moveTo>
                <a:lnTo>
                  <a:pt x="373024" y="44437"/>
                </a:lnTo>
                <a:lnTo>
                  <a:pt x="363816" y="44437"/>
                </a:lnTo>
                <a:lnTo>
                  <a:pt x="357682" y="47510"/>
                </a:lnTo>
                <a:lnTo>
                  <a:pt x="353072" y="53657"/>
                </a:lnTo>
                <a:lnTo>
                  <a:pt x="347357" y="59956"/>
                </a:lnTo>
                <a:lnTo>
                  <a:pt x="341934" y="66941"/>
                </a:lnTo>
                <a:lnTo>
                  <a:pt x="337083" y="74180"/>
                </a:lnTo>
                <a:lnTo>
                  <a:pt x="333095" y="81292"/>
                </a:lnTo>
                <a:lnTo>
                  <a:pt x="331571" y="87439"/>
                </a:lnTo>
                <a:lnTo>
                  <a:pt x="339420" y="52222"/>
                </a:lnTo>
                <a:lnTo>
                  <a:pt x="340753" y="46266"/>
                </a:lnTo>
                <a:lnTo>
                  <a:pt x="340791" y="44437"/>
                </a:lnTo>
                <a:lnTo>
                  <a:pt x="332320" y="46266"/>
                </a:lnTo>
                <a:lnTo>
                  <a:pt x="310083" y="50584"/>
                </a:lnTo>
                <a:lnTo>
                  <a:pt x="310083" y="53657"/>
                </a:lnTo>
                <a:lnTo>
                  <a:pt x="314680" y="52222"/>
                </a:lnTo>
                <a:lnTo>
                  <a:pt x="320827" y="52222"/>
                </a:lnTo>
                <a:lnTo>
                  <a:pt x="323888" y="55295"/>
                </a:lnTo>
                <a:lnTo>
                  <a:pt x="323888" y="61429"/>
                </a:lnTo>
                <a:lnTo>
                  <a:pt x="320700" y="74180"/>
                </a:lnTo>
                <a:lnTo>
                  <a:pt x="305473" y="130441"/>
                </a:lnTo>
                <a:lnTo>
                  <a:pt x="319290" y="130441"/>
                </a:lnTo>
                <a:lnTo>
                  <a:pt x="326123" y="110197"/>
                </a:lnTo>
                <a:lnTo>
                  <a:pt x="331381" y="95961"/>
                </a:lnTo>
                <a:lnTo>
                  <a:pt x="335292" y="87439"/>
                </a:lnTo>
                <a:lnTo>
                  <a:pt x="336346" y="85140"/>
                </a:lnTo>
                <a:lnTo>
                  <a:pt x="342328" y="75145"/>
                </a:lnTo>
                <a:lnTo>
                  <a:pt x="348475" y="64503"/>
                </a:lnTo>
                <a:lnTo>
                  <a:pt x="354609" y="58356"/>
                </a:lnTo>
                <a:lnTo>
                  <a:pt x="359206" y="58356"/>
                </a:lnTo>
                <a:lnTo>
                  <a:pt x="360743" y="59791"/>
                </a:lnTo>
                <a:lnTo>
                  <a:pt x="362280" y="64503"/>
                </a:lnTo>
                <a:lnTo>
                  <a:pt x="373024" y="64503"/>
                </a:lnTo>
                <a:lnTo>
                  <a:pt x="376097" y="61429"/>
                </a:lnTo>
                <a:lnTo>
                  <a:pt x="376097" y="58356"/>
                </a:lnTo>
                <a:lnTo>
                  <a:pt x="376097" y="49149"/>
                </a:lnTo>
                <a:close/>
              </a:path>
              <a:path w="815339" h="166369">
                <a:moveTo>
                  <a:pt x="419061" y="110578"/>
                </a:moveTo>
                <a:lnTo>
                  <a:pt x="416001" y="108940"/>
                </a:lnTo>
                <a:lnTo>
                  <a:pt x="411391" y="115074"/>
                </a:lnTo>
                <a:lnTo>
                  <a:pt x="409854" y="116713"/>
                </a:lnTo>
                <a:lnTo>
                  <a:pt x="408330" y="118148"/>
                </a:lnTo>
                <a:lnTo>
                  <a:pt x="402183" y="124294"/>
                </a:lnTo>
                <a:lnTo>
                  <a:pt x="397586" y="124294"/>
                </a:lnTo>
                <a:lnTo>
                  <a:pt x="396049" y="122859"/>
                </a:lnTo>
                <a:lnTo>
                  <a:pt x="396049" y="119786"/>
                </a:lnTo>
                <a:lnTo>
                  <a:pt x="397586" y="116713"/>
                </a:lnTo>
                <a:lnTo>
                  <a:pt x="399110" y="112014"/>
                </a:lnTo>
                <a:lnTo>
                  <a:pt x="399110" y="107505"/>
                </a:lnTo>
                <a:lnTo>
                  <a:pt x="417537" y="46075"/>
                </a:lnTo>
                <a:lnTo>
                  <a:pt x="416001" y="44437"/>
                </a:lnTo>
                <a:lnTo>
                  <a:pt x="403860" y="47155"/>
                </a:lnTo>
                <a:lnTo>
                  <a:pt x="396049" y="48564"/>
                </a:lnTo>
                <a:lnTo>
                  <a:pt x="390525" y="49072"/>
                </a:lnTo>
                <a:lnTo>
                  <a:pt x="385305" y="49149"/>
                </a:lnTo>
                <a:lnTo>
                  <a:pt x="385305" y="53657"/>
                </a:lnTo>
                <a:lnTo>
                  <a:pt x="397586" y="53657"/>
                </a:lnTo>
                <a:lnTo>
                  <a:pt x="397586" y="62865"/>
                </a:lnTo>
                <a:lnTo>
                  <a:pt x="396049" y="65938"/>
                </a:lnTo>
                <a:lnTo>
                  <a:pt x="386842" y="101358"/>
                </a:lnTo>
                <a:lnTo>
                  <a:pt x="383768" y="112014"/>
                </a:lnTo>
                <a:lnTo>
                  <a:pt x="382231" y="118148"/>
                </a:lnTo>
                <a:lnTo>
                  <a:pt x="382231" y="129006"/>
                </a:lnTo>
                <a:lnTo>
                  <a:pt x="385305" y="133515"/>
                </a:lnTo>
                <a:lnTo>
                  <a:pt x="391439" y="133515"/>
                </a:lnTo>
                <a:lnTo>
                  <a:pt x="397916" y="132283"/>
                </a:lnTo>
                <a:lnTo>
                  <a:pt x="404101" y="128333"/>
                </a:lnTo>
                <a:lnTo>
                  <a:pt x="407962" y="124294"/>
                </a:lnTo>
                <a:lnTo>
                  <a:pt x="410870" y="121246"/>
                </a:lnTo>
                <a:lnTo>
                  <a:pt x="419061" y="110578"/>
                </a:lnTo>
                <a:close/>
              </a:path>
              <a:path w="815339" h="166369">
                <a:moveTo>
                  <a:pt x="423672" y="9220"/>
                </a:moveTo>
                <a:lnTo>
                  <a:pt x="419061" y="3073"/>
                </a:lnTo>
                <a:lnTo>
                  <a:pt x="408330" y="3073"/>
                </a:lnTo>
                <a:lnTo>
                  <a:pt x="405257" y="7581"/>
                </a:lnTo>
                <a:lnTo>
                  <a:pt x="405257" y="19862"/>
                </a:lnTo>
                <a:lnTo>
                  <a:pt x="408330" y="24574"/>
                </a:lnTo>
                <a:lnTo>
                  <a:pt x="419061" y="24574"/>
                </a:lnTo>
                <a:lnTo>
                  <a:pt x="423672" y="19862"/>
                </a:lnTo>
                <a:lnTo>
                  <a:pt x="423672" y="9220"/>
                </a:lnTo>
                <a:close/>
              </a:path>
              <a:path w="815339" h="166369">
                <a:moveTo>
                  <a:pt x="500430" y="47510"/>
                </a:moveTo>
                <a:lnTo>
                  <a:pt x="445160" y="47510"/>
                </a:lnTo>
                <a:lnTo>
                  <a:pt x="439013" y="70650"/>
                </a:lnTo>
                <a:lnTo>
                  <a:pt x="442087" y="70650"/>
                </a:lnTo>
                <a:lnTo>
                  <a:pt x="446697" y="61429"/>
                </a:lnTo>
                <a:lnTo>
                  <a:pt x="449783" y="59791"/>
                </a:lnTo>
                <a:lnTo>
                  <a:pt x="486613" y="59791"/>
                </a:lnTo>
                <a:lnTo>
                  <a:pt x="426745" y="132080"/>
                </a:lnTo>
                <a:lnTo>
                  <a:pt x="428269" y="133515"/>
                </a:lnTo>
                <a:lnTo>
                  <a:pt x="431342" y="130441"/>
                </a:lnTo>
                <a:lnTo>
                  <a:pt x="442087" y="130441"/>
                </a:lnTo>
                <a:lnTo>
                  <a:pt x="448246" y="132080"/>
                </a:lnTo>
                <a:lnTo>
                  <a:pt x="466661" y="144360"/>
                </a:lnTo>
                <a:lnTo>
                  <a:pt x="474332" y="147434"/>
                </a:lnTo>
                <a:lnTo>
                  <a:pt x="489686" y="147434"/>
                </a:lnTo>
                <a:lnTo>
                  <a:pt x="497357" y="139649"/>
                </a:lnTo>
                <a:lnTo>
                  <a:pt x="497357" y="127368"/>
                </a:lnTo>
                <a:lnTo>
                  <a:pt x="495820" y="124294"/>
                </a:lnTo>
                <a:lnTo>
                  <a:pt x="486613" y="124294"/>
                </a:lnTo>
                <a:lnTo>
                  <a:pt x="485076" y="127368"/>
                </a:lnTo>
                <a:lnTo>
                  <a:pt x="485076" y="135153"/>
                </a:lnTo>
                <a:lnTo>
                  <a:pt x="486613" y="136575"/>
                </a:lnTo>
                <a:lnTo>
                  <a:pt x="486613" y="141287"/>
                </a:lnTo>
                <a:lnTo>
                  <a:pt x="485076" y="142722"/>
                </a:lnTo>
                <a:lnTo>
                  <a:pt x="477405" y="142722"/>
                </a:lnTo>
                <a:lnTo>
                  <a:pt x="474332" y="141287"/>
                </a:lnTo>
                <a:lnTo>
                  <a:pt x="462229" y="126136"/>
                </a:lnTo>
                <a:lnTo>
                  <a:pt x="457263" y="121653"/>
                </a:lnTo>
                <a:lnTo>
                  <a:pt x="452005" y="118910"/>
                </a:lnTo>
                <a:lnTo>
                  <a:pt x="445160" y="116713"/>
                </a:lnTo>
                <a:lnTo>
                  <a:pt x="500430" y="49149"/>
                </a:lnTo>
                <a:lnTo>
                  <a:pt x="500430" y="47510"/>
                </a:lnTo>
                <a:close/>
              </a:path>
              <a:path w="815339" h="166369">
                <a:moveTo>
                  <a:pt x="594067" y="72085"/>
                </a:moveTo>
                <a:lnTo>
                  <a:pt x="592124" y="61277"/>
                </a:lnTo>
                <a:lnTo>
                  <a:pt x="586587" y="52501"/>
                </a:lnTo>
                <a:lnTo>
                  <a:pt x="581647" y="49149"/>
                </a:lnTo>
                <a:lnTo>
                  <a:pt x="578726" y="47180"/>
                </a:lnTo>
                <a:lnTo>
                  <a:pt x="578726" y="56718"/>
                </a:lnTo>
                <a:lnTo>
                  <a:pt x="578726" y="67576"/>
                </a:lnTo>
                <a:lnTo>
                  <a:pt x="563372" y="113652"/>
                </a:lnTo>
                <a:lnTo>
                  <a:pt x="540334" y="129006"/>
                </a:lnTo>
                <a:lnTo>
                  <a:pt x="531126" y="129006"/>
                </a:lnTo>
                <a:lnTo>
                  <a:pt x="524979" y="121221"/>
                </a:lnTo>
                <a:lnTo>
                  <a:pt x="524979" y="110578"/>
                </a:lnTo>
                <a:lnTo>
                  <a:pt x="540334" y="65938"/>
                </a:lnTo>
                <a:lnTo>
                  <a:pt x="564908" y="49149"/>
                </a:lnTo>
                <a:lnTo>
                  <a:pt x="572579" y="49149"/>
                </a:lnTo>
                <a:lnTo>
                  <a:pt x="578726" y="56718"/>
                </a:lnTo>
                <a:lnTo>
                  <a:pt x="578726" y="47180"/>
                </a:lnTo>
                <a:lnTo>
                  <a:pt x="577875" y="46596"/>
                </a:lnTo>
                <a:lnTo>
                  <a:pt x="566445" y="44437"/>
                </a:lnTo>
                <a:lnTo>
                  <a:pt x="545020" y="49720"/>
                </a:lnTo>
                <a:lnTo>
                  <a:pt x="526326" y="63639"/>
                </a:lnTo>
                <a:lnTo>
                  <a:pt x="513118" y="83312"/>
                </a:lnTo>
                <a:lnTo>
                  <a:pt x="508101" y="105867"/>
                </a:lnTo>
                <a:lnTo>
                  <a:pt x="510070" y="117360"/>
                </a:lnTo>
                <a:lnTo>
                  <a:pt x="515772" y="126060"/>
                </a:lnTo>
                <a:lnTo>
                  <a:pt x="524941" y="131584"/>
                </a:lnTo>
                <a:lnTo>
                  <a:pt x="537260" y="133515"/>
                </a:lnTo>
                <a:lnTo>
                  <a:pt x="546468" y="132384"/>
                </a:lnTo>
                <a:lnTo>
                  <a:pt x="582409" y="106032"/>
                </a:lnTo>
                <a:lnTo>
                  <a:pt x="592670" y="83578"/>
                </a:lnTo>
                <a:lnTo>
                  <a:pt x="594067" y="72085"/>
                </a:lnTo>
                <a:close/>
              </a:path>
              <a:path w="815339" h="166369">
                <a:moveTo>
                  <a:pt x="693851" y="110578"/>
                </a:moveTo>
                <a:lnTo>
                  <a:pt x="690778" y="107505"/>
                </a:lnTo>
                <a:lnTo>
                  <a:pt x="681570" y="119786"/>
                </a:lnTo>
                <a:lnTo>
                  <a:pt x="676960" y="122859"/>
                </a:lnTo>
                <a:lnTo>
                  <a:pt x="673900" y="122859"/>
                </a:lnTo>
                <a:lnTo>
                  <a:pt x="672363" y="121221"/>
                </a:lnTo>
                <a:lnTo>
                  <a:pt x="672363" y="119786"/>
                </a:lnTo>
                <a:lnTo>
                  <a:pt x="673900" y="107505"/>
                </a:lnTo>
                <a:lnTo>
                  <a:pt x="686117" y="67767"/>
                </a:lnTo>
                <a:lnTo>
                  <a:pt x="686168" y="64503"/>
                </a:lnTo>
                <a:lnTo>
                  <a:pt x="687705" y="59791"/>
                </a:lnTo>
                <a:lnTo>
                  <a:pt x="687705" y="55295"/>
                </a:lnTo>
                <a:lnTo>
                  <a:pt x="687705" y="49149"/>
                </a:lnTo>
                <a:lnTo>
                  <a:pt x="681570" y="44437"/>
                </a:lnTo>
                <a:lnTo>
                  <a:pt x="673900" y="44437"/>
                </a:lnTo>
                <a:lnTo>
                  <a:pt x="664552" y="46837"/>
                </a:lnTo>
                <a:lnTo>
                  <a:pt x="654494" y="54419"/>
                </a:lnTo>
                <a:lnTo>
                  <a:pt x="643013" y="67767"/>
                </a:lnTo>
                <a:lnTo>
                  <a:pt x="629361" y="87439"/>
                </a:lnTo>
                <a:lnTo>
                  <a:pt x="643178" y="46075"/>
                </a:lnTo>
                <a:lnTo>
                  <a:pt x="641642" y="44437"/>
                </a:lnTo>
                <a:lnTo>
                  <a:pt x="634695" y="46266"/>
                </a:lnTo>
                <a:lnTo>
                  <a:pt x="628599" y="47510"/>
                </a:lnTo>
                <a:lnTo>
                  <a:pt x="610946" y="50584"/>
                </a:lnTo>
                <a:lnTo>
                  <a:pt x="610946" y="53657"/>
                </a:lnTo>
                <a:lnTo>
                  <a:pt x="620153" y="53657"/>
                </a:lnTo>
                <a:lnTo>
                  <a:pt x="623227" y="55295"/>
                </a:lnTo>
                <a:lnTo>
                  <a:pt x="623227" y="62865"/>
                </a:lnTo>
                <a:lnTo>
                  <a:pt x="603275" y="130441"/>
                </a:lnTo>
                <a:lnTo>
                  <a:pt x="618629" y="130441"/>
                </a:lnTo>
                <a:lnTo>
                  <a:pt x="632866" y="91224"/>
                </a:lnTo>
                <a:lnTo>
                  <a:pt x="638581" y="82931"/>
                </a:lnTo>
                <a:lnTo>
                  <a:pt x="646557" y="70840"/>
                </a:lnTo>
                <a:lnTo>
                  <a:pt x="654113" y="62204"/>
                </a:lnTo>
                <a:lnTo>
                  <a:pt x="660806" y="57023"/>
                </a:lnTo>
                <a:lnTo>
                  <a:pt x="666203" y="55295"/>
                </a:lnTo>
                <a:lnTo>
                  <a:pt x="669290" y="55295"/>
                </a:lnTo>
                <a:lnTo>
                  <a:pt x="670826" y="56718"/>
                </a:lnTo>
                <a:lnTo>
                  <a:pt x="670826" y="69011"/>
                </a:lnTo>
                <a:lnTo>
                  <a:pt x="669290" y="75145"/>
                </a:lnTo>
                <a:lnTo>
                  <a:pt x="660057" y="107505"/>
                </a:lnTo>
                <a:lnTo>
                  <a:pt x="656996" y="118148"/>
                </a:lnTo>
                <a:lnTo>
                  <a:pt x="656996" y="129006"/>
                </a:lnTo>
                <a:lnTo>
                  <a:pt x="660057" y="132080"/>
                </a:lnTo>
                <a:lnTo>
                  <a:pt x="666203" y="132080"/>
                </a:lnTo>
                <a:lnTo>
                  <a:pt x="672465" y="131305"/>
                </a:lnTo>
                <a:lnTo>
                  <a:pt x="678307" y="128231"/>
                </a:lnTo>
                <a:lnTo>
                  <a:pt x="683818" y="122859"/>
                </a:lnTo>
                <a:lnTo>
                  <a:pt x="684999" y="121704"/>
                </a:lnTo>
                <a:lnTo>
                  <a:pt x="693851" y="110578"/>
                </a:lnTo>
                <a:close/>
              </a:path>
              <a:path w="815339" h="166369">
                <a:moveTo>
                  <a:pt x="755230" y="72085"/>
                </a:moveTo>
                <a:lnTo>
                  <a:pt x="748258" y="27584"/>
                </a:lnTo>
                <a:lnTo>
                  <a:pt x="736815" y="0"/>
                </a:lnTo>
                <a:lnTo>
                  <a:pt x="732218" y="1435"/>
                </a:lnTo>
                <a:lnTo>
                  <a:pt x="736244" y="13258"/>
                </a:lnTo>
                <a:lnTo>
                  <a:pt x="739114" y="25679"/>
                </a:lnTo>
                <a:lnTo>
                  <a:pt x="740841" y="38671"/>
                </a:lnTo>
                <a:lnTo>
                  <a:pt x="741426" y="52222"/>
                </a:lnTo>
                <a:lnTo>
                  <a:pt x="740321" y="71780"/>
                </a:lnTo>
                <a:lnTo>
                  <a:pt x="732358" y="112598"/>
                </a:lnTo>
                <a:lnTo>
                  <a:pt x="709676" y="154279"/>
                </a:lnTo>
                <a:lnTo>
                  <a:pt x="701522" y="162788"/>
                </a:lnTo>
                <a:lnTo>
                  <a:pt x="704583" y="165862"/>
                </a:lnTo>
                <a:lnTo>
                  <a:pt x="731824" y="138214"/>
                </a:lnTo>
                <a:lnTo>
                  <a:pt x="751344" y="101333"/>
                </a:lnTo>
                <a:lnTo>
                  <a:pt x="754900" y="82245"/>
                </a:lnTo>
                <a:lnTo>
                  <a:pt x="755230" y="72085"/>
                </a:lnTo>
                <a:close/>
              </a:path>
              <a:path w="815339" h="166369">
                <a:moveTo>
                  <a:pt x="795185" y="116713"/>
                </a:moveTo>
                <a:lnTo>
                  <a:pt x="790473" y="112014"/>
                </a:lnTo>
                <a:lnTo>
                  <a:pt x="778256" y="112014"/>
                </a:lnTo>
                <a:lnTo>
                  <a:pt x="773658" y="116713"/>
                </a:lnTo>
                <a:lnTo>
                  <a:pt x="773658" y="129006"/>
                </a:lnTo>
                <a:lnTo>
                  <a:pt x="778256" y="133515"/>
                </a:lnTo>
                <a:lnTo>
                  <a:pt x="790473" y="133515"/>
                </a:lnTo>
                <a:lnTo>
                  <a:pt x="795185" y="129006"/>
                </a:lnTo>
                <a:lnTo>
                  <a:pt x="795185" y="116713"/>
                </a:lnTo>
                <a:close/>
              </a:path>
              <a:path w="815339" h="166369">
                <a:moveTo>
                  <a:pt x="815022" y="49149"/>
                </a:moveTo>
                <a:lnTo>
                  <a:pt x="810526" y="44437"/>
                </a:lnTo>
                <a:lnTo>
                  <a:pt x="798245" y="44437"/>
                </a:lnTo>
                <a:lnTo>
                  <a:pt x="793546" y="49149"/>
                </a:lnTo>
                <a:lnTo>
                  <a:pt x="793546" y="61429"/>
                </a:lnTo>
                <a:lnTo>
                  <a:pt x="798245" y="65938"/>
                </a:lnTo>
                <a:lnTo>
                  <a:pt x="810526" y="65938"/>
                </a:lnTo>
                <a:lnTo>
                  <a:pt x="815022" y="61429"/>
                </a:lnTo>
                <a:lnTo>
                  <a:pt x="815022" y="49149"/>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object 5"/>
          <p:cNvPicPr/>
          <p:nvPr/>
        </p:nvPicPr>
        <p:blipFill>
          <a:blip r:embed="rId3" cstate="print"/>
          <a:stretch>
            <a:fillRect/>
          </a:stretch>
        </p:blipFill>
        <p:spPr>
          <a:xfrm>
            <a:off x="4223479" y="1328012"/>
            <a:ext cx="297738" cy="135142"/>
          </a:xfrm>
          <a:prstGeom prst="rect">
            <a:avLst/>
          </a:prstGeom>
        </p:spPr>
      </p:pic>
      <p:sp>
        <p:nvSpPr>
          <p:cNvPr id="6" name="object 6"/>
          <p:cNvSpPr/>
          <p:nvPr/>
        </p:nvSpPr>
        <p:spPr>
          <a:xfrm>
            <a:off x="4616361" y="1328013"/>
            <a:ext cx="589915" cy="149225"/>
          </a:xfrm>
          <a:custGeom>
            <a:avLst/>
            <a:gdLst/>
            <a:ahLst/>
            <a:cxnLst/>
            <a:rect l="l" t="t" r="r" b="b"/>
            <a:pathLst>
              <a:path w="589914" h="149225">
                <a:moveTo>
                  <a:pt x="89014" y="112217"/>
                </a:moveTo>
                <a:lnTo>
                  <a:pt x="87591" y="109143"/>
                </a:lnTo>
                <a:lnTo>
                  <a:pt x="76746" y="122859"/>
                </a:lnTo>
                <a:lnTo>
                  <a:pt x="73672" y="124498"/>
                </a:lnTo>
                <a:lnTo>
                  <a:pt x="69164" y="124498"/>
                </a:lnTo>
                <a:lnTo>
                  <a:pt x="67525" y="122859"/>
                </a:lnTo>
                <a:lnTo>
                  <a:pt x="67525" y="121424"/>
                </a:lnTo>
                <a:lnTo>
                  <a:pt x="68097" y="118351"/>
                </a:lnTo>
                <a:lnTo>
                  <a:pt x="69659" y="112522"/>
                </a:lnTo>
                <a:lnTo>
                  <a:pt x="72110" y="104952"/>
                </a:lnTo>
                <a:lnTo>
                  <a:pt x="75311" y="96862"/>
                </a:lnTo>
                <a:lnTo>
                  <a:pt x="78651" y="83959"/>
                </a:lnTo>
                <a:lnTo>
                  <a:pt x="81597" y="73202"/>
                </a:lnTo>
                <a:lnTo>
                  <a:pt x="83705" y="65062"/>
                </a:lnTo>
                <a:lnTo>
                  <a:pt x="84518" y="59994"/>
                </a:lnTo>
                <a:lnTo>
                  <a:pt x="84518" y="56934"/>
                </a:lnTo>
                <a:lnTo>
                  <a:pt x="84518" y="52222"/>
                </a:lnTo>
                <a:lnTo>
                  <a:pt x="78371" y="46075"/>
                </a:lnTo>
                <a:lnTo>
                  <a:pt x="70599" y="46075"/>
                </a:lnTo>
                <a:lnTo>
                  <a:pt x="61074" y="48679"/>
                </a:lnTo>
                <a:lnTo>
                  <a:pt x="50698" y="56489"/>
                </a:lnTo>
                <a:lnTo>
                  <a:pt x="39179" y="69481"/>
                </a:lnTo>
                <a:lnTo>
                  <a:pt x="26200" y="87642"/>
                </a:lnTo>
                <a:lnTo>
                  <a:pt x="47510" y="6146"/>
                </a:lnTo>
                <a:lnTo>
                  <a:pt x="49110" y="0"/>
                </a:lnTo>
                <a:lnTo>
                  <a:pt x="40665" y="1206"/>
                </a:lnTo>
                <a:lnTo>
                  <a:pt x="18415" y="4711"/>
                </a:lnTo>
                <a:lnTo>
                  <a:pt x="18415" y="7785"/>
                </a:lnTo>
                <a:lnTo>
                  <a:pt x="24561" y="7785"/>
                </a:lnTo>
                <a:lnTo>
                  <a:pt x="26200" y="6146"/>
                </a:lnTo>
                <a:lnTo>
                  <a:pt x="30695" y="9220"/>
                </a:lnTo>
                <a:lnTo>
                  <a:pt x="30695" y="20066"/>
                </a:lnTo>
                <a:lnTo>
                  <a:pt x="29260" y="26212"/>
                </a:lnTo>
                <a:lnTo>
                  <a:pt x="27635" y="26212"/>
                </a:lnTo>
                <a:lnTo>
                  <a:pt x="27635" y="29286"/>
                </a:lnTo>
                <a:lnTo>
                  <a:pt x="26200" y="32359"/>
                </a:lnTo>
                <a:lnTo>
                  <a:pt x="0" y="132080"/>
                </a:lnTo>
                <a:lnTo>
                  <a:pt x="15354" y="132080"/>
                </a:lnTo>
                <a:lnTo>
                  <a:pt x="20218" y="113880"/>
                </a:lnTo>
                <a:lnTo>
                  <a:pt x="24028" y="101409"/>
                </a:lnTo>
                <a:lnTo>
                  <a:pt x="28105" y="92392"/>
                </a:lnTo>
                <a:lnTo>
                  <a:pt x="31546" y="87642"/>
                </a:lnTo>
                <a:lnTo>
                  <a:pt x="33769" y="84569"/>
                </a:lnTo>
                <a:lnTo>
                  <a:pt x="41363" y="73774"/>
                </a:lnTo>
                <a:lnTo>
                  <a:pt x="49555" y="64985"/>
                </a:lnTo>
                <a:lnTo>
                  <a:pt x="57162" y="59093"/>
                </a:lnTo>
                <a:lnTo>
                  <a:pt x="63030" y="56934"/>
                </a:lnTo>
                <a:lnTo>
                  <a:pt x="66103" y="56934"/>
                </a:lnTo>
                <a:lnTo>
                  <a:pt x="69164" y="58356"/>
                </a:lnTo>
                <a:lnTo>
                  <a:pt x="69164" y="61429"/>
                </a:lnTo>
                <a:lnTo>
                  <a:pt x="67525" y="64503"/>
                </a:lnTo>
                <a:lnTo>
                  <a:pt x="67525" y="67576"/>
                </a:lnTo>
                <a:lnTo>
                  <a:pt x="56896" y="107505"/>
                </a:lnTo>
                <a:lnTo>
                  <a:pt x="53809" y="118389"/>
                </a:lnTo>
                <a:lnTo>
                  <a:pt x="52184" y="124498"/>
                </a:lnTo>
                <a:lnTo>
                  <a:pt x="52184" y="130644"/>
                </a:lnTo>
                <a:lnTo>
                  <a:pt x="56896" y="133718"/>
                </a:lnTo>
                <a:lnTo>
                  <a:pt x="61391" y="133718"/>
                </a:lnTo>
                <a:lnTo>
                  <a:pt x="68097" y="132715"/>
                </a:lnTo>
                <a:lnTo>
                  <a:pt x="74663" y="129260"/>
                </a:lnTo>
                <a:lnTo>
                  <a:pt x="79603" y="124498"/>
                </a:lnTo>
                <a:lnTo>
                  <a:pt x="81508" y="122656"/>
                </a:lnTo>
                <a:lnTo>
                  <a:pt x="89014" y="112217"/>
                </a:lnTo>
                <a:close/>
              </a:path>
              <a:path w="589914" h="149225">
                <a:moveTo>
                  <a:pt x="185813" y="73723"/>
                </a:moveTo>
                <a:lnTo>
                  <a:pt x="183883" y="62915"/>
                </a:lnTo>
                <a:lnTo>
                  <a:pt x="178371" y="54140"/>
                </a:lnTo>
                <a:lnTo>
                  <a:pt x="173418" y="50787"/>
                </a:lnTo>
                <a:lnTo>
                  <a:pt x="169659" y="48234"/>
                </a:lnTo>
                <a:lnTo>
                  <a:pt x="168821" y="48082"/>
                </a:lnTo>
                <a:lnTo>
                  <a:pt x="168821" y="58356"/>
                </a:lnTo>
                <a:lnTo>
                  <a:pt x="168821" y="69215"/>
                </a:lnTo>
                <a:lnTo>
                  <a:pt x="155117" y="115290"/>
                </a:lnTo>
                <a:lnTo>
                  <a:pt x="131991" y="130644"/>
                </a:lnTo>
                <a:lnTo>
                  <a:pt x="122783" y="130644"/>
                </a:lnTo>
                <a:lnTo>
                  <a:pt x="116649" y="122859"/>
                </a:lnTo>
                <a:lnTo>
                  <a:pt x="116649" y="112217"/>
                </a:lnTo>
                <a:lnTo>
                  <a:pt x="131991" y="67576"/>
                </a:lnTo>
                <a:lnTo>
                  <a:pt x="155117" y="50787"/>
                </a:lnTo>
                <a:lnTo>
                  <a:pt x="164325" y="50787"/>
                </a:lnTo>
                <a:lnTo>
                  <a:pt x="168821" y="58356"/>
                </a:lnTo>
                <a:lnTo>
                  <a:pt x="168821" y="48082"/>
                </a:lnTo>
                <a:lnTo>
                  <a:pt x="118046" y="65278"/>
                </a:lnTo>
                <a:lnTo>
                  <a:pt x="99860" y="107505"/>
                </a:lnTo>
                <a:lnTo>
                  <a:pt x="101815" y="118999"/>
                </a:lnTo>
                <a:lnTo>
                  <a:pt x="107480" y="127698"/>
                </a:lnTo>
                <a:lnTo>
                  <a:pt x="116611" y="133223"/>
                </a:lnTo>
                <a:lnTo>
                  <a:pt x="128917" y="135153"/>
                </a:lnTo>
                <a:lnTo>
                  <a:pt x="138125" y="134023"/>
                </a:lnTo>
                <a:lnTo>
                  <a:pt x="174155" y="107670"/>
                </a:lnTo>
                <a:lnTo>
                  <a:pt x="184429" y="85217"/>
                </a:lnTo>
                <a:lnTo>
                  <a:pt x="185813" y="73723"/>
                </a:lnTo>
                <a:close/>
              </a:path>
              <a:path w="589914" h="149225">
                <a:moveTo>
                  <a:pt x="273392" y="50787"/>
                </a:moveTo>
                <a:lnTo>
                  <a:pt x="268681" y="46075"/>
                </a:lnTo>
                <a:lnTo>
                  <a:pt x="259473" y="46075"/>
                </a:lnTo>
                <a:lnTo>
                  <a:pt x="253339" y="49149"/>
                </a:lnTo>
                <a:lnTo>
                  <a:pt x="248831" y="55295"/>
                </a:lnTo>
                <a:lnTo>
                  <a:pt x="243103" y="61595"/>
                </a:lnTo>
                <a:lnTo>
                  <a:pt x="237858" y="68580"/>
                </a:lnTo>
                <a:lnTo>
                  <a:pt x="233502" y="75819"/>
                </a:lnTo>
                <a:lnTo>
                  <a:pt x="230416" y="82931"/>
                </a:lnTo>
                <a:lnTo>
                  <a:pt x="227342" y="89077"/>
                </a:lnTo>
                <a:lnTo>
                  <a:pt x="236410" y="53860"/>
                </a:lnTo>
                <a:lnTo>
                  <a:pt x="237985" y="47713"/>
                </a:lnTo>
                <a:lnTo>
                  <a:pt x="236562" y="46075"/>
                </a:lnTo>
                <a:lnTo>
                  <a:pt x="228066" y="47904"/>
                </a:lnTo>
                <a:lnTo>
                  <a:pt x="215785" y="50393"/>
                </a:lnTo>
                <a:lnTo>
                  <a:pt x="207289" y="52222"/>
                </a:lnTo>
                <a:lnTo>
                  <a:pt x="207289" y="55295"/>
                </a:lnTo>
                <a:lnTo>
                  <a:pt x="212001" y="53860"/>
                </a:lnTo>
                <a:lnTo>
                  <a:pt x="218135" y="53860"/>
                </a:lnTo>
                <a:lnTo>
                  <a:pt x="219570" y="56934"/>
                </a:lnTo>
                <a:lnTo>
                  <a:pt x="219570" y="63068"/>
                </a:lnTo>
                <a:lnTo>
                  <a:pt x="216382" y="75819"/>
                </a:lnTo>
                <a:lnTo>
                  <a:pt x="201155" y="132080"/>
                </a:lnTo>
                <a:lnTo>
                  <a:pt x="216509" y="132080"/>
                </a:lnTo>
                <a:lnTo>
                  <a:pt x="222453" y="111836"/>
                </a:lnTo>
                <a:lnTo>
                  <a:pt x="227241" y="97599"/>
                </a:lnTo>
                <a:lnTo>
                  <a:pt x="231025" y="89077"/>
                </a:lnTo>
                <a:lnTo>
                  <a:pt x="232041" y="86779"/>
                </a:lnTo>
                <a:lnTo>
                  <a:pt x="237985" y="76784"/>
                </a:lnTo>
                <a:lnTo>
                  <a:pt x="250266" y="59994"/>
                </a:lnTo>
                <a:lnTo>
                  <a:pt x="256400" y="59994"/>
                </a:lnTo>
                <a:lnTo>
                  <a:pt x="256463" y="61595"/>
                </a:lnTo>
                <a:lnTo>
                  <a:pt x="258038" y="66141"/>
                </a:lnTo>
                <a:lnTo>
                  <a:pt x="270319" y="66141"/>
                </a:lnTo>
                <a:lnTo>
                  <a:pt x="273392" y="63068"/>
                </a:lnTo>
                <a:lnTo>
                  <a:pt x="273392" y="59994"/>
                </a:lnTo>
                <a:lnTo>
                  <a:pt x="273392" y="50787"/>
                </a:lnTo>
                <a:close/>
              </a:path>
              <a:path w="589914" h="149225">
                <a:moveTo>
                  <a:pt x="314731" y="112217"/>
                </a:moveTo>
                <a:lnTo>
                  <a:pt x="311658" y="110578"/>
                </a:lnTo>
                <a:lnTo>
                  <a:pt x="307149" y="116713"/>
                </a:lnTo>
                <a:lnTo>
                  <a:pt x="297942" y="125933"/>
                </a:lnTo>
                <a:lnTo>
                  <a:pt x="294881" y="125933"/>
                </a:lnTo>
                <a:lnTo>
                  <a:pt x="293243" y="124498"/>
                </a:lnTo>
                <a:lnTo>
                  <a:pt x="293243" y="118351"/>
                </a:lnTo>
                <a:lnTo>
                  <a:pt x="294881" y="113652"/>
                </a:lnTo>
                <a:lnTo>
                  <a:pt x="294881" y="112217"/>
                </a:lnTo>
                <a:lnTo>
                  <a:pt x="296303" y="110578"/>
                </a:lnTo>
                <a:lnTo>
                  <a:pt x="296303" y="109143"/>
                </a:lnTo>
                <a:lnTo>
                  <a:pt x="313296" y="47713"/>
                </a:lnTo>
                <a:lnTo>
                  <a:pt x="313296" y="46075"/>
                </a:lnTo>
                <a:lnTo>
                  <a:pt x="300875" y="48793"/>
                </a:lnTo>
                <a:lnTo>
                  <a:pt x="292519" y="50203"/>
                </a:lnTo>
                <a:lnTo>
                  <a:pt x="286473" y="50711"/>
                </a:lnTo>
                <a:lnTo>
                  <a:pt x="280962" y="50787"/>
                </a:lnTo>
                <a:lnTo>
                  <a:pt x="280962" y="55295"/>
                </a:lnTo>
                <a:lnTo>
                  <a:pt x="293243" y="55295"/>
                </a:lnTo>
                <a:lnTo>
                  <a:pt x="293243" y="64503"/>
                </a:lnTo>
                <a:lnTo>
                  <a:pt x="291807" y="67576"/>
                </a:lnTo>
                <a:lnTo>
                  <a:pt x="282600" y="102997"/>
                </a:lnTo>
                <a:lnTo>
                  <a:pt x="279527" y="113652"/>
                </a:lnTo>
                <a:lnTo>
                  <a:pt x="277888" y="119786"/>
                </a:lnTo>
                <a:lnTo>
                  <a:pt x="277888" y="130644"/>
                </a:lnTo>
                <a:lnTo>
                  <a:pt x="280962" y="135153"/>
                </a:lnTo>
                <a:lnTo>
                  <a:pt x="287096" y="135153"/>
                </a:lnTo>
                <a:lnTo>
                  <a:pt x="293801" y="133921"/>
                </a:lnTo>
                <a:lnTo>
                  <a:pt x="300380" y="129971"/>
                </a:lnTo>
                <a:lnTo>
                  <a:pt x="304279" y="125933"/>
                </a:lnTo>
                <a:lnTo>
                  <a:pt x="307213" y="122885"/>
                </a:lnTo>
                <a:lnTo>
                  <a:pt x="314731" y="112217"/>
                </a:lnTo>
                <a:close/>
              </a:path>
              <a:path w="589914" h="149225">
                <a:moveTo>
                  <a:pt x="320865" y="10858"/>
                </a:moveTo>
                <a:lnTo>
                  <a:pt x="316369" y="4711"/>
                </a:lnTo>
                <a:lnTo>
                  <a:pt x="305523" y="4711"/>
                </a:lnTo>
                <a:lnTo>
                  <a:pt x="301015" y="9220"/>
                </a:lnTo>
                <a:lnTo>
                  <a:pt x="301015" y="21501"/>
                </a:lnTo>
                <a:lnTo>
                  <a:pt x="305523" y="26212"/>
                </a:lnTo>
                <a:lnTo>
                  <a:pt x="316369" y="26212"/>
                </a:lnTo>
                <a:lnTo>
                  <a:pt x="320865" y="21501"/>
                </a:lnTo>
                <a:lnTo>
                  <a:pt x="320865" y="10858"/>
                </a:lnTo>
                <a:close/>
              </a:path>
              <a:path w="589914" h="149225">
                <a:moveTo>
                  <a:pt x="397598" y="49149"/>
                </a:moveTo>
                <a:lnTo>
                  <a:pt x="342353" y="49149"/>
                </a:lnTo>
                <a:lnTo>
                  <a:pt x="336207" y="72288"/>
                </a:lnTo>
                <a:lnTo>
                  <a:pt x="339280" y="72288"/>
                </a:lnTo>
                <a:lnTo>
                  <a:pt x="342353" y="63068"/>
                </a:lnTo>
                <a:lnTo>
                  <a:pt x="345427" y="61429"/>
                </a:lnTo>
                <a:lnTo>
                  <a:pt x="383895" y="61429"/>
                </a:lnTo>
                <a:lnTo>
                  <a:pt x="322503" y="133718"/>
                </a:lnTo>
                <a:lnTo>
                  <a:pt x="323938" y="135153"/>
                </a:lnTo>
                <a:lnTo>
                  <a:pt x="326999" y="132080"/>
                </a:lnTo>
                <a:lnTo>
                  <a:pt x="337845" y="132080"/>
                </a:lnTo>
                <a:lnTo>
                  <a:pt x="343992" y="133718"/>
                </a:lnTo>
                <a:lnTo>
                  <a:pt x="353199" y="139852"/>
                </a:lnTo>
                <a:lnTo>
                  <a:pt x="363842" y="145999"/>
                </a:lnTo>
                <a:lnTo>
                  <a:pt x="369976" y="149072"/>
                </a:lnTo>
                <a:lnTo>
                  <a:pt x="385318" y="149072"/>
                </a:lnTo>
                <a:lnTo>
                  <a:pt x="390893" y="144360"/>
                </a:lnTo>
                <a:lnTo>
                  <a:pt x="394538" y="141287"/>
                </a:lnTo>
                <a:lnTo>
                  <a:pt x="394538" y="129006"/>
                </a:lnTo>
                <a:lnTo>
                  <a:pt x="391464" y="125933"/>
                </a:lnTo>
                <a:lnTo>
                  <a:pt x="383895" y="125933"/>
                </a:lnTo>
                <a:lnTo>
                  <a:pt x="380822" y="129006"/>
                </a:lnTo>
                <a:lnTo>
                  <a:pt x="380822" y="136779"/>
                </a:lnTo>
                <a:lnTo>
                  <a:pt x="382257" y="138214"/>
                </a:lnTo>
                <a:lnTo>
                  <a:pt x="382257" y="139852"/>
                </a:lnTo>
                <a:lnTo>
                  <a:pt x="383895" y="141287"/>
                </a:lnTo>
                <a:lnTo>
                  <a:pt x="383895" y="142925"/>
                </a:lnTo>
                <a:lnTo>
                  <a:pt x="380822" y="144360"/>
                </a:lnTo>
                <a:lnTo>
                  <a:pt x="373049" y="144360"/>
                </a:lnTo>
                <a:lnTo>
                  <a:pt x="369976" y="142925"/>
                </a:lnTo>
                <a:lnTo>
                  <a:pt x="363842" y="135153"/>
                </a:lnTo>
                <a:lnTo>
                  <a:pt x="361645" y="132080"/>
                </a:lnTo>
                <a:lnTo>
                  <a:pt x="358559" y="127774"/>
                </a:lnTo>
                <a:lnTo>
                  <a:pt x="353529" y="123291"/>
                </a:lnTo>
                <a:lnTo>
                  <a:pt x="347929" y="120548"/>
                </a:lnTo>
                <a:lnTo>
                  <a:pt x="340918" y="118351"/>
                </a:lnTo>
                <a:lnTo>
                  <a:pt x="388670" y="61429"/>
                </a:lnTo>
                <a:lnTo>
                  <a:pt x="397598" y="50787"/>
                </a:lnTo>
                <a:lnTo>
                  <a:pt x="397598" y="49149"/>
                </a:lnTo>
                <a:close/>
              </a:path>
              <a:path w="589914" h="149225">
                <a:moveTo>
                  <a:pt x="491324" y="73723"/>
                </a:moveTo>
                <a:lnTo>
                  <a:pt x="489140" y="62915"/>
                </a:lnTo>
                <a:lnTo>
                  <a:pt x="483057" y="54140"/>
                </a:lnTo>
                <a:lnTo>
                  <a:pt x="477799" y="50787"/>
                </a:lnTo>
                <a:lnTo>
                  <a:pt x="474345" y="48590"/>
                </a:lnTo>
                <a:lnTo>
                  <a:pt x="474345" y="58356"/>
                </a:lnTo>
                <a:lnTo>
                  <a:pt x="474345" y="69215"/>
                </a:lnTo>
                <a:lnTo>
                  <a:pt x="458990" y="115290"/>
                </a:lnTo>
                <a:lnTo>
                  <a:pt x="436067" y="130644"/>
                </a:lnTo>
                <a:lnTo>
                  <a:pt x="426859" y="130644"/>
                </a:lnTo>
                <a:lnTo>
                  <a:pt x="420725" y="122859"/>
                </a:lnTo>
                <a:lnTo>
                  <a:pt x="420725" y="112217"/>
                </a:lnTo>
                <a:lnTo>
                  <a:pt x="436067" y="67576"/>
                </a:lnTo>
                <a:lnTo>
                  <a:pt x="460629" y="50787"/>
                </a:lnTo>
                <a:lnTo>
                  <a:pt x="468198" y="50787"/>
                </a:lnTo>
                <a:lnTo>
                  <a:pt x="474345" y="58356"/>
                </a:lnTo>
                <a:lnTo>
                  <a:pt x="474345" y="48590"/>
                </a:lnTo>
                <a:lnTo>
                  <a:pt x="473798" y="48234"/>
                </a:lnTo>
                <a:lnTo>
                  <a:pt x="462064" y="46075"/>
                </a:lnTo>
                <a:lnTo>
                  <a:pt x="440690" y="51358"/>
                </a:lnTo>
                <a:lnTo>
                  <a:pt x="422008" y="65278"/>
                </a:lnTo>
                <a:lnTo>
                  <a:pt x="408762" y="84950"/>
                </a:lnTo>
                <a:lnTo>
                  <a:pt x="403745" y="107505"/>
                </a:lnTo>
                <a:lnTo>
                  <a:pt x="405930" y="118999"/>
                </a:lnTo>
                <a:lnTo>
                  <a:pt x="412000" y="127698"/>
                </a:lnTo>
                <a:lnTo>
                  <a:pt x="421271" y="133223"/>
                </a:lnTo>
                <a:lnTo>
                  <a:pt x="433006" y="135153"/>
                </a:lnTo>
                <a:lnTo>
                  <a:pt x="443014" y="134023"/>
                </a:lnTo>
                <a:lnTo>
                  <a:pt x="478370" y="107670"/>
                </a:lnTo>
                <a:lnTo>
                  <a:pt x="489686" y="85217"/>
                </a:lnTo>
                <a:lnTo>
                  <a:pt x="491324" y="73723"/>
                </a:lnTo>
                <a:close/>
              </a:path>
              <a:path w="589914" h="149225">
                <a:moveTo>
                  <a:pt x="589546" y="112217"/>
                </a:moveTo>
                <a:lnTo>
                  <a:pt x="586473" y="109143"/>
                </a:lnTo>
                <a:lnTo>
                  <a:pt x="583412" y="115290"/>
                </a:lnTo>
                <a:lnTo>
                  <a:pt x="574192" y="124498"/>
                </a:lnTo>
                <a:lnTo>
                  <a:pt x="569493" y="124498"/>
                </a:lnTo>
                <a:lnTo>
                  <a:pt x="568058" y="122859"/>
                </a:lnTo>
                <a:lnTo>
                  <a:pt x="568058" y="121424"/>
                </a:lnTo>
                <a:lnTo>
                  <a:pt x="571131" y="109143"/>
                </a:lnTo>
                <a:lnTo>
                  <a:pt x="581723" y="69405"/>
                </a:lnTo>
                <a:lnTo>
                  <a:pt x="581774" y="66141"/>
                </a:lnTo>
                <a:lnTo>
                  <a:pt x="583412" y="61429"/>
                </a:lnTo>
                <a:lnTo>
                  <a:pt x="583412" y="56934"/>
                </a:lnTo>
                <a:lnTo>
                  <a:pt x="583412" y="50787"/>
                </a:lnTo>
                <a:lnTo>
                  <a:pt x="578700" y="46075"/>
                </a:lnTo>
                <a:lnTo>
                  <a:pt x="571131" y="46075"/>
                </a:lnTo>
                <a:lnTo>
                  <a:pt x="560857" y="48475"/>
                </a:lnTo>
                <a:lnTo>
                  <a:pt x="550329" y="56057"/>
                </a:lnTo>
                <a:lnTo>
                  <a:pt x="538695" y="69405"/>
                </a:lnTo>
                <a:lnTo>
                  <a:pt x="525081" y="89077"/>
                </a:lnTo>
                <a:lnTo>
                  <a:pt x="538734" y="47904"/>
                </a:lnTo>
                <a:lnTo>
                  <a:pt x="538797" y="46075"/>
                </a:lnTo>
                <a:lnTo>
                  <a:pt x="531647" y="47904"/>
                </a:lnTo>
                <a:lnTo>
                  <a:pt x="525030" y="49149"/>
                </a:lnTo>
                <a:lnTo>
                  <a:pt x="517271" y="50393"/>
                </a:lnTo>
                <a:lnTo>
                  <a:pt x="506666" y="52222"/>
                </a:lnTo>
                <a:lnTo>
                  <a:pt x="506666" y="55295"/>
                </a:lnTo>
                <a:lnTo>
                  <a:pt x="515874" y="55295"/>
                </a:lnTo>
                <a:lnTo>
                  <a:pt x="518947" y="56934"/>
                </a:lnTo>
                <a:lnTo>
                  <a:pt x="518947" y="64503"/>
                </a:lnTo>
                <a:lnTo>
                  <a:pt x="500532" y="132080"/>
                </a:lnTo>
                <a:lnTo>
                  <a:pt x="514235" y="132080"/>
                </a:lnTo>
                <a:lnTo>
                  <a:pt x="519963" y="113423"/>
                </a:lnTo>
                <a:lnTo>
                  <a:pt x="524268" y="101409"/>
                </a:lnTo>
                <a:lnTo>
                  <a:pt x="528574" y="92862"/>
                </a:lnTo>
                <a:lnTo>
                  <a:pt x="531190" y="89077"/>
                </a:lnTo>
                <a:lnTo>
                  <a:pt x="534301" y="84569"/>
                </a:lnTo>
                <a:lnTo>
                  <a:pt x="542264" y="72478"/>
                </a:lnTo>
                <a:lnTo>
                  <a:pt x="549973" y="63842"/>
                </a:lnTo>
                <a:lnTo>
                  <a:pt x="557110" y="58661"/>
                </a:lnTo>
                <a:lnTo>
                  <a:pt x="563359" y="56934"/>
                </a:lnTo>
                <a:lnTo>
                  <a:pt x="566420" y="56934"/>
                </a:lnTo>
                <a:lnTo>
                  <a:pt x="568058" y="58356"/>
                </a:lnTo>
                <a:lnTo>
                  <a:pt x="568058" y="64503"/>
                </a:lnTo>
                <a:lnTo>
                  <a:pt x="566420" y="70650"/>
                </a:lnTo>
                <a:lnTo>
                  <a:pt x="564984" y="76784"/>
                </a:lnTo>
                <a:lnTo>
                  <a:pt x="555777" y="109143"/>
                </a:lnTo>
                <a:lnTo>
                  <a:pt x="554139" y="119786"/>
                </a:lnTo>
                <a:lnTo>
                  <a:pt x="552716" y="121424"/>
                </a:lnTo>
                <a:lnTo>
                  <a:pt x="552716" y="130644"/>
                </a:lnTo>
                <a:lnTo>
                  <a:pt x="555777" y="133718"/>
                </a:lnTo>
                <a:lnTo>
                  <a:pt x="561924" y="133718"/>
                </a:lnTo>
                <a:lnTo>
                  <a:pt x="568159" y="132943"/>
                </a:lnTo>
                <a:lnTo>
                  <a:pt x="573963" y="129870"/>
                </a:lnTo>
                <a:lnTo>
                  <a:pt x="579475" y="124498"/>
                </a:lnTo>
                <a:lnTo>
                  <a:pt x="580656" y="123342"/>
                </a:lnTo>
                <a:lnTo>
                  <a:pt x="589546" y="11221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 name="object 7"/>
          <p:cNvPicPr/>
          <p:nvPr/>
        </p:nvPicPr>
        <p:blipFill>
          <a:blip r:embed="rId4" cstate="print"/>
          <a:stretch>
            <a:fillRect/>
          </a:stretch>
        </p:blipFill>
        <p:spPr>
          <a:xfrm>
            <a:off x="2077520" y="1328012"/>
            <a:ext cx="993148" cy="370207"/>
          </a:xfrm>
          <a:prstGeom prst="rect">
            <a:avLst/>
          </a:prstGeom>
        </p:spPr>
      </p:pic>
      <p:pic>
        <p:nvPicPr>
          <p:cNvPr id="8" name="object 8"/>
          <p:cNvPicPr/>
          <p:nvPr/>
        </p:nvPicPr>
        <p:blipFill>
          <a:blip r:embed="rId5" cstate="print"/>
          <a:stretch>
            <a:fillRect/>
          </a:stretch>
        </p:blipFill>
        <p:spPr>
          <a:xfrm>
            <a:off x="5305568" y="1328012"/>
            <a:ext cx="165955" cy="135142"/>
          </a:xfrm>
          <a:prstGeom prst="rect">
            <a:avLst/>
          </a:prstGeom>
        </p:spPr>
      </p:pic>
      <p:pic>
        <p:nvPicPr>
          <p:cNvPr id="9" name="object 9"/>
          <p:cNvPicPr/>
          <p:nvPr/>
        </p:nvPicPr>
        <p:blipFill>
          <a:blip r:embed="rId6" cstate="print"/>
          <a:stretch>
            <a:fillRect/>
          </a:stretch>
        </p:blipFill>
        <p:spPr>
          <a:xfrm>
            <a:off x="5557469" y="1371012"/>
            <a:ext cx="79806" cy="92142"/>
          </a:xfrm>
          <a:prstGeom prst="rect">
            <a:avLst/>
          </a:prstGeom>
        </p:spPr>
      </p:pic>
      <p:pic>
        <p:nvPicPr>
          <p:cNvPr id="10" name="object 10"/>
          <p:cNvPicPr/>
          <p:nvPr/>
        </p:nvPicPr>
        <p:blipFill>
          <a:blip r:embed="rId7" cstate="print"/>
          <a:stretch>
            <a:fillRect/>
          </a:stretch>
        </p:blipFill>
        <p:spPr>
          <a:xfrm>
            <a:off x="5729359" y="1328012"/>
            <a:ext cx="365266" cy="135142"/>
          </a:xfrm>
          <a:prstGeom prst="rect">
            <a:avLst/>
          </a:prstGeom>
        </p:spPr>
      </p:pic>
      <p:pic>
        <p:nvPicPr>
          <p:cNvPr id="11" name="object 11"/>
          <p:cNvPicPr/>
          <p:nvPr/>
        </p:nvPicPr>
        <p:blipFill>
          <a:blip r:embed="rId8" cstate="print"/>
          <a:stretch>
            <a:fillRect/>
          </a:stretch>
        </p:blipFill>
        <p:spPr>
          <a:xfrm>
            <a:off x="6194486" y="1374083"/>
            <a:ext cx="85945" cy="89071"/>
          </a:xfrm>
          <a:prstGeom prst="rect">
            <a:avLst/>
          </a:prstGeom>
        </p:spPr>
      </p:pic>
      <p:pic>
        <p:nvPicPr>
          <p:cNvPr id="12" name="object 12"/>
          <p:cNvPicPr/>
          <p:nvPr/>
        </p:nvPicPr>
        <p:blipFill>
          <a:blip r:embed="rId9" cstate="print"/>
          <a:stretch>
            <a:fillRect/>
          </a:stretch>
        </p:blipFill>
        <p:spPr>
          <a:xfrm>
            <a:off x="6381724" y="1328012"/>
            <a:ext cx="119709" cy="135142"/>
          </a:xfrm>
          <a:prstGeom prst="rect">
            <a:avLst/>
          </a:prstGeom>
        </p:spPr>
      </p:pic>
      <p:pic>
        <p:nvPicPr>
          <p:cNvPr id="13" name="object 13"/>
          <p:cNvPicPr/>
          <p:nvPr/>
        </p:nvPicPr>
        <p:blipFill>
          <a:blip r:embed="rId10" cstate="print"/>
          <a:stretch>
            <a:fillRect/>
          </a:stretch>
        </p:blipFill>
        <p:spPr>
          <a:xfrm>
            <a:off x="6602725" y="1328012"/>
            <a:ext cx="234916" cy="135142"/>
          </a:xfrm>
          <a:prstGeom prst="rect">
            <a:avLst/>
          </a:prstGeom>
        </p:spPr>
      </p:pic>
      <p:pic>
        <p:nvPicPr>
          <p:cNvPr id="14" name="object 14"/>
          <p:cNvPicPr/>
          <p:nvPr/>
        </p:nvPicPr>
        <p:blipFill>
          <a:blip r:embed="rId11" cstate="print"/>
          <a:stretch>
            <a:fillRect/>
          </a:stretch>
        </p:blipFill>
        <p:spPr>
          <a:xfrm>
            <a:off x="3190399" y="1582939"/>
            <a:ext cx="207229" cy="115280"/>
          </a:xfrm>
          <a:prstGeom prst="rect">
            <a:avLst/>
          </a:prstGeom>
        </p:spPr>
      </p:pic>
      <p:pic>
        <p:nvPicPr>
          <p:cNvPr id="15" name="object 15"/>
          <p:cNvPicPr/>
          <p:nvPr/>
        </p:nvPicPr>
        <p:blipFill>
          <a:blip r:embed="rId12" cstate="print"/>
          <a:stretch>
            <a:fillRect/>
          </a:stretch>
        </p:blipFill>
        <p:spPr>
          <a:xfrm>
            <a:off x="3509684" y="1563077"/>
            <a:ext cx="167326" cy="135142"/>
          </a:xfrm>
          <a:prstGeom prst="rect">
            <a:avLst/>
          </a:prstGeom>
        </p:spPr>
      </p:pic>
      <p:grpSp>
        <p:nvGrpSpPr>
          <p:cNvPr id="16" name="object 16"/>
          <p:cNvGrpSpPr/>
          <p:nvPr/>
        </p:nvGrpSpPr>
        <p:grpSpPr>
          <a:xfrm>
            <a:off x="2934057" y="1549154"/>
            <a:ext cx="3905250" cy="855980"/>
            <a:chOff x="2934057" y="1549154"/>
            <a:chExt cx="3905250" cy="855980"/>
          </a:xfrm>
        </p:grpSpPr>
        <p:pic>
          <p:nvPicPr>
            <p:cNvPr id="17" name="object 17"/>
            <p:cNvPicPr/>
            <p:nvPr/>
          </p:nvPicPr>
          <p:blipFill>
            <a:blip r:embed="rId13" cstate="print"/>
            <a:stretch>
              <a:fillRect/>
            </a:stretch>
          </p:blipFill>
          <p:spPr>
            <a:xfrm>
              <a:off x="3772185" y="1606077"/>
              <a:ext cx="730614" cy="92142"/>
            </a:xfrm>
            <a:prstGeom prst="rect">
              <a:avLst/>
            </a:prstGeom>
          </p:spPr>
        </p:pic>
        <p:sp>
          <p:nvSpPr>
            <p:cNvPr id="18" name="object 18"/>
            <p:cNvSpPr/>
            <p:nvPr/>
          </p:nvSpPr>
          <p:spPr>
            <a:xfrm>
              <a:off x="5646483" y="1549526"/>
              <a:ext cx="609600" cy="194945"/>
            </a:xfrm>
            <a:custGeom>
              <a:avLst/>
              <a:gdLst/>
              <a:ahLst/>
              <a:cxnLst/>
              <a:rect l="l" t="t" r="r" b="b"/>
              <a:pathLst>
                <a:path w="609600" h="194944">
                  <a:moveTo>
                    <a:pt x="128917" y="111836"/>
                  </a:moveTo>
                  <a:lnTo>
                    <a:pt x="0" y="111836"/>
                  </a:lnTo>
                  <a:lnTo>
                    <a:pt x="0" y="121056"/>
                  </a:lnTo>
                  <a:lnTo>
                    <a:pt x="128917" y="121056"/>
                  </a:lnTo>
                  <a:lnTo>
                    <a:pt x="128917" y="111836"/>
                  </a:lnTo>
                  <a:close/>
                </a:path>
                <a:path w="609600" h="194944">
                  <a:moveTo>
                    <a:pt x="128917" y="74980"/>
                  </a:moveTo>
                  <a:lnTo>
                    <a:pt x="0" y="74980"/>
                  </a:lnTo>
                  <a:lnTo>
                    <a:pt x="0" y="82562"/>
                  </a:lnTo>
                  <a:lnTo>
                    <a:pt x="128917" y="82562"/>
                  </a:lnTo>
                  <a:lnTo>
                    <a:pt x="128917" y="74980"/>
                  </a:lnTo>
                  <a:close/>
                </a:path>
                <a:path w="609600" h="194944">
                  <a:moveTo>
                    <a:pt x="609384" y="0"/>
                  </a:moveTo>
                  <a:lnTo>
                    <a:pt x="601611" y="0"/>
                  </a:lnTo>
                  <a:lnTo>
                    <a:pt x="601611" y="6350"/>
                  </a:lnTo>
                  <a:lnTo>
                    <a:pt x="601611" y="194360"/>
                  </a:lnTo>
                  <a:lnTo>
                    <a:pt x="609384" y="194360"/>
                  </a:lnTo>
                  <a:lnTo>
                    <a:pt x="609384" y="6350"/>
                  </a:lnTo>
                  <a:lnTo>
                    <a:pt x="60938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9" name="object 19"/>
            <p:cNvPicPr/>
            <p:nvPr/>
          </p:nvPicPr>
          <p:blipFill>
            <a:blip r:embed="rId14" cstate="print"/>
            <a:stretch>
              <a:fillRect/>
            </a:stretch>
          </p:blipFill>
          <p:spPr>
            <a:xfrm>
              <a:off x="6412418" y="1560006"/>
              <a:ext cx="85945" cy="135142"/>
            </a:xfrm>
            <a:prstGeom prst="rect">
              <a:avLst/>
            </a:prstGeom>
          </p:spPr>
        </p:pic>
        <p:pic>
          <p:nvPicPr>
            <p:cNvPr id="20" name="object 20"/>
            <p:cNvPicPr/>
            <p:nvPr/>
          </p:nvPicPr>
          <p:blipFill>
            <a:blip r:embed="rId15" cstate="print"/>
            <a:stretch>
              <a:fillRect/>
            </a:stretch>
          </p:blipFill>
          <p:spPr>
            <a:xfrm>
              <a:off x="6518417" y="1609149"/>
              <a:ext cx="75099" cy="89071"/>
            </a:xfrm>
            <a:prstGeom prst="rect">
              <a:avLst/>
            </a:prstGeom>
          </p:spPr>
        </p:pic>
        <p:pic>
          <p:nvPicPr>
            <p:cNvPr id="21" name="object 21"/>
            <p:cNvPicPr/>
            <p:nvPr/>
          </p:nvPicPr>
          <p:blipFill>
            <a:blip r:embed="rId16" cstate="print"/>
            <a:stretch>
              <a:fillRect/>
            </a:stretch>
          </p:blipFill>
          <p:spPr>
            <a:xfrm>
              <a:off x="6733279" y="1590720"/>
              <a:ext cx="96585" cy="112209"/>
            </a:xfrm>
            <a:prstGeom prst="rect">
              <a:avLst/>
            </a:prstGeom>
          </p:spPr>
        </p:pic>
        <p:pic>
          <p:nvPicPr>
            <p:cNvPr id="22" name="object 22"/>
            <p:cNvPicPr/>
            <p:nvPr/>
          </p:nvPicPr>
          <p:blipFill>
            <a:blip r:embed="rId17" cstate="print"/>
            <a:stretch>
              <a:fillRect/>
            </a:stretch>
          </p:blipFill>
          <p:spPr>
            <a:xfrm>
              <a:off x="3379212" y="1788929"/>
              <a:ext cx="409855" cy="184284"/>
            </a:xfrm>
            <a:prstGeom prst="rect">
              <a:avLst/>
            </a:prstGeom>
          </p:spPr>
        </p:pic>
        <p:sp>
          <p:nvSpPr>
            <p:cNvPr id="23" name="object 23"/>
            <p:cNvSpPr/>
            <p:nvPr/>
          </p:nvSpPr>
          <p:spPr>
            <a:xfrm>
              <a:off x="3812088" y="1784219"/>
              <a:ext cx="46355" cy="195580"/>
            </a:xfrm>
            <a:custGeom>
              <a:avLst/>
              <a:gdLst/>
              <a:ahLst/>
              <a:cxnLst/>
              <a:rect l="l" t="t" r="r" b="b"/>
              <a:pathLst>
                <a:path w="46354" h="195580">
                  <a:moveTo>
                    <a:pt x="44527" y="0"/>
                  </a:moveTo>
                  <a:lnTo>
                    <a:pt x="12277" y="38495"/>
                  </a:lnTo>
                  <a:lnTo>
                    <a:pt x="623" y="84883"/>
                  </a:lnTo>
                  <a:lnTo>
                    <a:pt x="0" y="98285"/>
                  </a:lnTo>
                  <a:lnTo>
                    <a:pt x="647" y="111114"/>
                  </a:lnTo>
                  <a:lnTo>
                    <a:pt x="13812" y="158280"/>
                  </a:lnTo>
                  <a:lnTo>
                    <a:pt x="39944" y="192833"/>
                  </a:lnTo>
                  <a:lnTo>
                    <a:pt x="44527" y="195137"/>
                  </a:lnTo>
                  <a:lnTo>
                    <a:pt x="46062" y="195137"/>
                  </a:lnTo>
                  <a:lnTo>
                    <a:pt x="46062" y="192065"/>
                  </a:lnTo>
                  <a:lnTo>
                    <a:pt x="42993" y="188994"/>
                  </a:lnTo>
                  <a:lnTo>
                    <a:pt x="27825" y="168572"/>
                  </a:lnTo>
                  <a:lnTo>
                    <a:pt x="18419" y="145405"/>
                  </a:lnTo>
                  <a:lnTo>
                    <a:pt x="13621" y="121356"/>
                  </a:lnTo>
                  <a:lnTo>
                    <a:pt x="12277" y="98285"/>
                  </a:lnTo>
                  <a:lnTo>
                    <a:pt x="13836" y="73090"/>
                  </a:lnTo>
                  <a:lnTo>
                    <a:pt x="18994" y="48758"/>
                  </a:lnTo>
                  <a:lnTo>
                    <a:pt x="28473" y="26155"/>
                  </a:lnTo>
                  <a:lnTo>
                    <a:pt x="42993" y="6142"/>
                  </a:lnTo>
                  <a:lnTo>
                    <a:pt x="46062" y="3071"/>
                  </a:lnTo>
                  <a:lnTo>
                    <a:pt x="46062" y="1638"/>
                  </a:lnTo>
                  <a:lnTo>
                    <a:pt x="4452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4" name="object 24"/>
            <p:cNvPicPr/>
            <p:nvPr/>
          </p:nvPicPr>
          <p:blipFill>
            <a:blip r:embed="rId18" cstate="print"/>
            <a:stretch>
              <a:fillRect/>
            </a:stretch>
          </p:blipFill>
          <p:spPr>
            <a:xfrm>
              <a:off x="3878102" y="1784219"/>
              <a:ext cx="132007" cy="195137"/>
            </a:xfrm>
            <a:prstGeom prst="rect">
              <a:avLst/>
            </a:prstGeom>
          </p:spPr>
        </p:pic>
        <p:pic>
          <p:nvPicPr>
            <p:cNvPr id="25" name="object 25"/>
            <p:cNvPicPr/>
            <p:nvPr/>
          </p:nvPicPr>
          <p:blipFill>
            <a:blip r:embed="rId19" cstate="print"/>
            <a:stretch>
              <a:fillRect/>
            </a:stretch>
          </p:blipFill>
          <p:spPr>
            <a:xfrm>
              <a:off x="4102133" y="1814933"/>
              <a:ext cx="107431" cy="119785"/>
            </a:xfrm>
            <a:prstGeom prst="rect">
              <a:avLst/>
            </a:prstGeom>
          </p:spPr>
        </p:pic>
        <p:pic>
          <p:nvPicPr>
            <p:cNvPr id="26" name="object 26"/>
            <p:cNvPicPr/>
            <p:nvPr/>
          </p:nvPicPr>
          <p:blipFill>
            <a:blip r:embed="rId20" cstate="print"/>
            <a:stretch>
              <a:fillRect/>
            </a:stretch>
          </p:blipFill>
          <p:spPr>
            <a:xfrm>
              <a:off x="4287938" y="1844214"/>
              <a:ext cx="79806" cy="89071"/>
            </a:xfrm>
            <a:prstGeom prst="rect">
              <a:avLst/>
            </a:prstGeom>
          </p:spPr>
        </p:pic>
        <p:pic>
          <p:nvPicPr>
            <p:cNvPr id="27" name="object 27"/>
            <p:cNvPicPr/>
            <p:nvPr/>
          </p:nvPicPr>
          <p:blipFill>
            <a:blip r:embed="rId21" cstate="print"/>
            <a:stretch>
              <a:fillRect/>
            </a:stretch>
          </p:blipFill>
          <p:spPr>
            <a:xfrm>
              <a:off x="5683317" y="1798143"/>
              <a:ext cx="118072" cy="135142"/>
            </a:xfrm>
            <a:prstGeom prst="rect">
              <a:avLst/>
            </a:prstGeom>
          </p:spPr>
        </p:pic>
        <p:sp>
          <p:nvSpPr>
            <p:cNvPr id="28" name="object 28"/>
            <p:cNvSpPr/>
            <p:nvPr/>
          </p:nvSpPr>
          <p:spPr>
            <a:xfrm>
              <a:off x="5821443" y="1911785"/>
              <a:ext cx="26034" cy="46355"/>
            </a:xfrm>
            <a:custGeom>
              <a:avLst/>
              <a:gdLst/>
              <a:ahLst/>
              <a:cxnLst/>
              <a:rect l="l" t="t" r="r" b="b"/>
              <a:pathLst>
                <a:path w="26035" h="46355">
                  <a:moveTo>
                    <a:pt x="19849" y="0"/>
                  </a:moveTo>
                  <a:lnTo>
                    <a:pt x="4501" y="0"/>
                  </a:lnTo>
                  <a:lnTo>
                    <a:pt x="0" y="3071"/>
                  </a:lnTo>
                  <a:lnTo>
                    <a:pt x="0" y="16790"/>
                  </a:lnTo>
                  <a:lnTo>
                    <a:pt x="4501" y="19861"/>
                  </a:lnTo>
                  <a:lnTo>
                    <a:pt x="18416" y="19861"/>
                  </a:lnTo>
                  <a:lnTo>
                    <a:pt x="19849" y="21499"/>
                  </a:lnTo>
                  <a:lnTo>
                    <a:pt x="19849" y="22933"/>
                  </a:lnTo>
                  <a:lnTo>
                    <a:pt x="18723" y="27565"/>
                  </a:lnTo>
                  <a:lnTo>
                    <a:pt x="15449" y="32352"/>
                  </a:lnTo>
                  <a:lnTo>
                    <a:pt x="10180" y="37445"/>
                  </a:lnTo>
                  <a:lnTo>
                    <a:pt x="3069" y="42999"/>
                  </a:lnTo>
                  <a:lnTo>
                    <a:pt x="4501" y="46071"/>
                  </a:lnTo>
                  <a:lnTo>
                    <a:pt x="13729" y="40430"/>
                  </a:lnTo>
                  <a:lnTo>
                    <a:pt x="20463" y="33196"/>
                  </a:lnTo>
                  <a:lnTo>
                    <a:pt x="24587" y="25080"/>
                  </a:lnTo>
                  <a:lnTo>
                    <a:pt x="25988" y="16790"/>
                  </a:lnTo>
                  <a:lnTo>
                    <a:pt x="25988" y="7576"/>
                  </a:lnTo>
                  <a:lnTo>
                    <a:pt x="1984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9" name="object 29"/>
            <p:cNvPicPr/>
            <p:nvPr/>
          </p:nvPicPr>
          <p:blipFill>
            <a:blip r:embed="rId22" cstate="print"/>
            <a:stretch>
              <a:fillRect/>
            </a:stretch>
          </p:blipFill>
          <p:spPr>
            <a:xfrm>
              <a:off x="3964068" y="1549154"/>
              <a:ext cx="2875006" cy="855696"/>
            </a:xfrm>
            <a:prstGeom prst="rect">
              <a:avLst/>
            </a:prstGeom>
          </p:spPr>
        </p:pic>
        <p:sp>
          <p:nvSpPr>
            <p:cNvPr id="30" name="object 30"/>
            <p:cNvSpPr/>
            <p:nvPr/>
          </p:nvSpPr>
          <p:spPr>
            <a:xfrm>
              <a:off x="2934055" y="2311069"/>
              <a:ext cx="730885" cy="92710"/>
            </a:xfrm>
            <a:custGeom>
              <a:avLst/>
              <a:gdLst/>
              <a:ahLst/>
              <a:cxnLst/>
              <a:rect l="l" t="t" r="r" b="b"/>
              <a:pathLst>
                <a:path w="730885" h="92710">
                  <a:moveTo>
                    <a:pt x="64477" y="4711"/>
                  </a:moveTo>
                  <a:lnTo>
                    <a:pt x="61404" y="0"/>
                  </a:lnTo>
                  <a:lnTo>
                    <a:pt x="53733" y="0"/>
                  </a:lnTo>
                  <a:lnTo>
                    <a:pt x="48196" y="952"/>
                  </a:lnTo>
                  <a:lnTo>
                    <a:pt x="42799" y="4076"/>
                  </a:lnTo>
                  <a:lnTo>
                    <a:pt x="37109" y="9766"/>
                  </a:lnTo>
                  <a:lnTo>
                    <a:pt x="30695" y="18440"/>
                  </a:lnTo>
                  <a:lnTo>
                    <a:pt x="30695" y="1638"/>
                  </a:lnTo>
                  <a:lnTo>
                    <a:pt x="29159" y="0"/>
                  </a:lnTo>
                  <a:lnTo>
                    <a:pt x="22466" y="3251"/>
                  </a:lnTo>
                  <a:lnTo>
                    <a:pt x="15913" y="6045"/>
                  </a:lnTo>
                  <a:lnTo>
                    <a:pt x="9080" y="8534"/>
                  </a:lnTo>
                  <a:lnTo>
                    <a:pt x="1524" y="10858"/>
                  </a:lnTo>
                  <a:lnTo>
                    <a:pt x="1524" y="13931"/>
                  </a:lnTo>
                  <a:lnTo>
                    <a:pt x="12268" y="13931"/>
                  </a:lnTo>
                  <a:lnTo>
                    <a:pt x="13804" y="17005"/>
                  </a:lnTo>
                  <a:lnTo>
                    <a:pt x="13804" y="82931"/>
                  </a:lnTo>
                  <a:lnTo>
                    <a:pt x="12268" y="84569"/>
                  </a:lnTo>
                  <a:lnTo>
                    <a:pt x="0" y="87642"/>
                  </a:lnTo>
                  <a:lnTo>
                    <a:pt x="0" y="90716"/>
                  </a:lnTo>
                  <a:lnTo>
                    <a:pt x="47586" y="90716"/>
                  </a:lnTo>
                  <a:lnTo>
                    <a:pt x="47586" y="87642"/>
                  </a:lnTo>
                  <a:lnTo>
                    <a:pt x="33756" y="86004"/>
                  </a:lnTo>
                  <a:lnTo>
                    <a:pt x="30695" y="82931"/>
                  </a:lnTo>
                  <a:lnTo>
                    <a:pt x="30695" y="23139"/>
                  </a:lnTo>
                  <a:lnTo>
                    <a:pt x="38379" y="12293"/>
                  </a:lnTo>
                  <a:lnTo>
                    <a:pt x="46062" y="12293"/>
                  </a:lnTo>
                  <a:lnTo>
                    <a:pt x="52197" y="18440"/>
                  </a:lnTo>
                  <a:lnTo>
                    <a:pt x="55270" y="20078"/>
                  </a:lnTo>
                  <a:lnTo>
                    <a:pt x="61404" y="20078"/>
                  </a:lnTo>
                  <a:lnTo>
                    <a:pt x="64477" y="17005"/>
                  </a:lnTo>
                  <a:lnTo>
                    <a:pt x="64477" y="4711"/>
                  </a:lnTo>
                  <a:close/>
                </a:path>
                <a:path w="730885" h="92710">
                  <a:moveTo>
                    <a:pt x="147370" y="59994"/>
                  </a:moveTo>
                  <a:lnTo>
                    <a:pt x="144284" y="58369"/>
                  </a:lnTo>
                  <a:lnTo>
                    <a:pt x="137325" y="67983"/>
                  </a:lnTo>
                  <a:lnTo>
                    <a:pt x="130086" y="74155"/>
                  </a:lnTo>
                  <a:lnTo>
                    <a:pt x="122262" y="77457"/>
                  </a:lnTo>
                  <a:lnTo>
                    <a:pt x="113588" y="78435"/>
                  </a:lnTo>
                  <a:lnTo>
                    <a:pt x="106083" y="77508"/>
                  </a:lnTo>
                  <a:lnTo>
                    <a:pt x="84429" y="47713"/>
                  </a:lnTo>
                  <a:lnTo>
                    <a:pt x="84429" y="36868"/>
                  </a:lnTo>
                  <a:lnTo>
                    <a:pt x="144284" y="36868"/>
                  </a:lnTo>
                  <a:lnTo>
                    <a:pt x="143040" y="29286"/>
                  </a:lnTo>
                  <a:lnTo>
                    <a:pt x="131546" y="7785"/>
                  </a:lnTo>
                  <a:lnTo>
                    <a:pt x="130162" y="6565"/>
                  </a:lnTo>
                  <a:lnTo>
                    <a:pt x="124523" y="3124"/>
                  </a:lnTo>
                  <a:lnTo>
                    <a:pt x="124333" y="3060"/>
                  </a:lnTo>
                  <a:lnTo>
                    <a:pt x="124333" y="29286"/>
                  </a:lnTo>
                  <a:lnTo>
                    <a:pt x="84429" y="29286"/>
                  </a:lnTo>
                  <a:lnTo>
                    <a:pt x="86461" y="20053"/>
                  </a:lnTo>
                  <a:lnTo>
                    <a:pt x="90373" y="13309"/>
                  </a:lnTo>
                  <a:lnTo>
                    <a:pt x="96291" y="9182"/>
                  </a:lnTo>
                  <a:lnTo>
                    <a:pt x="104381" y="7785"/>
                  </a:lnTo>
                  <a:lnTo>
                    <a:pt x="112242" y="8750"/>
                  </a:lnTo>
                  <a:lnTo>
                    <a:pt x="117805" y="12166"/>
                  </a:lnTo>
                  <a:lnTo>
                    <a:pt x="121640" y="18757"/>
                  </a:lnTo>
                  <a:lnTo>
                    <a:pt x="124333" y="29286"/>
                  </a:lnTo>
                  <a:lnTo>
                    <a:pt x="124333" y="3060"/>
                  </a:lnTo>
                  <a:lnTo>
                    <a:pt x="118021" y="838"/>
                  </a:lnTo>
                  <a:lnTo>
                    <a:pt x="110515" y="0"/>
                  </a:lnTo>
                  <a:lnTo>
                    <a:pt x="103632" y="838"/>
                  </a:lnTo>
                  <a:lnTo>
                    <a:pt x="73304" y="26543"/>
                  </a:lnTo>
                  <a:lnTo>
                    <a:pt x="69075" y="49149"/>
                  </a:lnTo>
                  <a:lnTo>
                    <a:pt x="71818" y="66929"/>
                  </a:lnTo>
                  <a:lnTo>
                    <a:pt x="79438" y="80479"/>
                  </a:lnTo>
                  <a:lnTo>
                    <a:pt x="91097" y="89115"/>
                  </a:lnTo>
                  <a:lnTo>
                    <a:pt x="105918" y="92151"/>
                  </a:lnTo>
                  <a:lnTo>
                    <a:pt x="119075" y="89916"/>
                  </a:lnTo>
                  <a:lnTo>
                    <a:pt x="130657" y="83527"/>
                  </a:lnTo>
                  <a:lnTo>
                    <a:pt x="135483" y="78435"/>
                  </a:lnTo>
                  <a:lnTo>
                    <a:pt x="140233" y="73406"/>
                  </a:lnTo>
                  <a:lnTo>
                    <a:pt x="147370" y="59994"/>
                  </a:lnTo>
                  <a:close/>
                </a:path>
                <a:path w="730885" h="92710">
                  <a:moveTo>
                    <a:pt x="219506" y="67576"/>
                  </a:moveTo>
                  <a:lnTo>
                    <a:pt x="218592" y="60363"/>
                  </a:lnTo>
                  <a:lnTo>
                    <a:pt x="215671" y="54419"/>
                  </a:lnTo>
                  <a:lnTo>
                    <a:pt x="210439" y="49326"/>
                  </a:lnTo>
                  <a:lnTo>
                    <a:pt x="202615" y="44640"/>
                  </a:lnTo>
                  <a:lnTo>
                    <a:pt x="182664" y="30721"/>
                  </a:lnTo>
                  <a:lnTo>
                    <a:pt x="176530" y="27647"/>
                  </a:lnTo>
                  <a:lnTo>
                    <a:pt x="173456" y="23139"/>
                  </a:lnTo>
                  <a:lnTo>
                    <a:pt x="173456" y="10858"/>
                  </a:lnTo>
                  <a:lnTo>
                    <a:pt x="179603" y="4711"/>
                  </a:lnTo>
                  <a:lnTo>
                    <a:pt x="188810" y="4711"/>
                  </a:lnTo>
                  <a:lnTo>
                    <a:pt x="196049" y="5969"/>
                  </a:lnTo>
                  <a:lnTo>
                    <a:pt x="201853" y="10096"/>
                  </a:lnTo>
                  <a:lnTo>
                    <a:pt x="206502" y="17678"/>
                  </a:lnTo>
                  <a:lnTo>
                    <a:pt x="210299" y="29286"/>
                  </a:lnTo>
                  <a:lnTo>
                    <a:pt x="213360" y="29286"/>
                  </a:lnTo>
                  <a:lnTo>
                    <a:pt x="211836" y="3073"/>
                  </a:lnTo>
                  <a:lnTo>
                    <a:pt x="210299" y="3073"/>
                  </a:lnTo>
                  <a:lnTo>
                    <a:pt x="208762" y="4711"/>
                  </a:lnTo>
                  <a:lnTo>
                    <a:pt x="204152" y="4711"/>
                  </a:lnTo>
                  <a:lnTo>
                    <a:pt x="201091" y="3073"/>
                  </a:lnTo>
                  <a:lnTo>
                    <a:pt x="198018" y="1638"/>
                  </a:lnTo>
                  <a:lnTo>
                    <a:pt x="193408" y="0"/>
                  </a:lnTo>
                  <a:lnTo>
                    <a:pt x="188810" y="0"/>
                  </a:lnTo>
                  <a:lnTo>
                    <a:pt x="178015" y="1917"/>
                  </a:lnTo>
                  <a:lnTo>
                    <a:pt x="169240" y="7150"/>
                  </a:lnTo>
                  <a:lnTo>
                    <a:pt x="163347" y="14947"/>
                  </a:lnTo>
                  <a:lnTo>
                    <a:pt x="161188" y="24574"/>
                  </a:lnTo>
                  <a:lnTo>
                    <a:pt x="162407" y="32181"/>
                  </a:lnTo>
                  <a:lnTo>
                    <a:pt x="166357" y="39014"/>
                  </a:lnTo>
                  <a:lnTo>
                    <a:pt x="173482" y="45542"/>
                  </a:lnTo>
                  <a:lnTo>
                    <a:pt x="184200" y="52222"/>
                  </a:lnTo>
                  <a:lnTo>
                    <a:pt x="196481" y="58369"/>
                  </a:lnTo>
                  <a:lnTo>
                    <a:pt x="202615" y="63068"/>
                  </a:lnTo>
                  <a:lnTo>
                    <a:pt x="205689" y="67576"/>
                  </a:lnTo>
                  <a:lnTo>
                    <a:pt x="205689" y="82931"/>
                  </a:lnTo>
                  <a:lnTo>
                    <a:pt x="199555" y="87642"/>
                  </a:lnTo>
                  <a:lnTo>
                    <a:pt x="182664" y="87642"/>
                  </a:lnTo>
                  <a:lnTo>
                    <a:pt x="176530" y="86004"/>
                  </a:lnTo>
                  <a:lnTo>
                    <a:pt x="173456" y="81495"/>
                  </a:lnTo>
                  <a:lnTo>
                    <a:pt x="168859" y="76796"/>
                  </a:lnTo>
                  <a:lnTo>
                    <a:pt x="167322" y="72288"/>
                  </a:lnTo>
                  <a:lnTo>
                    <a:pt x="164249" y="59994"/>
                  </a:lnTo>
                  <a:lnTo>
                    <a:pt x="161188" y="59994"/>
                  </a:lnTo>
                  <a:lnTo>
                    <a:pt x="161188" y="90716"/>
                  </a:lnTo>
                  <a:lnTo>
                    <a:pt x="164249" y="90716"/>
                  </a:lnTo>
                  <a:lnTo>
                    <a:pt x="165785" y="89077"/>
                  </a:lnTo>
                  <a:lnTo>
                    <a:pt x="173456" y="89077"/>
                  </a:lnTo>
                  <a:lnTo>
                    <a:pt x="178066" y="90716"/>
                  </a:lnTo>
                  <a:lnTo>
                    <a:pt x="182664" y="90716"/>
                  </a:lnTo>
                  <a:lnTo>
                    <a:pt x="188810" y="92151"/>
                  </a:lnTo>
                  <a:lnTo>
                    <a:pt x="191884" y="92151"/>
                  </a:lnTo>
                  <a:lnTo>
                    <a:pt x="202666" y="90271"/>
                  </a:lnTo>
                  <a:lnTo>
                    <a:pt x="204685" y="89077"/>
                  </a:lnTo>
                  <a:lnTo>
                    <a:pt x="207111" y="87642"/>
                  </a:lnTo>
                  <a:lnTo>
                    <a:pt x="211442" y="85090"/>
                  </a:lnTo>
                  <a:lnTo>
                    <a:pt x="217347" y="77292"/>
                  </a:lnTo>
                  <a:lnTo>
                    <a:pt x="219506" y="67576"/>
                  </a:lnTo>
                  <a:close/>
                </a:path>
                <a:path w="730885" h="92710">
                  <a:moveTo>
                    <a:pt x="319278" y="44640"/>
                  </a:moveTo>
                  <a:lnTo>
                    <a:pt x="316014" y="26606"/>
                  </a:lnTo>
                  <a:lnTo>
                    <a:pt x="307009" y="12496"/>
                  </a:lnTo>
                  <a:lnTo>
                    <a:pt x="302399" y="9385"/>
                  </a:lnTo>
                  <a:lnTo>
                    <a:pt x="302399" y="50787"/>
                  </a:lnTo>
                  <a:lnTo>
                    <a:pt x="300723" y="65963"/>
                  </a:lnTo>
                  <a:lnTo>
                    <a:pt x="295871" y="77000"/>
                  </a:lnTo>
                  <a:lnTo>
                    <a:pt x="288150" y="83731"/>
                  </a:lnTo>
                  <a:lnTo>
                    <a:pt x="277837" y="86004"/>
                  </a:lnTo>
                  <a:lnTo>
                    <a:pt x="271703" y="86004"/>
                  </a:lnTo>
                  <a:lnTo>
                    <a:pt x="252285" y="47205"/>
                  </a:lnTo>
                  <a:lnTo>
                    <a:pt x="251726" y="36868"/>
                  </a:lnTo>
                  <a:lnTo>
                    <a:pt x="253390" y="24295"/>
                  </a:lnTo>
                  <a:lnTo>
                    <a:pt x="258076" y="14592"/>
                  </a:lnTo>
                  <a:lnTo>
                    <a:pt x="265341" y="8356"/>
                  </a:lnTo>
                  <a:lnTo>
                    <a:pt x="274777" y="6146"/>
                  </a:lnTo>
                  <a:lnTo>
                    <a:pt x="285559" y="9436"/>
                  </a:lnTo>
                  <a:lnTo>
                    <a:pt x="294347" y="18643"/>
                  </a:lnTo>
                  <a:lnTo>
                    <a:pt x="300240" y="32753"/>
                  </a:lnTo>
                  <a:lnTo>
                    <a:pt x="302399" y="50787"/>
                  </a:lnTo>
                  <a:lnTo>
                    <a:pt x="302399" y="9385"/>
                  </a:lnTo>
                  <a:lnTo>
                    <a:pt x="297611" y="6146"/>
                  </a:lnTo>
                  <a:lnTo>
                    <a:pt x="293382" y="3289"/>
                  </a:lnTo>
                  <a:lnTo>
                    <a:pt x="276313" y="0"/>
                  </a:lnTo>
                  <a:lnTo>
                    <a:pt x="259219" y="3314"/>
                  </a:lnTo>
                  <a:lnTo>
                    <a:pt x="245592" y="12674"/>
                  </a:lnTo>
                  <a:lnTo>
                    <a:pt x="236575" y="27216"/>
                  </a:lnTo>
                  <a:lnTo>
                    <a:pt x="233311" y="46075"/>
                  </a:lnTo>
                  <a:lnTo>
                    <a:pt x="236575" y="64338"/>
                  </a:lnTo>
                  <a:lnTo>
                    <a:pt x="245592" y="78943"/>
                  </a:lnTo>
                  <a:lnTo>
                    <a:pt x="259219" y="88633"/>
                  </a:lnTo>
                  <a:lnTo>
                    <a:pt x="276313" y="92151"/>
                  </a:lnTo>
                  <a:lnTo>
                    <a:pt x="293382" y="88379"/>
                  </a:lnTo>
                  <a:lnTo>
                    <a:pt x="296545" y="86004"/>
                  </a:lnTo>
                  <a:lnTo>
                    <a:pt x="307009" y="78143"/>
                  </a:lnTo>
                  <a:lnTo>
                    <a:pt x="316014" y="63042"/>
                  </a:lnTo>
                  <a:lnTo>
                    <a:pt x="319278" y="44640"/>
                  </a:lnTo>
                  <a:close/>
                </a:path>
                <a:path w="730885" h="92710">
                  <a:moveTo>
                    <a:pt x="419061" y="79857"/>
                  </a:moveTo>
                  <a:lnTo>
                    <a:pt x="409854" y="79857"/>
                  </a:lnTo>
                  <a:lnTo>
                    <a:pt x="406781" y="78435"/>
                  </a:lnTo>
                  <a:lnTo>
                    <a:pt x="406781" y="3073"/>
                  </a:lnTo>
                  <a:lnTo>
                    <a:pt x="376085" y="3073"/>
                  </a:lnTo>
                  <a:lnTo>
                    <a:pt x="376085" y="6146"/>
                  </a:lnTo>
                  <a:lnTo>
                    <a:pt x="388366" y="6146"/>
                  </a:lnTo>
                  <a:lnTo>
                    <a:pt x="391439" y="7785"/>
                  </a:lnTo>
                  <a:lnTo>
                    <a:pt x="391439" y="69215"/>
                  </a:lnTo>
                  <a:lnTo>
                    <a:pt x="389902" y="72288"/>
                  </a:lnTo>
                  <a:lnTo>
                    <a:pt x="386829" y="73723"/>
                  </a:lnTo>
                  <a:lnTo>
                    <a:pt x="382231" y="78435"/>
                  </a:lnTo>
                  <a:lnTo>
                    <a:pt x="376085" y="81495"/>
                  </a:lnTo>
                  <a:lnTo>
                    <a:pt x="362254" y="81495"/>
                  </a:lnTo>
                  <a:lnTo>
                    <a:pt x="356120" y="73723"/>
                  </a:lnTo>
                  <a:lnTo>
                    <a:pt x="356120" y="3073"/>
                  </a:lnTo>
                  <a:lnTo>
                    <a:pt x="326961" y="3073"/>
                  </a:lnTo>
                  <a:lnTo>
                    <a:pt x="326961" y="4711"/>
                  </a:lnTo>
                  <a:lnTo>
                    <a:pt x="336169" y="6146"/>
                  </a:lnTo>
                  <a:lnTo>
                    <a:pt x="339229" y="9220"/>
                  </a:lnTo>
                  <a:lnTo>
                    <a:pt x="339229" y="66141"/>
                  </a:lnTo>
                  <a:lnTo>
                    <a:pt x="340906" y="76682"/>
                  </a:lnTo>
                  <a:lnTo>
                    <a:pt x="345757" y="84899"/>
                  </a:lnTo>
                  <a:lnTo>
                    <a:pt x="353479" y="90246"/>
                  </a:lnTo>
                  <a:lnTo>
                    <a:pt x="363791" y="92151"/>
                  </a:lnTo>
                  <a:lnTo>
                    <a:pt x="369951" y="92151"/>
                  </a:lnTo>
                  <a:lnTo>
                    <a:pt x="377621" y="89077"/>
                  </a:lnTo>
                  <a:lnTo>
                    <a:pt x="391439" y="75361"/>
                  </a:lnTo>
                  <a:lnTo>
                    <a:pt x="391439" y="92151"/>
                  </a:lnTo>
                  <a:lnTo>
                    <a:pt x="392963" y="92151"/>
                  </a:lnTo>
                  <a:lnTo>
                    <a:pt x="399630" y="89242"/>
                  </a:lnTo>
                  <a:lnTo>
                    <a:pt x="406019" y="87007"/>
                  </a:lnTo>
                  <a:lnTo>
                    <a:pt x="419061" y="82931"/>
                  </a:lnTo>
                  <a:lnTo>
                    <a:pt x="419061" y="79857"/>
                  </a:lnTo>
                  <a:close/>
                </a:path>
                <a:path w="730885" h="92710">
                  <a:moveTo>
                    <a:pt x="489673" y="4711"/>
                  </a:moveTo>
                  <a:lnTo>
                    <a:pt x="485076" y="0"/>
                  </a:lnTo>
                  <a:lnTo>
                    <a:pt x="478929" y="0"/>
                  </a:lnTo>
                  <a:lnTo>
                    <a:pt x="472706" y="952"/>
                  </a:lnTo>
                  <a:lnTo>
                    <a:pt x="467220" y="4076"/>
                  </a:lnTo>
                  <a:lnTo>
                    <a:pt x="461429" y="9766"/>
                  </a:lnTo>
                  <a:lnTo>
                    <a:pt x="454355" y="18440"/>
                  </a:lnTo>
                  <a:lnTo>
                    <a:pt x="454355" y="0"/>
                  </a:lnTo>
                  <a:lnTo>
                    <a:pt x="446786" y="3251"/>
                  </a:lnTo>
                  <a:lnTo>
                    <a:pt x="439775" y="6045"/>
                  </a:lnTo>
                  <a:lnTo>
                    <a:pt x="432777" y="8534"/>
                  </a:lnTo>
                  <a:lnTo>
                    <a:pt x="425196" y="10858"/>
                  </a:lnTo>
                  <a:lnTo>
                    <a:pt x="425196" y="13931"/>
                  </a:lnTo>
                  <a:lnTo>
                    <a:pt x="437476" y="13931"/>
                  </a:lnTo>
                  <a:lnTo>
                    <a:pt x="439013" y="17005"/>
                  </a:lnTo>
                  <a:lnTo>
                    <a:pt x="439013" y="82931"/>
                  </a:lnTo>
                  <a:lnTo>
                    <a:pt x="437476" y="84569"/>
                  </a:lnTo>
                  <a:lnTo>
                    <a:pt x="425196" y="87642"/>
                  </a:lnTo>
                  <a:lnTo>
                    <a:pt x="425196" y="90716"/>
                  </a:lnTo>
                  <a:lnTo>
                    <a:pt x="471246" y="90716"/>
                  </a:lnTo>
                  <a:lnTo>
                    <a:pt x="471246" y="87642"/>
                  </a:lnTo>
                  <a:lnTo>
                    <a:pt x="458965" y="86004"/>
                  </a:lnTo>
                  <a:lnTo>
                    <a:pt x="454355" y="82931"/>
                  </a:lnTo>
                  <a:lnTo>
                    <a:pt x="454355" y="23139"/>
                  </a:lnTo>
                  <a:lnTo>
                    <a:pt x="463562" y="12293"/>
                  </a:lnTo>
                  <a:lnTo>
                    <a:pt x="469709" y="12293"/>
                  </a:lnTo>
                  <a:lnTo>
                    <a:pt x="471246" y="13931"/>
                  </a:lnTo>
                  <a:lnTo>
                    <a:pt x="474306" y="15367"/>
                  </a:lnTo>
                  <a:lnTo>
                    <a:pt x="478929" y="20078"/>
                  </a:lnTo>
                  <a:lnTo>
                    <a:pt x="486613" y="20078"/>
                  </a:lnTo>
                  <a:lnTo>
                    <a:pt x="489673" y="17005"/>
                  </a:lnTo>
                  <a:lnTo>
                    <a:pt x="489673" y="4711"/>
                  </a:lnTo>
                  <a:close/>
                </a:path>
                <a:path w="730885" h="92710">
                  <a:moveTo>
                    <a:pt x="569480" y="61429"/>
                  </a:moveTo>
                  <a:lnTo>
                    <a:pt x="566420" y="60007"/>
                  </a:lnTo>
                  <a:lnTo>
                    <a:pt x="559727" y="68668"/>
                  </a:lnTo>
                  <a:lnTo>
                    <a:pt x="553173" y="74358"/>
                  </a:lnTo>
                  <a:lnTo>
                    <a:pt x="546341" y="77482"/>
                  </a:lnTo>
                  <a:lnTo>
                    <a:pt x="538784" y="78435"/>
                  </a:lnTo>
                  <a:lnTo>
                    <a:pt x="526872" y="75666"/>
                  </a:lnTo>
                  <a:lnTo>
                    <a:pt x="517105" y="67856"/>
                  </a:lnTo>
                  <a:lnTo>
                    <a:pt x="510514" y="55714"/>
                  </a:lnTo>
                  <a:lnTo>
                    <a:pt x="508088" y="39928"/>
                  </a:lnTo>
                  <a:lnTo>
                    <a:pt x="510032" y="26276"/>
                  </a:lnTo>
                  <a:lnTo>
                    <a:pt x="515581" y="15595"/>
                  </a:lnTo>
                  <a:lnTo>
                    <a:pt x="524281" y="8636"/>
                  </a:lnTo>
                  <a:lnTo>
                    <a:pt x="535724" y="6146"/>
                  </a:lnTo>
                  <a:lnTo>
                    <a:pt x="541858" y="6146"/>
                  </a:lnTo>
                  <a:lnTo>
                    <a:pt x="544931" y="7785"/>
                  </a:lnTo>
                  <a:lnTo>
                    <a:pt x="546468" y="15367"/>
                  </a:lnTo>
                  <a:lnTo>
                    <a:pt x="549529" y="24574"/>
                  </a:lnTo>
                  <a:lnTo>
                    <a:pt x="552602" y="29286"/>
                  </a:lnTo>
                  <a:lnTo>
                    <a:pt x="561809" y="29286"/>
                  </a:lnTo>
                  <a:lnTo>
                    <a:pt x="566420" y="24574"/>
                  </a:lnTo>
                  <a:lnTo>
                    <a:pt x="566420" y="20078"/>
                  </a:lnTo>
                  <a:lnTo>
                    <a:pt x="564019" y="12357"/>
                  </a:lnTo>
                  <a:lnTo>
                    <a:pt x="557593" y="5969"/>
                  </a:lnTo>
                  <a:lnTo>
                    <a:pt x="548284" y="1612"/>
                  </a:lnTo>
                  <a:lnTo>
                    <a:pt x="537260" y="0"/>
                  </a:lnTo>
                  <a:lnTo>
                    <a:pt x="529488" y="838"/>
                  </a:lnTo>
                  <a:lnTo>
                    <a:pt x="497928" y="27698"/>
                  </a:lnTo>
                  <a:lnTo>
                    <a:pt x="494284" y="49149"/>
                  </a:lnTo>
                  <a:lnTo>
                    <a:pt x="497014" y="66230"/>
                  </a:lnTo>
                  <a:lnTo>
                    <a:pt x="504647" y="79857"/>
                  </a:lnTo>
                  <a:lnTo>
                    <a:pt x="516293" y="88887"/>
                  </a:lnTo>
                  <a:lnTo>
                    <a:pt x="531114" y="92151"/>
                  </a:lnTo>
                  <a:lnTo>
                    <a:pt x="540321" y="92151"/>
                  </a:lnTo>
                  <a:lnTo>
                    <a:pt x="547992" y="89077"/>
                  </a:lnTo>
                  <a:lnTo>
                    <a:pt x="554139" y="82931"/>
                  </a:lnTo>
                  <a:lnTo>
                    <a:pt x="558266" y="79400"/>
                  </a:lnTo>
                  <a:lnTo>
                    <a:pt x="561809" y="75107"/>
                  </a:lnTo>
                  <a:lnTo>
                    <a:pt x="565353" y="69342"/>
                  </a:lnTo>
                  <a:lnTo>
                    <a:pt x="569480" y="61429"/>
                  </a:lnTo>
                  <a:close/>
                </a:path>
                <a:path w="730885" h="92710">
                  <a:moveTo>
                    <a:pt x="658520" y="59994"/>
                  </a:moveTo>
                  <a:lnTo>
                    <a:pt x="655447" y="58369"/>
                  </a:lnTo>
                  <a:lnTo>
                    <a:pt x="648500" y="67983"/>
                  </a:lnTo>
                  <a:lnTo>
                    <a:pt x="641248" y="74155"/>
                  </a:lnTo>
                  <a:lnTo>
                    <a:pt x="633437" y="77457"/>
                  </a:lnTo>
                  <a:lnTo>
                    <a:pt x="624751" y="78435"/>
                  </a:lnTo>
                  <a:lnTo>
                    <a:pt x="617245" y="77508"/>
                  </a:lnTo>
                  <a:lnTo>
                    <a:pt x="594055" y="36868"/>
                  </a:lnTo>
                  <a:lnTo>
                    <a:pt x="655447" y="36868"/>
                  </a:lnTo>
                  <a:lnTo>
                    <a:pt x="654215" y="29286"/>
                  </a:lnTo>
                  <a:lnTo>
                    <a:pt x="635495" y="3352"/>
                  </a:lnTo>
                  <a:lnTo>
                    <a:pt x="635495" y="29286"/>
                  </a:lnTo>
                  <a:lnTo>
                    <a:pt x="595591" y="29286"/>
                  </a:lnTo>
                  <a:lnTo>
                    <a:pt x="597636" y="20053"/>
                  </a:lnTo>
                  <a:lnTo>
                    <a:pt x="601548" y="13309"/>
                  </a:lnTo>
                  <a:lnTo>
                    <a:pt x="607466" y="9182"/>
                  </a:lnTo>
                  <a:lnTo>
                    <a:pt x="615543" y="7785"/>
                  </a:lnTo>
                  <a:lnTo>
                    <a:pt x="623417" y="8750"/>
                  </a:lnTo>
                  <a:lnTo>
                    <a:pt x="628980" y="12166"/>
                  </a:lnTo>
                  <a:lnTo>
                    <a:pt x="632815" y="18757"/>
                  </a:lnTo>
                  <a:lnTo>
                    <a:pt x="635495" y="29286"/>
                  </a:lnTo>
                  <a:lnTo>
                    <a:pt x="635495" y="3352"/>
                  </a:lnTo>
                  <a:lnTo>
                    <a:pt x="635114" y="3124"/>
                  </a:lnTo>
                  <a:lnTo>
                    <a:pt x="628548" y="838"/>
                  </a:lnTo>
                  <a:lnTo>
                    <a:pt x="621690" y="0"/>
                  </a:lnTo>
                  <a:lnTo>
                    <a:pt x="614807" y="838"/>
                  </a:lnTo>
                  <a:lnTo>
                    <a:pt x="584454" y="26543"/>
                  </a:lnTo>
                  <a:lnTo>
                    <a:pt x="580224" y="49149"/>
                  </a:lnTo>
                  <a:lnTo>
                    <a:pt x="582752" y="66929"/>
                  </a:lnTo>
                  <a:lnTo>
                    <a:pt x="590016" y="80479"/>
                  </a:lnTo>
                  <a:lnTo>
                    <a:pt x="601611" y="89115"/>
                  </a:lnTo>
                  <a:lnTo>
                    <a:pt x="617080" y="92151"/>
                  </a:lnTo>
                  <a:lnTo>
                    <a:pt x="630250" y="89916"/>
                  </a:lnTo>
                  <a:lnTo>
                    <a:pt x="641832" y="83527"/>
                  </a:lnTo>
                  <a:lnTo>
                    <a:pt x="646645" y="78435"/>
                  </a:lnTo>
                  <a:lnTo>
                    <a:pt x="651395" y="73406"/>
                  </a:lnTo>
                  <a:lnTo>
                    <a:pt x="658520" y="59994"/>
                  </a:lnTo>
                  <a:close/>
                </a:path>
                <a:path w="730885" h="92710">
                  <a:moveTo>
                    <a:pt x="730669" y="67576"/>
                  </a:moveTo>
                  <a:lnTo>
                    <a:pt x="729754" y="60363"/>
                  </a:lnTo>
                  <a:lnTo>
                    <a:pt x="726833" y="54419"/>
                  </a:lnTo>
                  <a:lnTo>
                    <a:pt x="721601" y="49326"/>
                  </a:lnTo>
                  <a:lnTo>
                    <a:pt x="713790" y="44640"/>
                  </a:lnTo>
                  <a:lnTo>
                    <a:pt x="693813" y="30721"/>
                  </a:lnTo>
                  <a:lnTo>
                    <a:pt x="687679" y="27647"/>
                  </a:lnTo>
                  <a:lnTo>
                    <a:pt x="684606" y="23139"/>
                  </a:lnTo>
                  <a:lnTo>
                    <a:pt x="684606" y="10858"/>
                  </a:lnTo>
                  <a:lnTo>
                    <a:pt x="690753" y="4711"/>
                  </a:lnTo>
                  <a:lnTo>
                    <a:pt x="699973" y="4711"/>
                  </a:lnTo>
                  <a:lnTo>
                    <a:pt x="707224" y="5969"/>
                  </a:lnTo>
                  <a:lnTo>
                    <a:pt x="713028" y="10096"/>
                  </a:lnTo>
                  <a:lnTo>
                    <a:pt x="717677" y="17678"/>
                  </a:lnTo>
                  <a:lnTo>
                    <a:pt x="721461" y="29286"/>
                  </a:lnTo>
                  <a:lnTo>
                    <a:pt x="724535" y="29286"/>
                  </a:lnTo>
                  <a:lnTo>
                    <a:pt x="722998" y="3073"/>
                  </a:lnTo>
                  <a:lnTo>
                    <a:pt x="721461" y="3073"/>
                  </a:lnTo>
                  <a:lnTo>
                    <a:pt x="719924" y="4711"/>
                  </a:lnTo>
                  <a:lnTo>
                    <a:pt x="715327" y="4711"/>
                  </a:lnTo>
                  <a:lnTo>
                    <a:pt x="712254" y="3073"/>
                  </a:lnTo>
                  <a:lnTo>
                    <a:pt x="709180" y="1638"/>
                  </a:lnTo>
                  <a:lnTo>
                    <a:pt x="704583" y="0"/>
                  </a:lnTo>
                  <a:lnTo>
                    <a:pt x="699973" y="0"/>
                  </a:lnTo>
                  <a:lnTo>
                    <a:pt x="689178" y="1917"/>
                  </a:lnTo>
                  <a:lnTo>
                    <a:pt x="680389" y="7150"/>
                  </a:lnTo>
                  <a:lnTo>
                    <a:pt x="674484" y="14947"/>
                  </a:lnTo>
                  <a:lnTo>
                    <a:pt x="672338" y="24574"/>
                  </a:lnTo>
                  <a:lnTo>
                    <a:pt x="673557" y="32181"/>
                  </a:lnTo>
                  <a:lnTo>
                    <a:pt x="677506" y="39014"/>
                  </a:lnTo>
                  <a:lnTo>
                    <a:pt x="684631" y="45542"/>
                  </a:lnTo>
                  <a:lnTo>
                    <a:pt x="695350" y="52222"/>
                  </a:lnTo>
                  <a:lnTo>
                    <a:pt x="707656" y="58369"/>
                  </a:lnTo>
                  <a:lnTo>
                    <a:pt x="713790" y="63068"/>
                  </a:lnTo>
                  <a:lnTo>
                    <a:pt x="716864" y="67576"/>
                  </a:lnTo>
                  <a:lnTo>
                    <a:pt x="716864" y="82931"/>
                  </a:lnTo>
                  <a:lnTo>
                    <a:pt x="710717" y="87642"/>
                  </a:lnTo>
                  <a:lnTo>
                    <a:pt x="693813" y="87642"/>
                  </a:lnTo>
                  <a:lnTo>
                    <a:pt x="687679" y="86004"/>
                  </a:lnTo>
                  <a:lnTo>
                    <a:pt x="684606" y="81495"/>
                  </a:lnTo>
                  <a:lnTo>
                    <a:pt x="680008" y="76796"/>
                  </a:lnTo>
                  <a:lnTo>
                    <a:pt x="678472" y="72288"/>
                  </a:lnTo>
                  <a:lnTo>
                    <a:pt x="675398" y="59994"/>
                  </a:lnTo>
                  <a:lnTo>
                    <a:pt x="672338" y="59994"/>
                  </a:lnTo>
                  <a:lnTo>
                    <a:pt x="672338" y="90716"/>
                  </a:lnTo>
                  <a:lnTo>
                    <a:pt x="675398" y="90716"/>
                  </a:lnTo>
                  <a:lnTo>
                    <a:pt x="676935" y="89077"/>
                  </a:lnTo>
                  <a:lnTo>
                    <a:pt x="684606" y="89077"/>
                  </a:lnTo>
                  <a:lnTo>
                    <a:pt x="689216" y="90716"/>
                  </a:lnTo>
                  <a:lnTo>
                    <a:pt x="693813" y="90716"/>
                  </a:lnTo>
                  <a:lnTo>
                    <a:pt x="699973" y="92151"/>
                  </a:lnTo>
                  <a:lnTo>
                    <a:pt x="703046" y="92151"/>
                  </a:lnTo>
                  <a:lnTo>
                    <a:pt x="713841" y="90271"/>
                  </a:lnTo>
                  <a:lnTo>
                    <a:pt x="715848" y="89077"/>
                  </a:lnTo>
                  <a:lnTo>
                    <a:pt x="718286" y="87642"/>
                  </a:lnTo>
                  <a:lnTo>
                    <a:pt x="722617" y="85090"/>
                  </a:lnTo>
                  <a:lnTo>
                    <a:pt x="728510" y="77292"/>
                  </a:lnTo>
                  <a:lnTo>
                    <a:pt x="730669" y="6757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1" name="object 31"/>
            <p:cNvPicPr/>
            <p:nvPr/>
          </p:nvPicPr>
          <p:blipFill>
            <a:blip r:embed="rId23" cstate="print"/>
            <a:stretch>
              <a:fillRect/>
            </a:stretch>
          </p:blipFill>
          <p:spPr>
            <a:xfrm>
              <a:off x="3744560" y="2268069"/>
              <a:ext cx="145820" cy="133708"/>
            </a:xfrm>
            <a:prstGeom prst="rect">
              <a:avLst/>
            </a:prstGeom>
          </p:spPr>
        </p:pic>
        <p:pic>
          <p:nvPicPr>
            <p:cNvPr id="32" name="object 32"/>
            <p:cNvPicPr/>
            <p:nvPr/>
          </p:nvPicPr>
          <p:blipFill>
            <a:blip r:embed="rId24" cstate="print"/>
            <a:stretch>
              <a:fillRect/>
            </a:stretch>
          </p:blipFill>
          <p:spPr>
            <a:xfrm>
              <a:off x="3968672" y="2315779"/>
              <a:ext cx="84410" cy="87432"/>
            </a:xfrm>
            <a:prstGeom prst="rect">
              <a:avLst/>
            </a:prstGeom>
          </p:spPr>
        </p:pic>
      </p:grpSp>
      <p:grpSp>
        <p:nvGrpSpPr>
          <p:cNvPr id="33" name="object 33"/>
          <p:cNvGrpSpPr/>
          <p:nvPr/>
        </p:nvGrpSpPr>
        <p:grpSpPr>
          <a:xfrm>
            <a:off x="2079055" y="1784219"/>
            <a:ext cx="600710" cy="195580"/>
            <a:chOff x="2079055" y="1784219"/>
            <a:chExt cx="600710" cy="195580"/>
          </a:xfrm>
        </p:grpSpPr>
        <p:pic>
          <p:nvPicPr>
            <p:cNvPr id="34" name="object 34"/>
            <p:cNvPicPr/>
            <p:nvPr/>
          </p:nvPicPr>
          <p:blipFill>
            <a:blip r:embed="rId25" cstate="print"/>
            <a:stretch>
              <a:fillRect/>
            </a:stretch>
          </p:blipFill>
          <p:spPr>
            <a:xfrm>
              <a:off x="2079055" y="1844214"/>
              <a:ext cx="179596" cy="89071"/>
            </a:xfrm>
            <a:prstGeom prst="rect">
              <a:avLst/>
            </a:prstGeom>
          </p:spPr>
        </p:pic>
        <p:pic>
          <p:nvPicPr>
            <p:cNvPr id="35" name="object 35"/>
            <p:cNvPicPr/>
            <p:nvPr/>
          </p:nvPicPr>
          <p:blipFill>
            <a:blip r:embed="rId26" cstate="print"/>
            <a:stretch>
              <a:fillRect/>
            </a:stretch>
          </p:blipFill>
          <p:spPr>
            <a:xfrm>
              <a:off x="2278603" y="1784219"/>
              <a:ext cx="147375" cy="195137"/>
            </a:xfrm>
            <a:prstGeom prst="rect">
              <a:avLst/>
            </a:prstGeom>
          </p:spPr>
        </p:pic>
        <p:sp>
          <p:nvSpPr>
            <p:cNvPr id="36" name="object 36"/>
            <p:cNvSpPr/>
            <p:nvPr/>
          </p:nvSpPr>
          <p:spPr>
            <a:xfrm>
              <a:off x="2453604" y="1910147"/>
              <a:ext cx="21590" cy="21590"/>
            </a:xfrm>
            <a:custGeom>
              <a:avLst/>
              <a:gdLst/>
              <a:ahLst/>
              <a:cxnLst/>
              <a:rect l="l" t="t" r="r" b="b"/>
              <a:pathLst>
                <a:path w="21589" h="21589">
                  <a:moveTo>
                    <a:pt x="16882" y="0"/>
                  </a:moveTo>
                  <a:lnTo>
                    <a:pt x="4604" y="0"/>
                  </a:lnTo>
                  <a:lnTo>
                    <a:pt x="0" y="4709"/>
                  </a:lnTo>
                  <a:lnTo>
                    <a:pt x="0" y="15357"/>
                  </a:lnTo>
                  <a:lnTo>
                    <a:pt x="4604" y="21499"/>
                  </a:lnTo>
                  <a:lnTo>
                    <a:pt x="16882" y="21499"/>
                  </a:lnTo>
                  <a:lnTo>
                    <a:pt x="21486" y="15357"/>
                  </a:lnTo>
                  <a:lnTo>
                    <a:pt x="21486" y="10852"/>
                  </a:lnTo>
                  <a:lnTo>
                    <a:pt x="21486" y="4709"/>
                  </a:lnTo>
                  <a:lnTo>
                    <a:pt x="1688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37"/>
            <p:cNvPicPr/>
            <p:nvPr/>
          </p:nvPicPr>
          <p:blipFill>
            <a:blip r:embed="rId27" cstate="print"/>
            <a:stretch>
              <a:fillRect/>
            </a:stretch>
          </p:blipFill>
          <p:spPr>
            <a:xfrm>
              <a:off x="2502715" y="1784219"/>
              <a:ext cx="176535" cy="195137"/>
            </a:xfrm>
            <a:prstGeom prst="rect">
              <a:avLst/>
            </a:prstGeom>
          </p:spPr>
        </p:pic>
      </p:grpSp>
      <p:sp>
        <p:nvSpPr>
          <p:cNvPr id="38" name="object 38"/>
          <p:cNvSpPr/>
          <p:nvPr/>
        </p:nvSpPr>
        <p:spPr>
          <a:xfrm>
            <a:off x="2814327" y="1847286"/>
            <a:ext cx="20320" cy="84455"/>
          </a:xfrm>
          <a:custGeom>
            <a:avLst/>
            <a:gdLst/>
            <a:ahLst/>
            <a:cxnLst/>
            <a:rect l="l" t="t" r="r" b="b"/>
            <a:pathLst>
              <a:path w="20319" h="84455">
                <a:moveTo>
                  <a:pt x="15347" y="0"/>
                </a:moveTo>
                <a:lnTo>
                  <a:pt x="4604" y="0"/>
                </a:lnTo>
                <a:lnTo>
                  <a:pt x="0" y="4504"/>
                </a:lnTo>
                <a:lnTo>
                  <a:pt x="0" y="15357"/>
                </a:lnTo>
                <a:lnTo>
                  <a:pt x="4604" y="19861"/>
                </a:lnTo>
                <a:lnTo>
                  <a:pt x="15347" y="19861"/>
                </a:lnTo>
                <a:lnTo>
                  <a:pt x="19951" y="15357"/>
                </a:lnTo>
                <a:lnTo>
                  <a:pt x="19951" y="4504"/>
                </a:lnTo>
                <a:lnTo>
                  <a:pt x="15347" y="0"/>
                </a:lnTo>
                <a:close/>
              </a:path>
              <a:path w="20319" h="84455">
                <a:moveTo>
                  <a:pt x="15347" y="62861"/>
                </a:moveTo>
                <a:lnTo>
                  <a:pt x="4604" y="62861"/>
                </a:lnTo>
                <a:lnTo>
                  <a:pt x="0" y="67571"/>
                </a:lnTo>
                <a:lnTo>
                  <a:pt x="0" y="78218"/>
                </a:lnTo>
                <a:lnTo>
                  <a:pt x="4604" y="84361"/>
                </a:lnTo>
                <a:lnTo>
                  <a:pt x="15347" y="84361"/>
                </a:lnTo>
                <a:lnTo>
                  <a:pt x="19951" y="78218"/>
                </a:lnTo>
                <a:lnTo>
                  <a:pt x="19951" y="67571"/>
                </a:lnTo>
                <a:lnTo>
                  <a:pt x="15347" y="6286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9" name="object 39"/>
          <p:cNvPicPr/>
          <p:nvPr/>
        </p:nvPicPr>
        <p:blipFill>
          <a:blip r:embed="rId28" cstate="print"/>
          <a:stretch>
            <a:fillRect/>
          </a:stretch>
        </p:blipFill>
        <p:spPr>
          <a:xfrm>
            <a:off x="2954009" y="1844214"/>
            <a:ext cx="79826" cy="89071"/>
          </a:xfrm>
          <a:prstGeom prst="rect">
            <a:avLst/>
          </a:prstGeom>
        </p:spPr>
      </p:pic>
      <p:pic>
        <p:nvPicPr>
          <p:cNvPr id="40" name="object 40"/>
          <p:cNvPicPr/>
          <p:nvPr/>
        </p:nvPicPr>
        <p:blipFill>
          <a:blip r:embed="rId29" cstate="print"/>
          <a:stretch>
            <a:fillRect/>
          </a:stretch>
        </p:blipFill>
        <p:spPr>
          <a:xfrm>
            <a:off x="3156634" y="1825786"/>
            <a:ext cx="98243" cy="113642"/>
          </a:xfrm>
          <a:prstGeom prst="rect">
            <a:avLst/>
          </a:prstGeom>
        </p:spPr>
      </p:pic>
      <p:sp>
        <p:nvSpPr>
          <p:cNvPr id="41" name="object 41"/>
          <p:cNvSpPr/>
          <p:nvPr/>
        </p:nvSpPr>
        <p:spPr>
          <a:xfrm>
            <a:off x="2075980" y="2033015"/>
            <a:ext cx="640715" cy="135255"/>
          </a:xfrm>
          <a:custGeom>
            <a:avLst/>
            <a:gdLst/>
            <a:ahLst/>
            <a:cxnLst/>
            <a:rect l="l" t="t" r="r" b="b"/>
            <a:pathLst>
              <a:path w="640714" h="135255">
                <a:moveTo>
                  <a:pt x="75222" y="104419"/>
                </a:moveTo>
                <a:lnTo>
                  <a:pt x="72148" y="102984"/>
                </a:lnTo>
                <a:lnTo>
                  <a:pt x="65671" y="111658"/>
                </a:lnTo>
                <a:lnTo>
                  <a:pt x="59486" y="117348"/>
                </a:lnTo>
                <a:lnTo>
                  <a:pt x="52717" y="120472"/>
                </a:lnTo>
                <a:lnTo>
                  <a:pt x="44513" y="121412"/>
                </a:lnTo>
                <a:lnTo>
                  <a:pt x="32829" y="118656"/>
                </a:lnTo>
                <a:lnTo>
                  <a:pt x="23596" y="110845"/>
                </a:lnTo>
                <a:lnTo>
                  <a:pt x="17526" y="98704"/>
                </a:lnTo>
                <a:lnTo>
                  <a:pt x="15354" y="82918"/>
                </a:lnTo>
                <a:lnTo>
                  <a:pt x="17272" y="69265"/>
                </a:lnTo>
                <a:lnTo>
                  <a:pt x="22644" y="58585"/>
                </a:lnTo>
                <a:lnTo>
                  <a:pt x="30886" y="51625"/>
                </a:lnTo>
                <a:lnTo>
                  <a:pt x="41440" y="49136"/>
                </a:lnTo>
                <a:lnTo>
                  <a:pt x="49123" y="49136"/>
                </a:lnTo>
                <a:lnTo>
                  <a:pt x="50647" y="50774"/>
                </a:lnTo>
                <a:lnTo>
                  <a:pt x="52197" y="58356"/>
                </a:lnTo>
                <a:lnTo>
                  <a:pt x="55257" y="67564"/>
                </a:lnTo>
                <a:lnTo>
                  <a:pt x="59867" y="72275"/>
                </a:lnTo>
                <a:lnTo>
                  <a:pt x="69075" y="72275"/>
                </a:lnTo>
                <a:lnTo>
                  <a:pt x="72148" y="67564"/>
                </a:lnTo>
                <a:lnTo>
                  <a:pt x="72148" y="63055"/>
                </a:lnTo>
                <a:lnTo>
                  <a:pt x="69748" y="55346"/>
                </a:lnTo>
                <a:lnTo>
                  <a:pt x="63322" y="48958"/>
                </a:lnTo>
                <a:lnTo>
                  <a:pt x="54013" y="44602"/>
                </a:lnTo>
                <a:lnTo>
                  <a:pt x="42976" y="42989"/>
                </a:lnTo>
                <a:lnTo>
                  <a:pt x="35852" y="43827"/>
                </a:lnTo>
                <a:lnTo>
                  <a:pt x="3644" y="70688"/>
                </a:lnTo>
                <a:lnTo>
                  <a:pt x="0" y="92138"/>
                </a:lnTo>
                <a:lnTo>
                  <a:pt x="2730" y="109220"/>
                </a:lnTo>
                <a:lnTo>
                  <a:pt x="10363" y="122847"/>
                </a:lnTo>
                <a:lnTo>
                  <a:pt x="22021" y="131876"/>
                </a:lnTo>
                <a:lnTo>
                  <a:pt x="36842" y="135140"/>
                </a:lnTo>
                <a:lnTo>
                  <a:pt x="46050" y="135140"/>
                </a:lnTo>
                <a:lnTo>
                  <a:pt x="53721" y="132067"/>
                </a:lnTo>
                <a:lnTo>
                  <a:pt x="59867" y="125920"/>
                </a:lnTo>
                <a:lnTo>
                  <a:pt x="63995" y="122186"/>
                </a:lnTo>
                <a:lnTo>
                  <a:pt x="67538" y="117551"/>
                </a:lnTo>
                <a:lnTo>
                  <a:pt x="71094" y="111721"/>
                </a:lnTo>
                <a:lnTo>
                  <a:pt x="75222" y="104419"/>
                </a:lnTo>
                <a:close/>
              </a:path>
              <a:path w="640714" h="135255">
                <a:moveTo>
                  <a:pt x="173456" y="87630"/>
                </a:moveTo>
                <a:lnTo>
                  <a:pt x="170192" y="69596"/>
                </a:lnTo>
                <a:lnTo>
                  <a:pt x="161175" y="55486"/>
                </a:lnTo>
                <a:lnTo>
                  <a:pt x="156565" y="52374"/>
                </a:lnTo>
                <a:lnTo>
                  <a:pt x="156565" y="93776"/>
                </a:lnTo>
                <a:lnTo>
                  <a:pt x="154889" y="108953"/>
                </a:lnTo>
                <a:lnTo>
                  <a:pt x="150050" y="119989"/>
                </a:lnTo>
                <a:lnTo>
                  <a:pt x="142328" y="126720"/>
                </a:lnTo>
                <a:lnTo>
                  <a:pt x="132016" y="128993"/>
                </a:lnTo>
                <a:lnTo>
                  <a:pt x="124333" y="128993"/>
                </a:lnTo>
                <a:lnTo>
                  <a:pt x="106464" y="90182"/>
                </a:lnTo>
                <a:lnTo>
                  <a:pt x="105918" y="79857"/>
                </a:lnTo>
                <a:lnTo>
                  <a:pt x="107327" y="67271"/>
                </a:lnTo>
                <a:lnTo>
                  <a:pt x="111480" y="57581"/>
                </a:lnTo>
                <a:lnTo>
                  <a:pt x="118224" y="51346"/>
                </a:lnTo>
                <a:lnTo>
                  <a:pt x="127406" y="49136"/>
                </a:lnTo>
                <a:lnTo>
                  <a:pt x="139090" y="52425"/>
                </a:lnTo>
                <a:lnTo>
                  <a:pt x="148323" y="61633"/>
                </a:lnTo>
                <a:lnTo>
                  <a:pt x="154393" y="75742"/>
                </a:lnTo>
                <a:lnTo>
                  <a:pt x="156565" y="93776"/>
                </a:lnTo>
                <a:lnTo>
                  <a:pt x="156565" y="52374"/>
                </a:lnTo>
                <a:lnTo>
                  <a:pt x="151777" y="49136"/>
                </a:lnTo>
                <a:lnTo>
                  <a:pt x="147548" y="46278"/>
                </a:lnTo>
                <a:lnTo>
                  <a:pt x="130479" y="42989"/>
                </a:lnTo>
                <a:lnTo>
                  <a:pt x="113398" y="46304"/>
                </a:lnTo>
                <a:lnTo>
                  <a:pt x="99771" y="55664"/>
                </a:lnTo>
                <a:lnTo>
                  <a:pt x="90754" y="70205"/>
                </a:lnTo>
                <a:lnTo>
                  <a:pt x="87490" y="89065"/>
                </a:lnTo>
                <a:lnTo>
                  <a:pt x="90754" y="107315"/>
                </a:lnTo>
                <a:lnTo>
                  <a:pt x="99771" y="121932"/>
                </a:lnTo>
                <a:lnTo>
                  <a:pt x="113398" y="131622"/>
                </a:lnTo>
                <a:lnTo>
                  <a:pt x="130479" y="135140"/>
                </a:lnTo>
                <a:lnTo>
                  <a:pt x="147548" y="131368"/>
                </a:lnTo>
                <a:lnTo>
                  <a:pt x="150723" y="128993"/>
                </a:lnTo>
                <a:lnTo>
                  <a:pt x="161175" y="121132"/>
                </a:lnTo>
                <a:lnTo>
                  <a:pt x="170192" y="106019"/>
                </a:lnTo>
                <a:lnTo>
                  <a:pt x="173456" y="87630"/>
                </a:lnTo>
                <a:close/>
              </a:path>
              <a:path w="640714" h="135255">
                <a:moveTo>
                  <a:pt x="274764" y="130632"/>
                </a:moveTo>
                <a:lnTo>
                  <a:pt x="265557" y="128993"/>
                </a:lnTo>
                <a:lnTo>
                  <a:pt x="262496" y="127558"/>
                </a:lnTo>
                <a:lnTo>
                  <a:pt x="262496" y="72275"/>
                </a:lnTo>
                <a:lnTo>
                  <a:pt x="260832" y="59931"/>
                </a:lnTo>
                <a:lnTo>
                  <a:pt x="256159" y="50723"/>
                </a:lnTo>
                <a:lnTo>
                  <a:pt x="248894" y="44983"/>
                </a:lnTo>
                <a:lnTo>
                  <a:pt x="239471" y="42989"/>
                </a:lnTo>
                <a:lnTo>
                  <a:pt x="232981" y="43662"/>
                </a:lnTo>
                <a:lnTo>
                  <a:pt x="226796" y="46062"/>
                </a:lnTo>
                <a:lnTo>
                  <a:pt x="220027" y="50774"/>
                </a:lnTo>
                <a:lnTo>
                  <a:pt x="211823" y="58356"/>
                </a:lnTo>
                <a:lnTo>
                  <a:pt x="211823" y="42989"/>
                </a:lnTo>
                <a:lnTo>
                  <a:pt x="210286" y="42989"/>
                </a:lnTo>
                <a:lnTo>
                  <a:pt x="190220" y="49911"/>
                </a:lnTo>
                <a:lnTo>
                  <a:pt x="182664" y="52209"/>
                </a:lnTo>
                <a:lnTo>
                  <a:pt x="182664" y="55283"/>
                </a:lnTo>
                <a:lnTo>
                  <a:pt x="193408" y="55283"/>
                </a:lnTo>
                <a:lnTo>
                  <a:pt x="194945" y="56921"/>
                </a:lnTo>
                <a:lnTo>
                  <a:pt x="194945" y="125920"/>
                </a:lnTo>
                <a:lnTo>
                  <a:pt x="193408" y="128993"/>
                </a:lnTo>
                <a:lnTo>
                  <a:pt x="182664" y="130632"/>
                </a:lnTo>
                <a:lnTo>
                  <a:pt x="182664" y="133705"/>
                </a:lnTo>
                <a:lnTo>
                  <a:pt x="224104" y="133705"/>
                </a:lnTo>
                <a:lnTo>
                  <a:pt x="224104" y="130632"/>
                </a:lnTo>
                <a:lnTo>
                  <a:pt x="214896" y="128993"/>
                </a:lnTo>
                <a:lnTo>
                  <a:pt x="211823" y="127558"/>
                </a:lnTo>
                <a:lnTo>
                  <a:pt x="211823" y="64490"/>
                </a:lnTo>
                <a:lnTo>
                  <a:pt x="221030" y="56921"/>
                </a:lnTo>
                <a:lnTo>
                  <a:pt x="225640" y="53848"/>
                </a:lnTo>
                <a:lnTo>
                  <a:pt x="241007" y="53848"/>
                </a:lnTo>
                <a:lnTo>
                  <a:pt x="245605" y="59994"/>
                </a:lnTo>
                <a:lnTo>
                  <a:pt x="245605" y="125920"/>
                </a:lnTo>
                <a:lnTo>
                  <a:pt x="244081" y="128993"/>
                </a:lnTo>
                <a:lnTo>
                  <a:pt x="233311" y="130632"/>
                </a:lnTo>
                <a:lnTo>
                  <a:pt x="233311" y="133705"/>
                </a:lnTo>
                <a:lnTo>
                  <a:pt x="274764" y="133705"/>
                </a:lnTo>
                <a:lnTo>
                  <a:pt x="274764" y="130632"/>
                </a:lnTo>
                <a:close/>
              </a:path>
              <a:path w="640714" h="135255">
                <a:moveTo>
                  <a:pt x="331558" y="119773"/>
                </a:moveTo>
                <a:lnTo>
                  <a:pt x="330022" y="118351"/>
                </a:lnTo>
                <a:lnTo>
                  <a:pt x="325412" y="122847"/>
                </a:lnTo>
                <a:lnTo>
                  <a:pt x="322351" y="124485"/>
                </a:lnTo>
                <a:lnTo>
                  <a:pt x="310070" y="124485"/>
                </a:lnTo>
                <a:lnTo>
                  <a:pt x="308533" y="119773"/>
                </a:lnTo>
                <a:lnTo>
                  <a:pt x="308533" y="52209"/>
                </a:lnTo>
                <a:lnTo>
                  <a:pt x="326948" y="52209"/>
                </a:lnTo>
                <a:lnTo>
                  <a:pt x="326948" y="44627"/>
                </a:lnTo>
                <a:lnTo>
                  <a:pt x="308533" y="44627"/>
                </a:lnTo>
                <a:lnTo>
                  <a:pt x="308533" y="20066"/>
                </a:lnTo>
                <a:lnTo>
                  <a:pt x="306997" y="20066"/>
                </a:lnTo>
                <a:lnTo>
                  <a:pt x="305460" y="21488"/>
                </a:lnTo>
                <a:lnTo>
                  <a:pt x="303923" y="23126"/>
                </a:lnTo>
                <a:lnTo>
                  <a:pt x="302399" y="26200"/>
                </a:lnTo>
                <a:lnTo>
                  <a:pt x="296710" y="33794"/>
                </a:lnTo>
                <a:lnTo>
                  <a:pt x="291465" y="40132"/>
                </a:lnTo>
                <a:lnTo>
                  <a:pt x="287070" y="44462"/>
                </a:lnTo>
                <a:lnTo>
                  <a:pt x="283984" y="46062"/>
                </a:lnTo>
                <a:lnTo>
                  <a:pt x="280911" y="47701"/>
                </a:lnTo>
                <a:lnTo>
                  <a:pt x="280911" y="52209"/>
                </a:lnTo>
                <a:lnTo>
                  <a:pt x="291655" y="52209"/>
                </a:lnTo>
                <a:lnTo>
                  <a:pt x="291655" y="110566"/>
                </a:lnTo>
                <a:lnTo>
                  <a:pt x="292773" y="120878"/>
                </a:lnTo>
                <a:lnTo>
                  <a:pt x="296062" y="128612"/>
                </a:lnTo>
                <a:lnTo>
                  <a:pt x="301358" y="133451"/>
                </a:lnTo>
                <a:lnTo>
                  <a:pt x="308533" y="135140"/>
                </a:lnTo>
                <a:lnTo>
                  <a:pt x="315150" y="134264"/>
                </a:lnTo>
                <a:lnTo>
                  <a:pt x="321195" y="131533"/>
                </a:lnTo>
                <a:lnTo>
                  <a:pt x="326669" y="126758"/>
                </a:lnTo>
                <a:lnTo>
                  <a:pt x="328256" y="124485"/>
                </a:lnTo>
                <a:lnTo>
                  <a:pt x="331558" y="119773"/>
                </a:lnTo>
                <a:close/>
              </a:path>
              <a:path w="640714" h="135255">
                <a:moveTo>
                  <a:pt x="419049" y="119773"/>
                </a:moveTo>
                <a:lnTo>
                  <a:pt x="414451" y="122847"/>
                </a:lnTo>
                <a:lnTo>
                  <a:pt x="412915" y="124485"/>
                </a:lnTo>
                <a:lnTo>
                  <a:pt x="405244" y="124485"/>
                </a:lnTo>
                <a:lnTo>
                  <a:pt x="403707" y="121412"/>
                </a:lnTo>
                <a:lnTo>
                  <a:pt x="403707" y="81483"/>
                </a:lnTo>
                <a:lnTo>
                  <a:pt x="403707" y="58356"/>
                </a:lnTo>
                <a:lnTo>
                  <a:pt x="400634" y="53848"/>
                </a:lnTo>
                <a:lnTo>
                  <a:pt x="396367" y="49555"/>
                </a:lnTo>
                <a:lnTo>
                  <a:pt x="393293" y="47701"/>
                </a:lnTo>
                <a:lnTo>
                  <a:pt x="390664" y="46113"/>
                </a:lnTo>
                <a:lnTo>
                  <a:pt x="383806" y="43827"/>
                </a:lnTo>
                <a:lnTo>
                  <a:pt x="376085" y="42989"/>
                </a:lnTo>
                <a:lnTo>
                  <a:pt x="363270" y="44627"/>
                </a:lnTo>
                <a:lnTo>
                  <a:pt x="353047" y="49136"/>
                </a:lnTo>
                <a:lnTo>
                  <a:pt x="346278" y="55956"/>
                </a:lnTo>
                <a:lnTo>
                  <a:pt x="343827" y="64490"/>
                </a:lnTo>
                <a:lnTo>
                  <a:pt x="343827" y="69202"/>
                </a:lnTo>
                <a:lnTo>
                  <a:pt x="346925" y="73710"/>
                </a:lnTo>
                <a:lnTo>
                  <a:pt x="356133" y="73710"/>
                </a:lnTo>
                <a:lnTo>
                  <a:pt x="360730" y="69202"/>
                </a:lnTo>
                <a:lnTo>
                  <a:pt x="360730" y="63055"/>
                </a:lnTo>
                <a:lnTo>
                  <a:pt x="359206" y="63055"/>
                </a:lnTo>
                <a:lnTo>
                  <a:pt x="359206" y="52209"/>
                </a:lnTo>
                <a:lnTo>
                  <a:pt x="365340" y="47701"/>
                </a:lnTo>
                <a:lnTo>
                  <a:pt x="382219" y="47701"/>
                </a:lnTo>
                <a:lnTo>
                  <a:pt x="388366" y="53848"/>
                </a:lnTo>
                <a:lnTo>
                  <a:pt x="388366" y="76784"/>
                </a:lnTo>
                <a:lnTo>
                  <a:pt x="388366" y="81483"/>
                </a:lnTo>
                <a:lnTo>
                  <a:pt x="388366" y="115277"/>
                </a:lnTo>
                <a:lnTo>
                  <a:pt x="386829" y="116713"/>
                </a:lnTo>
                <a:lnTo>
                  <a:pt x="383755" y="119773"/>
                </a:lnTo>
                <a:lnTo>
                  <a:pt x="379158" y="121412"/>
                </a:lnTo>
                <a:lnTo>
                  <a:pt x="373011" y="124485"/>
                </a:lnTo>
                <a:lnTo>
                  <a:pt x="362267" y="124485"/>
                </a:lnTo>
                <a:lnTo>
                  <a:pt x="356133" y="116713"/>
                </a:lnTo>
                <a:lnTo>
                  <a:pt x="356133" y="107492"/>
                </a:lnTo>
                <a:lnTo>
                  <a:pt x="357924" y="99999"/>
                </a:lnTo>
                <a:lnTo>
                  <a:pt x="363613" y="93345"/>
                </a:lnTo>
                <a:lnTo>
                  <a:pt x="373608" y="87249"/>
                </a:lnTo>
                <a:lnTo>
                  <a:pt x="388366" y="81483"/>
                </a:lnTo>
                <a:lnTo>
                  <a:pt x="388366" y="76784"/>
                </a:lnTo>
                <a:lnTo>
                  <a:pt x="352323" y="91960"/>
                </a:lnTo>
                <a:lnTo>
                  <a:pt x="339229" y="107492"/>
                </a:lnTo>
                <a:lnTo>
                  <a:pt x="339229" y="113639"/>
                </a:lnTo>
                <a:lnTo>
                  <a:pt x="340842" y="122174"/>
                </a:lnTo>
                <a:lnTo>
                  <a:pt x="345186" y="128993"/>
                </a:lnTo>
                <a:lnTo>
                  <a:pt x="351548" y="133502"/>
                </a:lnTo>
                <a:lnTo>
                  <a:pt x="359206" y="135140"/>
                </a:lnTo>
                <a:lnTo>
                  <a:pt x="365912" y="134289"/>
                </a:lnTo>
                <a:lnTo>
                  <a:pt x="372630" y="131737"/>
                </a:lnTo>
                <a:lnTo>
                  <a:pt x="379920" y="127444"/>
                </a:lnTo>
                <a:lnTo>
                  <a:pt x="384060" y="124485"/>
                </a:lnTo>
                <a:lnTo>
                  <a:pt x="388366" y="121412"/>
                </a:lnTo>
                <a:lnTo>
                  <a:pt x="389890" y="130632"/>
                </a:lnTo>
                <a:lnTo>
                  <a:pt x="392963" y="135140"/>
                </a:lnTo>
                <a:lnTo>
                  <a:pt x="406781" y="135140"/>
                </a:lnTo>
                <a:lnTo>
                  <a:pt x="411378" y="132067"/>
                </a:lnTo>
                <a:lnTo>
                  <a:pt x="419049" y="125920"/>
                </a:lnTo>
                <a:lnTo>
                  <a:pt x="419049" y="124485"/>
                </a:lnTo>
                <a:lnTo>
                  <a:pt x="419049" y="119773"/>
                </a:lnTo>
                <a:close/>
              </a:path>
              <a:path w="640714" h="135255">
                <a:moveTo>
                  <a:pt x="454380" y="4699"/>
                </a:moveTo>
                <a:lnTo>
                  <a:pt x="449745" y="0"/>
                </a:lnTo>
                <a:lnTo>
                  <a:pt x="439000" y="0"/>
                </a:lnTo>
                <a:lnTo>
                  <a:pt x="434403" y="4699"/>
                </a:lnTo>
                <a:lnTo>
                  <a:pt x="434403" y="15354"/>
                </a:lnTo>
                <a:lnTo>
                  <a:pt x="439000" y="20066"/>
                </a:lnTo>
                <a:lnTo>
                  <a:pt x="449745" y="20066"/>
                </a:lnTo>
                <a:lnTo>
                  <a:pt x="454380" y="15354"/>
                </a:lnTo>
                <a:lnTo>
                  <a:pt x="454380" y="4699"/>
                </a:lnTo>
                <a:close/>
              </a:path>
              <a:path w="640714" h="135255">
                <a:moveTo>
                  <a:pt x="468185" y="130632"/>
                </a:moveTo>
                <a:lnTo>
                  <a:pt x="455904" y="128993"/>
                </a:lnTo>
                <a:lnTo>
                  <a:pt x="454380" y="127558"/>
                </a:lnTo>
                <a:lnTo>
                  <a:pt x="454380" y="44627"/>
                </a:lnTo>
                <a:lnTo>
                  <a:pt x="452818" y="42989"/>
                </a:lnTo>
                <a:lnTo>
                  <a:pt x="423659" y="53848"/>
                </a:lnTo>
                <a:lnTo>
                  <a:pt x="423659" y="56921"/>
                </a:lnTo>
                <a:lnTo>
                  <a:pt x="435940" y="56921"/>
                </a:lnTo>
                <a:lnTo>
                  <a:pt x="437476" y="59994"/>
                </a:lnTo>
                <a:lnTo>
                  <a:pt x="437476" y="127558"/>
                </a:lnTo>
                <a:lnTo>
                  <a:pt x="435940" y="128993"/>
                </a:lnTo>
                <a:lnTo>
                  <a:pt x="422122" y="130632"/>
                </a:lnTo>
                <a:lnTo>
                  <a:pt x="422122" y="133705"/>
                </a:lnTo>
                <a:lnTo>
                  <a:pt x="468185" y="133705"/>
                </a:lnTo>
                <a:lnTo>
                  <a:pt x="468185" y="130632"/>
                </a:lnTo>
                <a:close/>
              </a:path>
              <a:path w="640714" h="135255">
                <a:moveTo>
                  <a:pt x="567969" y="130632"/>
                </a:moveTo>
                <a:lnTo>
                  <a:pt x="558736" y="128993"/>
                </a:lnTo>
                <a:lnTo>
                  <a:pt x="555663" y="127558"/>
                </a:lnTo>
                <a:lnTo>
                  <a:pt x="555663" y="72275"/>
                </a:lnTo>
                <a:lnTo>
                  <a:pt x="554228" y="59931"/>
                </a:lnTo>
                <a:lnTo>
                  <a:pt x="549910" y="50723"/>
                </a:lnTo>
                <a:lnTo>
                  <a:pt x="542721" y="44983"/>
                </a:lnTo>
                <a:lnTo>
                  <a:pt x="532650" y="42989"/>
                </a:lnTo>
                <a:lnTo>
                  <a:pt x="527037" y="43662"/>
                </a:lnTo>
                <a:lnTo>
                  <a:pt x="521131" y="46062"/>
                </a:lnTo>
                <a:lnTo>
                  <a:pt x="514083" y="50774"/>
                </a:lnTo>
                <a:lnTo>
                  <a:pt x="505015" y="58356"/>
                </a:lnTo>
                <a:lnTo>
                  <a:pt x="505015" y="42989"/>
                </a:lnTo>
                <a:lnTo>
                  <a:pt x="503491" y="42989"/>
                </a:lnTo>
                <a:lnTo>
                  <a:pt x="484708" y="49911"/>
                </a:lnTo>
                <a:lnTo>
                  <a:pt x="477393" y="52209"/>
                </a:lnTo>
                <a:lnTo>
                  <a:pt x="477393" y="55283"/>
                </a:lnTo>
                <a:lnTo>
                  <a:pt x="488137" y="55283"/>
                </a:lnTo>
                <a:lnTo>
                  <a:pt x="489673" y="56921"/>
                </a:lnTo>
                <a:lnTo>
                  <a:pt x="489673" y="125920"/>
                </a:lnTo>
                <a:lnTo>
                  <a:pt x="486600" y="128993"/>
                </a:lnTo>
                <a:lnTo>
                  <a:pt x="477393" y="130632"/>
                </a:lnTo>
                <a:lnTo>
                  <a:pt x="477393" y="133705"/>
                </a:lnTo>
                <a:lnTo>
                  <a:pt x="518833" y="133705"/>
                </a:lnTo>
                <a:lnTo>
                  <a:pt x="518833" y="130632"/>
                </a:lnTo>
                <a:lnTo>
                  <a:pt x="508088" y="128993"/>
                </a:lnTo>
                <a:lnTo>
                  <a:pt x="505015" y="127558"/>
                </a:lnTo>
                <a:lnTo>
                  <a:pt x="505015" y="64490"/>
                </a:lnTo>
                <a:lnTo>
                  <a:pt x="514235" y="56921"/>
                </a:lnTo>
                <a:lnTo>
                  <a:pt x="518833" y="53848"/>
                </a:lnTo>
                <a:lnTo>
                  <a:pt x="535711" y="53848"/>
                </a:lnTo>
                <a:lnTo>
                  <a:pt x="540321" y="59994"/>
                </a:lnTo>
                <a:lnTo>
                  <a:pt x="540321" y="125920"/>
                </a:lnTo>
                <a:lnTo>
                  <a:pt x="537248" y="128993"/>
                </a:lnTo>
                <a:lnTo>
                  <a:pt x="528040" y="130632"/>
                </a:lnTo>
                <a:lnTo>
                  <a:pt x="528040" y="133705"/>
                </a:lnTo>
                <a:lnTo>
                  <a:pt x="567969" y="133705"/>
                </a:lnTo>
                <a:lnTo>
                  <a:pt x="567969" y="130632"/>
                </a:lnTo>
                <a:close/>
              </a:path>
              <a:path w="640714" h="135255">
                <a:moveTo>
                  <a:pt x="640092" y="110566"/>
                </a:moveTo>
                <a:lnTo>
                  <a:pt x="638975" y="103352"/>
                </a:lnTo>
                <a:lnTo>
                  <a:pt x="635685" y="97409"/>
                </a:lnTo>
                <a:lnTo>
                  <a:pt x="630389" y="92303"/>
                </a:lnTo>
                <a:lnTo>
                  <a:pt x="601726" y="73710"/>
                </a:lnTo>
                <a:lnTo>
                  <a:pt x="597128" y="70637"/>
                </a:lnTo>
                <a:lnTo>
                  <a:pt x="594055" y="66128"/>
                </a:lnTo>
                <a:lnTo>
                  <a:pt x="594055" y="53848"/>
                </a:lnTo>
                <a:lnTo>
                  <a:pt x="600189" y="47701"/>
                </a:lnTo>
                <a:lnTo>
                  <a:pt x="607872" y="47701"/>
                </a:lnTo>
                <a:lnTo>
                  <a:pt x="615975" y="48945"/>
                </a:lnTo>
                <a:lnTo>
                  <a:pt x="622058" y="53073"/>
                </a:lnTo>
                <a:lnTo>
                  <a:pt x="626427" y="60655"/>
                </a:lnTo>
                <a:lnTo>
                  <a:pt x="629361" y="72275"/>
                </a:lnTo>
                <a:lnTo>
                  <a:pt x="632421" y="72275"/>
                </a:lnTo>
                <a:lnTo>
                  <a:pt x="632421" y="44627"/>
                </a:lnTo>
                <a:lnTo>
                  <a:pt x="629361" y="44627"/>
                </a:lnTo>
                <a:lnTo>
                  <a:pt x="629361" y="46062"/>
                </a:lnTo>
                <a:lnTo>
                  <a:pt x="627824" y="47701"/>
                </a:lnTo>
                <a:lnTo>
                  <a:pt x="626287" y="47701"/>
                </a:lnTo>
                <a:lnTo>
                  <a:pt x="623214" y="46062"/>
                </a:lnTo>
                <a:lnTo>
                  <a:pt x="621677" y="46062"/>
                </a:lnTo>
                <a:lnTo>
                  <a:pt x="617080" y="44627"/>
                </a:lnTo>
                <a:lnTo>
                  <a:pt x="612470" y="42989"/>
                </a:lnTo>
                <a:lnTo>
                  <a:pt x="607872" y="42989"/>
                </a:lnTo>
                <a:lnTo>
                  <a:pt x="597319" y="44907"/>
                </a:lnTo>
                <a:lnTo>
                  <a:pt x="589064" y="50139"/>
                </a:lnTo>
                <a:lnTo>
                  <a:pt x="583692" y="57937"/>
                </a:lnTo>
                <a:lnTo>
                  <a:pt x="581774" y="67564"/>
                </a:lnTo>
                <a:lnTo>
                  <a:pt x="583006" y="75171"/>
                </a:lnTo>
                <a:lnTo>
                  <a:pt x="586955" y="82003"/>
                </a:lnTo>
                <a:lnTo>
                  <a:pt x="594080" y="88531"/>
                </a:lnTo>
                <a:lnTo>
                  <a:pt x="604799" y="95211"/>
                </a:lnTo>
                <a:lnTo>
                  <a:pt x="615543" y="101346"/>
                </a:lnTo>
                <a:lnTo>
                  <a:pt x="621677" y="106057"/>
                </a:lnTo>
                <a:lnTo>
                  <a:pt x="626287" y="110566"/>
                </a:lnTo>
                <a:lnTo>
                  <a:pt x="626287" y="125920"/>
                </a:lnTo>
                <a:lnTo>
                  <a:pt x="620141" y="130632"/>
                </a:lnTo>
                <a:lnTo>
                  <a:pt x="603262" y="130632"/>
                </a:lnTo>
                <a:lnTo>
                  <a:pt x="597128" y="127558"/>
                </a:lnTo>
                <a:lnTo>
                  <a:pt x="592518" y="124485"/>
                </a:lnTo>
                <a:lnTo>
                  <a:pt x="587921" y="115277"/>
                </a:lnTo>
                <a:lnTo>
                  <a:pt x="584847" y="102984"/>
                </a:lnTo>
                <a:lnTo>
                  <a:pt x="581774" y="102984"/>
                </a:lnTo>
                <a:lnTo>
                  <a:pt x="581774" y="133705"/>
                </a:lnTo>
                <a:lnTo>
                  <a:pt x="584847" y="133705"/>
                </a:lnTo>
                <a:lnTo>
                  <a:pt x="584847" y="132067"/>
                </a:lnTo>
                <a:lnTo>
                  <a:pt x="592518" y="132067"/>
                </a:lnTo>
                <a:lnTo>
                  <a:pt x="597128" y="133705"/>
                </a:lnTo>
                <a:lnTo>
                  <a:pt x="603262" y="133705"/>
                </a:lnTo>
                <a:lnTo>
                  <a:pt x="607872" y="135140"/>
                </a:lnTo>
                <a:lnTo>
                  <a:pt x="612470" y="135140"/>
                </a:lnTo>
                <a:lnTo>
                  <a:pt x="622617" y="133261"/>
                </a:lnTo>
                <a:lnTo>
                  <a:pt x="624649" y="132067"/>
                </a:lnTo>
                <a:lnTo>
                  <a:pt x="627100" y="130632"/>
                </a:lnTo>
                <a:lnTo>
                  <a:pt x="631469" y="128066"/>
                </a:lnTo>
                <a:lnTo>
                  <a:pt x="637717" y="120281"/>
                </a:lnTo>
                <a:lnTo>
                  <a:pt x="640092" y="11056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2" name="object 42"/>
          <p:cNvPicPr/>
          <p:nvPr/>
        </p:nvPicPr>
        <p:blipFill>
          <a:blip r:embed="rId30" cstate="print"/>
          <a:stretch>
            <a:fillRect/>
          </a:stretch>
        </p:blipFill>
        <p:spPr>
          <a:xfrm>
            <a:off x="2831209" y="2033004"/>
            <a:ext cx="184208" cy="135142"/>
          </a:xfrm>
          <a:prstGeom prst="rect">
            <a:avLst/>
          </a:prstGeom>
        </p:spPr>
      </p:pic>
      <p:sp>
        <p:nvSpPr>
          <p:cNvPr id="43" name="object 43"/>
          <p:cNvSpPr/>
          <p:nvPr/>
        </p:nvSpPr>
        <p:spPr>
          <a:xfrm>
            <a:off x="3121330" y="2076005"/>
            <a:ext cx="730885" cy="92710"/>
          </a:xfrm>
          <a:custGeom>
            <a:avLst/>
            <a:gdLst/>
            <a:ahLst/>
            <a:cxnLst/>
            <a:rect l="l" t="t" r="r" b="b"/>
            <a:pathLst>
              <a:path w="730885" h="92710">
                <a:moveTo>
                  <a:pt x="64452" y="4711"/>
                </a:moveTo>
                <a:lnTo>
                  <a:pt x="61391" y="0"/>
                </a:lnTo>
                <a:lnTo>
                  <a:pt x="53721" y="0"/>
                </a:lnTo>
                <a:lnTo>
                  <a:pt x="48171" y="952"/>
                </a:lnTo>
                <a:lnTo>
                  <a:pt x="42786" y="4076"/>
                </a:lnTo>
                <a:lnTo>
                  <a:pt x="37096" y="9766"/>
                </a:lnTo>
                <a:lnTo>
                  <a:pt x="30695" y="18427"/>
                </a:lnTo>
                <a:lnTo>
                  <a:pt x="30695" y="0"/>
                </a:lnTo>
                <a:lnTo>
                  <a:pt x="29159" y="0"/>
                </a:lnTo>
                <a:lnTo>
                  <a:pt x="22466" y="3251"/>
                </a:lnTo>
                <a:lnTo>
                  <a:pt x="15925" y="6045"/>
                </a:lnTo>
                <a:lnTo>
                  <a:pt x="9093" y="8534"/>
                </a:lnTo>
                <a:lnTo>
                  <a:pt x="1536" y="10858"/>
                </a:lnTo>
                <a:lnTo>
                  <a:pt x="1536" y="13931"/>
                </a:lnTo>
                <a:lnTo>
                  <a:pt x="12280" y="13931"/>
                </a:lnTo>
                <a:lnTo>
                  <a:pt x="13817" y="17005"/>
                </a:lnTo>
                <a:lnTo>
                  <a:pt x="13817" y="84569"/>
                </a:lnTo>
                <a:lnTo>
                  <a:pt x="0" y="87642"/>
                </a:lnTo>
                <a:lnTo>
                  <a:pt x="0" y="90716"/>
                </a:lnTo>
                <a:lnTo>
                  <a:pt x="47574" y="90716"/>
                </a:lnTo>
                <a:lnTo>
                  <a:pt x="47574" y="87642"/>
                </a:lnTo>
                <a:lnTo>
                  <a:pt x="33769" y="86004"/>
                </a:lnTo>
                <a:lnTo>
                  <a:pt x="30695" y="82931"/>
                </a:lnTo>
                <a:lnTo>
                  <a:pt x="30695" y="23139"/>
                </a:lnTo>
                <a:lnTo>
                  <a:pt x="39903" y="12293"/>
                </a:lnTo>
                <a:lnTo>
                  <a:pt x="46037" y="12293"/>
                </a:lnTo>
                <a:lnTo>
                  <a:pt x="52184" y="18427"/>
                </a:lnTo>
                <a:lnTo>
                  <a:pt x="55245" y="20066"/>
                </a:lnTo>
                <a:lnTo>
                  <a:pt x="61391" y="20066"/>
                </a:lnTo>
                <a:lnTo>
                  <a:pt x="64452" y="15367"/>
                </a:lnTo>
                <a:lnTo>
                  <a:pt x="64452" y="4711"/>
                </a:lnTo>
                <a:close/>
              </a:path>
              <a:path w="730885" h="92710">
                <a:moveTo>
                  <a:pt x="147358" y="59994"/>
                </a:moveTo>
                <a:lnTo>
                  <a:pt x="144284" y="58356"/>
                </a:lnTo>
                <a:lnTo>
                  <a:pt x="137541" y="67373"/>
                </a:lnTo>
                <a:lnTo>
                  <a:pt x="130670" y="73621"/>
                </a:lnTo>
                <a:lnTo>
                  <a:pt x="122923" y="77254"/>
                </a:lnTo>
                <a:lnTo>
                  <a:pt x="113588" y="78422"/>
                </a:lnTo>
                <a:lnTo>
                  <a:pt x="106083" y="77304"/>
                </a:lnTo>
                <a:lnTo>
                  <a:pt x="84721" y="43611"/>
                </a:lnTo>
                <a:lnTo>
                  <a:pt x="84429" y="35433"/>
                </a:lnTo>
                <a:lnTo>
                  <a:pt x="144284" y="35433"/>
                </a:lnTo>
                <a:lnTo>
                  <a:pt x="143205" y="29286"/>
                </a:lnTo>
                <a:lnTo>
                  <a:pt x="124333" y="3060"/>
                </a:lnTo>
                <a:lnTo>
                  <a:pt x="124333" y="29286"/>
                </a:lnTo>
                <a:lnTo>
                  <a:pt x="84429" y="29286"/>
                </a:lnTo>
                <a:lnTo>
                  <a:pt x="86690" y="19443"/>
                </a:lnTo>
                <a:lnTo>
                  <a:pt x="90957" y="12776"/>
                </a:lnTo>
                <a:lnTo>
                  <a:pt x="96951" y="8991"/>
                </a:lnTo>
                <a:lnTo>
                  <a:pt x="104381" y="7785"/>
                </a:lnTo>
                <a:lnTo>
                  <a:pt x="112242" y="8750"/>
                </a:lnTo>
                <a:lnTo>
                  <a:pt x="117805" y="12166"/>
                </a:lnTo>
                <a:lnTo>
                  <a:pt x="121653" y="18757"/>
                </a:lnTo>
                <a:lnTo>
                  <a:pt x="124333" y="29286"/>
                </a:lnTo>
                <a:lnTo>
                  <a:pt x="124333" y="3060"/>
                </a:lnTo>
                <a:lnTo>
                  <a:pt x="118021" y="838"/>
                </a:lnTo>
                <a:lnTo>
                  <a:pt x="110515" y="0"/>
                </a:lnTo>
                <a:lnTo>
                  <a:pt x="103644" y="609"/>
                </a:lnTo>
                <a:lnTo>
                  <a:pt x="73291" y="26365"/>
                </a:lnTo>
                <a:lnTo>
                  <a:pt x="69062" y="47713"/>
                </a:lnTo>
                <a:lnTo>
                  <a:pt x="71805" y="66319"/>
                </a:lnTo>
                <a:lnTo>
                  <a:pt x="79438" y="80302"/>
                </a:lnTo>
                <a:lnTo>
                  <a:pt x="91097" y="89090"/>
                </a:lnTo>
                <a:lnTo>
                  <a:pt x="105918" y="92151"/>
                </a:lnTo>
                <a:lnTo>
                  <a:pt x="119087" y="89916"/>
                </a:lnTo>
                <a:lnTo>
                  <a:pt x="130670" y="83527"/>
                </a:lnTo>
                <a:lnTo>
                  <a:pt x="135483" y="78422"/>
                </a:lnTo>
                <a:lnTo>
                  <a:pt x="140233" y="73406"/>
                </a:lnTo>
                <a:lnTo>
                  <a:pt x="147358" y="59994"/>
                </a:lnTo>
                <a:close/>
              </a:path>
              <a:path w="730885" h="92710">
                <a:moveTo>
                  <a:pt x="219506" y="67576"/>
                </a:moveTo>
                <a:lnTo>
                  <a:pt x="218592" y="60363"/>
                </a:lnTo>
                <a:lnTo>
                  <a:pt x="215671" y="54419"/>
                </a:lnTo>
                <a:lnTo>
                  <a:pt x="210439" y="49314"/>
                </a:lnTo>
                <a:lnTo>
                  <a:pt x="202628" y="44640"/>
                </a:lnTo>
                <a:lnTo>
                  <a:pt x="182676" y="30721"/>
                </a:lnTo>
                <a:lnTo>
                  <a:pt x="176517" y="27647"/>
                </a:lnTo>
                <a:lnTo>
                  <a:pt x="173443" y="23139"/>
                </a:lnTo>
                <a:lnTo>
                  <a:pt x="173443" y="10858"/>
                </a:lnTo>
                <a:lnTo>
                  <a:pt x="179603" y="4711"/>
                </a:lnTo>
                <a:lnTo>
                  <a:pt x="188810" y="4711"/>
                </a:lnTo>
                <a:lnTo>
                  <a:pt x="196049" y="5956"/>
                </a:lnTo>
                <a:lnTo>
                  <a:pt x="201853" y="10083"/>
                </a:lnTo>
                <a:lnTo>
                  <a:pt x="206514" y="17665"/>
                </a:lnTo>
                <a:lnTo>
                  <a:pt x="210299" y="29286"/>
                </a:lnTo>
                <a:lnTo>
                  <a:pt x="213372" y="29286"/>
                </a:lnTo>
                <a:lnTo>
                  <a:pt x="211836" y="1638"/>
                </a:lnTo>
                <a:lnTo>
                  <a:pt x="210299" y="1638"/>
                </a:lnTo>
                <a:lnTo>
                  <a:pt x="210299" y="3073"/>
                </a:lnTo>
                <a:lnTo>
                  <a:pt x="208762" y="4711"/>
                </a:lnTo>
                <a:lnTo>
                  <a:pt x="205689" y="4711"/>
                </a:lnTo>
                <a:lnTo>
                  <a:pt x="204165" y="3073"/>
                </a:lnTo>
                <a:lnTo>
                  <a:pt x="202628" y="3073"/>
                </a:lnTo>
                <a:lnTo>
                  <a:pt x="198018" y="1638"/>
                </a:lnTo>
                <a:lnTo>
                  <a:pt x="193421" y="0"/>
                </a:lnTo>
                <a:lnTo>
                  <a:pt x="188810" y="0"/>
                </a:lnTo>
                <a:lnTo>
                  <a:pt x="178015" y="1917"/>
                </a:lnTo>
                <a:lnTo>
                  <a:pt x="169227" y="7150"/>
                </a:lnTo>
                <a:lnTo>
                  <a:pt x="163322" y="14947"/>
                </a:lnTo>
                <a:lnTo>
                  <a:pt x="161163" y="24574"/>
                </a:lnTo>
                <a:lnTo>
                  <a:pt x="162394" y="32181"/>
                </a:lnTo>
                <a:lnTo>
                  <a:pt x="166344" y="39014"/>
                </a:lnTo>
                <a:lnTo>
                  <a:pt x="173482" y="45542"/>
                </a:lnTo>
                <a:lnTo>
                  <a:pt x="184213" y="52222"/>
                </a:lnTo>
                <a:lnTo>
                  <a:pt x="196481" y="58356"/>
                </a:lnTo>
                <a:lnTo>
                  <a:pt x="202628" y="63068"/>
                </a:lnTo>
                <a:lnTo>
                  <a:pt x="205689" y="67576"/>
                </a:lnTo>
                <a:lnTo>
                  <a:pt x="205689" y="82931"/>
                </a:lnTo>
                <a:lnTo>
                  <a:pt x="199555" y="87642"/>
                </a:lnTo>
                <a:lnTo>
                  <a:pt x="182676" y="87642"/>
                </a:lnTo>
                <a:lnTo>
                  <a:pt x="165773" y="59994"/>
                </a:lnTo>
                <a:lnTo>
                  <a:pt x="162699" y="59994"/>
                </a:lnTo>
                <a:lnTo>
                  <a:pt x="162699" y="90716"/>
                </a:lnTo>
                <a:lnTo>
                  <a:pt x="164236" y="90716"/>
                </a:lnTo>
                <a:lnTo>
                  <a:pt x="165773" y="89077"/>
                </a:lnTo>
                <a:lnTo>
                  <a:pt x="173443" y="89077"/>
                </a:lnTo>
                <a:lnTo>
                  <a:pt x="178054" y="90716"/>
                </a:lnTo>
                <a:lnTo>
                  <a:pt x="184213" y="90716"/>
                </a:lnTo>
                <a:lnTo>
                  <a:pt x="188810" y="92151"/>
                </a:lnTo>
                <a:lnTo>
                  <a:pt x="191884" y="92151"/>
                </a:lnTo>
                <a:lnTo>
                  <a:pt x="202679" y="90271"/>
                </a:lnTo>
                <a:lnTo>
                  <a:pt x="204685" y="89077"/>
                </a:lnTo>
                <a:lnTo>
                  <a:pt x="207111" y="87642"/>
                </a:lnTo>
                <a:lnTo>
                  <a:pt x="211455" y="85077"/>
                </a:lnTo>
                <a:lnTo>
                  <a:pt x="217347" y="77292"/>
                </a:lnTo>
                <a:lnTo>
                  <a:pt x="219506" y="67576"/>
                </a:lnTo>
                <a:close/>
              </a:path>
              <a:path w="730885" h="92710">
                <a:moveTo>
                  <a:pt x="319290" y="44640"/>
                </a:moveTo>
                <a:lnTo>
                  <a:pt x="316242" y="26606"/>
                </a:lnTo>
                <a:lnTo>
                  <a:pt x="307581" y="12496"/>
                </a:lnTo>
                <a:lnTo>
                  <a:pt x="302399" y="8978"/>
                </a:lnTo>
                <a:lnTo>
                  <a:pt x="302399" y="50787"/>
                </a:lnTo>
                <a:lnTo>
                  <a:pt x="300748" y="65963"/>
                </a:lnTo>
                <a:lnTo>
                  <a:pt x="296075" y="77000"/>
                </a:lnTo>
                <a:lnTo>
                  <a:pt x="288798" y="83731"/>
                </a:lnTo>
                <a:lnTo>
                  <a:pt x="279361" y="86004"/>
                </a:lnTo>
                <a:lnTo>
                  <a:pt x="271691" y="86004"/>
                </a:lnTo>
                <a:lnTo>
                  <a:pt x="252285" y="47193"/>
                </a:lnTo>
                <a:lnTo>
                  <a:pt x="251739" y="36868"/>
                </a:lnTo>
                <a:lnTo>
                  <a:pt x="253390" y="24282"/>
                </a:lnTo>
                <a:lnTo>
                  <a:pt x="258064" y="14592"/>
                </a:lnTo>
                <a:lnTo>
                  <a:pt x="265328" y="8356"/>
                </a:lnTo>
                <a:lnTo>
                  <a:pt x="274751" y="6146"/>
                </a:lnTo>
                <a:lnTo>
                  <a:pt x="285559" y="9436"/>
                </a:lnTo>
                <a:lnTo>
                  <a:pt x="294347" y="18643"/>
                </a:lnTo>
                <a:lnTo>
                  <a:pt x="300240" y="32753"/>
                </a:lnTo>
                <a:lnTo>
                  <a:pt x="302399" y="50787"/>
                </a:lnTo>
                <a:lnTo>
                  <a:pt x="302399" y="8978"/>
                </a:lnTo>
                <a:lnTo>
                  <a:pt x="298234" y="6146"/>
                </a:lnTo>
                <a:lnTo>
                  <a:pt x="294030" y="3289"/>
                </a:lnTo>
                <a:lnTo>
                  <a:pt x="276288" y="0"/>
                </a:lnTo>
                <a:lnTo>
                  <a:pt x="259219" y="3314"/>
                </a:lnTo>
                <a:lnTo>
                  <a:pt x="245592" y="12674"/>
                </a:lnTo>
                <a:lnTo>
                  <a:pt x="236575" y="27216"/>
                </a:lnTo>
                <a:lnTo>
                  <a:pt x="233324" y="46075"/>
                </a:lnTo>
                <a:lnTo>
                  <a:pt x="236575" y="64325"/>
                </a:lnTo>
                <a:lnTo>
                  <a:pt x="245592" y="78943"/>
                </a:lnTo>
                <a:lnTo>
                  <a:pt x="259219" y="88633"/>
                </a:lnTo>
                <a:lnTo>
                  <a:pt x="276288" y="92151"/>
                </a:lnTo>
                <a:lnTo>
                  <a:pt x="293382" y="88379"/>
                </a:lnTo>
                <a:lnTo>
                  <a:pt x="296545" y="86004"/>
                </a:lnTo>
                <a:lnTo>
                  <a:pt x="307009" y="78143"/>
                </a:lnTo>
                <a:lnTo>
                  <a:pt x="316026" y="63030"/>
                </a:lnTo>
                <a:lnTo>
                  <a:pt x="319290" y="44640"/>
                </a:lnTo>
                <a:close/>
              </a:path>
              <a:path w="730885" h="92710">
                <a:moveTo>
                  <a:pt x="419061" y="79857"/>
                </a:moveTo>
                <a:lnTo>
                  <a:pt x="409854" y="79857"/>
                </a:lnTo>
                <a:lnTo>
                  <a:pt x="406781" y="78422"/>
                </a:lnTo>
                <a:lnTo>
                  <a:pt x="406781" y="1638"/>
                </a:lnTo>
                <a:lnTo>
                  <a:pt x="376072" y="1638"/>
                </a:lnTo>
                <a:lnTo>
                  <a:pt x="376072" y="6146"/>
                </a:lnTo>
                <a:lnTo>
                  <a:pt x="388353" y="6146"/>
                </a:lnTo>
                <a:lnTo>
                  <a:pt x="391414" y="7785"/>
                </a:lnTo>
                <a:lnTo>
                  <a:pt x="391414" y="69215"/>
                </a:lnTo>
                <a:lnTo>
                  <a:pt x="389877" y="72288"/>
                </a:lnTo>
                <a:lnTo>
                  <a:pt x="386816" y="73723"/>
                </a:lnTo>
                <a:lnTo>
                  <a:pt x="382206" y="78422"/>
                </a:lnTo>
                <a:lnTo>
                  <a:pt x="376072" y="81495"/>
                </a:lnTo>
                <a:lnTo>
                  <a:pt x="362254" y="81495"/>
                </a:lnTo>
                <a:lnTo>
                  <a:pt x="356120" y="73723"/>
                </a:lnTo>
                <a:lnTo>
                  <a:pt x="356120" y="1638"/>
                </a:lnTo>
                <a:lnTo>
                  <a:pt x="326961" y="1638"/>
                </a:lnTo>
                <a:lnTo>
                  <a:pt x="326961" y="4711"/>
                </a:lnTo>
                <a:lnTo>
                  <a:pt x="337705" y="6146"/>
                </a:lnTo>
                <a:lnTo>
                  <a:pt x="339242" y="9220"/>
                </a:lnTo>
                <a:lnTo>
                  <a:pt x="339242" y="66141"/>
                </a:lnTo>
                <a:lnTo>
                  <a:pt x="340918" y="76682"/>
                </a:lnTo>
                <a:lnTo>
                  <a:pt x="345757" y="84899"/>
                </a:lnTo>
                <a:lnTo>
                  <a:pt x="353479" y="90246"/>
                </a:lnTo>
                <a:lnTo>
                  <a:pt x="363791" y="92151"/>
                </a:lnTo>
                <a:lnTo>
                  <a:pt x="369938" y="92151"/>
                </a:lnTo>
                <a:lnTo>
                  <a:pt x="377609" y="89077"/>
                </a:lnTo>
                <a:lnTo>
                  <a:pt x="391414" y="75361"/>
                </a:lnTo>
                <a:lnTo>
                  <a:pt x="391414" y="90716"/>
                </a:lnTo>
                <a:lnTo>
                  <a:pt x="392950" y="92151"/>
                </a:lnTo>
                <a:lnTo>
                  <a:pt x="399630" y="89242"/>
                </a:lnTo>
                <a:lnTo>
                  <a:pt x="406019" y="87007"/>
                </a:lnTo>
                <a:lnTo>
                  <a:pt x="419061" y="82931"/>
                </a:lnTo>
                <a:lnTo>
                  <a:pt x="419061" y="79857"/>
                </a:lnTo>
                <a:close/>
              </a:path>
              <a:path w="730885" h="92710">
                <a:moveTo>
                  <a:pt x="489661" y="4711"/>
                </a:moveTo>
                <a:lnTo>
                  <a:pt x="485063" y="0"/>
                </a:lnTo>
                <a:lnTo>
                  <a:pt x="478917" y="0"/>
                </a:lnTo>
                <a:lnTo>
                  <a:pt x="472706" y="952"/>
                </a:lnTo>
                <a:lnTo>
                  <a:pt x="467220" y="4076"/>
                </a:lnTo>
                <a:lnTo>
                  <a:pt x="461441" y="9766"/>
                </a:lnTo>
                <a:lnTo>
                  <a:pt x="454367" y="18427"/>
                </a:lnTo>
                <a:lnTo>
                  <a:pt x="454367" y="0"/>
                </a:lnTo>
                <a:lnTo>
                  <a:pt x="447001" y="3251"/>
                </a:lnTo>
                <a:lnTo>
                  <a:pt x="440359" y="6045"/>
                </a:lnTo>
                <a:lnTo>
                  <a:pt x="433425" y="8534"/>
                </a:lnTo>
                <a:lnTo>
                  <a:pt x="425208" y="10858"/>
                </a:lnTo>
                <a:lnTo>
                  <a:pt x="425208" y="13931"/>
                </a:lnTo>
                <a:lnTo>
                  <a:pt x="437476" y="13931"/>
                </a:lnTo>
                <a:lnTo>
                  <a:pt x="439013" y="17005"/>
                </a:lnTo>
                <a:lnTo>
                  <a:pt x="439013" y="82931"/>
                </a:lnTo>
                <a:lnTo>
                  <a:pt x="437476" y="84569"/>
                </a:lnTo>
                <a:lnTo>
                  <a:pt x="425208" y="87642"/>
                </a:lnTo>
                <a:lnTo>
                  <a:pt x="425208" y="90716"/>
                </a:lnTo>
                <a:lnTo>
                  <a:pt x="471246" y="90716"/>
                </a:lnTo>
                <a:lnTo>
                  <a:pt x="471246" y="87642"/>
                </a:lnTo>
                <a:lnTo>
                  <a:pt x="458965" y="86004"/>
                </a:lnTo>
                <a:lnTo>
                  <a:pt x="454367" y="82931"/>
                </a:lnTo>
                <a:lnTo>
                  <a:pt x="454367" y="23139"/>
                </a:lnTo>
                <a:lnTo>
                  <a:pt x="458355" y="18427"/>
                </a:lnTo>
                <a:lnTo>
                  <a:pt x="463575" y="12293"/>
                </a:lnTo>
                <a:lnTo>
                  <a:pt x="469709" y="12293"/>
                </a:lnTo>
                <a:lnTo>
                  <a:pt x="471246" y="13931"/>
                </a:lnTo>
                <a:lnTo>
                  <a:pt x="474319" y="15367"/>
                </a:lnTo>
                <a:lnTo>
                  <a:pt x="477380" y="18427"/>
                </a:lnTo>
                <a:lnTo>
                  <a:pt x="478917" y="20066"/>
                </a:lnTo>
                <a:lnTo>
                  <a:pt x="486587" y="20066"/>
                </a:lnTo>
                <a:lnTo>
                  <a:pt x="489661" y="15367"/>
                </a:lnTo>
                <a:lnTo>
                  <a:pt x="489661" y="12293"/>
                </a:lnTo>
                <a:lnTo>
                  <a:pt x="489661" y="4711"/>
                </a:lnTo>
                <a:close/>
              </a:path>
              <a:path w="730885" h="92710">
                <a:moveTo>
                  <a:pt x="569493" y="61429"/>
                </a:moveTo>
                <a:lnTo>
                  <a:pt x="566420" y="59994"/>
                </a:lnTo>
                <a:lnTo>
                  <a:pt x="559727" y="68668"/>
                </a:lnTo>
                <a:lnTo>
                  <a:pt x="553186" y="74358"/>
                </a:lnTo>
                <a:lnTo>
                  <a:pt x="546341" y="77482"/>
                </a:lnTo>
                <a:lnTo>
                  <a:pt x="538797" y="78422"/>
                </a:lnTo>
                <a:lnTo>
                  <a:pt x="527113" y="75666"/>
                </a:lnTo>
                <a:lnTo>
                  <a:pt x="517867" y="67856"/>
                </a:lnTo>
                <a:lnTo>
                  <a:pt x="511797" y="55714"/>
                </a:lnTo>
                <a:lnTo>
                  <a:pt x="509612" y="39928"/>
                </a:lnTo>
                <a:lnTo>
                  <a:pt x="511530" y="26276"/>
                </a:lnTo>
                <a:lnTo>
                  <a:pt x="516915" y="15595"/>
                </a:lnTo>
                <a:lnTo>
                  <a:pt x="525170" y="8636"/>
                </a:lnTo>
                <a:lnTo>
                  <a:pt x="535724" y="6146"/>
                </a:lnTo>
                <a:lnTo>
                  <a:pt x="541858" y="6146"/>
                </a:lnTo>
                <a:lnTo>
                  <a:pt x="544931" y="7785"/>
                </a:lnTo>
                <a:lnTo>
                  <a:pt x="546468" y="15367"/>
                </a:lnTo>
                <a:lnTo>
                  <a:pt x="549541" y="24574"/>
                </a:lnTo>
                <a:lnTo>
                  <a:pt x="552602" y="29286"/>
                </a:lnTo>
                <a:lnTo>
                  <a:pt x="561809" y="29286"/>
                </a:lnTo>
                <a:lnTo>
                  <a:pt x="566420" y="24574"/>
                </a:lnTo>
                <a:lnTo>
                  <a:pt x="566420" y="20066"/>
                </a:lnTo>
                <a:lnTo>
                  <a:pt x="564019" y="12357"/>
                </a:lnTo>
                <a:lnTo>
                  <a:pt x="557593" y="5969"/>
                </a:lnTo>
                <a:lnTo>
                  <a:pt x="548284" y="1612"/>
                </a:lnTo>
                <a:lnTo>
                  <a:pt x="537260" y="0"/>
                </a:lnTo>
                <a:lnTo>
                  <a:pt x="529488" y="838"/>
                </a:lnTo>
                <a:lnTo>
                  <a:pt x="497916" y="27698"/>
                </a:lnTo>
                <a:lnTo>
                  <a:pt x="494271" y="49149"/>
                </a:lnTo>
                <a:lnTo>
                  <a:pt x="497001" y="66230"/>
                </a:lnTo>
                <a:lnTo>
                  <a:pt x="504621" y="79857"/>
                </a:lnTo>
                <a:lnTo>
                  <a:pt x="516293" y="88887"/>
                </a:lnTo>
                <a:lnTo>
                  <a:pt x="531114" y="92151"/>
                </a:lnTo>
                <a:lnTo>
                  <a:pt x="540334" y="92151"/>
                </a:lnTo>
                <a:lnTo>
                  <a:pt x="548005" y="89077"/>
                </a:lnTo>
                <a:lnTo>
                  <a:pt x="554139" y="82931"/>
                </a:lnTo>
                <a:lnTo>
                  <a:pt x="558266" y="79197"/>
                </a:lnTo>
                <a:lnTo>
                  <a:pt x="561809" y="74561"/>
                </a:lnTo>
                <a:lnTo>
                  <a:pt x="565365" y="68732"/>
                </a:lnTo>
                <a:lnTo>
                  <a:pt x="569493" y="61429"/>
                </a:lnTo>
                <a:close/>
              </a:path>
              <a:path w="730885" h="92710">
                <a:moveTo>
                  <a:pt x="658520" y="59994"/>
                </a:moveTo>
                <a:lnTo>
                  <a:pt x="655459" y="58356"/>
                </a:lnTo>
                <a:lnTo>
                  <a:pt x="648716" y="67373"/>
                </a:lnTo>
                <a:lnTo>
                  <a:pt x="641832" y="73621"/>
                </a:lnTo>
                <a:lnTo>
                  <a:pt x="634085" y="77254"/>
                </a:lnTo>
                <a:lnTo>
                  <a:pt x="624763" y="78422"/>
                </a:lnTo>
                <a:lnTo>
                  <a:pt x="617245" y="77304"/>
                </a:lnTo>
                <a:lnTo>
                  <a:pt x="595871" y="43611"/>
                </a:lnTo>
                <a:lnTo>
                  <a:pt x="595579" y="35433"/>
                </a:lnTo>
                <a:lnTo>
                  <a:pt x="655459" y="35433"/>
                </a:lnTo>
                <a:lnTo>
                  <a:pt x="654367" y="29286"/>
                </a:lnTo>
                <a:lnTo>
                  <a:pt x="635508" y="3060"/>
                </a:lnTo>
                <a:lnTo>
                  <a:pt x="635508" y="29286"/>
                </a:lnTo>
                <a:lnTo>
                  <a:pt x="595579" y="29286"/>
                </a:lnTo>
                <a:lnTo>
                  <a:pt x="597827" y="19443"/>
                </a:lnTo>
                <a:lnTo>
                  <a:pt x="602107" y="12776"/>
                </a:lnTo>
                <a:lnTo>
                  <a:pt x="608101" y="8991"/>
                </a:lnTo>
                <a:lnTo>
                  <a:pt x="615530" y="7785"/>
                </a:lnTo>
                <a:lnTo>
                  <a:pt x="623404" y="8750"/>
                </a:lnTo>
                <a:lnTo>
                  <a:pt x="628980" y="12166"/>
                </a:lnTo>
                <a:lnTo>
                  <a:pt x="632815" y="18757"/>
                </a:lnTo>
                <a:lnTo>
                  <a:pt x="635508" y="29286"/>
                </a:lnTo>
                <a:lnTo>
                  <a:pt x="635508" y="3060"/>
                </a:lnTo>
                <a:lnTo>
                  <a:pt x="629196" y="838"/>
                </a:lnTo>
                <a:lnTo>
                  <a:pt x="621690" y="0"/>
                </a:lnTo>
                <a:lnTo>
                  <a:pt x="614794" y="609"/>
                </a:lnTo>
                <a:lnTo>
                  <a:pt x="584454" y="26365"/>
                </a:lnTo>
                <a:lnTo>
                  <a:pt x="580237" y="47713"/>
                </a:lnTo>
                <a:lnTo>
                  <a:pt x="582968" y="66319"/>
                </a:lnTo>
                <a:lnTo>
                  <a:pt x="590588" y="80302"/>
                </a:lnTo>
                <a:lnTo>
                  <a:pt x="602246" y="89090"/>
                </a:lnTo>
                <a:lnTo>
                  <a:pt x="617067" y="92151"/>
                </a:lnTo>
                <a:lnTo>
                  <a:pt x="630237" y="89916"/>
                </a:lnTo>
                <a:lnTo>
                  <a:pt x="641832" y="83527"/>
                </a:lnTo>
                <a:lnTo>
                  <a:pt x="646645" y="78422"/>
                </a:lnTo>
                <a:lnTo>
                  <a:pt x="651395" y="73406"/>
                </a:lnTo>
                <a:lnTo>
                  <a:pt x="658520" y="59994"/>
                </a:lnTo>
                <a:close/>
              </a:path>
              <a:path w="730885" h="92710">
                <a:moveTo>
                  <a:pt x="730681" y="67576"/>
                </a:moveTo>
                <a:lnTo>
                  <a:pt x="729767" y="60363"/>
                </a:lnTo>
                <a:lnTo>
                  <a:pt x="726833" y="54419"/>
                </a:lnTo>
                <a:lnTo>
                  <a:pt x="721588" y="49314"/>
                </a:lnTo>
                <a:lnTo>
                  <a:pt x="713778" y="44640"/>
                </a:lnTo>
                <a:lnTo>
                  <a:pt x="693826" y="30721"/>
                </a:lnTo>
                <a:lnTo>
                  <a:pt x="687679" y="27647"/>
                </a:lnTo>
                <a:lnTo>
                  <a:pt x="684618" y="23139"/>
                </a:lnTo>
                <a:lnTo>
                  <a:pt x="684618" y="10858"/>
                </a:lnTo>
                <a:lnTo>
                  <a:pt x="690753" y="4711"/>
                </a:lnTo>
                <a:lnTo>
                  <a:pt x="699960" y="4711"/>
                </a:lnTo>
                <a:lnTo>
                  <a:pt x="707199" y="5956"/>
                </a:lnTo>
                <a:lnTo>
                  <a:pt x="713003" y="10083"/>
                </a:lnTo>
                <a:lnTo>
                  <a:pt x="717664" y="17665"/>
                </a:lnTo>
                <a:lnTo>
                  <a:pt x="721448" y="29286"/>
                </a:lnTo>
                <a:lnTo>
                  <a:pt x="724522" y="29286"/>
                </a:lnTo>
                <a:lnTo>
                  <a:pt x="722985" y="1638"/>
                </a:lnTo>
                <a:lnTo>
                  <a:pt x="721448" y="1638"/>
                </a:lnTo>
                <a:lnTo>
                  <a:pt x="721448" y="3073"/>
                </a:lnTo>
                <a:lnTo>
                  <a:pt x="719912" y="4711"/>
                </a:lnTo>
                <a:lnTo>
                  <a:pt x="716838" y="4711"/>
                </a:lnTo>
                <a:lnTo>
                  <a:pt x="715302" y="3073"/>
                </a:lnTo>
                <a:lnTo>
                  <a:pt x="713778" y="3073"/>
                </a:lnTo>
                <a:lnTo>
                  <a:pt x="709168" y="1638"/>
                </a:lnTo>
                <a:lnTo>
                  <a:pt x="704570" y="0"/>
                </a:lnTo>
                <a:lnTo>
                  <a:pt x="699960" y="0"/>
                </a:lnTo>
                <a:lnTo>
                  <a:pt x="689165" y="1917"/>
                </a:lnTo>
                <a:lnTo>
                  <a:pt x="680389" y="7150"/>
                </a:lnTo>
                <a:lnTo>
                  <a:pt x="674497" y="14947"/>
                </a:lnTo>
                <a:lnTo>
                  <a:pt x="672338" y="24574"/>
                </a:lnTo>
                <a:lnTo>
                  <a:pt x="673557" y="32181"/>
                </a:lnTo>
                <a:lnTo>
                  <a:pt x="677519" y="39014"/>
                </a:lnTo>
                <a:lnTo>
                  <a:pt x="684631" y="45542"/>
                </a:lnTo>
                <a:lnTo>
                  <a:pt x="695363" y="52222"/>
                </a:lnTo>
                <a:lnTo>
                  <a:pt x="707631" y="58356"/>
                </a:lnTo>
                <a:lnTo>
                  <a:pt x="713778" y="63068"/>
                </a:lnTo>
                <a:lnTo>
                  <a:pt x="716838" y="67576"/>
                </a:lnTo>
                <a:lnTo>
                  <a:pt x="716838" y="82931"/>
                </a:lnTo>
                <a:lnTo>
                  <a:pt x="710704" y="87642"/>
                </a:lnTo>
                <a:lnTo>
                  <a:pt x="693826" y="87642"/>
                </a:lnTo>
                <a:lnTo>
                  <a:pt x="676935" y="59994"/>
                </a:lnTo>
                <a:lnTo>
                  <a:pt x="673874" y="59994"/>
                </a:lnTo>
                <a:lnTo>
                  <a:pt x="673874" y="90716"/>
                </a:lnTo>
                <a:lnTo>
                  <a:pt x="675411" y="90716"/>
                </a:lnTo>
                <a:lnTo>
                  <a:pt x="676935" y="89077"/>
                </a:lnTo>
                <a:lnTo>
                  <a:pt x="684618" y="89077"/>
                </a:lnTo>
                <a:lnTo>
                  <a:pt x="689216" y="90716"/>
                </a:lnTo>
                <a:lnTo>
                  <a:pt x="693826" y="90716"/>
                </a:lnTo>
                <a:lnTo>
                  <a:pt x="699960" y="92151"/>
                </a:lnTo>
                <a:lnTo>
                  <a:pt x="703033" y="92151"/>
                </a:lnTo>
                <a:lnTo>
                  <a:pt x="713828" y="90271"/>
                </a:lnTo>
                <a:lnTo>
                  <a:pt x="722604" y="85077"/>
                </a:lnTo>
                <a:lnTo>
                  <a:pt x="728510" y="77292"/>
                </a:lnTo>
                <a:lnTo>
                  <a:pt x="730681" y="6757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2071370" y="2268080"/>
            <a:ext cx="788035" cy="175260"/>
          </a:xfrm>
          <a:custGeom>
            <a:avLst/>
            <a:gdLst/>
            <a:ahLst/>
            <a:cxnLst/>
            <a:rect l="l" t="t" r="r" b="b"/>
            <a:pathLst>
              <a:path w="788035" h="175260">
                <a:moveTo>
                  <a:pt x="90576" y="84556"/>
                </a:moveTo>
                <a:lnTo>
                  <a:pt x="88341" y="68300"/>
                </a:lnTo>
                <a:lnTo>
                  <a:pt x="82016" y="55283"/>
                </a:lnTo>
                <a:lnTo>
                  <a:pt x="81940" y="55105"/>
                </a:lnTo>
                <a:lnTo>
                  <a:pt x="75222" y="49237"/>
                </a:lnTo>
                <a:lnTo>
                  <a:pt x="75222" y="92138"/>
                </a:lnTo>
                <a:lnTo>
                  <a:pt x="73329" y="106972"/>
                </a:lnTo>
                <a:lnTo>
                  <a:pt x="68122" y="118630"/>
                </a:lnTo>
                <a:lnTo>
                  <a:pt x="60325" y="126263"/>
                </a:lnTo>
                <a:lnTo>
                  <a:pt x="50660" y="128993"/>
                </a:lnTo>
                <a:lnTo>
                  <a:pt x="41452" y="128993"/>
                </a:lnTo>
                <a:lnTo>
                  <a:pt x="37096" y="125920"/>
                </a:lnTo>
                <a:lnTo>
                  <a:pt x="30708" y="121424"/>
                </a:lnTo>
                <a:lnTo>
                  <a:pt x="30708" y="61429"/>
                </a:lnTo>
                <a:lnTo>
                  <a:pt x="36080" y="58356"/>
                </a:lnTo>
                <a:lnTo>
                  <a:pt x="41452" y="55283"/>
                </a:lnTo>
                <a:lnTo>
                  <a:pt x="50660" y="55283"/>
                </a:lnTo>
                <a:lnTo>
                  <a:pt x="60325" y="58013"/>
                </a:lnTo>
                <a:lnTo>
                  <a:pt x="68122" y="65646"/>
                </a:lnTo>
                <a:lnTo>
                  <a:pt x="73329" y="77304"/>
                </a:lnTo>
                <a:lnTo>
                  <a:pt x="75222" y="92138"/>
                </a:lnTo>
                <a:lnTo>
                  <a:pt x="75222" y="49237"/>
                </a:lnTo>
                <a:lnTo>
                  <a:pt x="71793" y="46240"/>
                </a:lnTo>
                <a:lnTo>
                  <a:pt x="58331" y="42989"/>
                </a:lnTo>
                <a:lnTo>
                  <a:pt x="50774" y="43903"/>
                </a:lnTo>
                <a:lnTo>
                  <a:pt x="43942" y="46685"/>
                </a:lnTo>
                <a:lnTo>
                  <a:pt x="37401" y="51460"/>
                </a:lnTo>
                <a:lnTo>
                  <a:pt x="30708" y="58356"/>
                </a:lnTo>
                <a:lnTo>
                  <a:pt x="30708" y="44627"/>
                </a:lnTo>
                <a:lnTo>
                  <a:pt x="29171" y="42989"/>
                </a:lnTo>
                <a:lnTo>
                  <a:pt x="21831" y="46240"/>
                </a:lnTo>
                <a:lnTo>
                  <a:pt x="15354" y="49034"/>
                </a:lnTo>
                <a:lnTo>
                  <a:pt x="8877" y="51523"/>
                </a:lnTo>
                <a:lnTo>
                  <a:pt x="1536" y="53848"/>
                </a:lnTo>
                <a:lnTo>
                  <a:pt x="1536" y="56921"/>
                </a:lnTo>
                <a:lnTo>
                  <a:pt x="12280" y="56921"/>
                </a:lnTo>
                <a:lnTo>
                  <a:pt x="13817" y="58356"/>
                </a:lnTo>
                <a:lnTo>
                  <a:pt x="13817" y="168922"/>
                </a:lnTo>
                <a:lnTo>
                  <a:pt x="12280" y="170561"/>
                </a:lnTo>
                <a:lnTo>
                  <a:pt x="0" y="171996"/>
                </a:lnTo>
                <a:lnTo>
                  <a:pt x="0" y="175069"/>
                </a:lnTo>
                <a:lnTo>
                  <a:pt x="47586" y="175069"/>
                </a:lnTo>
                <a:lnTo>
                  <a:pt x="47586" y="171996"/>
                </a:lnTo>
                <a:lnTo>
                  <a:pt x="33769" y="171996"/>
                </a:lnTo>
                <a:lnTo>
                  <a:pt x="30708" y="168922"/>
                </a:lnTo>
                <a:lnTo>
                  <a:pt x="30708" y="125920"/>
                </a:lnTo>
                <a:lnTo>
                  <a:pt x="36842" y="133705"/>
                </a:lnTo>
                <a:lnTo>
                  <a:pt x="41452" y="135140"/>
                </a:lnTo>
                <a:lnTo>
                  <a:pt x="50660" y="135140"/>
                </a:lnTo>
                <a:lnTo>
                  <a:pt x="66611" y="131330"/>
                </a:lnTo>
                <a:lnTo>
                  <a:pt x="69392" y="128993"/>
                </a:lnTo>
                <a:lnTo>
                  <a:pt x="79248" y="120751"/>
                </a:lnTo>
                <a:lnTo>
                  <a:pt x="87579" y="104736"/>
                </a:lnTo>
                <a:lnTo>
                  <a:pt x="90576" y="84556"/>
                </a:lnTo>
                <a:close/>
              </a:path>
              <a:path w="788035" h="175260">
                <a:moveTo>
                  <a:pt x="162712" y="47701"/>
                </a:moveTo>
                <a:lnTo>
                  <a:pt x="158115" y="42989"/>
                </a:lnTo>
                <a:lnTo>
                  <a:pt x="151968" y="42989"/>
                </a:lnTo>
                <a:lnTo>
                  <a:pt x="146431" y="43942"/>
                </a:lnTo>
                <a:lnTo>
                  <a:pt x="141033" y="47066"/>
                </a:lnTo>
                <a:lnTo>
                  <a:pt x="135343" y="52755"/>
                </a:lnTo>
                <a:lnTo>
                  <a:pt x="128943" y="61429"/>
                </a:lnTo>
                <a:lnTo>
                  <a:pt x="128943" y="44627"/>
                </a:lnTo>
                <a:lnTo>
                  <a:pt x="127406" y="42989"/>
                </a:lnTo>
                <a:lnTo>
                  <a:pt x="113398" y="49034"/>
                </a:lnTo>
                <a:lnTo>
                  <a:pt x="106476" y="51523"/>
                </a:lnTo>
                <a:lnTo>
                  <a:pt x="98247" y="53848"/>
                </a:lnTo>
                <a:lnTo>
                  <a:pt x="98247" y="56921"/>
                </a:lnTo>
                <a:lnTo>
                  <a:pt x="110528" y="56921"/>
                </a:lnTo>
                <a:lnTo>
                  <a:pt x="112064" y="59994"/>
                </a:lnTo>
                <a:lnTo>
                  <a:pt x="112064" y="125920"/>
                </a:lnTo>
                <a:lnTo>
                  <a:pt x="110528" y="127558"/>
                </a:lnTo>
                <a:lnTo>
                  <a:pt x="98247" y="130632"/>
                </a:lnTo>
                <a:lnTo>
                  <a:pt x="98247" y="133705"/>
                </a:lnTo>
                <a:lnTo>
                  <a:pt x="145834" y="133705"/>
                </a:lnTo>
                <a:lnTo>
                  <a:pt x="145834" y="130632"/>
                </a:lnTo>
                <a:lnTo>
                  <a:pt x="132016" y="128993"/>
                </a:lnTo>
                <a:lnTo>
                  <a:pt x="128943" y="125920"/>
                </a:lnTo>
                <a:lnTo>
                  <a:pt x="128943" y="66128"/>
                </a:lnTo>
                <a:lnTo>
                  <a:pt x="136626" y="55283"/>
                </a:lnTo>
                <a:lnTo>
                  <a:pt x="144297" y="55283"/>
                </a:lnTo>
                <a:lnTo>
                  <a:pt x="151968" y="63068"/>
                </a:lnTo>
                <a:lnTo>
                  <a:pt x="159651" y="63068"/>
                </a:lnTo>
                <a:lnTo>
                  <a:pt x="162712" y="59994"/>
                </a:lnTo>
                <a:lnTo>
                  <a:pt x="162712" y="47701"/>
                </a:lnTo>
                <a:close/>
              </a:path>
              <a:path w="788035" h="175260">
                <a:moveTo>
                  <a:pt x="254825" y="87630"/>
                </a:moveTo>
                <a:lnTo>
                  <a:pt x="251561" y="69596"/>
                </a:lnTo>
                <a:lnTo>
                  <a:pt x="242531" y="55486"/>
                </a:lnTo>
                <a:lnTo>
                  <a:pt x="236385" y="51333"/>
                </a:lnTo>
                <a:lnTo>
                  <a:pt x="236385" y="93776"/>
                </a:lnTo>
                <a:lnTo>
                  <a:pt x="234950" y="108953"/>
                </a:lnTo>
                <a:lnTo>
                  <a:pt x="230632" y="119989"/>
                </a:lnTo>
                <a:lnTo>
                  <a:pt x="223443" y="126720"/>
                </a:lnTo>
                <a:lnTo>
                  <a:pt x="213360" y="128993"/>
                </a:lnTo>
                <a:lnTo>
                  <a:pt x="205689" y="128993"/>
                </a:lnTo>
                <a:lnTo>
                  <a:pt x="198018" y="124485"/>
                </a:lnTo>
                <a:lnTo>
                  <a:pt x="194945" y="116713"/>
                </a:lnTo>
                <a:lnTo>
                  <a:pt x="190893" y="108953"/>
                </a:lnTo>
                <a:lnTo>
                  <a:pt x="188048" y="100050"/>
                </a:lnTo>
                <a:lnTo>
                  <a:pt x="186321" y="90195"/>
                </a:lnTo>
                <a:lnTo>
                  <a:pt x="185737" y="79857"/>
                </a:lnTo>
                <a:lnTo>
                  <a:pt x="187401" y="67284"/>
                </a:lnTo>
                <a:lnTo>
                  <a:pt x="192074" y="57581"/>
                </a:lnTo>
                <a:lnTo>
                  <a:pt x="199339" y="51346"/>
                </a:lnTo>
                <a:lnTo>
                  <a:pt x="208762" y="49136"/>
                </a:lnTo>
                <a:lnTo>
                  <a:pt x="220205" y="52425"/>
                </a:lnTo>
                <a:lnTo>
                  <a:pt x="228904" y="61633"/>
                </a:lnTo>
                <a:lnTo>
                  <a:pt x="234442" y="75742"/>
                </a:lnTo>
                <a:lnTo>
                  <a:pt x="236385" y="93776"/>
                </a:lnTo>
                <a:lnTo>
                  <a:pt x="236385" y="51333"/>
                </a:lnTo>
                <a:lnTo>
                  <a:pt x="233133" y="49136"/>
                </a:lnTo>
                <a:lnTo>
                  <a:pt x="228904" y="46278"/>
                </a:lnTo>
                <a:lnTo>
                  <a:pt x="211836" y="42989"/>
                </a:lnTo>
                <a:lnTo>
                  <a:pt x="194106" y="46304"/>
                </a:lnTo>
                <a:lnTo>
                  <a:pt x="180555" y="55664"/>
                </a:lnTo>
                <a:lnTo>
                  <a:pt x="171907" y="70205"/>
                </a:lnTo>
                <a:lnTo>
                  <a:pt x="168859" y="89065"/>
                </a:lnTo>
                <a:lnTo>
                  <a:pt x="172123" y="107327"/>
                </a:lnTo>
                <a:lnTo>
                  <a:pt x="181140" y="121932"/>
                </a:lnTo>
                <a:lnTo>
                  <a:pt x="194754" y="131622"/>
                </a:lnTo>
                <a:lnTo>
                  <a:pt x="211836" y="135140"/>
                </a:lnTo>
                <a:lnTo>
                  <a:pt x="228904" y="131368"/>
                </a:lnTo>
                <a:lnTo>
                  <a:pt x="232079" y="128993"/>
                </a:lnTo>
                <a:lnTo>
                  <a:pt x="242531" y="121132"/>
                </a:lnTo>
                <a:lnTo>
                  <a:pt x="251561" y="106032"/>
                </a:lnTo>
                <a:lnTo>
                  <a:pt x="254825" y="87630"/>
                </a:lnTo>
                <a:close/>
              </a:path>
              <a:path w="788035" h="175260">
                <a:moveTo>
                  <a:pt x="314680" y="119786"/>
                </a:moveTo>
                <a:lnTo>
                  <a:pt x="313143" y="118351"/>
                </a:lnTo>
                <a:lnTo>
                  <a:pt x="308533" y="122847"/>
                </a:lnTo>
                <a:lnTo>
                  <a:pt x="305473" y="124485"/>
                </a:lnTo>
                <a:lnTo>
                  <a:pt x="293192" y="124485"/>
                </a:lnTo>
                <a:lnTo>
                  <a:pt x="290118" y="119786"/>
                </a:lnTo>
                <a:lnTo>
                  <a:pt x="290118" y="52209"/>
                </a:lnTo>
                <a:lnTo>
                  <a:pt x="310070" y="52209"/>
                </a:lnTo>
                <a:lnTo>
                  <a:pt x="310070" y="46062"/>
                </a:lnTo>
                <a:lnTo>
                  <a:pt x="290118" y="46062"/>
                </a:lnTo>
                <a:lnTo>
                  <a:pt x="290118" y="20066"/>
                </a:lnTo>
                <a:lnTo>
                  <a:pt x="288594" y="20066"/>
                </a:lnTo>
                <a:lnTo>
                  <a:pt x="288594" y="21501"/>
                </a:lnTo>
                <a:lnTo>
                  <a:pt x="287058" y="23139"/>
                </a:lnTo>
                <a:lnTo>
                  <a:pt x="285521" y="26200"/>
                </a:lnTo>
                <a:lnTo>
                  <a:pt x="279831" y="33794"/>
                </a:lnTo>
                <a:lnTo>
                  <a:pt x="274586" y="40132"/>
                </a:lnTo>
                <a:lnTo>
                  <a:pt x="270192" y="44462"/>
                </a:lnTo>
                <a:lnTo>
                  <a:pt x="267106" y="46062"/>
                </a:lnTo>
                <a:lnTo>
                  <a:pt x="264033" y="47701"/>
                </a:lnTo>
                <a:lnTo>
                  <a:pt x="262496" y="49136"/>
                </a:lnTo>
                <a:lnTo>
                  <a:pt x="262496" y="50774"/>
                </a:lnTo>
                <a:lnTo>
                  <a:pt x="264033" y="50774"/>
                </a:lnTo>
                <a:lnTo>
                  <a:pt x="264033" y="52209"/>
                </a:lnTo>
                <a:lnTo>
                  <a:pt x="274777" y="52209"/>
                </a:lnTo>
                <a:lnTo>
                  <a:pt x="274777" y="110566"/>
                </a:lnTo>
                <a:lnTo>
                  <a:pt x="275907" y="120878"/>
                </a:lnTo>
                <a:lnTo>
                  <a:pt x="279184" y="128612"/>
                </a:lnTo>
                <a:lnTo>
                  <a:pt x="284492" y="133464"/>
                </a:lnTo>
                <a:lnTo>
                  <a:pt x="291655" y="135140"/>
                </a:lnTo>
                <a:lnTo>
                  <a:pt x="298272" y="134264"/>
                </a:lnTo>
                <a:lnTo>
                  <a:pt x="304317" y="131533"/>
                </a:lnTo>
                <a:lnTo>
                  <a:pt x="309791" y="126758"/>
                </a:lnTo>
                <a:lnTo>
                  <a:pt x="311378" y="124485"/>
                </a:lnTo>
                <a:lnTo>
                  <a:pt x="314680" y="119786"/>
                </a:lnTo>
                <a:close/>
              </a:path>
              <a:path w="788035" h="175260">
                <a:moveTo>
                  <a:pt x="397573" y="102984"/>
                </a:moveTo>
                <a:lnTo>
                  <a:pt x="394500" y="101358"/>
                </a:lnTo>
                <a:lnTo>
                  <a:pt x="387769" y="110972"/>
                </a:lnTo>
                <a:lnTo>
                  <a:pt x="380885" y="117144"/>
                </a:lnTo>
                <a:lnTo>
                  <a:pt x="373138" y="120446"/>
                </a:lnTo>
                <a:lnTo>
                  <a:pt x="363816" y="121424"/>
                </a:lnTo>
                <a:lnTo>
                  <a:pt x="356298" y="120497"/>
                </a:lnTo>
                <a:lnTo>
                  <a:pt x="334632" y="90703"/>
                </a:lnTo>
                <a:lnTo>
                  <a:pt x="334632" y="79857"/>
                </a:lnTo>
                <a:lnTo>
                  <a:pt x="394500" y="79857"/>
                </a:lnTo>
                <a:lnTo>
                  <a:pt x="393268" y="72275"/>
                </a:lnTo>
                <a:lnTo>
                  <a:pt x="374548" y="46050"/>
                </a:lnTo>
                <a:lnTo>
                  <a:pt x="374548" y="72275"/>
                </a:lnTo>
                <a:lnTo>
                  <a:pt x="334632" y="72275"/>
                </a:lnTo>
                <a:lnTo>
                  <a:pt x="336880" y="63042"/>
                </a:lnTo>
                <a:lnTo>
                  <a:pt x="341160" y="56299"/>
                </a:lnTo>
                <a:lnTo>
                  <a:pt x="347154" y="52171"/>
                </a:lnTo>
                <a:lnTo>
                  <a:pt x="354596" y="50774"/>
                </a:lnTo>
                <a:lnTo>
                  <a:pt x="362470" y="51739"/>
                </a:lnTo>
                <a:lnTo>
                  <a:pt x="368033" y="55156"/>
                </a:lnTo>
                <a:lnTo>
                  <a:pt x="371868" y="61747"/>
                </a:lnTo>
                <a:lnTo>
                  <a:pt x="374548" y="72275"/>
                </a:lnTo>
                <a:lnTo>
                  <a:pt x="374548" y="46050"/>
                </a:lnTo>
                <a:lnTo>
                  <a:pt x="368249" y="43827"/>
                </a:lnTo>
                <a:lnTo>
                  <a:pt x="360743" y="42989"/>
                </a:lnTo>
                <a:lnTo>
                  <a:pt x="353860" y="43827"/>
                </a:lnTo>
                <a:lnTo>
                  <a:pt x="323507" y="69532"/>
                </a:lnTo>
                <a:lnTo>
                  <a:pt x="319278" y="92138"/>
                </a:lnTo>
                <a:lnTo>
                  <a:pt x="322021" y="109918"/>
                </a:lnTo>
                <a:lnTo>
                  <a:pt x="329641" y="123469"/>
                </a:lnTo>
                <a:lnTo>
                  <a:pt x="341299" y="132105"/>
                </a:lnTo>
                <a:lnTo>
                  <a:pt x="356133" y="135140"/>
                </a:lnTo>
                <a:lnTo>
                  <a:pt x="369303" y="132905"/>
                </a:lnTo>
                <a:lnTo>
                  <a:pt x="380885" y="126517"/>
                </a:lnTo>
                <a:lnTo>
                  <a:pt x="385699" y="121424"/>
                </a:lnTo>
                <a:lnTo>
                  <a:pt x="390448" y="116395"/>
                </a:lnTo>
                <a:lnTo>
                  <a:pt x="397573" y="102984"/>
                </a:lnTo>
                <a:close/>
              </a:path>
              <a:path w="788035" h="175260">
                <a:moveTo>
                  <a:pt x="482003" y="104419"/>
                </a:moveTo>
                <a:lnTo>
                  <a:pt x="478942" y="102997"/>
                </a:lnTo>
                <a:lnTo>
                  <a:pt x="472490" y="111658"/>
                </a:lnTo>
                <a:lnTo>
                  <a:pt x="466458" y="117348"/>
                </a:lnTo>
                <a:lnTo>
                  <a:pt x="460146" y="120472"/>
                </a:lnTo>
                <a:lnTo>
                  <a:pt x="452831" y="121424"/>
                </a:lnTo>
                <a:lnTo>
                  <a:pt x="440258" y="118656"/>
                </a:lnTo>
                <a:lnTo>
                  <a:pt x="430568" y="110845"/>
                </a:lnTo>
                <a:lnTo>
                  <a:pt x="424332" y="98704"/>
                </a:lnTo>
                <a:lnTo>
                  <a:pt x="422135" y="82918"/>
                </a:lnTo>
                <a:lnTo>
                  <a:pt x="424053" y="69265"/>
                </a:lnTo>
                <a:lnTo>
                  <a:pt x="429425" y="58585"/>
                </a:lnTo>
                <a:lnTo>
                  <a:pt x="437667" y="51625"/>
                </a:lnTo>
                <a:lnTo>
                  <a:pt x="448221" y="49136"/>
                </a:lnTo>
                <a:lnTo>
                  <a:pt x="455891" y="49136"/>
                </a:lnTo>
                <a:lnTo>
                  <a:pt x="457428" y="50774"/>
                </a:lnTo>
                <a:lnTo>
                  <a:pt x="460514" y="58356"/>
                </a:lnTo>
                <a:lnTo>
                  <a:pt x="460514" y="63068"/>
                </a:lnTo>
                <a:lnTo>
                  <a:pt x="462051" y="67564"/>
                </a:lnTo>
                <a:lnTo>
                  <a:pt x="466661" y="72275"/>
                </a:lnTo>
                <a:lnTo>
                  <a:pt x="475869" y="72275"/>
                </a:lnTo>
                <a:lnTo>
                  <a:pt x="478942" y="67564"/>
                </a:lnTo>
                <a:lnTo>
                  <a:pt x="478942" y="63068"/>
                </a:lnTo>
                <a:lnTo>
                  <a:pt x="476758" y="55346"/>
                </a:lnTo>
                <a:lnTo>
                  <a:pt x="470687" y="48958"/>
                </a:lnTo>
                <a:lnTo>
                  <a:pt x="461441" y="44602"/>
                </a:lnTo>
                <a:lnTo>
                  <a:pt x="449757" y="42989"/>
                </a:lnTo>
                <a:lnTo>
                  <a:pt x="442633" y="43827"/>
                </a:lnTo>
                <a:lnTo>
                  <a:pt x="411010" y="70688"/>
                </a:lnTo>
                <a:lnTo>
                  <a:pt x="406781" y="92138"/>
                </a:lnTo>
                <a:lnTo>
                  <a:pt x="409511" y="109220"/>
                </a:lnTo>
                <a:lnTo>
                  <a:pt x="417144" y="122847"/>
                </a:lnTo>
                <a:lnTo>
                  <a:pt x="428802" y="131876"/>
                </a:lnTo>
                <a:lnTo>
                  <a:pt x="443611" y="135140"/>
                </a:lnTo>
                <a:lnTo>
                  <a:pt x="450265" y="134556"/>
                </a:lnTo>
                <a:lnTo>
                  <a:pt x="482003" y="104419"/>
                </a:lnTo>
                <a:close/>
              </a:path>
              <a:path w="788035" h="175260">
                <a:moveTo>
                  <a:pt x="543394" y="119786"/>
                </a:moveTo>
                <a:lnTo>
                  <a:pt x="540321" y="118351"/>
                </a:lnTo>
                <a:lnTo>
                  <a:pt x="537260" y="122847"/>
                </a:lnTo>
                <a:lnTo>
                  <a:pt x="534187" y="124485"/>
                </a:lnTo>
                <a:lnTo>
                  <a:pt x="521906" y="124485"/>
                </a:lnTo>
                <a:lnTo>
                  <a:pt x="518845" y="119786"/>
                </a:lnTo>
                <a:lnTo>
                  <a:pt x="518845" y="52209"/>
                </a:lnTo>
                <a:lnTo>
                  <a:pt x="538784" y="52209"/>
                </a:lnTo>
                <a:lnTo>
                  <a:pt x="538784" y="46062"/>
                </a:lnTo>
                <a:lnTo>
                  <a:pt x="518845" y="46062"/>
                </a:lnTo>
                <a:lnTo>
                  <a:pt x="518845" y="20066"/>
                </a:lnTo>
                <a:lnTo>
                  <a:pt x="517309" y="20066"/>
                </a:lnTo>
                <a:lnTo>
                  <a:pt x="515772" y="21501"/>
                </a:lnTo>
                <a:lnTo>
                  <a:pt x="515772" y="23139"/>
                </a:lnTo>
                <a:lnTo>
                  <a:pt x="514235" y="26200"/>
                </a:lnTo>
                <a:lnTo>
                  <a:pt x="508317" y="33794"/>
                </a:lnTo>
                <a:lnTo>
                  <a:pt x="502539" y="40132"/>
                </a:lnTo>
                <a:lnTo>
                  <a:pt x="497611" y="44462"/>
                </a:lnTo>
                <a:lnTo>
                  <a:pt x="494284" y="46062"/>
                </a:lnTo>
                <a:lnTo>
                  <a:pt x="492747" y="47701"/>
                </a:lnTo>
                <a:lnTo>
                  <a:pt x="491210" y="49136"/>
                </a:lnTo>
                <a:lnTo>
                  <a:pt x="491210" y="50774"/>
                </a:lnTo>
                <a:lnTo>
                  <a:pt x="492747" y="52209"/>
                </a:lnTo>
                <a:lnTo>
                  <a:pt x="501954" y="52209"/>
                </a:lnTo>
                <a:lnTo>
                  <a:pt x="501954" y="110566"/>
                </a:lnTo>
                <a:lnTo>
                  <a:pt x="503110" y="120878"/>
                </a:lnTo>
                <a:lnTo>
                  <a:pt x="506564" y="128612"/>
                </a:lnTo>
                <a:lnTo>
                  <a:pt x="512318" y="133464"/>
                </a:lnTo>
                <a:lnTo>
                  <a:pt x="520369" y="135140"/>
                </a:lnTo>
                <a:lnTo>
                  <a:pt x="526986" y="134264"/>
                </a:lnTo>
                <a:lnTo>
                  <a:pt x="533031" y="131533"/>
                </a:lnTo>
                <a:lnTo>
                  <a:pt x="538505" y="126758"/>
                </a:lnTo>
                <a:lnTo>
                  <a:pt x="540092" y="124485"/>
                </a:lnTo>
                <a:lnTo>
                  <a:pt x="543394" y="119786"/>
                </a:lnTo>
                <a:close/>
              </a:path>
              <a:path w="788035" h="175260">
                <a:moveTo>
                  <a:pt x="578713" y="4495"/>
                </a:moveTo>
                <a:lnTo>
                  <a:pt x="574116" y="0"/>
                </a:lnTo>
                <a:lnTo>
                  <a:pt x="563346" y="0"/>
                </a:lnTo>
                <a:lnTo>
                  <a:pt x="558736" y="4495"/>
                </a:lnTo>
                <a:lnTo>
                  <a:pt x="558736" y="15354"/>
                </a:lnTo>
                <a:lnTo>
                  <a:pt x="563346" y="20066"/>
                </a:lnTo>
                <a:lnTo>
                  <a:pt x="574116" y="20066"/>
                </a:lnTo>
                <a:lnTo>
                  <a:pt x="578713" y="15354"/>
                </a:lnTo>
                <a:lnTo>
                  <a:pt x="578713" y="4495"/>
                </a:lnTo>
                <a:close/>
              </a:path>
              <a:path w="788035" h="175260">
                <a:moveTo>
                  <a:pt x="592531" y="130632"/>
                </a:moveTo>
                <a:lnTo>
                  <a:pt x="580250" y="128993"/>
                </a:lnTo>
                <a:lnTo>
                  <a:pt x="578713" y="127558"/>
                </a:lnTo>
                <a:lnTo>
                  <a:pt x="578713" y="44627"/>
                </a:lnTo>
                <a:lnTo>
                  <a:pt x="577176" y="42989"/>
                </a:lnTo>
                <a:lnTo>
                  <a:pt x="548005" y="53848"/>
                </a:lnTo>
                <a:lnTo>
                  <a:pt x="548005" y="56921"/>
                </a:lnTo>
                <a:lnTo>
                  <a:pt x="560273" y="56921"/>
                </a:lnTo>
                <a:lnTo>
                  <a:pt x="561809" y="59994"/>
                </a:lnTo>
                <a:lnTo>
                  <a:pt x="561809" y="127558"/>
                </a:lnTo>
                <a:lnTo>
                  <a:pt x="560273" y="128993"/>
                </a:lnTo>
                <a:lnTo>
                  <a:pt x="546468" y="130632"/>
                </a:lnTo>
                <a:lnTo>
                  <a:pt x="546468" y="133705"/>
                </a:lnTo>
                <a:lnTo>
                  <a:pt x="592531" y="133705"/>
                </a:lnTo>
                <a:lnTo>
                  <a:pt x="592531" y="130632"/>
                </a:lnTo>
                <a:close/>
              </a:path>
              <a:path w="788035" h="175260">
                <a:moveTo>
                  <a:pt x="692302" y="130632"/>
                </a:moveTo>
                <a:lnTo>
                  <a:pt x="683094" y="128993"/>
                </a:lnTo>
                <a:lnTo>
                  <a:pt x="680021" y="127558"/>
                </a:lnTo>
                <a:lnTo>
                  <a:pt x="680021" y="72275"/>
                </a:lnTo>
                <a:lnTo>
                  <a:pt x="678586" y="59931"/>
                </a:lnTo>
                <a:lnTo>
                  <a:pt x="674255" y="50723"/>
                </a:lnTo>
                <a:lnTo>
                  <a:pt x="667054" y="44983"/>
                </a:lnTo>
                <a:lnTo>
                  <a:pt x="656983" y="42989"/>
                </a:lnTo>
                <a:lnTo>
                  <a:pt x="651370" y="43688"/>
                </a:lnTo>
                <a:lnTo>
                  <a:pt x="645477" y="46266"/>
                </a:lnTo>
                <a:lnTo>
                  <a:pt x="638429" y="51460"/>
                </a:lnTo>
                <a:lnTo>
                  <a:pt x="629361" y="59994"/>
                </a:lnTo>
                <a:lnTo>
                  <a:pt x="629361" y="44627"/>
                </a:lnTo>
                <a:lnTo>
                  <a:pt x="627824" y="42989"/>
                </a:lnTo>
                <a:lnTo>
                  <a:pt x="621372" y="45986"/>
                </a:lnTo>
                <a:lnTo>
                  <a:pt x="615353" y="48221"/>
                </a:lnTo>
                <a:lnTo>
                  <a:pt x="601738" y="52209"/>
                </a:lnTo>
                <a:lnTo>
                  <a:pt x="601738" y="55283"/>
                </a:lnTo>
                <a:lnTo>
                  <a:pt x="612482" y="55283"/>
                </a:lnTo>
                <a:lnTo>
                  <a:pt x="614019" y="58356"/>
                </a:lnTo>
                <a:lnTo>
                  <a:pt x="614019" y="125920"/>
                </a:lnTo>
                <a:lnTo>
                  <a:pt x="610946" y="128993"/>
                </a:lnTo>
                <a:lnTo>
                  <a:pt x="601738" y="130632"/>
                </a:lnTo>
                <a:lnTo>
                  <a:pt x="601738" y="133705"/>
                </a:lnTo>
                <a:lnTo>
                  <a:pt x="643178" y="133705"/>
                </a:lnTo>
                <a:lnTo>
                  <a:pt x="643178" y="130632"/>
                </a:lnTo>
                <a:lnTo>
                  <a:pt x="632434" y="128993"/>
                </a:lnTo>
                <a:lnTo>
                  <a:pt x="629361" y="127558"/>
                </a:lnTo>
                <a:lnTo>
                  <a:pt x="629361" y="64490"/>
                </a:lnTo>
                <a:lnTo>
                  <a:pt x="638568" y="56921"/>
                </a:lnTo>
                <a:lnTo>
                  <a:pt x="643178" y="53848"/>
                </a:lnTo>
                <a:lnTo>
                  <a:pt x="660057" y="53848"/>
                </a:lnTo>
                <a:lnTo>
                  <a:pt x="664654" y="59994"/>
                </a:lnTo>
                <a:lnTo>
                  <a:pt x="664654" y="125920"/>
                </a:lnTo>
                <a:lnTo>
                  <a:pt x="661593" y="128993"/>
                </a:lnTo>
                <a:lnTo>
                  <a:pt x="652386" y="130632"/>
                </a:lnTo>
                <a:lnTo>
                  <a:pt x="652386" y="133705"/>
                </a:lnTo>
                <a:lnTo>
                  <a:pt x="692302" y="133705"/>
                </a:lnTo>
                <a:lnTo>
                  <a:pt x="692302" y="130632"/>
                </a:lnTo>
                <a:close/>
              </a:path>
              <a:path w="788035" h="175260">
                <a:moveTo>
                  <a:pt x="787463" y="49136"/>
                </a:moveTo>
                <a:lnTo>
                  <a:pt x="765975" y="49136"/>
                </a:lnTo>
                <a:lnTo>
                  <a:pt x="761365" y="47701"/>
                </a:lnTo>
                <a:lnTo>
                  <a:pt x="759828" y="47155"/>
                </a:lnTo>
                <a:lnTo>
                  <a:pt x="759828" y="73710"/>
                </a:lnTo>
                <a:lnTo>
                  <a:pt x="759828" y="92138"/>
                </a:lnTo>
                <a:lnTo>
                  <a:pt x="753694" y="99923"/>
                </a:lnTo>
                <a:lnTo>
                  <a:pt x="746023" y="99923"/>
                </a:lnTo>
                <a:lnTo>
                  <a:pt x="737717" y="97459"/>
                </a:lnTo>
                <a:lnTo>
                  <a:pt x="731443" y="90652"/>
                </a:lnTo>
                <a:lnTo>
                  <a:pt x="727456" y="80391"/>
                </a:lnTo>
                <a:lnTo>
                  <a:pt x="726071" y="67564"/>
                </a:lnTo>
                <a:lnTo>
                  <a:pt x="726071" y="55283"/>
                </a:lnTo>
                <a:lnTo>
                  <a:pt x="730669" y="49136"/>
                </a:lnTo>
                <a:lnTo>
                  <a:pt x="746023" y="49136"/>
                </a:lnTo>
                <a:lnTo>
                  <a:pt x="750620" y="52209"/>
                </a:lnTo>
                <a:lnTo>
                  <a:pt x="753694" y="58356"/>
                </a:lnTo>
                <a:lnTo>
                  <a:pt x="758304" y="64490"/>
                </a:lnTo>
                <a:lnTo>
                  <a:pt x="759828" y="73710"/>
                </a:lnTo>
                <a:lnTo>
                  <a:pt x="759828" y="47155"/>
                </a:lnTo>
                <a:lnTo>
                  <a:pt x="756767" y="46062"/>
                </a:lnTo>
                <a:lnTo>
                  <a:pt x="752157" y="44627"/>
                </a:lnTo>
                <a:lnTo>
                  <a:pt x="747560" y="42989"/>
                </a:lnTo>
                <a:lnTo>
                  <a:pt x="741413" y="42989"/>
                </a:lnTo>
                <a:lnTo>
                  <a:pt x="728611" y="45453"/>
                </a:lnTo>
                <a:lnTo>
                  <a:pt x="718400" y="52260"/>
                </a:lnTo>
                <a:lnTo>
                  <a:pt x="711631" y="62522"/>
                </a:lnTo>
                <a:lnTo>
                  <a:pt x="709193" y="75349"/>
                </a:lnTo>
                <a:lnTo>
                  <a:pt x="710120" y="83731"/>
                </a:lnTo>
                <a:lnTo>
                  <a:pt x="713219" y="90652"/>
                </a:lnTo>
                <a:lnTo>
                  <a:pt x="718896" y="96431"/>
                </a:lnTo>
                <a:lnTo>
                  <a:pt x="727608" y="101358"/>
                </a:lnTo>
                <a:lnTo>
                  <a:pt x="722998" y="104419"/>
                </a:lnTo>
                <a:lnTo>
                  <a:pt x="719924" y="107492"/>
                </a:lnTo>
                <a:lnTo>
                  <a:pt x="718400" y="109131"/>
                </a:lnTo>
                <a:lnTo>
                  <a:pt x="712254" y="115277"/>
                </a:lnTo>
                <a:lnTo>
                  <a:pt x="710717" y="118351"/>
                </a:lnTo>
                <a:lnTo>
                  <a:pt x="710717" y="125920"/>
                </a:lnTo>
                <a:lnTo>
                  <a:pt x="712254" y="128993"/>
                </a:lnTo>
                <a:lnTo>
                  <a:pt x="719924" y="133705"/>
                </a:lnTo>
                <a:lnTo>
                  <a:pt x="711225" y="140106"/>
                </a:lnTo>
                <a:lnTo>
                  <a:pt x="705548" y="145783"/>
                </a:lnTo>
                <a:lnTo>
                  <a:pt x="702449" y="151155"/>
                </a:lnTo>
                <a:lnTo>
                  <a:pt x="701509" y="156641"/>
                </a:lnTo>
                <a:lnTo>
                  <a:pt x="704202" y="164096"/>
                </a:lnTo>
                <a:lnTo>
                  <a:pt x="711492" y="169926"/>
                </a:lnTo>
                <a:lnTo>
                  <a:pt x="722236" y="173710"/>
                </a:lnTo>
                <a:lnTo>
                  <a:pt x="735279" y="175069"/>
                </a:lnTo>
                <a:lnTo>
                  <a:pt x="745832" y="174244"/>
                </a:lnTo>
                <a:lnTo>
                  <a:pt x="756386" y="171843"/>
                </a:lnTo>
                <a:lnTo>
                  <a:pt x="766356" y="167982"/>
                </a:lnTo>
                <a:lnTo>
                  <a:pt x="772401" y="164414"/>
                </a:lnTo>
                <a:lnTo>
                  <a:pt x="775182" y="162775"/>
                </a:lnTo>
                <a:lnTo>
                  <a:pt x="782853" y="156641"/>
                </a:lnTo>
                <a:lnTo>
                  <a:pt x="785926" y="150495"/>
                </a:lnTo>
                <a:lnTo>
                  <a:pt x="785926" y="142913"/>
                </a:lnTo>
                <a:lnTo>
                  <a:pt x="784250" y="134581"/>
                </a:lnTo>
                <a:lnTo>
                  <a:pt x="783590" y="133705"/>
                </a:lnTo>
                <a:lnTo>
                  <a:pt x="779780" y="128625"/>
                </a:lnTo>
                <a:lnTo>
                  <a:pt x="779780" y="138214"/>
                </a:lnTo>
                <a:lnTo>
                  <a:pt x="779780" y="145986"/>
                </a:lnTo>
                <a:lnTo>
                  <a:pt x="777265" y="153365"/>
                </a:lnTo>
                <a:lnTo>
                  <a:pt x="770001" y="159194"/>
                </a:lnTo>
                <a:lnTo>
                  <a:pt x="758418" y="163042"/>
                </a:lnTo>
                <a:lnTo>
                  <a:pt x="742950" y="164414"/>
                </a:lnTo>
                <a:lnTo>
                  <a:pt x="731507" y="163334"/>
                </a:lnTo>
                <a:lnTo>
                  <a:pt x="722807" y="160375"/>
                </a:lnTo>
                <a:lnTo>
                  <a:pt x="717270" y="155956"/>
                </a:lnTo>
                <a:lnTo>
                  <a:pt x="715327" y="150495"/>
                </a:lnTo>
                <a:lnTo>
                  <a:pt x="715429" y="145783"/>
                </a:lnTo>
                <a:lnTo>
                  <a:pt x="716864" y="142913"/>
                </a:lnTo>
                <a:lnTo>
                  <a:pt x="724535" y="133705"/>
                </a:lnTo>
                <a:lnTo>
                  <a:pt x="730643" y="134785"/>
                </a:lnTo>
                <a:lnTo>
                  <a:pt x="738924" y="135775"/>
                </a:lnTo>
                <a:lnTo>
                  <a:pt x="748055" y="136499"/>
                </a:lnTo>
                <a:lnTo>
                  <a:pt x="756767" y="136779"/>
                </a:lnTo>
                <a:lnTo>
                  <a:pt x="773645" y="136779"/>
                </a:lnTo>
                <a:lnTo>
                  <a:pt x="779780" y="138214"/>
                </a:lnTo>
                <a:lnTo>
                  <a:pt x="779780" y="128625"/>
                </a:lnTo>
                <a:lnTo>
                  <a:pt x="779399" y="128104"/>
                </a:lnTo>
                <a:lnTo>
                  <a:pt x="771677" y="123659"/>
                </a:lnTo>
                <a:lnTo>
                  <a:pt x="761365" y="121424"/>
                </a:lnTo>
                <a:lnTo>
                  <a:pt x="736815" y="121424"/>
                </a:lnTo>
                <a:lnTo>
                  <a:pt x="726071" y="119786"/>
                </a:lnTo>
                <a:lnTo>
                  <a:pt x="721461" y="118351"/>
                </a:lnTo>
                <a:lnTo>
                  <a:pt x="721461" y="112204"/>
                </a:lnTo>
                <a:lnTo>
                  <a:pt x="727608" y="104419"/>
                </a:lnTo>
                <a:lnTo>
                  <a:pt x="733742" y="102984"/>
                </a:lnTo>
                <a:lnTo>
                  <a:pt x="736815" y="102984"/>
                </a:lnTo>
                <a:lnTo>
                  <a:pt x="741413" y="104419"/>
                </a:lnTo>
                <a:lnTo>
                  <a:pt x="752157" y="104419"/>
                </a:lnTo>
                <a:lnTo>
                  <a:pt x="755738" y="102984"/>
                </a:lnTo>
                <a:lnTo>
                  <a:pt x="759828" y="101358"/>
                </a:lnTo>
                <a:lnTo>
                  <a:pt x="761263" y="99923"/>
                </a:lnTo>
                <a:lnTo>
                  <a:pt x="765975" y="95211"/>
                </a:lnTo>
                <a:lnTo>
                  <a:pt x="772109" y="90703"/>
                </a:lnTo>
                <a:lnTo>
                  <a:pt x="775182" y="82918"/>
                </a:lnTo>
                <a:lnTo>
                  <a:pt x="775182" y="67564"/>
                </a:lnTo>
                <a:lnTo>
                  <a:pt x="773645" y="63068"/>
                </a:lnTo>
                <a:lnTo>
                  <a:pt x="770572" y="56921"/>
                </a:lnTo>
                <a:lnTo>
                  <a:pt x="787463" y="56921"/>
                </a:lnTo>
                <a:lnTo>
                  <a:pt x="787463" y="4913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5" name="object 45"/>
          <p:cNvGrpSpPr/>
          <p:nvPr/>
        </p:nvGrpSpPr>
        <p:grpSpPr>
          <a:xfrm>
            <a:off x="2072914" y="2621282"/>
            <a:ext cx="4771390" cy="1593215"/>
            <a:chOff x="2072914" y="2621282"/>
            <a:chExt cx="4771390" cy="1593215"/>
          </a:xfrm>
        </p:grpSpPr>
        <p:pic>
          <p:nvPicPr>
            <p:cNvPr id="46" name="object 46"/>
            <p:cNvPicPr/>
            <p:nvPr/>
          </p:nvPicPr>
          <p:blipFill>
            <a:blip r:embed="rId31" cstate="print"/>
            <a:stretch>
              <a:fillRect/>
            </a:stretch>
          </p:blipFill>
          <p:spPr>
            <a:xfrm>
              <a:off x="3124405" y="2621282"/>
              <a:ext cx="90569" cy="133708"/>
            </a:xfrm>
            <a:prstGeom prst="rect">
              <a:avLst/>
            </a:prstGeom>
          </p:spPr>
        </p:pic>
        <p:pic>
          <p:nvPicPr>
            <p:cNvPr id="47" name="object 47"/>
            <p:cNvPicPr/>
            <p:nvPr/>
          </p:nvPicPr>
          <p:blipFill>
            <a:blip r:embed="rId32" cstate="print"/>
            <a:stretch>
              <a:fillRect/>
            </a:stretch>
          </p:blipFill>
          <p:spPr>
            <a:xfrm>
              <a:off x="2264791" y="2621282"/>
              <a:ext cx="818176" cy="370207"/>
            </a:xfrm>
            <a:prstGeom prst="rect">
              <a:avLst/>
            </a:prstGeom>
          </p:spPr>
        </p:pic>
        <p:pic>
          <p:nvPicPr>
            <p:cNvPr id="48" name="object 48"/>
            <p:cNvPicPr/>
            <p:nvPr/>
          </p:nvPicPr>
          <p:blipFill>
            <a:blip r:embed="rId33" cstate="print"/>
            <a:stretch>
              <a:fillRect/>
            </a:stretch>
          </p:blipFill>
          <p:spPr>
            <a:xfrm>
              <a:off x="2072914" y="2856348"/>
              <a:ext cx="357668" cy="135142"/>
            </a:xfrm>
            <a:prstGeom prst="rect">
              <a:avLst/>
            </a:prstGeom>
          </p:spPr>
        </p:pic>
        <p:pic>
          <p:nvPicPr>
            <p:cNvPr id="49" name="object 49"/>
            <p:cNvPicPr/>
            <p:nvPr/>
          </p:nvPicPr>
          <p:blipFill>
            <a:blip r:embed="rId34" cstate="print"/>
            <a:stretch>
              <a:fillRect/>
            </a:stretch>
          </p:blipFill>
          <p:spPr>
            <a:xfrm>
              <a:off x="2538035" y="2899348"/>
              <a:ext cx="78271" cy="92142"/>
            </a:xfrm>
            <a:prstGeom prst="rect">
              <a:avLst/>
            </a:prstGeom>
          </p:spPr>
        </p:pic>
        <p:pic>
          <p:nvPicPr>
            <p:cNvPr id="50" name="object 50"/>
            <p:cNvPicPr/>
            <p:nvPr/>
          </p:nvPicPr>
          <p:blipFill>
            <a:blip r:embed="rId35" cstate="print"/>
            <a:stretch>
              <a:fillRect/>
            </a:stretch>
          </p:blipFill>
          <p:spPr>
            <a:xfrm>
              <a:off x="3190399" y="2902419"/>
              <a:ext cx="85965" cy="89071"/>
            </a:xfrm>
            <a:prstGeom prst="rect">
              <a:avLst/>
            </a:prstGeom>
          </p:spPr>
        </p:pic>
        <p:sp>
          <p:nvSpPr>
            <p:cNvPr id="51" name="object 51"/>
            <p:cNvSpPr/>
            <p:nvPr/>
          </p:nvSpPr>
          <p:spPr>
            <a:xfrm>
              <a:off x="3297847" y="2622930"/>
              <a:ext cx="2804795" cy="393700"/>
            </a:xfrm>
            <a:custGeom>
              <a:avLst/>
              <a:gdLst/>
              <a:ahLst/>
              <a:cxnLst/>
              <a:rect l="l" t="t" r="r" b="b"/>
              <a:pathLst>
                <a:path w="2804795" h="393700">
                  <a:moveTo>
                    <a:pt x="26111" y="353212"/>
                  </a:moveTo>
                  <a:lnTo>
                    <a:pt x="19964" y="345630"/>
                  </a:lnTo>
                  <a:lnTo>
                    <a:pt x="4622" y="345630"/>
                  </a:lnTo>
                  <a:lnTo>
                    <a:pt x="0" y="350139"/>
                  </a:lnTo>
                  <a:lnTo>
                    <a:pt x="0" y="364058"/>
                  </a:lnTo>
                  <a:lnTo>
                    <a:pt x="4622" y="367131"/>
                  </a:lnTo>
                  <a:lnTo>
                    <a:pt x="18440" y="367131"/>
                  </a:lnTo>
                  <a:lnTo>
                    <a:pt x="18440" y="368566"/>
                  </a:lnTo>
                  <a:lnTo>
                    <a:pt x="17551" y="373456"/>
                  </a:lnTo>
                  <a:lnTo>
                    <a:pt x="14795" y="378777"/>
                  </a:lnTo>
                  <a:lnTo>
                    <a:pt x="10020" y="384378"/>
                  </a:lnTo>
                  <a:lnTo>
                    <a:pt x="3086" y="390067"/>
                  </a:lnTo>
                  <a:lnTo>
                    <a:pt x="4622" y="393141"/>
                  </a:lnTo>
                  <a:lnTo>
                    <a:pt x="13804" y="387502"/>
                  </a:lnTo>
                  <a:lnTo>
                    <a:pt x="20548" y="380288"/>
                  </a:lnTo>
                  <a:lnTo>
                    <a:pt x="24688" y="372237"/>
                  </a:lnTo>
                  <a:lnTo>
                    <a:pt x="26111" y="364058"/>
                  </a:lnTo>
                  <a:lnTo>
                    <a:pt x="26111" y="353212"/>
                  </a:lnTo>
                  <a:close/>
                </a:path>
                <a:path w="2804795" h="393700">
                  <a:moveTo>
                    <a:pt x="2314867" y="127355"/>
                  </a:moveTo>
                  <a:lnTo>
                    <a:pt x="2305659" y="127355"/>
                  </a:lnTo>
                  <a:lnTo>
                    <a:pt x="2304021" y="124282"/>
                  </a:lnTo>
                  <a:lnTo>
                    <a:pt x="2297887" y="110566"/>
                  </a:lnTo>
                  <a:lnTo>
                    <a:pt x="2288336" y="89065"/>
                  </a:lnTo>
                  <a:lnTo>
                    <a:pt x="2284882" y="81280"/>
                  </a:lnTo>
                  <a:lnTo>
                    <a:pt x="2264118" y="34556"/>
                  </a:lnTo>
                  <a:lnTo>
                    <a:pt x="2264118" y="81280"/>
                  </a:lnTo>
                  <a:lnTo>
                    <a:pt x="2219718" y="81280"/>
                  </a:lnTo>
                  <a:lnTo>
                    <a:pt x="2241194" y="27635"/>
                  </a:lnTo>
                  <a:lnTo>
                    <a:pt x="2264118" y="81280"/>
                  </a:lnTo>
                  <a:lnTo>
                    <a:pt x="2264118" y="34556"/>
                  </a:lnTo>
                  <a:lnTo>
                    <a:pt x="2261044" y="27635"/>
                  </a:lnTo>
                  <a:lnTo>
                    <a:pt x="2248776" y="0"/>
                  </a:lnTo>
                  <a:lnTo>
                    <a:pt x="2244267" y="0"/>
                  </a:lnTo>
                  <a:lnTo>
                    <a:pt x="2204364" y="95211"/>
                  </a:lnTo>
                  <a:lnTo>
                    <a:pt x="2179815" y="127355"/>
                  </a:lnTo>
                  <a:lnTo>
                    <a:pt x="2179815" y="130429"/>
                  </a:lnTo>
                  <a:lnTo>
                    <a:pt x="2218080" y="130429"/>
                  </a:lnTo>
                  <a:lnTo>
                    <a:pt x="2218080" y="127355"/>
                  </a:lnTo>
                  <a:lnTo>
                    <a:pt x="2208873" y="127355"/>
                  </a:lnTo>
                  <a:lnTo>
                    <a:pt x="2205799" y="124282"/>
                  </a:lnTo>
                  <a:lnTo>
                    <a:pt x="2205799" y="113639"/>
                  </a:lnTo>
                  <a:lnTo>
                    <a:pt x="2207437" y="112001"/>
                  </a:lnTo>
                  <a:lnTo>
                    <a:pt x="2216645" y="89065"/>
                  </a:lnTo>
                  <a:lnTo>
                    <a:pt x="2267191" y="89065"/>
                  </a:lnTo>
                  <a:lnTo>
                    <a:pt x="2274963" y="107492"/>
                  </a:lnTo>
                  <a:lnTo>
                    <a:pt x="2278037" y="113639"/>
                  </a:lnTo>
                  <a:lnTo>
                    <a:pt x="2279459" y="118148"/>
                  </a:lnTo>
                  <a:lnTo>
                    <a:pt x="2279459" y="125920"/>
                  </a:lnTo>
                  <a:lnTo>
                    <a:pt x="2274963" y="127355"/>
                  </a:lnTo>
                  <a:lnTo>
                    <a:pt x="2265756" y="127355"/>
                  </a:lnTo>
                  <a:lnTo>
                    <a:pt x="2265756" y="130429"/>
                  </a:lnTo>
                  <a:lnTo>
                    <a:pt x="2314867" y="130429"/>
                  </a:lnTo>
                  <a:lnTo>
                    <a:pt x="2314867" y="127355"/>
                  </a:lnTo>
                  <a:close/>
                </a:path>
                <a:path w="2804795" h="393700">
                  <a:moveTo>
                    <a:pt x="2386901" y="107492"/>
                  </a:moveTo>
                  <a:lnTo>
                    <a:pt x="2348636" y="72072"/>
                  </a:lnTo>
                  <a:lnTo>
                    <a:pt x="2343924" y="68999"/>
                  </a:lnTo>
                  <a:lnTo>
                    <a:pt x="2340851" y="64490"/>
                  </a:lnTo>
                  <a:lnTo>
                    <a:pt x="2340851" y="50571"/>
                  </a:lnTo>
                  <a:lnTo>
                    <a:pt x="2346998" y="46062"/>
                  </a:lnTo>
                  <a:lnTo>
                    <a:pt x="2356205" y="46062"/>
                  </a:lnTo>
                  <a:lnTo>
                    <a:pt x="2363508" y="47294"/>
                  </a:lnTo>
                  <a:lnTo>
                    <a:pt x="2369324" y="51231"/>
                  </a:lnTo>
                  <a:lnTo>
                    <a:pt x="2373960" y="58331"/>
                  </a:lnTo>
                  <a:lnTo>
                    <a:pt x="2377694" y="68999"/>
                  </a:lnTo>
                  <a:lnTo>
                    <a:pt x="2379319" y="68999"/>
                  </a:lnTo>
                  <a:lnTo>
                    <a:pt x="2379319" y="46062"/>
                  </a:lnTo>
                  <a:lnTo>
                    <a:pt x="2379319" y="44424"/>
                  </a:lnTo>
                  <a:lnTo>
                    <a:pt x="2379319" y="42989"/>
                  </a:lnTo>
                  <a:lnTo>
                    <a:pt x="2376259" y="42989"/>
                  </a:lnTo>
                  <a:lnTo>
                    <a:pt x="2374620" y="44424"/>
                  </a:lnTo>
                  <a:lnTo>
                    <a:pt x="2368473" y="44424"/>
                  </a:lnTo>
                  <a:lnTo>
                    <a:pt x="2363978" y="42989"/>
                  </a:lnTo>
                  <a:lnTo>
                    <a:pt x="2360904" y="41363"/>
                  </a:lnTo>
                  <a:lnTo>
                    <a:pt x="2354770" y="41363"/>
                  </a:lnTo>
                  <a:lnTo>
                    <a:pt x="2344204" y="43268"/>
                  </a:lnTo>
                  <a:lnTo>
                    <a:pt x="2335923" y="48501"/>
                  </a:lnTo>
                  <a:lnTo>
                    <a:pt x="2330513" y="56299"/>
                  </a:lnTo>
                  <a:lnTo>
                    <a:pt x="2328583" y="65925"/>
                  </a:lnTo>
                  <a:lnTo>
                    <a:pt x="2329802" y="73533"/>
                  </a:lnTo>
                  <a:lnTo>
                    <a:pt x="2333764" y="80365"/>
                  </a:lnTo>
                  <a:lnTo>
                    <a:pt x="2340927" y="86893"/>
                  </a:lnTo>
                  <a:lnTo>
                    <a:pt x="2351697" y="93573"/>
                  </a:lnTo>
                  <a:lnTo>
                    <a:pt x="2362339" y="99720"/>
                  </a:lnTo>
                  <a:lnTo>
                    <a:pt x="2370112" y="104419"/>
                  </a:lnTo>
                  <a:lnTo>
                    <a:pt x="2373185" y="108927"/>
                  </a:lnTo>
                  <a:lnTo>
                    <a:pt x="2373185" y="122847"/>
                  </a:lnTo>
                  <a:lnTo>
                    <a:pt x="2367051" y="128993"/>
                  </a:lnTo>
                  <a:lnTo>
                    <a:pt x="2350058" y="128993"/>
                  </a:lnTo>
                  <a:lnTo>
                    <a:pt x="2343924" y="125920"/>
                  </a:lnTo>
                  <a:lnTo>
                    <a:pt x="2340851" y="121208"/>
                  </a:lnTo>
                  <a:lnTo>
                    <a:pt x="2336355" y="116713"/>
                  </a:lnTo>
                  <a:lnTo>
                    <a:pt x="2334717" y="112001"/>
                  </a:lnTo>
                  <a:lnTo>
                    <a:pt x="2331643" y="101358"/>
                  </a:lnTo>
                  <a:lnTo>
                    <a:pt x="2328583" y="101358"/>
                  </a:lnTo>
                  <a:lnTo>
                    <a:pt x="2328583" y="132067"/>
                  </a:lnTo>
                  <a:lnTo>
                    <a:pt x="2331643" y="132067"/>
                  </a:lnTo>
                  <a:lnTo>
                    <a:pt x="2333282" y="130429"/>
                  </a:lnTo>
                  <a:lnTo>
                    <a:pt x="2333282" y="128993"/>
                  </a:lnTo>
                  <a:lnTo>
                    <a:pt x="2337790" y="128993"/>
                  </a:lnTo>
                  <a:lnTo>
                    <a:pt x="2340851" y="130429"/>
                  </a:lnTo>
                  <a:lnTo>
                    <a:pt x="2343924" y="130429"/>
                  </a:lnTo>
                  <a:lnTo>
                    <a:pt x="2350058" y="132067"/>
                  </a:lnTo>
                  <a:lnTo>
                    <a:pt x="2354770" y="133502"/>
                  </a:lnTo>
                  <a:lnTo>
                    <a:pt x="2359266" y="133502"/>
                  </a:lnTo>
                  <a:lnTo>
                    <a:pt x="2370061" y="131368"/>
                  </a:lnTo>
                  <a:lnTo>
                    <a:pt x="2378837" y="125641"/>
                  </a:lnTo>
                  <a:lnTo>
                    <a:pt x="2384742" y="117348"/>
                  </a:lnTo>
                  <a:lnTo>
                    <a:pt x="2386901" y="107492"/>
                  </a:lnTo>
                  <a:close/>
                </a:path>
                <a:path w="2804795" h="393700">
                  <a:moveTo>
                    <a:pt x="2462199" y="107492"/>
                  </a:moveTo>
                  <a:lnTo>
                    <a:pt x="2425369" y="72072"/>
                  </a:lnTo>
                  <a:lnTo>
                    <a:pt x="2419223" y="68999"/>
                  </a:lnTo>
                  <a:lnTo>
                    <a:pt x="2416162" y="64490"/>
                  </a:lnTo>
                  <a:lnTo>
                    <a:pt x="2416162" y="50571"/>
                  </a:lnTo>
                  <a:lnTo>
                    <a:pt x="2422296" y="46062"/>
                  </a:lnTo>
                  <a:lnTo>
                    <a:pt x="2431504" y="46062"/>
                  </a:lnTo>
                  <a:lnTo>
                    <a:pt x="2438692" y="47294"/>
                  </a:lnTo>
                  <a:lnTo>
                    <a:pt x="2444470" y="51231"/>
                  </a:lnTo>
                  <a:lnTo>
                    <a:pt x="2449144" y="58331"/>
                  </a:lnTo>
                  <a:lnTo>
                    <a:pt x="2452992" y="68999"/>
                  </a:lnTo>
                  <a:lnTo>
                    <a:pt x="2456065" y="68999"/>
                  </a:lnTo>
                  <a:lnTo>
                    <a:pt x="2456065" y="46062"/>
                  </a:lnTo>
                  <a:lnTo>
                    <a:pt x="2456065" y="44424"/>
                  </a:lnTo>
                  <a:lnTo>
                    <a:pt x="2456065" y="42989"/>
                  </a:lnTo>
                  <a:lnTo>
                    <a:pt x="2452992" y="42989"/>
                  </a:lnTo>
                  <a:lnTo>
                    <a:pt x="2451354" y="44424"/>
                  </a:lnTo>
                  <a:lnTo>
                    <a:pt x="2445220" y="44424"/>
                  </a:lnTo>
                  <a:lnTo>
                    <a:pt x="2440711" y="42989"/>
                  </a:lnTo>
                  <a:lnTo>
                    <a:pt x="2436012" y="41363"/>
                  </a:lnTo>
                  <a:lnTo>
                    <a:pt x="2431504" y="41363"/>
                  </a:lnTo>
                  <a:lnTo>
                    <a:pt x="2420937" y="43268"/>
                  </a:lnTo>
                  <a:lnTo>
                    <a:pt x="2412657" y="48501"/>
                  </a:lnTo>
                  <a:lnTo>
                    <a:pt x="2407247" y="56299"/>
                  </a:lnTo>
                  <a:lnTo>
                    <a:pt x="2405316" y="65925"/>
                  </a:lnTo>
                  <a:lnTo>
                    <a:pt x="2406510" y="73533"/>
                  </a:lnTo>
                  <a:lnTo>
                    <a:pt x="2410307" y="80365"/>
                  </a:lnTo>
                  <a:lnTo>
                    <a:pt x="2416962" y="86893"/>
                  </a:lnTo>
                  <a:lnTo>
                    <a:pt x="2426805" y="93573"/>
                  </a:lnTo>
                  <a:lnTo>
                    <a:pt x="2439073" y="99720"/>
                  </a:lnTo>
                  <a:lnTo>
                    <a:pt x="2445220" y="104419"/>
                  </a:lnTo>
                  <a:lnTo>
                    <a:pt x="2448280" y="108927"/>
                  </a:lnTo>
                  <a:lnTo>
                    <a:pt x="2448280" y="122847"/>
                  </a:lnTo>
                  <a:lnTo>
                    <a:pt x="2442146" y="128993"/>
                  </a:lnTo>
                  <a:lnTo>
                    <a:pt x="2426805" y="128993"/>
                  </a:lnTo>
                  <a:lnTo>
                    <a:pt x="2408377" y="101358"/>
                  </a:lnTo>
                  <a:lnTo>
                    <a:pt x="2405316" y="101358"/>
                  </a:lnTo>
                  <a:lnTo>
                    <a:pt x="2405316" y="132067"/>
                  </a:lnTo>
                  <a:lnTo>
                    <a:pt x="2406954" y="132067"/>
                  </a:lnTo>
                  <a:lnTo>
                    <a:pt x="2408377" y="130429"/>
                  </a:lnTo>
                  <a:lnTo>
                    <a:pt x="2410015" y="128993"/>
                  </a:lnTo>
                  <a:lnTo>
                    <a:pt x="2413089" y="128993"/>
                  </a:lnTo>
                  <a:lnTo>
                    <a:pt x="2416162" y="130429"/>
                  </a:lnTo>
                  <a:lnTo>
                    <a:pt x="2420658" y="130429"/>
                  </a:lnTo>
                  <a:lnTo>
                    <a:pt x="2426805" y="132067"/>
                  </a:lnTo>
                  <a:lnTo>
                    <a:pt x="2431504" y="133502"/>
                  </a:lnTo>
                  <a:lnTo>
                    <a:pt x="2434577" y="133502"/>
                  </a:lnTo>
                  <a:lnTo>
                    <a:pt x="2445372" y="131368"/>
                  </a:lnTo>
                  <a:lnTo>
                    <a:pt x="2454148" y="125641"/>
                  </a:lnTo>
                  <a:lnTo>
                    <a:pt x="2460040" y="117348"/>
                  </a:lnTo>
                  <a:lnTo>
                    <a:pt x="2462199" y="107492"/>
                  </a:lnTo>
                  <a:close/>
                </a:path>
                <a:path w="2804795" h="393700">
                  <a:moveTo>
                    <a:pt x="2564930" y="121208"/>
                  </a:moveTo>
                  <a:lnTo>
                    <a:pt x="2554287" y="121208"/>
                  </a:lnTo>
                  <a:lnTo>
                    <a:pt x="2552649" y="119786"/>
                  </a:lnTo>
                  <a:lnTo>
                    <a:pt x="2552649" y="116713"/>
                  </a:lnTo>
                  <a:lnTo>
                    <a:pt x="2552649" y="42989"/>
                  </a:lnTo>
                  <a:lnTo>
                    <a:pt x="2521953" y="42989"/>
                  </a:lnTo>
                  <a:lnTo>
                    <a:pt x="2521953" y="46062"/>
                  </a:lnTo>
                  <a:lnTo>
                    <a:pt x="2532799" y="47498"/>
                  </a:lnTo>
                  <a:lnTo>
                    <a:pt x="2535872" y="49136"/>
                  </a:lnTo>
                  <a:lnTo>
                    <a:pt x="2535872" y="110566"/>
                  </a:lnTo>
                  <a:lnTo>
                    <a:pt x="2534234" y="113639"/>
                  </a:lnTo>
                  <a:lnTo>
                    <a:pt x="2532799" y="115074"/>
                  </a:lnTo>
                  <a:lnTo>
                    <a:pt x="2526665" y="119786"/>
                  </a:lnTo>
                  <a:lnTo>
                    <a:pt x="2520518" y="121208"/>
                  </a:lnTo>
                  <a:lnTo>
                    <a:pt x="2506611" y="121208"/>
                  </a:lnTo>
                  <a:lnTo>
                    <a:pt x="2500465" y="115074"/>
                  </a:lnTo>
                  <a:lnTo>
                    <a:pt x="2500465" y="42989"/>
                  </a:lnTo>
                  <a:lnTo>
                    <a:pt x="2472842" y="42989"/>
                  </a:lnTo>
                  <a:lnTo>
                    <a:pt x="2472842" y="46062"/>
                  </a:lnTo>
                  <a:lnTo>
                    <a:pt x="2482050" y="46062"/>
                  </a:lnTo>
                  <a:lnTo>
                    <a:pt x="2485123" y="49136"/>
                  </a:lnTo>
                  <a:lnTo>
                    <a:pt x="2485123" y="107492"/>
                  </a:lnTo>
                  <a:lnTo>
                    <a:pt x="2486774" y="118033"/>
                  </a:lnTo>
                  <a:lnTo>
                    <a:pt x="2491460" y="126250"/>
                  </a:lnTo>
                  <a:lnTo>
                    <a:pt x="2498763" y="131597"/>
                  </a:lnTo>
                  <a:lnTo>
                    <a:pt x="2508237" y="133502"/>
                  </a:lnTo>
                  <a:lnTo>
                    <a:pt x="2515819" y="133502"/>
                  </a:lnTo>
                  <a:lnTo>
                    <a:pt x="2523591" y="130429"/>
                  </a:lnTo>
                  <a:lnTo>
                    <a:pt x="2528087" y="124282"/>
                  </a:lnTo>
                  <a:lnTo>
                    <a:pt x="2531821" y="121208"/>
                  </a:lnTo>
                  <a:lnTo>
                    <a:pt x="2537295" y="116713"/>
                  </a:lnTo>
                  <a:lnTo>
                    <a:pt x="2537295" y="132067"/>
                  </a:lnTo>
                  <a:lnTo>
                    <a:pt x="2544000" y="129984"/>
                  </a:lnTo>
                  <a:lnTo>
                    <a:pt x="2550579" y="128181"/>
                  </a:lnTo>
                  <a:lnTo>
                    <a:pt x="2557411" y="126365"/>
                  </a:lnTo>
                  <a:lnTo>
                    <a:pt x="2564930" y="124282"/>
                  </a:lnTo>
                  <a:lnTo>
                    <a:pt x="2564930" y="121208"/>
                  </a:lnTo>
                  <a:close/>
                </a:path>
                <a:path w="2804795" h="393700">
                  <a:moveTo>
                    <a:pt x="2720035" y="127355"/>
                  </a:moveTo>
                  <a:lnTo>
                    <a:pt x="2709392" y="127355"/>
                  </a:lnTo>
                  <a:lnTo>
                    <a:pt x="2706332" y="124282"/>
                  </a:lnTo>
                  <a:lnTo>
                    <a:pt x="2706332" y="76784"/>
                  </a:lnTo>
                  <a:lnTo>
                    <a:pt x="2704871" y="61480"/>
                  </a:lnTo>
                  <a:lnTo>
                    <a:pt x="2701226" y="52209"/>
                  </a:lnTo>
                  <a:lnTo>
                    <a:pt x="2700515" y="50393"/>
                  </a:lnTo>
                  <a:lnTo>
                    <a:pt x="2693289" y="43637"/>
                  </a:lnTo>
                  <a:lnTo>
                    <a:pt x="2683205" y="41363"/>
                  </a:lnTo>
                  <a:lnTo>
                    <a:pt x="2675445" y="42291"/>
                  </a:lnTo>
                  <a:lnTo>
                    <a:pt x="2667927" y="45250"/>
                  </a:lnTo>
                  <a:lnTo>
                    <a:pt x="2660383" y="50520"/>
                  </a:lnTo>
                  <a:lnTo>
                    <a:pt x="2652509" y="58356"/>
                  </a:lnTo>
                  <a:lnTo>
                    <a:pt x="2649588" y="52209"/>
                  </a:lnTo>
                  <a:lnTo>
                    <a:pt x="2648775" y="50520"/>
                  </a:lnTo>
                  <a:lnTo>
                    <a:pt x="2644140" y="45250"/>
                  </a:lnTo>
                  <a:lnTo>
                    <a:pt x="2638323" y="42291"/>
                  </a:lnTo>
                  <a:lnTo>
                    <a:pt x="2631021" y="41363"/>
                  </a:lnTo>
                  <a:lnTo>
                    <a:pt x="2625445" y="42024"/>
                  </a:lnTo>
                  <a:lnTo>
                    <a:pt x="2619413" y="44424"/>
                  </a:lnTo>
                  <a:lnTo>
                    <a:pt x="2611920" y="49136"/>
                  </a:lnTo>
                  <a:lnTo>
                    <a:pt x="2601963" y="56718"/>
                  </a:lnTo>
                  <a:lnTo>
                    <a:pt x="2601963" y="52209"/>
                  </a:lnTo>
                  <a:lnTo>
                    <a:pt x="2601963" y="41363"/>
                  </a:lnTo>
                  <a:lnTo>
                    <a:pt x="2600325" y="41363"/>
                  </a:lnTo>
                  <a:lnTo>
                    <a:pt x="2593022" y="43662"/>
                  </a:lnTo>
                  <a:lnTo>
                    <a:pt x="2580005" y="48272"/>
                  </a:lnTo>
                  <a:lnTo>
                    <a:pt x="2572702" y="50571"/>
                  </a:lnTo>
                  <a:lnTo>
                    <a:pt x="2572702" y="53644"/>
                  </a:lnTo>
                  <a:lnTo>
                    <a:pt x="2575776" y="52209"/>
                  </a:lnTo>
                  <a:lnTo>
                    <a:pt x="2583345" y="52209"/>
                  </a:lnTo>
                  <a:lnTo>
                    <a:pt x="2584983" y="55283"/>
                  </a:lnTo>
                  <a:lnTo>
                    <a:pt x="2584983" y="124282"/>
                  </a:lnTo>
                  <a:lnTo>
                    <a:pt x="2583345" y="127355"/>
                  </a:lnTo>
                  <a:lnTo>
                    <a:pt x="2572702" y="127355"/>
                  </a:lnTo>
                  <a:lnTo>
                    <a:pt x="2572702" y="130429"/>
                  </a:lnTo>
                  <a:lnTo>
                    <a:pt x="2615679" y="130429"/>
                  </a:lnTo>
                  <a:lnTo>
                    <a:pt x="2615679" y="127355"/>
                  </a:lnTo>
                  <a:lnTo>
                    <a:pt x="2605036" y="127355"/>
                  </a:lnTo>
                  <a:lnTo>
                    <a:pt x="2601963" y="125920"/>
                  </a:lnTo>
                  <a:lnTo>
                    <a:pt x="2601963" y="62852"/>
                  </a:lnTo>
                  <a:lnTo>
                    <a:pt x="2603398" y="59791"/>
                  </a:lnTo>
                  <a:lnTo>
                    <a:pt x="2605036" y="59791"/>
                  </a:lnTo>
                  <a:lnTo>
                    <a:pt x="2608097" y="56718"/>
                  </a:lnTo>
                  <a:lnTo>
                    <a:pt x="2609532" y="55283"/>
                  </a:lnTo>
                  <a:lnTo>
                    <a:pt x="2618740" y="52209"/>
                  </a:lnTo>
                  <a:lnTo>
                    <a:pt x="2634094" y="52209"/>
                  </a:lnTo>
                  <a:lnTo>
                    <a:pt x="2637155" y="58356"/>
                  </a:lnTo>
                  <a:lnTo>
                    <a:pt x="2637155" y="125920"/>
                  </a:lnTo>
                  <a:lnTo>
                    <a:pt x="2635732" y="127355"/>
                  </a:lnTo>
                  <a:lnTo>
                    <a:pt x="2624886" y="127355"/>
                  </a:lnTo>
                  <a:lnTo>
                    <a:pt x="2624886" y="130429"/>
                  </a:lnTo>
                  <a:lnTo>
                    <a:pt x="2667851" y="130429"/>
                  </a:lnTo>
                  <a:lnTo>
                    <a:pt x="2667851" y="127355"/>
                  </a:lnTo>
                  <a:lnTo>
                    <a:pt x="2657221" y="127355"/>
                  </a:lnTo>
                  <a:lnTo>
                    <a:pt x="2654147" y="124282"/>
                  </a:lnTo>
                  <a:lnTo>
                    <a:pt x="2654147" y="62852"/>
                  </a:lnTo>
                  <a:lnTo>
                    <a:pt x="2657792" y="58356"/>
                  </a:lnTo>
                  <a:lnTo>
                    <a:pt x="2660281" y="55283"/>
                  </a:lnTo>
                  <a:lnTo>
                    <a:pt x="2666428" y="52209"/>
                  </a:lnTo>
                  <a:lnTo>
                    <a:pt x="2686278" y="52209"/>
                  </a:lnTo>
                  <a:lnTo>
                    <a:pt x="2689339" y="56718"/>
                  </a:lnTo>
                  <a:lnTo>
                    <a:pt x="2689339" y="125920"/>
                  </a:lnTo>
                  <a:lnTo>
                    <a:pt x="2687904" y="127355"/>
                  </a:lnTo>
                  <a:lnTo>
                    <a:pt x="2677058" y="127355"/>
                  </a:lnTo>
                  <a:lnTo>
                    <a:pt x="2677058" y="130429"/>
                  </a:lnTo>
                  <a:lnTo>
                    <a:pt x="2720035" y="130429"/>
                  </a:lnTo>
                  <a:lnTo>
                    <a:pt x="2720035" y="127355"/>
                  </a:lnTo>
                  <a:close/>
                </a:path>
                <a:path w="2804795" h="393700">
                  <a:moveTo>
                    <a:pt x="2804553" y="99720"/>
                  </a:moveTo>
                  <a:lnTo>
                    <a:pt x="2801480" y="98285"/>
                  </a:lnTo>
                  <a:lnTo>
                    <a:pt x="2793835" y="108115"/>
                  </a:lnTo>
                  <a:lnTo>
                    <a:pt x="2786672" y="114795"/>
                  </a:lnTo>
                  <a:lnTo>
                    <a:pt x="2779230" y="118579"/>
                  </a:lnTo>
                  <a:lnTo>
                    <a:pt x="2770784" y="119786"/>
                  </a:lnTo>
                  <a:lnTo>
                    <a:pt x="2763012" y="118656"/>
                  </a:lnTo>
                  <a:lnTo>
                    <a:pt x="2740393" y="84963"/>
                  </a:lnTo>
                  <a:lnTo>
                    <a:pt x="2740088" y="76784"/>
                  </a:lnTo>
                  <a:lnTo>
                    <a:pt x="2799842" y="76784"/>
                  </a:lnTo>
                  <a:lnTo>
                    <a:pt x="2798978" y="70637"/>
                  </a:lnTo>
                  <a:lnTo>
                    <a:pt x="2786354" y="47498"/>
                  </a:lnTo>
                  <a:lnTo>
                    <a:pt x="2780944" y="44475"/>
                  </a:lnTo>
                  <a:lnTo>
                    <a:pt x="2779992" y="44170"/>
                  </a:lnTo>
                  <a:lnTo>
                    <a:pt x="2779992" y="70637"/>
                  </a:lnTo>
                  <a:lnTo>
                    <a:pt x="2740088" y="70637"/>
                  </a:lnTo>
                  <a:lnTo>
                    <a:pt x="2743022" y="60540"/>
                  </a:lnTo>
                  <a:lnTo>
                    <a:pt x="2747378" y="53314"/>
                  </a:lnTo>
                  <a:lnTo>
                    <a:pt x="2753474" y="48958"/>
                  </a:lnTo>
                  <a:lnTo>
                    <a:pt x="2761577" y="47498"/>
                  </a:lnTo>
                  <a:lnTo>
                    <a:pt x="2769400" y="48729"/>
                  </a:lnTo>
                  <a:lnTo>
                    <a:pt x="2774772" y="52692"/>
                  </a:lnTo>
                  <a:lnTo>
                    <a:pt x="2778150" y="59855"/>
                  </a:lnTo>
                  <a:lnTo>
                    <a:pt x="2779992" y="70637"/>
                  </a:lnTo>
                  <a:lnTo>
                    <a:pt x="2779992" y="44170"/>
                  </a:lnTo>
                  <a:lnTo>
                    <a:pt x="2773883" y="42189"/>
                  </a:lnTo>
                  <a:lnTo>
                    <a:pt x="2766072" y="41363"/>
                  </a:lnTo>
                  <a:lnTo>
                    <a:pt x="2759202" y="41960"/>
                  </a:lnTo>
                  <a:lnTo>
                    <a:pt x="2729674" y="67716"/>
                  </a:lnTo>
                  <a:lnTo>
                    <a:pt x="2726169" y="89065"/>
                  </a:lnTo>
                  <a:lnTo>
                    <a:pt x="2728709" y="107670"/>
                  </a:lnTo>
                  <a:lnTo>
                    <a:pt x="2735999" y="121653"/>
                  </a:lnTo>
                  <a:lnTo>
                    <a:pt x="2747581" y="130441"/>
                  </a:lnTo>
                  <a:lnTo>
                    <a:pt x="2763012" y="133502"/>
                  </a:lnTo>
                  <a:lnTo>
                    <a:pt x="2775978" y="131241"/>
                  </a:lnTo>
                  <a:lnTo>
                    <a:pt x="2787231" y="124675"/>
                  </a:lnTo>
                  <a:lnTo>
                    <a:pt x="2791625" y="119786"/>
                  </a:lnTo>
                  <a:lnTo>
                    <a:pt x="2796768" y="114058"/>
                  </a:lnTo>
                  <a:lnTo>
                    <a:pt x="2804553" y="9972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2" name="object 52"/>
            <p:cNvPicPr/>
            <p:nvPr/>
          </p:nvPicPr>
          <p:blipFill>
            <a:blip r:embed="rId36" cstate="print"/>
            <a:stretch>
              <a:fillRect/>
            </a:stretch>
          </p:blipFill>
          <p:spPr>
            <a:xfrm>
              <a:off x="6217405" y="2621282"/>
              <a:ext cx="291804" cy="135142"/>
            </a:xfrm>
            <a:prstGeom prst="rect">
              <a:avLst/>
            </a:prstGeom>
          </p:spPr>
        </p:pic>
        <p:pic>
          <p:nvPicPr>
            <p:cNvPr id="53" name="object 53"/>
            <p:cNvPicPr/>
            <p:nvPr/>
          </p:nvPicPr>
          <p:blipFill>
            <a:blip r:embed="rId37" cstate="print"/>
            <a:stretch>
              <a:fillRect/>
            </a:stretch>
          </p:blipFill>
          <p:spPr>
            <a:xfrm>
              <a:off x="6622779" y="2664282"/>
              <a:ext cx="221001" cy="92142"/>
            </a:xfrm>
            <a:prstGeom prst="rect">
              <a:avLst/>
            </a:prstGeom>
          </p:spPr>
        </p:pic>
        <p:pic>
          <p:nvPicPr>
            <p:cNvPr id="54" name="object 54"/>
            <p:cNvPicPr/>
            <p:nvPr/>
          </p:nvPicPr>
          <p:blipFill>
            <a:blip r:embed="rId38" cstate="print"/>
            <a:stretch>
              <a:fillRect/>
            </a:stretch>
          </p:blipFill>
          <p:spPr>
            <a:xfrm>
              <a:off x="3439087" y="2899348"/>
              <a:ext cx="78271" cy="92142"/>
            </a:xfrm>
            <a:prstGeom prst="rect">
              <a:avLst/>
            </a:prstGeom>
          </p:spPr>
        </p:pic>
        <p:pic>
          <p:nvPicPr>
            <p:cNvPr id="55" name="object 55"/>
            <p:cNvPicPr/>
            <p:nvPr/>
          </p:nvPicPr>
          <p:blipFill>
            <a:blip r:embed="rId39" cstate="print"/>
            <a:stretch>
              <a:fillRect/>
            </a:stretch>
          </p:blipFill>
          <p:spPr>
            <a:xfrm>
              <a:off x="5597373" y="2902419"/>
              <a:ext cx="79806" cy="89071"/>
            </a:xfrm>
            <a:prstGeom prst="rect">
              <a:avLst/>
            </a:prstGeom>
          </p:spPr>
        </p:pic>
        <p:sp>
          <p:nvSpPr>
            <p:cNvPr id="56" name="object 56"/>
            <p:cNvSpPr/>
            <p:nvPr/>
          </p:nvSpPr>
          <p:spPr>
            <a:xfrm>
              <a:off x="5697028" y="2968557"/>
              <a:ext cx="27940" cy="47625"/>
            </a:xfrm>
            <a:custGeom>
              <a:avLst/>
              <a:gdLst/>
              <a:ahLst/>
              <a:cxnLst/>
              <a:rect l="l" t="t" r="r" b="b"/>
              <a:pathLst>
                <a:path w="27939" h="47625">
                  <a:moveTo>
                    <a:pt x="20053" y="0"/>
                  </a:moveTo>
                  <a:lnTo>
                    <a:pt x="4706" y="0"/>
                  </a:lnTo>
                  <a:lnTo>
                    <a:pt x="0" y="4504"/>
                  </a:lnTo>
                  <a:lnTo>
                    <a:pt x="0" y="18428"/>
                  </a:lnTo>
                  <a:lnTo>
                    <a:pt x="4706" y="21499"/>
                  </a:lnTo>
                  <a:lnTo>
                    <a:pt x="20053" y="21499"/>
                  </a:lnTo>
                  <a:lnTo>
                    <a:pt x="20053" y="22933"/>
                  </a:lnTo>
                  <a:lnTo>
                    <a:pt x="18925" y="27818"/>
                  </a:lnTo>
                  <a:lnTo>
                    <a:pt x="15628" y="33145"/>
                  </a:lnTo>
                  <a:lnTo>
                    <a:pt x="10298" y="38741"/>
                  </a:lnTo>
                  <a:lnTo>
                    <a:pt x="3069" y="44433"/>
                  </a:lnTo>
                  <a:lnTo>
                    <a:pt x="4706" y="47504"/>
                  </a:lnTo>
                  <a:lnTo>
                    <a:pt x="14071" y="41867"/>
                  </a:lnTo>
                  <a:lnTo>
                    <a:pt x="21307" y="34655"/>
                  </a:lnTo>
                  <a:lnTo>
                    <a:pt x="25972" y="26599"/>
                  </a:lnTo>
                  <a:lnTo>
                    <a:pt x="27625" y="18428"/>
                  </a:lnTo>
                  <a:lnTo>
                    <a:pt x="27625" y="7576"/>
                  </a:lnTo>
                  <a:lnTo>
                    <a:pt x="2005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7" name="object 57"/>
            <p:cNvPicPr/>
            <p:nvPr/>
          </p:nvPicPr>
          <p:blipFill>
            <a:blip r:embed="rId40" cstate="print"/>
            <a:stretch>
              <a:fillRect/>
            </a:stretch>
          </p:blipFill>
          <p:spPr>
            <a:xfrm>
              <a:off x="5838223" y="2856348"/>
              <a:ext cx="273387" cy="135142"/>
            </a:xfrm>
            <a:prstGeom prst="rect">
              <a:avLst/>
            </a:prstGeom>
          </p:spPr>
        </p:pic>
        <p:pic>
          <p:nvPicPr>
            <p:cNvPr id="58" name="object 58"/>
            <p:cNvPicPr/>
            <p:nvPr/>
          </p:nvPicPr>
          <p:blipFill>
            <a:blip r:embed="rId41" cstate="print"/>
            <a:stretch>
              <a:fillRect/>
            </a:stretch>
          </p:blipFill>
          <p:spPr>
            <a:xfrm>
              <a:off x="6212903" y="2876210"/>
              <a:ext cx="282390" cy="115280"/>
            </a:xfrm>
            <a:prstGeom prst="rect">
              <a:avLst/>
            </a:prstGeom>
          </p:spPr>
        </p:pic>
        <p:pic>
          <p:nvPicPr>
            <p:cNvPr id="59" name="object 59"/>
            <p:cNvPicPr/>
            <p:nvPr/>
          </p:nvPicPr>
          <p:blipFill>
            <a:blip r:embed="rId42" cstate="print"/>
            <a:stretch>
              <a:fillRect/>
            </a:stretch>
          </p:blipFill>
          <p:spPr>
            <a:xfrm>
              <a:off x="6604362" y="2899348"/>
              <a:ext cx="233279" cy="92142"/>
            </a:xfrm>
            <a:prstGeom prst="rect">
              <a:avLst/>
            </a:prstGeom>
          </p:spPr>
        </p:pic>
        <p:sp>
          <p:nvSpPr>
            <p:cNvPr id="60" name="object 60"/>
            <p:cNvSpPr/>
            <p:nvPr/>
          </p:nvSpPr>
          <p:spPr>
            <a:xfrm>
              <a:off x="2072906" y="3091421"/>
              <a:ext cx="4060190" cy="135255"/>
            </a:xfrm>
            <a:custGeom>
              <a:avLst/>
              <a:gdLst/>
              <a:ahLst/>
              <a:cxnLst/>
              <a:rect l="l" t="t" r="r" b="b"/>
              <a:pathLst>
                <a:path w="4060190" h="135255">
                  <a:moveTo>
                    <a:pt x="52197" y="119786"/>
                  </a:moveTo>
                  <a:lnTo>
                    <a:pt x="50660" y="118148"/>
                  </a:lnTo>
                  <a:lnTo>
                    <a:pt x="46050" y="122859"/>
                  </a:lnTo>
                  <a:lnTo>
                    <a:pt x="42976" y="124294"/>
                  </a:lnTo>
                  <a:lnTo>
                    <a:pt x="30695" y="124294"/>
                  </a:lnTo>
                  <a:lnTo>
                    <a:pt x="27635" y="119786"/>
                  </a:lnTo>
                  <a:lnTo>
                    <a:pt x="27635" y="50571"/>
                  </a:lnTo>
                  <a:lnTo>
                    <a:pt x="47586" y="50571"/>
                  </a:lnTo>
                  <a:lnTo>
                    <a:pt x="47586" y="44437"/>
                  </a:lnTo>
                  <a:lnTo>
                    <a:pt x="27635" y="44437"/>
                  </a:lnTo>
                  <a:lnTo>
                    <a:pt x="27635" y="19862"/>
                  </a:lnTo>
                  <a:lnTo>
                    <a:pt x="26098" y="19862"/>
                  </a:lnTo>
                  <a:lnTo>
                    <a:pt x="26098" y="21501"/>
                  </a:lnTo>
                  <a:lnTo>
                    <a:pt x="24561" y="22936"/>
                  </a:lnTo>
                  <a:lnTo>
                    <a:pt x="23025" y="26009"/>
                  </a:lnTo>
                  <a:lnTo>
                    <a:pt x="1536" y="47498"/>
                  </a:lnTo>
                  <a:lnTo>
                    <a:pt x="0" y="49136"/>
                  </a:lnTo>
                  <a:lnTo>
                    <a:pt x="0" y="50571"/>
                  </a:lnTo>
                  <a:lnTo>
                    <a:pt x="12280" y="50571"/>
                  </a:lnTo>
                  <a:lnTo>
                    <a:pt x="12280" y="110566"/>
                  </a:lnTo>
                  <a:lnTo>
                    <a:pt x="13195" y="120891"/>
                  </a:lnTo>
                  <a:lnTo>
                    <a:pt x="16116" y="128612"/>
                  </a:lnTo>
                  <a:lnTo>
                    <a:pt x="21348" y="133464"/>
                  </a:lnTo>
                  <a:lnTo>
                    <a:pt x="29171" y="135140"/>
                  </a:lnTo>
                  <a:lnTo>
                    <a:pt x="35788" y="134239"/>
                  </a:lnTo>
                  <a:lnTo>
                    <a:pt x="41833" y="131457"/>
                  </a:lnTo>
                  <a:lnTo>
                    <a:pt x="47294" y="126669"/>
                  </a:lnTo>
                  <a:lnTo>
                    <a:pt x="48996" y="124294"/>
                  </a:lnTo>
                  <a:lnTo>
                    <a:pt x="52197" y="119786"/>
                  </a:lnTo>
                  <a:close/>
                </a:path>
                <a:path w="4060190" h="135255">
                  <a:moveTo>
                    <a:pt x="147370" y="130429"/>
                  </a:moveTo>
                  <a:lnTo>
                    <a:pt x="136613" y="127355"/>
                  </a:lnTo>
                  <a:lnTo>
                    <a:pt x="135089" y="125920"/>
                  </a:lnTo>
                  <a:lnTo>
                    <a:pt x="135089" y="73710"/>
                  </a:lnTo>
                  <a:lnTo>
                    <a:pt x="133642" y="60452"/>
                  </a:lnTo>
                  <a:lnTo>
                    <a:pt x="130594" y="53644"/>
                  </a:lnTo>
                  <a:lnTo>
                    <a:pt x="129324" y="50825"/>
                  </a:lnTo>
                  <a:lnTo>
                    <a:pt x="122135" y="44970"/>
                  </a:lnTo>
                  <a:lnTo>
                    <a:pt x="112064" y="43002"/>
                  </a:lnTo>
                  <a:lnTo>
                    <a:pt x="103619" y="43891"/>
                  </a:lnTo>
                  <a:lnTo>
                    <a:pt x="96329" y="46786"/>
                  </a:lnTo>
                  <a:lnTo>
                    <a:pt x="89611" y="51981"/>
                  </a:lnTo>
                  <a:lnTo>
                    <a:pt x="82892" y="59791"/>
                  </a:lnTo>
                  <a:lnTo>
                    <a:pt x="82892" y="0"/>
                  </a:lnTo>
                  <a:lnTo>
                    <a:pt x="75222" y="1435"/>
                  </a:lnTo>
                  <a:lnTo>
                    <a:pt x="70612" y="3073"/>
                  </a:lnTo>
                  <a:lnTo>
                    <a:pt x="59867" y="6146"/>
                  </a:lnTo>
                  <a:lnTo>
                    <a:pt x="53721" y="7569"/>
                  </a:lnTo>
                  <a:lnTo>
                    <a:pt x="53721" y="10642"/>
                  </a:lnTo>
                  <a:lnTo>
                    <a:pt x="64477" y="10642"/>
                  </a:lnTo>
                  <a:lnTo>
                    <a:pt x="66001" y="12280"/>
                  </a:lnTo>
                  <a:lnTo>
                    <a:pt x="66001" y="128993"/>
                  </a:lnTo>
                  <a:lnTo>
                    <a:pt x="53721" y="130429"/>
                  </a:lnTo>
                  <a:lnTo>
                    <a:pt x="53721" y="132067"/>
                  </a:lnTo>
                  <a:lnTo>
                    <a:pt x="96710" y="132067"/>
                  </a:lnTo>
                  <a:lnTo>
                    <a:pt x="96710" y="130429"/>
                  </a:lnTo>
                  <a:lnTo>
                    <a:pt x="84429" y="128993"/>
                  </a:lnTo>
                  <a:lnTo>
                    <a:pt x="82892" y="125920"/>
                  </a:lnTo>
                  <a:lnTo>
                    <a:pt x="82892" y="65925"/>
                  </a:lnTo>
                  <a:lnTo>
                    <a:pt x="88011" y="59791"/>
                  </a:lnTo>
                  <a:lnTo>
                    <a:pt x="90563" y="56718"/>
                  </a:lnTo>
                  <a:lnTo>
                    <a:pt x="96710" y="53644"/>
                  </a:lnTo>
                  <a:lnTo>
                    <a:pt x="115125" y="53644"/>
                  </a:lnTo>
                  <a:lnTo>
                    <a:pt x="119735" y="61429"/>
                  </a:lnTo>
                  <a:lnTo>
                    <a:pt x="119735" y="125920"/>
                  </a:lnTo>
                  <a:lnTo>
                    <a:pt x="118198" y="128993"/>
                  </a:lnTo>
                  <a:lnTo>
                    <a:pt x="105918" y="130429"/>
                  </a:lnTo>
                  <a:lnTo>
                    <a:pt x="105918" y="132067"/>
                  </a:lnTo>
                  <a:lnTo>
                    <a:pt x="147370" y="132067"/>
                  </a:lnTo>
                  <a:lnTo>
                    <a:pt x="147370" y="130429"/>
                  </a:lnTo>
                  <a:close/>
                </a:path>
                <a:path w="4060190" h="135255">
                  <a:moveTo>
                    <a:pt x="242544" y="87426"/>
                  </a:moveTo>
                  <a:lnTo>
                    <a:pt x="239280" y="69519"/>
                  </a:lnTo>
                  <a:lnTo>
                    <a:pt x="230251" y="55460"/>
                  </a:lnTo>
                  <a:lnTo>
                    <a:pt x="224104" y="51320"/>
                  </a:lnTo>
                  <a:lnTo>
                    <a:pt x="224104" y="93573"/>
                  </a:lnTo>
                  <a:lnTo>
                    <a:pt x="222669" y="108864"/>
                  </a:lnTo>
                  <a:lnTo>
                    <a:pt x="218351" y="119964"/>
                  </a:lnTo>
                  <a:lnTo>
                    <a:pt x="211162" y="126720"/>
                  </a:lnTo>
                  <a:lnTo>
                    <a:pt x="201091" y="128993"/>
                  </a:lnTo>
                  <a:lnTo>
                    <a:pt x="193408" y="128993"/>
                  </a:lnTo>
                  <a:lnTo>
                    <a:pt x="185737" y="124294"/>
                  </a:lnTo>
                  <a:lnTo>
                    <a:pt x="182664" y="116713"/>
                  </a:lnTo>
                  <a:lnTo>
                    <a:pt x="178638" y="108305"/>
                  </a:lnTo>
                  <a:lnTo>
                    <a:pt x="175768" y="99364"/>
                  </a:lnTo>
                  <a:lnTo>
                    <a:pt x="174040" y="89877"/>
                  </a:lnTo>
                  <a:lnTo>
                    <a:pt x="173456" y="79857"/>
                  </a:lnTo>
                  <a:lnTo>
                    <a:pt x="175120" y="67284"/>
                  </a:lnTo>
                  <a:lnTo>
                    <a:pt x="179793" y="57581"/>
                  </a:lnTo>
                  <a:lnTo>
                    <a:pt x="187058" y="51346"/>
                  </a:lnTo>
                  <a:lnTo>
                    <a:pt x="196481" y="49136"/>
                  </a:lnTo>
                  <a:lnTo>
                    <a:pt x="207924" y="52425"/>
                  </a:lnTo>
                  <a:lnTo>
                    <a:pt x="216623" y="61607"/>
                  </a:lnTo>
                  <a:lnTo>
                    <a:pt x="222161" y="75666"/>
                  </a:lnTo>
                  <a:lnTo>
                    <a:pt x="224104" y="93573"/>
                  </a:lnTo>
                  <a:lnTo>
                    <a:pt x="224104" y="51320"/>
                  </a:lnTo>
                  <a:lnTo>
                    <a:pt x="220865" y="49136"/>
                  </a:lnTo>
                  <a:lnTo>
                    <a:pt x="216623" y="46278"/>
                  </a:lnTo>
                  <a:lnTo>
                    <a:pt x="199555" y="43002"/>
                  </a:lnTo>
                  <a:lnTo>
                    <a:pt x="181825" y="46304"/>
                  </a:lnTo>
                  <a:lnTo>
                    <a:pt x="168275" y="55664"/>
                  </a:lnTo>
                  <a:lnTo>
                    <a:pt x="159626" y="70205"/>
                  </a:lnTo>
                  <a:lnTo>
                    <a:pt x="156578" y="89065"/>
                  </a:lnTo>
                  <a:lnTo>
                    <a:pt x="159842" y="107238"/>
                  </a:lnTo>
                  <a:lnTo>
                    <a:pt x="168859" y="121856"/>
                  </a:lnTo>
                  <a:lnTo>
                    <a:pt x="182473" y="131597"/>
                  </a:lnTo>
                  <a:lnTo>
                    <a:pt x="199555" y="135140"/>
                  </a:lnTo>
                  <a:lnTo>
                    <a:pt x="216623" y="131368"/>
                  </a:lnTo>
                  <a:lnTo>
                    <a:pt x="219786" y="128993"/>
                  </a:lnTo>
                  <a:lnTo>
                    <a:pt x="230251" y="121119"/>
                  </a:lnTo>
                  <a:lnTo>
                    <a:pt x="239280" y="105943"/>
                  </a:lnTo>
                  <a:lnTo>
                    <a:pt x="242544" y="87426"/>
                  </a:lnTo>
                  <a:close/>
                </a:path>
                <a:path w="4060190" h="135255">
                  <a:moveTo>
                    <a:pt x="313143" y="47498"/>
                  </a:moveTo>
                  <a:lnTo>
                    <a:pt x="310070" y="43002"/>
                  </a:lnTo>
                  <a:lnTo>
                    <a:pt x="302399" y="43002"/>
                  </a:lnTo>
                  <a:lnTo>
                    <a:pt x="296862" y="43916"/>
                  </a:lnTo>
                  <a:lnTo>
                    <a:pt x="291465" y="46990"/>
                  </a:lnTo>
                  <a:lnTo>
                    <a:pt x="285775" y="52679"/>
                  </a:lnTo>
                  <a:lnTo>
                    <a:pt x="279374" y="61429"/>
                  </a:lnTo>
                  <a:lnTo>
                    <a:pt x="279374" y="43002"/>
                  </a:lnTo>
                  <a:lnTo>
                    <a:pt x="277837" y="43002"/>
                  </a:lnTo>
                  <a:lnTo>
                    <a:pt x="271157" y="46126"/>
                  </a:lnTo>
                  <a:lnTo>
                    <a:pt x="264604" y="48856"/>
                  </a:lnTo>
                  <a:lnTo>
                    <a:pt x="257771" y="51320"/>
                  </a:lnTo>
                  <a:lnTo>
                    <a:pt x="250215" y="53644"/>
                  </a:lnTo>
                  <a:lnTo>
                    <a:pt x="250215" y="56718"/>
                  </a:lnTo>
                  <a:lnTo>
                    <a:pt x="251752" y="56718"/>
                  </a:lnTo>
                  <a:lnTo>
                    <a:pt x="254825" y="55283"/>
                  </a:lnTo>
                  <a:lnTo>
                    <a:pt x="260959" y="55283"/>
                  </a:lnTo>
                  <a:lnTo>
                    <a:pt x="262496" y="58356"/>
                  </a:lnTo>
                  <a:lnTo>
                    <a:pt x="262496" y="127355"/>
                  </a:lnTo>
                  <a:lnTo>
                    <a:pt x="248678" y="130429"/>
                  </a:lnTo>
                  <a:lnTo>
                    <a:pt x="248678" y="132067"/>
                  </a:lnTo>
                  <a:lnTo>
                    <a:pt x="296265" y="132067"/>
                  </a:lnTo>
                  <a:lnTo>
                    <a:pt x="296265" y="130429"/>
                  </a:lnTo>
                  <a:lnTo>
                    <a:pt x="282448" y="128993"/>
                  </a:lnTo>
                  <a:lnTo>
                    <a:pt x="279374" y="125920"/>
                  </a:lnTo>
                  <a:lnTo>
                    <a:pt x="279374" y="64503"/>
                  </a:lnTo>
                  <a:lnTo>
                    <a:pt x="288582" y="55283"/>
                  </a:lnTo>
                  <a:lnTo>
                    <a:pt x="294728" y="55283"/>
                  </a:lnTo>
                  <a:lnTo>
                    <a:pt x="300863" y="61429"/>
                  </a:lnTo>
                  <a:lnTo>
                    <a:pt x="303936" y="62865"/>
                  </a:lnTo>
                  <a:lnTo>
                    <a:pt x="310070" y="62865"/>
                  </a:lnTo>
                  <a:lnTo>
                    <a:pt x="313143" y="58356"/>
                  </a:lnTo>
                  <a:lnTo>
                    <a:pt x="313143" y="47498"/>
                  </a:lnTo>
                  <a:close/>
                </a:path>
                <a:path w="4060190" h="135255">
                  <a:moveTo>
                    <a:pt x="348462" y="4508"/>
                  </a:moveTo>
                  <a:lnTo>
                    <a:pt x="343839" y="0"/>
                  </a:lnTo>
                  <a:lnTo>
                    <a:pt x="333095" y="0"/>
                  </a:lnTo>
                  <a:lnTo>
                    <a:pt x="328485" y="4508"/>
                  </a:lnTo>
                  <a:lnTo>
                    <a:pt x="328485" y="15354"/>
                  </a:lnTo>
                  <a:lnTo>
                    <a:pt x="333095" y="19862"/>
                  </a:lnTo>
                  <a:lnTo>
                    <a:pt x="343839" y="19862"/>
                  </a:lnTo>
                  <a:lnTo>
                    <a:pt x="348462" y="15354"/>
                  </a:lnTo>
                  <a:lnTo>
                    <a:pt x="348462" y="4508"/>
                  </a:lnTo>
                  <a:close/>
                </a:path>
                <a:path w="4060190" h="135255">
                  <a:moveTo>
                    <a:pt x="362280" y="130429"/>
                  </a:moveTo>
                  <a:lnTo>
                    <a:pt x="349999" y="128993"/>
                  </a:lnTo>
                  <a:lnTo>
                    <a:pt x="348462" y="127355"/>
                  </a:lnTo>
                  <a:lnTo>
                    <a:pt x="348462" y="55283"/>
                  </a:lnTo>
                  <a:lnTo>
                    <a:pt x="348462" y="43002"/>
                  </a:lnTo>
                  <a:lnTo>
                    <a:pt x="346900" y="43002"/>
                  </a:lnTo>
                  <a:lnTo>
                    <a:pt x="317741" y="53644"/>
                  </a:lnTo>
                  <a:lnTo>
                    <a:pt x="317741" y="56718"/>
                  </a:lnTo>
                  <a:lnTo>
                    <a:pt x="320814" y="56718"/>
                  </a:lnTo>
                  <a:lnTo>
                    <a:pt x="323888" y="55283"/>
                  </a:lnTo>
                  <a:lnTo>
                    <a:pt x="330022" y="55283"/>
                  </a:lnTo>
                  <a:lnTo>
                    <a:pt x="331558" y="58356"/>
                  </a:lnTo>
                  <a:lnTo>
                    <a:pt x="331558" y="127355"/>
                  </a:lnTo>
                  <a:lnTo>
                    <a:pt x="330022" y="128993"/>
                  </a:lnTo>
                  <a:lnTo>
                    <a:pt x="316217" y="130429"/>
                  </a:lnTo>
                  <a:lnTo>
                    <a:pt x="316217" y="132067"/>
                  </a:lnTo>
                  <a:lnTo>
                    <a:pt x="362280" y="132067"/>
                  </a:lnTo>
                  <a:lnTo>
                    <a:pt x="362280" y="130429"/>
                  </a:lnTo>
                  <a:close/>
                </a:path>
                <a:path w="4060190" h="135255">
                  <a:moveTo>
                    <a:pt x="449757" y="105854"/>
                  </a:moveTo>
                  <a:lnTo>
                    <a:pt x="446684" y="105854"/>
                  </a:lnTo>
                  <a:lnTo>
                    <a:pt x="443611" y="115074"/>
                  </a:lnTo>
                  <a:lnTo>
                    <a:pt x="443611" y="118148"/>
                  </a:lnTo>
                  <a:lnTo>
                    <a:pt x="440550" y="121221"/>
                  </a:lnTo>
                  <a:lnTo>
                    <a:pt x="437476" y="125920"/>
                  </a:lnTo>
                  <a:lnTo>
                    <a:pt x="431342" y="127355"/>
                  </a:lnTo>
                  <a:lnTo>
                    <a:pt x="394500" y="127355"/>
                  </a:lnTo>
                  <a:lnTo>
                    <a:pt x="446684" y="47498"/>
                  </a:lnTo>
                  <a:lnTo>
                    <a:pt x="446684" y="44437"/>
                  </a:lnTo>
                  <a:lnTo>
                    <a:pt x="379158" y="44437"/>
                  </a:lnTo>
                  <a:lnTo>
                    <a:pt x="377621" y="67564"/>
                  </a:lnTo>
                  <a:lnTo>
                    <a:pt x="382231" y="67564"/>
                  </a:lnTo>
                  <a:lnTo>
                    <a:pt x="383755" y="53644"/>
                  </a:lnTo>
                  <a:lnTo>
                    <a:pt x="386829" y="50571"/>
                  </a:lnTo>
                  <a:lnTo>
                    <a:pt x="425196" y="50571"/>
                  </a:lnTo>
                  <a:lnTo>
                    <a:pt x="373011" y="130429"/>
                  </a:lnTo>
                  <a:lnTo>
                    <a:pt x="373011" y="132067"/>
                  </a:lnTo>
                  <a:lnTo>
                    <a:pt x="446684" y="132067"/>
                  </a:lnTo>
                  <a:lnTo>
                    <a:pt x="449757" y="105854"/>
                  </a:lnTo>
                  <a:close/>
                </a:path>
                <a:path w="4060190" h="135255">
                  <a:moveTo>
                    <a:pt x="541858" y="119786"/>
                  </a:moveTo>
                  <a:lnTo>
                    <a:pt x="537248" y="122859"/>
                  </a:lnTo>
                  <a:lnTo>
                    <a:pt x="535724" y="124294"/>
                  </a:lnTo>
                  <a:lnTo>
                    <a:pt x="528040" y="124294"/>
                  </a:lnTo>
                  <a:lnTo>
                    <a:pt x="526516" y="121221"/>
                  </a:lnTo>
                  <a:lnTo>
                    <a:pt x="526516" y="119786"/>
                  </a:lnTo>
                  <a:lnTo>
                    <a:pt x="526516" y="79857"/>
                  </a:lnTo>
                  <a:lnTo>
                    <a:pt x="526516" y="64503"/>
                  </a:lnTo>
                  <a:lnTo>
                    <a:pt x="524979" y="58356"/>
                  </a:lnTo>
                  <a:lnTo>
                    <a:pt x="523443" y="53644"/>
                  </a:lnTo>
                  <a:lnTo>
                    <a:pt x="519176" y="48780"/>
                  </a:lnTo>
                  <a:lnTo>
                    <a:pt x="516953" y="47498"/>
                  </a:lnTo>
                  <a:lnTo>
                    <a:pt x="513461" y="45478"/>
                  </a:lnTo>
                  <a:lnTo>
                    <a:pt x="506603" y="43599"/>
                  </a:lnTo>
                  <a:lnTo>
                    <a:pt x="498881" y="43002"/>
                  </a:lnTo>
                  <a:lnTo>
                    <a:pt x="485838" y="44627"/>
                  </a:lnTo>
                  <a:lnTo>
                    <a:pt x="475094" y="49136"/>
                  </a:lnTo>
                  <a:lnTo>
                    <a:pt x="467804" y="55956"/>
                  </a:lnTo>
                  <a:lnTo>
                    <a:pt x="465124" y="64503"/>
                  </a:lnTo>
                  <a:lnTo>
                    <a:pt x="465124" y="68999"/>
                  </a:lnTo>
                  <a:lnTo>
                    <a:pt x="469722" y="73710"/>
                  </a:lnTo>
                  <a:lnTo>
                    <a:pt x="478929" y="73710"/>
                  </a:lnTo>
                  <a:lnTo>
                    <a:pt x="483539" y="68999"/>
                  </a:lnTo>
                  <a:lnTo>
                    <a:pt x="483539" y="62865"/>
                  </a:lnTo>
                  <a:lnTo>
                    <a:pt x="482003" y="61429"/>
                  </a:lnTo>
                  <a:lnTo>
                    <a:pt x="482003" y="52209"/>
                  </a:lnTo>
                  <a:lnTo>
                    <a:pt x="488137" y="47498"/>
                  </a:lnTo>
                  <a:lnTo>
                    <a:pt x="505028" y="47498"/>
                  </a:lnTo>
                  <a:lnTo>
                    <a:pt x="511162" y="53644"/>
                  </a:lnTo>
                  <a:lnTo>
                    <a:pt x="511162" y="75145"/>
                  </a:lnTo>
                  <a:lnTo>
                    <a:pt x="511162" y="79857"/>
                  </a:lnTo>
                  <a:lnTo>
                    <a:pt x="511162" y="115074"/>
                  </a:lnTo>
                  <a:lnTo>
                    <a:pt x="509625" y="116713"/>
                  </a:lnTo>
                  <a:lnTo>
                    <a:pt x="506564" y="118148"/>
                  </a:lnTo>
                  <a:lnTo>
                    <a:pt x="500418" y="121221"/>
                  </a:lnTo>
                  <a:lnTo>
                    <a:pt x="495820" y="122859"/>
                  </a:lnTo>
                  <a:lnTo>
                    <a:pt x="485076" y="122859"/>
                  </a:lnTo>
                  <a:lnTo>
                    <a:pt x="478929" y="116713"/>
                  </a:lnTo>
                  <a:lnTo>
                    <a:pt x="478929" y="107492"/>
                  </a:lnTo>
                  <a:lnTo>
                    <a:pt x="480517" y="99898"/>
                  </a:lnTo>
                  <a:lnTo>
                    <a:pt x="485838" y="93065"/>
                  </a:lnTo>
                  <a:lnTo>
                    <a:pt x="495769" y="86537"/>
                  </a:lnTo>
                  <a:lnTo>
                    <a:pt x="511162" y="79857"/>
                  </a:lnTo>
                  <a:lnTo>
                    <a:pt x="511162" y="75145"/>
                  </a:lnTo>
                  <a:lnTo>
                    <a:pt x="475119" y="91821"/>
                  </a:lnTo>
                  <a:lnTo>
                    <a:pt x="462051" y="107492"/>
                  </a:lnTo>
                  <a:lnTo>
                    <a:pt x="462051" y="113639"/>
                  </a:lnTo>
                  <a:lnTo>
                    <a:pt x="463664" y="122186"/>
                  </a:lnTo>
                  <a:lnTo>
                    <a:pt x="467995" y="128993"/>
                  </a:lnTo>
                  <a:lnTo>
                    <a:pt x="474357" y="133515"/>
                  </a:lnTo>
                  <a:lnTo>
                    <a:pt x="482003" y="135140"/>
                  </a:lnTo>
                  <a:lnTo>
                    <a:pt x="488721" y="134239"/>
                  </a:lnTo>
                  <a:lnTo>
                    <a:pt x="495427" y="131457"/>
                  </a:lnTo>
                  <a:lnTo>
                    <a:pt x="502716" y="126669"/>
                  </a:lnTo>
                  <a:lnTo>
                    <a:pt x="507403" y="122859"/>
                  </a:lnTo>
                  <a:lnTo>
                    <a:pt x="511162" y="119786"/>
                  </a:lnTo>
                  <a:lnTo>
                    <a:pt x="512699" y="130429"/>
                  </a:lnTo>
                  <a:lnTo>
                    <a:pt x="515772" y="135140"/>
                  </a:lnTo>
                  <a:lnTo>
                    <a:pt x="529577" y="135140"/>
                  </a:lnTo>
                  <a:lnTo>
                    <a:pt x="534187" y="132067"/>
                  </a:lnTo>
                  <a:lnTo>
                    <a:pt x="541858" y="124294"/>
                  </a:lnTo>
                  <a:lnTo>
                    <a:pt x="541858" y="119786"/>
                  </a:lnTo>
                  <a:close/>
                </a:path>
                <a:path w="4060190" h="135255">
                  <a:moveTo>
                    <a:pt x="595591" y="119786"/>
                  </a:moveTo>
                  <a:lnTo>
                    <a:pt x="594055" y="118148"/>
                  </a:lnTo>
                  <a:lnTo>
                    <a:pt x="589457" y="122859"/>
                  </a:lnTo>
                  <a:lnTo>
                    <a:pt x="586384" y="124294"/>
                  </a:lnTo>
                  <a:lnTo>
                    <a:pt x="574103" y="124294"/>
                  </a:lnTo>
                  <a:lnTo>
                    <a:pt x="572579" y="119786"/>
                  </a:lnTo>
                  <a:lnTo>
                    <a:pt x="572579" y="50571"/>
                  </a:lnTo>
                  <a:lnTo>
                    <a:pt x="590994" y="50571"/>
                  </a:lnTo>
                  <a:lnTo>
                    <a:pt x="590994" y="44437"/>
                  </a:lnTo>
                  <a:lnTo>
                    <a:pt x="572579" y="44437"/>
                  </a:lnTo>
                  <a:lnTo>
                    <a:pt x="572579" y="19862"/>
                  </a:lnTo>
                  <a:lnTo>
                    <a:pt x="571042" y="19862"/>
                  </a:lnTo>
                  <a:lnTo>
                    <a:pt x="569506" y="21501"/>
                  </a:lnTo>
                  <a:lnTo>
                    <a:pt x="567969" y="22936"/>
                  </a:lnTo>
                  <a:lnTo>
                    <a:pt x="566420" y="26009"/>
                  </a:lnTo>
                  <a:lnTo>
                    <a:pt x="544931" y="47498"/>
                  </a:lnTo>
                  <a:lnTo>
                    <a:pt x="544931" y="50571"/>
                  </a:lnTo>
                  <a:lnTo>
                    <a:pt x="555675" y="50571"/>
                  </a:lnTo>
                  <a:lnTo>
                    <a:pt x="555675" y="110566"/>
                  </a:lnTo>
                  <a:lnTo>
                    <a:pt x="556793" y="120891"/>
                  </a:lnTo>
                  <a:lnTo>
                    <a:pt x="560082" y="128612"/>
                  </a:lnTo>
                  <a:lnTo>
                    <a:pt x="565391" y="133464"/>
                  </a:lnTo>
                  <a:lnTo>
                    <a:pt x="572579" y="135140"/>
                  </a:lnTo>
                  <a:lnTo>
                    <a:pt x="579196" y="134239"/>
                  </a:lnTo>
                  <a:lnTo>
                    <a:pt x="585241" y="131457"/>
                  </a:lnTo>
                  <a:lnTo>
                    <a:pt x="590702" y="126669"/>
                  </a:lnTo>
                  <a:lnTo>
                    <a:pt x="592391" y="124294"/>
                  </a:lnTo>
                  <a:lnTo>
                    <a:pt x="595591" y="119786"/>
                  </a:lnTo>
                  <a:close/>
                </a:path>
                <a:path w="4060190" h="135255">
                  <a:moveTo>
                    <a:pt x="630897" y="4508"/>
                  </a:moveTo>
                  <a:lnTo>
                    <a:pt x="626287" y="0"/>
                  </a:lnTo>
                  <a:lnTo>
                    <a:pt x="615543" y="0"/>
                  </a:lnTo>
                  <a:lnTo>
                    <a:pt x="610946" y="4508"/>
                  </a:lnTo>
                  <a:lnTo>
                    <a:pt x="610946" y="15354"/>
                  </a:lnTo>
                  <a:lnTo>
                    <a:pt x="615543" y="19862"/>
                  </a:lnTo>
                  <a:lnTo>
                    <a:pt x="626287" y="19862"/>
                  </a:lnTo>
                  <a:lnTo>
                    <a:pt x="630897" y="15354"/>
                  </a:lnTo>
                  <a:lnTo>
                    <a:pt x="630897" y="4508"/>
                  </a:lnTo>
                  <a:close/>
                </a:path>
                <a:path w="4060190" h="135255">
                  <a:moveTo>
                    <a:pt x="646239" y="130429"/>
                  </a:moveTo>
                  <a:lnTo>
                    <a:pt x="632434" y="128993"/>
                  </a:lnTo>
                  <a:lnTo>
                    <a:pt x="630897" y="127355"/>
                  </a:lnTo>
                  <a:lnTo>
                    <a:pt x="630897" y="55283"/>
                  </a:lnTo>
                  <a:lnTo>
                    <a:pt x="630897" y="43002"/>
                  </a:lnTo>
                  <a:lnTo>
                    <a:pt x="600202" y="53644"/>
                  </a:lnTo>
                  <a:lnTo>
                    <a:pt x="600202" y="56718"/>
                  </a:lnTo>
                  <a:lnTo>
                    <a:pt x="604799" y="56718"/>
                  </a:lnTo>
                  <a:lnTo>
                    <a:pt x="606336" y="55283"/>
                  </a:lnTo>
                  <a:lnTo>
                    <a:pt x="612482" y="55283"/>
                  </a:lnTo>
                  <a:lnTo>
                    <a:pt x="615543" y="58356"/>
                  </a:lnTo>
                  <a:lnTo>
                    <a:pt x="615543" y="127355"/>
                  </a:lnTo>
                  <a:lnTo>
                    <a:pt x="612482" y="128993"/>
                  </a:lnTo>
                  <a:lnTo>
                    <a:pt x="600202" y="130429"/>
                  </a:lnTo>
                  <a:lnTo>
                    <a:pt x="600202" y="132067"/>
                  </a:lnTo>
                  <a:lnTo>
                    <a:pt x="646239" y="132067"/>
                  </a:lnTo>
                  <a:lnTo>
                    <a:pt x="646239" y="130429"/>
                  </a:lnTo>
                  <a:close/>
                </a:path>
                <a:path w="4060190" h="135255">
                  <a:moveTo>
                    <a:pt x="742950" y="87426"/>
                  </a:moveTo>
                  <a:lnTo>
                    <a:pt x="739686" y="69519"/>
                  </a:lnTo>
                  <a:lnTo>
                    <a:pt x="730669" y="55460"/>
                  </a:lnTo>
                  <a:lnTo>
                    <a:pt x="724535" y="51333"/>
                  </a:lnTo>
                  <a:lnTo>
                    <a:pt x="724535" y="93573"/>
                  </a:lnTo>
                  <a:lnTo>
                    <a:pt x="723099" y="108864"/>
                  </a:lnTo>
                  <a:lnTo>
                    <a:pt x="718781" y="119964"/>
                  </a:lnTo>
                  <a:lnTo>
                    <a:pt x="711581" y="126720"/>
                  </a:lnTo>
                  <a:lnTo>
                    <a:pt x="701509" y="128993"/>
                  </a:lnTo>
                  <a:lnTo>
                    <a:pt x="693839" y="128993"/>
                  </a:lnTo>
                  <a:lnTo>
                    <a:pt x="686168" y="124294"/>
                  </a:lnTo>
                  <a:lnTo>
                    <a:pt x="683094" y="116713"/>
                  </a:lnTo>
                  <a:lnTo>
                    <a:pt x="679056" y="108305"/>
                  </a:lnTo>
                  <a:lnTo>
                    <a:pt x="676173" y="99364"/>
                  </a:lnTo>
                  <a:lnTo>
                    <a:pt x="674446" y="89877"/>
                  </a:lnTo>
                  <a:lnTo>
                    <a:pt x="673862" y="79857"/>
                  </a:lnTo>
                  <a:lnTo>
                    <a:pt x="675525" y="67284"/>
                  </a:lnTo>
                  <a:lnTo>
                    <a:pt x="680212" y="57581"/>
                  </a:lnTo>
                  <a:lnTo>
                    <a:pt x="687476" y="51346"/>
                  </a:lnTo>
                  <a:lnTo>
                    <a:pt x="696912" y="49136"/>
                  </a:lnTo>
                  <a:lnTo>
                    <a:pt x="708342" y="52425"/>
                  </a:lnTo>
                  <a:lnTo>
                    <a:pt x="717054" y="61607"/>
                  </a:lnTo>
                  <a:lnTo>
                    <a:pt x="722591" y="75666"/>
                  </a:lnTo>
                  <a:lnTo>
                    <a:pt x="724535" y="93573"/>
                  </a:lnTo>
                  <a:lnTo>
                    <a:pt x="724535" y="51333"/>
                  </a:lnTo>
                  <a:lnTo>
                    <a:pt x="721296" y="49136"/>
                  </a:lnTo>
                  <a:lnTo>
                    <a:pt x="717054" y="46278"/>
                  </a:lnTo>
                  <a:lnTo>
                    <a:pt x="699973" y="43002"/>
                  </a:lnTo>
                  <a:lnTo>
                    <a:pt x="682244" y="46304"/>
                  </a:lnTo>
                  <a:lnTo>
                    <a:pt x="668693" y="55664"/>
                  </a:lnTo>
                  <a:lnTo>
                    <a:pt x="660031" y="70205"/>
                  </a:lnTo>
                  <a:lnTo>
                    <a:pt x="656983" y="89065"/>
                  </a:lnTo>
                  <a:lnTo>
                    <a:pt x="660006" y="107238"/>
                  </a:lnTo>
                  <a:lnTo>
                    <a:pt x="668502" y="121856"/>
                  </a:lnTo>
                  <a:lnTo>
                    <a:pt x="681596" y="131597"/>
                  </a:lnTo>
                  <a:lnTo>
                    <a:pt x="698436" y="135140"/>
                  </a:lnTo>
                  <a:lnTo>
                    <a:pt x="715759" y="131368"/>
                  </a:lnTo>
                  <a:lnTo>
                    <a:pt x="719035" y="128993"/>
                  </a:lnTo>
                  <a:lnTo>
                    <a:pt x="729907" y="121119"/>
                  </a:lnTo>
                  <a:lnTo>
                    <a:pt x="739444" y="105943"/>
                  </a:lnTo>
                  <a:lnTo>
                    <a:pt x="742950" y="87426"/>
                  </a:lnTo>
                  <a:close/>
                </a:path>
                <a:path w="4060190" h="135255">
                  <a:moveTo>
                    <a:pt x="842733" y="130429"/>
                  </a:moveTo>
                  <a:lnTo>
                    <a:pt x="833513" y="128993"/>
                  </a:lnTo>
                  <a:lnTo>
                    <a:pt x="831989" y="125920"/>
                  </a:lnTo>
                  <a:lnTo>
                    <a:pt x="831989" y="72072"/>
                  </a:lnTo>
                  <a:lnTo>
                    <a:pt x="830326" y="59753"/>
                  </a:lnTo>
                  <a:lnTo>
                    <a:pt x="825652" y="50622"/>
                  </a:lnTo>
                  <a:lnTo>
                    <a:pt x="818388" y="44945"/>
                  </a:lnTo>
                  <a:lnTo>
                    <a:pt x="808964" y="43002"/>
                  </a:lnTo>
                  <a:lnTo>
                    <a:pt x="802462" y="43675"/>
                  </a:lnTo>
                  <a:lnTo>
                    <a:pt x="796112" y="46075"/>
                  </a:lnTo>
                  <a:lnTo>
                    <a:pt x="788885" y="50774"/>
                  </a:lnTo>
                  <a:lnTo>
                    <a:pt x="779780" y="58356"/>
                  </a:lnTo>
                  <a:lnTo>
                    <a:pt x="779780" y="43002"/>
                  </a:lnTo>
                  <a:lnTo>
                    <a:pt x="778243" y="43002"/>
                  </a:lnTo>
                  <a:lnTo>
                    <a:pt x="759472" y="49911"/>
                  </a:lnTo>
                  <a:lnTo>
                    <a:pt x="752157" y="52209"/>
                  </a:lnTo>
                  <a:lnTo>
                    <a:pt x="752157" y="55283"/>
                  </a:lnTo>
                  <a:lnTo>
                    <a:pt x="753694" y="55283"/>
                  </a:lnTo>
                  <a:lnTo>
                    <a:pt x="755230" y="53644"/>
                  </a:lnTo>
                  <a:lnTo>
                    <a:pt x="762901" y="53644"/>
                  </a:lnTo>
                  <a:lnTo>
                    <a:pt x="764438" y="56718"/>
                  </a:lnTo>
                  <a:lnTo>
                    <a:pt x="764438" y="125920"/>
                  </a:lnTo>
                  <a:lnTo>
                    <a:pt x="762901" y="128993"/>
                  </a:lnTo>
                  <a:lnTo>
                    <a:pt x="752157" y="130429"/>
                  </a:lnTo>
                  <a:lnTo>
                    <a:pt x="752157" y="132067"/>
                  </a:lnTo>
                  <a:lnTo>
                    <a:pt x="793610" y="132067"/>
                  </a:lnTo>
                  <a:lnTo>
                    <a:pt x="793610" y="130429"/>
                  </a:lnTo>
                  <a:lnTo>
                    <a:pt x="782853" y="128993"/>
                  </a:lnTo>
                  <a:lnTo>
                    <a:pt x="781316" y="127355"/>
                  </a:lnTo>
                  <a:lnTo>
                    <a:pt x="781316" y="64503"/>
                  </a:lnTo>
                  <a:lnTo>
                    <a:pt x="790549" y="56718"/>
                  </a:lnTo>
                  <a:lnTo>
                    <a:pt x="793610" y="53644"/>
                  </a:lnTo>
                  <a:lnTo>
                    <a:pt x="810501" y="53644"/>
                  </a:lnTo>
                  <a:lnTo>
                    <a:pt x="815098" y="59791"/>
                  </a:lnTo>
                  <a:lnTo>
                    <a:pt x="815098" y="125920"/>
                  </a:lnTo>
                  <a:lnTo>
                    <a:pt x="812038" y="128993"/>
                  </a:lnTo>
                  <a:lnTo>
                    <a:pt x="802830" y="130429"/>
                  </a:lnTo>
                  <a:lnTo>
                    <a:pt x="802830" y="132067"/>
                  </a:lnTo>
                  <a:lnTo>
                    <a:pt x="842733" y="132067"/>
                  </a:lnTo>
                  <a:lnTo>
                    <a:pt x="842733" y="130429"/>
                  </a:lnTo>
                  <a:close/>
                </a:path>
                <a:path w="4060190" h="135255">
                  <a:moveTo>
                    <a:pt x="4060190" y="118148"/>
                  </a:moveTo>
                  <a:lnTo>
                    <a:pt x="4055478" y="113639"/>
                  </a:lnTo>
                  <a:lnTo>
                    <a:pt x="4049344" y="113639"/>
                  </a:lnTo>
                  <a:lnTo>
                    <a:pt x="4043197" y="113639"/>
                  </a:lnTo>
                  <a:lnTo>
                    <a:pt x="4038701" y="118148"/>
                  </a:lnTo>
                  <a:lnTo>
                    <a:pt x="4038701" y="130429"/>
                  </a:lnTo>
                  <a:lnTo>
                    <a:pt x="4043197" y="135140"/>
                  </a:lnTo>
                  <a:lnTo>
                    <a:pt x="4055478" y="135140"/>
                  </a:lnTo>
                  <a:lnTo>
                    <a:pt x="4060190" y="130429"/>
                  </a:lnTo>
                  <a:lnTo>
                    <a:pt x="4060190" y="11814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1" name="object 61"/>
            <p:cNvPicPr/>
            <p:nvPr/>
          </p:nvPicPr>
          <p:blipFill>
            <a:blip r:embed="rId43" cstate="print"/>
            <a:stretch>
              <a:fillRect/>
            </a:stretch>
          </p:blipFill>
          <p:spPr>
            <a:xfrm>
              <a:off x="6240528" y="3094485"/>
              <a:ext cx="250263" cy="132070"/>
            </a:xfrm>
            <a:prstGeom prst="rect">
              <a:avLst/>
            </a:prstGeom>
          </p:spPr>
        </p:pic>
        <p:pic>
          <p:nvPicPr>
            <p:cNvPr id="62" name="object 62"/>
            <p:cNvPicPr/>
            <p:nvPr/>
          </p:nvPicPr>
          <p:blipFill>
            <a:blip r:embed="rId44" cstate="print"/>
            <a:stretch>
              <a:fillRect/>
            </a:stretch>
          </p:blipFill>
          <p:spPr>
            <a:xfrm>
              <a:off x="6596586" y="3134413"/>
              <a:ext cx="245557" cy="132070"/>
            </a:xfrm>
            <a:prstGeom prst="rect">
              <a:avLst/>
            </a:prstGeom>
          </p:spPr>
        </p:pic>
        <p:pic>
          <p:nvPicPr>
            <p:cNvPr id="63" name="object 63"/>
            <p:cNvPicPr/>
            <p:nvPr/>
          </p:nvPicPr>
          <p:blipFill>
            <a:blip r:embed="rId45" cstate="print"/>
            <a:stretch>
              <a:fillRect/>
            </a:stretch>
          </p:blipFill>
          <p:spPr>
            <a:xfrm>
              <a:off x="2072914" y="3326274"/>
              <a:ext cx="291654" cy="135142"/>
            </a:xfrm>
            <a:prstGeom prst="rect">
              <a:avLst/>
            </a:prstGeom>
          </p:spPr>
        </p:pic>
        <p:pic>
          <p:nvPicPr>
            <p:cNvPr id="64" name="object 64"/>
            <p:cNvPicPr/>
            <p:nvPr/>
          </p:nvPicPr>
          <p:blipFill>
            <a:blip r:embed="rId46" cstate="print"/>
            <a:stretch>
              <a:fillRect/>
            </a:stretch>
          </p:blipFill>
          <p:spPr>
            <a:xfrm>
              <a:off x="2448999" y="3353917"/>
              <a:ext cx="288570" cy="110570"/>
            </a:xfrm>
            <a:prstGeom prst="rect">
              <a:avLst/>
            </a:prstGeom>
          </p:spPr>
        </p:pic>
        <p:pic>
          <p:nvPicPr>
            <p:cNvPr id="65" name="object 65"/>
            <p:cNvPicPr/>
            <p:nvPr/>
          </p:nvPicPr>
          <p:blipFill>
            <a:blip r:embed="rId47" cstate="print"/>
            <a:stretch>
              <a:fillRect/>
            </a:stretch>
          </p:blipFill>
          <p:spPr>
            <a:xfrm>
              <a:off x="2760612" y="3353917"/>
              <a:ext cx="151959" cy="110570"/>
            </a:xfrm>
            <a:prstGeom prst="rect">
              <a:avLst/>
            </a:prstGeom>
          </p:spPr>
        </p:pic>
        <p:sp>
          <p:nvSpPr>
            <p:cNvPr id="66" name="object 66"/>
            <p:cNvSpPr/>
            <p:nvPr/>
          </p:nvSpPr>
          <p:spPr>
            <a:xfrm>
              <a:off x="2937127" y="3398555"/>
              <a:ext cx="49530" cy="90805"/>
            </a:xfrm>
            <a:custGeom>
              <a:avLst/>
              <a:gdLst/>
              <a:ahLst/>
              <a:cxnLst/>
              <a:rect l="l" t="t" r="r" b="b"/>
              <a:pathLst>
                <a:path w="49530" h="90804">
                  <a:moveTo>
                    <a:pt x="49131" y="85999"/>
                  </a:moveTo>
                  <a:lnTo>
                    <a:pt x="0" y="85999"/>
                  </a:lnTo>
                  <a:lnTo>
                    <a:pt x="0" y="90504"/>
                  </a:lnTo>
                  <a:lnTo>
                    <a:pt x="3069" y="90504"/>
                  </a:lnTo>
                  <a:lnTo>
                    <a:pt x="19951" y="89071"/>
                  </a:lnTo>
                  <a:lnTo>
                    <a:pt x="49131" y="89071"/>
                  </a:lnTo>
                  <a:lnTo>
                    <a:pt x="49131" y="85999"/>
                  </a:lnTo>
                  <a:close/>
                </a:path>
                <a:path w="49530" h="90804">
                  <a:moveTo>
                    <a:pt x="49131" y="89071"/>
                  </a:moveTo>
                  <a:lnTo>
                    <a:pt x="29159" y="89071"/>
                  </a:lnTo>
                  <a:lnTo>
                    <a:pt x="46062" y="90504"/>
                  </a:lnTo>
                  <a:lnTo>
                    <a:pt x="49131" y="90504"/>
                  </a:lnTo>
                  <a:lnTo>
                    <a:pt x="49131" y="89071"/>
                  </a:lnTo>
                  <a:close/>
                </a:path>
                <a:path w="49530" h="90804">
                  <a:moveTo>
                    <a:pt x="30694" y="9214"/>
                  </a:moveTo>
                  <a:lnTo>
                    <a:pt x="19951" y="9214"/>
                  </a:lnTo>
                  <a:lnTo>
                    <a:pt x="19951" y="85999"/>
                  </a:lnTo>
                  <a:lnTo>
                    <a:pt x="30694" y="85999"/>
                  </a:lnTo>
                  <a:lnTo>
                    <a:pt x="30694" y="9214"/>
                  </a:lnTo>
                  <a:close/>
                </a:path>
                <a:path w="49530" h="90804">
                  <a:moveTo>
                    <a:pt x="30694" y="0"/>
                  </a:moveTo>
                  <a:lnTo>
                    <a:pt x="26090" y="0"/>
                  </a:lnTo>
                  <a:lnTo>
                    <a:pt x="18776" y="4379"/>
                  </a:lnTo>
                  <a:lnTo>
                    <a:pt x="11318" y="6629"/>
                  </a:lnTo>
                  <a:lnTo>
                    <a:pt x="4724" y="7457"/>
                  </a:lnTo>
                  <a:lnTo>
                    <a:pt x="0" y="7576"/>
                  </a:lnTo>
                  <a:lnTo>
                    <a:pt x="0" y="13718"/>
                  </a:lnTo>
                  <a:lnTo>
                    <a:pt x="12277" y="13718"/>
                  </a:lnTo>
                  <a:lnTo>
                    <a:pt x="19951" y="9214"/>
                  </a:lnTo>
                  <a:lnTo>
                    <a:pt x="30694" y="9214"/>
                  </a:lnTo>
                  <a:lnTo>
                    <a:pt x="3069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7" name="object 67"/>
            <p:cNvPicPr/>
            <p:nvPr/>
          </p:nvPicPr>
          <p:blipFill>
            <a:blip r:embed="rId48" cstate="print"/>
            <a:stretch>
              <a:fillRect/>
            </a:stretch>
          </p:blipFill>
          <p:spPr>
            <a:xfrm>
              <a:off x="2077520" y="2621282"/>
              <a:ext cx="4763190" cy="1592835"/>
            </a:xfrm>
            <a:prstGeom prst="rect">
              <a:avLst/>
            </a:prstGeom>
          </p:spPr>
        </p:pic>
        <p:pic>
          <p:nvPicPr>
            <p:cNvPr id="68" name="object 68"/>
            <p:cNvPicPr/>
            <p:nvPr/>
          </p:nvPicPr>
          <p:blipFill>
            <a:blip r:embed="rId49" cstate="print"/>
            <a:stretch>
              <a:fillRect/>
            </a:stretch>
          </p:blipFill>
          <p:spPr>
            <a:xfrm>
              <a:off x="6262014" y="3326274"/>
              <a:ext cx="125847" cy="133708"/>
            </a:xfrm>
            <a:prstGeom prst="rect">
              <a:avLst/>
            </a:prstGeom>
          </p:spPr>
        </p:pic>
        <p:pic>
          <p:nvPicPr>
            <p:cNvPr id="69" name="object 69"/>
            <p:cNvPicPr/>
            <p:nvPr/>
          </p:nvPicPr>
          <p:blipFill>
            <a:blip r:embed="rId50" cstate="print"/>
            <a:stretch>
              <a:fillRect/>
            </a:stretch>
          </p:blipFill>
          <p:spPr>
            <a:xfrm>
              <a:off x="6458460" y="3326274"/>
              <a:ext cx="385320" cy="135142"/>
            </a:xfrm>
            <a:prstGeom prst="rect">
              <a:avLst/>
            </a:prstGeom>
          </p:spPr>
        </p:pic>
        <p:pic>
          <p:nvPicPr>
            <p:cNvPr id="70" name="object 70"/>
            <p:cNvPicPr/>
            <p:nvPr/>
          </p:nvPicPr>
          <p:blipFill>
            <a:blip r:embed="rId51" cstate="print"/>
            <a:stretch>
              <a:fillRect/>
            </a:stretch>
          </p:blipFill>
          <p:spPr>
            <a:xfrm>
              <a:off x="2075986" y="3561340"/>
              <a:ext cx="429799" cy="135142"/>
            </a:xfrm>
            <a:prstGeom prst="rect">
              <a:avLst/>
            </a:prstGeom>
          </p:spPr>
        </p:pic>
        <p:pic>
          <p:nvPicPr>
            <p:cNvPr id="71" name="object 71"/>
            <p:cNvPicPr/>
            <p:nvPr/>
          </p:nvPicPr>
          <p:blipFill>
            <a:blip r:embed="rId52" cstate="print"/>
            <a:stretch>
              <a:fillRect/>
            </a:stretch>
          </p:blipFill>
          <p:spPr>
            <a:xfrm>
              <a:off x="2579472" y="3604339"/>
              <a:ext cx="796669" cy="92142"/>
            </a:xfrm>
            <a:prstGeom prst="rect">
              <a:avLst/>
            </a:prstGeom>
          </p:spPr>
        </p:pic>
        <p:pic>
          <p:nvPicPr>
            <p:cNvPr id="72" name="object 72"/>
            <p:cNvPicPr/>
            <p:nvPr/>
          </p:nvPicPr>
          <p:blipFill>
            <a:blip r:embed="rId53" cstate="print"/>
            <a:stretch>
              <a:fillRect/>
            </a:stretch>
          </p:blipFill>
          <p:spPr>
            <a:xfrm>
              <a:off x="6334045" y="3604339"/>
              <a:ext cx="79806" cy="92142"/>
            </a:xfrm>
            <a:prstGeom prst="rect">
              <a:avLst/>
            </a:prstGeom>
          </p:spPr>
        </p:pic>
        <p:pic>
          <p:nvPicPr>
            <p:cNvPr id="73" name="object 73"/>
            <p:cNvPicPr/>
            <p:nvPr/>
          </p:nvPicPr>
          <p:blipFill>
            <a:blip r:embed="rId54" cstate="print"/>
            <a:stretch>
              <a:fillRect/>
            </a:stretch>
          </p:blipFill>
          <p:spPr>
            <a:xfrm>
              <a:off x="6475445" y="3561340"/>
              <a:ext cx="366699" cy="135142"/>
            </a:xfrm>
            <a:prstGeom prst="rect">
              <a:avLst/>
            </a:prstGeom>
          </p:spPr>
        </p:pic>
        <p:pic>
          <p:nvPicPr>
            <p:cNvPr id="74" name="object 74"/>
            <p:cNvPicPr/>
            <p:nvPr/>
          </p:nvPicPr>
          <p:blipFill>
            <a:blip r:embed="rId55" cstate="print"/>
            <a:stretch>
              <a:fillRect/>
            </a:stretch>
          </p:blipFill>
          <p:spPr>
            <a:xfrm>
              <a:off x="2075986" y="3782482"/>
              <a:ext cx="138150" cy="149065"/>
            </a:xfrm>
            <a:prstGeom prst="rect">
              <a:avLst/>
            </a:prstGeom>
          </p:spPr>
        </p:pic>
        <p:pic>
          <p:nvPicPr>
            <p:cNvPr id="75" name="object 75"/>
            <p:cNvPicPr/>
            <p:nvPr/>
          </p:nvPicPr>
          <p:blipFill>
            <a:blip r:embed="rId56" cstate="print"/>
            <a:stretch>
              <a:fillRect/>
            </a:stretch>
          </p:blipFill>
          <p:spPr>
            <a:xfrm>
              <a:off x="2295485" y="3796405"/>
              <a:ext cx="346931" cy="135142"/>
            </a:xfrm>
            <a:prstGeom prst="rect">
              <a:avLst/>
            </a:prstGeom>
          </p:spPr>
        </p:pic>
        <p:pic>
          <p:nvPicPr>
            <p:cNvPr id="76" name="object 76"/>
            <p:cNvPicPr/>
            <p:nvPr/>
          </p:nvPicPr>
          <p:blipFill>
            <a:blip r:embed="rId57" cstate="print"/>
            <a:stretch>
              <a:fillRect/>
            </a:stretch>
          </p:blipFill>
          <p:spPr>
            <a:xfrm>
              <a:off x="2705341" y="3796405"/>
              <a:ext cx="291660" cy="135142"/>
            </a:xfrm>
            <a:prstGeom prst="rect">
              <a:avLst/>
            </a:prstGeom>
          </p:spPr>
        </p:pic>
      </p:grpSp>
      <p:grpSp>
        <p:nvGrpSpPr>
          <p:cNvPr id="77" name="object 77"/>
          <p:cNvGrpSpPr/>
          <p:nvPr/>
        </p:nvGrpSpPr>
        <p:grpSpPr>
          <a:xfrm>
            <a:off x="2077520" y="4384683"/>
            <a:ext cx="4500880" cy="398145"/>
            <a:chOff x="2077520" y="4384683"/>
            <a:chExt cx="4500880" cy="398145"/>
          </a:xfrm>
        </p:grpSpPr>
        <p:pic>
          <p:nvPicPr>
            <p:cNvPr id="78" name="object 78"/>
            <p:cNvPicPr/>
            <p:nvPr/>
          </p:nvPicPr>
          <p:blipFill>
            <a:blip r:embed="rId58" cstate="print"/>
            <a:stretch>
              <a:fillRect/>
            </a:stretch>
          </p:blipFill>
          <p:spPr>
            <a:xfrm>
              <a:off x="3122870" y="4386117"/>
              <a:ext cx="92104" cy="135142"/>
            </a:xfrm>
            <a:prstGeom prst="rect">
              <a:avLst/>
            </a:prstGeom>
          </p:spPr>
        </p:pic>
        <p:pic>
          <p:nvPicPr>
            <p:cNvPr id="79" name="object 79"/>
            <p:cNvPicPr/>
            <p:nvPr/>
          </p:nvPicPr>
          <p:blipFill>
            <a:blip r:embed="rId59" cstate="print"/>
            <a:stretch>
              <a:fillRect/>
            </a:stretch>
          </p:blipFill>
          <p:spPr>
            <a:xfrm>
              <a:off x="2264790" y="4384683"/>
              <a:ext cx="873427" cy="377783"/>
            </a:xfrm>
            <a:prstGeom prst="rect">
              <a:avLst/>
            </a:prstGeom>
          </p:spPr>
        </p:pic>
        <p:pic>
          <p:nvPicPr>
            <p:cNvPr id="80" name="object 80"/>
            <p:cNvPicPr/>
            <p:nvPr/>
          </p:nvPicPr>
          <p:blipFill>
            <a:blip r:embed="rId60" cstate="print"/>
            <a:stretch>
              <a:fillRect/>
            </a:stretch>
          </p:blipFill>
          <p:spPr>
            <a:xfrm>
              <a:off x="3218044" y="4384683"/>
              <a:ext cx="2003216" cy="397748"/>
            </a:xfrm>
            <a:prstGeom prst="rect">
              <a:avLst/>
            </a:prstGeom>
          </p:spPr>
        </p:pic>
        <p:pic>
          <p:nvPicPr>
            <p:cNvPr id="81" name="object 81"/>
            <p:cNvPicPr/>
            <p:nvPr/>
          </p:nvPicPr>
          <p:blipFill>
            <a:blip r:embed="rId61" cstate="print"/>
            <a:stretch>
              <a:fillRect/>
            </a:stretch>
          </p:blipFill>
          <p:spPr>
            <a:xfrm>
              <a:off x="2077520" y="4647187"/>
              <a:ext cx="288583" cy="109137"/>
            </a:xfrm>
            <a:prstGeom prst="rect">
              <a:avLst/>
            </a:prstGeom>
          </p:spPr>
        </p:pic>
        <p:pic>
          <p:nvPicPr>
            <p:cNvPr id="82" name="object 82"/>
            <p:cNvPicPr/>
            <p:nvPr/>
          </p:nvPicPr>
          <p:blipFill>
            <a:blip r:embed="rId62" cstate="print"/>
            <a:stretch>
              <a:fillRect/>
            </a:stretch>
          </p:blipFill>
          <p:spPr>
            <a:xfrm>
              <a:off x="6295778" y="4387755"/>
              <a:ext cx="259472" cy="132070"/>
            </a:xfrm>
            <a:prstGeom prst="rect">
              <a:avLst/>
            </a:prstGeom>
          </p:spPr>
        </p:pic>
        <p:pic>
          <p:nvPicPr>
            <p:cNvPr id="83" name="object 83"/>
            <p:cNvPicPr/>
            <p:nvPr/>
          </p:nvPicPr>
          <p:blipFill>
            <a:blip r:embed="rId63" cstate="print"/>
            <a:stretch>
              <a:fillRect/>
            </a:stretch>
          </p:blipFill>
          <p:spPr>
            <a:xfrm>
              <a:off x="4802176" y="4384683"/>
              <a:ext cx="1522660" cy="377783"/>
            </a:xfrm>
            <a:prstGeom prst="rect">
              <a:avLst/>
            </a:prstGeom>
          </p:spPr>
        </p:pic>
        <p:pic>
          <p:nvPicPr>
            <p:cNvPr id="84" name="object 84"/>
            <p:cNvPicPr/>
            <p:nvPr/>
          </p:nvPicPr>
          <p:blipFill>
            <a:blip r:embed="rId64" cstate="print"/>
            <a:stretch>
              <a:fillRect/>
            </a:stretch>
          </p:blipFill>
          <p:spPr>
            <a:xfrm>
              <a:off x="2389124" y="4647187"/>
              <a:ext cx="151979" cy="109137"/>
            </a:xfrm>
            <a:prstGeom prst="rect">
              <a:avLst/>
            </a:prstGeom>
          </p:spPr>
        </p:pic>
        <p:sp>
          <p:nvSpPr>
            <p:cNvPr id="85" name="object 85"/>
            <p:cNvSpPr/>
            <p:nvPr/>
          </p:nvSpPr>
          <p:spPr>
            <a:xfrm>
              <a:off x="2564117" y="4668697"/>
              <a:ext cx="2775585" cy="114300"/>
            </a:xfrm>
            <a:custGeom>
              <a:avLst/>
              <a:gdLst/>
              <a:ahLst/>
              <a:cxnLst/>
              <a:rect l="l" t="t" r="r" b="b"/>
              <a:pathLst>
                <a:path w="2775585" h="114300">
                  <a:moveTo>
                    <a:pt x="50647" y="109131"/>
                  </a:moveTo>
                  <a:lnTo>
                    <a:pt x="30695" y="109131"/>
                  </a:lnTo>
                  <a:lnTo>
                    <a:pt x="30695" y="32346"/>
                  </a:lnTo>
                  <a:lnTo>
                    <a:pt x="30695" y="23139"/>
                  </a:lnTo>
                  <a:lnTo>
                    <a:pt x="27622" y="23139"/>
                  </a:lnTo>
                  <a:lnTo>
                    <a:pt x="20294" y="27508"/>
                  </a:lnTo>
                  <a:lnTo>
                    <a:pt x="12661" y="29768"/>
                  </a:lnTo>
                  <a:lnTo>
                    <a:pt x="5613" y="30594"/>
                  </a:lnTo>
                  <a:lnTo>
                    <a:pt x="0" y="30708"/>
                  </a:lnTo>
                  <a:lnTo>
                    <a:pt x="0" y="36855"/>
                  </a:lnTo>
                  <a:lnTo>
                    <a:pt x="12280" y="36855"/>
                  </a:lnTo>
                  <a:lnTo>
                    <a:pt x="19951" y="32346"/>
                  </a:lnTo>
                  <a:lnTo>
                    <a:pt x="19951" y="109131"/>
                  </a:lnTo>
                  <a:lnTo>
                    <a:pt x="1536" y="109131"/>
                  </a:lnTo>
                  <a:lnTo>
                    <a:pt x="1536" y="113741"/>
                  </a:lnTo>
                  <a:lnTo>
                    <a:pt x="4610" y="113741"/>
                  </a:lnTo>
                  <a:lnTo>
                    <a:pt x="21488" y="112204"/>
                  </a:lnTo>
                  <a:lnTo>
                    <a:pt x="30695" y="112204"/>
                  </a:lnTo>
                  <a:lnTo>
                    <a:pt x="47574" y="113741"/>
                  </a:lnTo>
                  <a:lnTo>
                    <a:pt x="50647" y="113741"/>
                  </a:lnTo>
                  <a:lnTo>
                    <a:pt x="50647" y="112204"/>
                  </a:lnTo>
                  <a:lnTo>
                    <a:pt x="50647" y="109131"/>
                  </a:lnTo>
                  <a:close/>
                </a:path>
                <a:path w="2775585" h="114300">
                  <a:moveTo>
                    <a:pt x="173443" y="67564"/>
                  </a:moveTo>
                  <a:lnTo>
                    <a:pt x="168846" y="63068"/>
                  </a:lnTo>
                  <a:lnTo>
                    <a:pt x="158102" y="63068"/>
                  </a:lnTo>
                  <a:lnTo>
                    <a:pt x="151955" y="67564"/>
                  </a:lnTo>
                  <a:lnTo>
                    <a:pt x="151955" y="79959"/>
                  </a:lnTo>
                  <a:lnTo>
                    <a:pt x="158102" y="84556"/>
                  </a:lnTo>
                  <a:lnTo>
                    <a:pt x="168846" y="84556"/>
                  </a:lnTo>
                  <a:lnTo>
                    <a:pt x="173443" y="79959"/>
                  </a:lnTo>
                  <a:lnTo>
                    <a:pt x="173443" y="67564"/>
                  </a:lnTo>
                  <a:close/>
                </a:path>
                <a:path w="2775585" h="114300">
                  <a:moveTo>
                    <a:pt x="173443" y="4711"/>
                  </a:moveTo>
                  <a:lnTo>
                    <a:pt x="168846" y="0"/>
                  </a:lnTo>
                  <a:lnTo>
                    <a:pt x="158102" y="0"/>
                  </a:lnTo>
                  <a:lnTo>
                    <a:pt x="151955" y="4711"/>
                  </a:lnTo>
                  <a:lnTo>
                    <a:pt x="151955" y="15354"/>
                  </a:lnTo>
                  <a:lnTo>
                    <a:pt x="158102" y="20066"/>
                  </a:lnTo>
                  <a:lnTo>
                    <a:pt x="168846" y="20066"/>
                  </a:lnTo>
                  <a:lnTo>
                    <a:pt x="173443" y="15354"/>
                  </a:lnTo>
                  <a:lnTo>
                    <a:pt x="173443" y="4711"/>
                  </a:lnTo>
                  <a:close/>
                </a:path>
                <a:path w="2775585" h="114300">
                  <a:moveTo>
                    <a:pt x="2775420" y="67564"/>
                  </a:moveTo>
                  <a:lnTo>
                    <a:pt x="2770708" y="63068"/>
                  </a:lnTo>
                  <a:lnTo>
                    <a:pt x="2759862" y="63068"/>
                  </a:lnTo>
                  <a:lnTo>
                    <a:pt x="2755354" y="67564"/>
                  </a:lnTo>
                  <a:lnTo>
                    <a:pt x="2755354" y="79959"/>
                  </a:lnTo>
                  <a:lnTo>
                    <a:pt x="2759862" y="84556"/>
                  </a:lnTo>
                  <a:lnTo>
                    <a:pt x="2770708" y="84556"/>
                  </a:lnTo>
                  <a:lnTo>
                    <a:pt x="2775420" y="79959"/>
                  </a:lnTo>
                  <a:lnTo>
                    <a:pt x="2775420" y="67564"/>
                  </a:lnTo>
                  <a:close/>
                </a:path>
                <a:path w="2775585" h="114300">
                  <a:moveTo>
                    <a:pt x="2775420" y="4711"/>
                  </a:moveTo>
                  <a:lnTo>
                    <a:pt x="2770708" y="0"/>
                  </a:lnTo>
                  <a:lnTo>
                    <a:pt x="2759862" y="0"/>
                  </a:lnTo>
                  <a:lnTo>
                    <a:pt x="2755354" y="4711"/>
                  </a:lnTo>
                  <a:lnTo>
                    <a:pt x="2755354" y="15354"/>
                  </a:lnTo>
                  <a:lnTo>
                    <a:pt x="2759862" y="20066"/>
                  </a:lnTo>
                  <a:lnTo>
                    <a:pt x="2770708" y="20066"/>
                  </a:lnTo>
                  <a:lnTo>
                    <a:pt x="2775420" y="15354"/>
                  </a:lnTo>
                  <a:lnTo>
                    <a:pt x="2775420" y="471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86" name="object 86"/>
            <p:cNvPicPr/>
            <p:nvPr/>
          </p:nvPicPr>
          <p:blipFill>
            <a:blip r:embed="rId65" cstate="print"/>
            <a:stretch>
              <a:fillRect/>
            </a:stretch>
          </p:blipFill>
          <p:spPr>
            <a:xfrm>
              <a:off x="6406279" y="4668687"/>
              <a:ext cx="171890" cy="69209"/>
            </a:xfrm>
            <a:prstGeom prst="rect">
              <a:avLst/>
            </a:prstGeom>
          </p:spPr>
        </p:pic>
      </p:grpSp>
      <p:pic>
        <p:nvPicPr>
          <p:cNvPr id="87" name="object 87"/>
          <p:cNvPicPr/>
          <p:nvPr/>
        </p:nvPicPr>
        <p:blipFill>
          <a:blip r:embed="rId66" cstate="print"/>
          <a:stretch>
            <a:fillRect/>
          </a:stretch>
        </p:blipFill>
        <p:spPr>
          <a:xfrm>
            <a:off x="6659612" y="4613401"/>
            <a:ext cx="168820" cy="169030"/>
          </a:xfrm>
          <a:prstGeom prst="rect">
            <a:avLst/>
          </a:prstGeom>
        </p:spPr>
      </p:pic>
      <p:pic>
        <p:nvPicPr>
          <p:cNvPr id="88" name="object 88"/>
          <p:cNvPicPr/>
          <p:nvPr/>
        </p:nvPicPr>
        <p:blipFill>
          <a:blip r:embed="rId67" cstate="print"/>
          <a:stretch>
            <a:fillRect/>
          </a:stretch>
        </p:blipFill>
        <p:spPr>
          <a:xfrm>
            <a:off x="2071379" y="4854630"/>
            <a:ext cx="179598" cy="135162"/>
          </a:xfrm>
          <a:prstGeom prst="rect">
            <a:avLst/>
          </a:prstGeom>
        </p:spPr>
      </p:pic>
      <p:pic>
        <p:nvPicPr>
          <p:cNvPr id="89" name="object 89"/>
          <p:cNvPicPr/>
          <p:nvPr/>
        </p:nvPicPr>
        <p:blipFill>
          <a:blip r:embed="rId68" cstate="print"/>
          <a:stretch>
            <a:fillRect/>
          </a:stretch>
        </p:blipFill>
        <p:spPr>
          <a:xfrm>
            <a:off x="2340013" y="4874595"/>
            <a:ext cx="282431" cy="115198"/>
          </a:xfrm>
          <a:prstGeom prst="rect">
            <a:avLst/>
          </a:prstGeom>
        </p:spPr>
      </p:pic>
      <p:grpSp>
        <p:nvGrpSpPr>
          <p:cNvPr id="90" name="object 90"/>
          <p:cNvGrpSpPr/>
          <p:nvPr/>
        </p:nvGrpSpPr>
        <p:grpSpPr>
          <a:xfrm>
            <a:off x="2071379" y="4848487"/>
            <a:ext cx="4772660" cy="1834514"/>
            <a:chOff x="2071379" y="4848487"/>
            <a:chExt cx="4772660" cy="1834514"/>
          </a:xfrm>
        </p:grpSpPr>
        <p:pic>
          <p:nvPicPr>
            <p:cNvPr id="91" name="object 91"/>
            <p:cNvPicPr/>
            <p:nvPr/>
          </p:nvPicPr>
          <p:blipFill>
            <a:blip r:embed="rId69" cstate="print"/>
            <a:stretch>
              <a:fillRect/>
            </a:stretch>
          </p:blipFill>
          <p:spPr>
            <a:xfrm>
              <a:off x="2717619" y="4854630"/>
              <a:ext cx="1023871" cy="135162"/>
            </a:xfrm>
            <a:prstGeom prst="rect">
              <a:avLst/>
            </a:prstGeom>
          </p:spPr>
        </p:pic>
        <p:sp>
          <p:nvSpPr>
            <p:cNvPr id="92" name="object 92"/>
            <p:cNvSpPr/>
            <p:nvPr/>
          </p:nvSpPr>
          <p:spPr>
            <a:xfrm>
              <a:off x="4487443" y="4854638"/>
              <a:ext cx="760095" cy="135255"/>
            </a:xfrm>
            <a:custGeom>
              <a:avLst/>
              <a:gdLst/>
              <a:ahLst/>
              <a:cxnLst/>
              <a:rect l="l" t="t" r="r" b="b"/>
              <a:pathLst>
                <a:path w="760095" h="135254">
                  <a:moveTo>
                    <a:pt x="70599" y="4610"/>
                  </a:moveTo>
                  <a:lnTo>
                    <a:pt x="63030" y="0"/>
                  </a:lnTo>
                  <a:lnTo>
                    <a:pt x="50749" y="0"/>
                  </a:lnTo>
                  <a:lnTo>
                    <a:pt x="18288" y="27063"/>
                  </a:lnTo>
                  <a:lnTo>
                    <a:pt x="16992" y="46075"/>
                  </a:lnTo>
                  <a:lnTo>
                    <a:pt x="0" y="46075"/>
                  </a:lnTo>
                  <a:lnTo>
                    <a:pt x="0" y="52209"/>
                  </a:lnTo>
                  <a:lnTo>
                    <a:pt x="16992" y="52209"/>
                  </a:lnTo>
                  <a:lnTo>
                    <a:pt x="16992" y="127482"/>
                  </a:lnTo>
                  <a:lnTo>
                    <a:pt x="13919" y="129019"/>
                  </a:lnTo>
                  <a:lnTo>
                    <a:pt x="0" y="130556"/>
                  </a:lnTo>
                  <a:lnTo>
                    <a:pt x="0" y="133629"/>
                  </a:lnTo>
                  <a:lnTo>
                    <a:pt x="50749" y="133629"/>
                  </a:lnTo>
                  <a:lnTo>
                    <a:pt x="50749" y="130556"/>
                  </a:lnTo>
                  <a:lnTo>
                    <a:pt x="41402" y="129184"/>
                  </a:lnTo>
                  <a:lnTo>
                    <a:pt x="35788" y="126517"/>
                  </a:lnTo>
                  <a:lnTo>
                    <a:pt x="33058" y="121272"/>
                  </a:lnTo>
                  <a:lnTo>
                    <a:pt x="32334" y="112128"/>
                  </a:lnTo>
                  <a:lnTo>
                    <a:pt x="32334" y="52209"/>
                  </a:lnTo>
                  <a:lnTo>
                    <a:pt x="56896" y="52209"/>
                  </a:lnTo>
                  <a:lnTo>
                    <a:pt x="56896" y="46075"/>
                  </a:lnTo>
                  <a:lnTo>
                    <a:pt x="32334" y="46075"/>
                  </a:lnTo>
                  <a:lnTo>
                    <a:pt x="32334" y="10744"/>
                  </a:lnTo>
                  <a:lnTo>
                    <a:pt x="35407" y="4610"/>
                  </a:lnTo>
                  <a:lnTo>
                    <a:pt x="47688" y="4610"/>
                  </a:lnTo>
                  <a:lnTo>
                    <a:pt x="50749" y="7670"/>
                  </a:lnTo>
                  <a:lnTo>
                    <a:pt x="53822" y="12280"/>
                  </a:lnTo>
                  <a:lnTo>
                    <a:pt x="56896" y="18427"/>
                  </a:lnTo>
                  <a:lnTo>
                    <a:pt x="59956" y="19964"/>
                  </a:lnTo>
                  <a:lnTo>
                    <a:pt x="67525" y="19964"/>
                  </a:lnTo>
                  <a:lnTo>
                    <a:pt x="70599" y="16891"/>
                  </a:lnTo>
                  <a:lnTo>
                    <a:pt x="70599" y="4610"/>
                  </a:lnTo>
                  <a:close/>
                </a:path>
                <a:path w="760095" h="135254">
                  <a:moveTo>
                    <a:pt x="155117" y="122872"/>
                  </a:moveTo>
                  <a:lnTo>
                    <a:pt x="144272" y="122872"/>
                  </a:lnTo>
                  <a:lnTo>
                    <a:pt x="142836" y="121335"/>
                  </a:lnTo>
                  <a:lnTo>
                    <a:pt x="142836" y="118262"/>
                  </a:lnTo>
                  <a:lnTo>
                    <a:pt x="142836" y="46075"/>
                  </a:lnTo>
                  <a:lnTo>
                    <a:pt x="112141" y="46075"/>
                  </a:lnTo>
                  <a:lnTo>
                    <a:pt x="112141" y="49136"/>
                  </a:lnTo>
                  <a:lnTo>
                    <a:pt x="124421" y="49136"/>
                  </a:lnTo>
                  <a:lnTo>
                    <a:pt x="125857" y="50673"/>
                  </a:lnTo>
                  <a:lnTo>
                    <a:pt x="125857" y="115201"/>
                  </a:lnTo>
                  <a:lnTo>
                    <a:pt x="122783" y="116738"/>
                  </a:lnTo>
                  <a:lnTo>
                    <a:pt x="116649" y="121335"/>
                  </a:lnTo>
                  <a:lnTo>
                    <a:pt x="110502" y="124409"/>
                  </a:lnTo>
                  <a:lnTo>
                    <a:pt x="98221" y="124409"/>
                  </a:lnTo>
                  <a:lnTo>
                    <a:pt x="92087" y="116738"/>
                  </a:lnTo>
                  <a:lnTo>
                    <a:pt x="92087" y="46075"/>
                  </a:lnTo>
                  <a:lnTo>
                    <a:pt x="63030" y="46075"/>
                  </a:lnTo>
                  <a:lnTo>
                    <a:pt x="63030" y="47599"/>
                  </a:lnTo>
                  <a:lnTo>
                    <a:pt x="72237" y="49136"/>
                  </a:lnTo>
                  <a:lnTo>
                    <a:pt x="75311" y="52209"/>
                  </a:lnTo>
                  <a:lnTo>
                    <a:pt x="75311" y="109054"/>
                  </a:lnTo>
                  <a:lnTo>
                    <a:pt x="76962" y="119608"/>
                  </a:lnTo>
                  <a:lnTo>
                    <a:pt x="81622" y="127863"/>
                  </a:lnTo>
                  <a:lnTo>
                    <a:pt x="88861" y="133235"/>
                  </a:lnTo>
                  <a:lnTo>
                    <a:pt x="98221" y="135166"/>
                  </a:lnTo>
                  <a:lnTo>
                    <a:pt x="106006" y="135166"/>
                  </a:lnTo>
                  <a:lnTo>
                    <a:pt x="113576" y="132092"/>
                  </a:lnTo>
                  <a:lnTo>
                    <a:pt x="118275" y="125945"/>
                  </a:lnTo>
                  <a:lnTo>
                    <a:pt x="120116" y="124409"/>
                  </a:lnTo>
                  <a:lnTo>
                    <a:pt x="127495" y="118262"/>
                  </a:lnTo>
                  <a:lnTo>
                    <a:pt x="127495" y="135166"/>
                  </a:lnTo>
                  <a:lnTo>
                    <a:pt x="134772" y="132207"/>
                  </a:lnTo>
                  <a:lnTo>
                    <a:pt x="141224" y="129984"/>
                  </a:lnTo>
                  <a:lnTo>
                    <a:pt x="147713" y="128028"/>
                  </a:lnTo>
                  <a:lnTo>
                    <a:pt x="155117" y="125945"/>
                  </a:lnTo>
                  <a:lnTo>
                    <a:pt x="155117" y="122872"/>
                  </a:lnTo>
                  <a:close/>
                </a:path>
                <a:path w="760095" h="135254">
                  <a:moveTo>
                    <a:pt x="253339" y="130556"/>
                  </a:moveTo>
                  <a:lnTo>
                    <a:pt x="244132" y="129019"/>
                  </a:lnTo>
                  <a:lnTo>
                    <a:pt x="242493" y="127482"/>
                  </a:lnTo>
                  <a:lnTo>
                    <a:pt x="242493" y="72199"/>
                  </a:lnTo>
                  <a:lnTo>
                    <a:pt x="240842" y="59855"/>
                  </a:lnTo>
                  <a:lnTo>
                    <a:pt x="236169" y="50685"/>
                  </a:lnTo>
                  <a:lnTo>
                    <a:pt x="228942" y="44970"/>
                  </a:lnTo>
                  <a:lnTo>
                    <a:pt x="219570" y="43002"/>
                  </a:lnTo>
                  <a:lnTo>
                    <a:pt x="213067" y="43688"/>
                  </a:lnTo>
                  <a:lnTo>
                    <a:pt x="206705" y="46266"/>
                  </a:lnTo>
                  <a:lnTo>
                    <a:pt x="199453" y="51422"/>
                  </a:lnTo>
                  <a:lnTo>
                    <a:pt x="190309" y="59893"/>
                  </a:lnTo>
                  <a:lnTo>
                    <a:pt x="190309" y="43002"/>
                  </a:lnTo>
                  <a:lnTo>
                    <a:pt x="188874" y="43002"/>
                  </a:lnTo>
                  <a:lnTo>
                    <a:pt x="182422" y="45948"/>
                  </a:lnTo>
                  <a:lnTo>
                    <a:pt x="176390" y="48183"/>
                  </a:lnTo>
                  <a:lnTo>
                    <a:pt x="162687" y="52209"/>
                  </a:lnTo>
                  <a:lnTo>
                    <a:pt x="162687" y="55283"/>
                  </a:lnTo>
                  <a:lnTo>
                    <a:pt x="173532" y="55283"/>
                  </a:lnTo>
                  <a:lnTo>
                    <a:pt x="174967" y="58356"/>
                  </a:lnTo>
                  <a:lnTo>
                    <a:pt x="174967" y="125945"/>
                  </a:lnTo>
                  <a:lnTo>
                    <a:pt x="171894" y="129019"/>
                  </a:lnTo>
                  <a:lnTo>
                    <a:pt x="162687" y="130556"/>
                  </a:lnTo>
                  <a:lnTo>
                    <a:pt x="162687" y="133629"/>
                  </a:lnTo>
                  <a:lnTo>
                    <a:pt x="204228" y="133629"/>
                  </a:lnTo>
                  <a:lnTo>
                    <a:pt x="204228" y="130556"/>
                  </a:lnTo>
                  <a:lnTo>
                    <a:pt x="193382" y="129019"/>
                  </a:lnTo>
                  <a:lnTo>
                    <a:pt x="191947" y="127482"/>
                  </a:lnTo>
                  <a:lnTo>
                    <a:pt x="191947" y="64503"/>
                  </a:lnTo>
                  <a:lnTo>
                    <a:pt x="201155" y="56819"/>
                  </a:lnTo>
                  <a:lnTo>
                    <a:pt x="204228" y="53746"/>
                  </a:lnTo>
                  <a:lnTo>
                    <a:pt x="221005" y="53746"/>
                  </a:lnTo>
                  <a:lnTo>
                    <a:pt x="225717" y="59893"/>
                  </a:lnTo>
                  <a:lnTo>
                    <a:pt x="225717" y="125945"/>
                  </a:lnTo>
                  <a:lnTo>
                    <a:pt x="222643" y="129019"/>
                  </a:lnTo>
                  <a:lnTo>
                    <a:pt x="213436" y="130556"/>
                  </a:lnTo>
                  <a:lnTo>
                    <a:pt x="213436" y="133629"/>
                  </a:lnTo>
                  <a:lnTo>
                    <a:pt x="253339" y="133629"/>
                  </a:lnTo>
                  <a:lnTo>
                    <a:pt x="253339" y="130556"/>
                  </a:lnTo>
                  <a:close/>
                </a:path>
                <a:path w="760095" h="135254">
                  <a:moveTo>
                    <a:pt x="337845" y="104444"/>
                  </a:moveTo>
                  <a:lnTo>
                    <a:pt x="334784" y="102908"/>
                  </a:lnTo>
                  <a:lnTo>
                    <a:pt x="328079" y="111620"/>
                  </a:lnTo>
                  <a:lnTo>
                    <a:pt x="321500" y="117309"/>
                  </a:lnTo>
                  <a:lnTo>
                    <a:pt x="314667" y="120408"/>
                  </a:lnTo>
                  <a:lnTo>
                    <a:pt x="307149" y="121335"/>
                  </a:lnTo>
                  <a:lnTo>
                    <a:pt x="295160" y="118579"/>
                  </a:lnTo>
                  <a:lnTo>
                    <a:pt x="285330" y="110782"/>
                  </a:lnTo>
                  <a:lnTo>
                    <a:pt x="278701" y="98666"/>
                  </a:lnTo>
                  <a:lnTo>
                    <a:pt x="276250" y="82943"/>
                  </a:lnTo>
                  <a:lnTo>
                    <a:pt x="278218" y="69227"/>
                  </a:lnTo>
                  <a:lnTo>
                    <a:pt x="283806" y="58547"/>
                  </a:lnTo>
                  <a:lnTo>
                    <a:pt x="292569" y="51612"/>
                  </a:lnTo>
                  <a:lnTo>
                    <a:pt x="304088" y="49136"/>
                  </a:lnTo>
                  <a:lnTo>
                    <a:pt x="310222" y="49136"/>
                  </a:lnTo>
                  <a:lnTo>
                    <a:pt x="313296" y="50673"/>
                  </a:lnTo>
                  <a:lnTo>
                    <a:pt x="314731" y="58356"/>
                  </a:lnTo>
                  <a:lnTo>
                    <a:pt x="316369" y="62966"/>
                  </a:lnTo>
                  <a:lnTo>
                    <a:pt x="317792" y="67564"/>
                  </a:lnTo>
                  <a:lnTo>
                    <a:pt x="320865" y="72199"/>
                  </a:lnTo>
                  <a:lnTo>
                    <a:pt x="330073" y="72199"/>
                  </a:lnTo>
                  <a:lnTo>
                    <a:pt x="334784" y="67564"/>
                  </a:lnTo>
                  <a:lnTo>
                    <a:pt x="334784" y="62966"/>
                  </a:lnTo>
                  <a:lnTo>
                    <a:pt x="332346" y="55308"/>
                  </a:lnTo>
                  <a:lnTo>
                    <a:pt x="325729" y="48945"/>
                  </a:lnTo>
                  <a:lnTo>
                    <a:pt x="315963" y="44602"/>
                  </a:lnTo>
                  <a:lnTo>
                    <a:pt x="304088" y="43002"/>
                  </a:lnTo>
                  <a:lnTo>
                    <a:pt x="297091" y="43815"/>
                  </a:lnTo>
                  <a:lnTo>
                    <a:pt x="266153" y="70650"/>
                  </a:lnTo>
                  <a:lnTo>
                    <a:pt x="262547" y="92163"/>
                  </a:lnTo>
                  <a:lnTo>
                    <a:pt x="265277" y="109245"/>
                  </a:lnTo>
                  <a:lnTo>
                    <a:pt x="272910" y="122872"/>
                  </a:lnTo>
                  <a:lnTo>
                    <a:pt x="284556" y="131902"/>
                  </a:lnTo>
                  <a:lnTo>
                    <a:pt x="299377" y="135166"/>
                  </a:lnTo>
                  <a:lnTo>
                    <a:pt x="308584" y="135166"/>
                  </a:lnTo>
                  <a:lnTo>
                    <a:pt x="316369" y="132092"/>
                  </a:lnTo>
                  <a:lnTo>
                    <a:pt x="322503" y="125945"/>
                  </a:lnTo>
                  <a:lnTo>
                    <a:pt x="326631" y="122161"/>
                  </a:lnTo>
                  <a:lnTo>
                    <a:pt x="330174" y="117500"/>
                  </a:lnTo>
                  <a:lnTo>
                    <a:pt x="333730" y="111696"/>
                  </a:lnTo>
                  <a:lnTo>
                    <a:pt x="337845" y="104444"/>
                  </a:lnTo>
                  <a:close/>
                </a:path>
                <a:path w="760095" h="135254">
                  <a:moveTo>
                    <a:pt x="399237" y="119799"/>
                  </a:moveTo>
                  <a:lnTo>
                    <a:pt x="396163" y="118262"/>
                  </a:lnTo>
                  <a:lnTo>
                    <a:pt x="391464" y="122872"/>
                  </a:lnTo>
                  <a:lnTo>
                    <a:pt x="388391" y="124409"/>
                  </a:lnTo>
                  <a:lnTo>
                    <a:pt x="377748" y="124409"/>
                  </a:lnTo>
                  <a:lnTo>
                    <a:pt x="374688" y="119799"/>
                  </a:lnTo>
                  <a:lnTo>
                    <a:pt x="374688" y="52209"/>
                  </a:lnTo>
                  <a:lnTo>
                    <a:pt x="394538" y="52209"/>
                  </a:lnTo>
                  <a:lnTo>
                    <a:pt x="394538" y="46075"/>
                  </a:lnTo>
                  <a:lnTo>
                    <a:pt x="374688" y="46075"/>
                  </a:lnTo>
                  <a:lnTo>
                    <a:pt x="374688" y="19964"/>
                  </a:lnTo>
                  <a:lnTo>
                    <a:pt x="373049" y="19964"/>
                  </a:lnTo>
                  <a:lnTo>
                    <a:pt x="369976" y="23037"/>
                  </a:lnTo>
                  <a:lnTo>
                    <a:pt x="368541" y="26111"/>
                  </a:lnTo>
                  <a:lnTo>
                    <a:pt x="362813" y="33756"/>
                  </a:lnTo>
                  <a:lnTo>
                    <a:pt x="357568" y="40119"/>
                  </a:lnTo>
                  <a:lnTo>
                    <a:pt x="353212" y="44462"/>
                  </a:lnTo>
                  <a:lnTo>
                    <a:pt x="350126" y="46075"/>
                  </a:lnTo>
                  <a:lnTo>
                    <a:pt x="347052" y="49136"/>
                  </a:lnTo>
                  <a:lnTo>
                    <a:pt x="347052" y="52209"/>
                  </a:lnTo>
                  <a:lnTo>
                    <a:pt x="357695" y="52209"/>
                  </a:lnTo>
                  <a:lnTo>
                    <a:pt x="357695" y="110591"/>
                  </a:lnTo>
                  <a:lnTo>
                    <a:pt x="358825" y="120904"/>
                  </a:lnTo>
                  <a:lnTo>
                    <a:pt x="362127" y="128638"/>
                  </a:lnTo>
                  <a:lnTo>
                    <a:pt x="367449" y="133477"/>
                  </a:lnTo>
                  <a:lnTo>
                    <a:pt x="374688" y="135166"/>
                  </a:lnTo>
                  <a:lnTo>
                    <a:pt x="381914" y="134277"/>
                  </a:lnTo>
                  <a:lnTo>
                    <a:pt x="388035" y="131508"/>
                  </a:lnTo>
                  <a:lnTo>
                    <a:pt x="393623" y="126733"/>
                  </a:lnTo>
                  <a:lnTo>
                    <a:pt x="399237" y="119799"/>
                  </a:lnTo>
                  <a:close/>
                </a:path>
                <a:path w="760095" h="135254">
                  <a:moveTo>
                    <a:pt x="433006" y="4610"/>
                  </a:moveTo>
                  <a:lnTo>
                    <a:pt x="429933" y="0"/>
                  </a:lnTo>
                  <a:lnTo>
                    <a:pt x="417652" y="0"/>
                  </a:lnTo>
                  <a:lnTo>
                    <a:pt x="414591" y="4610"/>
                  </a:lnTo>
                  <a:lnTo>
                    <a:pt x="414591" y="15354"/>
                  </a:lnTo>
                  <a:lnTo>
                    <a:pt x="417652" y="19964"/>
                  </a:lnTo>
                  <a:lnTo>
                    <a:pt x="429933" y="19964"/>
                  </a:lnTo>
                  <a:lnTo>
                    <a:pt x="433006" y="15354"/>
                  </a:lnTo>
                  <a:lnTo>
                    <a:pt x="433006" y="4610"/>
                  </a:lnTo>
                  <a:close/>
                </a:path>
                <a:path w="760095" h="135254">
                  <a:moveTo>
                    <a:pt x="448348" y="130556"/>
                  </a:moveTo>
                  <a:lnTo>
                    <a:pt x="434441" y="129019"/>
                  </a:lnTo>
                  <a:lnTo>
                    <a:pt x="433006" y="127482"/>
                  </a:lnTo>
                  <a:lnTo>
                    <a:pt x="433006" y="43002"/>
                  </a:lnTo>
                  <a:lnTo>
                    <a:pt x="402310" y="53746"/>
                  </a:lnTo>
                  <a:lnTo>
                    <a:pt x="402310" y="56819"/>
                  </a:lnTo>
                  <a:lnTo>
                    <a:pt x="416013" y="56819"/>
                  </a:lnTo>
                  <a:lnTo>
                    <a:pt x="417652" y="59893"/>
                  </a:lnTo>
                  <a:lnTo>
                    <a:pt x="417652" y="127482"/>
                  </a:lnTo>
                  <a:lnTo>
                    <a:pt x="414591" y="129019"/>
                  </a:lnTo>
                  <a:lnTo>
                    <a:pt x="402310" y="130556"/>
                  </a:lnTo>
                  <a:lnTo>
                    <a:pt x="402310" y="133629"/>
                  </a:lnTo>
                  <a:lnTo>
                    <a:pt x="448348" y="133629"/>
                  </a:lnTo>
                  <a:lnTo>
                    <a:pt x="448348" y="130556"/>
                  </a:lnTo>
                  <a:close/>
                </a:path>
                <a:path w="760095" h="135254">
                  <a:moveTo>
                    <a:pt x="544931" y="87553"/>
                  </a:moveTo>
                  <a:lnTo>
                    <a:pt x="541680" y="69570"/>
                  </a:lnTo>
                  <a:lnTo>
                    <a:pt x="532663" y="55473"/>
                  </a:lnTo>
                  <a:lnTo>
                    <a:pt x="526516" y="51333"/>
                  </a:lnTo>
                  <a:lnTo>
                    <a:pt x="526516" y="93700"/>
                  </a:lnTo>
                  <a:lnTo>
                    <a:pt x="525094" y="108940"/>
                  </a:lnTo>
                  <a:lnTo>
                    <a:pt x="520814" y="120002"/>
                  </a:lnTo>
                  <a:lnTo>
                    <a:pt x="513651" y="126733"/>
                  </a:lnTo>
                  <a:lnTo>
                    <a:pt x="503605" y="129019"/>
                  </a:lnTo>
                  <a:lnTo>
                    <a:pt x="495820" y="129019"/>
                  </a:lnTo>
                  <a:lnTo>
                    <a:pt x="488251" y="124409"/>
                  </a:lnTo>
                  <a:lnTo>
                    <a:pt x="485178" y="116738"/>
                  </a:lnTo>
                  <a:lnTo>
                    <a:pt x="481152" y="109029"/>
                  </a:lnTo>
                  <a:lnTo>
                    <a:pt x="478282" y="100037"/>
                  </a:lnTo>
                  <a:lnTo>
                    <a:pt x="476554" y="90170"/>
                  </a:lnTo>
                  <a:lnTo>
                    <a:pt x="475970" y="79870"/>
                  </a:lnTo>
                  <a:lnTo>
                    <a:pt x="477634" y="67284"/>
                  </a:lnTo>
                  <a:lnTo>
                    <a:pt x="482295" y="57594"/>
                  </a:lnTo>
                  <a:lnTo>
                    <a:pt x="489534" y="51346"/>
                  </a:lnTo>
                  <a:lnTo>
                    <a:pt x="498894" y="49136"/>
                  </a:lnTo>
                  <a:lnTo>
                    <a:pt x="510374" y="52425"/>
                  </a:lnTo>
                  <a:lnTo>
                    <a:pt x="519074" y="61620"/>
                  </a:lnTo>
                  <a:lnTo>
                    <a:pt x="524586" y="75717"/>
                  </a:lnTo>
                  <a:lnTo>
                    <a:pt x="526516" y="93700"/>
                  </a:lnTo>
                  <a:lnTo>
                    <a:pt x="526516" y="51333"/>
                  </a:lnTo>
                  <a:lnTo>
                    <a:pt x="523265" y="49136"/>
                  </a:lnTo>
                  <a:lnTo>
                    <a:pt x="519036" y="46291"/>
                  </a:lnTo>
                  <a:lnTo>
                    <a:pt x="501967" y="43002"/>
                  </a:lnTo>
                  <a:lnTo>
                    <a:pt x="484289" y="46304"/>
                  </a:lnTo>
                  <a:lnTo>
                    <a:pt x="470738" y="55676"/>
                  </a:lnTo>
                  <a:lnTo>
                    <a:pt x="462051" y="70218"/>
                  </a:lnTo>
                  <a:lnTo>
                    <a:pt x="458990" y="89090"/>
                  </a:lnTo>
                  <a:lnTo>
                    <a:pt x="462254" y="107302"/>
                  </a:lnTo>
                  <a:lnTo>
                    <a:pt x="471271" y="121920"/>
                  </a:lnTo>
                  <a:lnTo>
                    <a:pt x="484886" y="131635"/>
                  </a:lnTo>
                  <a:lnTo>
                    <a:pt x="501967" y="135166"/>
                  </a:lnTo>
                  <a:lnTo>
                    <a:pt x="519036" y="131394"/>
                  </a:lnTo>
                  <a:lnTo>
                    <a:pt x="522198" y="129019"/>
                  </a:lnTo>
                  <a:lnTo>
                    <a:pt x="532663" y="121145"/>
                  </a:lnTo>
                  <a:lnTo>
                    <a:pt x="541680" y="106006"/>
                  </a:lnTo>
                  <a:lnTo>
                    <a:pt x="544931" y="87553"/>
                  </a:lnTo>
                  <a:close/>
                </a:path>
                <a:path w="760095" h="135254">
                  <a:moveTo>
                    <a:pt x="644791" y="130556"/>
                  </a:moveTo>
                  <a:lnTo>
                    <a:pt x="635584" y="129019"/>
                  </a:lnTo>
                  <a:lnTo>
                    <a:pt x="633945" y="127482"/>
                  </a:lnTo>
                  <a:lnTo>
                    <a:pt x="633945" y="72199"/>
                  </a:lnTo>
                  <a:lnTo>
                    <a:pt x="632294" y="59855"/>
                  </a:lnTo>
                  <a:lnTo>
                    <a:pt x="627634" y="50685"/>
                  </a:lnTo>
                  <a:lnTo>
                    <a:pt x="620395" y="44970"/>
                  </a:lnTo>
                  <a:lnTo>
                    <a:pt x="611035" y="43002"/>
                  </a:lnTo>
                  <a:lnTo>
                    <a:pt x="604532" y="43688"/>
                  </a:lnTo>
                  <a:lnTo>
                    <a:pt x="598170" y="46266"/>
                  </a:lnTo>
                  <a:lnTo>
                    <a:pt x="590918" y="51422"/>
                  </a:lnTo>
                  <a:lnTo>
                    <a:pt x="581774" y="59893"/>
                  </a:lnTo>
                  <a:lnTo>
                    <a:pt x="581774" y="43002"/>
                  </a:lnTo>
                  <a:lnTo>
                    <a:pt x="580339" y="43002"/>
                  </a:lnTo>
                  <a:lnTo>
                    <a:pt x="573887" y="45948"/>
                  </a:lnTo>
                  <a:lnTo>
                    <a:pt x="567855" y="48183"/>
                  </a:lnTo>
                  <a:lnTo>
                    <a:pt x="554139" y="52209"/>
                  </a:lnTo>
                  <a:lnTo>
                    <a:pt x="554139" y="55283"/>
                  </a:lnTo>
                  <a:lnTo>
                    <a:pt x="564984" y="55283"/>
                  </a:lnTo>
                  <a:lnTo>
                    <a:pt x="566420" y="58356"/>
                  </a:lnTo>
                  <a:lnTo>
                    <a:pt x="566420" y="125945"/>
                  </a:lnTo>
                  <a:lnTo>
                    <a:pt x="564984" y="129019"/>
                  </a:lnTo>
                  <a:lnTo>
                    <a:pt x="554139" y="130556"/>
                  </a:lnTo>
                  <a:lnTo>
                    <a:pt x="554139" y="133629"/>
                  </a:lnTo>
                  <a:lnTo>
                    <a:pt x="595680" y="133629"/>
                  </a:lnTo>
                  <a:lnTo>
                    <a:pt x="595680" y="130556"/>
                  </a:lnTo>
                  <a:lnTo>
                    <a:pt x="586473" y="129019"/>
                  </a:lnTo>
                  <a:lnTo>
                    <a:pt x="583412" y="127482"/>
                  </a:lnTo>
                  <a:lnTo>
                    <a:pt x="583412" y="64503"/>
                  </a:lnTo>
                  <a:lnTo>
                    <a:pt x="592620" y="56819"/>
                  </a:lnTo>
                  <a:lnTo>
                    <a:pt x="597115" y="53746"/>
                  </a:lnTo>
                  <a:lnTo>
                    <a:pt x="612470" y="53746"/>
                  </a:lnTo>
                  <a:lnTo>
                    <a:pt x="617169" y="59893"/>
                  </a:lnTo>
                  <a:lnTo>
                    <a:pt x="617169" y="125945"/>
                  </a:lnTo>
                  <a:lnTo>
                    <a:pt x="614095" y="129019"/>
                  </a:lnTo>
                  <a:lnTo>
                    <a:pt x="604888" y="130556"/>
                  </a:lnTo>
                  <a:lnTo>
                    <a:pt x="604888" y="133629"/>
                  </a:lnTo>
                  <a:lnTo>
                    <a:pt x="644791" y="133629"/>
                  </a:lnTo>
                  <a:lnTo>
                    <a:pt x="644791" y="130556"/>
                  </a:lnTo>
                  <a:close/>
                </a:path>
                <a:path w="760095" h="135254">
                  <a:moveTo>
                    <a:pt x="716826" y="110591"/>
                  </a:moveTo>
                  <a:lnTo>
                    <a:pt x="715937" y="103314"/>
                  </a:lnTo>
                  <a:lnTo>
                    <a:pt x="713041" y="97345"/>
                  </a:lnTo>
                  <a:lnTo>
                    <a:pt x="707847" y="92227"/>
                  </a:lnTo>
                  <a:lnTo>
                    <a:pt x="700049" y="87553"/>
                  </a:lnTo>
                  <a:lnTo>
                    <a:pt x="678561" y="73736"/>
                  </a:lnTo>
                  <a:lnTo>
                    <a:pt x="673849" y="70637"/>
                  </a:lnTo>
                  <a:lnTo>
                    <a:pt x="670788" y="66040"/>
                  </a:lnTo>
                  <a:lnTo>
                    <a:pt x="670788" y="53746"/>
                  </a:lnTo>
                  <a:lnTo>
                    <a:pt x="676922" y="47599"/>
                  </a:lnTo>
                  <a:lnTo>
                    <a:pt x="686130" y="47599"/>
                  </a:lnTo>
                  <a:lnTo>
                    <a:pt x="693432" y="48856"/>
                  </a:lnTo>
                  <a:lnTo>
                    <a:pt x="699249" y="52984"/>
                  </a:lnTo>
                  <a:lnTo>
                    <a:pt x="703884" y="60566"/>
                  </a:lnTo>
                  <a:lnTo>
                    <a:pt x="707618" y="72199"/>
                  </a:lnTo>
                  <a:lnTo>
                    <a:pt x="710692" y="72199"/>
                  </a:lnTo>
                  <a:lnTo>
                    <a:pt x="709256" y="46075"/>
                  </a:lnTo>
                  <a:lnTo>
                    <a:pt x="707618" y="46075"/>
                  </a:lnTo>
                  <a:lnTo>
                    <a:pt x="704545" y="47599"/>
                  </a:lnTo>
                  <a:lnTo>
                    <a:pt x="701484" y="47599"/>
                  </a:lnTo>
                  <a:lnTo>
                    <a:pt x="695337" y="44538"/>
                  </a:lnTo>
                  <a:lnTo>
                    <a:pt x="690841" y="43002"/>
                  </a:lnTo>
                  <a:lnTo>
                    <a:pt x="684695" y="43002"/>
                  </a:lnTo>
                  <a:lnTo>
                    <a:pt x="674128" y="44894"/>
                  </a:lnTo>
                  <a:lnTo>
                    <a:pt x="665848" y="50101"/>
                  </a:lnTo>
                  <a:lnTo>
                    <a:pt x="660438" y="57899"/>
                  </a:lnTo>
                  <a:lnTo>
                    <a:pt x="658507" y="67564"/>
                  </a:lnTo>
                  <a:lnTo>
                    <a:pt x="659726" y="75145"/>
                  </a:lnTo>
                  <a:lnTo>
                    <a:pt x="663702" y="81991"/>
                  </a:lnTo>
                  <a:lnTo>
                    <a:pt x="670852" y="88531"/>
                  </a:lnTo>
                  <a:lnTo>
                    <a:pt x="681634" y="95237"/>
                  </a:lnTo>
                  <a:lnTo>
                    <a:pt x="692277" y="101371"/>
                  </a:lnTo>
                  <a:lnTo>
                    <a:pt x="700049" y="105981"/>
                  </a:lnTo>
                  <a:lnTo>
                    <a:pt x="703110" y="110591"/>
                  </a:lnTo>
                  <a:lnTo>
                    <a:pt x="703110" y="125945"/>
                  </a:lnTo>
                  <a:lnTo>
                    <a:pt x="696976" y="130556"/>
                  </a:lnTo>
                  <a:lnTo>
                    <a:pt x="679996" y="130556"/>
                  </a:lnTo>
                  <a:lnTo>
                    <a:pt x="661581" y="102908"/>
                  </a:lnTo>
                  <a:lnTo>
                    <a:pt x="658507" y="102908"/>
                  </a:lnTo>
                  <a:lnTo>
                    <a:pt x="658507" y="133629"/>
                  </a:lnTo>
                  <a:lnTo>
                    <a:pt x="661581" y="133629"/>
                  </a:lnTo>
                  <a:lnTo>
                    <a:pt x="663219" y="132092"/>
                  </a:lnTo>
                  <a:lnTo>
                    <a:pt x="670788" y="132092"/>
                  </a:lnTo>
                  <a:lnTo>
                    <a:pt x="675487" y="133629"/>
                  </a:lnTo>
                  <a:lnTo>
                    <a:pt x="679996" y="133629"/>
                  </a:lnTo>
                  <a:lnTo>
                    <a:pt x="686130" y="135166"/>
                  </a:lnTo>
                  <a:lnTo>
                    <a:pt x="689203" y="135166"/>
                  </a:lnTo>
                  <a:lnTo>
                    <a:pt x="699998" y="133261"/>
                  </a:lnTo>
                  <a:lnTo>
                    <a:pt x="701979" y="132092"/>
                  </a:lnTo>
                  <a:lnTo>
                    <a:pt x="704557" y="130556"/>
                  </a:lnTo>
                  <a:lnTo>
                    <a:pt x="708774" y="128054"/>
                  </a:lnTo>
                  <a:lnTo>
                    <a:pt x="714667" y="120256"/>
                  </a:lnTo>
                  <a:lnTo>
                    <a:pt x="716826" y="110591"/>
                  </a:lnTo>
                  <a:close/>
                </a:path>
                <a:path w="760095" h="135254">
                  <a:moveTo>
                    <a:pt x="759802" y="118262"/>
                  </a:moveTo>
                  <a:lnTo>
                    <a:pt x="755294" y="113665"/>
                  </a:lnTo>
                  <a:lnTo>
                    <a:pt x="749160" y="113665"/>
                  </a:lnTo>
                  <a:lnTo>
                    <a:pt x="743013" y="113665"/>
                  </a:lnTo>
                  <a:lnTo>
                    <a:pt x="738314" y="118262"/>
                  </a:lnTo>
                  <a:lnTo>
                    <a:pt x="738314" y="130556"/>
                  </a:lnTo>
                  <a:lnTo>
                    <a:pt x="743013" y="135166"/>
                  </a:lnTo>
                  <a:lnTo>
                    <a:pt x="755294" y="135166"/>
                  </a:lnTo>
                  <a:lnTo>
                    <a:pt x="759802" y="130556"/>
                  </a:lnTo>
                  <a:lnTo>
                    <a:pt x="759802" y="11826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3" name="object 93"/>
            <p:cNvPicPr/>
            <p:nvPr/>
          </p:nvPicPr>
          <p:blipFill>
            <a:blip r:embed="rId70" cstate="print"/>
            <a:stretch>
              <a:fillRect/>
            </a:stretch>
          </p:blipFill>
          <p:spPr>
            <a:xfrm>
              <a:off x="3330100" y="4854630"/>
              <a:ext cx="1168198" cy="370166"/>
            </a:xfrm>
            <a:prstGeom prst="rect">
              <a:avLst/>
            </a:prstGeom>
          </p:spPr>
        </p:pic>
        <p:pic>
          <p:nvPicPr>
            <p:cNvPr id="94" name="object 94"/>
            <p:cNvPicPr/>
            <p:nvPr/>
          </p:nvPicPr>
          <p:blipFill>
            <a:blip r:embed="rId71" cstate="print"/>
            <a:stretch>
              <a:fillRect/>
            </a:stretch>
          </p:blipFill>
          <p:spPr>
            <a:xfrm>
              <a:off x="2541104" y="5083491"/>
              <a:ext cx="170375" cy="168948"/>
            </a:xfrm>
            <a:prstGeom prst="rect">
              <a:avLst/>
            </a:prstGeom>
          </p:spPr>
        </p:pic>
        <p:sp>
          <p:nvSpPr>
            <p:cNvPr id="95" name="object 95"/>
            <p:cNvSpPr/>
            <p:nvPr/>
          </p:nvSpPr>
          <p:spPr>
            <a:xfrm>
              <a:off x="2736035" y="5091170"/>
              <a:ext cx="50800" cy="166370"/>
            </a:xfrm>
            <a:custGeom>
              <a:avLst/>
              <a:gdLst/>
              <a:ahLst/>
              <a:cxnLst/>
              <a:rect l="l" t="t" r="r" b="b"/>
              <a:pathLst>
                <a:path w="50800" h="166370">
                  <a:moveTo>
                    <a:pt x="3069" y="0"/>
                  </a:moveTo>
                  <a:lnTo>
                    <a:pt x="0" y="3071"/>
                  </a:lnTo>
                  <a:lnTo>
                    <a:pt x="9915" y="11373"/>
                  </a:lnTo>
                  <a:lnTo>
                    <a:pt x="17091" y="18812"/>
                  </a:lnTo>
                  <a:lnTo>
                    <a:pt x="31674" y="57783"/>
                  </a:lnTo>
                  <a:lnTo>
                    <a:pt x="33784" y="84484"/>
                  </a:lnTo>
                  <a:lnTo>
                    <a:pt x="33233" y="98833"/>
                  </a:lnTo>
                  <a:lnTo>
                    <a:pt x="21383" y="140561"/>
                  </a:lnTo>
                  <a:lnTo>
                    <a:pt x="0" y="162805"/>
                  </a:lnTo>
                  <a:lnTo>
                    <a:pt x="1534" y="165876"/>
                  </a:lnTo>
                  <a:lnTo>
                    <a:pt x="38364" y="129595"/>
                  </a:lnTo>
                  <a:lnTo>
                    <a:pt x="50666" y="82948"/>
                  </a:lnTo>
                  <a:lnTo>
                    <a:pt x="49203" y="65540"/>
                  </a:lnTo>
                  <a:lnTo>
                    <a:pt x="26110" y="19964"/>
                  </a:lnTo>
                  <a:lnTo>
                    <a:pt x="9475" y="4415"/>
                  </a:lnTo>
                  <a:lnTo>
                    <a:pt x="306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6" name="object 96"/>
            <p:cNvPicPr/>
            <p:nvPr/>
          </p:nvPicPr>
          <p:blipFill>
            <a:blip r:embed="rId72" cstate="print"/>
            <a:stretch>
              <a:fillRect/>
            </a:stretch>
          </p:blipFill>
          <p:spPr>
            <a:xfrm>
              <a:off x="2883411" y="5089634"/>
              <a:ext cx="179584" cy="135162"/>
            </a:xfrm>
            <a:prstGeom prst="rect">
              <a:avLst/>
            </a:prstGeom>
          </p:spPr>
        </p:pic>
        <p:pic>
          <p:nvPicPr>
            <p:cNvPr id="97" name="object 97"/>
            <p:cNvPicPr/>
            <p:nvPr/>
          </p:nvPicPr>
          <p:blipFill>
            <a:blip r:embed="rId73" cstate="print"/>
            <a:stretch>
              <a:fillRect/>
            </a:stretch>
          </p:blipFill>
          <p:spPr>
            <a:xfrm>
              <a:off x="3161239" y="5132634"/>
              <a:ext cx="78291" cy="92162"/>
            </a:xfrm>
            <a:prstGeom prst="rect">
              <a:avLst/>
            </a:prstGeom>
          </p:spPr>
        </p:pic>
        <p:pic>
          <p:nvPicPr>
            <p:cNvPr id="98" name="object 98"/>
            <p:cNvPicPr/>
            <p:nvPr/>
          </p:nvPicPr>
          <p:blipFill>
            <a:blip r:embed="rId74" cstate="print"/>
            <a:stretch>
              <a:fillRect/>
            </a:stretch>
          </p:blipFill>
          <p:spPr>
            <a:xfrm>
              <a:off x="5345676" y="4859237"/>
              <a:ext cx="257835" cy="130555"/>
            </a:xfrm>
            <a:prstGeom prst="rect">
              <a:avLst/>
            </a:prstGeom>
          </p:spPr>
        </p:pic>
        <p:pic>
          <p:nvPicPr>
            <p:cNvPr id="99" name="object 99"/>
            <p:cNvPicPr/>
            <p:nvPr/>
          </p:nvPicPr>
          <p:blipFill>
            <a:blip r:embed="rId75" cstate="print"/>
            <a:stretch>
              <a:fillRect/>
            </a:stretch>
          </p:blipFill>
          <p:spPr>
            <a:xfrm>
              <a:off x="5938083" y="4882273"/>
              <a:ext cx="98222" cy="113662"/>
            </a:xfrm>
            <a:prstGeom prst="rect">
              <a:avLst/>
            </a:prstGeom>
          </p:spPr>
        </p:pic>
        <p:pic>
          <p:nvPicPr>
            <p:cNvPr id="100" name="object 100"/>
            <p:cNvPicPr/>
            <p:nvPr/>
          </p:nvPicPr>
          <p:blipFill>
            <a:blip r:embed="rId76" cstate="print"/>
            <a:stretch>
              <a:fillRect/>
            </a:stretch>
          </p:blipFill>
          <p:spPr>
            <a:xfrm>
              <a:off x="5181357" y="4848487"/>
              <a:ext cx="1158826" cy="422380"/>
            </a:xfrm>
            <a:prstGeom prst="rect">
              <a:avLst/>
            </a:prstGeom>
          </p:spPr>
        </p:pic>
        <p:pic>
          <p:nvPicPr>
            <p:cNvPr id="101" name="object 101"/>
            <p:cNvPicPr/>
            <p:nvPr/>
          </p:nvPicPr>
          <p:blipFill>
            <a:blip r:embed="rId77" cstate="print"/>
            <a:stretch>
              <a:fillRect/>
            </a:stretch>
          </p:blipFill>
          <p:spPr>
            <a:xfrm>
              <a:off x="4591815" y="5089634"/>
              <a:ext cx="290166" cy="135162"/>
            </a:xfrm>
            <a:prstGeom prst="rect">
              <a:avLst/>
            </a:prstGeom>
          </p:spPr>
        </p:pic>
        <p:pic>
          <p:nvPicPr>
            <p:cNvPr id="102" name="object 102"/>
            <p:cNvPicPr/>
            <p:nvPr/>
          </p:nvPicPr>
          <p:blipFill>
            <a:blip r:embed="rId78" cstate="print"/>
            <a:stretch>
              <a:fillRect/>
            </a:stretch>
          </p:blipFill>
          <p:spPr>
            <a:xfrm>
              <a:off x="4972633" y="5089634"/>
              <a:ext cx="125848" cy="133627"/>
            </a:xfrm>
            <a:prstGeom prst="rect">
              <a:avLst/>
            </a:prstGeom>
          </p:spPr>
        </p:pic>
        <p:pic>
          <p:nvPicPr>
            <p:cNvPr id="103" name="object 103"/>
            <p:cNvPicPr/>
            <p:nvPr/>
          </p:nvPicPr>
          <p:blipFill>
            <a:blip r:embed="rId79" cstate="print"/>
            <a:stretch>
              <a:fillRect/>
            </a:stretch>
          </p:blipFill>
          <p:spPr>
            <a:xfrm>
              <a:off x="2080590" y="5326174"/>
              <a:ext cx="376083" cy="173555"/>
            </a:xfrm>
            <a:prstGeom prst="rect">
              <a:avLst/>
            </a:prstGeom>
          </p:spPr>
        </p:pic>
        <p:sp>
          <p:nvSpPr>
            <p:cNvPr id="104" name="object 104"/>
            <p:cNvSpPr/>
            <p:nvPr/>
          </p:nvSpPr>
          <p:spPr>
            <a:xfrm>
              <a:off x="2476625" y="5438301"/>
              <a:ext cx="21590" cy="21590"/>
            </a:xfrm>
            <a:custGeom>
              <a:avLst/>
              <a:gdLst/>
              <a:ahLst/>
              <a:cxnLst/>
              <a:rect l="l" t="t" r="r" b="b"/>
              <a:pathLst>
                <a:path w="21589" h="21589">
                  <a:moveTo>
                    <a:pt x="15347" y="0"/>
                  </a:moveTo>
                  <a:lnTo>
                    <a:pt x="10743" y="0"/>
                  </a:lnTo>
                  <a:lnTo>
                    <a:pt x="4604" y="0"/>
                  </a:lnTo>
                  <a:lnTo>
                    <a:pt x="0" y="4607"/>
                  </a:lnTo>
                  <a:lnTo>
                    <a:pt x="0" y="16892"/>
                  </a:lnTo>
                  <a:lnTo>
                    <a:pt x="4604" y="21499"/>
                  </a:lnTo>
                  <a:lnTo>
                    <a:pt x="15347" y="21499"/>
                  </a:lnTo>
                  <a:lnTo>
                    <a:pt x="21486" y="16892"/>
                  </a:lnTo>
                  <a:lnTo>
                    <a:pt x="21486" y="4607"/>
                  </a:lnTo>
                  <a:lnTo>
                    <a:pt x="1534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5" name="object 105"/>
            <p:cNvPicPr/>
            <p:nvPr/>
          </p:nvPicPr>
          <p:blipFill>
            <a:blip r:embed="rId80" cstate="print"/>
            <a:stretch>
              <a:fillRect/>
            </a:stretch>
          </p:blipFill>
          <p:spPr>
            <a:xfrm>
              <a:off x="4119117" y="5333853"/>
              <a:ext cx="119709" cy="150519"/>
            </a:xfrm>
            <a:prstGeom prst="rect">
              <a:avLst/>
            </a:prstGeom>
          </p:spPr>
        </p:pic>
        <p:sp>
          <p:nvSpPr>
            <p:cNvPr id="106" name="object 106"/>
            <p:cNvSpPr/>
            <p:nvPr/>
          </p:nvSpPr>
          <p:spPr>
            <a:xfrm>
              <a:off x="2071370" y="5602642"/>
              <a:ext cx="659130" cy="92710"/>
            </a:xfrm>
            <a:custGeom>
              <a:avLst/>
              <a:gdLst/>
              <a:ahLst/>
              <a:cxnLst/>
              <a:rect l="l" t="t" r="r" b="b"/>
              <a:pathLst>
                <a:path w="659130" h="92710">
                  <a:moveTo>
                    <a:pt x="64477" y="4610"/>
                  </a:moveTo>
                  <a:lnTo>
                    <a:pt x="61404" y="0"/>
                  </a:lnTo>
                  <a:lnTo>
                    <a:pt x="53733" y="0"/>
                  </a:lnTo>
                  <a:lnTo>
                    <a:pt x="48183" y="939"/>
                  </a:lnTo>
                  <a:lnTo>
                    <a:pt x="42799" y="4038"/>
                  </a:lnTo>
                  <a:lnTo>
                    <a:pt x="37109" y="9728"/>
                  </a:lnTo>
                  <a:lnTo>
                    <a:pt x="30708" y="18440"/>
                  </a:lnTo>
                  <a:lnTo>
                    <a:pt x="30708" y="1536"/>
                  </a:lnTo>
                  <a:lnTo>
                    <a:pt x="29171" y="0"/>
                  </a:lnTo>
                  <a:lnTo>
                    <a:pt x="22479" y="3200"/>
                  </a:lnTo>
                  <a:lnTo>
                    <a:pt x="15925" y="5956"/>
                  </a:lnTo>
                  <a:lnTo>
                    <a:pt x="9093" y="8432"/>
                  </a:lnTo>
                  <a:lnTo>
                    <a:pt x="1536" y="10756"/>
                  </a:lnTo>
                  <a:lnTo>
                    <a:pt x="1536" y="13830"/>
                  </a:lnTo>
                  <a:lnTo>
                    <a:pt x="12280" y="13830"/>
                  </a:lnTo>
                  <a:lnTo>
                    <a:pt x="13817" y="16903"/>
                  </a:lnTo>
                  <a:lnTo>
                    <a:pt x="13817" y="84493"/>
                  </a:lnTo>
                  <a:lnTo>
                    <a:pt x="0" y="87566"/>
                  </a:lnTo>
                  <a:lnTo>
                    <a:pt x="0" y="90627"/>
                  </a:lnTo>
                  <a:lnTo>
                    <a:pt x="47586" y="90627"/>
                  </a:lnTo>
                  <a:lnTo>
                    <a:pt x="47586" y="87566"/>
                  </a:lnTo>
                  <a:lnTo>
                    <a:pt x="33769" y="87566"/>
                  </a:lnTo>
                  <a:lnTo>
                    <a:pt x="30708" y="84493"/>
                  </a:lnTo>
                  <a:lnTo>
                    <a:pt x="30708" y="23037"/>
                  </a:lnTo>
                  <a:lnTo>
                    <a:pt x="34645" y="18440"/>
                  </a:lnTo>
                  <a:lnTo>
                    <a:pt x="39916" y="12293"/>
                  </a:lnTo>
                  <a:lnTo>
                    <a:pt x="46050" y="12293"/>
                  </a:lnTo>
                  <a:lnTo>
                    <a:pt x="52197" y="18440"/>
                  </a:lnTo>
                  <a:lnTo>
                    <a:pt x="55257" y="19964"/>
                  </a:lnTo>
                  <a:lnTo>
                    <a:pt x="61404" y="19964"/>
                  </a:lnTo>
                  <a:lnTo>
                    <a:pt x="64477" y="16903"/>
                  </a:lnTo>
                  <a:lnTo>
                    <a:pt x="64477" y="12293"/>
                  </a:lnTo>
                  <a:lnTo>
                    <a:pt x="64477" y="4610"/>
                  </a:lnTo>
                  <a:close/>
                </a:path>
                <a:path w="659130" h="92710">
                  <a:moveTo>
                    <a:pt x="147370" y="59893"/>
                  </a:moveTo>
                  <a:lnTo>
                    <a:pt x="144297" y="58369"/>
                  </a:lnTo>
                  <a:lnTo>
                    <a:pt x="137553" y="67970"/>
                  </a:lnTo>
                  <a:lnTo>
                    <a:pt x="130670" y="74117"/>
                  </a:lnTo>
                  <a:lnTo>
                    <a:pt x="122923" y="77393"/>
                  </a:lnTo>
                  <a:lnTo>
                    <a:pt x="113601" y="78346"/>
                  </a:lnTo>
                  <a:lnTo>
                    <a:pt x="106083" y="77431"/>
                  </a:lnTo>
                  <a:lnTo>
                    <a:pt x="84429" y="47612"/>
                  </a:lnTo>
                  <a:lnTo>
                    <a:pt x="84429" y="36868"/>
                  </a:lnTo>
                  <a:lnTo>
                    <a:pt x="144297" y="36868"/>
                  </a:lnTo>
                  <a:lnTo>
                    <a:pt x="143294" y="30721"/>
                  </a:lnTo>
                  <a:lnTo>
                    <a:pt x="124345" y="3200"/>
                  </a:lnTo>
                  <a:lnTo>
                    <a:pt x="124345" y="30721"/>
                  </a:lnTo>
                  <a:lnTo>
                    <a:pt x="84429" y="30721"/>
                  </a:lnTo>
                  <a:lnTo>
                    <a:pt x="86690" y="20637"/>
                  </a:lnTo>
                  <a:lnTo>
                    <a:pt x="90957" y="13449"/>
                  </a:lnTo>
                  <a:lnTo>
                    <a:pt x="96951" y="9118"/>
                  </a:lnTo>
                  <a:lnTo>
                    <a:pt x="104381" y="7683"/>
                  </a:lnTo>
                  <a:lnTo>
                    <a:pt x="112255" y="8902"/>
                  </a:lnTo>
                  <a:lnTo>
                    <a:pt x="117817" y="12865"/>
                  </a:lnTo>
                  <a:lnTo>
                    <a:pt x="121653" y="19989"/>
                  </a:lnTo>
                  <a:lnTo>
                    <a:pt x="124345" y="30721"/>
                  </a:lnTo>
                  <a:lnTo>
                    <a:pt x="124345" y="3200"/>
                  </a:lnTo>
                  <a:lnTo>
                    <a:pt x="118033" y="850"/>
                  </a:lnTo>
                  <a:lnTo>
                    <a:pt x="110528" y="0"/>
                  </a:lnTo>
                  <a:lnTo>
                    <a:pt x="103644" y="825"/>
                  </a:lnTo>
                  <a:lnTo>
                    <a:pt x="73304" y="26492"/>
                  </a:lnTo>
                  <a:lnTo>
                    <a:pt x="69075" y="49149"/>
                  </a:lnTo>
                  <a:lnTo>
                    <a:pt x="71818" y="66890"/>
                  </a:lnTo>
                  <a:lnTo>
                    <a:pt x="79438" y="80454"/>
                  </a:lnTo>
                  <a:lnTo>
                    <a:pt x="91097" y="89115"/>
                  </a:lnTo>
                  <a:lnTo>
                    <a:pt x="105918" y="92163"/>
                  </a:lnTo>
                  <a:lnTo>
                    <a:pt x="119087" y="90157"/>
                  </a:lnTo>
                  <a:lnTo>
                    <a:pt x="130670" y="84099"/>
                  </a:lnTo>
                  <a:lnTo>
                    <a:pt x="136131" y="78346"/>
                  </a:lnTo>
                  <a:lnTo>
                    <a:pt x="140246" y="74015"/>
                  </a:lnTo>
                  <a:lnTo>
                    <a:pt x="147370" y="59893"/>
                  </a:lnTo>
                  <a:close/>
                </a:path>
                <a:path w="659130" h="92710">
                  <a:moveTo>
                    <a:pt x="219506" y="67602"/>
                  </a:moveTo>
                  <a:lnTo>
                    <a:pt x="182676" y="32258"/>
                  </a:lnTo>
                  <a:lnTo>
                    <a:pt x="176530" y="29184"/>
                  </a:lnTo>
                  <a:lnTo>
                    <a:pt x="173469" y="23037"/>
                  </a:lnTo>
                  <a:lnTo>
                    <a:pt x="173469" y="10756"/>
                  </a:lnTo>
                  <a:lnTo>
                    <a:pt x="179603" y="4610"/>
                  </a:lnTo>
                  <a:lnTo>
                    <a:pt x="188810" y="4610"/>
                  </a:lnTo>
                  <a:lnTo>
                    <a:pt x="196049" y="6083"/>
                  </a:lnTo>
                  <a:lnTo>
                    <a:pt x="201853" y="10566"/>
                  </a:lnTo>
                  <a:lnTo>
                    <a:pt x="206502" y="18224"/>
                  </a:lnTo>
                  <a:lnTo>
                    <a:pt x="210299" y="29184"/>
                  </a:lnTo>
                  <a:lnTo>
                    <a:pt x="213360" y="29184"/>
                  </a:lnTo>
                  <a:lnTo>
                    <a:pt x="211836" y="3073"/>
                  </a:lnTo>
                  <a:lnTo>
                    <a:pt x="210299" y="3073"/>
                  </a:lnTo>
                  <a:lnTo>
                    <a:pt x="208762" y="4610"/>
                  </a:lnTo>
                  <a:lnTo>
                    <a:pt x="204152" y="4610"/>
                  </a:lnTo>
                  <a:lnTo>
                    <a:pt x="202628" y="3073"/>
                  </a:lnTo>
                  <a:lnTo>
                    <a:pt x="198018" y="1536"/>
                  </a:lnTo>
                  <a:lnTo>
                    <a:pt x="188810" y="1536"/>
                  </a:lnTo>
                  <a:lnTo>
                    <a:pt x="178015" y="3200"/>
                  </a:lnTo>
                  <a:lnTo>
                    <a:pt x="169240" y="7874"/>
                  </a:lnTo>
                  <a:lnTo>
                    <a:pt x="163334" y="15151"/>
                  </a:lnTo>
                  <a:lnTo>
                    <a:pt x="161175" y="24574"/>
                  </a:lnTo>
                  <a:lnTo>
                    <a:pt x="162407" y="32156"/>
                  </a:lnTo>
                  <a:lnTo>
                    <a:pt x="166357" y="39166"/>
                  </a:lnTo>
                  <a:lnTo>
                    <a:pt x="173482" y="46177"/>
                  </a:lnTo>
                  <a:lnTo>
                    <a:pt x="184200" y="53759"/>
                  </a:lnTo>
                  <a:lnTo>
                    <a:pt x="202628" y="62992"/>
                  </a:lnTo>
                  <a:lnTo>
                    <a:pt x="205689" y="67602"/>
                  </a:lnTo>
                  <a:lnTo>
                    <a:pt x="205689" y="82956"/>
                  </a:lnTo>
                  <a:lnTo>
                    <a:pt x="199555" y="87566"/>
                  </a:lnTo>
                  <a:lnTo>
                    <a:pt x="182676" y="87566"/>
                  </a:lnTo>
                  <a:lnTo>
                    <a:pt x="176530" y="86029"/>
                  </a:lnTo>
                  <a:lnTo>
                    <a:pt x="173469" y="81419"/>
                  </a:lnTo>
                  <a:lnTo>
                    <a:pt x="168859" y="76809"/>
                  </a:lnTo>
                  <a:lnTo>
                    <a:pt x="167322" y="72199"/>
                  </a:lnTo>
                  <a:lnTo>
                    <a:pt x="165785" y="61455"/>
                  </a:lnTo>
                  <a:lnTo>
                    <a:pt x="161175" y="61455"/>
                  </a:lnTo>
                  <a:lnTo>
                    <a:pt x="161175" y="90627"/>
                  </a:lnTo>
                  <a:lnTo>
                    <a:pt x="164249" y="90627"/>
                  </a:lnTo>
                  <a:lnTo>
                    <a:pt x="165785" y="89103"/>
                  </a:lnTo>
                  <a:lnTo>
                    <a:pt x="173469" y="89103"/>
                  </a:lnTo>
                  <a:lnTo>
                    <a:pt x="182676" y="92163"/>
                  </a:lnTo>
                  <a:lnTo>
                    <a:pt x="191884" y="92163"/>
                  </a:lnTo>
                  <a:lnTo>
                    <a:pt x="217347" y="77266"/>
                  </a:lnTo>
                  <a:lnTo>
                    <a:pt x="219506" y="67602"/>
                  </a:lnTo>
                  <a:close/>
                </a:path>
                <a:path w="659130" h="92710">
                  <a:moveTo>
                    <a:pt x="319278" y="44538"/>
                  </a:moveTo>
                  <a:lnTo>
                    <a:pt x="316242" y="27216"/>
                  </a:lnTo>
                  <a:lnTo>
                    <a:pt x="307581" y="13055"/>
                  </a:lnTo>
                  <a:lnTo>
                    <a:pt x="302399" y="9410"/>
                  </a:lnTo>
                  <a:lnTo>
                    <a:pt x="302399" y="52222"/>
                  </a:lnTo>
                  <a:lnTo>
                    <a:pt x="300748" y="66827"/>
                  </a:lnTo>
                  <a:lnTo>
                    <a:pt x="296075" y="77965"/>
                  </a:lnTo>
                  <a:lnTo>
                    <a:pt x="288810" y="85064"/>
                  </a:lnTo>
                  <a:lnTo>
                    <a:pt x="279374" y="87566"/>
                  </a:lnTo>
                  <a:lnTo>
                    <a:pt x="271703" y="87566"/>
                  </a:lnTo>
                  <a:lnTo>
                    <a:pt x="252310" y="47180"/>
                  </a:lnTo>
                  <a:lnTo>
                    <a:pt x="251752" y="36868"/>
                  </a:lnTo>
                  <a:lnTo>
                    <a:pt x="253415" y="24295"/>
                  </a:lnTo>
                  <a:lnTo>
                    <a:pt x="258089" y="14592"/>
                  </a:lnTo>
                  <a:lnTo>
                    <a:pt x="265353" y="8356"/>
                  </a:lnTo>
                  <a:lnTo>
                    <a:pt x="274777" y="6146"/>
                  </a:lnTo>
                  <a:lnTo>
                    <a:pt x="285572" y="9461"/>
                  </a:lnTo>
                  <a:lnTo>
                    <a:pt x="294347" y="18821"/>
                  </a:lnTo>
                  <a:lnTo>
                    <a:pt x="300240" y="33362"/>
                  </a:lnTo>
                  <a:lnTo>
                    <a:pt x="302399" y="52222"/>
                  </a:lnTo>
                  <a:lnTo>
                    <a:pt x="302399" y="9410"/>
                  </a:lnTo>
                  <a:lnTo>
                    <a:pt x="297776" y="6146"/>
                  </a:lnTo>
                  <a:lnTo>
                    <a:pt x="294030" y="3505"/>
                  </a:lnTo>
                  <a:lnTo>
                    <a:pt x="276313" y="0"/>
                  </a:lnTo>
                  <a:lnTo>
                    <a:pt x="259232" y="3530"/>
                  </a:lnTo>
                  <a:lnTo>
                    <a:pt x="245605" y="13246"/>
                  </a:lnTo>
                  <a:lnTo>
                    <a:pt x="236588" y="27863"/>
                  </a:lnTo>
                  <a:lnTo>
                    <a:pt x="233311" y="46075"/>
                  </a:lnTo>
                  <a:lnTo>
                    <a:pt x="236588" y="64300"/>
                  </a:lnTo>
                  <a:lnTo>
                    <a:pt x="245605" y="78917"/>
                  </a:lnTo>
                  <a:lnTo>
                    <a:pt x="259232" y="88646"/>
                  </a:lnTo>
                  <a:lnTo>
                    <a:pt x="276313" y="92163"/>
                  </a:lnTo>
                  <a:lnTo>
                    <a:pt x="293382" y="88620"/>
                  </a:lnTo>
                  <a:lnTo>
                    <a:pt x="294843" y="87566"/>
                  </a:lnTo>
                  <a:lnTo>
                    <a:pt x="307009" y="78727"/>
                  </a:lnTo>
                  <a:lnTo>
                    <a:pt x="316026" y="63652"/>
                  </a:lnTo>
                  <a:lnTo>
                    <a:pt x="319278" y="44538"/>
                  </a:lnTo>
                  <a:close/>
                </a:path>
                <a:path w="659130" h="92710">
                  <a:moveTo>
                    <a:pt x="419061" y="81419"/>
                  </a:moveTo>
                  <a:lnTo>
                    <a:pt x="409854" y="81419"/>
                  </a:lnTo>
                  <a:lnTo>
                    <a:pt x="406781" y="78346"/>
                  </a:lnTo>
                  <a:lnTo>
                    <a:pt x="406781" y="3073"/>
                  </a:lnTo>
                  <a:lnTo>
                    <a:pt x="376085" y="3073"/>
                  </a:lnTo>
                  <a:lnTo>
                    <a:pt x="376085" y="6146"/>
                  </a:lnTo>
                  <a:lnTo>
                    <a:pt x="388366" y="6146"/>
                  </a:lnTo>
                  <a:lnTo>
                    <a:pt x="391439" y="9220"/>
                  </a:lnTo>
                  <a:lnTo>
                    <a:pt x="391439" y="69138"/>
                  </a:lnTo>
                  <a:lnTo>
                    <a:pt x="389902" y="72199"/>
                  </a:lnTo>
                  <a:lnTo>
                    <a:pt x="386829" y="75272"/>
                  </a:lnTo>
                  <a:lnTo>
                    <a:pt x="382231" y="78346"/>
                  </a:lnTo>
                  <a:lnTo>
                    <a:pt x="376085" y="81419"/>
                  </a:lnTo>
                  <a:lnTo>
                    <a:pt x="362280" y="81419"/>
                  </a:lnTo>
                  <a:lnTo>
                    <a:pt x="356133" y="75272"/>
                  </a:lnTo>
                  <a:lnTo>
                    <a:pt x="356133" y="3073"/>
                  </a:lnTo>
                  <a:lnTo>
                    <a:pt x="326961" y="3073"/>
                  </a:lnTo>
                  <a:lnTo>
                    <a:pt x="326961" y="6146"/>
                  </a:lnTo>
                  <a:lnTo>
                    <a:pt x="337705" y="6146"/>
                  </a:lnTo>
                  <a:lnTo>
                    <a:pt x="339229" y="9220"/>
                  </a:lnTo>
                  <a:lnTo>
                    <a:pt x="339229" y="67602"/>
                  </a:lnTo>
                  <a:lnTo>
                    <a:pt x="340918" y="77914"/>
                  </a:lnTo>
                  <a:lnTo>
                    <a:pt x="345757" y="85636"/>
                  </a:lnTo>
                  <a:lnTo>
                    <a:pt x="353491" y="90487"/>
                  </a:lnTo>
                  <a:lnTo>
                    <a:pt x="363816" y="92163"/>
                  </a:lnTo>
                  <a:lnTo>
                    <a:pt x="369951" y="92163"/>
                  </a:lnTo>
                  <a:lnTo>
                    <a:pt x="377621" y="89103"/>
                  </a:lnTo>
                  <a:lnTo>
                    <a:pt x="383768" y="84493"/>
                  </a:lnTo>
                  <a:lnTo>
                    <a:pt x="391439" y="75272"/>
                  </a:lnTo>
                  <a:lnTo>
                    <a:pt x="391439" y="92163"/>
                  </a:lnTo>
                  <a:lnTo>
                    <a:pt x="392976" y="92163"/>
                  </a:lnTo>
                  <a:lnTo>
                    <a:pt x="419061" y="82956"/>
                  </a:lnTo>
                  <a:lnTo>
                    <a:pt x="419061" y="81419"/>
                  </a:lnTo>
                  <a:close/>
                </a:path>
                <a:path w="659130" h="92710">
                  <a:moveTo>
                    <a:pt x="489673" y="4610"/>
                  </a:moveTo>
                  <a:lnTo>
                    <a:pt x="485076" y="0"/>
                  </a:lnTo>
                  <a:lnTo>
                    <a:pt x="478942" y="0"/>
                  </a:lnTo>
                  <a:lnTo>
                    <a:pt x="472719" y="939"/>
                  </a:lnTo>
                  <a:lnTo>
                    <a:pt x="467233" y="4038"/>
                  </a:lnTo>
                  <a:lnTo>
                    <a:pt x="461441" y="9728"/>
                  </a:lnTo>
                  <a:lnTo>
                    <a:pt x="454355" y="18440"/>
                  </a:lnTo>
                  <a:lnTo>
                    <a:pt x="454355" y="0"/>
                  </a:lnTo>
                  <a:lnTo>
                    <a:pt x="446786" y="3200"/>
                  </a:lnTo>
                  <a:lnTo>
                    <a:pt x="439775" y="5956"/>
                  </a:lnTo>
                  <a:lnTo>
                    <a:pt x="432777" y="8432"/>
                  </a:lnTo>
                  <a:lnTo>
                    <a:pt x="425196" y="10756"/>
                  </a:lnTo>
                  <a:lnTo>
                    <a:pt x="425196" y="13830"/>
                  </a:lnTo>
                  <a:lnTo>
                    <a:pt x="437476" y="13830"/>
                  </a:lnTo>
                  <a:lnTo>
                    <a:pt x="439013" y="16903"/>
                  </a:lnTo>
                  <a:lnTo>
                    <a:pt x="439013" y="84493"/>
                  </a:lnTo>
                  <a:lnTo>
                    <a:pt x="437476" y="84493"/>
                  </a:lnTo>
                  <a:lnTo>
                    <a:pt x="425196" y="87566"/>
                  </a:lnTo>
                  <a:lnTo>
                    <a:pt x="425196" y="90627"/>
                  </a:lnTo>
                  <a:lnTo>
                    <a:pt x="471258" y="90627"/>
                  </a:lnTo>
                  <a:lnTo>
                    <a:pt x="471258" y="87566"/>
                  </a:lnTo>
                  <a:lnTo>
                    <a:pt x="458990" y="87566"/>
                  </a:lnTo>
                  <a:lnTo>
                    <a:pt x="454355" y="84493"/>
                  </a:lnTo>
                  <a:lnTo>
                    <a:pt x="454355" y="23037"/>
                  </a:lnTo>
                  <a:lnTo>
                    <a:pt x="463588" y="12293"/>
                  </a:lnTo>
                  <a:lnTo>
                    <a:pt x="469722" y="12293"/>
                  </a:lnTo>
                  <a:lnTo>
                    <a:pt x="471258" y="13830"/>
                  </a:lnTo>
                  <a:lnTo>
                    <a:pt x="474332" y="15367"/>
                  </a:lnTo>
                  <a:lnTo>
                    <a:pt x="478942" y="19964"/>
                  </a:lnTo>
                  <a:lnTo>
                    <a:pt x="486613" y="19964"/>
                  </a:lnTo>
                  <a:lnTo>
                    <a:pt x="489673" y="16903"/>
                  </a:lnTo>
                  <a:lnTo>
                    <a:pt x="489673" y="4610"/>
                  </a:lnTo>
                  <a:close/>
                </a:path>
                <a:path w="659130" h="92710">
                  <a:moveTo>
                    <a:pt x="569506" y="61455"/>
                  </a:moveTo>
                  <a:lnTo>
                    <a:pt x="566420" y="59893"/>
                  </a:lnTo>
                  <a:lnTo>
                    <a:pt x="559727" y="68618"/>
                  </a:lnTo>
                  <a:lnTo>
                    <a:pt x="553173" y="74307"/>
                  </a:lnTo>
                  <a:lnTo>
                    <a:pt x="546341" y="77406"/>
                  </a:lnTo>
                  <a:lnTo>
                    <a:pt x="538784" y="78346"/>
                  </a:lnTo>
                  <a:lnTo>
                    <a:pt x="527113" y="75590"/>
                  </a:lnTo>
                  <a:lnTo>
                    <a:pt x="517880" y="67792"/>
                  </a:lnTo>
                  <a:lnTo>
                    <a:pt x="511810" y="55664"/>
                  </a:lnTo>
                  <a:lnTo>
                    <a:pt x="509625" y="39928"/>
                  </a:lnTo>
                  <a:lnTo>
                    <a:pt x="511327" y="26238"/>
                  </a:lnTo>
                  <a:lnTo>
                    <a:pt x="516343" y="15557"/>
                  </a:lnTo>
                  <a:lnTo>
                    <a:pt x="524522" y="8623"/>
                  </a:lnTo>
                  <a:lnTo>
                    <a:pt x="535724" y="6146"/>
                  </a:lnTo>
                  <a:lnTo>
                    <a:pt x="541858" y="6146"/>
                  </a:lnTo>
                  <a:lnTo>
                    <a:pt x="544931" y="9220"/>
                  </a:lnTo>
                  <a:lnTo>
                    <a:pt x="546468" y="15367"/>
                  </a:lnTo>
                  <a:lnTo>
                    <a:pt x="548005" y="19964"/>
                  </a:lnTo>
                  <a:lnTo>
                    <a:pt x="549529" y="26111"/>
                  </a:lnTo>
                  <a:lnTo>
                    <a:pt x="552602" y="29184"/>
                  </a:lnTo>
                  <a:lnTo>
                    <a:pt x="561809" y="29184"/>
                  </a:lnTo>
                  <a:lnTo>
                    <a:pt x="566420" y="24574"/>
                  </a:lnTo>
                  <a:lnTo>
                    <a:pt x="566420" y="21501"/>
                  </a:lnTo>
                  <a:lnTo>
                    <a:pt x="564019" y="12966"/>
                  </a:lnTo>
                  <a:lnTo>
                    <a:pt x="557593" y="6146"/>
                  </a:lnTo>
                  <a:lnTo>
                    <a:pt x="548284" y="1638"/>
                  </a:lnTo>
                  <a:lnTo>
                    <a:pt x="537260" y="0"/>
                  </a:lnTo>
                  <a:lnTo>
                    <a:pt x="529488" y="850"/>
                  </a:lnTo>
                  <a:lnTo>
                    <a:pt x="497928" y="27838"/>
                  </a:lnTo>
                  <a:lnTo>
                    <a:pt x="494284" y="49149"/>
                  </a:lnTo>
                  <a:lnTo>
                    <a:pt x="497014" y="66243"/>
                  </a:lnTo>
                  <a:lnTo>
                    <a:pt x="504647" y="79883"/>
                  </a:lnTo>
                  <a:lnTo>
                    <a:pt x="516293" y="88900"/>
                  </a:lnTo>
                  <a:lnTo>
                    <a:pt x="531114" y="92163"/>
                  </a:lnTo>
                  <a:lnTo>
                    <a:pt x="540321" y="92163"/>
                  </a:lnTo>
                  <a:lnTo>
                    <a:pt x="548005" y="89103"/>
                  </a:lnTo>
                  <a:lnTo>
                    <a:pt x="554139" y="82956"/>
                  </a:lnTo>
                  <a:lnTo>
                    <a:pt x="558266" y="79375"/>
                  </a:lnTo>
                  <a:lnTo>
                    <a:pt x="561809" y="75082"/>
                  </a:lnTo>
                  <a:lnTo>
                    <a:pt x="565365" y="69354"/>
                  </a:lnTo>
                  <a:lnTo>
                    <a:pt x="569506" y="61455"/>
                  </a:lnTo>
                  <a:close/>
                </a:path>
                <a:path w="659130" h="92710">
                  <a:moveTo>
                    <a:pt x="658520" y="59893"/>
                  </a:moveTo>
                  <a:lnTo>
                    <a:pt x="655447" y="58369"/>
                  </a:lnTo>
                  <a:lnTo>
                    <a:pt x="648500" y="67970"/>
                  </a:lnTo>
                  <a:lnTo>
                    <a:pt x="641261" y="74117"/>
                  </a:lnTo>
                  <a:lnTo>
                    <a:pt x="633437" y="77393"/>
                  </a:lnTo>
                  <a:lnTo>
                    <a:pt x="624751" y="78346"/>
                  </a:lnTo>
                  <a:lnTo>
                    <a:pt x="617245" y="77431"/>
                  </a:lnTo>
                  <a:lnTo>
                    <a:pt x="595591" y="47612"/>
                  </a:lnTo>
                  <a:lnTo>
                    <a:pt x="595591" y="36868"/>
                  </a:lnTo>
                  <a:lnTo>
                    <a:pt x="655447" y="36868"/>
                  </a:lnTo>
                  <a:lnTo>
                    <a:pt x="654443" y="30721"/>
                  </a:lnTo>
                  <a:lnTo>
                    <a:pt x="635495" y="3200"/>
                  </a:lnTo>
                  <a:lnTo>
                    <a:pt x="635495" y="30721"/>
                  </a:lnTo>
                  <a:lnTo>
                    <a:pt x="595591" y="30721"/>
                  </a:lnTo>
                  <a:lnTo>
                    <a:pt x="597636" y="20637"/>
                  </a:lnTo>
                  <a:lnTo>
                    <a:pt x="601548" y="13449"/>
                  </a:lnTo>
                  <a:lnTo>
                    <a:pt x="607466" y="9118"/>
                  </a:lnTo>
                  <a:lnTo>
                    <a:pt x="615543" y="7683"/>
                  </a:lnTo>
                  <a:lnTo>
                    <a:pt x="623417" y="8902"/>
                  </a:lnTo>
                  <a:lnTo>
                    <a:pt x="628980" y="12865"/>
                  </a:lnTo>
                  <a:lnTo>
                    <a:pt x="632815" y="19989"/>
                  </a:lnTo>
                  <a:lnTo>
                    <a:pt x="635495" y="30721"/>
                  </a:lnTo>
                  <a:lnTo>
                    <a:pt x="635495" y="3200"/>
                  </a:lnTo>
                  <a:lnTo>
                    <a:pt x="629196" y="850"/>
                  </a:lnTo>
                  <a:lnTo>
                    <a:pt x="621690" y="0"/>
                  </a:lnTo>
                  <a:lnTo>
                    <a:pt x="614807" y="825"/>
                  </a:lnTo>
                  <a:lnTo>
                    <a:pt x="584466" y="26492"/>
                  </a:lnTo>
                  <a:lnTo>
                    <a:pt x="580250" y="49149"/>
                  </a:lnTo>
                  <a:lnTo>
                    <a:pt x="582980" y="66890"/>
                  </a:lnTo>
                  <a:lnTo>
                    <a:pt x="590613" y="80454"/>
                  </a:lnTo>
                  <a:lnTo>
                    <a:pt x="602259" y="89115"/>
                  </a:lnTo>
                  <a:lnTo>
                    <a:pt x="617080" y="92163"/>
                  </a:lnTo>
                  <a:lnTo>
                    <a:pt x="630250" y="90157"/>
                  </a:lnTo>
                  <a:lnTo>
                    <a:pt x="641832" y="84099"/>
                  </a:lnTo>
                  <a:lnTo>
                    <a:pt x="647293" y="78346"/>
                  </a:lnTo>
                  <a:lnTo>
                    <a:pt x="651395" y="74015"/>
                  </a:lnTo>
                  <a:lnTo>
                    <a:pt x="658520" y="5989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7" name="object 107"/>
            <p:cNvPicPr/>
            <p:nvPr/>
          </p:nvPicPr>
          <p:blipFill>
            <a:blip r:embed="rId81" cstate="print"/>
            <a:stretch>
              <a:fillRect/>
            </a:stretch>
          </p:blipFill>
          <p:spPr>
            <a:xfrm>
              <a:off x="2892619" y="5607249"/>
              <a:ext cx="72132" cy="87555"/>
            </a:xfrm>
            <a:prstGeom prst="rect">
              <a:avLst/>
            </a:prstGeom>
          </p:spPr>
        </p:pic>
        <p:sp>
          <p:nvSpPr>
            <p:cNvPr id="108" name="object 108"/>
            <p:cNvSpPr/>
            <p:nvPr/>
          </p:nvSpPr>
          <p:spPr>
            <a:xfrm>
              <a:off x="2989328" y="5673305"/>
              <a:ext cx="21590" cy="21590"/>
            </a:xfrm>
            <a:custGeom>
              <a:avLst/>
              <a:gdLst/>
              <a:ahLst/>
              <a:cxnLst/>
              <a:rect l="l" t="t" r="r" b="b"/>
              <a:pathLst>
                <a:path w="21589" h="21589">
                  <a:moveTo>
                    <a:pt x="15347" y="0"/>
                  </a:moveTo>
                  <a:lnTo>
                    <a:pt x="10743" y="0"/>
                  </a:lnTo>
                  <a:lnTo>
                    <a:pt x="4604" y="0"/>
                  </a:lnTo>
                  <a:lnTo>
                    <a:pt x="0" y="6142"/>
                  </a:lnTo>
                  <a:lnTo>
                    <a:pt x="0" y="16892"/>
                  </a:lnTo>
                  <a:lnTo>
                    <a:pt x="4604" y="21499"/>
                  </a:lnTo>
                  <a:lnTo>
                    <a:pt x="15347" y="21499"/>
                  </a:lnTo>
                  <a:lnTo>
                    <a:pt x="21486" y="16892"/>
                  </a:lnTo>
                  <a:lnTo>
                    <a:pt x="21486" y="6142"/>
                  </a:lnTo>
                  <a:lnTo>
                    <a:pt x="1534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9" name="object 109"/>
            <p:cNvPicPr/>
            <p:nvPr/>
          </p:nvPicPr>
          <p:blipFill>
            <a:blip r:embed="rId82" cstate="print"/>
            <a:stretch>
              <a:fillRect/>
            </a:stretch>
          </p:blipFill>
          <p:spPr>
            <a:xfrm>
              <a:off x="4089855" y="5559643"/>
              <a:ext cx="125848" cy="133627"/>
            </a:xfrm>
            <a:prstGeom prst="rect">
              <a:avLst/>
            </a:prstGeom>
          </p:spPr>
        </p:pic>
        <p:pic>
          <p:nvPicPr>
            <p:cNvPr id="110" name="object 110"/>
            <p:cNvPicPr/>
            <p:nvPr/>
          </p:nvPicPr>
          <p:blipFill>
            <a:blip r:embed="rId83" cstate="print"/>
            <a:stretch>
              <a:fillRect/>
            </a:stretch>
          </p:blipFill>
          <p:spPr>
            <a:xfrm>
              <a:off x="4020853" y="5794647"/>
              <a:ext cx="330110" cy="135162"/>
            </a:xfrm>
            <a:prstGeom prst="rect">
              <a:avLst/>
            </a:prstGeom>
          </p:spPr>
        </p:pic>
        <p:pic>
          <p:nvPicPr>
            <p:cNvPr id="111" name="object 111"/>
            <p:cNvPicPr/>
            <p:nvPr/>
          </p:nvPicPr>
          <p:blipFill>
            <a:blip r:embed="rId84" cstate="print"/>
            <a:stretch>
              <a:fillRect/>
            </a:stretch>
          </p:blipFill>
          <p:spPr>
            <a:xfrm>
              <a:off x="2074451" y="5312353"/>
              <a:ext cx="2152097" cy="1370071"/>
            </a:xfrm>
            <a:prstGeom prst="rect">
              <a:avLst/>
            </a:prstGeom>
          </p:spPr>
        </p:pic>
        <p:pic>
          <p:nvPicPr>
            <p:cNvPr id="112" name="object 112"/>
            <p:cNvPicPr/>
            <p:nvPr/>
          </p:nvPicPr>
          <p:blipFill>
            <a:blip r:embed="rId85" cstate="print"/>
            <a:stretch>
              <a:fillRect/>
            </a:stretch>
          </p:blipFill>
          <p:spPr>
            <a:xfrm>
              <a:off x="4013179" y="6074186"/>
              <a:ext cx="174898" cy="90627"/>
            </a:xfrm>
            <a:prstGeom prst="rect">
              <a:avLst/>
            </a:prstGeom>
          </p:spPr>
        </p:pic>
        <p:pic>
          <p:nvPicPr>
            <p:cNvPr id="113" name="object 113"/>
            <p:cNvPicPr/>
            <p:nvPr/>
          </p:nvPicPr>
          <p:blipFill>
            <a:blip r:embed="rId86" cstate="print"/>
            <a:stretch>
              <a:fillRect/>
            </a:stretch>
          </p:blipFill>
          <p:spPr>
            <a:xfrm>
              <a:off x="4683899" y="5839182"/>
              <a:ext cx="264178" cy="90627"/>
            </a:xfrm>
            <a:prstGeom prst="rect">
              <a:avLst/>
            </a:prstGeom>
          </p:spPr>
        </p:pic>
        <p:pic>
          <p:nvPicPr>
            <p:cNvPr id="114" name="object 114"/>
            <p:cNvPicPr/>
            <p:nvPr/>
          </p:nvPicPr>
          <p:blipFill>
            <a:blip r:embed="rId87" cstate="print"/>
            <a:stretch>
              <a:fillRect/>
            </a:stretch>
          </p:blipFill>
          <p:spPr>
            <a:xfrm>
              <a:off x="5070856" y="5839182"/>
              <a:ext cx="484975" cy="90627"/>
            </a:xfrm>
            <a:prstGeom prst="rect">
              <a:avLst/>
            </a:prstGeom>
          </p:spPr>
        </p:pic>
        <p:pic>
          <p:nvPicPr>
            <p:cNvPr id="115" name="object 115"/>
            <p:cNvPicPr/>
            <p:nvPr/>
          </p:nvPicPr>
          <p:blipFill>
            <a:blip r:embed="rId88" cstate="print"/>
            <a:stretch>
              <a:fillRect/>
            </a:stretch>
          </p:blipFill>
          <p:spPr>
            <a:xfrm>
              <a:off x="4255810" y="5842254"/>
              <a:ext cx="1324577" cy="840171"/>
            </a:xfrm>
            <a:prstGeom prst="rect">
              <a:avLst/>
            </a:prstGeom>
          </p:spPr>
        </p:pic>
        <p:pic>
          <p:nvPicPr>
            <p:cNvPr id="116" name="object 116"/>
            <p:cNvPicPr/>
            <p:nvPr/>
          </p:nvPicPr>
          <p:blipFill>
            <a:blip r:embed="rId89" cstate="print"/>
            <a:stretch>
              <a:fillRect/>
            </a:stretch>
          </p:blipFill>
          <p:spPr>
            <a:xfrm>
              <a:off x="5632569" y="6029630"/>
              <a:ext cx="1211211" cy="417794"/>
            </a:xfrm>
            <a:prstGeom prst="rect">
              <a:avLst/>
            </a:prstGeom>
          </p:spPr>
        </p:pic>
        <p:pic>
          <p:nvPicPr>
            <p:cNvPr id="117" name="object 117"/>
            <p:cNvPicPr/>
            <p:nvPr/>
          </p:nvPicPr>
          <p:blipFill>
            <a:blip r:embed="rId90" cstate="print"/>
            <a:stretch>
              <a:fillRect/>
            </a:stretch>
          </p:blipFill>
          <p:spPr>
            <a:xfrm>
              <a:off x="4304922" y="6550337"/>
              <a:ext cx="173322" cy="69112"/>
            </a:xfrm>
            <a:prstGeom prst="rect">
              <a:avLst/>
            </a:prstGeom>
          </p:spPr>
        </p:pic>
      </p:grpSp>
      <p:grpSp>
        <p:nvGrpSpPr>
          <p:cNvPr id="118" name="object 118"/>
          <p:cNvGrpSpPr/>
          <p:nvPr/>
        </p:nvGrpSpPr>
        <p:grpSpPr>
          <a:xfrm>
            <a:off x="6416920" y="4856166"/>
            <a:ext cx="417830" cy="173990"/>
            <a:chOff x="6416920" y="4856166"/>
            <a:chExt cx="417830" cy="173990"/>
          </a:xfrm>
        </p:grpSpPr>
        <p:pic>
          <p:nvPicPr>
            <p:cNvPr id="119" name="object 119"/>
            <p:cNvPicPr/>
            <p:nvPr/>
          </p:nvPicPr>
          <p:blipFill>
            <a:blip r:embed="rId91" cstate="print"/>
            <a:stretch>
              <a:fillRect/>
            </a:stretch>
          </p:blipFill>
          <p:spPr>
            <a:xfrm>
              <a:off x="6416920" y="4856166"/>
              <a:ext cx="374679" cy="173555"/>
            </a:xfrm>
            <a:prstGeom prst="rect">
              <a:avLst/>
            </a:prstGeom>
          </p:spPr>
        </p:pic>
        <p:sp>
          <p:nvSpPr>
            <p:cNvPr id="120" name="object 120"/>
            <p:cNvSpPr/>
            <p:nvPr/>
          </p:nvSpPr>
          <p:spPr>
            <a:xfrm>
              <a:off x="6811449" y="4968293"/>
              <a:ext cx="23495" cy="21590"/>
            </a:xfrm>
            <a:custGeom>
              <a:avLst/>
              <a:gdLst/>
              <a:ahLst/>
              <a:cxnLst/>
              <a:rect l="l" t="t" r="r" b="b"/>
              <a:pathLst>
                <a:path w="23495" h="21589">
                  <a:moveTo>
                    <a:pt x="16984" y="0"/>
                  </a:moveTo>
                  <a:lnTo>
                    <a:pt x="10845" y="0"/>
                  </a:lnTo>
                  <a:lnTo>
                    <a:pt x="6138" y="0"/>
                  </a:lnTo>
                  <a:lnTo>
                    <a:pt x="0" y="4607"/>
                  </a:lnTo>
                  <a:lnTo>
                    <a:pt x="0" y="16892"/>
                  </a:lnTo>
                  <a:lnTo>
                    <a:pt x="6138" y="21499"/>
                  </a:lnTo>
                  <a:lnTo>
                    <a:pt x="16984" y="21499"/>
                  </a:lnTo>
                  <a:lnTo>
                    <a:pt x="23123" y="16892"/>
                  </a:lnTo>
                  <a:lnTo>
                    <a:pt x="23123" y="4607"/>
                  </a:lnTo>
                  <a:lnTo>
                    <a:pt x="1698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21" name="object 121"/>
          <p:cNvPicPr/>
          <p:nvPr/>
        </p:nvPicPr>
        <p:blipFill>
          <a:blip r:embed="rId92" cstate="print"/>
          <a:stretch>
            <a:fillRect/>
          </a:stretch>
        </p:blipFill>
        <p:spPr>
          <a:xfrm>
            <a:off x="2075986" y="5100384"/>
            <a:ext cx="135081" cy="152055"/>
          </a:xfrm>
          <a:prstGeom prst="rect">
            <a:avLst/>
          </a:prstGeom>
        </p:spPr>
      </p:pic>
      <p:pic>
        <p:nvPicPr>
          <p:cNvPr id="122" name="object 122"/>
          <p:cNvPicPr/>
          <p:nvPr/>
        </p:nvPicPr>
        <p:blipFill>
          <a:blip r:embed="rId93" cstate="print"/>
          <a:stretch>
            <a:fillRect/>
          </a:stretch>
        </p:blipFill>
        <p:spPr>
          <a:xfrm>
            <a:off x="2333874" y="5117277"/>
            <a:ext cx="96708" cy="113662"/>
          </a:xfrm>
          <a:prstGeom prst="rect">
            <a:avLst/>
          </a:prstGeom>
        </p:spPr>
      </p:pic>
      <p:pic>
        <p:nvPicPr>
          <p:cNvPr id="123" name="object 123"/>
          <p:cNvPicPr/>
          <p:nvPr/>
        </p:nvPicPr>
        <p:blipFill>
          <a:blip r:embed="rId94" cstate="print"/>
          <a:stretch>
            <a:fillRect/>
          </a:stretch>
        </p:blipFill>
        <p:spPr>
          <a:xfrm>
            <a:off x="6464599" y="5098849"/>
            <a:ext cx="119709" cy="150519"/>
          </a:xfrm>
          <a:prstGeom prst="rect">
            <a:avLst/>
          </a:prstGeom>
        </p:spPr>
      </p:pic>
      <p:sp>
        <p:nvSpPr>
          <p:cNvPr id="124" name="object 124"/>
          <p:cNvSpPr/>
          <p:nvPr/>
        </p:nvSpPr>
        <p:spPr>
          <a:xfrm>
            <a:off x="6693370" y="5100396"/>
            <a:ext cx="130810" cy="152400"/>
          </a:xfrm>
          <a:custGeom>
            <a:avLst/>
            <a:gdLst/>
            <a:ahLst/>
            <a:cxnLst/>
            <a:rect l="l" t="t" r="r" b="b"/>
            <a:pathLst>
              <a:path w="130809" h="152400">
                <a:moveTo>
                  <a:pt x="59753" y="38392"/>
                </a:moveTo>
                <a:lnTo>
                  <a:pt x="36830" y="38392"/>
                </a:lnTo>
                <a:lnTo>
                  <a:pt x="41465" y="21691"/>
                </a:lnTo>
                <a:lnTo>
                  <a:pt x="44272" y="11899"/>
                </a:lnTo>
                <a:lnTo>
                  <a:pt x="45669" y="7289"/>
                </a:lnTo>
                <a:lnTo>
                  <a:pt x="46037" y="6134"/>
                </a:lnTo>
                <a:lnTo>
                  <a:pt x="46037" y="3060"/>
                </a:lnTo>
                <a:lnTo>
                  <a:pt x="42976" y="0"/>
                </a:lnTo>
                <a:lnTo>
                  <a:pt x="33769" y="0"/>
                </a:lnTo>
                <a:lnTo>
                  <a:pt x="32131" y="7670"/>
                </a:lnTo>
                <a:lnTo>
                  <a:pt x="24561" y="38392"/>
                </a:lnTo>
                <a:lnTo>
                  <a:pt x="0" y="38392"/>
                </a:lnTo>
                <a:lnTo>
                  <a:pt x="0" y="44526"/>
                </a:lnTo>
                <a:lnTo>
                  <a:pt x="22923" y="44526"/>
                </a:lnTo>
                <a:lnTo>
                  <a:pt x="14732" y="77038"/>
                </a:lnTo>
                <a:lnTo>
                  <a:pt x="10007" y="95224"/>
                </a:lnTo>
                <a:lnTo>
                  <a:pt x="8039" y="102857"/>
                </a:lnTo>
                <a:lnTo>
                  <a:pt x="7569" y="105981"/>
                </a:lnTo>
                <a:lnTo>
                  <a:pt x="8953" y="113398"/>
                </a:lnTo>
                <a:lnTo>
                  <a:pt x="12788" y="119227"/>
                </a:lnTo>
                <a:lnTo>
                  <a:pt x="18618" y="123037"/>
                </a:lnTo>
                <a:lnTo>
                  <a:pt x="25984" y="124409"/>
                </a:lnTo>
                <a:lnTo>
                  <a:pt x="39243" y="120065"/>
                </a:lnTo>
                <a:lnTo>
                  <a:pt x="39509" y="119799"/>
                </a:lnTo>
                <a:lnTo>
                  <a:pt x="48856" y="110388"/>
                </a:lnTo>
                <a:lnTo>
                  <a:pt x="54711" y="100431"/>
                </a:lnTo>
                <a:lnTo>
                  <a:pt x="56680" y="95224"/>
                </a:lnTo>
                <a:lnTo>
                  <a:pt x="56680" y="92163"/>
                </a:lnTo>
                <a:lnTo>
                  <a:pt x="52184" y="92163"/>
                </a:lnTo>
                <a:lnTo>
                  <a:pt x="52184" y="95224"/>
                </a:lnTo>
                <a:lnTo>
                  <a:pt x="45072" y="107492"/>
                </a:lnTo>
                <a:lnTo>
                  <a:pt x="37934" y="114998"/>
                </a:lnTo>
                <a:lnTo>
                  <a:pt x="31381" y="118770"/>
                </a:lnTo>
                <a:lnTo>
                  <a:pt x="25984" y="119799"/>
                </a:lnTo>
                <a:lnTo>
                  <a:pt x="21488" y="119799"/>
                </a:lnTo>
                <a:lnTo>
                  <a:pt x="19850" y="118262"/>
                </a:lnTo>
                <a:lnTo>
                  <a:pt x="19850" y="105981"/>
                </a:lnTo>
                <a:lnTo>
                  <a:pt x="21488" y="101371"/>
                </a:lnTo>
                <a:lnTo>
                  <a:pt x="35191" y="44526"/>
                </a:lnTo>
                <a:lnTo>
                  <a:pt x="59753" y="44526"/>
                </a:lnTo>
                <a:lnTo>
                  <a:pt x="59753" y="38392"/>
                </a:lnTo>
                <a:close/>
              </a:path>
              <a:path w="130809" h="152400">
                <a:moveTo>
                  <a:pt x="130352" y="147447"/>
                </a:moveTo>
                <a:lnTo>
                  <a:pt x="111937" y="147447"/>
                </a:lnTo>
                <a:lnTo>
                  <a:pt x="111937" y="70637"/>
                </a:lnTo>
                <a:lnTo>
                  <a:pt x="111937" y="61417"/>
                </a:lnTo>
                <a:lnTo>
                  <a:pt x="107429" y="61417"/>
                </a:lnTo>
                <a:lnTo>
                  <a:pt x="100926" y="65862"/>
                </a:lnTo>
                <a:lnTo>
                  <a:pt x="93726" y="68148"/>
                </a:lnTo>
                <a:lnTo>
                  <a:pt x="86829" y="68986"/>
                </a:lnTo>
                <a:lnTo>
                  <a:pt x="81241" y="69100"/>
                </a:lnTo>
                <a:lnTo>
                  <a:pt x="81241" y="75260"/>
                </a:lnTo>
                <a:lnTo>
                  <a:pt x="93522" y="75260"/>
                </a:lnTo>
                <a:lnTo>
                  <a:pt x="101295" y="70637"/>
                </a:lnTo>
                <a:lnTo>
                  <a:pt x="101295" y="147447"/>
                </a:lnTo>
                <a:lnTo>
                  <a:pt x="82880" y="147447"/>
                </a:lnTo>
                <a:lnTo>
                  <a:pt x="82880" y="152044"/>
                </a:lnTo>
                <a:lnTo>
                  <a:pt x="130352" y="152044"/>
                </a:lnTo>
                <a:lnTo>
                  <a:pt x="130352" y="14744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25" name="object 125"/>
          <p:cNvGrpSpPr/>
          <p:nvPr/>
        </p:nvGrpSpPr>
        <p:grpSpPr>
          <a:xfrm>
            <a:off x="4361605" y="5324638"/>
            <a:ext cx="1159510" cy="417830"/>
            <a:chOff x="4361605" y="5324638"/>
            <a:chExt cx="1159510" cy="417830"/>
          </a:xfrm>
        </p:grpSpPr>
        <p:pic>
          <p:nvPicPr>
            <p:cNvPr id="126" name="object 126"/>
            <p:cNvPicPr/>
            <p:nvPr/>
          </p:nvPicPr>
          <p:blipFill>
            <a:blip r:embed="rId95" cstate="print"/>
            <a:stretch>
              <a:fillRect/>
            </a:stretch>
          </p:blipFill>
          <p:spPr>
            <a:xfrm>
              <a:off x="4498298" y="5335388"/>
              <a:ext cx="135056" cy="152055"/>
            </a:xfrm>
            <a:prstGeom prst="rect">
              <a:avLst/>
            </a:prstGeom>
          </p:spPr>
        </p:pic>
        <p:sp>
          <p:nvSpPr>
            <p:cNvPr id="127" name="object 127"/>
            <p:cNvSpPr/>
            <p:nvPr/>
          </p:nvSpPr>
          <p:spPr>
            <a:xfrm>
              <a:off x="4657910" y="5326174"/>
              <a:ext cx="50800" cy="166370"/>
            </a:xfrm>
            <a:custGeom>
              <a:avLst/>
              <a:gdLst/>
              <a:ahLst/>
              <a:cxnLst/>
              <a:rect l="l" t="t" r="r" b="b"/>
              <a:pathLst>
                <a:path w="50800" h="166370">
                  <a:moveTo>
                    <a:pt x="3069" y="0"/>
                  </a:moveTo>
                  <a:lnTo>
                    <a:pt x="0" y="3071"/>
                  </a:lnTo>
                  <a:lnTo>
                    <a:pt x="9902" y="11373"/>
                  </a:lnTo>
                  <a:lnTo>
                    <a:pt x="17061" y="18812"/>
                  </a:lnTo>
                  <a:lnTo>
                    <a:pt x="31641" y="57780"/>
                  </a:lnTo>
                  <a:lnTo>
                    <a:pt x="33764" y="84463"/>
                  </a:lnTo>
                  <a:lnTo>
                    <a:pt x="33210" y="98824"/>
                  </a:lnTo>
                  <a:lnTo>
                    <a:pt x="21265" y="140561"/>
                  </a:lnTo>
                  <a:lnTo>
                    <a:pt x="0" y="162805"/>
                  </a:lnTo>
                  <a:lnTo>
                    <a:pt x="1432" y="165876"/>
                  </a:lnTo>
                  <a:lnTo>
                    <a:pt x="38285" y="129595"/>
                  </a:lnTo>
                  <a:lnTo>
                    <a:pt x="50543" y="82928"/>
                  </a:lnTo>
                  <a:lnTo>
                    <a:pt x="49095" y="65531"/>
                  </a:lnTo>
                  <a:lnTo>
                    <a:pt x="25988" y="19964"/>
                  </a:lnTo>
                  <a:lnTo>
                    <a:pt x="9470" y="4415"/>
                  </a:lnTo>
                  <a:lnTo>
                    <a:pt x="306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8" name="object 128"/>
            <p:cNvPicPr/>
            <p:nvPr/>
          </p:nvPicPr>
          <p:blipFill>
            <a:blip r:embed="rId96" cstate="print"/>
            <a:stretch>
              <a:fillRect/>
            </a:stretch>
          </p:blipFill>
          <p:spPr>
            <a:xfrm>
              <a:off x="4888121" y="5324638"/>
              <a:ext cx="331502" cy="135162"/>
            </a:xfrm>
            <a:prstGeom prst="rect">
              <a:avLst/>
            </a:prstGeom>
          </p:spPr>
        </p:pic>
        <p:pic>
          <p:nvPicPr>
            <p:cNvPr id="129" name="object 129"/>
            <p:cNvPicPr/>
            <p:nvPr/>
          </p:nvPicPr>
          <p:blipFill>
            <a:blip r:embed="rId97" cstate="print"/>
            <a:stretch>
              <a:fillRect/>
            </a:stretch>
          </p:blipFill>
          <p:spPr>
            <a:xfrm>
              <a:off x="4361605" y="5372245"/>
              <a:ext cx="1159030" cy="370166"/>
            </a:xfrm>
            <a:prstGeom prst="rect">
              <a:avLst/>
            </a:prstGeom>
          </p:spPr>
        </p:pic>
      </p:grpSp>
      <p:sp>
        <p:nvSpPr>
          <p:cNvPr id="130" name="object 130"/>
          <p:cNvSpPr/>
          <p:nvPr/>
        </p:nvSpPr>
        <p:spPr>
          <a:xfrm>
            <a:off x="5661825" y="5344604"/>
            <a:ext cx="517525" cy="115570"/>
          </a:xfrm>
          <a:custGeom>
            <a:avLst/>
            <a:gdLst/>
            <a:ahLst/>
            <a:cxnLst/>
            <a:rect l="l" t="t" r="r" b="b"/>
            <a:pathLst>
              <a:path w="517525" h="115570">
                <a:moveTo>
                  <a:pt x="75095" y="84493"/>
                </a:moveTo>
                <a:lnTo>
                  <a:pt x="73672" y="82956"/>
                </a:lnTo>
                <a:lnTo>
                  <a:pt x="66967" y="91668"/>
                </a:lnTo>
                <a:lnTo>
                  <a:pt x="60388" y="97345"/>
                </a:lnTo>
                <a:lnTo>
                  <a:pt x="53555" y="100444"/>
                </a:lnTo>
                <a:lnTo>
                  <a:pt x="46037" y="101384"/>
                </a:lnTo>
                <a:lnTo>
                  <a:pt x="33477" y="98628"/>
                </a:lnTo>
                <a:lnTo>
                  <a:pt x="23787" y="90817"/>
                </a:lnTo>
                <a:lnTo>
                  <a:pt x="17551" y="78701"/>
                </a:lnTo>
                <a:lnTo>
                  <a:pt x="15341" y="62966"/>
                </a:lnTo>
                <a:lnTo>
                  <a:pt x="17246" y="49263"/>
                </a:lnTo>
                <a:lnTo>
                  <a:pt x="22580" y="38595"/>
                </a:lnTo>
                <a:lnTo>
                  <a:pt x="30797" y="31661"/>
                </a:lnTo>
                <a:lnTo>
                  <a:pt x="41338" y="29184"/>
                </a:lnTo>
                <a:lnTo>
                  <a:pt x="49110" y="29184"/>
                </a:lnTo>
                <a:lnTo>
                  <a:pt x="52184" y="30721"/>
                </a:lnTo>
                <a:lnTo>
                  <a:pt x="53619" y="38392"/>
                </a:lnTo>
                <a:lnTo>
                  <a:pt x="55245" y="43002"/>
                </a:lnTo>
                <a:lnTo>
                  <a:pt x="56680" y="49149"/>
                </a:lnTo>
                <a:lnTo>
                  <a:pt x="59753" y="52222"/>
                </a:lnTo>
                <a:lnTo>
                  <a:pt x="68961" y="52222"/>
                </a:lnTo>
                <a:lnTo>
                  <a:pt x="73672" y="47612"/>
                </a:lnTo>
                <a:lnTo>
                  <a:pt x="73672" y="43002"/>
                </a:lnTo>
                <a:lnTo>
                  <a:pt x="71234" y="35344"/>
                </a:lnTo>
                <a:lnTo>
                  <a:pt x="64617" y="28994"/>
                </a:lnTo>
                <a:lnTo>
                  <a:pt x="54851" y="24650"/>
                </a:lnTo>
                <a:lnTo>
                  <a:pt x="42976" y="23037"/>
                </a:lnTo>
                <a:lnTo>
                  <a:pt x="35839" y="23876"/>
                </a:lnTo>
                <a:lnTo>
                  <a:pt x="4216" y="50876"/>
                </a:lnTo>
                <a:lnTo>
                  <a:pt x="0" y="72186"/>
                </a:lnTo>
                <a:lnTo>
                  <a:pt x="2730" y="89281"/>
                </a:lnTo>
                <a:lnTo>
                  <a:pt x="10363" y="102920"/>
                </a:lnTo>
                <a:lnTo>
                  <a:pt x="22009" y="111937"/>
                </a:lnTo>
                <a:lnTo>
                  <a:pt x="36830" y="115201"/>
                </a:lnTo>
                <a:lnTo>
                  <a:pt x="43459" y="114630"/>
                </a:lnTo>
                <a:lnTo>
                  <a:pt x="75095" y="84493"/>
                </a:lnTo>
                <a:close/>
              </a:path>
              <a:path w="517525" h="115570">
                <a:moveTo>
                  <a:pt x="168821" y="99847"/>
                </a:moveTo>
                <a:lnTo>
                  <a:pt x="165747" y="102920"/>
                </a:lnTo>
                <a:lnTo>
                  <a:pt x="162687" y="104457"/>
                </a:lnTo>
                <a:lnTo>
                  <a:pt x="154901" y="104457"/>
                </a:lnTo>
                <a:lnTo>
                  <a:pt x="153479" y="101384"/>
                </a:lnTo>
                <a:lnTo>
                  <a:pt x="153479" y="61429"/>
                </a:lnTo>
                <a:lnTo>
                  <a:pt x="153479" y="38392"/>
                </a:lnTo>
                <a:lnTo>
                  <a:pt x="150406" y="33794"/>
                </a:lnTo>
                <a:lnTo>
                  <a:pt x="146304" y="29514"/>
                </a:lnTo>
                <a:lnTo>
                  <a:pt x="143370" y="27647"/>
                </a:lnTo>
                <a:lnTo>
                  <a:pt x="140970" y="26111"/>
                </a:lnTo>
                <a:lnTo>
                  <a:pt x="134200" y="23850"/>
                </a:lnTo>
                <a:lnTo>
                  <a:pt x="125844" y="23037"/>
                </a:lnTo>
                <a:lnTo>
                  <a:pt x="113030" y="24917"/>
                </a:lnTo>
                <a:lnTo>
                  <a:pt x="102781" y="29946"/>
                </a:lnTo>
                <a:lnTo>
                  <a:pt x="95973" y="37299"/>
                </a:lnTo>
                <a:lnTo>
                  <a:pt x="93522" y="46075"/>
                </a:lnTo>
                <a:lnTo>
                  <a:pt x="93522" y="50685"/>
                </a:lnTo>
                <a:lnTo>
                  <a:pt x="96583" y="53759"/>
                </a:lnTo>
                <a:lnTo>
                  <a:pt x="105791" y="53759"/>
                </a:lnTo>
                <a:lnTo>
                  <a:pt x="110502" y="50685"/>
                </a:lnTo>
                <a:lnTo>
                  <a:pt x="110502" y="41465"/>
                </a:lnTo>
                <a:lnTo>
                  <a:pt x="108864" y="39928"/>
                </a:lnTo>
                <a:lnTo>
                  <a:pt x="108864" y="32258"/>
                </a:lnTo>
                <a:lnTo>
                  <a:pt x="114998" y="27647"/>
                </a:lnTo>
                <a:lnTo>
                  <a:pt x="133413" y="27647"/>
                </a:lnTo>
                <a:lnTo>
                  <a:pt x="138125" y="33794"/>
                </a:lnTo>
                <a:lnTo>
                  <a:pt x="138125" y="56832"/>
                </a:lnTo>
                <a:lnTo>
                  <a:pt x="138125" y="61429"/>
                </a:lnTo>
                <a:lnTo>
                  <a:pt x="138125" y="96774"/>
                </a:lnTo>
                <a:lnTo>
                  <a:pt x="133413" y="99847"/>
                </a:lnTo>
                <a:lnTo>
                  <a:pt x="128917" y="102920"/>
                </a:lnTo>
                <a:lnTo>
                  <a:pt x="122783" y="104457"/>
                </a:lnTo>
                <a:lnTo>
                  <a:pt x="111937" y="104457"/>
                </a:lnTo>
                <a:lnTo>
                  <a:pt x="107429" y="96774"/>
                </a:lnTo>
                <a:lnTo>
                  <a:pt x="107429" y="87566"/>
                </a:lnTo>
                <a:lnTo>
                  <a:pt x="108978" y="80022"/>
                </a:lnTo>
                <a:lnTo>
                  <a:pt x="114109" y="73342"/>
                </a:lnTo>
                <a:lnTo>
                  <a:pt x="123571" y="67246"/>
                </a:lnTo>
                <a:lnTo>
                  <a:pt x="138125" y="61429"/>
                </a:lnTo>
                <a:lnTo>
                  <a:pt x="138125" y="56832"/>
                </a:lnTo>
                <a:lnTo>
                  <a:pt x="102247" y="72821"/>
                </a:lnTo>
                <a:lnTo>
                  <a:pt x="89014" y="87566"/>
                </a:lnTo>
                <a:lnTo>
                  <a:pt x="89014" y="95237"/>
                </a:lnTo>
                <a:lnTo>
                  <a:pt x="90639" y="103543"/>
                </a:lnTo>
                <a:lnTo>
                  <a:pt x="95148" y="109829"/>
                </a:lnTo>
                <a:lnTo>
                  <a:pt x="101968" y="113817"/>
                </a:lnTo>
                <a:lnTo>
                  <a:pt x="110502" y="115201"/>
                </a:lnTo>
                <a:lnTo>
                  <a:pt x="116484" y="114338"/>
                </a:lnTo>
                <a:lnTo>
                  <a:pt x="123088" y="111747"/>
                </a:lnTo>
                <a:lnTo>
                  <a:pt x="130302" y="107429"/>
                </a:lnTo>
                <a:lnTo>
                  <a:pt x="134150" y="104457"/>
                </a:lnTo>
                <a:lnTo>
                  <a:pt x="138125" y="101384"/>
                </a:lnTo>
                <a:lnTo>
                  <a:pt x="139560" y="110591"/>
                </a:lnTo>
                <a:lnTo>
                  <a:pt x="142633" y="115201"/>
                </a:lnTo>
                <a:lnTo>
                  <a:pt x="157975" y="115201"/>
                </a:lnTo>
                <a:lnTo>
                  <a:pt x="161048" y="113665"/>
                </a:lnTo>
                <a:lnTo>
                  <a:pt x="168821" y="105994"/>
                </a:lnTo>
                <a:lnTo>
                  <a:pt x="168821" y="104457"/>
                </a:lnTo>
                <a:lnTo>
                  <a:pt x="168821" y="99847"/>
                </a:lnTo>
                <a:close/>
              </a:path>
              <a:path w="517525" h="115570">
                <a:moveTo>
                  <a:pt x="263969" y="110591"/>
                </a:moveTo>
                <a:lnTo>
                  <a:pt x="254762" y="109054"/>
                </a:lnTo>
                <a:lnTo>
                  <a:pt x="251701" y="107530"/>
                </a:lnTo>
                <a:lnTo>
                  <a:pt x="251701" y="52222"/>
                </a:lnTo>
                <a:lnTo>
                  <a:pt x="250278" y="40538"/>
                </a:lnTo>
                <a:lnTo>
                  <a:pt x="245986" y="31292"/>
                </a:lnTo>
                <a:lnTo>
                  <a:pt x="238836" y="25222"/>
                </a:lnTo>
                <a:lnTo>
                  <a:pt x="228777" y="23037"/>
                </a:lnTo>
                <a:lnTo>
                  <a:pt x="222186" y="23952"/>
                </a:lnTo>
                <a:lnTo>
                  <a:pt x="215938" y="26885"/>
                </a:lnTo>
                <a:lnTo>
                  <a:pt x="209156" y="32105"/>
                </a:lnTo>
                <a:lnTo>
                  <a:pt x="200952" y="39928"/>
                </a:lnTo>
                <a:lnTo>
                  <a:pt x="200952" y="24574"/>
                </a:lnTo>
                <a:lnTo>
                  <a:pt x="199517" y="23037"/>
                </a:lnTo>
                <a:lnTo>
                  <a:pt x="192811" y="25996"/>
                </a:lnTo>
                <a:lnTo>
                  <a:pt x="186245" y="28219"/>
                </a:lnTo>
                <a:lnTo>
                  <a:pt x="171894" y="32258"/>
                </a:lnTo>
                <a:lnTo>
                  <a:pt x="171894" y="35331"/>
                </a:lnTo>
                <a:lnTo>
                  <a:pt x="182537" y="35331"/>
                </a:lnTo>
                <a:lnTo>
                  <a:pt x="185597" y="38392"/>
                </a:lnTo>
                <a:lnTo>
                  <a:pt x="185597" y="107530"/>
                </a:lnTo>
                <a:lnTo>
                  <a:pt x="182537" y="109054"/>
                </a:lnTo>
                <a:lnTo>
                  <a:pt x="173316" y="110591"/>
                </a:lnTo>
                <a:lnTo>
                  <a:pt x="173316" y="113665"/>
                </a:lnTo>
                <a:lnTo>
                  <a:pt x="214858" y="113665"/>
                </a:lnTo>
                <a:lnTo>
                  <a:pt x="214858" y="110591"/>
                </a:lnTo>
                <a:lnTo>
                  <a:pt x="204012" y="109054"/>
                </a:lnTo>
                <a:lnTo>
                  <a:pt x="200952" y="107530"/>
                </a:lnTo>
                <a:lnTo>
                  <a:pt x="200952" y="46075"/>
                </a:lnTo>
                <a:lnTo>
                  <a:pt x="210159" y="36868"/>
                </a:lnTo>
                <a:lnTo>
                  <a:pt x="214858" y="33794"/>
                </a:lnTo>
                <a:lnTo>
                  <a:pt x="231851" y="33794"/>
                </a:lnTo>
                <a:lnTo>
                  <a:pt x="236347" y="39928"/>
                </a:lnTo>
                <a:lnTo>
                  <a:pt x="236347" y="105994"/>
                </a:lnTo>
                <a:lnTo>
                  <a:pt x="233273" y="109054"/>
                </a:lnTo>
                <a:lnTo>
                  <a:pt x="224066" y="110591"/>
                </a:lnTo>
                <a:lnTo>
                  <a:pt x="224066" y="113665"/>
                </a:lnTo>
                <a:lnTo>
                  <a:pt x="263969" y="113665"/>
                </a:lnTo>
                <a:lnTo>
                  <a:pt x="263969" y="110591"/>
                </a:lnTo>
                <a:close/>
              </a:path>
              <a:path w="517525" h="115570">
                <a:moveTo>
                  <a:pt x="362191" y="110591"/>
                </a:moveTo>
                <a:lnTo>
                  <a:pt x="352983" y="109054"/>
                </a:lnTo>
                <a:lnTo>
                  <a:pt x="349923" y="107530"/>
                </a:lnTo>
                <a:lnTo>
                  <a:pt x="349923" y="52222"/>
                </a:lnTo>
                <a:lnTo>
                  <a:pt x="348272" y="40538"/>
                </a:lnTo>
                <a:lnTo>
                  <a:pt x="343598" y="31292"/>
                </a:lnTo>
                <a:lnTo>
                  <a:pt x="336359" y="25222"/>
                </a:lnTo>
                <a:lnTo>
                  <a:pt x="326999" y="23037"/>
                </a:lnTo>
                <a:lnTo>
                  <a:pt x="320522" y="23952"/>
                </a:lnTo>
                <a:lnTo>
                  <a:pt x="314337" y="26885"/>
                </a:lnTo>
                <a:lnTo>
                  <a:pt x="307581" y="32105"/>
                </a:lnTo>
                <a:lnTo>
                  <a:pt x="299377" y="39928"/>
                </a:lnTo>
                <a:lnTo>
                  <a:pt x="299377" y="24574"/>
                </a:lnTo>
                <a:lnTo>
                  <a:pt x="297738" y="23037"/>
                </a:lnTo>
                <a:lnTo>
                  <a:pt x="290461" y="25996"/>
                </a:lnTo>
                <a:lnTo>
                  <a:pt x="283997" y="28219"/>
                </a:lnTo>
                <a:lnTo>
                  <a:pt x="270116" y="32258"/>
                </a:lnTo>
                <a:lnTo>
                  <a:pt x="270116" y="35331"/>
                </a:lnTo>
                <a:lnTo>
                  <a:pt x="280962" y="35331"/>
                </a:lnTo>
                <a:lnTo>
                  <a:pt x="282397" y="38392"/>
                </a:lnTo>
                <a:lnTo>
                  <a:pt x="282397" y="107530"/>
                </a:lnTo>
                <a:lnTo>
                  <a:pt x="280962" y="109054"/>
                </a:lnTo>
                <a:lnTo>
                  <a:pt x="270116" y="110591"/>
                </a:lnTo>
                <a:lnTo>
                  <a:pt x="270116" y="113665"/>
                </a:lnTo>
                <a:lnTo>
                  <a:pt x="311658" y="113665"/>
                </a:lnTo>
                <a:lnTo>
                  <a:pt x="311658" y="110591"/>
                </a:lnTo>
                <a:lnTo>
                  <a:pt x="302450" y="109054"/>
                </a:lnTo>
                <a:lnTo>
                  <a:pt x="299377" y="107530"/>
                </a:lnTo>
                <a:lnTo>
                  <a:pt x="299377" y="46075"/>
                </a:lnTo>
                <a:lnTo>
                  <a:pt x="308584" y="36868"/>
                </a:lnTo>
                <a:lnTo>
                  <a:pt x="313080" y="33794"/>
                </a:lnTo>
                <a:lnTo>
                  <a:pt x="328434" y="33794"/>
                </a:lnTo>
                <a:lnTo>
                  <a:pt x="333133" y="39928"/>
                </a:lnTo>
                <a:lnTo>
                  <a:pt x="333133" y="105994"/>
                </a:lnTo>
                <a:lnTo>
                  <a:pt x="331508" y="109054"/>
                </a:lnTo>
                <a:lnTo>
                  <a:pt x="320865" y="110591"/>
                </a:lnTo>
                <a:lnTo>
                  <a:pt x="320865" y="113665"/>
                </a:lnTo>
                <a:lnTo>
                  <a:pt x="362191" y="113665"/>
                </a:lnTo>
                <a:lnTo>
                  <a:pt x="362191" y="110591"/>
                </a:lnTo>
                <a:close/>
              </a:path>
              <a:path w="517525" h="115570">
                <a:moveTo>
                  <a:pt x="457352" y="67576"/>
                </a:moveTo>
                <a:lnTo>
                  <a:pt x="454088" y="49606"/>
                </a:lnTo>
                <a:lnTo>
                  <a:pt x="445071" y="35521"/>
                </a:lnTo>
                <a:lnTo>
                  <a:pt x="438937" y="31381"/>
                </a:lnTo>
                <a:lnTo>
                  <a:pt x="438937" y="75272"/>
                </a:lnTo>
                <a:lnTo>
                  <a:pt x="437286" y="89865"/>
                </a:lnTo>
                <a:lnTo>
                  <a:pt x="432612" y="101003"/>
                </a:lnTo>
                <a:lnTo>
                  <a:pt x="425386" y="108102"/>
                </a:lnTo>
                <a:lnTo>
                  <a:pt x="416013" y="110591"/>
                </a:lnTo>
                <a:lnTo>
                  <a:pt x="408241" y="110591"/>
                </a:lnTo>
                <a:lnTo>
                  <a:pt x="400672" y="105994"/>
                </a:lnTo>
                <a:lnTo>
                  <a:pt x="397598" y="96774"/>
                </a:lnTo>
                <a:lnTo>
                  <a:pt x="393573" y="89065"/>
                </a:lnTo>
                <a:lnTo>
                  <a:pt x="390690" y="80060"/>
                </a:lnTo>
                <a:lnTo>
                  <a:pt x="388962" y="70192"/>
                </a:lnTo>
                <a:lnTo>
                  <a:pt x="388391" y="59893"/>
                </a:lnTo>
                <a:lnTo>
                  <a:pt x="390042" y="47320"/>
                </a:lnTo>
                <a:lnTo>
                  <a:pt x="394703" y="37630"/>
                </a:lnTo>
                <a:lnTo>
                  <a:pt x="401942" y="31394"/>
                </a:lnTo>
                <a:lnTo>
                  <a:pt x="411314" y="29184"/>
                </a:lnTo>
                <a:lnTo>
                  <a:pt x="422795" y="32499"/>
                </a:lnTo>
                <a:lnTo>
                  <a:pt x="431495" y="41859"/>
                </a:lnTo>
                <a:lnTo>
                  <a:pt x="437007" y="56400"/>
                </a:lnTo>
                <a:lnTo>
                  <a:pt x="438937" y="75272"/>
                </a:lnTo>
                <a:lnTo>
                  <a:pt x="438937" y="31381"/>
                </a:lnTo>
                <a:lnTo>
                  <a:pt x="435686" y="29184"/>
                </a:lnTo>
                <a:lnTo>
                  <a:pt x="431457" y="26327"/>
                </a:lnTo>
                <a:lnTo>
                  <a:pt x="414375" y="23037"/>
                </a:lnTo>
                <a:lnTo>
                  <a:pt x="396697" y="26568"/>
                </a:lnTo>
                <a:lnTo>
                  <a:pt x="383146" y="36283"/>
                </a:lnTo>
                <a:lnTo>
                  <a:pt x="374459" y="50901"/>
                </a:lnTo>
                <a:lnTo>
                  <a:pt x="371411" y="69113"/>
                </a:lnTo>
                <a:lnTo>
                  <a:pt x="374446" y="87337"/>
                </a:lnTo>
                <a:lnTo>
                  <a:pt x="382968" y="101955"/>
                </a:lnTo>
                <a:lnTo>
                  <a:pt x="396100" y="111671"/>
                </a:lnTo>
                <a:lnTo>
                  <a:pt x="412940" y="115201"/>
                </a:lnTo>
                <a:lnTo>
                  <a:pt x="430237" y="111645"/>
                </a:lnTo>
                <a:lnTo>
                  <a:pt x="431749" y="110591"/>
                </a:lnTo>
                <a:lnTo>
                  <a:pt x="444360" y="101765"/>
                </a:lnTo>
                <a:lnTo>
                  <a:pt x="453859" y="86690"/>
                </a:lnTo>
                <a:lnTo>
                  <a:pt x="457352" y="67576"/>
                </a:lnTo>
                <a:close/>
              </a:path>
              <a:path w="517525" h="115570">
                <a:moveTo>
                  <a:pt x="517309" y="99847"/>
                </a:moveTo>
                <a:lnTo>
                  <a:pt x="515670" y="98310"/>
                </a:lnTo>
                <a:lnTo>
                  <a:pt x="511175" y="102920"/>
                </a:lnTo>
                <a:lnTo>
                  <a:pt x="508101" y="105994"/>
                </a:lnTo>
                <a:lnTo>
                  <a:pt x="495820" y="105994"/>
                </a:lnTo>
                <a:lnTo>
                  <a:pt x="492747" y="99847"/>
                </a:lnTo>
                <a:lnTo>
                  <a:pt x="492747" y="32258"/>
                </a:lnTo>
                <a:lnTo>
                  <a:pt x="512597" y="32258"/>
                </a:lnTo>
                <a:lnTo>
                  <a:pt x="512597" y="26111"/>
                </a:lnTo>
                <a:lnTo>
                  <a:pt x="492747" y="26111"/>
                </a:lnTo>
                <a:lnTo>
                  <a:pt x="492747" y="0"/>
                </a:lnTo>
                <a:lnTo>
                  <a:pt x="491109" y="0"/>
                </a:lnTo>
                <a:lnTo>
                  <a:pt x="491109" y="1536"/>
                </a:lnTo>
                <a:lnTo>
                  <a:pt x="489686" y="4610"/>
                </a:lnTo>
                <a:lnTo>
                  <a:pt x="488048" y="6146"/>
                </a:lnTo>
                <a:lnTo>
                  <a:pt x="482409" y="13804"/>
                </a:lnTo>
                <a:lnTo>
                  <a:pt x="477151" y="20167"/>
                </a:lnTo>
                <a:lnTo>
                  <a:pt x="472732" y="24498"/>
                </a:lnTo>
                <a:lnTo>
                  <a:pt x="469633" y="26111"/>
                </a:lnTo>
                <a:lnTo>
                  <a:pt x="466559" y="27647"/>
                </a:lnTo>
                <a:lnTo>
                  <a:pt x="465124" y="29184"/>
                </a:lnTo>
                <a:lnTo>
                  <a:pt x="465124" y="30721"/>
                </a:lnTo>
                <a:lnTo>
                  <a:pt x="466559" y="30721"/>
                </a:lnTo>
                <a:lnTo>
                  <a:pt x="466559" y="32258"/>
                </a:lnTo>
                <a:lnTo>
                  <a:pt x="477405" y="32258"/>
                </a:lnTo>
                <a:lnTo>
                  <a:pt x="477405" y="90627"/>
                </a:lnTo>
                <a:lnTo>
                  <a:pt x="478294" y="101600"/>
                </a:lnTo>
                <a:lnTo>
                  <a:pt x="481190" y="109258"/>
                </a:lnTo>
                <a:lnTo>
                  <a:pt x="486384" y="113741"/>
                </a:lnTo>
                <a:lnTo>
                  <a:pt x="494182" y="115201"/>
                </a:lnTo>
                <a:lnTo>
                  <a:pt x="500824" y="114312"/>
                </a:lnTo>
                <a:lnTo>
                  <a:pt x="506895" y="111556"/>
                </a:lnTo>
                <a:lnTo>
                  <a:pt x="512394" y="106781"/>
                </a:lnTo>
                <a:lnTo>
                  <a:pt x="512965" y="105994"/>
                </a:lnTo>
                <a:lnTo>
                  <a:pt x="517309" y="9984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31" name="object 131"/>
          <p:cNvPicPr/>
          <p:nvPr/>
        </p:nvPicPr>
        <p:blipFill>
          <a:blip r:embed="rId98" cstate="print"/>
          <a:stretch>
            <a:fillRect/>
          </a:stretch>
        </p:blipFill>
        <p:spPr>
          <a:xfrm>
            <a:off x="6354098" y="5367639"/>
            <a:ext cx="484975" cy="92162"/>
          </a:xfrm>
          <a:prstGeom prst="rect">
            <a:avLst/>
          </a:prstGeom>
        </p:spPr>
      </p:pic>
      <p:pic>
        <p:nvPicPr>
          <p:cNvPr id="132" name="object 132"/>
          <p:cNvPicPr/>
          <p:nvPr/>
        </p:nvPicPr>
        <p:blipFill>
          <a:blip r:embed="rId99" cstate="print"/>
          <a:stretch>
            <a:fillRect/>
          </a:stretch>
        </p:blipFill>
        <p:spPr>
          <a:xfrm>
            <a:off x="5760054" y="5587286"/>
            <a:ext cx="119709" cy="113662"/>
          </a:xfrm>
          <a:prstGeom prst="rect">
            <a:avLst/>
          </a:prstGeom>
        </p:spPr>
      </p:pic>
      <p:sp>
        <p:nvSpPr>
          <p:cNvPr id="133" name="object 133"/>
          <p:cNvSpPr/>
          <p:nvPr/>
        </p:nvSpPr>
        <p:spPr>
          <a:xfrm>
            <a:off x="6103823" y="5570397"/>
            <a:ext cx="130810" cy="152400"/>
          </a:xfrm>
          <a:custGeom>
            <a:avLst/>
            <a:gdLst/>
            <a:ahLst/>
            <a:cxnLst/>
            <a:rect l="l" t="t" r="r" b="b"/>
            <a:pathLst>
              <a:path w="130810" h="152400">
                <a:moveTo>
                  <a:pt x="59956" y="38392"/>
                </a:moveTo>
                <a:lnTo>
                  <a:pt x="36842" y="38392"/>
                </a:lnTo>
                <a:lnTo>
                  <a:pt x="41554" y="21907"/>
                </a:lnTo>
                <a:lnTo>
                  <a:pt x="45707" y="7950"/>
                </a:lnTo>
                <a:lnTo>
                  <a:pt x="46050" y="6146"/>
                </a:lnTo>
                <a:lnTo>
                  <a:pt x="46050" y="3073"/>
                </a:lnTo>
                <a:lnTo>
                  <a:pt x="42976" y="0"/>
                </a:lnTo>
                <a:lnTo>
                  <a:pt x="39903" y="0"/>
                </a:lnTo>
                <a:lnTo>
                  <a:pt x="33769" y="1536"/>
                </a:lnTo>
                <a:lnTo>
                  <a:pt x="32270" y="7950"/>
                </a:lnTo>
                <a:lnTo>
                  <a:pt x="24561" y="38392"/>
                </a:lnTo>
                <a:lnTo>
                  <a:pt x="0" y="38392"/>
                </a:lnTo>
                <a:lnTo>
                  <a:pt x="0" y="44538"/>
                </a:lnTo>
                <a:lnTo>
                  <a:pt x="23126" y="44538"/>
                </a:lnTo>
                <a:lnTo>
                  <a:pt x="14859" y="77063"/>
                </a:lnTo>
                <a:lnTo>
                  <a:pt x="10185" y="95237"/>
                </a:lnTo>
                <a:lnTo>
                  <a:pt x="8216" y="103517"/>
                </a:lnTo>
                <a:lnTo>
                  <a:pt x="7785" y="107518"/>
                </a:lnTo>
                <a:lnTo>
                  <a:pt x="7785" y="116738"/>
                </a:lnTo>
                <a:lnTo>
                  <a:pt x="15354" y="124409"/>
                </a:lnTo>
                <a:lnTo>
                  <a:pt x="26200" y="124409"/>
                </a:lnTo>
                <a:lnTo>
                  <a:pt x="56896" y="95237"/>
                </a:lnTo>
                <a:lnTo>
                  <a:pt x="56896" y="92138"/>
                </a:lnTo>
                <a:lnTo>
                  <a:pt x="53822" y="92138"/>
                </a:lnTo>
                <a:lnTo>
                  <a:pt x="52184" y="93700"/>
                </a:lnTo>
                <a:lnTo>
                  <a:pt x="52184" y="95237"/>
                </a:lnTo>
                <a:lnTo>
                  <a:pt x="45300" y="107734"/>
                </a:lnTo>
                <a:lnTo>
                  <a:pt x="38582" y="115773"/>
                </a:lnTo>
                <a:lnTo>
                  <a:pt x="32156" y="120065"/>
                </a:lnTo>
                <a:lnTo>
                  <a:pt x="26200" y="121348"/>
                </a:lnTo>
                <a:lnTo>
                  <a:pt x="23126" y="121348"/>
                </a:lnTo>
                <a:lnTo>
                  <a:pt x="20053" y="118275"/>
                </a:lnTo>
                <a:lnTo>
                  <a:pt x="20053" y="107518"/>
                </a:lnTo>
                <a:lnTo>
                  <a:pt x="21488" y="105981"/>
                </a:lnTo>
                <a:lnTo>
                  <a:pt x="21488" y="102920"/>
                </a:lnTo>
                <a:lnTo>
                  <a:pt x="35407" y="44538"/>
                </a:lnTo>
                <a:lnTo>
                  <a:pt x="59956" y="44538"/>
                </a:lnTo>
                <a:lnTo>
                  <a:pt x="59956" y="38392"/>
                </a:lnTo>
                <a:close/>
              </a:path>
              <a:path w="130810" h="152400">
                <a:moveTo>
                  <a:pt x="130556" y="147447"/>
                </a:moveTo>
                <a:lnTo>
                  <a:pt x="112141" y="147447"/>
                </a:lnTo>
                <a:lnTo>
                  <a:pt x="112141" y="70650"/>
                </a:lnTo>
                <a:lnTo>
                  <a:pt x="112141" y="61429"/>
                </a:lnTo>
                <a:lnTo>
                  <a:pt x="107442" y="61429"/>
                </a:lnTo>
                <a:lnTo>
                  <a:pt x="101041" y="66751"/>
                </a:lnTo>
                <a:lnTo>
                  <a:pt x="93903" y="69494"/>
                </a:lnTo>
                <a:lnTo>
                  <a:pt x="87033" y="70497"/>
                </a:lnTo>
                <a:lnTo>
                  <a:pt x="81445" y="70650"/>
                </a:lnTo>
                <a:lnTo>
                  <a:pt x="81445" y="75247"/>
                </a:lnTo>
                <a:lnTo>
                  <a:pt x="93726" y="75247"/>
                </a:lnTo>
                <a:lnTo>
                  <a:pt x="101295" y="70650"/>
                </a:lnTo>
                <a:lnTo>
                  <a:pt x="101295" y="147447"/>
                </a:lnTo>
                <a:lnTo>
                  <a:pt x="82880" y="147447"/>
                </a:lnTo>
                <a:lnTo>
                  <a:pt x="82880" y="152057"/>
                </a:lnTo>
                <a:lnTo>
                  <a:pt x="130556" y="152057"/>
                </a:lnTo>
                <a:lnTo>
                  <a:pt x="130556" y="14744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34" name="object 134"/>
          <p:cNvGrpSpPr/>
          <p:nvPr/>
        </p:nvGrpSpPr>
        <p:grpSpPr>
          <a:xfrm>
            <a:off x="6416920" y="5561178"/>
            <a:ext cx="417830" cy="173990"/>
            <a:chOff x="6416920" y="5561178"/>
            <a:chExt cx="417830" cy="173990"/>
          </a:xfrm>
        </p:grpSpPr>
        <p:pic>
          <p:nvPicPr>
            <p:cNvPr id="135" name="object 135"/>
            <p:cNvPicPr/>
            <p:nvPr/>
          </p:nvPicPr>
          <p:blipFill>
            <a:blip r:embed="rId100" cstate="print"/>
            <a:stretch>
              <a:fillRect/>
            </a:stretch>
          </p:blipFill>
          <p:spPr>
            <a:xfrm>
              <a:off x="6416920" y="5561178"/>
              <a:ext cx="374679" cy="173555"/>
            </a:xfrm>
            <a:prstGeom prst="rect">
              <a:avLst/>
            </a:prstGeom>
          </p:spPr>
        </p:pic>
        <p:sp>
          <p:nvSpPr>
            <p:cNvPr id="136" name="object 136"/>
            <p:cNvSpPr/>
            <p:nvPr/>
          </p:nvSpPr>
          <p:spPr>
            <a:xfrm>
              <a:off x="6811449" y="5673305"/>
              <a:ext cx="23495" cy="21590"/>
            </a:xfrm>
            <a:custGeom>
              <a:avLst/>
              <a:gdLst/>
              <a:ahLst/>
              <a:cxnLst/>
              <a:rect l="l" t="t" r="r" b="b"/>
              <a:pathLst>
                <a:path w="23495" h="21589">
                  <a:moveTo>
                    <a:pt x="16984" y="0"/>
                  </a:moveTo>
                  <a:lnTo>
                    <a:pt x="10845" y="0"/>
                  </a:lnTo>
                  <a:lnTo>
                    <a:pt x="6138" y="0"/>
                  </a:lnTo>
                  <a:lnTo>
                    <a:pt x="0" y="6142"/>
                  </a:lnTo>
                  <a:lnTo>
                    <a:pt x="0" y="16892"/>
                  </a:lnTo>
                  <a:lnTo>
                    <a:pt x="6138" y="21499"/>
                  </a:lnTo>
                  <a:lnTo>
                    <a:pt x="16984" y="21499"/>
                  </a:lnTo>
                  <a:lnTo>
                    <a:pt x="23123" y="16892"/>
                  </a:lnTo>
                  <a:lnTo>
                    <a:pt x="23123" y="6142"/>
                  </a:lnTo>
                  <a:lnTo>
                    <a:pt x="1698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7" name="object 137"/>
          <p:cNvSpPr/>
          <p:nvPr/>
        </p:nvSpPr>
        <p:spPr>
          <a:xfrm>
            <a:off x="5677167" y="5839193"/>
            <a:ext cx="659130" cy="90805"/>
          </a:xfrm>
          <a:custGeom>
            <a:avLst/>
            <a:gdLst/>
            <a:ahLst/>
            <a:cxnLst/>
            <a:rect l="l" t="t" r="r" b="b"/>
            <a:pathLst>
              <a:path w="659129" h="90804">
                <a:moveTo>
                  <a:pt x="64465" y="3073"/>
                </a:moveTo>
                <a:lnTo>
                  <a:pt x="59753" y="0"/>
                </a:lnTo>
                <a:lnTo>
                  <a:pt x="53619" y="0"/>
                </a:lnTo>
                <a:lnTo>
                  <a:pt x="48133" y="927"/>
                </a:lnTo>
                <a:lnTo>
                  <a:pt x="42773" y="4025"/>
                </a:lnTo>
                <a:lnTo>
                  <a:pt x="37096" y="9715"/>
                </a:lnTo>
                <a:lnTo>
                  <a:pt x="30695" y="18427"/>
                </a:lnTo>
                <a:lnTo>
                  <a:pt x="30695" y="0"/>
                </a:lnTo>
                <a:lnTo>
                  <a:pt x="29057" y="0"/>
                </a:lnTo>
                <a:lnTo>
                  <a:pt x="9029" y="6908"/>
                </a:lnTo>
                <a:lnTo>
                  <a:pt x="1435" y="9207"/>
                </a:lnTo>
                <a:lnTo>
                  <a:pt x="1435" y="12280"/>
                </a:lnTo>
                <a:lnTo>
                  <a:pt x="12280" y="12280"/>
                </a:lnTo>
                <a:lnTo>
                  <a:pt x="13716" y="15354"/>
                </a:lnTo>
                <a:lnTo>
                  <a:pt x="13716" y="82943"/>
                </a:lnTo>
                <a:lnTo>
                  <a:pt x="12280" y="84480"/>
                </a:lnTo>
                <a:lnTo>
                  <a:pt x="0" y="86017"/>
                </a:lnTo>
                <a:lnTo>
                  <a:pt x="0" y="89090"/>
                </a:lnTo>
                <a:lnTo>
                  <a:pt x="47485" y="89090"/>
                </a:lnTo>
                <a:lnTo>
                  <a:pt x="47485" y="86017"/>
                </a:lnTo>
                <a:lnTo>
                  <a:pt x="33769" y="86017"/>
                </a:lnTo>
                <a:lnTo>
                  <a:pt x="30695" y="82943"/>
                </a:lnTo>
                <a:lnTo>
                  <a:pt x="30695" y="21501"/>
                </a:lnTo>
                <a:lnTo>
                  <a:pt x="38277" y="12280"/>
                </a:lnTo>
                <a:lnTo>
                  <a:pt x="47485" y="12280"/>
                </a:lnTo>
                <a:lnTo>
                  <a:pt x="49123" y="15354"/>
                </a:lnTo>
                <a:lnTo>
                  <a:pt x="55257" y="18427"/>
                </a:lnTo>
                <a:lnTo>
                  <a:pt x="61391" y="18427"/>
                </a:lnTo>
                <a:lnTo>
                  <a:pt x="64465" y="15354"/>
                </a:lnTo>
                <a:lnTo>
                  <a:pt x="64465" y="3073"/>
                </a:lnTo>
                <a:close/>
              </a:path>
              <a:path w="659129" h="90804">
                <a:moveTo>
                  <a:pt x="147345" y="58356"/>
                </a:moveTo>
                <a:lnTo>
                  <a:pt x="144272" y="56819"/>
                </a:lnTo>
                <a:lnTo>
                  <a:pt x="137312" y="66662"/>
                </a:lnTo>
                <a:lnTo>
                  <a:pt x="130073" y="73342"/>
                </a:lnTo>
                <a:lnTo>
                  <a:pt x="122262" y="77139"/>
                </a:lnTo>
                <a:lnTo>
                  <a:pt x="113576" y="78333"/>
                </a:lnTo>
                <a:lnTo>
                  <a:pt x="106032" y="77203"/>
                </a:lnTo>
                <a:lnTo>
                  <a:pt x="84010" y="43497"/>
                </a:lnTo>
                <a:lnTo>
                  <a:pt x="82880" y="35318"/>
                </a:lnTo>
                <a:lnTo>
                  <a:pt x="144272" y="35318"/>
                </a:lnTo>
                <a:lnTo>
                  <a:pt x="143141" y="29171"/>
                </a:lnTo>
                <a:lnTo>
                  <a:pt x="130251" y="6134"/>
                </a:lnTo>
                <a:lnTo>
                  <a:pt x="129933" y="5829"/>
                </a:lnTo>
                <a:lnTo>
                  <a:pt x="124218" y="2654"/>
                </a:lnTo>
                <a:lnTo>
                  <a:pt x="124218" y="29171"/>
                </a:lnTo>
                <a:lnTo>
                  <a:pt x="84315" y="29171"/>
                </a:lnTo>
                <a:lnTo>
                  <a:pt x="86410" y="19100"/>
                </a:lnTo>
                <a:lnTo>
                  <a:pt x="90347" y="11899"/>
                </a:lnTo>
                <a:lnTo>
                  <a:pt x="96278" y="7581"/>
                </a:lnTo>
                <a:lnTo>
                  <a:pt x="104368" y="6134"/>
                </a:lnTo>
                <a:lnTo>
                  <a:pt x="112217" y="7366"/>
                </a:lnTo>
                <a:lnTo>
                  <a:pt x="117741" y="11315"/>
                </a:lnTo>
                <a:lnTo>
                  <a:pt x="121551" y="18453"/>
                </a:lnTo>
                <a:lnTo>
                  <a:pt x="124218" y="29171"/>
                </a:lnTo>
                <a:lnTo>
                  <a:pt x="124218" y="2654"/>
                </a:lnTo>
                <a:lnTo>
                  <a:pt x="123939" y="2489"/>
                </a:lnTo>
                <a:lnTo>
                  <a:pt x="117360" y="596"/>
                </a:lnTo>
                <a:lnTo>
                  <a:pt x="110502" y="0"/>
                </a:lnTo>
                <a:lnTo>
                  <a:pt x="102933" y="571"/>
                </a:lnTo>
                <a:lnTo>
                  <a:pt x="73190" y="24955"/>
                </a:lnTo>
                <a:lnTo>
                  <a:pt x="68961" y="47599"/>
                </a:lnTo>
                <a:lnTo>
                  <a:pt x="71501" y="65341"/>
                </a:lnTo>
                <a:lnTo>
                  <a:pt x="78790" y="78905"/>
                </a:lnTo>
                <a:lnTo>
                  <a:pt x="90373" y="87579"/>
                </a:lnTo>
                <a:lnTo>
                  <a:pt x="105803" y="90627"/>
                </a:lnTo>
                <a:lnTo>
                  <a:pt x="118960" y="88607"/>
                </a:lnTo>
                <a:lnTo>
                  <a:pt x="130556" y="82562"/>
                </a:lnTo>
                <a:lnTo>
                  <a:pt x="134581" y="78333"/>
                </a:lnTo>
                <a:lnTo>
                  <a:pt x="140157" y="72478"/>
                </a:lnTo>
                <a:lnTo>
                  <a:pt x="147345" y="58356"/>
                </a:lnTo>
                <a:close/>
              </a:path>
              <a:path w="659129" h="90804">
                <a:moveTo>
                  <a:pt x="219570" y="66027"/>
                </a:moveTo>
                <a:lnTo>
                  <a:pt x="182537" y="30708"/>
                </a:lnTo>
                <a:lnTo>
                  <a:pt x="176403" y="27635"/>
                </a:lnTo>
                <a:lnTo>
                  <a:pt x="173329" y="23037"/>
                </a:lnTo>
                <a:lnTo>
                  <a:pt x="173329" y="9207"/>
                </a:lnTo>
                <a:lnTo>
                  <a:pt x="179463" y="4597"/>
                </a:lnTo>
                <a:lnTo>
                  <a:pt x="188671" y="4597"/>
                </a:lnTo>
                <a:lnTo>
                  <a:pt x="195973" y="5829"/>
                </a:lnTo>
                <a:lnTo>
                  <a:pt x="201828" y="9791"/>
                </a:lnTo>
                <a:lnTo>
                  <a:pt x="206514" y="16916"/>
                </a:lnTo>
                <a:lnTo>
                  <a:pt x="210362" y="27635"/>
                </a:lnTo>
                <a:lnTo>
                  <a:pt x="213436" y="27635"/>
                </a:lnTo>
                <a:lnTo>
                  <a:pt x="211988" y="4597"/>
                </a:lnTo>
                <a:lnTo>
                  <a:pt x="211899" y="3073"/>
                </a:lnTo>
                <a:lnTo>
                  <a:pt x="211797" y="1536"/>
                </a:lnTo>
                <a:lnTo>
                  <a:pt x="210362" y="1536"/>
                </a:lnTo>
                <a:lnTo>
                  <a:pt x="207098" y="3073"/>
                </a:lnTo>
                <a:lnTo>
                  <a:pt x="204025" y="3073"/>
                </a:lnTo>
                <a:lnTo>
                  <a:pt x="197878" y="0"/>
                </a:lnTo>
                <a:lnTo>
                  <a:pt x="187248" y="0"/>
                </a:lnTo>
                <a:lnTo>
                  <a:pt x="176682" y="1651"/>
                </a:lnTo>
                <a:lnTo>
                  <a:pt x="168389" y="6324"/>
                </a:lnTo>
                <a:lnTo>
                  <a:pt x="162979" y="13601"/>
                </a:lnTo>
                <a:lnTo>
                  <a:pt x="161048" y="23037"/>
                </a:lnTo>
                <a:lnTo>
                  <a:pt x="162280" y="30835"/>
                </a:lnTo>
                <a:lnTo>
                  <a:pt x="194818" y="58356"/>
                </a:lnTo>
                <a:lnTo>
                  <a:pt x="202590" y="61429"/>
                </a:lnTo>
                <a:lnTo>
                  <a:pt x="205663" y="66027"/>
                </a:lnTo>
                <a:lnTo>
                  <a:pt x="205663" y="81407"/>
                </a:lnTo>
                <a:lnTo>
                  <a:pt x="199517" y="86017"/>
                </a:lnTo>
                <a:lnTo>
                  <a:pt x="182537" y="86017"/>
                </a:lnTo>
                <a:lnTo>
                  <a:pt x="176403" y="84480"/>
                </a:lnTo>
                <a:lnTo>
                  <a:pt x="173329" y="79870"/>
                </a:lnTo>
                <a:lnTo>
                  <a:pt x="168821" y="75260"/>
                </a:lnTo>
                <a:lnTo>
                  <a:pt x="167195" y="70637"/>
                </a:lnTo>
                <a:lnTo>
                  <a:pt x="164122" y="59893"/>
                </a:lnTo>
                <a:lnTo>
                  <a:pt x="161048" y="59893"/>
                </a:lnTo>
                <a:lnTo>
                  <a:pt x="161048" y="90627"/>
                </a:lnTo>
                <a:lnTo>
                  <a:pt x="164122" y="90627"/>
                </a:lnTo>
                <a:lnTo>
                  <a:pt x="165760" y="87553"/>
                </a:lnTo>
                <a:lnTo>
                  <a:pt x="173329" y="87553"/>
                </a:lnTo>
                <a:lnTo>
                  <a:pt x="178041" y="89090"/>
                </a:lnTo>
                <a:lnTo>
                  <a:pt x="182537" y="90627"/>
                </a:lnTo>
                <a:lnTo>
                  <a:pt x="191744" y="90627"/>
                </a:lnTo>
                <a:lnTo>
                  <a:pt x="217385" y="75717"/>
                </a:lnTo>
                <a:lnTo>
                  <a:pt x="219570" y="66027"/>
                </a:lnTo>
                <a:close/>
              </a:path>
              <a:path w="659129" h="90804">
                <a:moveTo>
                  <a:pt x="319227" y="42989"/>
                </a:moveTo>
                <a:lnTo>
                  <a:pt x="315963" y="25908"/>
                </a:lnTo>
                <a:lnTo>
                  <a:pt x="306959" y="12280"/>
                </a:lnTo>
                <a:lnTo>
                  <a:pt x="302450" y="9296"/>
                </a:lnTo>
                <a:lnTo>
                  <a:pt x="302450" y="50673"/>
                </a:lnTo>
                <a:lnTo>
                  <a:pt x="300774" y="65265"/>
                </a:lnTo>
                <a:lnTo>
                  <a:pt x="295922" y="76403"/>
                </a:lnTo>
                <a:lnTo>
                  <a:pt x="288201" y="83515"/>
                </a:lnTo>
                <a:lnTo>
                  <a:pt x="277901" y="86017"/>
                </a:lnTo>
                <a:lnTo>
                  <a:pt x="270116" y="86017"/>
                </a:lnTo>
                <a:lnTo>
                  <a:pt x="251040" y="45631"/>
                </a:lnTo>
                <a:lnTo>
                  <a:pt x="250266" y="35318"/>
                </a:lnTo>
                <a:lnTo>
                  <a:pt x="251917" y="22745"/>
                </a:lnTo>
                <a:lnTo>
                  <a:pt x="256590" y="13055"/>
                </a:lnTo>
                <a:lnTo>
                  <a:pt x="263829" y="6807"/>
                </a:lnTo>
                <a:lnTo>
                  <a:pt x="273189" y="4597"/>
                </a:lnTo>
                <a:lnTo>
                  <a:pt x="284924" y="7912"/>
                </a:lnTo>
                <a:lnTo>
                  <a:pt x="294182" y="17272"/>
                </a:lnTo>
                <a:lnTo>
                  <a:pt x="300266" y="31813"/>
                </a:lnTo>
                <a:lnTo>
                  <a:pt x="302450" y="50673"/>
                </a:lnTo>
                <a:lnTo>
                  <a:pt x="302450" y="9296"/>
                </a:lnTo>
                <a:lnTo>
                  <a:pt x="295363" y="4597"/>
                </a:lnTo>
                <a:lnTo>
                  <a:pt x="293331" y="3263"/>
                </a:lnTo>
                <a:lnTo>
                  <a:pt x="276263" y="0"/>
                </a:lnTo>
                <a:lnTo>
                  <a:pt x="259181" y="3289"/>
                </a:lnTo>
                <a:lnTo>
                  <a:pt x="245567" y="12471"/>
                </a:lnTo>
                <a:lnTo>
                  <a:pt x="236550" y="26555"/>
                </a:lnTo>
                <a:lnTo>
                  <a:pt x="233286" y="44526"/>
                </a:lnTo>
                <a:lnTo>
                  <a:pt x="236550" y="62750"/>
                </a:lnTo>
                <a:lnTo>
                  <a:pt x="245567" y="77368"/>
                </a:lnTo>
                <a:lnTo>
                  <a:pt x="259181" y="87096"/>
                </a:lnTo>
                <a:lnTo>
                  <a:pt x="276263" y="90627"/>
                </a:lnTo>
                <a:lnTo>
                  <a:pt x="293331" y="87071"/>
                </a:lnTo>
                <a:lnTo>
                  <a:pt x="294779" y="86017"/>
                </a:lnTo>
                <a:lnTo>
                  <a:pt x="306959" y="77177"/>
                </a:lnTo>
                <a:lnTo>
                  <a:pt x="315963" y="62103"/>
                </a:lnTo>
                <a:lnTo>
                  <a:pt x="319227" y="42989"/>
                </a:lnTo>
                <a:close/>
              </a:path>
              <a:path w="659129" h="90804">
                <a:moveTo>
                  <a:pt x="419087" y="79870"/>
                </a:moveTo>
                <a:lnTo>
                  <a:pt x="409879" y="79870"/>
                </a:lnTo>
                <a:lnTo>
                  <a:pt x="406806" y="76796"/>
                </a:lnTo>
                <a:lnTo>
                  <a:pt x="406806" y="1536"/>
                </a:lnTo>
                <a:lnTo>
                  <a:pt x="376123" y="1536"/>
                </a:lnTo>
                <a:lnTo>
                  <a:pt x="376123" y="4597"/>
                </a:lnTo>
                <a:lnTo>
                  <a:pt x="388391" y="4597"/>
                </a:lnTo>
                <a:lnTo>
                  <a:pt x="389826" y="7670"/>
                </a:lnTo>
                <a:lnTo>
                  <a:pt x="389826" y="70637"/>
                </a:lnTo>
                <a:lnTo>
                  <a:pt x="386753" y="73736"/>
                </a:lnTo>
                <a:lnTo>
                  <a:pt x="382257" y="76796"/>
                </a:lnTo>
                <a:lnTo>
                  <a:pt x="376123" y="79870"/>
                </a:lnTo>
                <a:lnTo>
                  <a:pt x="362204" y="79870"/>
                </a:lnTo>
                <a:lnTo>
                  <a:pt x="356069" y="73736"/>
                </a:lnTo>
                <a:lnTo>
                  <a:pt x="356069" y="1536"/>
                </a:lnTo>
                <a:lnTo>
                  <a:pt x="327012" y="1536"/>
                </a:lnTo>
                <a:lnTo>
                  <a:pt x="327012" y="4597"/>
                </a:lnTo>
                <a:lnTo>
                  <a:pt x="336219" y="4597"/>
                </a:lnTo>
                <a:lnTo>
                  <a:pt x="339280" y="7670"/>
                </a:lnTo>
                <a:lnTo>
                  <a:pt x="339280" y="66027"/>
                </a:lnTo>
                <a:lnTo>
                  <a:pt x="340956" y="76365"/>
                </a:lnTo>
                <a:lnTo>
                  <a:pt x="345808" y="84099"/>
                </a:lnTo>
                <a:lnTo>
                  <a:pt x="353529" y="88938"/>
                </a:lnTo>
                <a:lnTo>
                  <a:pt x="363842" y="90627"/>
                </a:lnTo>
                <a:lnTo>
                  <a:pt x="369976" y="90627"/>
                </a:lnTo>
                <a:lnTo>
                  <a:pt x="377545" y="87553"/>
                </a:lnTo>
                <a:lnTo>
                  <a:pt x="383692" y="82943"/>
                </a:lnTo>
                <a:lnTo>
                  <a:pt x="391464" y="73736"/>
                </a:lnTo>
                <a:lnTo>
                  <a:pt x="391464" y="90627"/>
                </a:lnTo>
                <a:lnTo>
                  <a:pt x="392899" y="90627"/>
                </a:lnTo>
                <a:lnTo>
                  <a:pt x="419087" y="81407"/>
                </a:lnTo>
                <a:lnTo>
                  <a:pt x="419087" y="79870"/>
                </a:lnTo>
                <a:close/>
              </a:path>
              <a:path w="659129" h="90804">
                <a:moveTo>
                  <a:pt x="488048" y="3073"/>
                </a:moveTo>
                <a:lnTo>
                  <a:pt x="484987" y="0"/>
                </a:lnTo>
                <a:lnTo>
                  <a:pt x="478840" y="0"/>
                </a:lnTo>
                <a:lnTo>
                  <a:pt x="472414" y="927"/>
                </a:lnTo>
                <a:lnTo>
                  <a:pt x="466559" y="4025"/>
                </a:lnTo>
                <a:lnTo>
                  <a:pt x="460717" y="9715"/>
                </a:lnTo>
                <a:lnTo>
                  <a:pt x="454291" y="18427"/>
                </a:lnTo>
                <a:lnTo>
                  <a:pt x="454291" y="0"/>
                </a:lnTo>
                <a:lnTo>
                  <a:pt x="446747" y="2298"/>
                </a:lnTo>
                <a:lnTo>
                  <a:pt x="432765" y="6908"/>
                </a:lnTo>
                <a:lnTo>
                  <a:pt x="425234" y="9207"/>
                </a:lnTo>
                <a:lnTo>
                  <a:pt x="425234" y="12280"/>
                </a:lnTo>
                <a:lnTo>
                  <a:pt x="435864" y="12280"/>
                </a:lnTo>
                <a:lnTo>
                  <a:pt x="438937" y="15354"/>
                </a:lnTo>
                <a:lnTo>
                  <a:pt x="438937" y="82943"/>
                </a:lnTo>
                <a:lnTo>
                  <a:pt x="437502" y="84480"/>
                </a:lnTo>
                <a:lnTo>
                  <a:pt x="425234" y="86017"/>
                </a:lnTo>
                <a:lnTo>
                  <a:pt x="425234" y="89090"/>
                </a:lnTo>
                <a:lnTo>
                  <a:pt x="471271" y="89090"/>
                </a:lnTo>
                <a:lnTo>
                  <a:pt x="471271" y="86017"/>
                </a:lnTo>
                <a:lnTo>
                  <a:pt x="457352" y="86017"/>
                </a:lnTo>
                <a:lnTo>
                  <a:pt x="454291" y="82943"/>
                </a:lnTo>
                <a:lnTo>
                  <a:pt x="454291" y="21501"/>
                </a:lnTo>
                <a:lnTo>
                  <a:pt x="457352" y="18427"/>
                </a:lnTo>
                <a:lnTo>
                  <a:pt x="463499" y="12280"/>
                </a:lnTo>
                <a:lnTo>
                  <a:pt x="471271" y="12280"/>
                </a:lnTo>
                <a:lnTo>
                  <a:pt x="472706" y="15354"/>
                </a:lnTo>
                <a:lnTo>
                  <a:pt x="478840" y="18427"/>
                </a:lnTo>
                <a:lnTo>
                  <a:pt x="486613" y="18427"/>
                </a:lnTo>
                <a:lnTo>
                  <a:pt x="488048" y="15354"/>
                </a:lnTo>
                <a:lnTo>
                  <a:pt x="488048" y="12280"/>
                </a:lnTo>
                <a:lnTo>
                  <a:pt x="488048" y="3073"/>
                </a:lnTo>
                <a:close/>
              </a:path>
              <a:path w="659129" h="90804">
                <a:moveTo>
                  <a:pt x="569493" y="59893"/>
                </a:moveTo>
                <a:lnTo>
                  <a:pt x="566420" y="58356"/>
                </a:lnTo>
                <a:lnTo>
                  <a:pt x="559714" y="67068"/>
                </a:lnTo>
                <a:lnTo>
                  <a:pt x="553148" y="72758"/>
                </a:lnTo>
                <a:lnTo>
                  <a:pt x="546315" y="75857"/>
                </a:lnTo>
                <a:lnTo>
                  <a:pt x="538797" y="76796"/>
                </a:lnTo>
                <a:lnTo>
                  <a:pt x="526834" y="74041"/>
                </a:lnTo>
                <a:lnTo>
                  <a:pt x="517080" y="66230"/>
                </a:lnTo>
                <a:lnTo>
                  <a:pt x="510514" y="54114"/>
                </a:lnTo>
                <a:lnTo>
                  <a:pt x="508101" y="38392"/>
                </a:lnTo>
                <a:lnTo>
                  <a:pt x="510032" y="24688"/>
                </a:lnTo>
                <a:lnTo>
                  <a:pt x="515543" y="14008"/>
                </a:lnTo>
                <a:lnTo>
                  <a:pt x="524243" y="7073"/>
                </a:lnTo>
                <a:lnTo>
                  <a:pt x="535724" y="4597"/>
                </a:lnTo>
                <a:lnTo>
                  <a:pt x="541870" y="4597"/>
                </a:lnTo>
                <a:lnTo>
                  <a:pt x="544944" y="7670"/>
                </a:lnTo>
                <a:lnTo>
                  <a:pt x="546366" y="13817"/>
                </a:lnTo>
                <a:lnTo>
                  <a:pt x="548005" y="18427"/>
                </a:lnTo>
                <a:lnTo>
                  <a:pt x="549440" y="24561"/>
                </a:lnTo>
                <a:lnTo>
                  <a:pt x="552513" y="27635"/>
                </a:lnTo>
                <a:lnTo>
                  <a:pt x="561721" y="27635"/>
                </a:lnTo>
                <a:lnTo>
                  <a:pt x="566420" y="24561"/>
                </a:lnTo>
                <a:lnTo>
                  <a:pt x="566420" y="19964"/>
                </a:lnTo>
                <a:lnTo>
                  <a:pt x="563994" y="12306"/>
                </a:lnTo>
                <a:lnTo>
                  <a:pt x="557364" y="5943"/>
                </a:lnTo>
                <a:lnTo>
                  <a:pt x="547611" y="1600"/>
                </a:lnTo>
                <a:lnTo>
                  <a:pt x="535724" y="0"/>
                </a:lnTo>
                <a:lnTo>
                  <a:pt x="528840" y="596"/>
                </a:lnTo>
                <a:lnTo>
                  <a:pt x="497878" y="26289"/>
                </a:lnTo>
                <a:lnTo>
                  <a:pt x="494195" y="47599"/>
                </a:lnTo>
                <a:lnTo>
                  <a:pt x="496925" y="64693"/>
                </a:lnTo>
                <a:lnTo>
                  <a:pt x="504545" y="78320"/>
                </a:lnTo>
                <a:lnTo>
                  <a:pt x="516204" y="87350"/>
                </a:lnTo>
                <a:lnTo>
                  <a:pt x="531025" y="90627"/>
                </a:lnTo>
                <a:lnTo>
                  <a:pt x="538797" y="90627"/>
                </a:lnTo>
                <a:lnTo>
                  <a:pt x="548005" y="87553"/>
                </a:lnTo>
                <a:lnTo>
                  <a:pt x="554151" y="81407"/>
                </a:lnTo>
                <a:lnTo>
                  <a:pt x="558266" y="77825"/>
                </a:lnTo>
                <a:lnTo>
                  <a:pt x="561822" y="73533"/>
                </a:lnTo>
                <a:lnTo>
                  <a:pt x="565365" y="67779"/>
                </a:lnTo>
                <a:lnTo>
                  <a:pt x="569493" y="59893"/>
                </a:lnTo>
                <a:close/>
              </a:path>
              <a:path w="659129" h="90804">
                <a:moveTo>
                  <a:pt x="658507" y="58356"/>
                </a:moveTo>
                <a:lnTo>
                  <a:pt x="655434" y="56819"/>
                </a:lnTo>
                <a:lnTo>
                  <a:pt x="648487" y="66662"/>
                </a:lnTo>
                <a:lnTo>
                  <a:pt x="641248" y="73342"/>
                </a:lnTo>
                <a:lnTo>
                  <a:pt x="633425" y="77139"/>
                </a:lnTo>
                <a:lnTo>
                  <a:pt x="624751" y="78333"/>
                </a:lnTo>
                <a:lnTo>
                  <a:pt x="617194" y="77203"/>
                </a:lnTo>
                <a:lnTo>
                  <a:pt x="595185" y="43497"/>
                </a:lnTo>
                <a:lnTo>
                  <a:pt x="594055" y="35318"/>
                </a:lnTo>
                <a:lnTo>
                  <a:pt x="655434" y="35318"/>
                </a:lnTo>
                <a:lnTo>
                  <a:pt x="653859" y="29171"/>
                </a:lnTo>
                <a:lnTo>
                  <a:pt x="635381" y="2654"/>
                </a:lnTo>
                <a:lnTo>
                  <a:pt x="635381" y="29171"/>
                </a:lnTo>
                <a:lnTo>
                  <a:pt x="595477" y="29171"/>
                </a:lnTo>
                <a:lnTo>
                  <a:pt x="597585" y="19100"/>
                </a:lnTo>
                <a:lnTo>
                  <a:pt x="601522" y="11899"/>
                </a:lnTo>
                <a:lnTo>
                  <a:pt x="607453" y="7581"/>
                </a:lnTo>
                <a:lnTo>
                  <a:pt x="615530" y="6134"/>
                </a:lnTo>
                <a:lnTo>
                  <a:pt x="623392" y="7366"/>
                </a:lnTo>
                <a:lnTo>
                  <a:pt x="628916" y="11315"/>
                </a:lnTo>
                <a:lnTo>
                  <a:pt x="632714" y="18453"/>
                </a:lnTo>
                <a:lnTo>
                  <a:pt x="635381" y="29171"/>
                </a:lnTo>
                <a:lnTo>
                  <a:pt x="635381" y="2654"/>
                </a:lnTo>
                <a:lnTo>
                  <a:pt x="635101" y="2489"/>
                </a:lnTo>
                <a:lnTo>
                  <a:pt x="628535" y="596"/>
                </a:lnTo>
                <a:lnTo>
                  <a:pt x="621677" y="0"/>
                </a:lnTo>
                <a:lnTo>
                  <a:pt x="613867" y="571"/>
                </a:lnTo>
                <a:lnTo>
                  <a:pt x="584352" y="24955"/>
                </a:lnTo>
                <a:lnTo>
                  <a:pt x="580136" y="47599"/>
                </a:lnTo>
                <a:lnTo>
                  <a:pt x="582663" y="65341"/>
                </a:lnTo>
                <a:lnTo>
                  <a:pt x="589953" y="78905"/>
                </a:lnTo>
                <a:lnTo>
                  <a:pt x="601548" y="87579"/>
                </a:lnTo>
                <a:lnTo>
                  <a:pt x="616966" y="90627"/>
                </a:lnTo>
                <a:lnTo>
                  <a:pt x="630135" y="88607"/>
                </a:lnTo>
                <a:lnTo>
                  <a:pt x="641731" y="82562"/>
                </a:lnTo>
                <a:lnTo>
                  <a:pt x="645744" y="78333"/>
                </a:lnTo>
                <a:lnTo>
                  <a:pt x="651332" y="72478"/>
                </a:lnTo>
                <a:lnTo>
                  <a:pt x="658507" y="5835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38" name="object 138"/>
          <p:cNvGrpSpPr/>
          <p:nvPr/>
        </p:nvGrpSpPr>
        <p:grpSpPr>
          <a:xfrm>
            <a:off x="6463167" y="5842254"/>
            <a:ext cx="116839" cy="87630"/>
            <a:chOff x="6463167" y="5842254"/>
            <a:chExt cx="116839" cy="87630"/>
          </a:xfrm>
        </p:grpSpPr>
        <p:pic>
          <p:nvPicPr>
            <p:cNvPr id="139" name="object 139"/>
            <p:cNvPicPr/>
            <p:nvPr/>
          </p:nvPicPr>
          <p:blipFill>
            <a:blip r:embed="rId101" cstate="print"/>
            <a:stretch>
              <a:fillRect/>
            </a:stretch>
          </p:blipFill>
          <p:spPr>
            <a:xfrm>
              <a:off x="6463167" y="5842254"/>
              <a:ext cx="70597" cy="87555"/>
            </a:xfrm>
            <a:prstGeom prst="rect">
              <a:avLst/>
            </a:prstGeom>
          </p:spPr>
        </p:pic>
        <p:sp>
          <p:nvSpPr>
            <p:cNvPr id="140" name="object 140"/>
            <p:cNvSpPr/>
            <p:nvPr/>
          </p:nvSpPr>
          <p:spPr>
            <a:xfrm>
              <a:off x="6558320" y="5908289"/>
              <a:ext cx="21590" cy="21590"/>
            </a:xfrm>
            <a:custGeom>
              <a:avLst/>
              <a:gdLst/>
              <a:ahLst/>
              <a:cxnLst/>
              <a:rect l="l" t="t" r="r" b="b"/>
              <a:pathLst>
                <a:path w="21590" h="21589">
                  <a:moveTo>
                    <a:pt x="16779" y="0"/>
                  </a:moveTo>
                  <a:lnTo>
                    <a:pt x="10640" y="0"/>
                  </a:lnTo>
                  <a:lnTo>
                    <a:pt x="4501" y="0"/>
                  </a:lnTo>
                  <a:lnTo>
                    <a:pt x="0" y="6163"/>
                  </a:lnTo>
                  <a:lnTo>
                    <a:pt x="0" y="16913"/>
                  </a:lnTo>
                  <a:lnTo>
                    <a:pt x="4501" y="21520"/>
                  </a:lnTo>
                  <a:lnTo>
                    <a:pt x="16779" y="21520"/>
                  </a:lnTo>
                  <a:lnTo>
                    <a:pt x="21486" y="16913"/>
                  </a:lnTo>
                  <a:lnTo>
                    <a:pt x="21486" y="6163"/>
                  </a:lnTo>
                  <a:lnTo>
                    <a:pt x="1677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41" name="object 141"/>
          <p:cNvPicPr/>
          <p:nvPr/>
        </p:nvPicPr>
        <p:blipFill>
          <a:blip r:embed="rId102" cstate="print"/>
          <a:stretch>
            <a:fillRect/>
          </a:stretch>
        </p:blipFill>
        <p:spPr>
          <a:xfrm>
            <a:off x="6708724" y="5796183"/>
            <a:ext cx="135056" cy="132091"/>
          </a:xfrm>
          <a:prstGeom prst="rect">
            <a:avLst/>
          </a:prstGeom>
        </p:spPr>
      </p:pic>
      <p:sp>
        <p:nvSpPr>
          <p:cNvPr id="142" name="TextBox 141">
            <a:extLst>
              <a:ext uri="{FF2B5EF4-FFF2-40B4-BE49-F238E27FC236}">
                <a16:creationId xmlns:a16="http://schemas.microsoft.com/office/drawing/2014/main" id="{710F6D97-2F76-43D9-A71F-E7E59F7A3F3C}"/>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43" name="Slide Number Placeholder 142">
            <a:extLst>
              <a:ext uri="{FF2B5EF4-FFF2-40B4-BE49-F238E27FC236}">
                <a16:creationId xmlns:a16="http://schemas.microsoft.com/office/drawing/2014/main" id="{C67A8B64-98AF-4E8F-A731-F52C2640AE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27301" y="461899"/>
            <a:ext cx="5086350" cy="696595"/>
          </a:xfrm>
          <a:prstGeom prst="rect">
            <a:avLst/>
          </a:prstGeom>
        </p:spPr>
        <p:txBody>
          <a:bodyPr vert="horz" wrap="square" lIns="0" tIns="13335" rIns="0" bIns="0" rtlCol="0">
            <a:spAutoFit/>
          </a:bodyPr>
          <a:lstStyle/>
          <a:p>
            <a:pPr marL="12700">
              <a:lnSpc>
                <a:spcPct val="100000"/>
              </a:lnSpc>
              <a:spcBef>
                <a:spcPts val="105"/>
              </a:spcBef>
            </a:pPr>
            <a:r>
              <a:rPr sz="4400" spc="-5" dirty="0">
                <a:latin typeface="Calibri"/>
                <a:cs typeface="Calibri"/>
              </a:rPr>
              <a:t>Composition</a:t>
            </a:r>
            <a:r>
              <a:rPr sz="4400" spc="-40" dirty="0">
                <a:latin typeface="Calibri"/>
                <a:cs typeface="Calibri"/>
              </a:rPr>
              <a:t> </a:t>
            </a:r>
            <a:r>
              <a:rPr sz="4400" spc="-10" dirty="0">
                <a:latin typeface="Calibri"/>
                <a:cs typeface="Calibri"/>
              </a:rPr>
              <a:t>Theorem</a:t>
            </a:r>
            <a:endParaRPr sz="4400">
              <a:latin typeface="Calibri"/>
              <a:cs typeface="Calibri"/>
            </a:endParaRPr>
          </a:p>
        </p:txBody>
      </p:sp>
      <p:grpSp>
        <p:nvGrpSpPr>
          <p:cNvPr id="3" name="object 3"/>
          <p:cNvGrpSpPr/>
          <p:nvPr/>
        </p:nvGrpSpPr>
        <p:grpSpPr>
          <a:xfrm>
            <a:off x="1850979" y="2314722"/>
            <a:ext cx="843280" cy="170815"/>
            <a:chOff x="1850979" y="2314722"/>
            <a:chExt cx="843280" cy="170815"/>
          </a:xfrm>
        </p:grpSpPr>
        <p:pic>
          <p:nvPicPr>
            <p:cNvPr id="4" name="object 4"/>
            <p:cNvPicPr/>
            <p:nvPr/>
          </p:nvPicPr>
          <p:blipFill>
            <a:blip r:embed="rId2" cstate="print"/>
            <a:stretch>
              <a:fillRect/>
            </a:stretch>
          </p:blipFill>
          <p:spPr>
            <a:xfrm>
              <a:off x="1850979" y="2314722"/>
              <a:ext cx="466651" cy="170737"/>
            </a:xfrm>
            <a:prstGeom prst="rect">
              <a:avLst/>
            </a:prstGeom>
          </p:spPr>
        </p:pic>
        <p:pic>
          <p:nvPicPr>
            <p:cNvPr id="5" name="object 5"/>
            <p:cNvPicPr/>
            <p:nvPr/>
          </p:nvPicPr>
          <p:blipFill>
            <a:blip r:embed="rId3" cstate="print"/>
            <a:stretch>
              <a:fillRect/>
            </a:stretch>
          </p:blipFill>
          <p:spPr>
            <a:xfrm>
              <a:off x="2336827" y="2372928"/>
              <a:ext cx="357180" cy="112531"/>
            </a:xfrm>
            <a:prstGeom prst="rect">
              <a:avLst/>
            </a:prstGeom>
          </p:spPr>
        </p:pic>
      </p:grpSp>
      <p:grpSp>
        <p:nvGrpSpPr>
          <p:cNvPr id="6" name="object 6"/>
          <p:cNvGrpSpPr/>
          <p:nvPr/>
        </p:nvGrpSpPr>
        <p:grpSpPr>
          <a:xfrm>
            <a:off x="2788121" y="2316662"/>
            <a:ext cx="182880" cy="168910"/>
            <a:chOff x="2788121" y="2316662"/>
            <a:chExt cx="182880" cy="168910"/>
          </a:xfrm>
        </p:grpSpPr>
        <p:pic>
          <p:nvPicPr>
            <p:cNvPr id="7" name="object 7"/>
            <p:cNvPicPr/>
            <p:nvPr/>
          </p:nvPicPr>
          <p:blipFill>
            <a:blip r:embed="rId4" cstate="print"/>
            <a:stretch>
              <a:fillRect/>
            </a:stretch>
          </p:blipFill>
          <p:spPr>
            <a:xfrm>
              <a:off x="2788121" y="2316662"/>
              <a:ext cx="109445" cy="166858"/>
            </a:xfrm>
            <a:prstGeom prst="rect">
              <a:avLst/>
            </a:prstGeom>
          </p:spPr>
        </p:pic>
        <p:sp>
          <p:nvSpPr>
            <p:cNvPr id="8" name="object 8"/>
            <p:cNvSpPr/>
            <p:nvPr/>
          </p:nvSpPr>
          <p:spPr>
            <a:xfrm>
              <a:off x="2918682" y="2372928"/>
              <a:ext cx="52069" cy="113030"/>
            </a:xfrm>
            <a:custGeom>
              <a:avLst/>
              <a:gdLst/>
              <a:ahLst/>
              <a:cxnLst/>
              <a:rect l="l" t="t" r="r" b="b"/>
              <a:pathLst>
                <a:path w="52069" h="113030">
                  <a:moveTo>
                    <a:pt x="21141" y="85381"/>
                  </a:moveTo>
                  <a:lnTo>
                    <a:pt x="7704" y="85381"/>
                  </a:lnTo>
                  <a:lnTo>
                    <a:pt x="0" y="91199"/>
                  </a:lnTo>
                  <a:lnTo>
                    <a:pt x="0" y="106713"/>
                  </a:lnTo>
                  <a:lnTo>
                    <a:pt x="7704" y="112531"/>
                  </a:lnTo>
                  <a:lnTo>
                    <a:pt x="21141" y="112531"/>
                  </a:lnTo>
                  <a:lnTo>
                    <a:pt x="26900" y="106713"/>
                  </a:lnTo>
                  <a:lnTo>
                    <a:pt x="26900" y="91199"/>
                  </a:lnTo>
                  <a:lnTo>
                    <a:pt x="21141" y="85381"/>
                  </a:lnTo>
                  <a:close/>
                </a:path>
                <a:path w="52069" h="113030">
                  <a:moveTo>
                    <a:pt x="46096" y="0"/>
                  </a:moveTo>
                  <a:lnTo>
                    <a:pt x="30739" y="0"/>
                  </a:lnTo>
                  <a:lnTo>
                    <a:pt x="24980" y="7757"/>
                  </a:lnTo>
                  <a:lnTo>
                    <a:pt x="24980" y="21332"/>
                  </a:lnTo>
                  <a:lnTo>
                    <a:pt x="30739" y="29089"/>
                  </a:lnTo>
                  <a:lnTo>
                    <a:pt x="46096" y="29089"/>
                  </a:lnTo>
                  <a:lnTo>
                    <a:pt x="51855" y="21332"/>
                  </a:lnTo>
                  <a:lnTo>
                    <a:pt x="51855" y="7757"/>
                  </a:lnTo>
                  <a:lnTo>
                    <a:pt x="4609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object 9"/>
          <p:cNvPicPr/>
          <p:nvPr/>
        </p:nvPicPr>
        <p:blipFill>
          <a:blip r:embed="rId5" cstate="print"/>
          <a:stretch>
            <a:fillRect/>
          </a:stretch>
        </p:blipFill>
        <p:spPr>
          <a:xfrm>
            <a:off x="3114562" y="2318601"/>
            <a:ext cx="322627" cy="166858"/>
          </a:xfrm>
          <a:prstGeom prst="rect">
            <a:avLst/>
          </a:prstGeom>
        </p:spPr>
      </p:pic>
      <p:grpSp>
        <p:nvGrpSpPr>
          <p:cNvPr id="10" name="object 10"/>
          <p:cNvGrpSpPr/>
          <p:nvPr/>
        </p:nvGrpSpPr>
        <p:grpSpPr>
          <a:xfrm>
            <a:off x="3531277" y="2349630"/>
            <a:ext cx="672465" cy="170815"/>
            <a:chOff x="3531277" y="2349630"/>
            <a:chExt cx="672465" cy="170815"/>
          </a:xfrm>
        </p:grpSpPr>
        <p:pic>
          <p:nvPicPr>
            <p:cNvPr id="11" name="object 11"/>
            <p:cNvPicPr/>
            <p:nvPr/>
          </p:nvPicPr>
          <p:blipFill>
            <a:blip r:embed="rId6" cstate="print"/>
            <a:stretch>
              <a:fillRect/>
            </a:stretch>
          </p:blipFill>
          <p:spPr>
            <a:xfrm>
              <a:off x="3531277" y="2349630"/>
              <a:ext cx="103711" cy="137768"/>
            </a:xfrm>
            <a:prstGeom prst="rect">
              <a:avLst/>
            </a:prstGeom>
          </p:spPr>
        </p:pic>
        <p:pic>
          <p:nvPicPr>
            <p:cNvPr id="12" name="object 12"/>
            <p:cNvPicPr/>
            <p:nvPr/>
          </p:nvPicPr>
          <p:blipFill>
            <a:blip r:embed="rId7" cstate="print"/>
            <a:stretch>
              <a:fillRect/>
            </a:stretch>
          </p:blipFill>
          <p:spPr>
            <a:xfrm>
              <a:off x="3654185" y="2349630"/>
              <a:ext cx="240057" cy="137768"/>
            </a:xfrm>
            <a:prstGeom prst="rect">
              <a:avLst/>
            </a:prstGeom>
          </p:spPr>
        </p:pic>
        <p:pic>
          <p:nvPicPr>
            <p:cNvPr id="13" name="object 13"/>
            <p:cNvPicPr/>
            <p:nvPr/>
          </p:nvPicPr>
          <p:blipFill>
            <a:blip r:embed="rId8" cstate="print"/>
            <a:stretch>
              <a:fillRect/>
            </a:stretch>
          </p:blipFill>
          <p:spPr>
            <a:xfrm>
              <a:off x="3921118" y="2349630"/>
              <a:ext cx="190172" cy="137768"/>
            </a:xfrm>
            <a:prstGeom prst="rect">
              <a:avLst/>
            </a:prstGeom>
          </p:spPr>
        </p:pic>
        <p:sp>
          <p:nvSpPr>
            <p:cNvPr id="14" name="object 14"/>
            <p:cNvSpPr/>
            <p:nvPr/>
          </p:nvSpPr>
          <p:spPr>
            <a:xfrm>
              <a:off x="4142004" y="2403957"/>
              <a:ext cx="61594" cy="116839"/>
            </a:xfrm>
            <a:custGeom>
              <a:avLst/>
              <a:gdLst/>
              <a:ahLst/>
              <a:cxnLst/>
              <a:rect l="l" t="t" r="r" b="b"/>
              <a:pathLst>
                <a:path w="61595" h="116839">
                  <a:moveTo>
                    <a:pt x="38392" y="0"/>
                  </a:moveTo>
                  <a:lnTo>
                    <a:pt x="32505" y="0"/>
                  </a:lnTo>
                  <a:lnTo>
                    <a:pt x="24223" y="6741"/>
                  </a:lnTo>
                  <a:lnTo>
                    <a:pt x="14813" y="10204"/>
                  </a:lnTo>
                  <a:lnTo>
                    <a:pt x="6122" y="11479"/>
                  </a:lnTo>
                  <a:lnTo>
                    <a:pt x="0" y="11661"/>
                  </a:lnTo>
                  <a:lnTo>
                    <a:pt x="0" y="17479"/>
                  </a:lnTo>
                  <a:lnTo>
                    <a:pt x="15357" y="17479"/>
                  </a:lnTo>
                  <a:lnTo>
                    <a:pt x="24827" y="13601"/>
                  </a:lnTo>
                  <a:lnTo>
                    <a:pt x="24827" y="108679"/>
                  </a:lnTo>
                  <a:lnTo>
                    <a:pt x="0" y="108679"/>
                  </a:lnTo>
                  <a:lnTo>
                    <a:pt x="0" y="116436"/>
                  </a:lnTo>
                  <a:lnTo>
                    <a:pt x="5590" y="115315"/>
                  </a:lnTo>
                  <a:lnTo>
                    <a:pt x="14589" y="114739"/>
                  </a:lnTo>
                  <a:lnTo>
                    <a:pt x="37348" y="114527"/>
                  </a:lnTo>
                  <a:lnTo>
                    <a:pt x="46743" y="114739"/>
                  </a:lnTo>
                  <a:lnTo>
                    <a:pt x="55801" y="115315"/>
                  </a:lnTo>
                  <a:lnTo>
                    <a:pt x="61428" y="116436"/>
                  </a:lnTo>
                  <a:lnTo>
                    <a:pt x="61428" y="108679"/>
                  </a:lnTo>
                  <a:lnTo>
                    <a:pt x="38392" y="108679"/>
                  </a:lnTo>
                  <a:lnTo>
                    <a:pt x="38392" y="5843"/>
                  </a:lnTo>
                  <a:lnTo>
                    <a:pt x="3839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object 15"/>
          <p:cNvSpPr/>
          <p:nvPr/>
        </p:nvSpPr>
        <p:spPr>
          <a:xfrm>
            <a:off x="4322450" y="2376806"/>
            <a:ext cx="27305" cy="104775"/>
          </a:xfrm>
          <a:custGeom>
            <a:avLst/>
            <a:gdLst/>
            <a:ahLst/>
            <a:cxnLst/>
            <a:rect l="l" t="t" r="r" b="b"/>
            <a:pathLst>
              <a:path w="27304" h="104775">
                <a:moveTo>
                  <a:pt x="21244" y="0"/>
                </a:moveTo>
                <a:lnTo>
                  <a:pt x="5886" y="0"/>
                </a:lnTo>
                <a:lnTo>
                  <a:pt x="0" y="5817"/>
                </a:lnTo>
                <a:lnTo>
                  <a:pt x="0" y="19393"/>
                </a:lnTo>
                <a:lnTo>
                  <a:pt x="5886" y="25211"/>
                </a:lnTo>
                <a:lnTo>
                  <a:pt x="21244" y="25211"/>
                </a:lnTo>
                <a:lnTo>
                  <a:pt x="26874" y="19393"/>
                </a:lnTo>
                <a:lnTo>
                  <a:pt x="26874" y="5817"/>
                </a:lnTo>
                <a:lnTo>
                  <a:pt x="21244" y="0"/>
                </a:lnTo>
                <a:close/>
              </a:path>
              <a:path w="27304" h="104775">
                <a:moveTo>
                  <a:pt x="21244" y="79563"/>
                </a:moveTo>
                <a:lnTo>
                  <a:pt x="5886" y="79563"/>
                </a:lnTo>
                <a:lnTo>
                  <a:pt x="0" y="85381"/>
                </a:lnTo>
                <a:lnTo>
                  <a:pt x="0" y="98956"/>
                </a:lnTo>
                <a:lnTo>
                  <a:pt x="5886" y="104774"/>
                </a:lnTo>
                <a:lnTo>
                  <a:pt x="21244" y="104774"/>
                </a:lnTo>
                <a:lnTo>
                  <a:pt x="26874" y="98956"/>
                </a:lnTo>
                <a:lnTo>
                  <a:pt x="26874" y="85381"/>
                </a:lnTo>
                <a:lnTo>
                  <a:pt x="21244" y="7956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6" name="object 16"/>
          <p:cNvPicPr/>
          <p:nvPr/>
        </p:nvPicPr>
        <p:blipFill>
          <a:blip r:embed="rId9" cstate="print"/>
          <a:stretch>
            <a:fillRect/>
          </a:stretch>
        </p:blipFill>
        <p:spPr>
          <a:xfrm>
            <a:off x="4443515" y="2314722"/>
            <a:ext cx="174815" cy="180433"/>
          </a:xfrm>
          <a:prstGeom prst="rect">
            <a:avLst/>
          </a:prstGeom>
        </p:spPr>
      </p:pic>
      <p:pic>
        <p:nvPicPr>
          <p:cNvPr id="17" name="object 17"/>
          <p:cNvPicPr/>
          <p:nvPr/>
        </p:nvPicPr>
        <p:blipFill>
          <a:blip r:embed="rId10" cstate="print"/>
          <a:stretch>
            <a:fillRect/>
          </a:stretch>
        </p:blipFill>
        <p:spPr>
          <a:xfrm>
            <a:off x="4934943" y="2308879"/>
            <a:ext cx="151779" cy="178520"/>
          </a:xfrm>
          <a:prstGeom prst="rect">
            <a:avLst/>
          </a:prstGeom>
        </p:spPr>
      </p:pic>
      <p:pic>
        <p:nvPicPr>
          <p:cNvPr id="18" name="object 18"/>
          <p:cNvPicPr/>
          <p:nvPr/>
        </p:nvPicPr>
        <p:blipFill>
          <a:blip r:embed="rId11" cstate="print"/>
          <a:stretch>
            <a:fillRect/>
          </a:stretch>
        </p:blipFill>
        <p:spPr>
          <a:xfrm>
            <a:off x="4719943" y="2361292"/>
            <a:ext cx="119017" cy="118349"/>
          </a:xfrm>
          <a:prstGeom prst="rect">
            <a:avLst/>
          </a:prstGeom>
        </p:spPr>
      </p:pic>
      <p:pic>
        <p:nvPicPr>
          <p:cNvPr id="19" name="object 19"/>
          <p:cNvPicPr/>
          <p:nvPr/>
        </p:nvPicPr>
        <p:blipFill>
          <a:blip r:embed="rId12" cstate="print"/>
          <a:stretch>
            <a:fillRect/>
          </a:stretch>
        </p:blipFill>
        <p:spPr>
          <a:xfrm>
            <a:off x="5405638" y="2314722"/>
            <a:ext cx="153571" cy="178494"/>
          </a:xfrm>
          <a:prstGeom prst="rect">
            <a:avLst/>
          </a:prstGeom>
        </p:spPr>
      </p:pic>
      <p:pic>
        <p:nvPicPr>
          <p:cNvPr id="20" name="object 20"/>
          <p:cNvPicPr/>
          <p:nvPr/>
        </p:nvPicPr>
        <p:blipFill>
          <a:blip r:embed="rId13" cstate="print"/>
          <a:stretch>
            <a:fillRect/>
          </a:stretch>
        </p:blipFill>
        <p:spPr>
          <a:xfrm>
            <a:off x="5188591" y="2361292"/>
            <a:ext cx="117225" cy="118349"/>
          </a:xfrm>
          <a:prstGeom prst="rect">
            <a:avLst/>
          </a:prstGeom>
        </p:spPr>
      </p:pic>
      <p:pic>
        <p:nvPicPr>
          <p:cNvPr id="21" name="object 21"/>
          <p:cNvPicPr/>
          <p:nvPr/>
        </p:nvPicPr>
        <p:blipFill>
          <a:blip r:embed="rId14" cstate="print"/>
          <a:stretch>
            <a:fillRect/>
          </a:stretch>
        </p:blipFill>
        <p:spPr>
          <a:xfrm>
            <a:off x="5651352" y="2376806"/>
            <a:ext cx="214999" cy="87320"/>
          </a:xfrm>
          <a:prstGeom prst="rect">
            <a:avLst/>
          </a:prstGeom>
        </p:spPr>
      </p:pic>
      <p:pic>
        <p:nvPicPr>
          <p:cNvPr id="22" name="object 22"/>
          <p:cNvPicPr/>
          <p:nvPr/>
        </p:nvPicPr>
        <p:blipFill>
          <a:blip r:embed="rId15" cstate="print"/>
          <a:stretch>
            <a:fillRect/>
          </a:stretch>
        </p:blipFill>
        <p:spPr>
          <a:xfrm>
            <a:off x="5958494" y="2305000"/>
            <a:ext cx="207576" cy="215393"/>
          </a:xfrm>
          <a:prstGeom prst="rect">
            <a:avLst/>
          </a:prstGeom>
        </p:spPr>
      </p:pic>
      <p:pic>
        <p:nvPicPr>
          <p:cNvPr id="23" name="object 23"/>
          <p:cNvPicPr/>
          <p:nvPr/>
        </p:nvPicPr>
        <p:blipFill>
          <a:blip r:embed="rId16" cstate="print"/>
          <a:stretch>
            <a:fillRect/>
          </a:stretch>
        </p:blipFill>
        <p:spPr>
          <a:xfrm>
            <a:off x="6290720" y="2314722"/>
            <a:ext cx="341951" cy="170737"/>
          </a:xfrm>
          <a:prstGeom prst="rect">
            <a:avLst/>
          </a:prstGeom>
        </p:spPr>
      </p:pic>
      <p:grpSp>
        <p:nvGrpSpPr>
          <p:cNvPr id="24" name="object 24"/>
          <p:cNvGrpSpPr/>
          <p:nvPr/>
        </p:nvGrpSpPr>
        <p:grpSpPr>
          <a:xfrm>
            <a:off x="6728653" y="2349630"/>
            <a:ext cx="678180" cy="170815"/>
            <a:chOff x="6728653" y="2349630"/>
            <a:chExt cx="678180" cy="170815"/>
          </a:xfrm>
        </p:grpSpPr>
        <p:pic>
          <p:nvPicPr>
            <p:cNvPr id="25" name="object 25"/>
            <p:cNvPicPr/>
            <p:nvPr/>
          </p:nvPicPr>
          <p:blipFill>
            <a:blip r:embed="rId17" cstate="print"/>
            <a:stretch>
              <a:fillRect/>
            </a:stretch>
          </p:blipFill>
          <p:spPr>
            <a:xfrm>
              <a:off x="6728653" y="2349630"/>
              <a:ext cx="103660" cy="137768"/>
            </a:xfrm>
            <a:prstGeom prst="rect">
              <a:avLst/>
            </a:prstGeom>
          </p:spPr>
        </p:pic>
        <p:pic>
          <p:nvPicPr>
            <p:cNvPr id="26" name="object 26"/>
            <p:cNvPicPr/>
            <p:nvPr/>
          </p:nvPicPr>
          <p:blipFill>
            <a:blip r:embed="rId18" cstate="print"/>
            <a:stretch>
              <a:fillRect/>
            </a:stretch>
          </p:blipFill>
          <p:spPr>
            <a:xfrm>
              <a:off x="6851510" y="2349630"/>
              <a:ext cx="238291" cy="137768"/>
            </a:xfrm>
            <a:prstGeom prst="rect">
              <a:avLst/>
            </a:prstGeom>
          </p:spPr>
        </p:pic>
        <p:pic>
          <p:nvPicPr>
            <p:cNvPr id="27" name="object 27"/>
            <p:cNvPicPr/>
            <p:nvPr/>
          </p:nvPicPr>
          <p:blipFill>
            <a:blip r:embed="rId19" cstate="print"/>
            <a:stretch>
              <a:fillRect/>
            </a:stretch>
          </p:blipFill>
          <p:spPr>
            <a:xfrm>
              <a:off x="7118468" y="2349630"/>
              <a:ext cx="190172" cy="137768"/>
            </a:xfrm>
            <a:prstGeom prst="rect">
              <a:avLst/>
            </a:prstGeom>
          </p:spPr>
        </p:pic>
        <p:pic>
          <p:nvPicPr>
            <p:cNvPr id="28" name="object 28"/>
            <p:cNvPicPr/>
            <p:nvPr/>
          </p:nvPicPr>
          <p:blipFill>
            <a:blip r:embed="rId20" cstate="print"/>
            <a:stretch>
              <a:fillRect/>
            </a:stretch>
          </p:blipFill>
          <p:spPr>
            <a:xfrm>
              <a:off x="7331676" y="2403957"/>
              <a:ext cx="74993" cy="116436"/>
            </a:xfrm>
            <a:prstGeom prst="rect">
              <a:avLst/>
            </a:prstGeom>
          </p:spPr>
        </p:pic>
      </p:grpSp>
      <p:sp>
        <p:nvSpPr>
          <p:cNvPr id="29" name="object 29"/>
          <p:cNvSpPr/>
          <p:nvPr/>
        </p:nvSpPr>
        <p:spPr>
          <a:xfrm>
            <a:off x="7519800" y="2376806"/>
            <a:ext cx="27305" cy="104775"/>
          </a:xfrm>
          <a:custGeom>
            <a:avLst/>
            <a:gdLst/>
            <a:ahLst/>
            <a:cxnLst/>
            <a:rect l="l" t="t" r="r" b="b"/>
            <a:pathLst>
              <a:path w="27304" h="104775">
                <a:moveTo>
                  <a:pt x="21244" y="0"/>
                </a:moveTo>
                <a:lnTo>
                  <a:pt x="5886" y="0"/>
                </a:lnTo>
                <a:lnTo>
                  <a:pt x="0" y="5817"/>
                </a:lnTo>
                <a:lnTo>
                  <a:pt x="0" y="19393"/>
                </a:lnTo>
                <a:lnTo>
                  <a:pt x="5886" y="25211"/>
                </a:lnTo>
                <a:lnTo>
                  <a:pt x="21244" y="25211"/>
                </a:lnTo>
                <a:lnTo>
                  <a:pt x="26874" y="19393"/>
                </a:lnTo>
                <a:lnTo>
                  <a:pt x="26874" y="5817"/>
                </a:lnTo>
                <a:lnTo>
                  <a:pt x="21244" y="0"/>
                </a:lnTo>
                <a:close/>
              </a:path>
              <a:path w="27304" h="104775">
                <a:moveTo>
                  <a:pt x="21244" y="79563"/>
                </a:moveTo>
                <a:lnTo>
                  <a:pt x="5886" y="79563"/>
                </a:lnTo>
                <a:lnTo>
                  <a:pt x="0" y="85381"/>
                </a:lnTo>
                <a:lnTo>
                  <a:pt x="0" y="98956"/>
                </a:lnTo>
                <a:lnTo>
                  <a:pt x="5886" y="104774"/>
                </a:lnTo>
                <a:lnTo>
                  <a:pt x="21244" y="104774"/>
                </a:lnTo>
                <a:lnTo>
                  <a:pt x="26874" y="98956"/>
                </a:lnTo>
                <a:lnTo>
                  <a:pt x="26874" y="85381"/>
                </a:lnTo>
                <a:lnTo>
                  <a:pt x="21244" y="7956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object 30"/>
          <p:cNvPicPr/>
          <p:nvPr/>
        </p:nvPicPr>
        <p:blipFill>
          <a:blip r:embed="rId21" cstate="print"/>
          <a:stretch>
            <a:fillRect/>
          </a:stretch>
        </p:blipFill>
        <p:spPr>
          <a:xfrm>
            <a:off x="1597492" y="2611592"/>
            <a:ext cx="172836" cy="180457"/>
          </a:xfrm>
          <a:prstGeom prst="rect">
            <a:avLst/>
          </a:prstGeom>
        </p:spPr>
      </p:pic>
      <p:pic>
        <p:nvPicPr>
          <p:cNvPr id="31" name="object 31"/>
          <p:cNvPicPr/>
          <p:nvPr/>
        </p:nvPicPr>
        <p:blipFill>
          <a:blip r:embed="rId22" cstate="print"/>
          <a:stretch>
            <a:fillRect/>
          </a:stretch>
        </p:blipFill>
        <p:spPr>
          <a:xfrm>
            <a:off x="1889397" y="2658162"/>
            <a:ext cx="119043" cy="118365"/>
          </a:xfrm>
          <a:prstGeom prst="rect">
            <a:avLst/>
          </a:prstGeom>
        </p:spPr>
      </p:pic>
      <p:pic>
        <p:nvPicPr>
          <p:cNvPr id="32" name="object 32"/>
          <p:cNvPicPr/>
          <p:nvPr/>
        </p:nvPicPr>
        <p:blipFill>
          <a:blip r:embed="rId23" cstate="print"/>
          <a:stretch>
            <a:fillRect/>
          </a:stretch>
        </p:blipFill>
        <p:spPr>
          <a:xfrm>
            <a:off x="2121750" y="2605775"/>
            <a:ext cx="151702" cy="178512"/>
          </a:xfrm>
          <a:prstGeom prst="rect">
            <a:avLst/>
          </a:prstGeom>
        </p:spPr>
      </p:pic>
      <p:pic>
        <p:nvPicPr>
          <p:cNvPr id="33" name="object 33"/>
          <p:cNvPicPr/>
          <p:nvPr/>
        </p:nvPicPr>
        <p:blipFill>
          <a:blip r:embed="rId24" cstate="print"/>
          <a:stretch>
            <a:fillRect/>
          </a:stretch>
        </p:blipFill>
        <p:spPr>
          <a:xfrm>
            <a:off x="2390602" y="2658162"/>
            <a:ext cx="119068" cy="118365"/>
          </a:xfrm>
          <a:prstGeom prst="rect">
            <a:avLst/>
          </a:prstGeom>
        </p:spPr>
      </p:pic>
      <p:pic>
        <p:nvPicPr>
          <p:cNvPr id="34" name="object 34"/>
          <p:cNvPicPr/>
          <p:nvPr/>
        </p:nvPicPr>
        <p:blipFill>
          <a:blip r:embed="rId25" cstate="print"/>
          <a:stretch>
            <a:fillRect/>
          </a:stretch>
        </p:blipFill>
        <p:spPr>
          <a:xfrm>
            <a:off x="2626795" y="2611592"/>
            <a:ext cx="151702" cy="178517"/>
          </a:xfrm>
          <a:prstGeom prst="rect">
            <a:avLst/>
          </a:prstGeom>
        </p:spPr>
      </p:pic>
      <p:grpSp>
        <p:nvGrpSpPr>
          <p:cNvPr id="35" name="object 35"/>
          <p:cNvGrpSpPr/>
          <p:nvPr/>
        </p:nvGrpSpPr>
        <p:grpSpPr>
          <a:xfrm>
            <a:off x="2767446" y="2601896"/>
            <a:ext cx="4800600" cy="493395"/>
            <a:chOff x="2767446" y="2601896"/>
            <a:chExt cx="4800600" cy="493395"/>
          </a:xfrm>
        </p:grpSpPr>
        <p:pic>
          <p:nvPicPr>
            <p:cNvPr id="36" name="object 36"/>
            <p:cNvPicPr/>
            <p:nvPr/>
          </p:nvPicPr>
          <p:blipFill>
            <a:blip r:embed="rId26" cstate="print"/>
            <a:stretch>
              <a:fillRect/>
            </a:stretch>
          </p:blipFill>
          <p:spPr>
            <a:xfrm>
              <a:off x="2912923" y="2673676"/>
              <a:ext cx="217021" cy="87325"/>
            </a:xfrm>
            <a:prstGeom prst="rect">
              <a:avLst/>
            </a:prstGeom>
          </p:spPr>
        </p:pic>
        <p:pic>
          <p:nvPicPr>
            <p:cNvPr id="37" name="object 37"/>
            <p:cNvPicPr/>
            <p:nvPr/>
          </p:nvPicPr>
          <p:blipFill>
            <a:blip r:embed="rId27" cstate="print"/>
            <a:stretch>
              <a:fillRect/>
            </a:stretch>
          </p:blipFill>
          <p:spPr>
            <a:xfrm>
              <a:off x="3608088" y="2611592"/>
              <a:ext cx="226619" cy="170755"/>
            </a:xfrm>
            <a:prstGeom prst="rect">
              <a:avLst/>
            </a:prstGeom>
          </p:spPr>
        </p:pic>
        <p:pic>
          <p:nvPicPr>
            <p:cNvPr id="38" name="object 38"/>
            <p:cNvPicPr/>
            <p:nvPr/>
          </p:nvPicPr>
          <p:blipFill>
            <a:blip r:embed="rId28" cstate="print"/>
            <a:stretch>
              <a:fillRect/>
            </a:stretch>
          </p:blipFill>
          <p:spPr>
            <a:xfrm>
              <a:off x="3951832" y="2636829"/>
              <a:ext cx="355261" cy="145518"/>
            </a:xfrm>
            <a:prstGeom prst="rect">
              <a:avLst/>
            </a:prstGeom>
          </p:spPr>
        </p:pic>
        <p:pic>
          <p:nvPicPr>
            <p:cNvPr id="39" name="object 39"/>
            <p:cNvPicPr/>
            <p:nvPr/>
          </p:nvPicPr>
          <p:blipFill>
            <a:blip r:embed="rId29" cstate="print"/>
            <a:stretch>
              <a:fillRect/>
            </a:stretch>
          </p:blipFill>
          <p:spPr>
            <a:xfrm>
              <a:off x="4431997" y="2611592"/>
              <a:ext cx="1280783" cy="170755"/>
            </a:xfrm>
            <a:prstGeom prst="rect">
              <a:avLst/>
            </a:prstGeom>
          </p:spPr>
        </p:pic>
        <p:pic>
          <p:nvPicPr>
            <p:cNvPr id="40" name="object 40"/>
            <p:cNvPicPr/>
            <p:nvPr/>
          </p:nvPicPr>
          <p:blipFill>
            <a:blip r:embed="rId30" cstate="print"/>
            <a:stretch>
              <a:fillRect/>
            </a:stretch>
          </p:blipFill>
          <p:spPr>
            <a:xfrm>
              <a:off x="3143348" y="2601896"/>
              <a:ext cx="1321344" cy="477556"/>
            </a:xfrm>
            <a:prstGeom prst="rect">
              <a:avLst/>
            </a:prstGeom>
          </p:spPr>
        </p:pic>
        <p:pic>
          <p:nvPicPr>
            <p:cNvPr id="41" name="object 41"/>
            <p:cNvPicPr/>
            <p:nvPr/>
          </p:nvPicPr>
          <p:blipFill>
            <a:blip r:embed="rId31" cstate="print"/>
            <a:stretch>
              <a:fillRect/>
            </a:stretch>
          </p:blipFill>
          <p:spPr>
            <a:xfrm>
              <a:off x="2767446" y="2875801"/>
              <a:ext cx="291532" cy="170678"/>
            </a:xfrm>
            <a:prstGeom prst="rect">
              <a:avLst/>
            </a:prstGeom>
          </p:spPr>
        </p:pic>
        <p:sp>
          <p:nvSpPr>
            <p:cNvPr id="42" name="object 42"/>
            <p:cNvSpPr/>
            <p:nvPr/>
          </p:nvSpPr>
          <p:spPr>
            <a:xfrm>
              <a:off x="4558766" y="2611602"/>
              <a:ext cx="2997835" cy="434975"/>
            </a:xfrm>
            <a:custGeom>
              <a:avLst/>
              <a:gdLst/>
              <a:ahLst/>
              <a:cxnLst/>
              <a:rect l="l" t="t" r="r" b="b"/>
              <a:pathLst>
                <a:path w="2997834" h="434975">
                  <a:moveTo>
                    <a:pt x="86156" y="322376"/>
                  </a:moveTo>
                  <a:lnTo>
                    <a:pt x="82321" y="322376"/>
                  </a:lnTo>
                  <a:lnTo>
                    <a:pt x="80543" y="326275"/>
                  </a:lnTo>
                  <a:lnTo>
                    <a:pt x="78486" y="328218"/>
                  </a:lnTo>
                  <a:lnTo>
                    <a:pt x="70827" y="328218"/>
                  </a:lnTo>
                  <a:lnTo>
                    <a:pt x="66992" y="326275"/>
                  </a:lnTo>
                  <a:lnTo>
                    <a:pt x="59321" y="324332"/>
                  </a:lnTo>
                  <a:lnTo>
                    <a:pt x="51650" y="324332"/>
                  </a:lnTo>
                  <a:lnTo>
                    <a:pt x="39941" y="326123"/>
                  </a:lnTo>
                  <a:lnTo>
                    <a:pt x="30911" y="331368"/>
                  </a:lnTo>
                  <a:lnTo>
                    <a:pt x="25082" y="339877"/>
                  </a:lnTo>
                  <a:lnTo>
                    <a:pt x="23012" y="351472"/>
                  </a:lnTo>
                  <a:lnTo>
                    <a:pt x="24041" y="357695"/>
                  </a:lnTo>
                  <a:lnTo>
                    <a:pt x="27038" y="364820"/>
                  </a:lnTo>
                  <a:lnTo>
                    <a:pt x="31851" y="373024"/>
                  </a:lnTo>
                  <a:lnTo>
                    <a:pt x="38354" y="382498"/>
                  </a:lnTo>
                  <a:lnTo>
                    <a:pt x="44424" y="390880"/>
                  </a:lnTo>
                  <a:lnTo>
                    <a:pt x="48552" y="398513"/>
                  </a:lnTo>
                  <a:lnTo>
                    <a:pt x="50901" y="405422"/>
                  </a:lnTo>
                  <a:lnTo>
                    <a:pt x="51650" y="411607"/>
                  </a:lnTo>
                  <a:lnTo>
                    <a:pt x="51650" y="421322"/>
                  </a:lnTo>
                  <a:lnTo>
                    <a:pt x="43980" y="429069"/>
                  </a:lnTo>
                  <a:lnTo>
                    <a:pt x="34518" y="429069"/>
                  </a:lnTo>
                  <a:lnTo>
                    <a:pt x="25425" y="427189"/>
                  </a:lnTo>
                  <a:lnTo>
                    <a:pt x="18351" y="421309"/>
                  </a:lnTo>
                  <a:lnTo>
                    <a:pt x="13093" y="411073"/>
                  </a:lnTo>
                  <a:lnTo>
                    <a:pt x="9461" y="396100"/>
                  </a:lnTo>
                  <a:lnTo>
                    <a:pt x="5626" y="396100"/>
                  </a:lnTo>
                  <a:lnTo>
                    <a:pt x="0" y="434886"/>
                  </a:lnTo>
                  <a:lnTo>
                    <a:pt x="3835" y="434886"/>
                  </a:lnTo>
                  <a:lnTo>
                    <a:pt x="5626" y="431012"/>
                  </a:lnTo>
                  <a:lnTo>
                    <a:pt x="17132" y="431012"/>
                  </a:lnTo>
                  <a:lnTo>
                    <a:pt x="23012" y="432943"/>
                  </a:lnTo>
                  <a:lnTo>
                    <a:pt x="26847" y="434886"/>
                  </a:lnTo>
                  <a:lnTo>
                    <a:pt x="36309" y="434886"/>
                  </a:lnTo>
                  <a:lnTo>
                    <a:pt x="49784" y="432485"/>
                  </a:lnTo>
                  <a:lnTo>
                    <a:pt x="60756" y="425919"/>
                  </a:lnTo>
                  <a:lnTo>
                    <a:pt x="68122" y="416064"/>
                  </a:lnTo>
                  <a:lnTo>
                    <a:pt x="70827" y="403847"/>
                  </a:lnTo>
                  <a:lnTo>
                    <a:pt x="69761" y="396214"/>
                  </a:lnTo>
                  <a:lnTo>
                    <a:pt x="66573" y="387845"/>
                  </a:lnTo>
                  <a:lnTo>
                    <a:pt x="61226" y="378752"/>
                  </a:lnTo>
                  <a:lnTo>
                    <a:pt x="47472" y="360883"/>
                  </a:lnTo>
                  <a:lnTo>
                    <a:pt x="43268" y="353910"/>
                  </a:lnTo>
                  <a:lnTo>
                    <a:pt x="40894" y="347662"/>
                  </a:lnTo>
                  <a:lnTo>
                    <a:pt x="40144" y="341782"/>
                  </a:lnTo>
                  <a:lnTo>
                    <a:pt x="40144" y="334022"/>
                  </a:lnTo>
                  <a:lnTo>
                    <a:pt x="46024" y="330149"/>
                  </a:lnTo>
                  <a:lnTo>
                    <a:pt x="53695" y="330149"/>
                  </a:lnTo>
                  <a:lnTo>
                    <a:pt x="62611" y="331660"/>
                  </a:lnTo>
                  <a:lnTo>
                    <a:pt x="69418" y="336448"/>
                  </a:lnTo>
                  <a:lnTo>
                    <a:pt x="74117" y="344881"/>
                  </a:lnTo>
                  <a:lnTo>
                    <a:pt x="76708" y="357314"/>
                  </a:lnTo>
                  <a:lnTo>
                    <a:pt x="80543" y="357314"/>
                  </a:lnTo>
                  <a:lnTo>
                    <a:pt x="86156" y="322376"/>
                  </a:lnTo>
                  <a:close/>
                </a:path>
                <a:path w="2997834" h="434975">
                  <a:moveTo>
                    <a:pt x="149567" y="407720"/>
                  </a:moveTo>
                  <a:lnTo>
                    <a:pt x="145732" y="403847"/>
                  </a:lnTo>
                  <a:lnTo>
                    <a:pt x="139852" y="411607"/>
                  </a:lnTo>
                  <a:lnTo>
                    <a:pt x="138061" y="413537"/>
                  </a:lnTo>
                  <a:lnTo>
                    <a:pt x="136017" y="417410"/>
                  </a:lnTo>
                  <a:lnTo>
                    <a:pt x="132181" y="421322"/>
                  </a:lnTo>
                  <a:lnTo>
                    <a:pt x="128346" y="423252"/>
                  </a:lnTo>
                  <a:lnTo>
                    <a:pt x="124510" y="423252"/>
                  </a:lnTo>
                  <a:lnTo>
                    <a:pt x="122720" y="421322"/>
                  </a:lnTo>
                  <a:lnTo>
                    <a:pt x="122720" y="413537"/>
                  </a:lnTo>
                  <a:lnTo>
                    <a:pt x="124510" y="409663"/>
                  </a:lnTo>
                  <a:lnTo>
                    <a:pt x="124510" y="405790"/>
                  </a:lnTo>
                  <a:lnTo>
                    <a:pt x="126555" y="403847"/>
                  </a:lnTo>
                  <a:lnTo>
                    <a:pt x="147523" y="324332"/>
                  </a:lnTo>
                  <a:lnTo>
                    <a:pt x="145732" y="324332"/>
                  </a:lnTo>
                  <a:lnTo>
                    <a:pt x="131356" y="326605"/>
                  </a:lnTo>
                  <a:lnTo>
                    <a:pt x="114134" y="328968"/>
                  </a:lnTo>
                  <a:lnTo>
                    <a:pt x="107378" y="330149"/>
                  </a:lnTo>
                  <a:lnTo>
                    <a:pt x="107378" y="334022"/>
                  </a:lnTo>
                  <a:lnTo>
                    <a:pt x="122720" y="334022"/>
                  </a:lnTo>
                  <a:lnTo>
                    <a:pt x="122720" y="345655"/>
                  </a:lnTo>
                  <a:lnTo>
                    <a:pt x="120675" y="349529"/>
                  </a:lnTo>
                  <a:lnTo>
                    <a:pt x="109169" y="394157"/>
                  </a:lnTo>
                  <a:lnTo>
                    <a:pt x="106680" y="403301"/>
                  </a:lnTo>
                  <a:lnTo>
                    <a:pt x="104927" y="410629"/>
                  </a:lnTo>
                  <a:lnTo>
                    <a:pt x="103886" y="416521"/>
                  </a:lnTo>
                  <a:lnTo>
                    <a:pt x="103632" y="420154"/>
                  </a:lnTo>
                  <a:lnTo>
                    <a:pt x="103543" y="429069"/>
                  </a:lnTo>
                  <a:lnTo>
                    <a:pt x="107378" y="434886"/>
                  </a:lnTo>
                  <a:lnTo>
                    <a:pt x="115049" y="434886"/>
                  </a:lnTo>
                  <a:lnTo>
                    <a:pt x="123139" y="433374"/>
                  </a:lnTo>
                  <a:lnTo>
                    <a:pt x="130873" y="428586"/>
                  </a:lnTo>
                  <a:lnTo>
                    <a:pt x="136207" y="423252"/>
                  </a:lnTo>
                  <a:lnTo>
                    <a:pt x="139319" y="420154"/>
                  </a:lnTo>
                  <a:lnTo>
                    <a:pt x="149567" y="407720"/>
                  </a:lnTo>
                  <a:close/>
                </a:path>
                <a:path w="2997834" h="434975">
                  <a:moveTo>
                    <a:pt x="155194" y="277774"/>
                  </a:moveTo>
                  <a:lnTo>
                    <a:pt x="149567" y="271957"/>
                  </a:lnTo>
                  <a:lnTo>
                    <a:pt x="138061" y="271957"/>
                  </a:lnTo>
                  <a:lnTo>
                    <a:pt x="132181" y="275831"/>
                  </a:lnTo>
                  <a:lnTo>
                    <a:pt x="132181" y="291363"/>
                  </a:lnTo>
                  <a:lnTo>
                    <a:pt x="136017" y="297180"/>
                  </a:lnTo>
                  <a:lnTo>
                    <a:pt x="149567" y="297180"/>
                  </a:lnTo>
                  <a:lnTo>
                    <a:pt x="155194" y="291363"/>
                  </a:lnTo>
                  <a:lnTo>
                    <a:pt x="155194" y="277774"/>
                  </a:lnTo>
                  <a:close/>
                </a:path>
                <a:path w="2997834" h="434975">
                  <a:moveTo>
                    <a:pt x="331597" y="405790"/>
                  </a:moveTo>
                  <a:lnTo>
                    <a:pt x="327761" y="403847"/>
                  </a:lnTo>
                  <a:lnTo>
                    <a:pt x="325970" y="405790"/>
                  </a:lnTo>
                  <a:lnTo>
                    <a:pt x="323926" y="409663"/>
                  </a:lnTo>
                  <a:lnTo>
                    <a:pt x="322135" y="409663"/>
                  </a:lnTo>
                  <a:lnTo>
                    <a:pt x="316255" y="419379"/>
                  </a:lnTo>
                  <a:lnTo>
                    <a:pt x="310629" y="423252"/>
                  </a:lnTo>
                  <a:lnTo>
                    <a:pt x="304749" y="423252"/>
                  </a:lnTo>
                  <a:lnTo>
                    <a:pt x="302958" y="421322"/>
                  </a:lnTo>
                  <a:lnTo>
                    <a:pt x="302958" y="417410"/>
                  </a:lnTo>
                  <a:lnTo>
                    <a:pt x="304749" y="413537"/>
                  </a:lnTo>
                  <a:lnTo>
                    <a:pt x="306793" y="407720"/>
                  </a:lnTo>
                  <a:lnTo>
                    <a:pt x="322135" y="345655"/>
                  </a:lnTo>
                  <a:lnTo>
                    <a:pt x="323926" y="339839"/>
                  </a:lnTo>
                  <a:lnTo>
                    <a:pt x="323926" y="335965"/>
                  </a:lnTo>
                  <a:lnTo>
                    <a:pt x="323926" y="330149"/>
                  </a:lnTo>
                  <a:lnTo>
                    <a:pt x="318300" y="324332"/>
                  </a:lnTo>
                  <a:lnTo>
                    <a:pt x="304749" y="324332"/>
                  </a:lnTo>
                  <a:lnTo>
                    <a:pt x="299123" y="326275"/>
                  </a:lnTo>
                  <a:lnTo>
                    <a:pt x="293243" y="328218"/>
                  </a:lnTo>
                  <a:lnTo>
                    <a:pt x="284848" y="335241"/>
                  </a:lnTo>
                  <a:lnTo>
                    <a:pt x="276275" y="345173"/>
                  </a:lnTo>
                  <a:lnTo>
                    <a:pt x="266611" y="358749"/>
                  </a:lnTo>
                  <a:lnTo>
                    <a:pt x="254901" y="376694"/>
                  </a:lnTo>
                  <a:lnTo>
                    <a:pt x="258940" y="363118"/>
                  </a:lnTo>
                  <a:lnTo>
                    <a:pt x="261975" y="352145"/>
                  </a:lnTo>
                  <a:lnTo>
                    <a:pt x="263918" y="343687"/>
                  </a:lnTo>
                  <a:lnTo>
                    <a:pt x="264553" y="338416"/>
                  </a:lnTo>
                  <a:lnTo>
                    <a:pt x="264617" y="335965"/>
                  </a:lnTo>
                  <a:lnTo>
                    <a:pt x="264617" y="330149"/>
                  </a:lnTo>
                  <a:lnTo>
                    <a:pt x="258737" y="324332"/>
                  </a:lnTo>
                  <a:lnTo>
                    <a:pt x="251066" y="324332"/>
                  </a:lnTo>
                  <a:lnTo>
                    <a:pt x="239191" y="327304"/>
                  </a:lnTo>
                  <a:lnTo>
                    <a:pt x="226428" y="336448"/>
                  </a:lnTo>
                  <a:lnTo>
                    <a:pt x="212559" y="352145"/>
                  </a:lnTo>
                  <a:lnTo>
                    <a:pt x="197370" y="374751"/>
                  </a:lnTo>
                  <a:lnTo>
                    <a:pt x="210921" y="324332"/>
                  </a:lnTo>
                  <a:lnTo>
                    <a:pt x="208876" y="324332"/>
                  </a:lnTo>
                  <a:lnTo>
                    <a:pt x="200266" y="325818"/>
                  </a:lnTo>
                  <a:lnTo>
                    <a:pt x="183603" y="329514"/>
                  </a:lnTo>
                  <a:lnTo>
                    <a:pt x="170535" y="332092"/>
                  </a:lnTo>
                  <a:lnTo>
                    <a:pt x="170535" y="335965"/>
                  </a:lnTo>
                  <a:lnTo>
                    <a:pt x="185864" y="335965"/>
                  </a:lnTo>
                  <a:lnTo>
                    <a:pt x="185864" y="339839"/>
                  </a:lnTo>
                  <a:lnTo>
                    <a:pt x="184873" y="345897"/>
                  </a:lnTo>
                  <a:lnTo>
                    <a:pt x="182105" y="357784"/>
                  </a:lnTo>
                  <a:lnTo>
                    <a:pt x="172580" y="396100"/>
                  </a:lnTo>
                  <a:lnTo>
                    <a:pt x="169113" y="408940"/>
                  </a:lnTo>
                  <a:lnTo>
                    <a:pt x="165163" y="424459"/>
                  </a:lnTo>
                  <a:lnTo>
                    <a:pt x="162864" y="432943"/>
                  </a:lnTo>
                  <a:lnTo>
                    <a:pt x="180251" y="432943"/>
                  </a:lnTo>
                  <a:lnTo>
                    <a:pt x="187642" y="407974"/>
                  </a:lnTo>
                  <a:lnTo>
                    <a:pt x="193408" y="391731"/>
                  </a:lnTo>
                  <a:lnTo>
                    <a:pt x="198793" y="380568"/>
                  </a:lnTo>
                  <a:lnTo>
                    <a:pt x="202552" y="374751"/>
                  </a:lnTo>
                  <a:lnTo>
                    <a:pt x="205041" y="370878"/>
                  </a:lnTo>
                  <a:lnTo>
                    <a:pt x="215112" y="356412"/>
                  </a:lnTo>
                  <a:lnTo>
                    <a:pt x="224764" y="345414"/>
                  </a:lnTo>
                  <a:lnTo>
                    <a:pt x="233705" y="338416"/>
                  </a:lnTo>
                  <a:lnTo>
                    <a:pt x="241604" y="335965"/>
                  </a:lnTo>
                  <a:lnTo>
                    <a:pt x="243395" y="335965"/>
                  </a:lnTo>
                  <a:lnTo>
                    <a:pt x="245440" y="337908"/>
                  </a:lnTo>
                  <a:lnTo>
                    <a:pt x="245440" y="341782"/>
                  </a:lnTo>
                  <a:lnTo>
                    <a:pt x="243992" y="349529"/>
                  </a:lnTo>
                  <a:lnTo>
                    <a:pt x="239687" y="366991"/>
                  </a:lnTo>
                  <a:lnTo>
                    <a:pt x="232498" y="394690"/>
                  </a:lnTo>
                  <a:lnTo>
                    <a:pt x="222427" y="432943"/>
                  </a:lnTo>
                  <a:lnTo>
                    <a:pt x="241604" y="432943"/>
                  </a:lnTo>
                  <a:lnTo>
                    <a:pt x="247878" y="408127"/>
                  </a:lnTo>
                  <a:lnTo>
                    <a:pt x="253492" y="390029"/>
                  </a:lnTo>
                  <a:lnTo>
                    <a:pt x="259524" y="376694"/>
                  </a:lnTo>
                  <a:lnTo>
                    <a:pt x="259867" y="375932"/>
                  </a:lnTo>
                  <a:lnTo>
                    <a:pt x="285267" y="343687"/>
                  </a:lnTo>
                  <a:lnTo>
                    <a:pt x="299123" y="335965"/>
                  </a:lnTo>
                  <a:lnTo>
                    <a:pt x="302958" y="335965"/>
                  </a:lnTo>
                  <a:lnTo>
                    <a:pt x="304749" y="337908"/>
                  </a:lnTo>
                  <a:lnTo>
                    <a:pt x="304749" y="343725"/>
                  </a:lnTo>
                  <a:lnTo>
                    <a:pt x="302958" y="345655"/>
                  </a:lnTo>
                  <a:lnTo>
                    <a:pt x="302958" y="349529"/>
                  </a:lnTo>
                  <a:lnTo>
                    <a:pt x="285584" y="415480"/>
                  </a:lnTo>
                  <a:lnTo>
                    <a:pt x="285584" y="431012"/>
                  </a:lnTo>
                  <a:lnTo>
                    <a:pt x="289420" y="434886"/>
                  </a:lnTo>
                  <a:lnTo>
                    <a:pt x="295300" y="434886"/>
                  </a:lnTo>
                  <a:lnTo>
                    <a:pt x="303631" y="433374"/>
                  </a:lnTo>
                  <a:lnTo>
                    <a:pt x="311785" y="428586"/>
                  </a:lnTo>
                  <a:lnTo>
                    <a:pt x="317182" y="423252"/>
                  </a:lnTo>
                  <a:lnTo>
                    <a:pt x="320319" y="420154"/>
                  </a:lnTo>
                  <a:lnTo>
                    <a:pt x="329806" y="407720"/>
                  </a:lnTo>
                  <a:lnTo>
                    <a:pt x="331597" y="405790"/>
                  </a:lnTo>
                  <a:close/>
                </a:path>
                <a:path w="2997834" h="434975">
                  <a:moveTo>
                    <a:pt x="2191131" y="15506"/>
                  </a:moveTo>
                  <a:lnTo>
                    <a:pt x="2189086" y="8991"/>
                  </a:lnTo>
                  <a:lnTo>
                    <a:pt x="2183447" y="4114"/>
                  </a:lnTo>
                  <a:lnTo>
                    <a:pt x="2174925" y="1054"/>
                  </a:lnTo>
                  <a:lnTo>
                    <a:pt x="2164245" y="0"/>
                  </a:lnTo>
                  <a:lnTo>
                    <a:pt x="2154237" y="1092"/>
                  </a:lnTo>
                  <a:lnTo>
                    <a:pt x="2123744" y="33959"/>
                  </a:lnTo>
                  <a:lnTo>
                    <a:pt x="2121763" y="56261"/>
                  </a:lnTo>
                  <a:lnTo>
                    <a:pt x="2102561" y="56261"/>
                  </a:lnTo>
                  <a:lnTo>
                    <a:pt x="2102561" y="64033"/>
                  </a:lnTo>
                  <a:lnTo>
                    <a:pt x="2121763" y="64033"/>
                  </a:lnTo>
                  <a:lnTo>
                    <a:pt x="2121763" y="141643"/>
                  </a:lnTo>
                  <a:lnTo>
                    <a:pt x="2121204" y="153200"/>
                  </a:lnTo>
                  <a:lnTo>
                    <a:pt x="2118690" y="159842"/>
                  </a:lnTo>
                  <a:lnTo>
                    <a:pt x="2112911" y="163207"/>
                  </a:lnTo>
                  <a:lnTo>
                    <a:pt x="2102561" y="164934"/>
                  </a:lnTo>
                  <a:lnTo>
                    <a:pt x="2102561" y="168808"/>
                  </a:lnTo>
                  <a:lnTo>
                    <a:pt x="2166035" y="168808"/>
                  </a:lnTo>
                  <a:lnTo>
                    <a:pt x="2166035" y="164934"/>
                  </a:lnTo>
                  <a:lnTo>
                    <a:pt x="2153589" y="163207"/>
                  </a:lnTo>
                  <a:lnTo>
                    <a:pt x="2146655" y="159842"/>
                  </a:lnTo>
                  <a:lnTo>
                    <a:pt x="2143658" y="153200"/>
                  </a:lnTo>
                  <a:lnTo>
                    <a:pt x="2143010" y="141643"/>
                  </a:lnTo>
                  <a:lnTo>
                    <a:pt x="2143010" y="64033"/>
                  </a:lnTo>
                  <a:lnTo>
                    <a:pt x="2171928" y="64033"/>
                  </a:lnTo>
                  <a:lnTo>
                    <a:pt x="2171928" y="56261"/>
                  </a:lnTo>
                  <a:lnTo>
                    <a:pt x="2143010" y="56261"/>
                  </a:lnTo>
                  <a:lnTo>
                    <a:pt x="2143010" y="29108"/>
                  </a:lnTo>
                  <a:lnTo>
                    <a:pt x="2143760" y="18910"/>
                  </a:lnTo>
                  <a:lnTo>
                    <a:pt x="2146147" y="11633"/>
                  </a:lnTo>
                  <a:lnTo>
                    <a:pt x="2150351" y="7264"/>
                  </a:lnTo>
                  <a:lnTo>
                    <a:pt x="2156574" y="5816"/>
                  </a:lnTo>
                  <a:lnTo>
                    <a:pt x="2162200" y="5816"/>
                  </a:lnTo>
                  <a:lnTo>
                    <a:pt x="2164245" y="9690"/>
                  </a:lnTo>
                  <a:lnTo>
                    <a:pt x="2169884" y="15506"/>
                  </a:lnTo>
                  <a:lnTo>
                    <a:pt x="2173719" y="23266"/>
                  </a:lnTo>
                  <a:lnTo>
                    <a:pt x="2175764" y="25234"/>
                  </a:lnTo>
                  <a:lnTo>
                    <a:pt x="2185238" y="25234"/>
                  </a:lnTo>
                  <a:lnTo>
                    <a:pt x="2191131" y="21323"/>
                  </a:lnTo>
                  <a:lnTo>
                    <a:pt x="2191131" y="15506"/>
                  </a:lnTo>
                  <a:close/>
                </a:path>
                <a:path w="2997834" h="434975">
                  <a:moveTo>
                    <a:pt x="2294788" y="155232"/>
                  </a:moveTo>
                  <a:lnTo>
                    <a:pt x="2283269" y="155232"/>
                  </a:lnTo>
                  <a:lnTo>
                    <a:pt x="2279434" y="153289"/>
                  </a:lnTo>
                  <a:lnTo>
                    <a:pt x="2279434" y="56261"/>
                  </a:lnTo>
                  <a:lnTo>
                    <a:pt x="2241042" y="56261"/>
                  </a:lnTo>
                  <a:lnTo>
                    <a:pt x="2241042" y="62077"/>
                  </a:lnTo>
                  <a:lnTo>
                    <a:pt x="2256396" y="62077"/>
                  </a:lnTo>
                  <a:lnTo>
                    <a:pt x="2260231" y="64033"/>
                  </a:lnTo>
                  <a:lnTo>
                    <a:pt x="2260231" y="141643"/>
                  </a:lnTo>
                  <a:lnTo>
                    <a:pt x="2258187" y="145529"/>
                  </a:lnTo>
                  <a:lnTo>
                    <a:pt x="2254339" y="147472"/>
                  </a:lnTo>
                  <a:lnTo>
                    <a:pt x="2248712" y="153289"/>
                  </a:lnTo>
                  <a:lnTo>
                    <a:pt x="2241042" y="155232"/>
                  </a:lnTo>
                  <a:lnTo>
                    <a:pt x="2223630" y="155232"/>
                  </a:lnTo>
                  <a:lnTo>
                    <a:pt x="2215946" y="147472"/>
                  </a:lnTo>
                  <a:lnTo>
                    <a:pt x="2215946" y="56261"/>
                  </a:lnTo>
                  <a:lnTo>
                    <a:pt x="2181402" y="56261"/>
                  </a:lnTo>
                  <a:lnTo>
                    <a:pt x="2181402" y="60147"/>
                  </a:lnTo>
                  <a:lnTo>
                    <a:pt x="2192921" y="62077"/>
                  </a:lnTo>
                  <a:lnTo>
                    <a:pt x="2196757" y="64033"/>
                  </a:lnTo>
                  <a:lnTo>
                    <a:pt x="2196757" y="137769"/>
                  </a:lnTo>
                  <a:lnTo>
                    <a:pt x="2198827" y="151104"/>
                  </a:lnTo>
                  <a:lnTo>
                    <a:pt x="2204694" y="161531"/>
                  </a:lnTo>
                  <a:lnTo>
                    <a:pt x="2213813" y="168325"/>
                  </a:lnTo>
                  <a:lnTo>
                    <a:pt x="2225675" y="170751"/>
                  </a:lnTo>
                  <a:lnTo>
                    <a:pt x="2232761" y="170027"/>
                  </a:lnTo>
                  <a:lnTo>
                    <a:pt x="2239530" y="167843"/>
                  </a:lnTo>
                  <a:lnTo>
                    <a:pt x="2245588" y="164198"/>
                  </a:lnTo>
                  <a:lnTo>
                    <a:pt x="2260231" y="149402"/>
                  </a:lnTo>
                  <a:lnTo>
                    <a:pt x="2260231" y="168808"/>
                  </a:lnTo>
                  <a:lnTo>
                    <a:pt x="2262022" y="170751"/>
                  </a:lnTo>
                  <a:lnTo>
                    <a:pt x="2270379" y="167017"/>
                  </a:lnTo>
                  <a:lnTo>
                    <a:pt x="2278405" y="164198"/>
                  </a:lnTo>
                  <a:lnTo>
                    <a:pt x="2294788" y="159105"/>
                  </a:lnTo>
                  <a:lnTo>
                    <a:pt x="2294788" y="155232"/>
                  </a:lnTo>
                  <a:close/>
                </a:path>
                <a:path w="2997834" h="434975">
                  <a:moveTo>
                    <a:pt x="2419439" y="164934"/>
                  </a:moveTo>
                  <a:lnTo>
                    <a:pt x="2407920" y="162991"/>
                  </a:lnTo>
                  <a:lnTo>
                    <a:pt x="2404072" y="159105"/>
                  </a:lnTo>
                  <a:lnTo>
                    <a:pt x="2404072" y="91198"/>
                  </a:lnTo>
                  <a:lnTo>
                    <a:pt x="2402294" y="75615"/>
                  </a:lnTo>
                  <a:lnTo>
                    <a:pt x="2396947" y="64033"/>
                  </a:lnTo>
                  <a:lnTo>
                    <a:pt x="2387993" y="56807"/>
                  </a:lnTo>
                  <a:lnTo>
                    <a:pt x="2375408" y="54317"/>
                  </a:lnTo>
                  <a:lnTo>
                    <a:pt x="2367318" y="55168"/>
                  </a:lnTo>
                  <a:lnTo>
                    <a:pt x="2359571" y="58204"/>
                  </a:lnTo>
                  <a:lnTo>
                    <a:pt x="2351113" y="64147"/>
                  </a:lnTo>
                  <a:lnTo>
                    <a:pt x="2340851" y="73736"/>
                  </a:lnTo>
                  <a:lnTo>
                    <a:pt x="2340851" y="54317"/>
                  </a:lnTo>
                  <a:lnTo>
                    <a:pt x="2338806" y="54317"/>
                  </a:lnTo>
                  <a:lnTo>
                    <a:pt x="2313762" y="63055"/>
                  </a:lnTo>
                  <a:lnTo>
                    <a:pt x="2304250" y="65963"/>
                  </a:lnTo>
                  <a:lnTo>
                    <a:pt x="2304250" y="69850"/>
                  </a:lnTo>
                  <a:lnTo>
                    <a:pt x="2306307" y="69850"/>
                  </a:lnTo>
                  <a:lnTo>
                    <a:pt x="2308098" y="67906"/>
                  </a:lnTo>
                  <a:lnTo>
                    <a:pt x="2317826" y="67906"/>
                  </a:lnTo>
                  <a:lnTo>
                    <a:pt x="2319617" y="71793"/>
                  </a:lnTo>
                  <a:lnTo>
                    <a:pt x="2319617" y="159105"/>
                  </a:lnTo>
                  <a:lnTo>
                    <a:pt x="2317826" y="162991"/>
                  </a:lnTo>
                  <a:lnTo>
                    <a:pt x="2306307" y="164934"/>
                  </a:lnTo>
                  <a:lnTo>
                    <a:pt x="2306307" y="168808"/>
                  </a:lnTo>
                  <a:lnTo>
                    <a:pt x="2356218" y="168808"/>
                  </a:lnTo>
                  <a:lnTo>
                    <a:pt x="2356218" y="164934"/>
                  </a:lnTo>
                  <a:lnTo>
                    <a:pt x="2344699" y="162991"/>
                  </a:lnTo>
                  <a:lnTo>
                    <a:pt x="2340851" y="161048"/>
                  </a:lnTo>
                  <a:lnTo>
                    <a:pt x="2340851" y="81495"/>
                  </a:lnTo>
                  <a:lnTo>
                    <a:pt x="2348509" y="75272"/>
                  </a:lnTo>
                  <a:lnTo>
                    <a:pt x="2354707" y="71069"/>
                  </a:lnTo>
                  <a:lnTo>
                    <a:pt x="2360180" y="68668"/>
                  </a:lnTo>
                  <a:lnTo>
                    <a:pt x="2365679" y="67906"/>
                  </a:lnTo>
                  <a:lnTo>
                    <a:pt x="2373261" y="69367"/>
                  </a:lnTo>
                  <a:lnTo>
                    <a:pt x="2378710" y="73736"/>
                  </a:lnTo>
                  <a:lnTo>
                    <a:pt x="2381986" y="81013"/>
                  </a:lnTo>
                  <a:lnTo>
                    <a:pt x="2383091" y="91198"/>
                  </a:lnTo>
                  <a:lnTo>
                    <a:pt x="2383091" y="143586"/>
                  </a:lnTo>
                  <a:lnTo>
                    <a:pt x="2382558" y="153200"/>
                  </a:lnTo>
                  <a:lnTo>
                    <a:pt x="2380399" y="159346"/>
                  </a:lnTo>
                  <a:lnTo>
                    <a:pt x="2375751" y="162953"/>
                  </a:lnTo>
                  <a:lnTo>
                    <a:pt x="2367737" y="164934"/>
                  </a:lnTo>
                  <a:lnTo>
                    <a:pt x="2367737" y="168808"/>
                  </a:lnTo>
                  <a:lnTo>
                    <a:pt x="2419439" y="168808"/>
                  </a:lnTo>
                  <a:lnTo>
                    <a:pt x="2419439" y="164934"/>
                  </a:lnTo>
                  <a:close/>
                </a:path>
                <a:path w="2997834" h="434975">
                  <a:moveTo>
                    <a:pt x="2523350" y="131940"/>
                  </a:moveTo>
                  <a:lnTo>
                    <a:pt x="2521305" y="129997"/>
                  </a:lnTo>
                  <a:lnTo>
                    <a:pt x="2512949" y="141008"/>
                  </a:lnTo>
                  <a:lnTo>
                    <a:pt x="2504795" y="148196"/>
                  </a:lnTo>
                  <a:lnTo>
                    <a:pt x="2496248" y="152107"/>
                  </a:lnTo>
                  <a:lnTo>
                    <a:pt x="2486749" y="153289"/>
                  </a:lnTo>
                  <a:lnTo>
                    <a:pt x="2471026" y="149529"/>
                  </a:lnTo>
                  <a:lnTo>
                    <a:pt x="2458910" y="139217"/>
                  </a:lnTo>
                  <a:lnTo>
                    <a:pt x="2451112" y="123825"/>
                  </a:lnTo>
                  <a:lnTo>
                    <a:pt x="2448356" y="104775"/>
                  </a:lnTo>
                  <a:lnTo>
                    <a:pt x="2450744" y="87464"/>
                  </a:lnTo>
                  <a:lnTo>
                    <a:pt x="2457437" y="73964"/>
                  </a:lnTo>
                  <a:lnTo>
                    <a:pt x="2467787" y="65201"/>
                  </a:lnTo>
                  <a:lnTo>
                    <a:pt x="2481122" y="62077"/>
                  </a:lnTo>
                  <a:lnTo>
                    <a:pt x="2490584" y="62077"/>
                  </a:lnTo>
                  <a:lnTo>
                    <a:pt x="2494432" y="64033"/>
                  </a:lnTo>
                  <a:lnTo>
                    <a:pt x="2496477" y="73736"/>
                  </a:lnTo>
                  <a:lnTo>
                    <a:pt x="2498267" y="79552"/>
                  </a:lnTo>
                  <a:lnTo>
                    <a:pt x="2500312" y="85369"/>
                  </a:lnTo>
                  <a:lnTo>
                    <a:pt x="2504148" y="91198"/>
                  </a:lnTo>
                  <a:lnTo>
                    <a:pt x="2515666" y="91198"/>
                  </a:lnTo>
                  <a:lnTo>
                    <a:pt x="2521305" y="85369"/>
                  </a:lnTo>
                  <a:lnTo>
                    <a:pt x="2521305" y="79552"/>
                  </a:lnTo>
                  <a:lnTo>
                    <a:pt x="2518295" y="69875"/>
                  </a:lnTo>
                  <a:lnTo>
                    <a:pt x="2510078" y="61849"/>
                  </a:lnTo>
                  <a:lnTo>
                    <a:pt x="2497874" y="56349"/>
                  </a:lnTo>
                  <a:lnTo>
                    <a:pt x="2482913" y="54317"/>
                  </a:lnTo>
                  <a:lnTo>
                    <a:pt x="2473985" y="55359"/>
                  </a:lnTo>
                  <a:lnTo>
                    <a:pt x="2440495" y="77368"/>
                  </a:lnTo>
                  <a:lnTo>
                    <a:pt x="2429154" y="114477"/>
                  </a:lnTo>
                  <a:lnTo>
                    <a:pt x="2432583" y="137185"/>
                  </a:lnTo>
                  <a:lnTo>
                    <a:pt x="2442121" y="154990"/>
                  </a:lnTo>
                  <a:lnTo>
                    <a:pt x="2456700" y="166598"/>
                  </a:lnTo>
                  <a:lnTo>
                    <a:pt x="2475230" y="170751"/>
                  </a:lnTo>
                  <a:lnTo>
                    <a:pt x="2483561" y="170027"/>
                  </a:lnTo>
                  <a:lnTo>
                    <a:pt x="2518981" y="141097"/>
                  </a:lnTo>
                  <a:lnTo>
                    <a:pt x="2523350" y="131940"/>
                  </a:lnTo>
                  <a:close/>
                </a:path>
                <a:path w="2997834" h="434975">
                  <a:moveTo>
                    <a:pt x="2600134" y="151345"/>
                  </a:moveTo>
                  <a:lnTo>
                    <a:pt x="2596299" y="149402"/>
                  </a:lnTo>
                  <a:lnTo>
                    <a:pt x="2592463" y="155232"/>
                  </a:lnTo>
                  <a:lnTo>
                    <a:pt x="2588615" y="157175"/>
                  </a:lnTo>
                  <a:lnTo>
                    <a:pt x="2573261" y="157175"/>
                  </a:lnTo>
                  <a:lnTo>
                    <a:pt x="2569426" y="151345"/>
                  </a:lnTo>
                  <a:lnTo>
                    <a:pt x="2569426" y="64033"/>
                  </a:lnTo>
                  <a:lnTo>
                    <a:pt x="2594254" y="64033"/>
                  </a:lnTo>
                  <a:lnTo>
                    <a:pt x="2594254" y="56261"/>
                  </a:lnTo>
                  <a:lnTo>
                    <a:pt x="2569426" y="56261"/>
                  </a:lnTo>
                  <a:lnTo>
                    <a:pt x="2569426" y="25234"/>
                  </a:lnTo>
                  <a:lnTo>
                    <a:pt x="2567368" y="25234"/>
                  </a:lnTo>
                  <a:lnTo>
                    <a:pt x="2565577" y="27178"/>
                  </a:lnTo>
                  <a:lnTo>
                    <a:pt x="2565577" y="29108"/>
                  </a:lnTo>
                  <a:lnTo>
                    <a:pt x="2563533" y="32994"/>
                  </a:lnTo>
                  <a:lnTo>
                    <a:pt x="2536660" y="60147"/>
                  </a:lnTo>
                  <a:lnTo>
                    <a:pt x="2534869" y="62077"/>
                  </a:lnTo>
                  <a:lnTo>
                    <a:pt x="2534869" y="64033"/>
                  </a:lnTo>
                  <a:lnTo>
                    <a:pt x="2550223" y="64033"/>
                  </a:lnTo>
                  <a:lnTo>
                    <a:pt x="2550223" y="139700"/>
                  </a:lnTo>
                  <a:lnTo>
                    <a:pt x="2551341" y="152742"/>
                  </a:lnTo>
                  <a:lnTo>
                    <a:pt x="2554960" y="162509"/>
                  </a:lnTo>
                  <a:lnTo>
                    <a:pt x="2561450" y="168630"/>
                  </a:lnTo>
                  <a:lnTo>
                    <a:pt x="2571216" y="170751"/>
                  </a:lnTo>
                  <a:lnTo>
                    <a:pt x="2579509" y="169633"/>
                  </a:lnTo>
                  <a:lnTo>
                    <a:pt x="2587117" y="166141"/>
                  </a:lnTo>
                  <a:lnTo>
                    <a:pt x="2594000" y="160108"/>
                  </a:lnTo>
                  <a:lnTo>
                    <a:pt x="2596057" y="157175"/>
                  </a:lnTo>
                  <a:lnTo>
                    <a:pt x="2600134" y="151345"/>
                  </a:lnTo>
                  <a:close/>
                </a:path>
                <a:path w="2997834" h="434975">
                  <a:moveTo>
                    <a:pt x="2644165" y="5816"/>
                  </a:moveTo>
                  <a:lnTo>
                    <a:pt x="2638526" y="0"/>
                  </a:lnTo>
                  <a:lnTo>
                    <a:pt x="2624963" y="0"/>
                  </a:lnTo>
                  <a:lnTo>
                    <a:pt x="2619337" y="5816"/>
                  </a:lnTo>
                  <a:lnTo>
                    <a:pt x="2619337" y="19392"/>
                  </a:lnTo>
                  <a:lnTo>
                    <a:pt x="2624963" y="25234"/>
                  </a:lnTo>
                  <a:lnTo>
                    <a:pt x="2638526" y="25234"/>
                  </a:lnTo>
                  <a:lnTo>
                    <a:pt x="2644165" y="19392"/>
                  </a:lnTo>
                  <a:lnTo>
                    <a:pt x="2644165" y="5816"/>
                  </a:lnTo>
                  <a:close/>
                </a:path>
                <a:path w="2997834" h="434975">
                  <a:moveTo>
                    <a:pt x="2661564" y="164934"/>
                  </a:moveTo>
                  <a:lnTo>
                    <a:pt x="2652369" y="163233"/>
                  </a:lnTo>
                  <a:lnTo>
                    <a:pt x="2647099" y="160083"/>
                  </a:lnTo>
                  <a:lnTo>
                    <a:pt x="2644724" y="154012"/>
                  </a:lnTo>
                  <a:lnTo>
                    <a:pt x="2644165" y="143586"/>
                  </a:lnTo>
                  <a:lnTo>
                    <a:pt x="2644165" y="69850"/>
                  </a:lnTo>
                  <a:lnTo>
                    <a:pt x="2644165" y="54317"/>
                  </a:lnTo>
                  <a:lnTo>
                    <a:pt x="2642362" y="54317"/>
                  </a:lnTo>
                  <a:lnTo>
                    <a:pt x="2605773" y="67906"/>
                  </a:lnTo>
                  <a:lnTo>
                    <a:pt x="2605773" y="71793"/>
                  </a:lnTo>
                  <a:lnTo>
                    <a:pt x="2609608" y="71793"/>
                  </a:lnTo>
                  <a:lnTo>
                    <a:pt x="2613444" y="69850"/>
                  </a:lnTo>
                  <a:lnTo>
                    <a:pt x="2621127" y="69850"/>
                  </a:lnTo>
                  <a:lnTo>
                    <a:pt x="2623172" y="75666"/>
                  </a:lnTo>
                  <a:lnTo>
                    <a:pt x="2623172" y="143586"/>
                  </a:lnTo>
                  <a:lnTo>
                    <a:pt x="2622588" y="154012"/>
                  </a:lnTo>
                  <a:lnTo>
                    <a:pt x="2620010" y="160083"/>
                  </a:lnTo>
                  <a:lnTo>
                    <a:pt x="2614206" y="163233"/>
                  </a:lnTo>
                  <a:lnTo>
                    <a:pt x="2603970" y="164934"/>
                  </a:lnTo>
                  <a:lnTo>
                    <a:pt x="2603970" y="168808"/>
                  </a:lnTo>
                  <a:lnTo>
                    <a:pt x="2661564" y="168808"/>
                  </a:lnTo>
                  <a:lnTo>
                    <a:pt x="2661564" y="164934"/>
                  </a:lnTo>
                  <a:close/>
                </a:path>
                <a:path w="2997834" h="434975">
                  <a:moveTo>
                    <a:pt x="2782379" y="110604"/>
                  </a:moveTo>
                  <a:lnTo>
                    <a:pt x="2778582" y="87884"/>
                  </a:lnTo>
                  <a:lnTo>
                    <a:pt x="2767787" y="70091"/>
                  </a:lnTo>
                  <a:lnTo>
                    <a:pt x="2761386" y="65709"/>
                  </a:lnTo>
                  <a:lnTo>
                    <a:pt x="2761386" y="118364"/>
                  </a:lnTo>
                  <a:lnTo>
                    <a:pt x="2759316" y="137617"/>
                  </a:lnTo>
                  <a:lnTo>
                    <a:pt x="2753449" y="151587"/>
                  </a:lnTo>
                  <a:lnTo>
                    <a:pt x="2744330" y="160108"/>
                  </a:lnTo>
                  <a:lnTo>
                    <a:pt x="2732468" y="162991"/>
                  </a:lnTo>
                  <a:lnTo>
                    <a:pt x="2725382" y="161925"/>
                  </a:lnTo>
                  <a:lnTo>
                    <a:pt x="2700566" y="125641"/>
                  </a:lnTo>
                  <a:lnTo>
                    <a:pt x="2697911" y="100901"/>
                  </a:lnTo>
                  <a:lnTo>
                    <a:pt x="2699982" y="85013"/>
                  </a:lnTo>
                  <a:lnTo>
                    <a:pt x="2705849" y="72758"/>
                  </a:lnTo>
                  <a:lnTo>
                    <a:pt x="2714968" y="64871"/>
                  </a:lnTo>
                  <a:lnTo>
                    <a:pt x="2726829" y="62077"/>
                  </a:lnTo>
                  <a:lnTo>
                    <a:pt x="2740329" y="66230"/>
                  </a:lnTo>
                  <a:lnTo>
                    <a:pt x="2751302" y="77851"/>
                  </a:lnTo>
                  <a:lnTo>
                    <a:pt x="2758681" y="95656"/>
                  </a:lnTo>
                  <a:lnTo>
                    <a:pt x="2761386" y="118364"/>
                  </a:lnTo>
                  <a:lnTo>
                    <a:pt x="2761386" y="65709"/>
                  </a:lnTo>
                  <a:lnTo>
                    <a:pt x="2756103" y="62077"/>
                  </a:lnTo>
                  <a:lnTo>
                    <a:pt x="2750845" y="58483"/>
                  </a:lnTo>
                  <a:lnTo>
                    <a:pt x="2728620" y="54317"/>
                  </a:lnTo>
                  <a:lnTo>
                    <a:pt x="2707271" y="58508"/>
                  </a:lnTo>
                  <a:lnTo>
                    <a:pt x="2690228" y="70332"/>
                  </a:lnTo>
                  <a:lnTo>
                    <a:pt x="2678950" y="88709"/>
                  </a:lnTo>
                  <a:lnTo>
                    <a:pt x="2674874" y="112534"/>
                  </a:lnTo>
                  <a:lnTo>
                    <a:pt x="2678950" y="135547"/>
                  </a:lnTo>
                  <a:lnTo>
                    <a:pt x="2690228" y="154012"/>
                  </a:lnTo>
                  <a:lnTo>
                    <a:pt x="2707271" y="166293"/>
                  </a:lnTo>
                  <a:lnTo>
                    <a:pt x="2728620" y="170751"/>
                  </a:lnTo>
                  <a:lnTo>
                    <a:pt x="2749981" y="165989"/>
                  </a:lnTo>
                  <a:lnTo>
                    <a:pt x="2753931" y="162991"/>
                  </a:lnTo>
                  <a:lnTo>
                    <a:pt x="2767012" y="153047"/>
                  </a:lnTo>
                  <a:lnTo>
                    <a:pt x="2778290" y="133908"/>
                  </a:lnTo>
                  <a:lnTo>
                    <a:pt x="2782379" y="110604"/>
                  </a:lnTo>
                  <a:close/>
                </a:path>
                <a:path w="2997834" h="434975">
                  <a:moveTo>
                    <a:pt x="2909328" y="164934"/>
                  </a:moveTo>
                  <a:lnTo>
                    <a:pt x="2897809" y="162991"/>
                  </a:lnTo>
                  <a:lnTo>
                    <a:pt x="2893974" y="159105"/>
                  </a:lnTo>
                  <a:lnTo>
                    <a:pt x="2893974" y="91198"/>
                  </a:lnTo>
                  <a:lnTo>
                    <a:pt x="2892145" y="75615"/>
                  </a:lnTo>
                  <a:lnTo>
                    <a:pt x="2886710" y="64033"/>
                  </a:lnTo>
                  <a:lnTo>
                    <a:pt x="2877667" y="56807"/>
                  </a:lnTo>
                  <a:lnTo>
                    <a:pt x="2865043" y="54317"/>
                  </a:lnTo>
                  <a:lnTo>
                    <a:pt x="2856954" y="55168"/>
                  </a:lnTo>
                  <a:lnTo>
                    <a:pt x="2849207" y="58204"/>
                  </a:lnTo>
                  <a:lnTo>
                    <a:pt x="2840748" y="64147"/>
                  </a:lnTo>
                  <a:lnTo>
                    <a:pt x="2830487" y="73736"/>
                  </a:lnTo>
                  <a:lnTo>
                    <a:pt x="2830487" y="54317"/>
                  </a:lnTo>
                  <a:lnTo>
                    <a:pt x="2828696" y="54317"/>
                  </a:lnTo>
                  <a:lnTo>
                    <a:pt x="2803436" y="63055"/>
                  </a:lnTo>
                  <a:lnTo>
                    <a:pt x="2793885" y="65963"/>
                  </a:lnTo>
                  <a:lnTo>
                    <a:pt x="2793885" y="69850"/>
                  </a:lnTo>
                  <a:lnTo>
                    <a:pt x="2795943" y="69850"/>
                  </a:lnTo>
                  <a:lnTo>
                    <a:pt x="2797733" y="67906"/>
                  </a:lnTo>
                  <a:lnTo>
                    <a:pt x="2807462" y="67906"/>
                  </a:lnTo>
                  <a:lnTo>
                    <a:pt x="2811297" y="71793"/>
                  </a:lnTo>
                  <a:lnTo>
                    <a:pt x="2811297" y="159105"/>
                  </a:lnTo>
                  <a:lnTo>
                    <a:pt x="2807462" y="162991"/>
                  </a:lnTo>
                  <a:lnTo>
                    <a:pt x="2795943" y="164934"/>
                  </a:lnTo>
                  <a:lnTo>
                    <a:pt x="2795943" y="168808"/>
                  </a:lnTo>
                  <a:lnTo>
                    <a:pt x="2847898" y="168808"/>
                  </a:lnTo>
                  <a:lnTo>
                    <a:pt x="2847898" y="164934"/>
                  </a:lnTo>
                  <a:lnTo>
                    <a:pt x="2834335" y="162991"/>
                  </a:lnTo>
                  <a:lnTo>
                    <a:pt x="2830487" y="161048"/>
                  </a:lnTo>
                  <a:lnTo>
                    <a:pt x="2830487" y="81495"/>
                  </a:lnTo>
                  <a:lnTo>
                    <a:pt x="2838196" y="75272"/>
                  </a:lnTo>
                  <a:lnTo>
                    <a:pt x="2844469" y="71069"/>
                  </a:lnTo>
                  <a:lnTo>
                    <a:pt x="2850032" y="68668"/>
                  </a:lnTo>
                  <a:lnTo>
                    <a:pt x="2855582" y="67906"/>
                  </a:lnTo>
                  <a:lnTo>
                    <a:pt x="2864193" y="69367"/>
                  </a:lnTo>
                  <a:lnTo>
                    <a:pt x="2870162" y="73736"/>
                  </a:lnTo>
                  <a:lnTo>
                    <a:pt x="2873641" y="81013"/>
                  </a:lnTo>
                  <a:lnTo>
                    <a:pt x="2874772" y="91198"/>
                  </a:lnTo>
                  <a:lnTo>
                    <a:pt x="2874772" y="143586"/>
                  </a:lnTo>
                  <a:lnTo>
                    <a:pt x="2873997" y="153200"/>
                  </a:lnTo>
                  <a:lnTo>
                    <a:pt x="2871419" y="159346"/>
                  </a:lnTo>
                  <a:lnTo>
                    <a:pt x="2866669" y="162953"/>
                  </a:lnTo>
                  <a:lnTo>
                    <a:pt x="2859417" y="164934"/>
                  </a:lnTo>
                  <a:lnTo>
                    <a:pt x="2859417" y="168808"/>
                  </a:lnTo>
                  <a:lnTo>
                    <a:pt x="2909328" y="168808"/>
                  </a:lnTo>
                  <a:lnTo>
                    <a:pt x="2909328" y="164934"/>
                  </a:lnTo>
                  <a:close/>
                </a:path>
                <a:path w="2997834" h="434975">
                  <a:moveTo>
                    <a:pt x="2997631" y="139700"/>
                  </a:moveTo>
                  <a:lnTo>
                    <a:pt x="2951556" y="93129"/>
                  </a:lnTo>
                  <a:lnTo>
                    <a:pt x="2943885" y="89255"/>
                  </a:lnTo>
                  <a:lnTo>
                    <a:pt x="2941828" y="83439"/>
                  </a:lnTo>
                  <a:lnTo>
                    <a:pt x="2941828" y="67906"/>
                  </a:lnTo>
                  <a:lnTo>
                    <a:pt x="2947720" y="60147"/>
                  </a:lnTo>
                  <a:lnTo>
                    <a:pt x="2959239" y="60147"/>
                  </a:lnTo>
                  <a:lnTo>
                    <a:pt x="2969082" y="61722"/>
                  </a:lnTo>
                  <a:lnTo>
                    <a:pt x="2976219" y="66941"/>
                  </a:lnTo>
                  <a:lnTo>
                    <a:pt x="2981591" y="76517"/>
                  </a:lnTo>
                  <a:lnTo>
                    <a:pt x="2986113" y="91198"/>
                  </a:lnTo>
                  <a:lnTo>
                    <a:pt x="2989948" y="91198"/>
                  </a:lnTo>
                  <a:lnTo>
                    <a:pt x="2989948" y="56261"/>
                  </a:lnTo>
                  <a:lnTo>
                    <a:pt x="2986113" y="56261"/>
                  </a:lnTo>
                  <a:lnTo>
                    <a:pt x="2986113" y="58204"/>
                  </a:lnTo>
                  <a:lnTo>
                    <a:pt x="2984068" y="60147"/>
                  </a:lnTo>
                  <a:lnTo>
                    <a:pt x="2982277" y="60147"/>
                  </a:lnTo>
                  <a:lnTo>
                    <a:pt x="2978429" y="58204"/>
                  </a:lnTo>
                  <a:lnTo>
                    <a:pt x="2976384" y="58204"/>
                  </a:lnTo>
                  <a:lnTo>
                    <a:pt x="2970758" y="56261"/>
                  </a:lnTo>
                  <a:lnTo>
                    <a:pt x="2964865" y="54317"/>
                  </a:lnTo>
                  <a:lnTo>
                    <a:pt x="2959239" y="54317"/>
                  </a:lnTo>
                  <a:lnTo>
                    <a:pt x="2946019" y="56718"/>
                  </a:lnTo>
                  <a:lnTo>
                    <a:pt x="2935655" y="63296"/>
                  </a:lnTo>
                  <a:lnTo>
                    <a:pt x="2928899" y="73152"/>
                  </a:lnTo>
                  <a:lnTo>
                    <a:pt x="2926473" y="85369"/>
                  </a:lnTo>
                  <a:lnTo>
                    <a:pt x="2928010" y="94919"/>
                  </a:lnTo>
                  <a:lnTo>
                    <a:pt x="2932963" y="103568"/>
                  </a:lnTo>
                  <a:lnTo>
                    <a:pt x="2941917" y="111848"/>
                  </a:lnTo>
                  <a:lnTo>
                    <a:pt x="2955391" y="120307"/>
                  </a:lnTo>
                  <a:lnTo>
                    <a:pt x="2968701" y="128066"/>
                  </a:lnTo>
                  <a:lnTo>
                    <a:pt x="2976384" y="133883"/>
                  </a:lnTo>
                  <a:lnTo>
                    <a:pt x="2982277" y="139700"/>
                  </a:lnTo>
                  <a:lnTo>
                    <a:pt x="2982277" y="147472"/>
                  </a:lnTo>
                  <a:lnTo>
                    <a:pt x="2980575" y="154292"/>
                  </a:lnTo>
                  <a:lnTo>
                    <a:pt x="2975965" y="159842"/>
                  </a:lnTo>
                  <a:lnTo>
                    <a:pt x="2969209" y="163563"/>
                  </a:lnTo>
                  <a:lnTo>
                    <a:pt x="2961030" y="164934"/>
                  </a:lnTo>
                  <a:lnTo>
                    <a:pt x="2953347" y="164934"/>
                  </a:lnTo>
                  <a:lnTo>
                    <a:pt x="2930309" y="129997"/>
                  </a:lnTo>
                  <a:lnTo>
                    <a:pt x="2926473" y="129997"/>
                  </a:lnTo>
                  <a:lnTo>
                    <a:pt x="2926473" y="168808"/>
                  </a:lnTo>
                  <a:lnTo>
                    <a:pt x="2928518" y="168808"/>
                  </a:lnTo>
                  <a:lnTo>
                    <a:pt x="2930309" y="166865"/>
                  </a:lnTo>
                  <a:lnTo>
                    <a:pt x="2932366" y="164934"/>
                  </a:lnTo>
                  <a:lnTo>
                    <a:pt x="2937992" y="164934"/>
                  </a:lnTo>
                  <a:lnTo>
                    <a:pt x="2940037" y="166865"/>
                  </a:lnTo>
                  <a:lnTo>
                    <a:pt x="2945676" y="168808"/>
                  </a:lnTo>
                  <a:lnTo>
                    <a:pt x="2953347" y="168808"/>
                  </a:lnTo>
                  <a:lnTo>
                    <a:pt x="2959239" y="170751"/>
                  </a:lnTo>
                  <a:lnTo>
                    <a:pt x="2963075" y="170751"/>
                  </a:lnTo>
                  <a:lnTo>
                    <a:pt x="2976575" y="168084"/>
                  </a:lnTo>
                  <a:lnTo>
                    <a:pt x="2987548" y="161048"/>
                  </a:lnTo>
                  <a:lnTo>
                    <a:pt x="2994926" y="151104"/>
                  </a:lnTo>
                  <a:lnTo>
                    <a:pt x="2997631" y="13970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3" name="object 43"/>
            <p:cNvPicPr/>
            <p:nvPr/>
          </p:nvPicPr>
          <p:blipFill>
            <a:blip r:embed="rId32" cstate="print"/>
            <a:stretch>
              <a:fillRect/>
            </a:stretch>
          </p:blipFill>
          <p:spPr>
            <a:xfrm>
              <a:off x="5277957" y="2611592"/>
              <a:ext cx="2289719" cy="483390"/>
            </a:xfrm>
            <a:prstGeom prst="rect">
              <a:avLst/>
            </a:prstGeom>
          </p:spPr>
        </p:pic>
        <p:sp>
          <p:nvSpPr>
            <p:cNvPr id="44" name="object 44"/>
            <p:cNvSpPr/>
            <p:nvPr/>
          </p:nvSpPr>
          <p:spPr>
            <a:xfrm>
              <a:off x="4877067" y="2875813"/>
              <a:ext cx="309245" cy="219710"/>
            </a:xfrm>
            <a:custGeom>
              <a:avLst/>
              <a:gdLst/>
              <a:ahLst/>
              <a:cxnLst/>
              <a:rect l="l" t="t" r="r" b="b"/>
              <a:pathLst>
                <a:path w="309245" h="219710">
                  <a:moveTo>
                    <a:pt x="132435" y="91160"/>
                  </a:moveTo>
                  <a:lnTo>
                    <a:pt x="111213" y="61506"/>
                  </a:lnTo>
                  <a:lnTo>
                    <a:pt x="111213" y="91160"/>
                  </a:lnTo>
                  <a:lnTo>
                    <a:pt x="109842" y="103695"/>
                  </a:lnTo>
                  <a:lnTo>
                    <a:pt x="92036" y="143510"/>
                  </a:lnTo>
                  <a:lnTo>
                    <a:pt x="57531" y="166801"/>
                  </a:lnTo>
                  <a:lnTo>
                    <a:pt x="51904" y="166801"/>
                  </a:lnTo>
                  <a:lnTo>
                    <a:pt x="46024" y="162915"/>
                  </a:lnTo>
                  <a:lnTo>
                    <a:pt x="46024" y="157111"/>
                  </a:lnTo>
                  <a:lnTo>
                    <a:pt x="57454" y="114274"/>
                  </a:lnTo>
                  <a:lnTo>
                    <a:pt x="76771" y="77812"/>
                  </a:lnTo>
                  <a:lnTo>
                    <a:pt x="95872" y="69811"/>
                  </a:lnTo>
                  <a:lnTo>
                    <a:pt x="102374" y="71234"/>
                  </a:lnTo>
                  <a:lnTo>
                    <a:pt x="107188" y="75387"/>
                  </a:lnTo>
                  <a:lnTo>
                    <a:pt x="110185" y="82092"/>
                  </a:lnTo>
                  <a:lnTo>
                    <a:pt x="111213" y="91160"/>
                  </a:lnTo>
                  <a:lnTo>
                    <a:pt x="111213" y="61506"/>
                  </a:lnTo>
                  <a:lnTo>
                    <a:pt x="73126" y="74841"/>
                  </a:lnTo>
                  <a:lnTo>
                    <a:pt x="63411" y="87261"/>
                  </a:lnTo>
                  <a:lnTo>
                    <a:pt x="68173" y="65938"/>
                  </a:lnTo>
                  <a:lnTo>
                    <a:pt x="69037" y="62064"/>
                  </a:lnTo>
                  <a:lnTo>
                    <a:pt x="71081" y="60121"/>
                  </a:lnTo>
                  <a:lnTo>
                    <a:pt x="69037" y="60121"/>
                  </a:lnTo>
                  <a:lnTo>
                    <a:pt x="30683" y="64008"/>
                  </a:lnTo>
                  <a:lnTo>
                    <a:pt x="32473" y="67881"/>
                  </a:lnTo>
                  <a:lnTo>
                    <a:pt x="38354" y="67881"/>
                  </a:lnTo>
                  <a:lnTo>
                    <a:pt x="42189" y="65938"/>
                  </a:lnTo>
                  <a:lnTo>
                    <a:pt x="48069" y="71755"/>
                  </a:lnTo>
                  <a:lnTo>
                    <a:pt x="48069" y="75628"/>
                  </a:lnTo>
                  <a:lnTo>
                    <a:pt x="46431" y="82715"/>
                  </a:lnTo>
                  <a:lnTo>
                    <a:pt x="42252" y="98907"/>
                  </a:lnTo>
                  <a:lnTo>
                    <a:pt x="36639" y="120904"/>
                  </a:lnTo>
                  <a:lnTo>
                    <a:pt x="30683" y="145465"/>
                  </a:lnTo>
                  <a:lnTo>
                    <a:pt x="25234" y="162915"/>
                  </a:lnTo>
                  <a:lnTo>
                    <a:pt x="20802" y="178435"/>
                  </a:lnTo>
                  <a:lnTo>
                    <a:pt x="17411" y="191287"/>
                  </a:lnTo>
                  <a:lnTo>
                    <a:pt x="15341" y="199771"/>
                  </a:lnTo>
                  <a:lnTo>
                    <a:pt x="13296" y="211404"/>
                  </a:lnTo>
                  <a:lnTo>
                    <a:pt x="9461" y="215277"/>
                  </a:lnTo>
                  <a:lnTo>
                    <a:pt x="0" y="215277"/>
                  </a:lnTo>
                  <a:lnTo>
                    <a:pt x="0" y="219176"/>
                  </a:lnTo>
                  <a:lnTo>
                    <a:pt x="49860" y="219176"/>
                  </a:lnTo>
                  <a:lnTo>
                    <a:pt x="49860" y="215277"/>
                  </a:lnTo>
                  <a:lnTo>
                    <a:pt x="38354" y="215277"/>
                  </a:lnTo>
                  <a:lnTo>
                    <a:pt x="34518" y="213334"/>
                  </a:lnTo>
                  <a:lnTo>
                    <a:pt x="34518" y="207518"/>
                  </a:lnTo>
                  <a:lnTo>
                    <a:pt x="35204" y="201980"/>
                  </a:lnTo>
                  <a:lnTo>
                    <a:pt x="37172" y="192252"/>
                  </a:lnTo>
                  <a:lnTo>
                    <a:pt x="40233" y="179971"/>
                  </a:lnTo>
                  <a:lnTo>
                    <a:pt x="44234" y="166801"/>
                  </a:lnTo>
                  <a:lnTo>
                    <a:pt x="49860" y="170675"/>
                  </a:lnTo>
                  <a:lnTo>
                    <a:pt x="59575" y="170675"/>
                  </a:lnTo>
                  <a:lnTo>
                    <a:pt x="85521" y="163703"/>
                  </a:lnTo>
                  <a:lnTo>
                    <a:pt x="108953" y="145453"/>
                  </a:lnTo>
                  <a:lnTo>
                    <a:pt x="125907" y="119951"/>
                  </a:lnTo>
                  <a:lnTo>
                    <a:pt x="132435" y="91160"/>
                  </a:lnTo>
                  <a:close/>
                </a:path>
                <a:path w="309245" h="219710">
                  <a:moveTo>
                    <a:pt x="209130" y="1930"/>
                  </a:moveTo>
                  <a:lnTo>
                    <a:pt x="207086" y="0"/>
                  </a:lnTo>
                  <a:lnTo>
                    <a:pt x="197650" y="2260"/>
                  </a:lnTo>
                  <a:lnTo>
                    <a:pt x="188683" y="3632"/>
                  </a:lnTo>
                  <a:lnTo>
                    <a:pt x="168744" y="5803"/>
                  </a:lnTo>
                  <a:lnTo>
                    <a:pt x="168744" y="9690"/>
                  </a:lnTo>
                  <a:lnTo>
                    <a:pt x="180251" y="9690"/>
                  </a:lnTo>
                  <a:lnTo>
                    <a:pt x="186131" y="11620"/>
                  </a:lnTo>
                  <a:lnTo>
                    <a:pt x="186131" y="17437"/>
                  </a:lnTo>
                  <a:lnTo>
                    <a:pt x="184086" y="21310"/>
                  </a:lnTo>
                  <a:lnTo>
                    <a:pt x="151612" y="151269"/>
                  </a:lnTo>
                  <a:lnTo>
                    <a:pt x="151612" y="153200"/>
                  </a:lnTo>
                  <a:lnTo>
                    <a:pt x="149567" y="155168"/>
                  </a:lnTo>
                  <a:lnTo>
                    <a:pt x="149567" y="164858"/>
                  </a:lnTo>
                  <a:lnTo>
                    <a:pt x="153403" y="170675"/>
                  </a:lnTo>
                  <a:lnTo>
                    <a:pt x="163118" y="170675"/>
                  </a:lnTo>
                  <a:lnTo>
                    <a:pt x="199415" y="139636"/>
                  </a:lnTo>
                  <a:lnTo>
                    <a:pt x="195592" y="137706"/>
                  </a:lnTo>
                  <a:lnTo>
                    <a:pt x="193802" y="139636"/>
                  </a:lnTo>
                  <a:lnTo>
                    <a:pt x="191757" y="143510"/>
                  </a:lnTo>
                  <a:lnTo>
                    <a:pt x="189966" y="145453"/>
                  </a:lnTo>
                  <a:lnTo>
                    <a:pt x="182295" y="157111"/>
                  </a:lnTo>
                  <a:lnTo>
                    <a:pt x="176415" y="160985"/>
                  </a:lnTo>
                  <a:lnTo>
                    <a:pt x="170789" y="160985"/>
                  </a:lnTo>
                  <a:lnTo>
                    <a:pt x="168744" y="159042"/>
                  </a:lnTo>
                  <a:lnTo>
                    <a:pt x="168744" y="151269"/>
                  </a:lnTo>
                  <a:lnTo>
                    <a:pt x="170789" y="145453"/>
                  </a:lnTo>
                  <a:lnTo>
                    <a:pt x="170789" y="143510"/>
                  </a:lnTo>
                  <a:lnTo>
                    <a:pt x="209130" y="1930"/>
                  </a:lnTo>
                  <a:close/>
                </a:path>
                <a:path w="309245" h="219710">
                  <a:moveTo>
                    <a:pt x="308851" y="65938"/>
                  </a:moveTo>
                  <a:lnTo>
                    <a:pt x="301180" y="60121"/>
                  </a:lnTo>
                  <a:lnTo>
                    <a:pt x="293509" y="60121"/>
                  </a:lnTo>
                  <a:lnTo>
                    <a:pt x="293509" y="69811"/>
                  </a:lnTo>
                  <a:lnTo>
                    <a:pt x="293509" y="73698"/>
                  </a:lnTo>
                  <a:lnTo>
                    <a:pt x="265861" y="109093"/>
                  </a:lnTo>
                  <a:lnTo>
                    <a:pt x="241604" y="116357"/>
                  </a:lnTo>
                  <a:lnTo>
                    <a:pt x="245440" y="106667"/>
                  </a:lnTo>
                  <a:lnTo>
                    <a:pt x="253047" y="90474"/>
                  </a:lnTo>
                  <a:lnTo>
                    <a:pt x="263182" y="77571"/>
                  </a:lnTo>
                  <a:lnTo>
                    <a:pt x="274027" y="69024"/>
                  </a:lnTo>
                  <a:lnTo>
                    <a:pt x="283794" y="65938"/>
                  </a:lnTo>
                  <a:lnTo>
                    <a:pt x="289674" y="65938"/>
                  </a:lnTo>
                  <a:lnTo>
                    <a:pt x="293509" y="69811"/>
                  </a:lnTo>
                  <a:lnTo>
                    <a:pt x="293509" y="60121"/>
                  </a:lnTo>
                  <a:lnTo>
                    <a:pt x="289674" y="60121"/>
                  </a:lnTo>
                  <a:lnTo>
                    <a:pt x="263728" y="67068"/>
                  </a:lnTo>
                  <a:lnTo>
                    <a:pt x="240296" y="85090"/>
                  </a:lnTo>
                  <a:lnTo>
                    <a:pt x="223342" y="110032"/>
                  </a:lnTo>
                  <a:lnTo>
                    <a:pt x="216801" y="137706"/>
                  </a:lnTo>
                  <a:lnTo>
                    <a:pt x="218909" y="151041"/>
                  </a:lnTo>
                  <a:lnTo>
                    <a:pt x="224955" y="161467"/>
                  </a:lnTo>
                  <a:lnTo>
                    <a:pt x="234607" y="168249"/>
                  </a:lnTo>
                  <a:lnTo>
                    <a:pt x="247484" y="170675"/>
                  </a:lnTo>
                  <a:lnTo>
                    <a:pt x="260629" y="168884"/>
                  </a:lnTo>
                  <a:lnTo>
                    <a:pt x="273977" y="163639"/>
                  </a:lnTo>
                  <a:lnTo>
                    <a:pt x="281012" y="159042"/>
                  </a:lnTo>
                  <a:lnTo>
                    <a:pt x="286994" y="155130"/>
                  </a:lnTo>
                  <a:lnTo>
                    <a:pt x="299135" y="143510"/>
                  </a:lnTo>
                  <a:lnTo>
                    <a:pt x="295300" y="141579"/>
                  </a:lnTo>
                  <a:lnTo>
                    <a:pt x="284048" y="150037"/>
                  </a:lnTo>
                  <a:lnTo>
                    <a:pt x="275259" y="155409"/>
                  </a:lnTo>
                  <a:lnTo>
                    <a:pt x="267868" y="158229"/>
                  </a:lnTo>
                  <a:lnTo>
                    <a:pt x="260781" y="159042"/>
                  </a:lnTo>
                  <a:lnTo>
                    <a:pt x="250710" y="157619"/>
                  </a:lnTo>
                  <a:lnTo>
                    <a:pt x="243522" y="153454"/>
                  </a:lnTo>
                  <a:lnTo>
                    <a:pt x="239204" y="146761"/>
                  </a:lnTo>
                  <a:lnTo>
                    <a:pt x="237769" y="137706"/>
                  </a:lnTo>
                  <a:lnTo>
                    <a:pt x="237769" y="129946"/>
                  </a:lnTo>
                  <a:lnTo>
                    <a:pt x="239814" y="122199"/>
                  </a:lnTo>
                  <a:lnTo>
                    <a:pt x="247484" y="122199"/>
                  </a:lnTo>
                  <a:lnTo>
                    <a:pt x="269074" y="116357"/>
                  </a:lnTo>
                  <a:lnTo>
                    <a:pt x="272389" y="115455"/>
                  </a:lnTo>
                  <a:lnTo>
                    <a:pt x="291782" y="104724"/>
                  </a:lnTo>
                  <a:lnTo>
                    <a:pt x="304368" y="91084"/>
                  </a:lnTo>
                  <a:lnTo>
                    <a:pt x="308851" y="75628"/>
                  </a:lnTo>
                  <a:lnTo>
                    <a:pt x="308851" y="6593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45" name="object 45"/>
          <p:cNvPicPr/>
          <p:nvPr/>
        </p:nvPicPr>
        <p:blipFill>
          <a:blip r:embed="rId33" cstate="print"/>
          <a:stretch>
            <a:fillRect/>
          </a:stretch>
        </p:blipFill>
        <p:spPr>
          <a:xfrm>
            <a:off x="1609087" y="2875801"/>
            <a:ext cx="364396" cy="170678"/>
          </a:xfrm>
          <a:prstGeom prst="rect">
            <a:avLst/>
          </a:prstGeom>
        </p:spPr>
      </p:pic>
      <p:grpSp>
        <p:nvGrpSpPr>
          <p:cNvPr id="46" name="object 46"/>
          <p:cNvGrpSpPr/>
          <p:nvPr/>
        </p:nvGrpSpPr>
        <p:grpSpPr>
          <a:xfrm>
            <a:off x="2061687" y="2875801"/>
            <a:ext cx="619760" cy="221615"/>
            <a:chOff x="2061687" y="2875801"/>
            <a:chExt cx="619760" cy="221615"/>
          </a:xfrm>
        </p:grpSpPr>
        <p:pic>
          <p:nvPicPr>
            <p:cNvPr id="47" name="object 47"/>
            <p:cNvPicPr/>
            <p:nvPr/>
          </p:nvPicPr>
          <p:blipFill>
            <a:blip r:embed="rId34" cstate="print"/>
            <a:stretch>
              <a:fillRect/>
            </a:stretch>
          </p:blipFill>
          <p:spPr>
            <a:xfrm>
              <a:off x="2061687" y="2930093"/>
              <a:ext cx="72889" cy="116386"/>
            </a:xfrm>
            <a:prstGeom prst="rect">
              <a:avLst/>
            </a:prstGeom>
          </p:spPr>
        </p:pic>
        <p:sp>
          <p:nvSpPr>
            <p:cNvPr id="48" name="object 48"/>
            <p:cNvSpPr/>
            <p:nvPr/>
          </p:nvSpPr>
          <p:spPr>
            <a:xfrm>
              <a:off x="2153742" y="2875813"/>
              <a:ext cx="527685" cy="221615"/>
            </a:xfrm>
            <a:custGeom>
              <a:avLst/>
              <a:gdLst/>
              <a:ahLst/>
              <a:cxnLst/>
              <a:rect l="l" t="t" r="r" b="b"/>
              <a:pathLst>
                <a:path w="527685" h="221614">
                  <a:moveTo>
                    <a:pt x="99733" y="151269"/>
                  </a:moveTo>
                  <a:lnTo>
                    <a:pt x="93980" y="155168"/>
                  </a:lnTo>
                  <a:lnTo>
                    <a:pt x="92062" y="157111"/>
                  </a:lnTo>
                  <a:lnTo>
                    <a:pt x="82486" y="157111"/>
                  </a:lnTo>
                  <a:lnTo>
                    <a:pt x="80568" y="153200"/>
                  </a:lnTo>
                  <a:lnTo>
                    <a:pt x="80568" y="102793"/>
                  </a:lnTo>
                  <a:lnTo>
                    <a:pt x="80492" y="93103"/>
                  </a:lnTo>
                  <a:lnTo>
                    <a:pt x="64236" y="58178"/>
                  </a:lnTo>
                  <a:lnTo>
                    <a:pt x="46024" y="54279"/>
                  </a:lnTo>
                  <a:lnTo>
                    <a:pt x="29730" y="56349"/>
                  </a:lnTo>
                  <a:lnTo>
                    <a:pt x="16306" y="62052"/>
                  </a:lnTo>
                  <a:lnTo>
                    <a:pt x="7188" y="70662"/>
                  </a:lnTo>
                  <a:lnTo>
                    <a:pt x="3835" y="81445"/>
                  </a:lnTo>
                  <a:lnTo>
                    <a:pt x="3835" y="87261"/>
                  </a:lnTo>
                  <a:lnTo>
                    <a:pt x="9588" y="93103"/>
                  </a:lnTo>
                  <a:lnTo>
                    <a:pt x="21094" y="93103"/>
                  </a:lnTo>
                  <a:lnTo>
                    <a:pt x="26847" y="87261"/>
                  </a:lnTo>
                  <a:lnTo>
                    <a:pt x="26847" y="79502"/>
                  </a:lnTo>
                  <a:lnTo>
                    <a:pt x="24930" y="79502"/>
                  </a:lnTo>
                  <a:lnTo>
                    <a:pt x="24930" y="65938"/>
                  </a:lnTo>
                  <a:lnTo>
                    <a:pt x="32600" y="60121"/>
                  </a:lnTo>
                  <a:lnTo>
                    <a:pt x="42189" y="60121"/>
                  </a:lnTo>
                  <a:lnTo>
                    <a:pt x="50038" y="61544"/>
                  </a:lnTo>
                  <a:lnTo>
                    <a:pt x="56095" y="65697"/>
                  </a:lnTo>
                  <a:lnTo>
                    <a:pt x="59982" y="72390"/>
                  </a:lnTo>
                  <a:lnTo>
                    <a:pt x="61366" y="81445"/>
                  </a:lnTo>
                  <a:lnTo>
                    <a:pt x="61366" y="96977"/>
                  </a:lnTo>
                  <a:lnTo>
                    <a:pt x="61366" y="102793"/>
                  </a:lnTo>
                  <a:lnTo>
                    <a:pt x="61366" y="145453"/>
                  </a:lnTo>
                  <a:lnTo>
                    <a:pt x="55613" y="151269"/>
                  </a:lnTo>
                  <a:lnTo>
                    <a:pt x="47942" y="153200"/>
                  </a:lnTo>
                  <a:lnTo>
                    <a:pt x="42189" y="157111"/>
                  </a:lnTo>
                  <a:lnTo>
                    <a:pt x="28765" y="157111"/>
                  </a:lnTo>
                  <a:lnTo>
                    <a:pt x="21094" y="147396"/>
                  </a:lnTo>
                  <a:lnTo>
                    <a:pt x="21094" y="135763"/>
                  </a:lnTo>
                  <a:lnTo>
                    <a:pt x="23075" y="126250"/>
                  </a:lnTo>
                  <a:lnTo>
                    <a:pt x="29730" y="117817"/>
                  </a:lnTo>
                  <a:lnTo>
                    <a:pt x="42125" y="110121"/>
                  </a:lnTo>
                  <a:lnTo>
                    <a:pt x="61366" y="102793"/>
                  </a:lnTo>
                  <a:lnTo>
                    <a:pt x="61366" y="96977"/>
                  </a:lnTo>
                  <a:lnTo>
                    <a:pt x="24688" y="111023"/>
                  </a:lnTo>
                  <a:lnTo>
                    <a:pt x="0" y="135763"/>
                  </a:lnTo>
                  <a:lnTo>
                    <a:pt x="0" y="143510"/>
                  </a:lnTo>
                  <a:lnTo>
                    <a:pt x="2006" y="154305"/>
                  </a:lnTo>
                  <a:lnTo>
                    <a:pt x="7429" y="162915"/>
                  </a:lnTo>
                  <a:lnTo>
                    <a:pt x="15379" y="168617"/>
                  </a:lnTo>
                  <a:lnTo>
                    <a:pt x="24930" y="170675"/>
                  </a:lnTo>
                  <a:lnTo>
                    <a:pt x="33324" y="169583"/>
                  </a:lnTo>
                  <a:lnTo>
                    <a:pt x="41706" y="166306"/>
                  </a:lnTo>
                  <a:lnTo>
                    <a:pt x="50812" y="160845"/>
                  </a:lnTo>
                  <a:lnTo>
                    <a:pt x="55981" y="157111"/>
                  </a:lnTo>
                  <a:lnTo>
                    <a:pt x="61366" y="153200"/>
                  </a:lnTo>
                  <a:lnTo>
                    <a:pt x="63284" y="164858"/>
                  </a:lnTo>
                  <a:lnTo>
                    <a:pt x="67119" y="170675"/>
                  </a:lnTo>
                  <a:lnTo>
                    <a:pt x="76708" y="170675"/>
                  </a:lnTo>
                  <a:lnTo>
                    <a:pt x="82194" y="169951"/>
                  </a:lnTo>
                  <a:lnTo>
                    <a:pt x="87515" y="167767"/>
                  </a:lnTo>
                  <a:lnTo>
                    <a:pt x="93179" y="164134"/>
                  </a:lnTo>
                  <a:lnTo>
                    <a:pt x="99733" y="159042"/>
                  </a:lnTo>
                  <a:lnTo>
                    <a:pt x="99733" y="157111"/>
                  </a:lnTo>
                  <a:lnTo>
                    <a:pt x="99733" y="151269"/>
                  </a:lnTo>
                  <a:close/>
                </a:path>
                <a:path w="527685" h="221614">
                  <a:moveTo>
                    <a:pt x="166852" y="151269"/>
                  </a:moveTo>
                  <a:lnTo>
                    <a:pt x="164934" y="149326"/>
                  </a:lnTo>
                  <a:lnTo>
                    <a:pt x="159181" y="155168"/>
                  </a:lnTo>
                  <a:lnTo>
                    <a:pt x="155346" y="157111"/>
                  </a:lnTo>
                  <a:lnTo>
                    <a:pt x="140004" y="157111"/>
                  </a:lnTo>
                  <a:lnTo>
                    <a:pt x="138087" y="151269"/>
                  </a:lnTo>
                  <a:lnTo>
                    <a:pt x="138087" y="65938"/>
                  </a:lnTo>
                  <a:lnTo>
                    <a:pt x="161099" y="65938"/>
                  </a:lnTo>
                  <a:lnTo>
                    <a:pt x="161099" y="56222"/>
                  </a:lnTo>
                  <a:lnTo>
                    <a:pt x="138087" y="56222"/>
                  </a:lnTo>
                  <a:lnTo>
                    <a:pt x="138087" y="25184"/>
                  </a:lnTo>
                  <a:lnTo>
                    <a:pt x="136169" y="25184"/>
                  </a:lnTo>
                  <a:lnTo>
                    <a:pt x="132334" y="29095"/>
                  </a:lnTo>
                  <a:lnTo>
                    <a:pt x="130416" y="32969"/>
                  </a:lnTo>
                  <a:lnTo>
                    <a:pt x="123317" y="42621"/>
                  </a:lnTo>
                  <a:lnTo>
                    <a:pt x="116751" y="50647"/>
                  </a:lnTo>
                  <a:lnTo>
                    <a:pt x="111277" y="56134"/>
                  </a:lnTo>
                  <a:lnTo>
                    <a:pt x="107403" y="58166"/>
                  </a:lnTo>
                  <a:lnTo>
                    <a:pt x="103568" y="60121"/>
                  </a:lnTo>
                  <a:lnTo>
                    <a:pt x="103568" y="65938"/>
                  </a:lnTo>
                  <a:lnTo>
                    <a:pt x="116992" y="65938"/>
                  </a:lnTo>
                  <a:lnTo>
                    <a:pt x="116992" y="139636"/>
                  </a:lnTo>
                  <a:lnTo>
                    <a:pt x="118402" y="152679"/>
                  </a:lnTo>
                  <a:lnTo>
                    <a:pt x="122504" y="162433"/>
                  </a:lnTo>
                  <a:lnTo>
                    <a:pt x="129133" y="168554"/>
                  </a:lnTo>
                  <a:lnTo>
                    <a:pt x="138087" y="170675"/>
                  </a:lnTo>
                  <a:lnTo>
                    <a:pt x="146354" y="169557"/>
                  </a:lnTo>
                  <a:lnTo>
                    <a:pt x="153911" y="166065"/>
                  </a:lnTo>
                  <a:lnTo>
                    <a:pt x="160743" y="160032"/>
                  </a:lnTo>
                  <a:lnTo>
                    <a:pt x="162775" y="157111"/>
                  </a:lnTo>
                  <a:lnTo>
                    <a:pt x="166852" y="151269"/>
                  </a:lnTo>
                  <a:close/>
                </a:path>
                <a:path w="527685" h="221614">
                  <a:moveTo>
                    <a:pt x="210947" y="5803"/>
                  </a:moveTo>
                  <a:lnTo>
                    <a:pt x="205193" y="0"/>
                  </a:lnTo>
                  <a:lnTo>
                    <a:pt x="191782" y="0"/>
                  </a:lnTo>
                  <a:lnTo>
                    <a:pt x="186029" y="5803"/>
                  </a:lnTo>
                  <a:lnTo>
                    <a:pt x="186029" y="19380"/>
                  </a:lnTo>
                  <a:lnTo>
                    <a:pt x="191782" y="25184"/>
                  </a:lnTo>
                  <a:lnTo>
                    <a:pt x="205193" y="25184"/>
                  </a:lnTo>
                  <a:lnTo>
                    <a:pt x="210947" y="19380"/>
                  </a:lnTo>
                  <a:lnTo>
                    <a:pt x="210947" y="5803"/>
                  </a:lnTo>
                  <a:close/>
                </a:path>
                <a:path w="527685" h="221614">
                  <a:moveTo>
                    <a:pt x="230149" y="164858"/>
                  </a:moveTo>
                  <a:lnTo>
                    <a:pt x="219862" y="163156"/>
                  </a:lnTo>
                  <a:lnTo>
                    <a:pt x="214071" y="160007"/>
                  </a:lnTo>
                  <a:lnTo>
                    <a:pt x="211518" y="153949"/>
                  </a:lnTo>
                  <a:lnTo>
                    <a:pt x="210947" y="143510"/>
                  </a:lnTo>
                  <a:lnTo>
                    <a:pt x="210947" y="54279"/>
                  </a:lnTo>
                  <a:lnTo>
                    <a:pt x="172605" y="67881"/>
                  </a:lnTo>
                  <a:lnTo>
                    <a:pt x="172605" y="71755"/>
                  </a:lnTo>
                  <a:lnTo>
                    <a:pt x="187947" y="71755"/>
                  </a:lnTo>
                  <a:lnTo>
                    <a:pt x="191782" y="75628"/>
                  </a:lnTo>
                  <a:lnTo>
                    <a:pt x="191782" y="143510"/>
                  </a:lnTo>
                  <a:lnTo>
                    <a:pt x="190931" y="153949"/>
                  </a:lnTo>
                  <a:lnTo>
                    <a:pt x="187947" y="160007"/>
                  </a:lnTo>
                  <a:lnTo>
                    <a:pt x="182067" y="163156"/>
                  </a:lnTo>
                  <a:lnTo>
                    <a:pt x="172605" y="164858"/>
                  </a:lnTo>
                  <a:lnTo>
                    <a:pt x="172605" y="168732"/>
                  </a:lnTo>
                  <a:lnTo>
                    <a:pt x="230149" y="168732"/>
                  </a:lnTo>
                  <a:lnTo>
                    <a:pt x="230149" y="164858"/>
                  </a:lnTo>
                  <a:close/>
                </a:path>
                <a:path w="527685" h="221614">
                  <a:moveTo>
                    <a:pt x="320268" y="139636"/>
                  </a:moveTo>
                  <a:lnTo>
                    <a:pt x="319138" y="130454"/>
                  </a:lnTo>
                  <a:lnTo>
                    <a:pt x="315480" y="122910"/>
                  </a:lnTo>
                  <a:lnTo>
                    <a:pt x="308952" y="116446"/>
                  </a:lnTo>
                  <a:lnTo>
                    <a:pt x="299186" y="110540"/>
                  </a:lnTo>
                  <a:lnTo>
                    <a:pt x="274256" y="93103"/>
                  </a:lnTo>
                  <a:lnTo>
                    <a:pt x="266585" y="89192"/>
                  </a:lnTo>
                  <a:lnTo>
                    <a:pt x="262750" y="83388"/>
                  </a:lnTo>
                  <a:lnTo>
                    <a:pt x="262750" y="77571"/>
                  </a:lnTo>
                  <a:lnTo>
                    <a:pt x="264121" y="70751"/>
                  </a:lnTo>
                  <a:lnTo>
                    <a:pt x="268020" y="65214"/>
                  </a:lnTo>
                  <a:lnTo>
                    <a:pt x="274078" y="61493"/>
                  </a:lnTo>
                  <a:lnTo>
                    <a:pt x="281927" y="60121"/>
                  </a:lnTo>
                  <a:lnTo>
                    <a:pt x="290969" y="61696"/>
                  </a:lnTo>
                  <a:lnTo>
                    <a:pt x="298221" y="66916"/>
                  </a:lnTo>
                  <a:lnTo>
                    <a:pt x="304038" y="76492"/>
                  </a:lnTo>
                  <a:lnTo>
                    <a:pt x="308762" y="91160"/>
                  </a:lnTo>
                  <a:lnTo>
                    <a:pt x="312597" y="91160"/>
                  </a:lnTo>
                  <a:lnTo>
                    <a:pt x="310680" y="56222"/>
                  </a:lnTo>
                  <a:lnTo>
                    <a:pt x="308762" y="56222"/>
                  </a:lnTo>
                  <a:lnTo>
                    <a:pt x="308762" y="58166"/>
                  </a:lnTo>
                  <a:lnTo>
                    <a:pt x="306844" y="60121"/>
                  </a:lnTo>
                  <a:lnTo>
                    <a:pt x="303022" y="60121"/>
                  </a:lnTo>
                  <a:lnTo>
                    <a:pt x="301104" y="58166"/>
                  </a:lnTo>
                  <a:lnTo>
                    <a:pt x="299186" y="58166"/>
                  </a:lnTo>
                  <a:lnTo>
                    <a:pt x="287680" y="54279"/>
                  </a:lnTo>
                  <a:lnTo>
                    <a:pt x="281927" y="54279"/>
                  </a:lnTo>
                  <a:lnTo>
                    <a:pt x="268439" y="56680"/>
                  </a:lnTo>
                  <a:lnTo>
                    <a:pt x="257479" y="63258"/>
                  </a:lnTo>
                  <a:lnTo>
                    <a:pt x="250101" y="73113"/>
                  </a:lnTo>
                  <a:lnTo>
                    <a:pt x="247408" y="85318"/>
                  </a:lnTo>
                  <a:lnTo>
                    <a:pt x="248932" y="94869"/>
                  </a:lnTo>
                  <a:lnTo>
                    <a:pt x="253885" y="103517"/>
                  </a:lnTo>
                  <a:lnTo>
                    <a:pt x="262775" y="111785"/>
                  </a:lnTo>
                  <a:lnTo>
                    <a:pt x="276174" y="120230"/>
                  </a:lnTo>
                  <a:lnTo>
                    <a:pt x="291515" y="128016"/>
                  </a:lnTo>
                  <a:lnTo>
                    <a:pt x="299186" y="133819"/>
                  </a:lnTo>
                  <a:lnTo>
                    <a:pt x="303022" y="139636"/>
                  </a:lnTo>
                  <a:lnTo>
                    <a:pt x="303022" y="147396"/>
                  </a:lnTo>
                  <a:lnTo>
                    <a:pt x="301637" y="155041"/>
                  </a:lnTo>
                  <a:lnTo>
                    <a:pt x="297738" y="160489"/>
                  </a:lnTo>
                  <a:lnTo>
                    <a:pt x="291693" y="163766"/>
                  </a:lnTo>
                  <a:lnTo>
                    <a:pt x="283845" y="164858"/>
                  </a:lnTo>
                  <a:lnTo>
                    <a:pt x="274256" y="164858"/>
                  </a:lnTo>
                  <a:lnTo>
                    <a:pt x="253161" y="129946"/>
                  </a:lnTo>
                  <a:lnTo>
                    <a:pt x="249326" y="129946"/>
                  </a:lnTo>
                  <a:lnTo>
                    <a:pt x="249326" y="168732"/>
                  </a:lnTo>
                  <a:lnTo>
                    <a:pt x="251244" y="168732"/>
                  </a:lnTo>
                  <a:lnTo>
                    <a:pt x="253161" y="166801"/>
                  </a:lnTo>
                  <a:lnTo>
                    <a:pt x="262750" y="166801"/>
                  </a:lnTo>
                  <a:lnTo>
                    <a:pt x="268503" y="168732"/>
                  </a:lnTo>
                  <a:lnTo>
                    <a:pt x="276174" y="168732"/>
                  </a:lnTo>
                  <a:lnTo>
                    <a:pt x="281927" y="170675"/>
                  </a:lnTo>
                  <a:lnTo>
                    <a:pt x="285762" y="170675"/>
                  </a:lnTo>
                  <a:lnTo>
                    <a:pt x="299237" y="168275"/>
                  </a:lnTo>
                  <a:lnTo>
                    <a:pt x="301713" y="166801"/>
                  </a:lnTo>
                  <a:lnTo>
                    <a:pt x="304952" y="164858"/>
                  </a:lnTo>
                  <a:lnTo>
                    <a:pt x="310210" y="161709"/>
                  </a:lnTo>
                  <a:lnTo>
                    <a:pt x="317576" y="151853"/>
                  </a:lnTo>
                  <a:lnTo>
                    <a:pt x="320268" y="139636"/>
                  </a:lnTo>
                  <a:close/>
                </a:path>
                <a:path w="527685" h="221614">
                  <a:moveTo>
                    <a:pt x="423837" y="15494"/>
                  </a:moveTo>
                  <a:lnTo>
                    <a:pt x="422109" y="8991"/>
                  </a:lnTo>
                  <a:lnTo>
                    <a:pt x="417131" y="4114"/>
                  </a:lnTo>
                  <a:lnTo>
                    <a:pt x="409282" y="1054"/>
                  </a:lnTo>
                  <a:lnTo>
                    <a:pt x="398919" y="0"/>
                  </a:lnTo>
                  <a:lnTo>
                    <a:pt x="387858" y="1079"/>
                  </a:lnTo>
                  <a:lnTo>
                    <a:pt x="358406" y="33934"/>
                  </a:lnTo>
                  <a:lnTo>
                    <a:pt x="356730" y="56222"/>
                  </a:lnTo>
                  <a:lnTo>
                    <a:pt x="335610" y="56222"/>
                  </a:lnTo>
                  <a:lnTo>
                    <a:pt x="335610" y="65938"/>
                  </a:lnTo>
                  <a:lnTo>
                    <a:pt x="356730" y="65938"/>
                  </a:lnTo>
                  <a:lnTo>
                    <a:pt x="356730" y="141579"/>
                  </a:lnTo>
                  <a:lnTo>
                    <a:pt x="355854" y="153123"/>
                  </a:lnTo>
                  <a:lnTo>
                    <a:pt x="352640" y="159766"/>
                  </a:lnTo>
                  <a:lnTo>
                    <a:pt x="346189" y="163131"/>
                  </a:lnTo>
                  <a:lnTo>
                    <a:pt x="335610" y="164858"/>
                  </a:lnTo>
                  <a:lnTo>
                    <a:pt x="335610" y="168732"/>
                  </a:lnTo>
                  <a:lnTo>
                    <a:pt x="398919" y="168732"/>
                  </a:lnTo>
                  <a:lnTo>
                    <a:pt x="398919" y="164858"/>
                  </a:lnTo>
                  <a:lnTo>
                    <a:pt x="387235" y="163131"/>
                  </a:lnTo>
                  <a:lnTo>
                    <a:pt x="380225" y="159766"/>
                  </a:lnTo>
                  <a:lnTo>
                    <a:pt x="376809" y="153123"/>
                  </a:lnTo>
                  <a:lnTo>
                    <a:pt x="375907" y="141579"/>
                  </a:lnTo>
                  <a:lnTo>
                    <a:pt x="375907" y="65938"/>
                  </a:lnTo>
                  <a:lnTo>
                    <a:pt x="406590" y="65938"/>
                  </a:lnTo>
                  <a:lnTo>
                    <a:pt x="406590" y="56222"/>
                  </a:lnTo>
                  <a:lnTo>
                    <a:pt x="375907" y="56222"/>
                  </a:lnTo>
                  <a:lnTo>
                    <a:pt x="375907" y="29095"/>
                  </a:lnTo>
                  <a:lnTo>
                    <a:pt x="376923" y="18897"/>
                  </a:lnTo>
                  <a:lnTo>
                    <a:pt x="379742" y="11620"/>
                  </a:lnTo>
                  <a:lnTo>
                    <a:pt x="383997" y="7264"/>
                  </a:lnTo>
                  <a:lnTo>
                    <a:pt x="389331" y="5803"/>
                  </a:lnTo>
                  <a:lnTo>
                    <a:pt x="395084" y="5803"/>
                  </a:lnTo>
                  <a:lnTo>
                    <a:pt x="398919" y="9690"/>
                  </a:lnTo>
                  <a:lnTo>
                    <a:pt x="402755" y="15494"/>
                  </a:lnTo>
                  <a:lnTo>
                    <a:pt x="406590" y="23253"/>
                  </a:lnTo>
                  <a:lnTo>
                    <a:pt x="410425" y="25184"/>
                  </a:lnTo>
                  <a:lnTo>
                    <a:pt x="420001" y="25184"/>
                  </a:lnTo>
                  <a:lnTo>
                    <a:pt x="423837" y="21310"/>
                  </a:lnTo>
                  <a:lnTo>
                    <a:pt x="423837" y="15494"/>
                  </a:lnTo>
                  <a:close/>
                </a:path>
                <a:path w="527685" h="221614">
                  <a:moveTo>
                    <a:pt x="527405" y="56222"/>
                  </a:moveTo>
                  <a:lnTo>
                    <a:pt x="494817" y="56222"/>
                  </a:lnTo>
                  <a:lnTo>
                    <a:pt x="494817" y="60121"/>
                  </a:lnTo>
                  <a:lnTo>
                    <a:pt x="502488" y="60121"/>
                  </a:lnTo>
                  <a:lnTo>
                    <a:pt x="506323" y="64008"/>
                  </a:lnTo>
                  <a:lnTo>
                    <a:pt x="506323" y="71755"/>
                  </a:lnTo>
                  <a:lnTo>
                    <a:pt x="483285" y="139636"/>
                  </a:lnTo>
                  <a:lnTo>
                    <a:pt x="452602" y="73698"/>
                  </a:lnTo>
                  <a:lnTo>
                    <a:pt x="452602" y="64008"/>
                  </a:lnTo>
                  <a:lnTo>
                    <a:pt x="456438" y="62064"/>
                  </a:lnTo>
                  <a:lnTo>
                    <a:pt x="466026" y="60121"/>
                  </a:lnTo>
                  <a:lnTo>
                    <a:pt x="466026" y="56222"/>
                  </a:lnTo>
                  <a:lnTo>
                    <a:pt x="416166" y="56222"/>
                  </a:lnTo>
                  <a:lnTo>
                    <a:pt x="416166" y="60121"/>
                  </a:lnTo>
                  <a:lnTo>
                    <a:pt x="421919" y="62064"/>
                  </a:lnTo>
                  <a:lnTo>
                    <a:pt x="425754" y="64008"/>
                  </a:lnTo>
                  <a:lnTo>
                    <a:pt x="456438" y="129946"/>
                  </a:lnTo>
                  <a:lnTo>
                    <a:pt x="456438" y="131889"/>
                  </a:lnTo>
                  <a:lnTo>
                    <a:pt x="460273" y="137706"/>
                  </a:lnTo>
                  <a:lnTo>
                    <a:pt x="465302" y="146824"/>
                  </a:lnTo>
                  <a:lnTo>
                    <a:pt x="468896" y="153949"/>
                  </a:lnTo>
                  <a:lnTo>
                    <a:pt x="471055" y="159258"/>
                  </a:lnTo>
                  <a:lnTo>
                    <a:pt x="471779" y="162915"/>
                  </a:lnTo>
                  <a:lnTo>
                    <a:pt x="470814" y="167703"/>
                  </a:lnTo>
                  <a:lnTo>
                    <a:pt x="452602" y="201701"/>
                  </a:lnTo>
                  <a:lnTo>
                    <a:pt x="446849" y="201701"/>
                  </a:lnTo>
                  <a:lnTo>
                    <a:pt x="444931" y="199771"/>
                  </a:lnTo>
                  <a:lnTo>
                    <a:pt x="443014" y="199771"/>
                  </a:lnTo>
                  <a:lnTo>
                    <a:pt x="439178" y="197827"/>
                  </a:lnTo>
                  <a:lnTo>
                    <a:pt x="433425" y="195897"/>
                  </a:lnTo>
                  <a:lnTo>
                    <a:pt x="423837" y="195897"/>
                  </a:lnTo>
                  <a:lnTo>
                    <a:pt x="420001" y="201701"/>
                  </a:lnTo>
                  <a:lnTo>
                    <a:pt x="420001" y="215277"/>
                  </a:lnTo>
                  <a:lnTo>
                    <a:pt x="427672" y="221119"/>
                  </a:lnTo>
                  <a:lnTo>
                    <a:pt x="437261" y="221119"/>
                  </a:lnTo>
                  <a:lnTo>
                    <a:pt x="469620" y="194919"/>
                  </a:lnTo>
                  <a:lnTo>
                    <a:pt x="515912" y="71755"/>
                  </a:lnTo>
                  <a:lnTo>
                    <a:pt x="519747" y="64008"/>
                  </a:lnTo>
                  <a:lnTo>
                    <a:pt x="521665" y="62064"/>
                  </a:lnTo>
                  <a:lnTo>
                    <a:pt x="527405" y="60121"/>
                  </a:lnTo>
                  <a:lnTo>
                    <a:pt x="527405" y="5622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9" name="object 49"/>
          <p:cNvSpPr/>
          <p:nvPr/>
        </p:nvSpPr>
        <p:spPr>
          <a:xfrm>
            <a:off x="1616748" y="3172561"/>
            <a:ext cx="826769" cy="203835"/>
          </a:xfrm>
          <a:custGeom>
            <a:avLst/>
            <a:gdLst/>
            <a:ahLst/>
            <a:cxnLst/>
            <a:rect l="l" t="t" r="r" b="b"/>
            <a:pathLst>
              <a:path w="826769" h="203835">
                <a:moveTo>
                  <a:pt x="90144" y="64008"/>
                </a:moveTo>
                <a:lnTo>
                  <a:pt x="84391" y="60134"/>
                </a:lnTo>
                <a:lnTo>
                  <a:pt x="72885" y="60134"/>
                </a:lnTo>
                <a:lnTo>
                  <a:pt x="45796" y="87274"/>
                </a:lnTo>
                <a:lnTo>
                  <a:pt x="32613" y="114452"/>
                </a:lnTo>
                <a:lnTo>
                  <a:pt x="46037" y="60134"/>
                </a:lnTo>
                <a:lnTo>
                  <a:pt x="34378" y="61582"/>
                </a:lnTo>
                <a:lnTo>
                  <a:pt x="18249" y="64490"/>
                </a:lnTo>
                <a:lnTo>
                  <a:pt x="7670" y="65951"/>
                </a:lnTo>
                <a:lnTo>
                  <a:pt x="7670" y="69824"/>
                </a:lnTo>
                <a:lnTo>
                  <a:pt x="21094" y="69824"/>
                </a:lnTo>
                <a:lnTo>
                  <a:pt x="24930" y="71767"/>
                </a:lnTo>
                <a:lnTo>
                  <a:pt x="24930" y="79514"/>
                </a:lnTo>
                <a:lnTo>
                  <a:pt x="21094" y="96977"/>
                </a:lnTo>
                <a:lnTo>
                  <a:pt x="0" y="168744"/>
                </a:lnTo>
                <a:lnTo>
                  <a:pt x="19177" y="168744"/>
                </a:lnTo>
                <a:lnTo>
                  <a:pt x="27724" y="142265"/>
                </a:lnTo>
                <a:lnTo>
                  <a:pt x="34290" y="124142"/>
                </a:lnTo>
                <a:lnTo>
                  <a:pt x="38658" y="114452"/>
                </a:lnTo>
                <a:lnTo>
                  <a:pt x="40487" y="110388"/>
                </a:lnTo>
                <a:lnTo>
                  <a:pt x="61976" y="77063"/>
                </a:lnTo>
                <a:lnTo>
                  <a:pt x="65214" y="75641"/>
                </a:lnTo>
                <a:lnTo>
                  <a:pt x="69049" y="75641"/>
                </a:lnTo>
                <a:lnTo>
                  <a:pt x="69049" y="79514"/>
                </a:lnTo>
                <a:lnTo>
                  <a:pt x="74803" y="85356"/>
                </a:lnTo>
                <a:lnTo>
                  <a:pt x="86309" y="85356"/>
                </a:lnTo>
                <a:lnTo>
                  <a:pt x="90144" y="79514"/>
                </a:lnTo>
                <a:lnTo>
                  <a:pt x="90144" y="75641"/>
                </a:lnTo>
                <a:lnTo>
                  <a:pt x="90144" y="64008"/>
                </a:lnTo>
                <a:close/>
              </a:path>
              <a:path w="826769" h="203835">
                <a:moveTo>
                  <a:pt x="176441" y="65951"/>
                </a:moveTo>
                <a:lnTo>
                  <a:pt x="168770" y="60134"/>
                </a:lnTo>
                <a:lnTo>
                  <a:pt x="161099" y="60134"/>
                </a:lnTo>
                <a:lnTo>
                  <a:pt x="161099" y="69824"/>
                </a:lnTo>
                <a:lnTo>
                  <a:pt x="161099" y="75641"/>
                </a:lnTo>
                <a:lnTo>
                  <a:pt x="133527" y="109093"/>
                </a:lnTo>
                <a:lnTo>
                  <a:pt x="109321" y="116382"/>
                </a:lnTo>
                <a:lnTo>
                  <a:pt x="113157" y="106667"/>
                </a:lnTo>
                <a:lnTo>
                  <a:pt x="120764" y="90500"/>
                </a:lnTo>
                <a:lnTo>
                  <a:pt x="130898" y="77584"/>
                </a:lnTo>
                <a:lnTo>
                  <a:pt x="141744" y="69037"/>
                </a:lnTo>
                <a:lnTo>
                  <a:pt x="151511" y="65951"/>
                </a:lnTo>
                <a:lnTo>
                  <a:pt x="157264" y="65951"/>
                </a:lnTo>
                <a:lnTo>
                  <a:pt x="161099" y="69824"/>
                </a:lnTo>
                <a:lnTo>
                  <a:pt x="161099" y="60134"/>
                </a:lnTo>
                <a:lnTo>
                  <a:pt x="157264" y="60134"/>
                </a:lnTo>
                <a:lnTo>
                  <a:pt x="130505" y="67068"/>
                </a:lnTo>
                <a:lnTo>
                  <a:pt x="107162" y="85102"/>
                </a:lnTo>
                <a:lnTo>
                  <a:pt x="90652" y="110045"/>
                </a:lnTo>
                <a:lnTo>
                  <a:pt x="84391" y="137706"/>
                </a:lnTo>
                <a:lnTo>
                  <a:pt x="86487" y="151041"/>
                </a:lnTo>
                <a:lnTo>
                  <a:pt x="92532" y="161467"/>
                </a:lnTo>
                <a:lnTo>
                  <a:pt x="102184" y="168262"/>
                </a:lnTo>
                <a:lnTo>
                  <a:pt x="115074" y="170675"/>
                </a:lnTo>
                <a:lnTo>
                  <a:pt x="128282" y="168897"/>
                </a:lnTo>
                <a:lnTo>
                  <a:pt x="141681" y="163652"/>
                </a:lnTo>
                <a:lnTo>
                  <a:pt x="148717" y="159054"/>
                </a:lnTo>
                <a:lnTo>
                  <a:pt x="154711" y="155130"/>
                </a:lnTo>
                <a:lnTo>
                  <a:pt x="166852" y="143522"/>
                </a:lnTo>
                <a:lnTo>
                  <a:pt x="163017" y="141579"/>
                </a:lnTo>
                <a:lnTo>
                  <a:pt x="151688" y="150050"/>
                </a:lnTo>
                <a:lnTo>
                  <a:pt x="142875" y="155409"/>
                </a:lnTo>
                <a:lnTo>
                  <a:pt x="135509" y="158229"/>
                </a:lnTo>
                <a:lnTo>
                  <a:pt x="128498" y="159054"/>
                </a:lnTo>
                <a:lnTo>
                  <a:pt x="118427" y="157632"/>
                </a:lnTo>
                <a:lnTo>
                  <a:pt x="111239" y="153479"/>
                </a:lnTo>
                <a:lnTo>
                  <a:pt x="106921" y="146773"/>
                </a:lnTo>
                <a:lnTo>
                  <a:pt x="105486" y="137706"/>
                </a:lnTo>
                <a:lnTo>
                  <a:pt x="105486" y="129959"/>
                </a:lnTo>
                <a:lnTo>
                  <a:pt x="107403" y="122199"/>
                </a:lnTo>
                <a:lnTo>
                  <a:pt x="113157" y="122199"/>
                </a:lnTo>
                <a:lnTo>
                  <a:pt x="134988" y="116382"/>
                </a:lnTo>
                <a:lnTo>
                  <a:pt x="138417" y="115481"/>
                </a:lnTo>
                <a:lnTo>
                  <a:pt x="158457" y="104749"/>
                </a:lnTo>
                <a:lnTo>
                  <a:pt x="171665" y="91097"/>
                </a:lnTo>
                <a:lnTo>
                  <a:pt x="176441" y="75641"/>
                </a:lnTo>
                <a:lnTo>
                  <a:pt x="176441" y="65951"/>
                </a:lnTo>
                <a:close/>
              </a:path>
              <a:path w="826769" h="203835">
                <a:moveTo>
                  <a:pt x="253161" y="1943"/>
                </a:moveTo>
                <a:lnTo>
                  <a:pt x="251244" y="0"/>
                </a:lnTo>
                <a:lnTo>
                  <a:pt x="241744" y="2540"/>
                </a:lnTo>
                <a:lnTo>
                  <a:pt x="232791" y="4356"/>
                </a:lnTo>
                <a:lnTo>
                  <a:pt x="223469" y="5448"/>
                </a:lnTo>
                <a:lnTo>
                  <a:pt x="212890" y="5816"/>
                </a:lnTo>
                <a:lnTo>
                  <a:pt x="212890" y="9690"/>
                </a:lnTo>
                <a:lnTo>
                  <a:pt x="224396" y="9690"/>
                </a:lnTo>
                <a:lnTo>
                  <a:pt x="230149" y="11633"/>
                </a:lnTo>
                <a:lnTo>
                  <a:pt x="230149" y="17475"/>
                </a:lnTo>
                <a:lnTo>
                  <a:pt x="228231" y="21348"/>
                </a:lnTo>
                <a:lnTo>
                  <a:pt x="195605" y="151295"/>
                </a:lnTo>
                <a:lnTo>
                  <a:pt x="195605" y="153238"/>
                </a:lnTo>
                <a:lnTo>
                  <a:pt x="193687" y="155181"/>
                </a:lnTo>
                <a:lnTo>
                  <a:pt x="193687" y="166801"/>
                </a:lnTo>
                <a:lnTo>
                  <a:pt x="197523" y="170675"/>
                </a:lnTo>
                <a:lnTo>
                  <a:pt x="207137" y="170675"/>
                </a:lnTo>
                <a:lnTo>
                  <a:pt x="215531" y="169100"/>
                </a:lnTo>
                <a:lnTo>
                  <a:pt x="223913" y="163893"/>
                </a:lnTo>
                <a:lnTo>
                  <a:pt x="226682" y="160985"/>
                </a:lnTo>
                <a:lnTo>
                  <a:pt x="233032" y="154317"/>
                </a:lnTo>
                <a:lnTo>
                  <a:pt x="243573" y="139649"/>
                </a:lnTo>
                <a:lnTo>
                  <a:pt x="239737" y="137706"/>
                </a:lnTo>
                <a:lnTo>
                  <a:pt x="237820" y="139649"/>
                </a:lnTo>
                <a:lnTo>
                  <a:pt x="235902" y="143522"/>
                </a:lnTo>
                <a:lnTo>
                  <a:pt x="233984" y="145491"/>
                </a:lnTo>
                <a:lnTo>
                  <a:pt x="226314" y="157111"/>
                </a:lnTo>
                <a:lnTo>
                  <a:pt x="220560" y="160985"/>
                </a:lnTo>
                <a:lnTo>
                  <a:pt x="214807" y="160985"/>
                </a:lnTo>
                <a:lnTo>
                  <a:pt x="212890" y="159054"/>
                </a:lnTo>
                <a:lnTo>
                  <a:pt x="212890" y="151295"/>
                </a:lnTo>
                <a:lnTo>
                  <a:pt x="214807" y="145491"/>
                </a:lnTo>
                <a:lnTo>
                  <a:pt x="214807" y="143522"/>
                </a:lnTo>
                <a:lnTo>
                  <a:pt x="216725" y="143522"/>
                </a:lnTo>
                <a:lnTo>
                  <a:pt x="253161" y="1943"/>
                </a:lnTo>
                <a:close/>
              </a:path>
              <a:path w="826769" h="203835">
                <a:moveTo>
                  <a:pt x="352894" y="65951"/>
                </a:moveTo>
                <a:lnTo>
                  <a:pt x="345224" y="60134"/>
                </a:lnTo>
                <a:lnTo>
                  <a:pt x="337527" y="60134"/>
                </a:lnTo>
                <a:lnTo>
                  <a:pt x="337527" y="69824"/>
                </a:lnTo>
                <a:lnTo>
                  <a:pt x="337527" y="75641"/>
                </a:lnTo>
                <a:lnTo>
                  <a:pt x="309968" y="109093"/>
                </a:lnTo>
                <a:lnTo>
                  <a:pt x="285762" y="116382"/>
                </a:lnTo>
                <a:lnTo>
                  <a:pt x="289598" y="106667"/>
                </a:lnTo>
                <a:lnTo>
                  <a:pt x="297205" y="90500"/>
                </a:lnTo>
                <a:lnTo>
                  <a:pt x="307327" y="77584"/>
                </a:lnTo>
                <a:lnTo>
                  <a:pt x="318173" y="69037"/>
                </a:lnTo>
                <a:lnTo>
                  <a:pt x="327939" y="65951"/>
                </a:lnTo>
                <a:lnTo>
                  <a:pt x="333692" y="65951"/>
                </a:lnTo>
                <a:lnTo>
                  <a:pt x="337527" y="69824"/>
                </a:lnTo>
                <a:lnTo>
                  <a:pt x="337527" y="60134"/>
                </a:lnTo>
                <a:lnTo>
                  <a:pt x="333692" y="60134"/>
                </a:lnTo>
                <a:lnTo>
                  <a:pt x="307746" y="67068"/>
                </a:lnTo>
                <a:lnTo>
                  <a:pt x="284314" y="85102"/>
                </a:lnTo>
                <a:lnTo>
                  <a:pt x="267360" y="110045"/>
                </a:lnTo>
                <a:lnTo>
                  <a:pt x="260832" y="137706"/>
                </a:lnTo>
                <a:lnTo>
                  <a:pt x="263194" y="151041"/>
                </a:lnTo>
                <a:lnTo>
                  <a:pt x="269697" y="161467"/>
                </a:lnTo>
                <a:lnTo>
                  <a:pt x="279438" y="168262"/>
                </a:lnTo>
                <a:lnTo>
                  <a:pt x="291515" y="170675"/>
                </a:lnTo>
                <a:lnTo>
                  <a:pt x="304723" y="168897"/>
                </a:lnTo>
                <a:lnTo>
                  <a:pt x="318122" y="163652"/>
                </a:lnTo>
                <a:lnTo>
                  <a:pt x="325158" y="159054"/>
                </a:lnTo>
                <a:lnTo>
                  <a:pt x="331152" y="155130"/>
                </a:lnTo>
                <a:lnTo>
                  <a:pt x="343306" y="143522"/>
                </a:lnTo>
                <a:lnTo>
                  <a:pt x="339445" y="141579"/>
                </a:lnTo>
                <a:lnTo>
                  <a:pt x="328117" y="150050"/>
                </a:lnTo>
                <a:lnTo>
                  <a:pt x="319316" y="155409"/>
                </a:lnTo>
                <a:lnTo>
                  <a:pt x="311937" y="158229"/>
                </a:lnTo>
                <a:lnTo>
                  <a:pt x="304927" y="159054"/>
                </a:lnTo>
                <a:lnTo>
                  <a:pt x="294868" y="157632"/>
                </a:lnTo>
                <a:lnTo>
                  <a:pt x="287680" y="153479"/>
                </a:lnTo>
                <a:lnTo>
                  <a:pt x="283362" y="146773"/>
                </a:lnTo>
                <a:lnTo>
                  <a:pt x="281927" y="137706"/>
                </a:lnTo>
                <a:lnTo>
                  <a:pt x="281927" y="129959"/>
                </a:lnTo>
                <a:lnTo>
                  <a:pt x="283845" y="122199"/>
                </a:lnTo>
                <a:lnTo>
                  <a:pt x="291515" y="122199"/>
                </a:lnTo>
                <a:lnTo>
                  <a:pt x="313080" y="116382"/>
                </a:lnTo>
                <a:lnTo>
                  <a:pt x="316471" y="115481"/>
                </a:lnTo>
                <a:lnTo>
                  <a:pt x="335864" y="104749"/>
                </a:lnTo>
                <a:lnTo>
                  <a:pt x="348424" y="91097"/>
                </a:lnTo>
                <a:lnTo>
                  <a:pt x="352894" y="75641"/>
                </a:lnTo>
                <a:lnTo>
                  <a:pt x="352894" y="65951"/>
                </a:lnTo>
                <a:close/>
              </a:path>
              <a:path w="826769" h="203835">
                <a:moveTo>
                  <a:pt x="462191" y="65951"/>
                </a:moveTo>
                <a:lnTo>
                  <a:pt x="454520" y="60134"/>
                </a:lnTo>
                <a:lnTo>
                  <a:pt x="443014" y="60134"/>
                </a:lnTo>
                <a:lnTo>
                  <a:pt x="439178" y="62077"/>
                </a:lnTo>
                <a:lnTo>
                  <a:pt x="439178" y="71767"/>
                </a:lnTo>
                <a:lnTo>
                  <a:pt x="441096" y="75641"/>
                </a:lnTo>
                <a:lnTo>
                  <a:pt x="444931" y="79514"/>
                </a:lnTo>
                <a:lnTo>
                  <a:pt x="448767" y="81483"/>
                </a:lnTo>
                <a:lnTo>
                  <a:pt x="448767" y="85356"/>
                </a:lnTo>
                <a:lnTo>
                  <a:pt x="428548" y="127889"/>
                </a:lnTo>
                <a:lnTo>
                  <a:pt x="408495" y="151295"/>
                </a:lnTo>
                <a:lnTo>
                  <a:pt x="407060" y="128714"/>
                </a:lnTo>
                <a:lnTo>
                  <a:pt x="405625" y="111772"/>
                </a:lnTo>
                <a:lnTo>
                  <a:pt x="399389" y="70777"/>
                </a:lnTo>
                <a:lnTo>
                  <a:pt x="395084" y="60134"/>
                </a:lnTo>
                <a:lnTo>
                  <a:pt x="389331" y="60134"/>
                </a:lnTo>
                <a:lnTo>
                  <a:pt x="384860" y="61582"/>
                </a:lnTo>
                <a:lnTo>
                  <a:pt x="362483" y="65951"/>
                </a:lnTo>
                <a:lnTo>
                  <a:pt x="362483" y="69824"/>
                </a:lnTo>
                <a:lnTo>
                  <a:pt x="366318" y="67881"/>
                </a:lnTo>
                <a:lnTo>
                  <a:pt x="370154" y="67881"/>
                </a:lnTo>
                <a:lnTo>
                  <a:pt x="389089" y="130683"/>
                </a:lnTo>
                <a:lnTo>
                  <a:pt x="391248" y="164871"/>
                </a:lnTo>
                <a:lnTo>
                  <a:pt x="391248" y="172618"/>
                </a:lnTo>
                <a:lnTo>
                  <a:pt x="393166" y="172618"/>
                </a:lnTo>
                <a:lnTo>
                  <a:pt x="428752" y="136626"/>
                </a:lnTo>
                <a:lnTo>
                  <a:pt x="452488" y="102069"/>
                </a:lnTo>
                <a:lnTo>
                  <a:pt x="462191" y="73698"/>
                </a:lnTo>
                <a:lnTo>
                  <a:pt x="462191" y="65951"/>
                </a:lnTo>
                <a:close/>
              </a:path>
              <a:path w="826769" h="203835">
                <a:moveTo>
                  <a:pt x="583018" y="143522"/>
                </a:moveTo>
                <a:lnTo>
                  <a:pt x="579183" y="141579"/>
                </a:lnTo>
                <a:lnTo>
                  <a:pt x="575348" y="145491"/>
                </a:lnTo>
                <a:lnTo>
                  <a:pt x="573430" y="145491"/>
                </a:lnTo>
                <a:lnTo>
                  <a:pt x="573430" y="147421"/>
                </a:lnTo>
                <a:lnTo>
                  <a:pt x="561924" y="159054"/>
                </a:lnTo>
                <a:lnTo>
                  <a:pt x="558088" y="159054"/>
                </a:lnTo>
                <a:lnTo>
                  <a:pt x="556171" y="157111"/>
                </a:lnTo>
                <a:lnTo>
                  <a:pt x="556183" y="155130"/>
                </a:lnTo>
                <a:lnTo>
                  <a:pt x="577075" y="73698"/>
                </a:lnTo>
                <a:lnTo>
                  <a:pt x="579183" y="65951"/>
                </a:lnTo>
                <a:lnTo>
                  <a:pt x="579183" y="60134"/>
                </a:lnTo>
                <a:lnTo>
                  <a:pt x="577265" y="60134"/>
                </a:lnTo>
                <a:lnTo>
                  <a:pt x="563841" y="62077"/>
                </a:lnTo>
                <a:lnTo>
                  <a:pt x="561924" y="62077"/>
                </a:lnTo>
                <a:lnTo>
                  <a:pt x="560006" y="73698"/>
                </a:lnTo>
                <a:lnTo>
                  <a:pt x="558088" y="64008"/>
                </a:lnTo>
                <a:lnTo>
                  <a:pt x="556171" y="63042"/>
                </a:lnTo>
                <a:lnTo>
                  <a:pt x="556171" y="71767"/>
                </a:lnTo>
                <a:lnTo>
                  <a:pt x="556171" y="79514"/>
                </a:lnTo>
                <a:lnTo>
                  <a:pt x="553808" y="96672"/>
                </a:lnTo>
                <a:lnTo>
                  <a:pt x="547306" y="114922"/>
                </a:lnTo>
                <a:lnTo>
                  <a:pt x="537565" y="132448"/>
                </a:lnTo>
                <a:lnTo>
                  <a:pt x="525487" y="147421"/>
                </a:lnTo>
                <a:lnTo>
                  <a:pt x="519734" y="155181"/>
                </a:lnTo>
                <a:lnTo>
                  <a:pt x="512076" y="159054"/>
                </a:lnTo>
                <a:lnTo>
                  <a:pt x="496735" y="159054"/>
                </a:lnTo>
                <a:lnTo>
                  <a:pt x="490982" y="151295"/>
                </a:lnTo>
                <a:lnTo>
                  <a:pt x="490982" y="139649"/>
                </a:lnTo>
                <a:lnTo>
                  <a:pt x="503110" y="99555"/>
                </a:lnTo>
                <a:lnTo>
                  <a:pt x="533336" y="65468"/>
                </a:lnTo>
                <a:lnTo>
                  <a:pt x="540829" y="64008"/>
                </a:lnTo>
                <a:lnTo>
                  <a:pt x="550418" y="65951"/>
                </a:lnTo>
                <a:lnTo>
                  <a:pt x="556171" y="71767"/>
                </a:lnTo>
                <a:lnTo>
                  <a:pt x="556171" y="63042"/>
                </a:lnTo>
                <a:lnTo>
                  <a:pt x="550418" y="60134"/>
                </a:lnTo>
                <a:lnTo>
                  <a:pt x="540829" y="60134"/>
                </a:lnTo>
                <a:lnTo>
                  <a:pt x="515988" y="67703"/>
                </a:lnTo>
                <a:lnTo>
                  <a:pt x="493115" y="87287"/>
                </a:lnTo>
                <a:lnTo>
                  <a:pt x="476364" y="114134"/>
                </a:lnTo>
                <a:lnTo>
                  <a:pt x="469861" y="143522"/>
                </a:lnTo>
                <a:lnTo>
                  <a:pt x="471601" y="155130"/>
                </a:lnTo>
                <a:lnTo>
                  <a:pt x="476580" y="163652"/>
                </a:lnTo>
                <a:lnTo>
                  <a:pt x="484441" y="168897"/>
                </a:lnTo>
                <a:lnTo>
                  <a:pt x="494817" y="170675"/>
                </a:lnTo>
                <a:lnTo>
                  <a:pt x="506920" y="168986"/>
                </a:lnTo>
                <a:lnTo>
                  <a:pt x="518299" y="162928"/>
                </a:lnTo>
                <a:lnTo>
                  <a:pt x="522249" y="159054"/>
                </a:lnTo>
                <a:lnTo>
                  <a:pt x="530402" y="151041"/>
                </a:lnTo>
                <a:lnTo>
                  <a:pt x="544664" y="131889"/>
                </a:lnTo>
                <a:lnTo>
                  <a:pt x="541337" y="143814"/>
                </a:lnTo>
                <a:lnTo>
                  <a:pt x="539635" y="151536"/>
                </a:lnTo>
                <a:lnTo>
                  <a:pt x="539000" y="156718"/>
                </a:lnTo>
                <a:lnTo>
                  <a:pt x="538911" y="166801"/>
                </a:lnTo>
                <a:lnTo>
                  <a:pt x="540829" y="170675"/>
                </a:lnTo>
                <a:lnTo>
                  <a:pt x="548500" y="170675"/>
                </a:lnTo>
                <a:lnTo>
                  <a:pt x="555244" y="169710"/>
                </a:lnTo>
                <a:lnTo>
                  <a:pt x="562165" y="165836"/>
                </a:lnTo>
                <a:lnTo>
                  <a:pt x="569328" y="159054"/>
                </a:lnTo>
                <a:lnTo>
                  <a:pt x="570877" y="157581"/>
                </a:lnTo>
                <a:lnTo>
                  <a:pt x="583018" y="143522"/>
                </a:lnTo>
                <a:close/>
              </a:path>
              <a:path w="826769" h="203835">
                <a:moveTo>
                  <a:pt x="703846" y="143522"/>
                </a:moveTo>
                <a:lnTo>
                  <a:pt x="700011" y="139649"/>
                </a:lnTo>
                <a:lnTo>
                  <a:pt x="696175" y="145491"/>
                </a:lnTo>
                <a:lnTo>
                  <a:pt x="688505" y="155181"/>
                </a:lnTo>
                <a:lnTo>
                  <a:pt x="684669" y="159054"/>
                </a:lnTo>
                <a:lnTo>
                  <a:pt x="678916" y="159054"/>
                </a:lnTo>
                <a:lnTo>
                  <a:pt x="676998" y="157111"/>
                </a:lnTo>
                <a:lnTo>
                  <a:pt x="676998" y="153238"/>
                </a:lnTo>
                <a:lnTo>
                  <a:pt x="680834" y="139649"/>
                </a:lnTo>
                <a:lnTo>
                  <a:pt x="694258" y="89230"/>
                </a:lnTo>
                <a:lnTo>
                  <a:pt x="696175" y="83413"/>
                </a:lnTo>
                <a:lnTo>
                  <a:pt x="696175" y="71767"/>
                </a:lnTo>
                <a:lnTo>
                  <a:pt x="696175" y="65951"/>
                </a:lnTo>
                <a:lnTo>
                  <a:pt x="690422" y="60134"/>
                </a:lnTo>
                <a:lnTo>
                  <a:pt x="680834" y="60134"/>
                </a:lnTo>
                <a:lnTo>
                  <a:pt x="669175" y="62890"/>
                </a:lnTo>
                <a:lnTo>
                  <a:pt x="656628" y="72009"/>
                </a:lnTo>
                <a:lnTo>
                  <a:pt x="642277" y="88773"/>
                </a:lnTo>
                <a:lnTo>
                  <a:pt x="625221" y="114452"/>
                </a:lnTo>
                <a:lnTo>
                  <a:pt x="640562" y="60134"/>
                </a:lnTo>
                <a:lnTo>
                  <a:pt x="631583" y="61620"/>
                </a:lnTo>
                <a:lnTo>
                  <a:pt x="613587" y="65316"/>
                </a:lnTo>
                <a:lnTo>
                  <a:pt x="600278" y="67881"/>
                </a:lnTo>
                <a:lnTo>
                  <a:pt x="600278" y="71767"/>
                </a:lnTo>
                <a:lnTo>
                  <a:pt x="613702" y="71767"/>
                </a:lnTo>
                <a:lnTo>
                  <a:pt x="615619" y="73698"/>
                </a:lnTo>
                <a:lnTo>
                  <a:pt x="615619" y="81483"/>
                </a:lnTo>
                <a:lnTo>
                  <a:pt x="592607" y="168744"/>
                </a:lnTo>
                <a:lnTo>
                  <a:pt x="609866" y="168744"/>
                </a:lnTo>
                <a:lnTo>
                  <a:pt x="622350" y="129717"/>
                </a:lnTo>
                <a:lnTo>
                  <a:pt x="645629" y="92227"/>
                </a:lnTo>
                <a:lnTo>
                  <a:pt x="671245" y="71767"/>
                </a:lnTo>
                <a:lnTo>
                  <a:pt x="675081" y="71767"/>
                </a:lnTo>
                <a:lnTo>
                  <a:pt x="676998" y="75641"/>
                </a:lnTo>
                <a:lnTo>
                  <a:pt x="676998" y="81483"/>
                </a:lnTo>
                <a:lnTo>
                  <a:pt x="675081" y="91173"/>
                </a:lnTo>
                <a:lnTo>
                  <a:pt x="673163" y="98920"/>
                </a:lnTo>
                <a:lnTo>
                  <a:pt x="661657" y="137706"/>
                </a:lnTo>
                <a:lnTo>
                  <a:pt x="659739" y="151295"/>
                </a:lnTo>
                <a:lnTo>
                  <a:pt x="657821" y="155181"/>
                </a:lnTo>
                <a:lnTo>
                  <a:pt x="657821" y="166801"/>
                </a:lnTo>
                <a:lnTo>
                  <a:pt x="661657" y="170675"/>
                </a:lnTo>
                <a:lnTo>
                  <a:pt x="669328" y="170675"/>
                </a:lnTo>
                <a:lnTo>
                  <a:pt x="677151" y="169443"/>
                </a:lnTo>
                <a:lnTo>
                  <a:pt x="684428" y="165100"/>
                </a:lnTo>
                <a:lnTo>
                  <a:pt x="690499" y="159054"/>
                </a:lnTo>
                <a:lnTo>
                  <a:pt x="692785" y="156768"/>
                </a:lnTo>
                <a:lnTo>
                  <a:pt x="703846" y="143522"/>
                </a:lnTo>
                <a:close/>
              </a:path>
              <a:path w="826769" h="203835">
                <a:moveTo>
                  <a:pt x="782485" y="62077"/>
                </a:moveTo>
                <a:lnTo>
                  <a:pt x="763308" y="62077"/>
                </a:lnTo>
                <a:lnTo>
                  <a:pt x="770978" y="36855"/>
                </a:lnTo>
                <a:lnTo>
                  <a:pt x="770978" y="32969"/>
                </a:lnTo>
                <a:lnTo>
                  <a:pt x="767143" y="32969"/>
                </a:lnTo>
                <a:lnTo>
                  <a:pt x="765225" y="36855"/>
                </a:lnTo>
                <a:lnTo>
                  <a:pt x="757161" y="45427"/>
                </a:lnTo>
                <a:lnTo>
                  <a:pt x="748195" y="53098"/>
                </a:lnTo>
                <a:lnTo>
                  <a:pt x="739584" y="58953"/>
                </a:lnTo>
                <a:lnTo>
                  <a:pt x="732599" y="62077"/>
                </a:lnTo>
                <a:lnTo>
                  <a:pt x="726859" y="64008"/>
                </a:lnTo>
                <a:lnTo>
                  <a:pt x="724941" y="65951"/>
                </a:lnTo>
                <a:lnTo>
                  <a:pt x="724941" y="69824"/>
                </a:lnTo>
                <a:lnTo>
                  <a:pt x="744105" y="69824"/>
                </a:lnTo>
                <a:lnTo>
                  <a:pt x="724941" y="137706"/>
                </a:lnTo>
                <a:lnTo>
                  <a:pt x="724941" y="143522"/>
                </a:lnTo>
                <a:lnTo>
                  <a:pt x="721106" y="159054"/>
                </a:lnTo>
                <a:lnTo>
                  <a:pt x="721106" y="166801"/>
                </a:lnTo>
                <a:lnTo>
                  <a:pt x="724941" y="170675"/>
                </a:lnTo>
                <a:lnTo>
                  <a:pt x="732599" y="170675"/>
                </a:lnTo>
                <a:lnTo>
                  <a:pt x="739889" y="169405"/>
                </a:lnTo>
                <a:lnTo>
                  <a:pt x="747712" y="164858"/>
                </a:lnTo>
                <a:lnTo>
                  <a:pt x="753516" y="159054"/>
                </a:lnTo>
                <a:lnTo>
                  <a:pt x="756615" y="155956"/>
                </a:lnTo>
                <a:lnTo>
                  <a:pt x="767143" y="141579"/>
                </a:lnTo>
                <a:lnTo>
                  <a:pt x="763308" y="139649"/>
                </a:lnTo>
                <a:lnTo>
                  <a:pt x="755980" y="149225"/>
                </a:lnTo>
                <a:lnTo>
                  <a:pt x="750824" y="155168"/>
                </a:lnTo>
                <a:lnTo>
                  <a:pt x="747102" y="158203"/>
                </a:lnTo>
                <a:lnTo>
                  <a:pt x="744105" y="159054"/>
                </a:lnTo>
                <a:lnTo>
                  <a:pt x="742188" y="159054"/>
                </a:lnTo>
                <a:lnTo>
                  <a:pt x="740270" y="157111"/>
                </a:lnTo>
                <a:lnTo>
                  <a:pt x="740270" y="153238"/>
                </a:lnTo>
                <a:lnTo>
                  <a:pt x="761390" y="69824"/>
                </a:lnTo>
                <a:lnTo>
                  <a:pt x="782485" y="69824"/>
                </a:lnTo>
                <a:lnTo>
                  <a:pt x="782485" y="62077"/>
                </a:lnTo>
                <a:close/>
              </a:path>
              <a:path w="826769" h="203835">
                <a:moveTo>
                  <a:pt x="826592" y="164871"/>
                </a:moveTo>
                <a:lnTo>
                  <a:pt x="824941" y="156629"/>
                </a:lnTo>
                <a:lnTo>
                  <a:pt x="820597" y="149834"/>
                </a:lnTo>
                <a:lnTo>
                  <a:pt x="814451" y="145224"/>
                </a:lnTo>
                <a:lnTo>
                  <a:pt x="807415" y="143522"/>
                </a:lnTo>
                <a:lnTo>
                  <a:pt x="797826" y="143522"/>
                </a:lnTo>
                <a:lnTo>
                  <a:pt x="792073" y="149364"/>
                </a:lnTo>
                <a:lnTo>
                  <a:pt x="792073" y="164871"/>
                </a:lnTo>
                <a:lnTo>
                  <a:pt x="797826" y="168744"/>
                </a:lnTo>
                <a:lnTo>
                  <a:pt x="815086" y="168744"/>
                </a:lnTo>
                <a:lnTo>
                  <a:pt x="817003" y="170675"/>
                </a:lnTo>
                <a:lnTo>
                  <a:pt x="817003" y="172618"/>
                </a:lnTo>
                <a:lnTo>
                  <a:pt x="815594" y="178752"/>
                </a:lnTo>
                <a:lnTo>
                  <a:pt x="811491" y="185242"/>
                </a:lnTo>
                <a:lnTo>
                  <a:pt x="804862" y="191719"/>
                </a:lnTo>
                <a:lnTo>
                  <a:pt x="795909" y="197840"/>
                </a:lnTo>
                <a:lnTo>
                  <a:pt x="799744" y="203657"/>
                </a:lnTo>
                <a:lnTo>
                  <a:pt x="810412" y="195694"/>
                </a:lnTo>
                <a:lnTo>
                  <a:pt x="818921" y="186448"/>
                </a:lnTo>
                <a:lnTo>
                  <a:pt x="824547" y="176110"/>
                </a:lnTo>
                <a:lnTo>
                  <a:pt x="826592" y="16487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0" name="object 50"/>
          <p:cNvGrpSpPr/>
          <p:nvPr/>
        </p:nvGrpSpPr>
        <p:grpSpPr>
          <a:xfrm>
            <a:off x="2544993" y="3172557"/>
            <a:ext cx="884555" cy="203835"/>
            <a:chOff x="2544993" y="3172557"/>
            <a:chExt cx="884555" cy="203835"/>
          </a:xfrm>
        </p:grpSpPr>
        <p:pic>
          <p:nvPicPr>
            <p:cNvPr id="51" name="object 51"/>
            <p:cNvPicPr/>
            <p:nvPr/>
          </p:nvPicPr>
          <p:blipFill>
            <a:blip r:embed="rId35" cstate="print"/>
            <a:stretch>
              <a:fillRect/>
            </a:stretch>
          </p:blipFill>
          <p:spPr>
            <a:xfrm>
              <a:off x="2544993" y="3172557"/>
              <a:ext cx="230122" cy="170678"/>
            </a:xfrm>
            <a:prstGeom prst="rect">
              <a:avLst/>
            </a:prstGeom>
          </p:spPr>
        </p:pic>
        <p:sp>
          <p:nvSpPr>
            <p:cNvPr id="52" name="object 52"/>
            <p:cNvSpPr/>
            <p:nvPr/>
          </p:nvSpPr>
          <p:spPr>
            <a:xfrm>
              <a:off x="2794304" y="3172561"/>
              <a:ext cx="635000" cy="203835"/>
            </a:xfrm>
            <a:custGeom>
              <a:avLst/>
              <a:gdLst/>
              <a:ahLst/>
              <a:cxnLst/>
              <a:rect l="l" t="t" r="r" b="b"/>
              <a:pathLst>
                <a:path w="635000" h="203835">
                  <a:moveTo>
                    <a:pt x="105460" y="141579"/>
                  </a:moveTo>
                  <a:lnTo>
                    <a:pt x="101625" y="139649"/>
                  </a:lnTo>
                  <a:lnTo>
                    <a:pt x="94208" y="149364"/>
                  </a:lnTo>
                  <a:lnTo>
                    <a:pt x="89166" y="155181"/>
                  </a:lnTo>
                  <a:lnTo>
                    <a:pt x="85458" y="158203"/>
                  </a:lnTo>
                  <a:lnTo>
                    <a:pt x="82461" y="159054"/>
                  </a:lnTo>
                  <a:lnTo>
                    <a:pt x="80543" y="159054"/>
                  </a:lnTo>
                  <a:lnTo>
                    <a:pt x="78625" y="157111"/>
                  </a:lnTo>
                  <a:lnTo>
                    <a:pt x="78625" y="153238"/>
                  </a:lnTo>
                  <a:lnTo>
                    <a:pt x="84378" y="135763"/>
                  </a:lnTo>
                  <a:lnTo>
                    <a:pt x="90932" y="110553"/>
                  </a:lnTo>
                  <a:lnTo>
                    <a:pt x="103543" y="62077"/>
                  </a:lnTo>
                  <a:lnTo>
                    <a:pt x="84378" y="62077"/>
                  </a:lnTo>
                  <a:lnTo>
                    <a:pt x="76161" y="85369"/>
                  </a:lnTo>
                  <a:lnTo>
                    <a:pt x="70472" y="100126"/>
                  </a:lnTo>
                  <a:lnTo>
                    <a:pt x="48666" y="137477"/>
                  </a:lnTo>
                  <a:lnTo>
                    <a:pt x="24930" y="157111"/>
                  </a:lnTo>
                  <a:lnTo>
                    <a:pt x="21094" y="157111"/>
                  </a:lnTo>
                  <a:lnTo>
                    <a:pt x="19177" y="155181"/>
                  </a:lnTo>
                  <a:lnTo>
                    <a:pt x="19215" y="149225"/>
                  </a:lnTo>
                  <a:lnTo>
                    <a:pt x="42189" y="60134"/>
                  </a:lnTo>
                  <a:lnTo>
                    <a:pt x="40271" y="60134"/>
                  </a:lnTo>
                  <a:lnTo>
                    <a:pt x="30810" y="61582"/>
                  </a:lnTo>
                  <a:lnTo>
                    <a:pt x="13309" y="64490"/>
                  </a:lnTo>
                  <a:lnTo>
                    <a:pt x="3835" y="65951"/>
                  </a:lnTo>
                  <a:lnTo>
                    <a:pt x="3835" y="69824"/>
                  </a:lnTo>
                  <a:lnTo>
                    <a:pt x="13423" y="69824"/>
                  </a:lnTo>
                  <a:lnTo>
                    <a:pt x="15341" y="71767"/>
                  </a:lnTo>
                  <a:lnTo>
                    <a:pt x="17259" y="71767"/>
                  </a:lnTo>
                  <a:lnTo>
                    <a:pt x="19177" y="73698"/>
                  </a:lnTo>
                  <a:lnTo>
                    <a:pt x="19177" y="77571"/>
                  </a:lnTo>
                  <a:lnTo>
                    <a:pt x="17259" y="83413"/>
                  </a:lnTo>
                  <a:lnTo>
                    <a:pt x="15341" y="91173"/>
                  </a:lnTo>
                  <a:lnTo>
                    <a:pt x="2654" y="142074"/>
                  </a:lnTo>
                  <a:lnTo>
                    <a:pt x="0" y="166801"/>
                  </a:lnTo>
                  <a:lnTo>
                    <a:pt x="3835" y="170675"/>
                  </a:lnTo>
                  <a:lnTo>
                    <a:pt x="13423" y="170675"/>
                  </a:lnTo>
                  <a:lnTo>
                    <a:pt x="25920" y="167830"/>
                  </a:lnTo>
                  <a:lnTo>
                    <a:pt x="38595" y="158076"/>
                  </a:lnTo>
                  <a:lnTo>
                    <a:pt x="39344" y="157111"/>
                  </a:lnTo>
                  <a:lnTo>
                    <a:pt x="53060" y="139585"/>
                  </a:lnTo>
                  <a:lnTo>
                    <a:pt x="70954" y="110553"/>
                  </a:lnTo>
                  <a:lnTo>
                    <a:pt x="67017" y="128016"/>
                  </a:lnTo>
                  <a:lnTo>
                    <a:pt x="63995" y="142074"/>
                  </a:lnTo>
                  <a:lnTo>
                    <a:pt x="62052" y="152565"/>
                  </a:lnTo>
                  <a:lnTo>
                    <a:pt x="61468" y="158076"/>
                  </a:lnTo>
                  <a:lnTo>
                    <a:pt x="61366" y="166801"/>
                  </a:lnTo>
                  <a:lnTo>
                    <a:pt x="65201" y="170675"/>
                  </a:lnTo>
                  <a:lnTo>
                    <a:pt x="72872" y="170675"/>
                  </a:lnTo>
                  <a:lnTo>
                    <a:pt x="80657" y="169405"/>
                  </a:lnTo>
                  <a:lnTo>
                    <a:pt x="87731" y="164858"/>
                  </a:lnTo>
                  <a:lnTo>
                    <a:pt x="92811" y="159054"/>
                  </a:lnTo>
                  <a:lnTo>
                    <a:pt x="95516" y="155956"/>
                  </a:lnTo>
                  <a:lnTo>
                    <a:pt x="105460" y="141579"/>
                  </a:lnTo>
                  <a:close/>
                </a:path>
                <a:path w="635000" h="203835">
                  <a:moveTo>
                    <a:pt x="228206" y="143522"/>
                  </a:moveTo>
                  <a:lnTo>
                    <a:pt x="224370" y="139649"/>
                  </a:lnTo>
                  <a:lnTo>
                    <a:pt x="218617" y="145491"/>
                  </a:lnTo>
                  <a:lnTo>
                    <a:pt x="212864" y="155181"/>
                  </a:lnTo>
                  <a:lnTo>
                    <a:pt x="207124" y="159054"/>
                  </a:lnTo>
                  <a:lnTo>
                    <a:pt x="203288" y="159054"/>
                  </a:lnTo>
                  <a:lnTo>
                    <a:pt x="201371" y="157111"/>
                  </a:lnTo>
                  <a:lnTo>
                    <a:pt x="201371" y="153238"/>
                  </a:lnTo>
                  <a:lnTo>
                    <a:pt x="203288" y="139649"/>
                  </a:lnTo>
                  <a:lnTo>
                    <a:pt x="218617" y="89230"/>
                  </a:lnTo>
                  <a:lnTo>
                    <a:pt x="218617" y="83413"/>
                  </a:lnTo>
                  <a:lnTo>
                    <a:pt x="220535" y="77571"/>
                  </a:lnTo>
                  <a:lnTo>
                    <a:pt x="220535" y="71767"/>
                  </a:lnTo>
                  <a:lnTo>
                    <a:pt x="220535" y="65951"/>
                  </a:lnTo>
                  <a:lnTo>
                    <a:pt x="212864" y="60134"/>
                  </a:lnTo>
                  <a:lnTo>
                    <a:pt x="203288" y="60134"/>
                  </a:lnTo>
                  <a:lnTo>
                    <a:pt x="191630" y="62890"/>
                  </a:lnTo>
                  <a:lnTo>
                    <a:pt x="179070" y="72009"/>
                  </a:lnTo>
                  <a:lnTo>
                    <a:pt x="164719" y="88773"/>
                  </a:lnTo>
                  <a:lnTo>
                    <a:pt x="147675" y="114452"/>
                  </a:lnTo>
                  <a:lnTo>
                    <a:pt x="164934" y="60134"/>
                  </a:lnTo>
                  <a:lnTo>
                    <a:pt x="163017" y="60134"/>
                  </a:lnTo>
                  <a:lnTo>
                    <a:pt x="154330" y="61620"/>
                  </a:lnTo>
                  <a:lnTo>
                    <a:pt x="137655" y="65316"/>
                  </a:lnTo>
                  <a:lnTo>
                    <a:pt x="124637" y="67881"/>
                  </a:lnTo>
                  <a:lnTo>
                    <a:pt x="124637" y="71767"/>
                  </a:lnTo>
                  <a:lnTo>
                    <a:pt x="136169" y="71767"/>
                  </a:lnTo>
                  <a:lnTo>
                    <a:pt x="140004" y="73698"/>
                  </a:lnTo>
                  <a:lnTo>
                    <a:pt x="140004" y="81483"/>
                  </a:lnTo>
                  <a:lnTo>
                    <a:pt x="115049" y="168744"/>
                  </a:lnTo>
                  <a:lnTo>
                    <a:pt x="134251" y="168744"/>
                  </a:lnTo>
                  <a:lnTo>
                    <a:pt x="141389" y="145135"/>
                  </a:lnTo>
                  <a:lnTo>
                    <a:pt x="146723" y="129717"/>
                  </a:lnTo>
                  <a:lnTo>
                    <a:pt x="152044" y="118287"/>
                  </a:lnTo>
                  <a:lnTo>
                    <a:pt x="154406" y="114452"/>
                  </a:lnTo>
                  <a:lnTo>
                    <a:pt x="159181" y="106667"/>
                  </a:lnTo>
                  <a:lnTo>
                    <a:pt x="169164" y="92227"/>
                  </a:lnTo>
                  <a:lnTo>
                    <a:pt x="178600" y="81216"/>
                  </a:lnTo>
                  <a:lnTo>
                    <a:pt x="186956" y="74218"/>
                  </a:lnTo>
                  <a:lnTo>
                    <a:pt x="193700" y="71767"/>
                  </a:lnTo>
                  <a:lnTo>
                    <a:pt x="197535" y="71767"/>
                  </a:lnTo>
                  <a:lnTo>
                    <a:pt x="199453" y="75641"/>
                  </a:lnTo>
                  <a:lnTo>
                    <a:pt x="199453" y="91173"/>
                  </a:lnTo>
                  <a:lnTo>
                    <a:pt x="197535" y="98920"/>
                  </a:lnTo>
                  <a:lnTo>
                    <a:pt x="186029" y="137706"/>
                  </a:lnTo>
                  <a:lnTo>
                    <a:pt x="182194" y="151295"/>
                  </a:lnTo>
                  <a:lnTo>
                    <a:pt x="182194" y="166801"/>
                  </a:lnTo>
                  <a:lnTo>
                    <a:pt x="186029" y="170675"/>
                  </a:lnTo>
                  <a:lnTo>
                    <a:pt x="193700" y="170675"/>
                  </a:lnTo>
                  <a:lnTo>
                    <a:pt x="201510" y="169443"/>
                  </a:lnTo>
                  <a:lnTo>
                    <a:pt x="208800" y="165100"/>
                  </a:lnTo>
                  <a:lnTo>
                    <a:pt x="214871" y="159054"/>
                  </a:lnTo>
                  <a:lnTo>
                    <a:pt x="217157" y="156768"/>
                  </a:lnTo>
                  <a:lnTo>
                    <a:pt x="228206" y="143522"/>
                  </a:lnTo>
                  <a:close/>
                </a:path>
                <a:path w="635000" h="203835">
                  <a:moveTo>
                    <a:pt x="362458" y="0"/>
                  </a:moveTo>
                  <a:lnTo>
                    <a:pt x="334683" y="4356"/>
                  </a:lnTo>
                  <a:lnTo>
                    <a:pt x="324104" y="5816"/>
                  </a:lnTo>
                  <a:lnTo>
                    <a:pt x="324104" y="9690"/>
                  </a:lnTo>
                  <a:lnTo>
                    <a:pt x="337527" y="9690"/>
                  </a:lnTo>
                  <a:lnTo>
                    <a:pt x="339445" y="11633"/>
                  </a:lnTo>
                  <a:lnTo>
                    <a:pt x="339445" y="21348"/>
                  </a:lnTo>
                  <a:lnTo>
                    <a:pt x="335610" y="32969"/>
                  </a:lnTo>
                  <a:lnTo>
                    <a:pt x="326021" y="73698"/>
                  </a:lnTo>
                  <a:lnTo>
                    <a:pt x="324472" y="65824"/>
                  </a:lnTo>
                  <a:lnTo>
                    <a:pt x="324104" y="64008"/>
                  </a:lnTo>
                  <a:lnTo>
                    <a:pt x="322186" y="62725"/>
                  </a:lnTo>
                  <a:lnTo>
                    <a:pt x="322186" y="69824"/>
                  </a:lnTo>
                  <a:lnTo>
                    <a:pt x="322186" y="79514"/>
                  </a:lnTo>
                  <a:lnTo>
                    <a:pt x="317665" y="107492"/>
                  </a:lnTo>
                  <a:lnTo>
                    <a:pt x="306133" y="133108"/>
                  </a:lnTo>
                  <a:lnTo>
                    <a:pt x="290639" y="151803"/>
                  </a:lnTo>
                  <a:lnTo>
                    <a:pt x="274256" y="159054"/>
                  </a:lnTo>
                  <a:lnTo>
                    <a:pt x="264668" y="159054"/>
                  </a:lnTo>
                  <a:lnTo>
                    <a:pt x="258889" y="153238"/>
                  </a:lnTo>
                  <a:lnTo>
                    <a:pt x="258889" y="143522"/>
                  </a:lnTo>
                  <a:lnTo>
                    <a:pt x="276707" y="90614"/>
                  </a:lnTo>
                  <a:lnTo>
                    <a:pt x="304939" y="65824"/>
                  </a:lnTo>
                  <a:lnTo>
                    <a:pt x="310692" y="65951"/>
                  </a:lnTo>
                  <a:lnTo>
                    <a:pt x="318350" y="65951"/>
                  </a:lnTo>
                  <a:lnTo>
                    <a:pt x="322186" y="69824"/>
                  </a:lnTo>
                  <a:lnTo>
                    <a:pt x="322186" y="62725"/>
                  </a:lnTo>
                  <a:lnTo>
                    <a:pt x="318350" y="60134"/>
                  </a:lnTo>
                  <a:lnTo>
                    <a:pt x="308775" y="60134"/>
                  </a:lnTo>
                  <a:lnTo>
                    <a:pt x="284734" y="67983"/>
                  </a:lnTo>
                  <a:lnTo>
                    <a:pt x="261785" y="88011"/>
                  </a:lnTo>
                  <a:lnTo>
                    <a:pt x="244576" y="114947"/>
                  </a:lnTo>
                  <a:lnTo>
                    <a:pt x="237794" y="143522"/>
                  </a:lnTo>
                  <a:lnTo>
                    <a:pt x="239560" y="155130"/>
                  </a:lnTo>
                  <a:lnTo>
                    <a:pt x="244754" y="163652"/>
                  </a:lnTo>
                  <a:lnTo>
                    <a:pt x="253174" y="168897"/>
                  </a:lnTo>
                  <a:lnTo>
                    <a:pt x="264668" y="170675"/>
                  </a:lnTo>
                  <a:lnTo>
                    <a:pt x="275577" y="169075"/>
                  </a:lnTo>
                  <a:lnTo>
                    <a:pt x="285762" y="163652"/>
                  </a:lnTo>
                  <a:lnTo>
                    <a:pt x="290372" y="159054"/>
                  </a:lnTo>
                  <a:lnTo>
                    <a:pt x="295948" y="153504"/>
                  </a:lnTo>
                  <a:lnTo>
                    <a:pt x="306857" y="137706"/>
                  </a:lnTo>
                  <a:lnTo>
                    <a:pt x="304939" y="151295"/>
                  </a:lnTo>
                  <a:lnTo>
                    <a:pt x="304939" y="166801"/>
                  </a:lnTo>
                  <a:lnTo>
                    <a:pt x="308775" y="170675"/>
                  </a:lnTo>
                  <a:lnTo>
                    <a:pt x="314528" y="170675"/>
                  </a:lnTo>
                  <a:lnTo>
                    <a:pt x="350951" y="143522"/>
                  </a:lnTo>
                  <a:lnTo>
                    <a:pt x="347116" y="141579"/>
                  </a:lnTo>
                  <a:lnTo>
                    <a:pt x="339001" y="150050"/>
                  </a:lnTo>
                  <a:lnTo>
                    <a:pt x="333933" y="155409"/>
                  </a:lnTo>
                  <a:lnTo>
                    <a:pt x="330669" y="158229"/>
                  </a:lnTo>
                  <a:lnTo>
                    <a:pt x="327939" y="159054"/>
                  </a:lnTo>
                  <a:lnTo>
                    <a:pt x="326021" y="159054"/>
                  </a:lnTo>
                  <a:lnTo>
                    <a:pt x="322186" y="155181"/>
                  </a:lnTo>
                  <a:lnTo>
                    <a:pt x="322186" y="153238"/>
                  </a:lnTo>
                  <a:lnTo>
                    <a:pt x="323811" y="146024"/>
                  </a:lnTo>
                  <a:lnTo>
                    <a:pt x="326250" y="137706"/>
                  </a:lnTo>
                  <a:lnTo>
                    <a:pt x="327939" y="131902"/>
                  </a:lnTo>
                  <a:lnTo>
                    <a:pt x="333514" y="113411"/>
                  </a:lnTo>
                  <a:lnTo>
                    <a:pt x="339445" y="93103"/>
                  </a:lnTo>
                  <a:lnTo>
                    <a:pt x="344424" y="73698"/>
                  </a:lnTo>
                  <a:lnTo>
                    <a:pt x="348792" y="56984"/>
                  </a:lnTo>
                  <a:lnTo>
                    <a:pt x="354914" y="32969"/>
                  </a:lnTo>
                  <a:lnTo>
                    <a:pt x="362458" y="1943"/>
                  </a:lnTo>
                  <a:lnTo>
                    <a:pt x="362458" y="0"/>
                  </a:lnTo>
                  <a:close/>
                </a:path>
                <a:path w="635000" h="203835">
                  <a:moveTo>
                    <a:pt x="458355" y="75641"/>
                  </a:moveTo>
                  <a:lnTo>
                    <a:pt x="441096" y="60591"/>
                  </a:lnTo>
                  <a:lnTo>
                    <a:pt x="441096" y="69824"/>
                  </a:lnTo>
                  <a:lnTo>
                    <a:pt x="441096" y="75641"/>
                  </a:lnTo>
                  <a:lnTo>
                    <a:pt x="413778" y="109093"/>
                  </a:lnTo>
                  <a:lnTo>
                    <a:pt x="389305" y="116382"/>
                  </a:lnTo>
                  <a:lnTo>
                    <a:pt x="393141" y="106667"/>
                  </a:lnTo>
                  <a:lnTo>
                    <a:pt x="401599" y="90500"/>
                  </a:lnTo>
                  <a:lnTo>
                    <a:pt x="411861" y="77584"/>
                  </a:lnTo>
                  <a:lnTo>
                    <a:pt x="422821" y="69037"/>
                  </a:lnTo>
                  <a:lnTo>
                    <a:pt x="433425" y="65951"/>
                  </a:lnTo>
                  <a:lnTo>
                    <a:pt x="437261" y="65951"/>
                  </a:lnTo>
                  <a:lnTo>
                    <a:pt x="441096" y="69824"/>
                  </a:lnTo>
                  <a:lnTo>
                    <a:pt x="441096" y="60591"/>
                  </a:lnTo>
                  <a:lnTo>
                    <a:pt x="387883" y="85102"/>
                  </a:lnTo>
                  <a:lnTo>
                    <a:pt x="364375" y="137706"/>
                  </a:lnTo>
                  <a:lnTo>
                    <a:pt x="366776" y="151041"/>
                  </a:lnTo>
                  <a:lnTo>
                    <a:pt x="373481" y="161467"/>
                  </a:lnTo>
                  <a:lnTo>
                    <a:pt x="383794" y="168262"/>
                  </a:lnTo>
                  <a:lnTo>
                    <a:pt x="396976" y="170675"/>
                  </a:lnTo>
                  <a:lnTo>
                    <a:pt x="410171" y="168897"/>
                  </a:lnTo>
                  <a:lnTo>
                    <a:pt x="423367" y="163652"/>
                  </a:lnTo>
                  <a:lnTo>
                    <a:pt x="430098" y="159054"/>
                  </a:lnTo>
                  <a:lnTo>
                    <a:pt x="435825" y="155130"/>
                  </a:lnTo>
                  <a:lnTo>
                    <a:pt x="446849" y="143522"/>
                  </a:lnTo>
                  <a:lnTo>
                    <a:pt x="444931" y="141579"/>
                  </a:lnTo>
                  <a:lnTo>
                    <a:pt x="433578" y="150050"/>
                  </a:lnTo>
                  <a:lnTo>
                    <a:pt x="424561" y="155409"/>
                  </a:lnTo>
                  <a:lnTo>
                    <a:pt x="416623" y="158229"/>
                  </a:lnTo>
                  <a:lnTo>
                    <a:pt x="408508" y="159054"/>
                  </a:lnTo>
                  <a:lnTo>
                    <a:pt x="399237" y="157632"/>
                  </a:lnTo>
                  <a:lnTo>
                    <a:pt x="391947" y="153479"/>
                  </a:lnTo>
                  <a:lnTo>
                    <a:pt x="387172" y="146773"/>
                  </a:lnTo>
                  <a:lnTo>
                    <a:pt x="385470" y="137706"/>
                  </a:lnTo>
                  <a:lnTo>
                    <a:pt x="385470" y="129959"/>
                  </a:lnTo>
                  <a:lnTo>
                    <a:pt x="387388" y="122199"/>
                  </a:lnTo>
                  <a:lnTo>
                    <a:pt x="395058" y="122199"/>
                  </a:lnTo>
                  <a:lnTo>
                    <a:pt x="416902" y="116382"/>
                  </a:lnTo>
                  <a:lnTo>
                    <a:pt x="420331" y="115481"/>
                  </a:lnTo>
                  <a:lnTo>
                    <a:pt x="440385" y="104749"/>
                  </a:lnTo>
                  <a:lnTo>
                    <a:pt x="453593" y="91097"/>
                  </a:lnTo>
                  <a:lnTo>
                    <a:pt x="458355" y="75641"/>
                  </a:lnTo>
                  <a:close/>
                </a:path>
                <a:path w="635000" h="203835">
                  <a:moveTo>
                    <a:pt x="594525" y="1943"/>
                  </a:moveTo>
                  <a:lnTo>
                    <a:pt x="592607" y="0"/>
                  </a:lnTo>
                  <a:lnTo>
                    <a:pt x="583412" y="1460"/>
                  </a:lnTo>
                  <a:lnTo>
                    <a:pt x="566445" y="4356"/>
                  </a:lnTo>
                  <a:lnTo>
                    <a:pt x="556171" y="5816"/>
                  </a:lnTo>
                  <a:lnTo>
                    <a:pt x="556171" y="9690"/>
                  </a:lnTo>
                  <a:lnTo>
                    <a:pt x="569595" y="9690"/>
                  </a:lnTo>
                  <a:lnTo>
                    <a:pt x="571512" y="11633"/>
                  </a:lnTo>
                  <a:lnTo>
                    <a:pt x="571512" y="19405"/>
                  </a:lnTo>
                  <a:lnTo>
                    <a:pt x="569595" y="21348"/>
                  </a:lnTo>
                  <a:lnTo>
                    <a:pt x="567677" y="32969"/>
                  </a:lnTo>
                  <a:lnTo>
                    <a:pt x="556171" y="73698"/>
                  </a:lnTo>
                  <a:lnTo>
                    <a:pt x="554253" y="64008"/>
                  </a:lnTo>
                  <a:lnTo>
                    <a:pt x="552335" y="62077"/>
                  </a:lnTo>
                  <a:lnTo>
                    <a:pt x="552335" y="69824"/>
                  </a:lnTo>
                  <a:lnTo>
                    <a:pt x="552335" y="79514"/>
                  </a:lnTo>
                  <a:lnTo>
                    <a:pt x="548081" y="107492"/>
                  </a:lnTo>
                  <a:lnTo>
                    <a:pt x="536981" y="133108"/>
                  </a:lnTo>
                  <a:lnTo>
                    <a:pt x="521576" y="151803"/>
                  </a:lnTo>
                  <a:lnTo>
                    <a:pt x="504380" y="159054"/>
                  </a:lnTo>
                  <a:lnTo>
                    <a:pt x="496709" y="159054"/>
                  </a:lnTo>
                  <a:lnTo>
                    <a:pt x="490956" y="153238"/>
                  </a:lnTo>
                  <a:lnTo>
                    <a:pt x="490956" y="143522"/>
                  </a:lnTo>
                  <a:lnTo>
                    <a:pt x="507949" y="90614"/>
                  </a:lnTo>
                  <a:lnTo>
                    <a:pt x="535063" y="64008"/>
                  </a:lnTo>
                  <a:lnTo>
                    <a:pt x="540829" y="65951"/>
                  </a:lnTo>
                  <a:lnTo>
                    <a:pt x="548500" y="65951"/>
                  </a:lnTo>
                  <a:lnTo>
                    <a:pt x="552335" y="69824"/>
                  </a:lnTo>
                  <a:lnTo>
                    <a:pt x="552335" y="62077"/>
                  </a:lnTo>
                  <a:lnTo>
                    <a:pt x="550418" y="60134"/>
                  </a:lnTo>
                  <a:lnTo>
                    <a:pt x="540829" y="60134"/>
                  </a:lnTo>
                  <a:lnTo>
                    <a:pt x="515988" y="67983"/>
                  </a:lnTo>
                  <a:lnTo>
                    <a:pt x="493115" y="88011"/>
                  </a:lnTo>
                  <a:lnTo>
                    <a:pt x="476364" y="114947"/>
                  </a:lnTo>
                  <a:lnTo>
                    <a:pt x="469861" y="143522"/>
                  </a:lnTo>
                  <a:lnTo>
                    <a:pt x="471601" y="155130"/>
                  </a:lnTo>
                  <a:lnTo>
                    <a:pt x="476580" y="163652"/>
                  </a:lnTo>
                  <a:lnTo>
                    <a:pt x="484428" y="168897"/>
                  </a:lnTo>
                  <a:lnTo>
                    <a:pt x="494792" y="170675"/>
                  </a:lnTo>
                  <a:lnTo>
                    <a:pt x="506539" y="169075"/>
                  </a:lnTo>
                  <a:lnTo>
                    <a:pt x="516839" y="163652"/>
                  </a:lnTo>
                  <a:lnTo>
                    <a:pt x="521512" y="159054"/>
                  </a:lnTo>
                  <a:lnTo>
                    <a:pt x="527164" y="153504"/>
                  </a:lnTo>
                  <a:lnTo>
                    <a:pt x="538911" y="137706"/>
                  </a:lnTo>
                  <a:lnTo>
                    <a:pt x="536968" y="151295"/>
                  </a:lnTo>
                  <a:lnTo>
                    <a:pt x="535076" y="155130"/>
                  </a:lnTo>
                  <a:lnTo>
                    <a:pt x="535063" y="166801"/>
                  </a:lnTo>
                  <a:lnTo>
                    <a:pt x="538911" y="170675"/>
                  </a:lnTo>
                  <a:lnTo>
                    <a:pt x="546582" y="170675"/>
                  </a:lnTo>
                  <a:lnTo>
                    <a:pt x="581101" y="143522"/>
                  </a:lnTo>
                  <a:lnTo>
                    <a:pt x="579183" y="141579"/>
                  </a:lnTo>
                  <a:lnTo>
                    <a:pt x="570763" y="150050"/>
                  </a:lnTo>
                  <a:lnTo>
                    <a:pt x="565048" y="155409"/>
                  </a:lnTo>
                  <a:lnTo>
                    <a:pt x="561124" y="158229"/>
                  </a:lnTo>
                  <a:lnTo>
                    <a:pt x="558088" y="159054"/>
                  </a:lnTo>
                  <a:lnTo>
                    <a:pt x="556171" y="159054"/>
                  </a:lnTo>
                  <a:lnTo>
                    <a:pt x="554380" y="155409"/>
                  </a:lnTo>
                  <a:lnTo>
                    <a:pt x="554253" y="153238"/>
                  </a:lnTo>
                  <a:lnTo>
                    <a:pt x="555574" y="146024"/>
                  </a:lnTo>
                  <a:lnTo>
                    <a:pt x="569595" y="93103"/>
                  </a:lnTo>
                  <a:lnTo>
                    <a:pt x="574903" y="75641"/>
                  </a:lnTo>
                  <a:lnTo>
                    <a:pt x="575424" y="73698"/>
                  </a:lnTo>
                  <a:lnTo>
                    <a:pt x="579907" y="56984"/>
                  </a:lnTo>
                  <a:lnTo>
                    <a:pt x="586155" y="32969"/>
                  </a:lnTo>
                  <a:lnTo>
                    <a:pt x="594525" y="1943"/>
                  </a:lnTo>
                  <a:close/>
                </a:path>
                <a:path w="635000" h="203835">
                  <a:moveTo>
                    <a:pt x="634796" y="164871"/>
                  </a:moveTo>
                  <a:lnTo>
                    <a:pt x="633412" y="156629"/>
                  </a:lnTo>
                  <a:lnTo>
                    <a:pt x="629513" y="149834"/>
                  </a:lnTo>
                  <a:lnTo>
                    <a:pt x="623468" y="145224"/>
                  </a:lnTo>
                  <a:lnTo>
                    <a:pt x="615619" y="143522"/>
                  </a:lnTo>
                  <a:lnTo>
                    <a:pt x="607949" y="143522"/>
                  </a:lnTo>
                  <a:lnTo>
                    <a:pt x="602195" y="149364"/>
                  </a:lnTo>
                  <a:lnTo>
                    <a:pt x="602195" y="164871"/>
                  </a:lnTo>
                  <a:lnTo>
                    <a:pt x="607949" y="168744"/>
                  </a:lnTo>
                  <a:lnTo>
                    <a:pt x="625208" y="168744"/>
                  </a:lnTo>
                  <a:lnTo>
                    <a:pt x="625208" y="172618"/>
                  </a:lnTo>
                  <a:lnTo>
                    <a:pt x="624090" y="178752"/>
                  </a:lnTo>
                  <a:lnTo>
                    <a:pt x="620649" y="185242"/>
                  </a:lnTo>
                  <a:lnTo>
                    <a:pt x="614692" y="191719"/>
                  </a:lnTo>
                  <a:lnTo>
                    <a:pt x="606031" y="197840"/>
                  </a:lnTo>
                  <a:lnTo>
                    <a:pt x="607949" y="203657"/>
                  </a:lnTo>
                  <a:lnTo>
                    <a:pt x="619417" y="195694"/>
                  </a:lnTo>
                  <a:lnTo>
                    <a:pt x="627837" y="186448"/>
                  </a:lnTo>
                  <a:lnTo>
                    <a:pt x="633018" y="176110"/>
                  </a:lnTo>
                  <a:lnTo>
                    <a:pt x="634796" y="16487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3" name="object 53"/>
          <p:cNvPicPr/>
          <p:nvPr/>
        </p:nvPicPr>
        <p:blipFill>
          <a:blip r:embed="rId36" cstate="print"/>
          <a:stretch>
            <a:fillRect/>
          </a:stretch>
        </p:blipFill>
        <p:spPr>
          <a:xfrm>
            <a:off x="3536507" y="3172557"/>
            <a:ext cx="341361" cy="170678"/>
          </a:xfrm>
          <a:prstGeom prst="rect">
            <a:avLst/>
          </a:prstGeom>
        </p:spPr>
      </p:pic>
      <p:pic>
        <p:nvPicPr>
          <p:cNvPr id="54" name="object 54"/>
          <p:cNvPicPr/>
          <p:nvPr/>
        </p:nvPicPr>
        <p:blipFill>
          <a:blip r:embed="rId37" cstate="print"/>
          <a:stretch>
            <a:fillRect/>
          </a:stretch>
        </p:blipFill>
        <p:spPr>
          <a:xfrm>
            <a:off x="3966097" y="3180309"/>
            <a:ext cx="1024238" cy="162926"/>
          </a:xfrm>
          <a:prstGeom prst="rect">
            <a:avLst/>
          </a:prstGeom>
        </p:spPr>
      </p:pic>
      <p:sp>
        <p:nvSpPr>
          <p:cNvPr id="55" name="object 55"/>
          <p:cNvSpPr/>
          <p:nvPr/>
        </p:nvSpPr>
        <p:spPr>
          <a:xfrm>
            <a:off x="5080317" y="3172561"/>
            <a:ext cx="1022350" cy="221615"/>
          </a:xfrm>
          <a:custGeom>
            <a:avLst/>
            <a:gdLst/>
            <a:ahLst/>
            <a:cxnLst/>
            <a:rect l="l" t="t" r="r" b="b"/>
            <a:pathLst>
              <a:path w="1022350" h="221614">
                <a:moveTo>
                  <a:pt x="113258" y="106667"/>
                </a:moveTo>
                <a:lnTo>
                  <a:pt x="110185" y="86220"/>
                </a:lnTo>
                <a:lnTo>
                  <a:pt x="101815" y="69824"/>
                </a:lnTo>
                <a:lnTo>
                  <a:pt x="101701" y="69583"/>
                </a:lnTo>
                <a:lnTo>
                  <a:pt x="92049" y="61175"/>
                </a:lnTo>
                <a:lnTo>
                  <a:pt x="92049" y="116382"/>
                </a:lnTo>
                <a:lnTo>
                  <a:pt x="89979" y="135102"/>
                </a:lnTo>
                <a:lnTo>
                  <a:pt x="84150" y="149834"/>
                </a:lnTo>
                <a:lnTo>
                  <a:pt x="75107" y="159473"/>
                </a:lnTo>
                <a:lnTo>
                  <a:pt x="63411" y="162928"/>
                </a:lnTo>
                <a:lnTo>
                  <a:pt x="54635" y="161328"/>
                </a:lnTo>
                <a:lnTo>
                  <a:pt x="53962" y="160985"/>
                </a:lnTo>
                <a:lnTo>
                  <a:pt x="46570" y="157353"/>
                </a:lnTo>
                <a:lnTo>
                  <a:pt x="40652" y="152298"/>
                </a:lnTo>
                <a:lnTo>
                  <a:pt x="38354" y="147421"/>
                </a:lnTo>
                <a:lnTo>
                  <a:pt x="38354" y="85356"/>
                </a:lnTo>
                <a:lnTo>
                  <a:pt x="63411" y="69824"/>
                </a:lnTo>
                <a:lnTo>
                  <a:pt x="75107" y="73279"/>
                </a:lnTo>
                <a:lnTo>
                  <a:pt x="84150" y="82918"/>
                </a:lnTo>
                <a:lnTo>
                  <a:pt x="89979" y="97650"/>
                </a:lnTo>
                <a:lnTo>
                  <a:pt x="92049" y="116382"/>
                </a:lnTo>
                <a:lnTo>
                  <a:pt x="92049" y="61175"/>
                </a:lnTo>
                <a:lnTo>
                  <a:pt x="88887" y="58407"/>
                </a:lnTo>
                <a:lnTo>
                  <a:pt x="72872" y="54317"/>
                </a:lnTo>
                <a:lnTo>
                  <a:pt x="63233" y="55435"/>
                </a:lnTo>
                <a:lnTo>
                  <a:pt x="54267" y="58928"/>
                </a:lnTo>
                <a:lnTo>
                  <a:pt x="45974" y="64947"/>
                </a:lnTo>
                <a:lnTo>
                  <a:pt x="38354" y="73698"/>
                </a:lnTo>
                <a:lnTo>
                  <a:pt x="38354" y="56261"/>
                </a:lnTo>
                <a:lnTo>
                  <a:pt x="36563" y="54317"/>
                </a:lnTo>
                <a:lnTo>
                  <a:pt x="19215" y="61823"/>
                </a:lnTo>
                <a:lnTo>
                  <a:pt x="11150" y="64947"/>
                </a:lnTo>
                <a:lnTo>
                  <a:pt x="2044" y="67881"/>
                </a:lnTo>
                <a:lnTo>
                  <a:pt x="2044" y="71767"/>
                </a:lnTo>
                <a:lnTo>
                  <a:pt x="15341" y="71767"/>
                </a:lnTo>
                <a:lnTo>
                  <a:pt x="17386" y="73698"/>
                </a:lnTo>
                <a:lnTo>
                  <a:pt x="17386" y="213372"/>
                </a:lnTo>
                <a:lnTo>
                  <a:pt x="15341" y="215303"/>
                </a:lnTo>
                <a:lnTo>
                  <a:pt x="0" y="217246"/>
                </a:lnTo>
                <a:lnTo>
                  <a:pt x="0" y="221119"/>
                </a:lnTo>
                <a:lnTo>
                  <a:pt x="59575" y="221119"/>
                </a:lnTo>
                <a:lnTo>
                  <a:pt x="59575" y="217246"/>
                </a:lnTo>
                <a:lnTo>
                  <a:pt x="48171" y="216395"/>
                </a:lnTo>
                <a:lnTo>
                  <a:pt x="41770" y="213360"/>
                </a:lnTo>
                <a:lnTo>
                  <a:pt x="38976" y="207429"/>
                </a:lnTo>
                <a:lnTo>
                  <a:pt x="38354" y="197840"/>
                </a:lnTo>
                <a:lnTo>
                  <a:pt x="38354" y="160985"/>
                </a:lnTo>
                <a:lnTo>
                  <a:pt x="46024" y="168744"/>
                </a:lnTo>
                <a:lnTo>
                  <a:pt x="51904" y="170675"/>
                </a:lnTo>
                <a:lnTo>
                  <a:pt x="61366" y="170675"/>
                </a:lnTo>
                <a:lnTo>
                  <a:pt x="81661" y="165862"/>
                </a:lnTo>
                <a:lnTo>
                  <a:pt x="85280" y="162928"/>
                </a:lnTo>
                <a:lnTo>
                  <a:pt x="98145" y="152488"/>
                </a:lnTo>
                <a:lnTo>
                  <a:pt x="109220" y="132219"/>
                </a:lnTo>
                <a:lnTo>
                  <a:pt x="113258" y="106667"/>
                </a:lnTo>
                <a:close/>
              </a:path>
              <a:path w="1022350" h="221614">
                <a:moveTo>
                  <a:pt x="203263" y="60134"/>
                </a:moveTo>
                <a:lnTo>
                  <a:pt x="197637" y="54317"/>
                </a:lnTo>
                <a:lnTo>
                  <a:pt x="189966" y="54317"/>
                </a:lnTo>
                <a:lnTo>
                  <a:pt x="182219" y="55499"/>
                </a:lnTo>
                <a:lnTo>
                  <a:pt x="175514" y="59410"/>
                </a:lnTo>
                <a:lnTo>
                  <a:pt x="168821" y="66586"/>
                </a:lnTo>
                <a:lnTo>
                  <a:pt x="161074" y="77571"/>
                </a:lnTo>
                <a:lnTo>
                  <a:pt x="161074" y="56261"/>
                </a:lnTo>
                <a:lnTo>
                  <a:pt x="159283" y="54317"/>
                </a:lnTo>
                <a:lnTo>
                  <a:pt x="141668" y="61823"/>
                </a:lnTo>
                <a:lnTo>
                  <a:pt x="133007" y="64947"/>
                </a:lnTo>
                <a:lnTo>
                  <a:pt x="122720" y="67881"/>
                </a:lnTo>
                <a:lnTo>
                  <a:pt x="122720" y="71767"/>
                </a:lnTo>
                <a:lnTo>
                  <a:pt x="138061" y="71767"/>
                </a:lnTo>
                <a:lnTo>
                  <a:pt x="140106" y="75641"/>
                </a:lnTo>
                <a:lnTo>
                  <a:pt x="140106" y="159054"/>
                </a:lnTo>
                <a:lnTo>
                  <a:pt x="138061" y="160985"/>
                </a:lnTo>
                <a:lnTo>
                  <a:pt x="122720" y="164871"/>
                </a:lnTo>
                <a:lnTo>
                  <a:pt x="122720" y="168744"/>
                </a:lnTo>
                <a:lnTo>
                  <a:pt x="180251" y="168744"/>
                </a:lnTo>
                <a:lnTo>
                  <a:pt x="180251" y="164871"/>
                </a:lnTo>
                <a:lnTo>
                  <a:pt x="170776" y="163195"/>
                </a:lnTo>
                <a:lnTo>
                  <a:pt x="164909" y="160261"/>
                </a:lnTo>
                <a:lnTo>
                  <a:pt x="161912" y="154787"/>
                </a:lnTo>
                <a:lnTo>
                  <a:pt x="161074" y="145491"/>
                </a:lnTo>
                <a:lnTo>
                  <a:pt x="161074" y="91173"/>
                </a:lnTo>
                <a:lnTo>
                  <a:pt x="162674" y="84556"/>
                </a:lnTo>
                <a:lnTo>
                  <a:pt x="166636" y="77584"/>
                </a:lnTo>
                <a:lnTo>
                  <a:pt x="171640" y="72072"/>
                </a:lnTo>
                <a:lnTo>
                  <a:pt x="176415" y="69824"/>
                </a:lnTo>
                <a:lnTo>
                  <a:pt x="178460" y="69824"/>
                </a:lnTo>
                <a:lnTo>
                  <a:pt x="180251" y="71767"/>
                </a:lnTo>
                <a:lnTo>
                  <a:pt x="184086" y="73698"/>
                </a:lnTo>
                <a:lnTo>
                  <a:pt x="189966" y="79514"/>
                </a:lnTo>
                <a:lnTo>
                  <a:pt x="199428" y="79514"/>
                </a:lnTo>
                <a:lnTo>
                  <a:pt x="203263" y="75641"/>
                </a:lnTo>
                <a:lnTo>
                  <a:pt x="203263" y="60134"/>
                </a:lnTo>
                <a:close/>
              </a:path>
              <a:path w="1022350" h="221614">
                <a:moveTo>
                  <a:pt x="316522" y="110553"/>
                </a:moveTo>
                <a:lnTo>
                  <a:pt x="312699" y="87858"/>
                </a:lnTo>
                <a:lnTo>
                  <a:pt x="301853" y="70065"/>
                </a:lnTo>
                <a:lnTo>
                  <a:pt x="295300" y="65595"/>
                </a:lnTo>
                <a:lnTo>
                  <a:pt x="295300" y="118325"/>
                </a:lnTo>
                <a:lnTo>
                  <a:pt x="293230" y="137566"/>
                </a:lnTo>
                <a:lnTo>
                  <a:pt x="287401" y="151536"/>
                </a:lnTo>
                <a:lnTo>
                  <a:pt x="278358" y="160045"/>
                </a:lnTo>
                <a:lnTo>
                  <a:pt x="266661" y="162928"/>
                </a:lnTo>
                <a:lnTo>
                  <a:pt x="259473" y="161874"/>
                </a:lnTo>
                <a:lnTo>
                  <a:pt x="234772" y="126326"/>
                </a:lnTo>
                <a:lnTo>
                  <a:pt x="232143" y="100863"/>
                </a:lnTo>
                <a:lnTo>
                  <a:pt x="234213" y="84975"/>
                </a:lnTo>
                <a:lnTo>
                  <a:pt x="240042" y="72732"/>
                </a:lnTo>
                <a:lnTo>
                  <a:pt x="249085" y="64858"/>
                </a:lnTo>
                <a:lnTo>
                  <a:pt x="260781" y="62077"/>
                </a:lnTo>
                <a:lnTo>
                  <a:pt x="274269" y="66230"/>
                </a:lnTo>
                <a:lnTo>
                  <a:pt x="285229" y="77838"/>
                </a:lnTo>
                <a:lnTo>
                  <a:pt x="292595" y="95631"/>
                </a:lnTo>
                <a:lnTo>
                  <a:pt x="295300" y="118325"/>
                </a:lnTo>
                <a:lnTo>
                  <a:pt x="295300" y="65595"/>
                </a:lnTo>
                <a:lnTo>
                  <a:pt x="290169" y="62077"/>
                </a:lnTo>
                <a:lnTo>
                  <a:pt x="284911" y="58470"/>
                </a:lnTo>
                <a:lnTo>
                  <a:pt x="262826" y="54317"/>
                </a:lnTo>
                <a:lnTo>
                  <a:pt x="241490" y="58496"/>
                </a:lnTo>
                <a:lnTo>
                  <a:pt x="224472" y="70307"/>
                </a:lnTo>
                <a:lnTo>
                  <a:pt x="213207" y="88671"/>
                </a:lnTo>
                <a:lnTo>
                  <a:pt x="209143" y="112483"/>
                </a:lnTo>
                <a:lnTo>
                  <a:pt x="213207" y="135496"/>
                </a:lnTo>
                <a:lnTo>
                  <a:pt x="224472" y="153962"/>
                </a:lnTo>
                <a:lnTo>
                  <a:pt x="241490" y="166230"/>
                </a:lnTo>
                <a:lnTo>
                  <a:pt x="262826" y="170675"/>
                </a:lnTo>
                <a:lnTo>
                  <a:pt x="284162" y="166192"/>
                </a:lnTo>
                <a:lnTo>
                  <a:pt x="288620" y="162928"/>
                </a:lnTo>
                <a:lnTo>
                  <a:pt x="301180" y="153720"/>
                </a:lnTo>
                <a:lnTo>
                  <a:pt x="312445" y="134683"/>
                </a:lnTo>
                <a:lnTo>
                  <a:pt x="316522" y="110553"/>
                </a:lnTo>
                <a:close/>
              </a:path>
              <a:path w="1022350" h="221614">
                <a:moveTo>
                  <a:pt x="439229" y="106667"/>
                </a:moveTo>
                <a:lnTo>
                  <a:pt x="436156" y="86220"/>
                </a:lnTo>
                <a:lnTo>
                  <a:pt x="427786" y="69824"/>
                </a:lnTo>
                <a:lnTo>
                  <a:pt x="427659" y="69583"/>
                </a:lnTo>
                <a:lnTo>
                  <a:pt x="418020" y="61175"/>
                </a:lnTo>
                <a:lnTo>
                  <a:pt x="418020" y="116382"/>
                </a:lnTo>
                <a:lnTo>
                  <a:pt x="415950" y="135102"/>
                </a:lnTo>
                <a:lnTo>
                  <a:pt x="410121" y="149834"/>
                </a:lnTo>
                <a:lnTo>
                  <a:pt x="401078" y="159473"/>
                </a:lnTo>
                <a:lnTo>
                  <a:pt x="389382" y="162928"/>
                </a:lnTo>
                <a:lnTo>
                  <a:pt x="380606" y="161328"/>
                </a:lnTo>
                <a:lnTo>
                  <a:pt x="379933" y="160985"/>
                </a:lnTo>
                <a:lnTo>
                  <a:pt x="372541" y="157353"/>
                </a:lnTo>
                <a:lnTo>
                  <a:pt x="366623" y="152298"/>
                </a:lnTo>
                <a:lnTo>
                  <a:pt x="364324" y="147421"/>
                </a:lnTo>
                <a:lnTo>
                  <a:pt x="364324" y="85356"/>
                </a:lnTo>
                <a:lnTo>
                  <a:pt x="389382" y="69824"/>
                </a:lnTo>
                <a:lnTo>
                  <a:pt x="401078" y="73279"/>
                </a:lnTo>
                <a:lnTo>
                  <a:pt x="410121" y="82918"/>
                </a:lnTo>
                <a:lnTo>
                  <a:pt x="415950" y="97650"/>
                </a:lnTo>
                <a:lnTo>
                  <a:pt x="418020" y="116382"/>
                </a:lnTo>
                <a:lnTo>
                  <a:pt x="418020" y="61175"/>
                </a:lnTo>
                <a:lnTo>
                  <a:pt x="414858" y="58407"/>
                </a:lnTo>
                <a:lnTo>
                  <a:pt x="398843" y="54317"/>
                </a:lnTo>
                <a:lnTo>
                  <a:pt x="389204" y="55435"/>
                </a:lnTo>
                <a:lnTo>
                  <a:pt x="380238" y="58928"/>
                </a:lnTo>
                <a:lnTo>
                  <a:pt x="371944" y="64947"/>
                </a:lnTo>
                <a:lnTo>
                  <a:pt x="364324" y="73698"/>
                </a:lnTo>
                <a:lnTo>
                  <a:pt x="364324" y="56261"/>
                </a:lnTo>
                <a:lnTo>
                  <a:pt x="362534" y="54317"/>
                </a:lnTo>
                <a:lnTo>
                  <a:pt x="345186" y="61823"/>
                </a:lnTo>
                <a:lnTo>
                  <a:pt x="337121" y="64947"/>
                </a:lnTo>
                <a:lnTo>
                  <a:pt x="328015" y="67881"/>
                </a:lnTo>
                <a:lnTo>
                  <a:pt x="328015" y="71767"/>
                </a:lnTo>
                <a:lnTo>
                  <a:pt x="341312" y="71767"/>
                </a:lnTo>
                <a:lnTo>
                  <a:pt x="343357" y="73698"/>
                </a:lnTo>
                <a:lnTo>
                  <a:pt x="343357" y="213372"/>
                </a:lnTo>
                <a:lnTo>
                  <a:pt x="341312" y="215303"/>
                </a:lnTo>
                <a:lnTo>
                  <a:pt x="325970" y="217246"/>
                </a:lnTo>
                <a:lnTo>
                  <a:pt x="325970" y="221119"/>
                </a:lnTo>
                <a:lnTo>
                  <a:pt x="385546" y="221119"/>
                </a:lnTo>
                <a:lnTo>
                  <a:pt x="385546" y="217246"/>
                </a:lnTo>
                <a:lnTo>
                  <a:pt x="374142" y="216395"/>
                </a:lnTo>
                <a:lnTo>
                  <a:pt x="367741" y="213360"/>
                </a:lnTo>
                <a:lnTo>
                  <a:pt x="364947" y="207429"/>
                </a:lnTo>
                <a:lnTo>
                  <a:pt x="364324" y="197840"/>
                </a:lnTo>
                <a:lnTo>
                  <a:pt x="364324" y="160985"/>
                </a:lnTo>
                <a:lnTo>
                  <a:pt x="369862" y="165773"/>
                </a:lnTo>
                <a:lnTo>
                  <a:pt x="375412" y="168744"/>
                </a:lnTo>
                <a:lnTo>
                  <a:pt x="381685" y="170256"/>
                </a:lnTo>
                <a:lnTo>
                  <a:pt x="389382" y="170675"/>
                </a:lnTo>
                <a:lnTo>
                  <a:pt x="408495" y="165862"/>
                </a:lnTo>
                <a:lnTo>
                  <a:pt x="411975" y="162928"/>
                </a:lnTo>
                <a:lnTo>
                  <a:pt x="424370" y="152488"/>
                </a:lnTo>
                <a:lnTo>
                  <a:pt x="435216" y="132219"/>
                </a:lnTo>
                <a:lnTo>
                  <a:pt x="439229" y="106667"/>
                </a:lnTo>
                <a:close/>
              </a:path>
              <a:path w="1022350" h="221614">
                <a:moveTo>
                  <a:pt x="550443" y="129959"/>
                </a:moveTo>
                <a:lnTo>
                  <a:pt x="546608" y="128016"/>
                </a:lnTo>
                <a:lnTo>
                  <a:pt x="538213" y="140144"/>
                </a:lnTo>
                <a:lnTo>
                  <a:pt x="529640" y="147904"/>
                </a:lnTo>
                <a:lnTo>
                  <a:pt x="519976" y="152031"/>
                </a:lnTo>
                <a:lnTo>
                  <a:pt x="508266" y="153238"/>
                </a:lnTo>
                <a:lnTo>
                  <a:pt x="498830" y="152082"/>
                </a:lnTo>
                <a:lnTo>
                  <a:pt x="473202" y="117843"/>
                </a:lnTo>
                <a:lnTo>
                  <a:pt x="471703" y="100863"/>
                </a:lnTo>
                <a:lnTo>
                  <a:pt x="546608" y="100863"/>
                </a:lnTo>
                <a:lnTo>
                  <a:pt x="545109" y="91173"/>
                </a:lnTo>
                <a:lnTo>
                  <a:pt x="529602" y="64008"/>
                </a:lnTo>
                <a:lnTo>
                  <a:pt x="528955" y="63309"/>
                </a:lnTo>
                <a:lnTo>
                  <a:pt x="521881" y="58432"/>
                </a:lnTo>
                <a:lnTo>
                  <a:pt x="521817" y="91173"/>
                </a:lnTo>
                <a:lnTo>
                  <a:pt x="471703" y="91173"/>
                </a:lnTo>
                <a:lnTo>
                  <a:pt x="474573" y="79552"/>
                </a:lnTo>
                <a:lnTo>
                  <a:pt x="479920" y="71043"/>
                </a:lnTo>
                <a:lnTo>
                  <a:pt x="487413" y="65798"/>
                </a:lnTo>
                <a:lnTo>
                  <a:pt x="496760" y="64008"/>
                </a:lnTo>
                <a:lnTo>
                  <a:pt x="506564" y="65252"/>
                </a:lnTo>
                <a:lnTo>
                  <a:pt x="513499" y="69583"/>
                </a:lnTo>
                <a:lnTo>
                  <a:pt x="518325" y="77914"/>
                </a:lnTo>
                <a:lnTo>
                  <a:pt x="521817" y="91173"/>
                </a:lnTo>
                <a:lnTo>
                  <a:pt x="521817" y="58420"/>
                </a:lnTo>
                <a:lnTo>
                  <a:pt x="513753" y="55384"/>
                </a:lnTo>
                <a:lnTo>
                  <a:pt x="504431" y="54317"/>
                </a:lnTo>
                <a:lnTo>
                  <a:pt x="495833" y="55346"/>
                </a:lnTo>
                <a:lnTo>
                  <a:pt x="463854" y="76555"/>
                </a:lnTo>
                <a:lnTo>
                  <a:pt x="452526" y="116382"/>
                </a:lnTo>
                <a:lnTo>
                  <a:pt x="455942" y="138785"/>
                </a:lnTo>
                <a:lnTo>
                  <a:pt x="465467" y="155905"/>
                </a:lnTo>
                <a:lnTo>
                  <a:pt x="480034" y="166839"/>
                </a:lnTo>
                <a:lnTo>
                  <a:pt x="498551" y="170675"/>
                </a:lnTo>
                <a:lnTo>
                  <a:pt x="515137" y="167868"/>
                </a:lnTo>
                <a:lnTo>
                  <a:pt x="529678" y="159778"/>
                </a:lnTo>
                <a:lnTo>
                  <a:pt x="535762" y="153238"/>
                </a:lnTo>
                <a:lnTo>
                  <a:pt x="541616" y="146964"/>
                </a:lnTo>
                <a:lnTo>
                  <a:pt x="550443" y="129959"/>
                </a:lnTo>
                <a:close/>
              </a:path>
              <a:path w="1022350" h="221614">
                <a:moveTo>
                  <a:pt x="636866" y="60134"/>
                </a:moveTo>
                <a:lnTo>
                  <a:pt x="633031" y="54317"/>
                </a:lnTo>
                <a:lnTo>
                  <a:pt x="623316" y="54317"/>
                </a:lnTo>
                <a:lnTo>
                  <a:pt x="616470" y="55499"/>
                </a:lnTo>
                <a:lnTo>
                  <a:pt x="609765" y="59410"/>
                </a:lnTo>
                <a:lnTo>
                  <a:pt x="602678" y="66586"/>
                </a:lnTo>
                <a:lnTo>
                  <a:pt x="594677" y="77571"/>
                </a:lnTo>
                <a:lnTo>
                  <a:pt x="594677" y="54317"/>
                </a:lnTo>
                <a:lnTo>
                  <a:pt x="576402" y="61823"/>
                </a:lnTo>
                <a:lnTo>
                  <a:pt x="567639" y="64947"/>
                </a:lnTo>
                <a:lnTo>
                  <a:pt x="558114" y="67881"/>
                </a:lnTo>
                <a:lnTo>
                  <a:pt x="558114" y="71767"/>
                </a:lnTo>
                <a:lnTo>
                  <a:pt x="571665" y="71767"/>
                </a:lnTo>
                <a:lnTo>
                  <a:pt x="575500" y="75641"/>
                </a:lnTo>
                <a:lnTo>
                  <a:pt x="575500" y="159054"/>
                </a:lnTo>
                <a:lnTo>
                  <a:pt x="573455" y="160985"/>
                </a:lnTo>
                <a:lnTo>
                  <a:pt x="558114" y="164871"/>
                </a:lnTo>
                <a:lnTo>
                  <a:pt x="558114" y="168744"/>
                </a:lnTo>
                <a:lnTo>
                  <a:pt x="615645" y="168744"/>
                </a:lnTo>
                <a:lnTo>
                  <a:pt x="615645" y="164871"/>
                </a:lnTo>
                <a:lnTo>
                  <a:pt x="605142" y="163195"/>
                </a:lnTo>
                <a:lnTo>
                  <a:pt x="598741" y="160261"/>
                </a:lnTo>
                <a:lnTo>
                  <a:pt x="595541" y="154787"/>
                </a:lnTo>
                <a:lnTo>
                  <a:pt x="594677" y="145491"/>
                </a:lnTo>
                <a:lnTo>
                  <a:pt x="594677" y="91173"/>
                </a:lnTo>
                <a:lnTo>
                  <a:pt x="596569" y="84556"/>
                </a:lnTo>
                <a:lnTo>
                  <a:pt x="601129" y="77584"/>
                </a:lnTo>
                <a:lnTo>
                  <a:pt x="606755" y="72072"/>
                </a:lnTo>
                <a:lnTo>
                  <a:pt x="611809" y="69824"/>
                </a:lnTo>
                <a:lnTo>
                  <a:pt x="613854" y="69824"/>
                </a:lnTo>
                <a:lnTo>
                  <a:pt x="621525" y="77571"/>
                </a:lnTo>
                <a:lnTo>
                  <a:pt x="625360" y="79514"/>
                </a:lnTo>
                <a:lnTo>
                  <a:pt x="634822" y="79514"/>
                </a:lnTo>
                <a:lnTo>
                  <a:pt x="636866" y="75641"/>
                </a:lnTo>
                <a:lnTo>
                  <a:pt x="636866" y="60134"/>
                </a:lnTo>
                <a:close/>
              </a:path>
              <a:path w="1022350" h="221614">
                <a:moveTo>
                  <a:pt x="705891" y="151295"/>
                </a:moveTo>
                <a:lnTo>
                  <a:pt x="702056" y="149364"/>
                </a:lnTo>
                <a:lnTo>
                  <a:pt x="698220" y="155181"/>
                </a:lnTo>
                <a:lnTo>
                  <a:pt x="692340" y="157111"/>
                </a:lnTo>
                <a:lnTo>
                  <a:pt x="679043" y="157111"/>
                </a:lnTo>
                <a:lnTo>
                  <a:pt x="675208" y="151295"/>
                </a:lnTo>
                <a:lnTo>
                  <a:pt x="675208" y="65951"/>
                </a:lnTo>
                <a:lnTo>
                  <a:pt x="700011" y="65951"/>
                </a:lnTo>
                <a:lnTo>
                  <a:pt x="700011" y="58191"/>
                </a:lnTo>
                <a:lnTo>
                  <a:pt x="675208" y="58191"/>
                </a:lnTo>
                <a:lnTo>
                  <a:pt x="675208" y="25222"/>
                </a:lnTo>
                <a:lnTo>
                  <a:pt x="673163" y="25222"/>
                </a:lnTo>
                <a:lnTo>
                  <a:pt x="671372" y="27165"/>
                </a:lnTo>
                <a:lnTo>
                  <a:pt x="669328" y="29095"/>
                </a:lnTo>
                <a:lnTo>
                  <a:pt x="669328" y="32969"/>
                </a:lnTo>
                <a:lnTo>
                  <a:pt x="662000" y="42633"/>
                </a:lnTo>
                <a:lnTo>
                  <a:pt x="654824" y="50673"/>
                </a:lnTo>
                <a:lnTo>
                  <a:pt x="648690" y="56159"/>
                </a:lnTo>
                <a:lnTo>
                  <a:pt x="644537" y="58191"/>
                </a:lnTo>
                <a:lnTo>
                  <a:pt x="642493" y="60134"/>
                </a:lnTo>
                <a:lnTo>
                  <a:pt x="640702" y="62077"/>
                </a:lnTo>
                <a:lnTo>
                  <a:pt x="640702" y="64008"/>
                </a:lnTo>
                <a:lnTo>
                  <a:pt x="642493" y="65951"/>
                </a:lnTo>
                <a:lnTo>
                  <a:pt x="653986" y="65951"/>
                </a:lnTo>
                <a:lnTo>
                  <a:pt x="653986" y="139649"/>
                </a:lnTo>
                <a:lnTo>
                  <a:pt x="655434" y="153504"/>
                </a:lnTo>
                <a:lnTo>
                  <a:pt x="659739" y="163169"/>
                </a:lnTo>
                <a:lnTo>
                  <a:pt x="666940" y="168833"/>
                </a:lnTo>
                <a:lnTo>
                  <a:pt x="676998" y="170675"/>
                </a:lnTo>
                <a:lnTo>
                  <a:pt x="685292" y="169557"/>
                </a:lnTo>
                <a:lnTo>
                  <a:pt x="692886" y="166077"/>
                </a:lnTo>
                <a:lnTo>
                  <a:pt x="699757" y="160045"/>
                </a:lnTo>
                <a:lnTo>
                  <a:pt x="701814" y="157111"/>
                </a:lnTo>
                <a:lnTo>
                  <a:pt x="705891" y="151295"/>
                </a:lnTo>
                <a:close/>
              </a:path>
              <a:path w="1022350" h="221614">
                <a:moveTo>
                  <a:pt x="749871" y="5816"/>
                </a:moveTo>
                <a:lnTo>
                  <a:pt x="744245" y="0"/>
                </a:lnTo>
                <a:lnTo>
                  <a:pt x="730694" y="0"/>
                </a:lnTo>
                <a:lnTo>
                  <a:pt x="725068" y="5816"/>
                </a:lnTo>
                <a:lnTo>
                  <a:pt x="725068" y="19405"/>
                </a:lnTo>
                <a:lnTo>
                  <a:pt x="730694" y="25222"/>
                </a:lnTo>
                <a:lnTo>
                  <a:pt x="744245" y="25222"/>
                </a:lnTo>
                <a:lnTo>
                  <a:pt x="749871" y="19405"/>
                </a:lnTo>
                <a:lnTo>
                  <a:pt x="749871" y="5816"/>
                </a:lnTo>
                <a:close/>
              </a:path>
              <a:path w="1022350" h="221614">
                <a:moveTo>
                  <a:pt x="767245" y="164871"/>
                </a:moveTo>
                <a:lnTo>
                  <a:pt x="758063" y="163169"/>
                </a:lnTo>
                <a:lnTo>
                  <a:pt x="752805" y="160020"/>
                </a:lnTo>
                <a:lnTo>
                  <a:pt x="750430" y="153949"/>
                </a:lnTo>
                <a:lnTo>
                  <a:pt x="749871" y="143522"/>
                </a:lnTo>
                <a:lnTo>
                  <a:pt x="749871" y="56261"/>
                </a:lnTo>
                <a:lnTo>
                  <a:pt x="748080" y="54317"/>
                </a:lnTo>
                <a:lnTo>
                  <a:pt x="709726" y="67881"/>
                </a:lnTo>
                <a:lnTo>
                  <a:pt x="709726" y="71767"/>
                </a:lnTo>
                <a:lnTo>
                  <a:pt x="726859" y="71767"/>
                </a:lnTo>
                <a:lnTo>
                  <a:pt x="728903" y="75641"/>
                </a:lnTo>
                <a:lnTo>
                  <a:pt x="728903" y="143522"/>
                </a:lnTo>
                <a:lnTo>
                  <a:pt x="728319" y="153949"/>
                </a:lnTo>
                <a:lnTo>
                  <a:pt x="725741" y="160020"/>
                </a:lnTo>
                <a:lnTo>
                  <a:pt x="719950" y="163169"/>
                </a:lnTo>
                <a:lnTo>
                  <a:pt x="709726" y="164871"/>
                </a:lnTo>
                <a:lnTo>
                  <a:pt x="709726" y="168744"/>
                </a:lnTo>
                <a:lnTo>
                  <a:pt x="767245" y="168744"/>
                </a:lnTo>
                <a:lnTo>
                  <a:pt x="767245" y="164871"/>
                </a:lnTo>
                <a:close/>
              </a:path>
              <a:path w="1022350" h="221614">
                <a:moveTo>
                  <a:pt x="876414" y="129959"/>
                </a:moveTo>
                <a:lnTo>
                  <a:pt x="872578" y="128016"/>
                </a:lnTo>
                <a:lnTo>
                  <a:pt x="864184" y="140144"/>
                </a:lnTo>
                <a:lnTo>
                  <a:pt x="855611" y="147904"/>
                </a:lnTo>
                <a:lnTo>
                  <a:pt x="845947" y="152031"/>
                </a:lnTo>
                <a:lnTo>
                  <a:pt x="834237" y="153238"/>
                </a:lnTo>
                <a:lnTo>
                  <a:pt x="824915" y="152082"/>
                </a:lnTo>
                <a:lnTo>
                  <a:pt x="799299" y="117843"/>
                </a:lnTo>
                <a:lnTo>
                  <a:pt x="797928" y="100863"/>
                </a:lnTo>
                <a:lnTo>
                  <a:pt x="872578" y="100863"/>
                </a:lnTo>
                <a:lnTo>
                  <a:pt x="871080" y="91173"/>
                </a:lnTo>
                <a:lnTo>
                  <a:pt x="847940" y="58432"/>
                </a:lnTo>
                <a:lnTo>
                  <a:pt x="847788" y="58381"/>
                </a:lnTo>
                <a:lnTo>
                  <a:pt x="847788" y="91173"/>
                </a:lnTo>
                <a:lnTo>
                  <a:pt x="797928" y="91173"/>
                </a:lnTo>
                <a:lnTo>
                  <a:pt x="800696" y="79552"/>
                </a:lnTo>
                <a:lnTo>
                  <a:pt x="806018" y="71043"/>
                </a:lnTo>
                <a:lnTo>
                  <a:pt x="813498" y="65798"/>
                </a:lnTo>
                <a:lnTo>
                  <a:pt x="822731" y="64008"/>
                </a:lnTo>
                <a:lnTo>
                  <a:pt x="832573" y="65252"/>
                </a:lnTo>
                <a:lnTo>
                  <a:pt x="839571" y="69583"/>
                </a:lnTo>
                <a:lnTo>
                  <a:pt x="844410" y="77914"/>
                </a:lnTo>
                <a:lnTo>
                  <a:pt x="847788" y="91173"/>
                </a:lnTo>
                <a:lnTo>
                  <a:pt x="847788" y="58381"/>
                </a:lnTo>
                <a:lnTo>
                  <a:pt x="839825" y="55384"/>
                </a:lnTo>
                <a:lnTo>
                  <a:pt x="830402" y="54317"/>
                </a:lnTo>
                <a:lnTo>
                  <a:pt x="821804" y="55346"/>
                </a:lnTo>
                <a:lnTo>
                  <a:pt x="784923" y="87769"/>
                </a:lnTo>
                <a:lnTo>
                  <a:pt x="780542" y="116382"/>
                </a:lnTo>
                <a:lnTo>
                  <a:pt x="783678" y="138785"/>
                </a:lnTo>
                <a:lnTo>
                  <a:pt x="792594" y="155905"/>
                </a:lnTo>
                <a:lnTo>
                  <a:pt x="806538" y="166839"/>
                </a:lnTo>
                <a:lnTo>
                  <a:pt x="824776" y="170675"/>
                </a:lnTo>
                <a:lnTo>
                  <a:pt x="841222" y="167868"/>
                </a:lnTo>
                <a:lnTo>
                  <a:pt x="855675" y="159778"/>
                </a:lnTo>
                <a:lnTo>
                  <a:pt x="861758" y="153238"/>
                </a:lnTo>
                <a:lnTo>
                  <a:pt x="867600" y="146964"/>
                </a:lnTo>
                <a:lnTo>
                  <a:pt x="876414" y="129959"/>
                </a:lnTo>
                <a:close/>
              </a:path>
              <a:path w="1022350" h="221614">
                <a:moveTo>
                  <a:pt x="966673" y="139649"/>
                </a:moveTo>
                <a:lnTo>
                  <a:pt x="920648" y="93103"/>
                </a:lnTo>
                <a:lnTo>
                  <a:pt x="912977" y="89230"/>
                </a:lnTo>
                <a:lnTo>
                  <a:pt x="909142" y="83413"/>
                </a:lnTo>
                <a:lnTo>
                  <a:pt x="928319" y="60134"/>
                </a:lnTo>
                <a:lnTo>
                  <a:pt x="937298" y="61976"/>
                </a:lnTo>
                <a:lnTo>
                  <a:pt x="944524" y="67640"/>
                </a:lnTo>
                <a:lnTo>
                  <a:pt x="950353" y="77317"/>
                </a:lnTo>
                <a:lnTo>
                  <a:pt x="955167" y="91173"/>
                </a:lnTo>
                <a:lnTo>
                  <a:pt x="959002" y="91173"/>
                </a:lnTo>
                <a:lnTo>
                  <a:pt x="956957" y="58191"/>
                </a:lnTo>
                <a:lnTo>
                  <a:pt x="955167" y="58191"/>
                </a:lnTo>
                <a:lnTo>
                  <a:pt x="953122" y="60134"/>
                </a:lnTo>
                <a:lnTo>
                  <a:pt x="947496" y="60134"/>
                </a:lnTo>
                <a:lnTo>
                  <a:pt x="945451" y="58191"/>
                </a:lnTo>
                <a:lnTo>
                  <a:pt x="939825" y="56261"/>
                </a:lnTo>
                <a:lnTo>
                  <a:pt x="933945" y="54317"/>
                </a:lnTo>
                <a:lnTo>
                  <a:pt x="928319" y="54317"/>
                </a:lnTo>
                <a:lnTo>
                  <a:pt x="914831" y="56705"/>
                </a:lnTo>
                <a:lnTo>
                  <a:pt x="903871" y="63284"/>
                </a:lnTo>
                <a:lnTo>
                  <a:pt x="896505" y="73139"/>
                </a:lnTo>
                <a:lnTo>
                  <a:pt x="893800" y="85356"/>
                </a:lnTo>
                <a:lnTo>
                  <a:pt x="895578" y="94894"/>
                </a:lnTo>
                <a:lnTo>
                  <a:pt x="937780" y="129959"/>
                </a:lnTo>
                <a:lnTo>
                  <a:pt x="945451" y="133832"/>
                </a:lnTo>
                <a:lnTo>
                  <a:pt x="949286" y="139649"/>
                </a:lnTo>
                <a:lnTo>
                  <a:pt x="949286" y="147421"/>
                </a:lnTo>
                <a:lnTo>
                  <a:pt x="947902" y="155054"/>
                </a:lnTo>
                <a:lnTo>
                  <a:pt x="944003" y="160502"/>
                </a:lnTo>
                <a:lnTo>
                  <a:pt x="937958" y="163779"/>
                </a:lnTo>
                <a:lnTo>
                  <a:pt x="930109" y="164871"/>
                </a:lnTo>
                <a:lnTo>
                  <a:pt x="920648" y="164871"/>
                </a:lnTo>
                <a:lnTo>
                  <a:pt x="912977" y="162928"/>
                </a:lnTo>
                <a:lnTo>
                  <a:pt x="909142" y="157111"/>
                </a:lnTo>
                <a:lnTo>
                  <a:pt x="905433" y="152603"/>
                </a:lnTo>
                <a:lnTo>
                  <a:pt x="902843" y="147180"/>
                </a:lnTo>
                <a:lnTo>
                  <a:pt x="900988" y="139928"/>
                </a:lnTo>
                <a:lnTo>
                  <a:pt x="899426" y="129959"/>
                </a:lnTo>
                <a:lnTo>
                  <a:pt x="895591" y="129959"/>
                </a:lnTo>
                <a:lnTo>
                  <a:pt x="895591" y="168744"/>
                </a:lnTo>
                <a:lnTo>
                  <a:pt x="897636" y="168744"/>
                </a:lnTo>
                <a:lnTo>
                  <a:pt x="899426" y="166801"/>
                </a:lnTo>
                <a:lnTo>
                  <a:pt x="909142" y="166801"/>
                </a:lnTo>
                <a:lnTo>
                  <a:pt x="914768" y="168744"/>
                </a:lnTo>
                <a:lnTo>
                  <a:pt x="922439" y="168744"/>
                </a:lnTo>
                <a:lnTo>
                  <a:pt x="928319" y="170675"/>
                </a:lnTo>
                <a:lnTo>
                  <a:pt x="932154" y="170675"/>
                </a:lnTo>
                <a:lnTo>
                  <a:pt x="945642" y="168287"/>
                </a:lnTo>
                <a:lnTo>
                  <a:pt x="948105" y="166801"/>
                </a:lnTo>
                <a:lnTo>
                  <a:pt x="951344" y="164871"/>
                </a:lnTo>
                <a:lnTo>
                  <a:pt x="956602" y="161709"/>
                </a:lnTo>
                <a:lnTo>
                  <a:pt x="963968" y="151866"/>
                </a:lnTo>
                <a:lnTo>
                  <a:pt x="966673" y="139649"/>
                </a:lnTo>
                <a:close/>
              </a:path>
              <a:path w="1022350" h="221614">
                <a:moveTo>
                  <a:pt x="1022146" y="149364"/>
                </a:moveTo>
                <a:lnTo>
                  <a:pt x="1014476" y="143522"/>
                </a:lnTo>
                <a:lnTo>
                  <a:pt x="1006805" y="143522"/>
                </a:lnTo>
                <a:lnTo>
                  <a:pt x="1001179" y="143522"/>
                </a:lnTo>
                <a:lnTo>
                  <a:pt x="993508" y="149364"/>
                </a:lnTo>
                <a:lnTo>
                  <a:pt x="993508" y="164871"/>
                </a:lnTo>
                <a:lnTo>
                  <a:pt x="1001179" y="170675"/>
                </a:lnTo>
                <a:lnTo>
                  <a:pt x="1014476" y="170675"/>
                </a:lnTo>
                <a:lnTo>
                  <a:pt x="1022146" y="164871"/>
                </a:lnTo>
                <a:lnTo>
                  <a:pt x="1022146" y="14936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6" name="object 56"/>
          <p:cNvPicPr/>
          <p:nvPr/>
        </p:nvPicPr>
        <p:blipFill>
          <a:blip r:embed="rId38" cstate="print"/>
          <a:stretch>
            <a:fillRect/>
          </a:stretch>
        </p:blipFill>
        <p:spPr>
          <a:xfrm>
            <a:off x="6206014" y="3172557"/>
            <a:ext cx="170783" cy="168740"/>
          </a:xfrm>
          <a:prstGeom prst="rect">
            <a:avLst/>
          </a:prstGeom>
        </p:spPr>
      </p:pic>
      <p:pic>
        <p:nvPicPr>
          <p:cNvPr id="57" name="object 57"/>
          <p:cNvPicPr/>
          <p:nvPr/>
        </p:nvPicPr>
        <p:blipFill>
          <a:blip r:embed="rId39" cstate="print"/>
          <a:stretch>
            <a:fillRect/>
          </a:stretch>
        </p:blipFill>
        <p:spPr>
          <a:xfrm>
            <a:off x="6451706" y="3172557"/>
            <a:ext cx="479368" cy="170678"/>
          </a:xfrm>
          <a:prstGeom prst="rect">
            <a:avLst/>
          </a:prstGeom>
        </p:spPr>
      </p:pic>
      <p:grpSp>
        <p:nvGrpSpPr>
          <p:cNvPr id="58" name="object 58"/>
          <p:cNvGrpSpPr/>
          <p:nvPr/>
        </p:nvGrpSpPr>
        <p:grpSpPr>
          <a:xfrm>
            <a:off x="7026949" y="3172557"/>
            <a:ext cx="537210" cy="170815"/>
            <a:chOff x="7026949" y="3172557"/>
            <a:chExt cx="537210" cy="170815"/>
          </a:xfrm>
        </p:grpSpPr>
        <p:pic>
          <p:nvPicPr>
            <p:cNvPr id="59" name="object 59"/>
            <p:cNvPicPr/>
            <p:nvPr/>
          </p:nvPicPr>
          <p:blipFill>
            <a:blip r:embed="rId40" cstate="print"/>
            <a:stretch>
              <a:fillRect/>
            </a:stretch>
          </p:blipFill>
          <p:spPr>
            <a:xfrm>
              <a:off x="7026949" y="3172557"/>
              <a:ext cx="281996" cy="170678"/>
            </a:xfrm>
            <a:prstGeom prst="rect">
              <a:avLst/>
            </a:prstGeom>
          </p:spPr>
        </p:pic>
        <p:pic>
          <p:nvPicPr>
            <p:cNvPr id="60" name="object 60"/>
            <p:cNvPicPr/>
            <p:nvPr/>
          </p:nvPicPr>
          <p:blipFill>
            <a:blip r:embed="rId41" cstate="print"/>
            <a:stretch>
              <a:fillRect/>
            </a:stretch>
          </p:blipFill>
          <p:spPr>
            <a:xfrm>
              <a:off x="7328120" y="3197777"/>
              <a:ext cx="235721" cy="145457"/>
            </a:xfrm>
            <a:prstGeom prst="rect">
              <a:avLst/>
            </a:prstGeom>
          </p:spPr>
        </p:pic>
      </p:grpSp>
      <p:pic>
        <p:nvPicPr>
          <p:cNvPr id="61" name="object 61"/>
          <p:cNvPicPr/>
          <p:nvPr/>
        </p:nvPicPr>
        <p:blipFill>
          <a:blip r:embed="rId42" cstate="print"/>
          <a:stretch>
            <a:fillRect/>
          </a:stretch>
        </p:blipFill>
        <p:spPr>
          <a:xfrm>
            <a:off x="1614839" y="3523629"/>
            <a:ext cx="218643" cy="116386"/>
          </a:xfrm>
          <a:prstGeom prst="rect">
            <a:avLst/>
          </a:prstGeom>
        </p:spPr>
      </p:pic>
      <p:grpSp>
        <p:nvGrpSpPr>
          <p:cNvPr id="62" name="object 62"/>
          <p:cNvGrpSpPr/>
          <p:nvPr/>
        </p:nvGrpSpPr>
        <p:grpSpPr>
          <a:xfrm>
            <a:off x="1944696" y="3469312"/>
            <a:ext cx="1610995" cy="221615"/>
            <a:chOff x="1944696" y="3469312"/>
            <a:chExt cx="1610995" cy="221615"/>
          </a:xfrm>
        </p:grpSpPr>
        <p:sp>
          <p:nvSpPr>
            <p:cNvPr id="63" name="object 63"/>
            <p:cNvSpPr/>
            <p:nvPr/>
          </p:nvSpPr>
          <p:spPr>
            <a:xfrm>
              <a:off x="1944687" y="3469322"/>
              <a:ext cx="508634" cy="170815"/>
            </a:xfrm>
            <a:custGeom>
              <a:avLst/>
              <a:gdLst/>
              <a:ahLst/>
              <a:cxnLst/>
              <a:rect l="l" t="t" r="r" b="b"/>
              <a:pathLst>
                <a:path w="508635" h="170814">
                  <a:moveTo>
                    <a:pt x="107403" y="110566"/>
                  </a:moveTo>
                  <a:lnTo>
                    <a:pt x="103327" y="87871"/>
                  </a:lnTo>
                  <a:lnTo>
                    <a:pt x="92062" y="70078"/>
                  </a:lnTo>
                  <a:lnTo>
                    <a:pt x="84391" y="64846"/>
                  </a:lnTo>
                  <a:lnTo>
                    <a:pt x="84391" y="120256"/>
                  </a:lnTo>
                  <a:lnTo>
                    <a:pt x="82600" y="138684"/>
                  </a:lnTo>
                  <a:lnTo>
                    <a:pt x="77203" y="152742"/>
                  </a:lnTo>
                  <a:lnTo>
                    <a:pt x="68224" y="161709"/>
                  </a:lnTo>
                  <a:lnTo>
                    <a:pt x="55638" y="164858"/>
                  </a:lnTo>
                  <a:lnTo>
                    <a:pt x="48806" y="163499"/>
                  </a:lnTo>
                  <a:lnTo>
                    <a:pt x="23990" y="126326"/>
                  </a:lnTo>
                  <a:lnTo>
                    <a:pt x="21120" y="100850"/>
                  </a:lnTo>
                  <a:lnTo>
                    <a:pt x="23190" y="84975"/>
                  </a:lnTo>
                  <a:lnTo>
                    <a:pt x="29032" y="72732"/>
                  </a:lnTo>
                  <a:lnTo>
                    <a:pt x="38112" y="64858"/>
                  </a:lnTo>
                  <a:lnTo>
                    <a:pt x="49885" y="62064"/>
                  </a:lnTo>
                  <a:lnTo>
                    <a:pt x="64173" y="66243"/>
                  </a:lnTo>
                  <a:lnTo>
                    <a:pt x="75044" y="78066"/>
                  </a:lnTo>
                  <a:lnTo>
                    <a:pt x="81965" y="96443"/>
                  </a:lnTo>
                  <a:lnTo>
                    <a:pt x="84391" y="120256"/>
                  </a:lnTo>
                  <a:lnTo>
                    <a:pt x="84391" y="64846"/>
                  </a:lnTo>
                  <a:lnTo>
                    <a:pt x="80327" y="62064"/>
                  </a:lnTo>
                  <a:lnTo>
                    <a:pt x="75044" y="58470"/>
                  </a:lnTo>
                  <a:lnTo>
                    <a:pt x="53721" y="54317"/>
                  </a:lnTo>
                  <a:lnTo>
                    <a:pt x="31572" y="58775"/>
                  </a:lnTo>
                  <a:lnTo>
                    <a:pt x="14630" y="71043"/>
                  </a:lnTo>
                  <a:lnTo>
                    <a:pt x="3810" y="89509"/>
                  </a:lnTo>
                  <a:lnTo>
                    <a:pt x="0" y="112509"/>
                  </a:lnTo>
                  <a:lnTo>
                    <a:pt x="4076" y="135509"/>
                  </a:lnTo>
                  <a:lnTo>
                    <a:pt x="15354" y="153962"/>
                  </a:lnTo>
                  <a:lnTo>
                    <a:pt x="32385" y="166243"/>
                  </a:lnTo>
                  <a:lnTo>
                    <a:pt x="53721" y="170700"/>
                  </a:lnTo>
                  <a:lnTo>
                    <a:pt x="75044" y="166217"/>
                  </a:lnTo>
                  <a:lnTo>
                    <a:pt x="76898" y="164858"/>
                  </a:lnTo>
                  <a:lnTo>
                    <a:pt x="92062" y="153720"/>
                  </a:lnTo>
                  <a:lnTo>
                    <a:pt x="103327" y="134696"/>
                  </a:lnTo>
                  <a:lnTo>
                    <a:pt x="107403" y="110566"/>
                  </a:lnTo>
                  <a:close/>
                </a:path>
                <a:path w="508635" h="170814">
                  <a:moveTo>
                    <a:pt x="197548" y="60121"/>
                  </a:moveTo>
                  <a:lnTo>
                    <a:pt x="191795" y="54317"/>
                  </a:lnTo>
                  <a:lnTo>
                    <a:pt x="184137" y="54317"/>
                  </a:lnTo>
                  <a:lnTo>
                    <a:pt x="176377" y="55499"/>
                  </a:lnTo>
                  <a:lnTo>
                    <a:pt x="169506" y="59397"/>
                  </a:lnTo>
                  <a:lnTo>
                    <a:pt x="162293" y="66586"/>
                  </a:lnTo>
                  <a:lnTo>
                    <a:pt x="153454" y="77597"/>
                  </a:lnTo>
                  <a:lnTo>
                    <a:pt x="153454" y="54317"/>
                  </a:lnTo>
                  <a:lnTo>
                    <a:pt x="135216" y="61823"/>
                  </a:lnTo>
                  <a:lnTo>
                    <a:pt x="126466" y="64947"/>
                  </a:lnTo>
                  <a:lnTo>
                    <a:pt x="116992" y="67881"/>
                  </a:lnTo>
                  <a:lnTo>
                    <a:pt x="116992" y="71780"/>
                  </a:lnTo>
                  <a:lnTo>
                    <a:pt x="130416" y="71780"/>
                  </a:lnTo>
                  <a:lnTo>
                    <a:pt x="134251" y="75653"/>
                  </a:lnTo>
                  <a:lnTo>
                    <a:pt x="134251" y="159042"/>
                  </a:lnTo>
                  <a:lnTo>
                    <a:pt x="132334" y="160985"/>
                  </a:lnTo>
                  <a:lnTo>
                    <a:pt x="116992" y="164858"/>
                  </a:lnTo>
                  <a:lnTo>
                    <a:pt x="116992" y="168757"/>
                  </a:lnTo>
                  <a:lnTo>
                    <a:pt x="174548" y="168757"/>
                  </a:lnTo>
                  <a:lnTo>
                    <a:pt x="174548" y="164858"/>
                  </a:lnTo>
                  <a:lnTo>
                    <a:pt x="163969" y="164007"/>
                  </a:lnTo>
                  <a:lnTo>
                    <a:pt x="157530" y="160985"/>
                  </a:lnTo>
                  <a:lnTo>
                    <a:pt x="154317" y="155054"/>
                  </a:lnTo>
                  <a:lnTo>
                    <a:pt x="153454" y="145478"/>
                  </a:lnTo>
                  <a:lnTo>
                    <a:pt x="153454" y="91160"/>
                  </a:lnTo>
                  <a:lnTo>
                    <a:pt x="155333" y="84556"/>
                  </a:lnTo>
                  <a:lnTo>
                    <a:pt x="159918" y="77584"/>
                  </a:lnTo>
                  <a:lnTo>
                    <a:pt x="165582" y="72059"/>
                  </a:lnTo>
                  <a:lnTo>
                    <a:pt x="170713" y="69811"/>
                  </a:lnTo>
                  <a:lnTo>
                    <a:pt x="172631" y="69811"/>
                  </a:lnTo>
                  <a:lnTo>
                    <a:pt x="176466" y="73723"/>
                  </a:lnTo>
                  <a:lnTo>
                    <a:pt x="182219" y="77597"/>
                  </a:lnTo>
                  <a:lnTo>
                    <a:pt x="184137" y="79540"/>
                  </a:lnTo>
                  <a:lnTo>
                    <a:pt x="193713" y="79540"/>
                  </a:lnTo>
                  <a:lnTo>
                    <a:pt x="197548" y="75653"/>
                  </a:lnTo>
                  <a:lnTo>
                    <a:pt x="197548" y="60121"/>
                  </a:lnTo>
                  <a:close/>
                </a:path>
                <a:path w="508635" h="170814">
                  <a:moveTo>
                    <a:pt x="316458" y="153238"/>
                  </a:moveTo>
                  <a:lnTo>
                    <a:pt x="312623" y="155168"/>
                  </a:lnTo>
                  <a:lnTo>
                    <a:pt x="301117" y="155168"/>
                  </a:lnTo>
                  <a:lnTo>
                    <a:pt x="299199" y="151295"/>
                  </a:lnTo>
                  <a:lnTo>
                    <a:pt x="299199" y="65938"/>
                  </a:lnTo>
                  <a:lnTo>
                    <a:pt x="299199" y="0"/>
                  </a:lnTo>
                  <a:lnTo>
                    <a:pt x="290804" y="2628"/>
                  </a:lnTo>
                  <a:lnTo>
                    <a:pt x="282409" y="5092"/>
                  </a:lnTo>
                  <a:lnTo>
                    <a:pt x="273291" y="7912"/>
                  </a:lnTo>
                  <a:lnTo>
                    <a:pt x="262750" y="11645"/>
                  </a:lnTo>
                  <a:lnTo>
                    <a:pt x="262750" y="15532"/>
                  </a:lnTo>
                  <a:lnTo>
                    <a:pt x="276174" y="15532"/>
                  </a:lnTo>
                  <a:lnTo>
                    <a:pt x="280009" y="17462"/>
                  </a:lnTo>
                  <a:lnTo>
                    <a:pt x="280009" y="65938"/>
                  </a:lnTo>
                  <a:lnTo>
                    <a:pt x="280009" y="87287"/>
                  </a:lnTo>
                  <a:lnTo>
                    <a:pt x="280009" y="145478"/>
                  </a:lnTo>
                  <a:lnTo>
                    <a:pt x="270421" y="155168"/>
                  </a:lnTo>
                  <a:lnTo>
                    <a:pt x="264668" y="157111"/>
                  </a:lnTo>
                  <a:lnTo>
                    <a:pt x="256997" y="157111"/>
                  </a:lnTo>
                  <a:lnTo>
                    <a:pt x="243814" y="153619"/>
                  </a:lnTo>
                  <a:lnTo>
                    <a:pt x="233502" y="143776"/>
                  </a:lnTo>
                  <a:lnTo>
                    <a:pt x="226796" y="128485"/>
                  </a:lnTo>
                  <a:lnTo>
                    <a:pt x="224396" y="108635"/>
                  </a:lnTo>
                  <a:lnTo>
                    <a:pt x="226491" y="89077"/>
                  </a:lnTo>
                  <a:lnTo>
                    <a:pt x="232549" y="74434"/>
                  </a:lnTo>
                  <a:lnTo>
                    <a:pt x="242189" y="65252"/>
                  </a:lnTo>
                  <a:lnTo>
                    <a:pt x="255079" y="62064"/>
                  </a:lnTo>
                  <a:lnTo>
                    <a:pt x="263829" y="64096"/>
                  </a:lnTo>
                  <a:lnTo>
                    <a:pt x="271856" y="69583"/>
                  </a:lnTo>
                  <a:lnTo>
                    <a:pt x="277723" y="77622"/>
                  </a:lnTo>
                  <a:lnTo>
                    <a:pt x="280009" y="87287"/>
                  </a:lnTo>
                  <a:lnTo>
                    <a:pt x="280009" y="65938"/>
                  </a:lnTo>
                  <a:lnTo>
                    <a:pt x="253161" y="54317"/>
                  </a:lnTo>
                  <a:lnTo>
                    <a:pt x="234048" y="59410"/>
                  </a:lnTo>
                  <a:lnTo>
                    <a:pt x="218160" y="73228"/>
                  </a:lnTo>
                  <a:lnTo>
                    <a:pt x="207314" y="93586"/>
                  </a:lnTo>
                  <a:lnTo>
                    <a:pt x="203301" y="118325"/>
                  </a:lnTo>
                  <a:lnTo>
                    <a:pt x="206425" y="139598"/>
                  </a:lnTo>
                  <a:lnTo>
                    <a:pt x="215290" y="156146"/>
                  </a:lnTo>
                  <a:lnTo>
                    <a:pt x="229196" y="166878"/>
                  </a:lnTo>
                  <a:lnTo>
                    <a:pt x="247408" y="170700"/>
                  </a:lnTo>
                  <a:lnTo>
                    <a:pt x="256819" y="169913"/>
                  </a:lnTo>
                  <a:lnTo>
                    <a:pt x="265150" y="167297"/>
                  </a:lnTo>
                  <a:lnTo>
                    <a:pt x="272757" y="162496"/>
                  </a:lnTo>
                  <a:lnTo>
                    <a:pt x="278091" y="157111"/>
                  </a:lnTo>
                  <a:lnTo>
                    <a:pt x="280009" y="155168"/>
                  </a:lnTo>
                  <a:lnTo>
                    <a:pt x="280009" y="170700"/>
                  </a:lnTo>
                  <a:lnTo>
                    <a:pt x="316458" y="157111"/>
                  </a:lnTo>
                  <a:lnTo>
                    <a:pt x="316458" y="153238"/>
                  </a:lnTo>
                  <a:close/>
                </a:path>
                <a:path w="508635" h="170814">
                  <a:moveTo>
                    <a:pt x="421919" y="129946"/>
                  </a:moveTo>
                  <a:lnTo>
                    <a:pt x="418084" y="128016"/>
                  </a:lnTo>
                  <a:lnTo>
                    <a:pt x="409663" y="140144"/>
                  </a:lnTo>
                  <a:lnTo>
                    <a:pt x="401066" y="147904"/>
                  </a:lnTo>
                  <a:lnTo>
                    <a:pt x="391388" y="152019"/>
                  </a:lnTo>
                  <a:lnTo>
                    <a:pt x="379742" y="153238"/>
                  </a:lnTo>
                  <a:lnTo>
                    <a:pt x="370357" y="152082"/>
                  </a:lnTo>
                  <a:lnTo>
                    <a:pt x="344741" y="118554"/>
                  </a:lnTo>
                  <a:lnTo>
                    <a:pt x="343306" y="100850"/>
                  </a:lnTo>
                  <a:lnTo>
                    <a:pt x="418084" y="100850"/>
                  </a:lnTo>
                  <a:lnTo>
                    <a:pt x="416839" y="93103"/>
                  </a:lnTo>
                  <a:lnTo>
                    <a:pt x="393395" y="58432"/>
                  </a:lnTo>
                  <a:lnTo>
                    <a:pt x="393166" y="58356"/>
                  </a:lnTo>
                  <a:lnTo>
                    <a:pt x="393166" y="93103"/>
                  </a:lnTo>
                  <a:lnTo>
                    <a:pt x="343306" y="93103"/>
                  </a:lnTo>
                  <a:lnTo>
                    <a:pt x="346125" y="80378"/>
                  </a:lnTo>
                  <a:lnTo>
                    <a:pt x="351459" y="71285"/>
                  </a:lnTo>
                  <a:lnTo>
                    <a:pt x="358952" y="65824"/>
                  </a:lnTo>
                  <a:lnTo>
                    <a:pt x="368236" y="64008"/>
                  </a:lnTo>
                  <a:lnTo>
                    <a:pt x="378066" y="65557"/>
                  </a:lnTo>
                  <a:lnTo>
                    <a:pt x="385013" y="70561"/>
                  </a:lnTo>
                  <a:lnTo>
                    <a:pt x="389801" y="79565"/>
                  </a:lnTo>
                  <a:lnTo>
                    <a:pt x="393166" y="93103"/>
                  </a:lnTo>
                  <a:lnTo>
                    <a:pt x="393166" y="58356"/>
                  </a:lnTo>
                  <a:lnTo>
                    <a:pt x="385279" y="55372"/>
                  </a:lnTo>
                  <a:lnTo>
                    <a:pt x="375907" y="54317"/>
                  </a:lnTo>
                  <a:lnTo>
                    <a:pt x="367309" y="55346"/>
                  </a:lnTo>
                  <a:lnTo>
                    <a:pt x="335457" y="76555"/>
                  </a:lnTo>
                  <a:lnTo>
                    <a:pt x="324129" y="116382"/>
                  </a:lnTo>
                  <a:lnTo>
                    <a:pt x="327545" y="138785"/>
                  </a:lnTo>
                  <a:lnTo>
                    <a:pt x="337070" y="155905"/>
                  </a:lnTo>
                  <a:lnTo>
                    <a:pt x="351637" y="166852"/>
                  </a:lnTo>
                  <a:lnTo>
                    <a:pt x="370154" y="170700"/>
                  </a:lnTo>
                  <a:lnTo>
                    <a:pt x="386600" y="168148"/>
                  </a:lnTo>
                  <a:lnTo>
                    <a:pt x="401066" y="160515"/>
                  </a:lnTo>
                  <a:lnTo>
                    <a:pt x="407898" y="153238"/>
                  </a:lnTo>
                  <a:lnTo>
                    <a:pt x="413029" y="147777"/>
                  </a:lnTo>
                  <a:lnTo>
                    <a:pt x="421919" y="129946"/>
                  </a:lnTo>
                  <a:close/>
                </a:path>
                <a:path w="508635" h="170814">
                  <a:moveTo>
                    <a:pt x="508241" y="60121"/>
                  </a:moveTo>
                  <a:lnTo>
                    <a:pt x="504405" y="54317"/>
                  </a:lnTo>
                  <a:lnTo>
                    <a:pt x="494817" y="54317"/>
                  </a:lnTo>
                  <a:lnTo>
                    <a:pt x="487895" y="55499"/>
                  </a:lnTo>
                  <a:lnTo>
                    <a:pt x="481152" y="59397"/>
                  </a:lnTo>
                  <a:lnTo>
                    <a:pt x="474052" y="66586"/>
                  </a:lnTo>
                  <a:lnTo>
                    <a:pt x="466051" y="77597"/>
                  </a:lnTo>
                  <a:lnTo>
                    <a:pt x="466051" y="54317"/>
                  </a:lnTo>
                  <a:lnTo>
                    <a:pt x="456577" y="58343"/>
                  </a:lnTo>
                  <a:lnTo>
                    <a:pt x="447840" y="61823"/>
                  </a:lnTo>
                  <a:lnTo>
                    <a:pt x="439089" y="64947"/>
                  </a:lnTo>
                  <a:lnTo>
                    <a:pt x="429615" y="67881"/>
                  </a:lnTo>
                  <a:lnTo>
                    <a:pt x="429615" y="71780"/>
                  </a:lnTo>
                  <a:lnTo>
                    <a:pt x="443039" y="71780"/>
                  </a:lnTo>
                  <a:lnTo>
                    <a:pt x="446874" y="75653"/>
                  </a:lnTo>
                  <a:lnTo>
                    <a:pt x="446874" y="159042"/>
                  </a:lnTo>
                  <a:lnTo>
                    <a:pt x="444957" y="160985"/>
                  </a:lnTo>
                  <a:lnTo>
                    <a:pt x="429615" y="164858"/>
                  </a:lnTo>
                  <a:lnTo>
                    <a:pt x="429615" y="168757"/>
                  </a:lnTo>
                  <a:lnTo>
                    <a:pt x="487146" y="168757"/>
                  </a:lnTo>
                  <a:lnTo>
                    <a:pt x="487146" y="164858"/>
                  </a:lnTo>
                  <a:lnTo>
                    <a:pt x="476567" y="164007"/>
                  </a:lnTo>
                  <a:lnTo>
                    <a:pt x="470128" y="160985"/>
                  </a:lnTo>
                  <a:lnTo>
                    <a:pt x="466915" y="155054"/>
                  </a:lnTo>
                  <a:lnTo>
                    <a:pt x="466051" y="145478"/>
                  </a:lnTo>
                  <a:lnTo>
                    <a:pt x="466051" y="91160"/>
                  </a:lnTo>
                  <a:lnTo>
                    <a:pt x="467944" y="84556"/>
                  </a:lnTo>
                  <a:lnTo>
                    <a:pt x="472516" y="77584"/>
                  </a:lnTo>
                  <a:lnTo>
                    <a:pt x="478180" y="72059"/>
                  </a:lnTo>
                  <a:lnTo>
                    <a:pt x="483311" y="69811"/>
                  </a:lnTo>
                  <a:lnTo>
                    <a:pt x="485228" y="69811"/>
                  </a:lnTo>
                  <a:lnTo>
                    <a:pt x="492899" y="77597"/>
                  </a:lnTo>
                  <a:lnTo>
                    <a:pt x="496735" y="79540"/>
                  </a:lnTo>
                  <a:lnTo>
                    <a:pt x="506323" y="79540"/>
                  </a:lnTo>
                  <a:lnTo>
                    <a:pt x="508241" y="75653"/>
                  </a:lnTo>
                  <a:lnTo>
                    <a:pt x="508241" y="6012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4" name="object 64"/>
            <p:cNvPicPr/>
            <p:nvPr/>
          </p:nvPicPr>
          <p:blipFill>
            <a:blip r:embed="rId43" cstate="print"/>
            <a:stretch>
              <a:fillRect/>
            </a:stretch>
          </p:blipFill>
          <p:spPr>
            <a:xfrm>
              <a:off x="2458681" y="3469312"/>
              <a:ext cx="1096999" cy="221119"/>
            </a:xfrm>
            <a:prstGeom prst="rect">
              <a:avLst/>
            </a:prstGeom>
          </p:spPr>
        </p:pic>
      </p:grpSp>
      <p:pic>
        <p:nvPicPr>
          <p:cNvPr id="65" name="object 65"/>
          <p:cNvPicPr/>
          <p:nvPr/>
        </p:nvPicPr>
        <p:blipFill>
          <a:blip r:embed="rId44" cstate="print"/>
          <a:stretch>
            <a:fillRect/>
          </a:stretch>
        </p:blipFill>
        <p:spPr>
          <a:xfrm>
            <a:off x="3665003" y="3469312"/>
            <a:ext cx="1545714" cy="221119"/>
          </a:xfrm>
          <a:prstGeom prst="rect">
            <a:avLst/>
          </a:prstGeom>
        </p:spPr>
      </p:pic>
      <p:pic>
        <p:nvPicPr>
          <p:cNvPr id="66" name="object 66"/>
          <p:cNvPicPr/>
          <p:nvPr/>
        </p:nvPicPr>
        <p:blipFill>
          <a:blip r:embed="rId45" cstate="print"/>
          <a:stretch>
            <a:fillRect/>
          </a:stretch>
        </p:blipFill>
        <p:spPr>
          <a:xfrm>
            <a:off x="5325766" y="3463498"/>
            <a:ext cx="120928" cy="224995"/>
          </a:xfrm>
          <a:prstGeom prst="rect">
            <a:avLst/>
          </a:prstGeom>
        </p:spPr>
      </p:pic>
      <p:sp>
        <p:nvSpPr>
          <p:cNvPr id="67" name="object 67"/>
          <p:cNvSpPr/>
          <p:nvPr/>
        </p:nvSpPr>
        <p:spPr>
          <a:xfrm>
            <a:off x="5559692" y="3469322"/>
            <a:ext cx="809625" cy="172720"/>
          </a:xfrm>
          <a:custGeom>
            <a:avLst/>
            <a:gdLst/>
            <a:ahLst/>
            <a:cxnLst/>
            <a:rect l="l" t="t" r="r" b="b"/>
            <a:pathLst>
              <a:path w="809625" h="172720">
                <a:moveTo>
                  <a:pt x="113258" y="108635"/>
                </a:moveTo>
                <a:lnTo>
                  <a:pt x="109880" y="87045"/>
                </a:lnTo>
                <a:lnTo>
                  <a:pt x="100545" y="69811"/>
                </a:lnTo>
                <a:lnTo>
                  <a:pt x="92290" y="63080"/>
                </a:lnTo>
                <a:lnTo>
                  <a:pt x="92290" y="120256"/>
                </a:lnTo>
                <a:lnTo>
                  <a:pt x="89877" y="138379"/>
                </a:lnTo>
                <a:lnTo>
                  <a:pt x="83121" y="151777"/>
                </a:lnTo>
                <a:lnTo>
                  <a:pt x="72771" y="160070"/>
                </a:lnTo>
                <a:lnTo>
                  <a:pt x="59575" y="162928"/>
                </a:lnTo>
                <a:lnTo>
                  <a:pt x="50368" y="161925"/>
                </a:lnTo>
                <a:lnTo>
                  <a:pt x="43078" y="159283"/>
                </a:lnTo>
                <a:lnTo>
                  <a:pt x="38290" y="155562"/>
                </a:lnTo>
                <a:lnTo>
                  <a:pt x="36563" y="151295"/>
                </a:lnTo>
                <a:lnTo>
                  <a:pt x="36563" y="89230"/>
                </a:lnTo>
                <a:lnTo>
                  <a:pt x="59575" y="69811"/>
                </a:lnTo>
                <a:lnTo>
                  <a:pt x="72771" y="73329"/>
                </a:lnTo>
                <a:lnTo>
                  <a:pt x="83121" y="83400"/>
                </a:lnTo>
                <a:lnTo>
                  <a:pt x="89877" y="99288"/>
                </a:lnTo>
                <a:lnTo>
                  <a:pt x="92290" y="120256"/>
                </a:lnTo>
                <a:lnTo>
                  <a:pt x="92290" y="63080"/>
                </a:lnTo>
                <a:lnTo>
                  <a:pt x="86614" y="58432"/>
                </a:lnTo>
                <a:lnTo>
                  <a:pt x="69278" y="54317"/>
                </a:lnTo>
                <a:lnTo>
                  <a:pt x="58991" y="56007"/>
                </a:lnTo>
                <a:lnTo>
                  <a:pt x="49276" y="60617"/>
                </a:lnTo>
                <a:lnTo>
                  <a:pt x="41389" y="67411"/>
                </a:lnTo>
                <a:lnTo>
                  <a:pt x="36563" y="75653"/>
                </a:lnTo>
                <a:lnTo>
                  <a:pt x="36563" y="0"/>
                </a:lnTo>
                <a:lnTo>
                  <a:pt x="34518" y="0"/>
                </a:lnTo>
                <a:lnTo>
                  <a:pt x="27673" y="2603"/>
                </a:lnTo>
                <a:lnTo>
                  <a:pt x="20967" y="4838"/>
                </a:lnTo>
                <a:lnTo>
                  <a:pt x="13881" y="7099"/>
                </a:lnTo>
                <a:lnTo>
                  <a:pt x="0" y="11645"/>
                </a:lnTo>
                <a:lnTo>
                  <a:pt x="0" y="15532"/>
                </a:lnTo>
                <a:lnTo>
                  <a:pt x="13550" y="15532"/>
                </a:lnTo>
                <a:lnTo>
                  <a:pt x="15341" y="17462"/>
                </a:lnTo>
                <a:lnTo>
                  <a:pt x="15341" y="155168"/>
                </a:lnTo>
                <a:lnTo>
                  <a:pt x="18961" y="160870"/>
                </a:lnTo>
                <a:lnTo>
                  <a:pt x="28346" y="165836"/>
                </a:lnTo>
                <a:lnTo>
                  <a:pt x="41338" y="169367"/>
                </a:lnTo>
                <a:lnTo>
                  <a:pt x="55740" y="170700"/>
                </a:lnTo>
                <a:lnTo>
                  <a:pt x="78524" y="165912"/>
                </a:lnTo>
                <a:lnTo>
                  <a:pt x="82677" y="162928"/>
                </a:lnTo>
                <a:lnTo>
                  <a:pt x="96774" y="152755"/>
                </a:lnTo>
                <a:lnTo>
                  <a:pt x="108877" y="133057"/>
                </a:lnTo>
                <a:lnTo>
                  <a:pt x="113258" y="108635"/>
                </a:lnTo>
                <a:close/>
              </a:path>
              <a:path w="809625" h="172720">
                <a:moveTo>
                  <a:pt x="224472" y="129946"/>
                </a:moveTo>
                <a:lnTo>
                  <a:pt x="220637" y="128016"/>
                </a:lnTo>
                <a:lnTo>
                  <a:pt x="211950" y="140144"/>
                </a:lnTo>
                <a:lnTo>
                  <a:pt x="202895" y="147904"/>
                </a:lnTo>
                <a:lnTo>
                  <a:pt x="193128" y="152019"/>
                </a:lnTo>
                <a:lnTo>
                  <a:pt x="182283" y="153238"/>
                </a:lnTo>
                <a:lnTo>
                  <a:pt x="172961" y="152082"/>
                </a:lnTo>
                <a:lnTo>
                  <a:pt x="147104" y="118554"/>
                </a:lnTo>
                <a:lnTo>
                  <a:pt x="143941" y="100850"/>
                </a:lnTo>
                <a:lnTo>
                  <a:pt x="220637" y="100850"/>
                </a:lnTo>
                <a:lnTo>
                  <a:pt x="219430" y="93103"/>
                </a:lnTo>
                <a:lnTo>
                  <a:pt x="203403" y="64008"/>
                </a:lnTo>
                <a:lnTo>
                  <a:pt x="202717" y="63309"/>
                </a:lnTo>
                <a:lnTo>
                  <a:pt x="195834" y="58839"/>
                </a:lnTo>
                <a:lnTo>
                  <a:pt x="195834" y="93103"/>
                </a:lnTo>
                <a:lnTo>
                  <a:pt x="145986" y="93103"/>
                </a:lnTo>
                <a:lnTo>
                  <a:pt x="148450" y="80378"/>
                </a:lnTo>
                <a:lnTo>
                  <a:pt x="153301" y="71285"/>
                </a:lnTo>
                <a:lnTo>
                  <a:pt x="160693" y="65824"/>
                </a:lnTo>
                <a:lnTo>
                  <a:pt x="170776" y="64008"/>
                </a:lnTo>
                <a:lnTo>
                  <a:pt x="180632" y="65557"/>
                </a:lnTo>
                <a:lnTo>
                  <a:pt x="187629" y="70561"/>
                </a:lnTo>
                <a:lnTo>
                  <a:pt x="192468" y="79565"/>
                </a:lnTo>
                <a:lnTo>
                  <a:pt x="195834" y="93103"/>
                </a:lnTo>
                <a:lnTo>
                  <a:pt x="195834" y="58839"/>
                </a:lnTo>
                <a:lnTo>
                  <a:pt x="195224" y="58432"/>
                </a:lnTo>
                <a:lnTo>
                  <a:pt x="187020" y="55372"/>
                </a:lnTo>
                <a:lnTo>
                  <a:pt x="178447" y="54317"/>
                </a:lnTo>
                <a:lnTo>
                  <a:pt x="168846" y="55346"/>
                </a:lnTo>
                <a:lnTo>
                  <a:pt x="132080" y="87769"/>
                </a:lnTo>
                <a:lnTo>
                  <a:pt x="126809" y="116382"/>
                </a:lnTo>
                <a:lnTo>
                  <a:pt x="129933" y="138785"/>
                </a:lnTo>
                <a:lnTo>
                  <a:pt x="138988" y="155905"/>
                </a:lnTo>
                <a:lnTo>
                  <a:pt x="153454" y="166852"/>
                </a:lnTo>
                <a:lnTo>
                  <a:pt x="172834" y="170700"/>
                </a:lnTo>
                <a:lnTo>
                  <a:pt x="189280" y="168148"/>
                </a:lnTo>
                <a:lnTo>
                  <a:pt x="203733" y="160515"/>
                </a:lnTo>
                <a:lnTo>
                  <a:pt x="210540" y="153238"/>
                </a:lnTo>
                <a:lnTo>
                  <a:pt x="215646" y="147777"/>
                </a:lnTo>
                <a:lnTo>
                  <a:pt x="224472" y="129946"/>
                </a:lnTo>
                <a:close/>
              </a:path>
              <a:path w="809625" h="172720">
                <a:moveTo>
                  <a:pt x="297332" y="151295"/>
                </a:moveTo>
                <a:lnTo>
                  <a:pt x="295541" y="149352"/>
                </a:lnTo>
                <a:lnTo>
                  <a:pt x="289661" y="155168"/>
                </a:lnTo>
                <a:lnTo>
                  <a:pt x="285826" y="157111"/>
                </a:lnTo>
                <a:lnTo>
                  <a:pt x="270497" y="157111"/>
                </a:lnTo>
                <a:lnTo>
                  <a:pt x="266661" y="151295"/>
                </a:lnTo>
                <a:lnTo>
                  <a:pt x="266661" y="65938"/>
                </a:lnTo>
                <a:lnTo>
                  <a:pt x="291706" y="65938"/>
                </a:lnTo>
                <a:lnTo>
                  <a:pt x="291706" y="58191"/>
                </a:lnTo>
                <a:lnTo>
                  <a:pt x="266661" y="58191"/>
                </a:lnTo>
                <a:lnTo>
                  <a:pt x="266661" y="25222"/>
                </a:lnTo>
                <a:lnTo>
                  <a:pt x="264871" y="25222"/>
                </a:lnTo>
                <a:lnTo>
                  <a:pt x="264871" y="27152"/>
                </a:lnTo>
                <a:lnTo>
                  <a:pt x="262826" y="31026"/>
                </a:lnTo>
                <a:lnTo>
                  <a:pt x="261035" y="32969"/>
                </a:lnTo>
                <a:lnTo>
                  <a:pt x="253873" y="42646"/>
                </a:lnTo>
                <a:lnTo>
                  <a:pt x="247319" y="50673"/>
                </a:lnTo>
                <a:lnTo>
                  <a:pt x="241871" y="56159"/>
                </a:lnTo>
                <a:lnTo>
                  <a:pt x="238023" y="58191"/>
                </a:lnTo>
                <a:lnTo>
                  <a:pt x="234188" y="60121"/>
                </a:lnTo>
                <a:lnTo>
                  <a:pt x="232143" y="62064"/>
                </a:lnTo>
                <a:lnTo>
                  <a:pt x="232143" y="64008"/>
                </a:lnTo>
                <a:lnTo>
                  <a:pt x="234188" y="64008"/>
                </a:lnTo>
                <a:lnTo>
                  <a:pt x="234188" y="65938"/>
                </a:lnTo>
                <a:lnTo>
                  <a:pt x="247484" y="65938"/>
                </a:lnTo>
                <a:lnTo>
                  <a:pt x="247484" y="139661"/>
                </a:lnTo>
                <a:lnTo>
                  <a:pt x="248640" y="153504"/>
                </a:lnTo>
                <a:lnTo>
                  <a:pt x="252336" y="163182"/>
                </a:lnTo>
                <a:lnTo>
                  <a:pt x="258914" y="168846"/>
                </a:lnTo>
                <a:lnTo>
                  <a:pt x="268706" y="170700"/>
                </a:lnTo>
                <a:lnTo>
                  <a:pt x="276948" y="169570"/>
                </a:lnTo>
                <a:lnTo>
                  <a:pt x="284454" y="166090"/>
                </a:lnTo>
                <a:lnTo>
                  <a:pt x="291249" y="160045"/>
                </a:lnTo>
                <a:lnTo>
                  <a:pt x="293293" y="157111"/>
                </a:lnTo>
                <a:lnTo>
                  <a:pt x="297332" y="151295"/>
                </a:lnTo>
                <a:close/>
              </a:path>
              <a:path w="809625" h="172720">
                <a:moveTo>
                  <a:pt x="466077" y="58191"/>
                </a:moveTo>
                <a:lnTo>
                  <a:pt x="437438" y="58191"/>
                </a:lnTo>
                <a:lnTo>
                  <a:pt x="437438" y="62064"/>
                </a:lnTo>
                <a:lnTo>
                  <a:pt x="445109" y="62064"/>
                </a:lnTo>
                <a:lnTo>
                  <a:pt x="446900" y="64008"/>
                </a:lnTo>
                <a:lnTo>
                  <a:pt x="446900" y="77597"/>
                </a:lnTo>
                <a:lnTo>
                  <a:pt x="443064" y="85344"/>
                </a:lnTo>
                <a:lnTo>
                  <a:pt x="422097" y="139661"/>
                </a:lnTo>
                <a:lnTo>
                  <a:pt x="407695" y="102793"/>
                </a:lnTo>
                <a:lnTo>
                  <a:pt x="400875" y="85344"/>
                </a:lnTo>
                <a:lnTo>
                  <a:pt x="397040" y="73723"/>
                </a:lnTo>
                <a:lnTo>
                  <a:pt x="397040" y="64008"/>
                </a:lnTo>
                <a:lnTo>
                  <a:pt x="399084" y="62064"/>
                </a:lnTo>
                <a:lnTo>
                  <a:pt x="410591" y="62064"/>
                </a:lnTo>
                <a:lnTo>
                  <a:pt x="410591" y="58191"/>
                </a:lnTo>
                <a:lnTo>
                  <a:pt x="360743" y="58191"/>
                </a:lnTo>
                <a:lnTo>
                  <a:pt x="360743" y="62064"/>
                </a:lnTo>
                <a:lnTo>
                  <a:pt x="370205" y="62064"/>
                </a:lnTo>
                <a:lnTo>
                  <a:pt x="374040" y="64008"/>
                </a:lnTo>
                <a:lnTo>
                  <a:pt x="377875" y="77597"/>
                </a:lnTo>
                <a:lnTo>
                  <a:pt x="379920" y="83413"/>
                </a:lnTo>
                <a:lnTo>
                  <a:pt x="381711" y="87287"/>
                </a:lnTo>
                <a:lnTo>
                  <a:pt x="383755" y="91160"/>
                </a:lnTo>
                <a:lnTo>
                  <a:pt x="360743" y="141605"/>
                </a:lnTo>
                <a:lnTo>
                  <a:pt x="337731" y="77597"/>
                </a:lnTo>
                <a:lnTo>
                  <a:pt x="335686" y="73723"/>
                </a:lnTo>
                <a:lnTo>
                  <a:pt x="335686" y="64008"/>
                </a:lnTo>
                <a:lnTo>
                  <a:pt x="337731" y="62064"/>
                </a:lnTo>
                <a:lnTo>
                  <a:pt x="347192" y="62064"/>
                </a:lnTo>
                <a:lnTo>
                  <a:pt x="347192" y="58191"/>
                </a:lnTo>
                <a:lnTo>
                  <a:pt x="303212" y="58191"/>
                </a:lnTo>
                <a:lnTo>
                  <a:pt x="303212" y="62064"/>
                </a:lnTo>
                <a:lnTo>
                  <a:pt x="308838" y="62064"/>
                </a:lnTo>
                <a:lnTo>
                  <a:pt x="310883" y="64008"/>
                </a:lnTo>
                <a:lnTo>
                  <a:pt x="316509" y="77597"/>
                </a:lnTo>
                <a:lnTo>
                  <a:pt x="349237" y="160985"/>
                </a:lnTo>
                <a:lnTo>
                  <a:pt x="351028" y="168757"/>
                </a:lnTo>
                <a:lnTo>
                  <a:pt x="353072" y="172643"/>
                </a:lnTo>
                <a:lnTo>
                  <a:pt x="356908" y="172643"/>
                </a:lnTo>
                <a:lnTo>
                  <a:pt x="358698" y="168757"/>
                </a:lnTo>
                <a:lnTo>
                  <a:pt x="360743" y="162928"/>
                </a:lnTo>
                <a:lnTo>
                  <a:pt x="370255" y="141605"/>
                </a:lnTo>
                <a:lnTo>
                  <a:pt x="387591" y="102793"/>
                </a:lnTo>
                <a:lnTo>
                  <a:pt x="414426" y="170700"/>
                </a:lnTo>
                <a:lnTo>
                  <a:pt x="414426" y="172643"/>
                </a:lnTo>
                <a:lnTo>
                  <a:pt x="418261" y="172643"/>
                </a:lnTo>
                <a:lnTo>
                  <a:pt x="420052" y="168757"/>
                </a:lnTo>
                <a:lnTo>
                  <a:pt x="423887" y="159042"/>
                </a:lnTo>
                <a:lnTo>
                  <a:pt x="431317" y="139661"/>
                </a:lnTo>
                <a:lnTo>
                  <a:pt x="456615" y="73723"/>
                </a:lnTo>
                <a:lnTo>
                  <a:pt x="460451" y="64008"/>
                </a:lnTo>
                <a:lnTo>
                  <a:pt x="462241" y="62064"/>
                </a:lnTo>
                <a:lnTo>
                  <a:pt x="466077" y="62064"/>
                </a:lnTo>
                <a:lnTo>
                  <a:pt x="466077" y="58191"/>
                </a:lnTo>
                <a:close/>
              </a:path>
              <a:path w="809625" h="172720">
                <a:moveTo>
                  <a:pt x="577291" y="129946"/>
                </a:moveTo>
                <a:lnTo>
                  <a:pt x="573455" y="128016"/>
                </a:lnTo>
                <a:lnTo>
                  <a:pt x="565048" y="140144"/>
                </a:lnTo>
                <a:lnTo>
                  <a:pt x="556488" y="147904"/>
                </a:lnTo>
                <a:lnTo>
                  <a:pt x="546811" y="152019"/>
                </a:lnTo>
                <a:lnTo>
                  <a:pt x="535101" y="153238"/>
                </a:lnTo>
                <a:lnTo>
                  <a:pt x="525780" y="152082"/>
                </a:lnTo>
                <a:lnTo>
                  <a:pt x="500176" y="118554"/>
                </a:lnTo>
                <a:lnTo>
                  <a:pt x="498792" y="100850"/>
                </a:lnTo>
                <a:lnTo>
                  <a:pt x="573455" y="100850"/>
                </a:lnTo>
                <a:lnTo>
                  <a:pt x="572249" y="93103"/>
                </a:lnTo>
                <a:lnTo>
                  <a:pt x="556475" y="64008"/>
                </a:lnTo>
                <a:lnTo>
                  <a:pt x="555828" y="63309"/>
                </a:lnTo>
                <a:lnTo>
                  <a:pt x="548817" y="58432"/>
                </a:lnTo>
                <a:lnTo>
                  <a:pt x="548652" y="58381"/>
                </a:lnTo>
                <a:lnTo>
                  <a:pt x="548652" y="93103"/>
                </a:lnTo>
                <a:lnTo>
                  <a:pt x="498792" y="93103"/>
                </a:lnTo>
                <a:lnTo>
                  <a:pt x="501561" y="80378"/>
                </a:lnTo>
                <a:lnTo>
                  <a:pt x="506882" y="71285"/>
                </a:lnTo>
                <a:lnTo>
                  <a:pt x="514362" y="65824"/>
                </a:lnTo>
                <a:lnTo>
                  <a:pt x="523595" y="64008"/>
                </a:lnTo>
                <a:lnTo>
                  <a:pt x="533450" y="65557"/>
                </a:lnTo>
                <a:lnTo>
                  <a:pt x="540435" y="70561"/>
                </a:lnTo>
                <a:lnTo>
                  <a:pt x="545274" y="79565"/>
                </a:lnTo>
                <a:lnTo>
                  <a:pt x="548652" y="93103"/>
                </a:lnTo>
                <a:lnTo>
                  <a:pt x="548652" y="58381"/>
                </a:lnTo>
                <a:lnTo>
                  <a:pt x="540702" y="55372"/>
                </a:lnTo>
                <a:lnTo>
                  <a:pt x="531266" y="54317"/>
                </a:lnTo>
                <a:lnTo>
                  <a:pt x="522668" y="55346"/>
                </a:lnTo>
                <a:lnTo>
                  <a:pt x="490943" y="76555"/>
                </a:lnTo>
                <a:lnTo>
                  <a:pt x="479628" y="116382"/>
                </a:lnTo>
                <a:lnTo>
                  <a:pt x="483044" y="138785"/>
                </a:lnTo>
                <a:lnTo>
                  <a:pt x="492569" y="155905"/>
                </a:lnTo>
                <a:lnTo>
                  <a:pt x="507123" y="166852"/>
                </a:lnTo>
                <a:lnTo>
                  <a:pt x="525640" y="170700"/>
                </a:lnTo>
                <a:lnTo>
                  <a:pt x="542086" y="168148"/>
                </a:lnTo>
                <a:lnTo>
                  <a:pt x="556552" y="160515"/>
                </a:lnTo>
                <a:lnTo>
                  <a:pt x="563359" y="153238"/>
                </a:lnTo>
                <a:lnTo>
                  <a:pt x="568464" y="147777"/>
                </a:lnTo>
                <a:lnTo>
                  <a:pt x="577291" y="129946"/>
                </a:lnTo>
                <a:close/>
              </a:path>
              <a:path w="809625" h="172720">
                <a:moveTo>
                  <a:pt x="686714" y="129946"/>
                </a:moveTo>
                <a:lnTo>
                  <a:pt x="682879" y="128016"/>
                </a:lnTo>
                <a:lnTo>
                  <a:pt x="674192" y="140144"/>
                </a:lnTo>
                <a:lnTo>
                  <a:pt x="665137" y="147904"/>
                </a:lnTo>
                <a:lnTo>
                  <a:pt x="655370" y="152019"/>
                </a:lnTo>
                <a:lnTo>
                  <a:pt x="644525" y="153238"/>
                </a:lnTo>
                <a:lnTo>
                  <a:pt x="634809" y="152082"/>
                </a:lnTo>
                <a:lnTo>
                  <a:pt x="626211" y="148386"/>
                </a:lnTo>
                <a:lnTo>
                  <a:pt x="619112" y="141770"/>
                </a:lnTo>
                <a:lnTo>
                  <a:pt x="613841" y="131889"/>
                </a:lnTo>
                <a:lnTo>
                  <a:pt x="610425" y="125679"/>
                </a:lnTo>
                <a:lnTo>
                  <a:pt x="608482" y="118554"/>
                </a:lnTo>
                <a:lnTo>
                  <a:pt x="607301" y="110350"/>
                </a:lnTo>
                <a:lnTo>
                  <a:pt x="606183" y="100850"/>
                </a:lnTo>
                <a:lnTo>
                  <a:pt x="680834" y="100850"/>
                </a:lnTo>
                <a:lnTo>
                  <a:pt x="679831" y="93103"/>
                </a:lnTo>
                <a:lnTo>
                  <a:pt x="665645" y="64008"/>
                </a:lnTo>
                <a:lnTo>
                  <a:pt x="664959" y="63309"/>
                </a:lnTo>
                <a:lnTo>
                  <a:pt x="657466" y="58432"/>
                </a:lnTo>
                <a:lnTo>
                  <a:pt x="656031" y="57899"/>
                </a:lnTo>
                <a:lnTo>
                  <a:pt x="656031" y="93103"/>
                </a:lnTo>
                <a:lnTo>
                  <a:pt x="607961" y="93103"/>
                </a:lnTo>
                <a:lnTo>
                  <a:pt x="610590" y="80378"/>
                </a:lnTo>
                <a:lnTo>
                  <a:pt x="615505" y="71285"/>
                </a:lnTo>
                <a:lnTo>
                  <a:pt x="622922" y="65824"/>
                </a:lnTo>
                <a:lnTo>
                  <a:pt x="633018" y="64008"/>
                </a:lnTo>
                <a:lnTo>
                  <a:pt x="642797" y="65557"/>
                </a:lnTo>
                <a:lnTo>
                  <a:pt x="649516" y="70561"/>
                </a:lnTo>
                <a:lnTo>
                  <a:pt x="653732" y="79565"/>
                </a:lnTo>
                <a:lnTo>
                  <a:pt x="656031" y="93103"/>
                </a:lnTo>
                <a:lnTo>
                  <a:pt x="656031" y="57899"/>
                </a:lnTo>
                <a:lnTo>
                  <a:pt x="649262" y="55372"/>
                </a:lnTo>
                <a:lnTo>
                  <a:pt x="640689" y="54317"/>
                </a:lnTo>
                <a:lnTo>
                  <a:pt x="630936" y="55346"/>
                </a:lnTo>
                <a:lnTo>
                  <a:pt x="594067" y="87769"/>
                </a:lnTo>
                <a:lnTo>
                  <a:pt x="588797" y="116382"/>
                </a:lnTo>
                <a:lnTo>
                  <a:pt x="591959" y="138785"/>
                </a:lnTo>
                <a:lnTo>
                  <a:pt x="601065" y="155905"/>
                </a:lnTo>
                <a:lnTo>
                  <a:pt x="615543" y="166852"/>
                </a:lnTo>
                <a:lnTo>
                  <a:pt x="634809" y="170700"/>
                </a:lnTo>
                <a:lnTo>
                  <a:pt x="651014" y="168148"/>
                </a:lnTo>
                <a:lnTo>
                  <a:pt x="665073" y="160515"/>
                </a:lnTo>
                <a:lnTo>
                  <a:pt x="671880" y="153238"/>
                </a:lnTo>
                <a:lnTo>
                  <a:pt x="676986" y="147777"/>
                </a:lnTo>
                <a:lnTo>
                  <a:pt x="686714" y="129946"/>
                </a:lnTo>
                <a:close/>
              </a:path>
              <a:path w="809625" h="172720">
                <a:moveTo>
                  <a:pt x="809434" y="164858"/>
                </a:moveTo>
                <a:lnTo>
                  <a:pt x="797928" y="162928"/>
                </a:lnTo>
                <a:lnTo>
                  <a:pt x="794092" y="160985"/>
                </a:lnTo>
                <a:lnTo>
                  <a:pt x="794092" y="91160"/>
                </a:lnTo>
                <a:lnTo>
                  <a:pt x="792314" y="75577"/>
                </a:lnTo>
                <a:lnTo>
                  <a:pt x="786968" y="64008"/>
                </a:lnTo>
                <a:lnTo>
                  <a:pt x="778014" y="56794"/>
                </a:lnTo>
                <a:lnTo>
                  <a:pt x="765454" y="54317"/>
                </a:lnTo>
                <a:lnTo>
                  <a:pt x="758367" y="55460"/>
                </a:lnTo>
                <a:lnTo>
                  <a:pt x="750976" y="59156"/>
                </a:lnTo>
                <a:lnTo>
                  <a:pt x="742188" y="65773"/>
                </a:lnTo>
                <a:lnTo>
                  <a:pt x="730935" y="75653"/>
                </a:lnTo>
                <a:lnTo>
                  <a:pt x="730935" y="56248"/>
                </a:lnTo>
                <a:lnTo>
                  <a:pt x="728891" y="54317"/>
                </a:lnTo>
                <a:lnTo>
                  <a:pt x="720839" y="58039"/>
                </a:lnTo>
                <a:lnTo>
                  <a:pt x="713295" y="60858"/>
                </a:lnTo>
                <a:lnTo>
                  <a:pt x="696175" y="65938"/>
                </a:lnTo>
                <a:lnTo>
                  <a:pt x="696175" y="69811"/>
                </a:lnTo>
                <a:lnTo>
                  <a:pt x="709726" y="69811"/>
                </a:lnTo>
                <a:lnTo>
                  <a:pt x="711504" y="73723"/>
                </a:lnTo>
                <a:lnTo>
                  <a:pt x="711504" y="160985"/>
                </a:lnTo>
                <a:lnTo>
                  <a:pt x="707669" y="162928"/>
                </a:lnTo>
                <a:lnTo>
                  <a:pt x="696175" y="164858"/>
                </a:lnTo>
                <a:lnTo>
                  <a:pt x="696175" y="168757"/>
                </a:lnTo>
                <a:lnTo>
                  <a:pt x="748068" y="168757"/>
                </a:lnTo>
                <a:lnTo>
                  <a:pt x="748068" y="164858"/>
                </a:lnTo>
                <a:lnTo>
                  <a:pt x="734771" y="162928"/>
                </a:lnTo>
                <a:lnTo>
                  <a:pt x="730935" y="160985"/>
                </a:lnTo>
                <a:lnTo>
                  <a:pt x="730935" y="83413"/>
                </a:lnTo>
                <a:lnTo>
                  <a:pt x="739343" y="76073"/>
                </a:lnTo>
                <a:lnTo>
                  <a:pt x="745451" y="71285"/>
                </a:lnTo>
                <a:lnTo>
                  <a:pt x="750493" y="68668"/>
                </a:lnTo>
                <a:lnTo>
                  <a:pt x="755738" y="67881"/>
                </a:lnTo>
                <a:lnTo>
                  <a:pt x="764451" y="69367"/>
                </a:lnTo>
                <a:lnTo>
                  <a:pt x="770407" y="73952"/>
                </a:lnTo>
                <a:lnTo>
                  <a:pt x="773823" y="81800"/>
                </a:lnTo>
                <a:lnTo>
                  <a:pt x="774915" y="93103"/>
                </a:lnTo>
                <a:lnTo>
                  <a:pt x="774915" y="143535"/>
                </a:lnTo>
                <a:lnTo>
                  <a:pt x="774141" y="153136"/>
                </a:lnTo>
                <a:lnTo>
                  <a:pt x="771563" y="159283"/>
                </a:lnTo>
                <a:lnTo>
                  <a:pt x="766826" y="162890"/>
                </a:lnTo>
                <a:lnTo>
                  <a:pt x="759574" y="164858"/>
                </a:lnTo>
                <a:lnTo>
                  <a:pt x="759574" y="168757"/>
                </a:lnTo>
                <a:lnTo>
                  <a:pt x="809434" y="168757"/>
                </a:lnTo>
                <a:lnTo>
                  <a:pt x="809434" y="16485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8" name="object 68"/>
          <p:cNvPicPr/>
          <p:nvPr/>
        </p:nvPicPr>
        <p:blipFill>
          <a:blip r:embed="rId46" cstate="print"/>
          <a:stretch>
            <a:fillRect/>
          </a:stretch>
        </p:blipFill>
        <p:spPr>
          <a:xfrm>
            <a:off x="6480341" y="3461560"/>
            <a:ext cx="212967" cy="213367"/>
          </a:xfrm>
          <a:prstGeom prst="rect">
            <a:avLst/>
          </a:prstGeom>
        </p:spPr>
      </p:pic>
      <p:pic>
        <p:nvPicPr>
          <p:cNvPr id="69" name="object 69"/>
          <p:cNvPicPr/>
          <p:nvPr/>
        </p:nvPicPr>
        <p:blipFill>
          <a:blip r:embed="rId47" cstate="print"/>
          <a:stretch>
            <a:fillRect/>
          </a:stretch>
        </p:blipFill>
        <p:spPr>
          <a:xfrm>
            <a:off x="6825486" y="3469312"/>
            <a:ext cx="341566" cy="170704"/>
          </a:xfrm>
          <a:prstGeom prst="rect">
            <a:avLst/>
          </a:prstGeom>
        </p:spPr>
      </p:pic>
      <p:grpSp>
        <p:nvGrpSpPr>
          <p:cNvPr id="70" name="object 70"/>
          <p:cNvGrpSpPr/>
          <p:nvPr/>
        </p:nvGrpSpPr>
        <p:grpSpPr>
          <a:xfrm>
            <a:off x="7276220" y="3461560"/>
            <a:ext cx="283845" cy="213995"/>
            <a:chOff x="7276220" y="3461560"/>
            <a:chExt cx="283845" cy="213995"/>
          </a:xfrm>
        </p:grpSpPr>
        <p:pic>
          <p:nvPicPr>
            <p:cNvPr id="71" name="object 71"/>
            <p:cNvPicPr/>
            <p:nvPr/>
          </p:nvPicPr>
          <p:blipFill>
            <a:blip r:embed="rId48" cstate="print"/>
            <a:stretch>
              <a:fillRect/>
            </a:stretch>
          </p:blipFill>
          <p:spPr>
            <a:xfrm>
              <a:off x="7276220" y="3461560"/>
              <a:ext cx="207087" cy="213367"/>
            </a:xfrm>
            <a:prstGeom prst="rect">
              <a:avLst/>
            </a:prstGeom>
          </p:spPr>
        </p:pic>
        <p:sp>
          <p:nvSpPr>
            <p:cNvPr id="72" name="object 72"/>
            <p:cNvSpPr/>
            <p:nvPr/>
          </p:nvSpPr>
          <p:spPr>
            <a:xfrm>
              <a:off x="7525492" y="3612857"/>
              <a:ext cx="34925" cy="60325"/>
            </a:xfrm>
            <a:custGeom>
              <a:avLst/>
              <a:gdLst/>
              <a:ahLst/>
              <a:cxnLst/>
              <a:rect l="l" t="t" r="r" b="b"/>
              <a:pathLst>
                <a:path w="34925" h="60325">
                  <a:moveTo>
                    <a:pt x="33824" y="25220"/>
                  </a:moveTo>
                  <a:lnTo>
                    <a:pt x="23009" y="25220"/>
                  </a:lnTo>
                  <a:lnTo>
                    <a:pt x="25054" y="27158"/>
                  </a:lnTo>
                  <a:lnTo>
                    <a:pt x="25054" y="29096"/>
                  </a:lnTo>
                  <a:lnTo>
                    <a:pt x="23928" y="35213"/>
                  </a:lnTo>
                  <a:lnTo>
                    <a:pt x="20453" y="41694"/>
                  </a:lnTo>
                  <a:lnTo>
                    <a:pt x="14484" y="48174"/>
                  </a:lnTo>
                  <a:lnTo>
                    <a:pt x="5880" y="54291"/>
                  </a:lnTo>
                  <a:lnTo>
                    <a:pt x="7669" y="60131"/>
                  </a:lnTo>
                  <a:lnTo>
                    <a:pt x="18335" y="52969"/>
                  </a:lnTo>
                  <a:lnTo>
                    <a:pt x="26844" y="43632"/>
                  </a:lnTo>
                  <a:lnTo>
                    <a:pt x="32477" y="32841"/>
                  </a:lnTo>
                  <a:lnTo>
                    <a:pt x="33824" y="25220"/>
                  </a:lnTo>
                  <a:close/>
                </a:path>
                <a:path w="34925" h="60325">
                  <a:moveTo>
                    <a:pt x="15339" y="0"/>
                  </a:moveTo>
                  <a:lnTo>
                    <a:pt x="7669" y="0"/>
                  </a:lnTo>
                  <a:lnTo>
                    <a:pt x="0" y="5814"/>
                  </a:lnTo>
                  <a:lnTo>
                    <a:pt x="0" y="21318"/>
                  </a:lnTo>
                  <a:lnTo>
                    <a:pt x="5880" y="27158"/>
                  </a:lnTo>
                  <a:lnTo>
                    <a:pt x="17385" y="27158"/>
                  </a:lnTo>
                  <a:lnTo>
                    <a:pt x="19174" y="25220"/>
                  </a:lnTo>
                  <a:lnTo>
                    <a:pt x="33824" y="25220"/>
                  </a:lnTo>
                  <a:lnTo>
                    <a:pt x="34514" y="21318"/>
                  </a:lnTo>
                  <a:lnTo>
                    <a:pt x="33136" y="13081"/>
                  </a:lnTo>
                  <a:lnTo>
                    <a:pt x="29241" y="6298"/>
                  </a:lnTo>
                  <a:lnTo>
                    <a:pt x="23189" y="1695"/>
                  </a:lnTo>
                  <a:lnTo>
                    <a:pt x="1533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3" name="object 73"/>
          <p:cNvPicPr/>
          <p:nvPr/>
        </p:nvPicPr>
        <p:blipFill>
          <a:blip r:embed="rId49" cstate="print"/>
          <a:stretch>
            <a:fillRect/>
          </a:stretch>
        </p:blipFill>
        <p:spPr>
          <a:xfrm>
            <a:off x="1609087" y="3766093"/>
            <a:ext cx="414251" cy="170678"/>
          </a:xfrm>
          <a:prstGeom prst="rect">
            <a:avLst/>
          </a:prstGeom>
        </p:spPr>
      </p:pic>
      <p:pic>
        <p:nvPicPr>
          <p:cNvPr id="74" name="object 74"/>
          <p:cNvPicPr/>
          <p:nvPr/>
        </p:nvPicPr>
        <p:blipFill>
          <a:blip r:embed="rId50" cstate="print"/>
          <a:stretch>
            <a:fillRect/>
          </a:stretch>
        </p:blipFill>
        <p:spPr>
          <a:xfrm>
            <a:off x="2134577" y="3766093"/>
            <a:ext cx="289589" cy="170678"/>
          </a:xfrm>
          <a:prstGeom prst="rect">
            <a:avLst/>
          </a:prstGeom>
        </p:spPr>
      </p:pic>
      <p:sp>
        <p:nvSpPr>
          <p:cNvPr id="75" name="object 75"/>
          <p:cNvSpPr/>
          <p:nvPr/>
        </p:nvSpPr>
        <p:spPr>
          <a:xfrm>
            <a:off x="2546908" y="3766096"/>
            <a:ext cx="974725" cy="221615"/>
          </a:xfrm>
          <a:custGeom>
            <a:avLst/>
            <a:gdLst/>
            <a:ahLst/>
            <a:cxnLst/>
            <a:rect l="l" t="t" r="r" b="b"/>
            <a:pathLst>
              <a:path w="974725" h="221614">
                <a:moveTo>
                  <a:pt x="70942" y="139649"/>
                </a:moveTo>
                <a:lnTo>
                  <a:pt x="24917" y="95046"/>
                </a:lnTo>
                <a:lnTo>
                  <a:pt x="17259" y="91147"/>
                </a:lnTo>
                <a:lnTo>
                  <a:pt x="13423" y="83388"/>
                </a:lnTo>
                <a:lnTo>
                  <a:pt x="32588" y="60109"/>
                </a:lnTo>
                <a:lnTo>
                  <a:pt x="41643" y="61963"/>
                </a:lnTo>
                <a:lnTo>
                  <a:pt x="48895" y="67627"/>
                </a:lnTo>
                <a:lnTo>
                  <a:pt x="54698" y="77304"/>
                </a:lnTo>
                <a:lnTo>
                  <a:pt x="59436" y="91147"/>
                </a:lnTo>
                <a:lnTo>
                  <a:pt x="63271" y="91147"/>
                </a:lnTo>
                <a:lnTo>
                  <a:pt x="63271" y="58166"/>
                </a:lnTo>
                <a:lnTo>
                  <a:pt x="59436" y="58166"/>
                </a:lnTo>
                <a:lnTo>
                  <a:pt x="57518" y="60109"/>
                </a:lnTo>
                <a:lnTo>
                  <a:pt x="51765" y="60109"/>
                </a:lnTo>
                <a:lnTo>
                  <a:pt x="49847" y="58166"/>
                </a:lnTo>
                <a:lnTo>
                  <a:pt x="44094" y="56235"/>
                </a:lnTo>
                <a:lnTo>
                  <a:pt x="32588" y="56235"/>
                </a:lnTo>
                <a:lnTo>
                  <a:pt x="19405" y="58331"/>
                </a:lnTo>
                <a:lnTo>
                  <a:pt x="9105" y="64236"/>
                </a:lnTo>
                <a:lnTo>
                  <a:pt x="2387" y="73431"/>
                </a:lnTo>
                <a:lnTo>
                  <a:pt x="0" y="85331"/>
                </a:lnTo>
                <a:lnTo>
                  <a:pt x="1498" y="94919"/>
                </a:lnTo>
                <a:lnTo>
                  <a:pt x="6223" y="103759"/>
                </a:lnTo>
                <a:lnTo>
                  <a:pt x="14554" y="112610"/>
                </a:lnTo>
                <a:lnTo>
                  <a:pt x="26835" y="122174"/>
                </a:lnTo>
                <a:lnTo>
                  <a:pt x="49847" y="133832"/>
                </a:lnTo>
                <a:lnTo>
                  <a:pt x="53682" y="139649"/>
                </a:lnTo>
                <a:lnTo>
                  <a:pt x="53682" y="147396"/>
                </a:lnTo>
                <a:lnTo>
                  <a:pt x="52311" y="155041"/>
                </a:lnTo>
                <a:lnTo>
                  <a:pt x="48412" y="160502"/>
                </a:lnTo>
                <a:lnTo>
                  <a:pt x="42354" y="163779"/>
                </a:lnTo>
                <a:lnTo>
                  <a:pt x="34505" y="164871"/>
                </a:lnTo>
                <a:lnTo>
                  <a:pt x="26835" y="164871"/>
                </a:lnTo>
                <a:lnTo>
                  <a:pt x="3835" y="131889"/>
                </a:lnTo>
                <a:lnTo>
                  <a:pt x="0" y="131889"/>
                </a:lnTo>
                <a:lnTo>
                  <a:pt x="0" y="168744"/>
                </a:lnTo>
                <a:lnTo>
                  <a:pt x="1917" y="168744"/>
                </a:lnTo>
                <a:lnTo>
                  <a:pt x="3835" y="166801"/>
                </a:lnTo>
                <a:lnTo>
                  <a:pt x="13423" y="166801"/>
                </a:lnTo>
                <a:lnTo>
                  <a:pt x="19177" y="168744"/>
                </a:lnTo>
                <a:lnTo>
                  <a:pt x="26835" y="170688"/>
                </a:lnTo>
                <a:lnTo>
                  <a:pt x="36423" y="170688"/>
                </a:lnTo>
                <a:lnTo>
                  <a:pt x="49911" y="168287"/>
                </a:lnTo>
                <a:lnTo>
                  <a:pt x="52374" y="166801"/>
                </a:lnTo>
                <a:lnTo>
                  <a:pt x="55600" y="164871"/>
                </a:lnTo>
                <a:lnTo>
                  <a:pt x="60871" y="161709"/>
                </a:lnTo>
                <a:lnTo>
                  <a:pt x="68249" y="151853"/>
                </a:lnTo>
                <a:lnTo>
                  <a:pt x="70942" y="139649"/>
                </a:lnTo>
                <a:close/>
              </a:path>
              <a:path w="974725" h="221614">
                <a:moveTo>
                  <a:pt x="186016" y="129959"/>
                </a:moveTo>
                <a:lnTo>
                  <a:pt x="182181" y="128016"/>
                </a:lnTo>
                <a:lnTo>
                  <a:pt x="172681" y="140131"/>
                </a:lnTo>
                <a:lnTo>
                  <a:pt x="163728" y="147878"/>
                </a:lnTo>
                <a:lnTo>
                  <a:pt x="154406" y="152006"/>
                </a:lnTo>
                <a:lnTo>
                  <a:pt x="143827" y="153212"/>
                </a:lnTo>
                <a:lnTo>
                  <a:pt x="134150" y="152057"/>
                </a:lnTo>
                <a:lnTo>
                  <a:pt x="106921" y="118554"/>
                </a:lnTo>
                <a:lnTo>
                  <a:pt x="105486" y="100863"/>
                </a:lnTo>
                <a:lnTo>
                  <a:pt x="180263" y="100863"/>
                </a:lnTo>
                <a:lnTo>
                  <a:pt x="179222" y="93078"/>
                </a:lnTo>
                <a:lnTo>
                  <a:pt x="164934" y="64008"/>
                </a:lnTo>
                <a:lnTo>
                  <a:pt x="164236" y="63296"/>
                </a:lnTo>
                <a:lnTo>
                  <a:pt x="156540" y="58420"/>
                </a:lnTo>
                <a:lnTo>
                  <a:pt x="155333" y="58000"/>
                </a:lnTo>
                <a:lnTo>
                  <a:pt x="155333" y="93078"/>
                </a:lnTo>
                <a:lnTo>
                  <a:pt x="105486" y="93078"/>
                </a:lnTo>
                <a:lnTo>
                  <a:pt x="109143" y="80365"/>
                </a:lnTo>
                <a:lnTo>
                  <a:pt x="114592" y="71285"/>
                </a:lnTo>
                <a:lnTo>
                  <a:pt x="122199" y="65824"/>
                </a:lnTo>
                <a:lnTo>
                  <a:pt x="132321" y="64008"/>
                </a:lnTo>
                <a:lnTo>
                  <a:pt x="141312" y="65557"/>
                </a:lnTo>
                <a:lnTo>
                  <a:pt x="148145" y="70548"/>
                </a:lnTo>
                <a:lnTo>
                  <a:pt x="152819" y="79540"/>
                </a:lnTo>
                <a:lnTo>
                  <a:pt x="155333" y="93078"/>
                </a:lnTo>
                <a:lnTo>
                  <a:pt x="155333" y="58000"/>
                </a:lnTo>
                <a:lnTo>
                  <a:pt x="147751" y="55359"/>
                </a:lnTo>
                <a:lnTo>
                  <a:pt x="138074" y="54292"/>
                </a:lnTo>
                <a:lnTo>
                  <a:pt x="129476" y="55321"/>
                </a:lnTo>
                <a:lnTo>
                  <a:pt x="92519" y="87769"/>
                </a:lnTo>
                <a:lnTo>
                  <a:pt x="88201" y="116370"/>
                </a:lnTo>
                <a:lnTo>
                  <a:pt x="91351" y="138760"/>
                </a:lnTo>
                <a:lnTo>
                  <a:pt x="100431" y="155892"/>
                </a:lnTo>
                <a:lnTo>
                  <a:pt x="114922" y="166827"/>
                </a:lnTo>
                <a:lnTo>
                  <a:pt x="134239" y="170688"/>
                </a:lnTo>
                <a:lnTo>
                  <a:pt x="150418" y="168135"/>
                </a:lnTo>
                <a:lnTo>
                  <a:pt x="164439" y="160489"/>
                </a:lnTo>
                <a:lnTo>
                  <a:pt x="171234" y="153212"/>
                </a:lnTo>
                <a:lnTo>
                  <a:pt x="176314" y="147764"/>
                </a:lnTo>
                <a:lnTo>
                  <a:pt x="186016" y="129959"/>
                </a:lnTo>
                <a:close/>
              </a:path>
              <a:path w="974725" h="221614">
                <a:moveTo>
                  <a:pt x="308762" y="219163"/>
                </a:moveTo>
                <a:lnTo>
                  <a:pt x="295338" y="215277"/>
                </a:lnTo>
                <a:lnTo>
                  <a:pt x="293420" y="213347"/>
                </a:lnTo>
                <a:lnTo>
                  <a:pt x="293420" y="153212"/>
                </a:lnTo>
                <a:lnTo>
                  <a:pt x="293420" y="64008"/>
                </a:lnTo>
                <a:lnTo>
                  <a:pt x="293420" y="56235"/>
                </a:lnTo>
                <a:lnTo>
                  <a:pt x="291503" y="56235"/>
                </a:lnTo>
                <a:lnTo>
                  <a:pt x="278079" y="64008"/>
                </a:lnTo>
                <a:lnTo>
                  <a:pt x="274802" y="62052"/>
                </a:lnTo>
                <a:lnTo>
                  <a:pt x="274243" y="61722"/>
                </a:lnTo>
                <a:lnTo>
                  <a:pt x="274243" y="87274"/>
                </a:lnTo>
                <a:lnTo>
                  <a:pt x="274243" y="143522"/>
                </a:lnTo>
                <a:lnTo>
                  <a:pt x="264655" y="153212"/>
                </a:lnTo>
                <a:lnTo>
                  <a:pt x="256984" y="155155"/>
                </a:lnTo>
                <a:lnTo>
                  <a:pt x="241642" y="155155"/>
                </a:lnTo>
                <a:lnTo>
                  <a:pt x="217716" y="121246"/>
                </a:lnTo>
                <a:lnTo>
                  <a:pt x="216700" y="108610"/>
                </a:lnTo>
                <a:lnTo>
                  <a:pt x="219125" y="89065"/>
                </a:lnTo>
                <a:lnTo>
                  <a:pt x="226047" y="74422"/>
                </a:lnTo>
                <a:lnTo>
                  <a:pt x="236931" y="65227"/>
                </a:lnTo>
                <a:lnTo>
                  <a:pt x="251231" y="62052"/>
                </a:lnTo>
                <a:lnTo>
                  <a:pt x="261302" y="63538"/>
                </a:lnTo>
                <a:lnTo>
                  <a:pt x="268490" y="68122"/>
                </a:lnTo>
                <a:lnTo>
                  <a:pt x="272808" y="75971"/>
                </a:lnTo>
                <a:lnTo>
                  <a:pt x="274243" y="87274"/>
                </a:lnTo>
                <a:lnTo>
                  <a:pt x="274243" y="61722"/>
                </a:lnTo>
                <a:lnTo>
                  <a:pt x="270078" y="59207"/>
                </a:lnTo>
                <a:lnTo>
                  <a:pt x="262966" y="56235"/>
                </a:lnTo>
                <a:lnTo>
                  <a:pt x="256235" y="54724"/>
                </a:lnTo>
                <a:lnTo>
                  <a:pt x="249313" y="54292"/>
                </a:lnTo>
                <a:lnTo>
                  <a:pt x="228777" y="59385"/>
                </a:lnTo>
                <a:lnTo>
                  <a:pt x="211670" y="73202"/>
                </a:lnTo>
                <a:lnTo>
                  <a:pt x="199948" y="93573"/>
                </a:lnTo>
                <a:lnTo>
                  <a:pt x="195605" y="118300"/>
                </a:lnTo>
                <a:lnTo>
                  <a:pt x="198666" y="139585"/>
                </a:lnTo>
                <a:lnTo>
                  <a:pt x="207111" y="156133"/>
                </a:lnTo>
                <a:lnTo>
                  <a:pt x="219875" y="166865"/>
                </a:lnTo>
                <a:lnTo>
                  <a:pt x="235877" y="170688"/>
                </a:lnTo>
                <a:lnTo>
                  <a:pt x="245922" y="169595"/>
                </a:lnTo>
                <a:lnTo>
                  <a:pt x="255790" y="166319"/>
                </a:lnTo>
                <a:lnTo>
                  <a:pt x="265290" y="160858"/>
                </a:lnTo>
                <a:lnTo>
                  <a:pt x="271970" y="155155"/>
                </a:lnTo>
                <a:lnTo>
                  <a:pt x="274243" y="153212"/>
                </a:lnTo>
                <a:lnTo>
                  <a:pt x="274243" y="199783"/>
                </a:lnTo>
                <a:lnTo>
                  <a:pt x="273075" y="208229"/>
                </a:lnTo>
                <a:lnTo>
                  <a:pt x="269214" y="213588"/>
                </a:lnTo>
                <a:lnTo>
                  <a:pt x="262115" y="216408"/>
                </a:lnTo>
                <a:lnTo>
                  <a:pt x="251231" y="217220"/>
                </a:lnTo>
                <a:lnTo>
                  <a:pt x="251231" y="221094"/>
                </a:lnTo>
                <a:lnTo>
                  <a:pt x="308762" y="221094"/>
                </a:lnTo>
                <a:lnTo>
                  <a:pt x="308762" y="219163"/>
                </a:lnTo>
                <a:close/>
              </a:path>
              <a:path w="974725" h="221614">
                <a:moveTo>
                  <a:pt x="429590" y="157086"/>
                </a:moveTo>
                <a:lnTo>
                  <a:pt x="418084" y="157086"/>
                </a:lnTo>
                <a:lnTo>
                  <a:pt x="414248" y="153212"/>
                </a:lnTo>
                <a:lnTo>
                  <a:pt x="414248" y="58166"/>
                </a:lnTo>
                <a:lnTo>
                  <a:pt x="375894" y="58166"/>
                </a:lnTo>
                <a:lnTo>
                  <a:pt x="375894" y="62052"/>
                </a:lnTo>
                <a:lnTo>
                  <a:pt x="391236" y="62052"/>
                </a:lnTo>
                <a:lnTo>
                  <a:pt x="393153" y="65951"/>
                </a:lnTo>
                <a:lnTo>
                  <a:pt x="393153" y="145465"/>
                </a:lnTo>
                <a:lnTo>
                  <a:pt x="389318" y="147396"/>
                </a:lnTo>
                <a:lnTo>
                  <a:pt x="383565" y="153212"/>
                </a:lnTo>
                <a:lnTo>
                  <a:pt x="375894" y="157086"/>
                </a:lnTo>
                <a:lnTo>
                  <a:pt x="368198" y="157086"/>
                </a:lnTo>
                <a:lnTo>
                  <a:pt x="361467" y="155422"/>
                </a:lnTo>
                <a:lnTo>
                  <a:pt x="355981" y="151028"/>
                </a:lnTo>
                <a:lnTo>
                  <a:pt x="352298" y="144830"/>
                </a:lnTo>
                <a:lnTo>
                  <a:pt x="350939" y="137706"/>
                </a:lnTo>
                <a:lnTo>
                  <a:pt x="350939" y="58166"/>
                </a:lnTo>
                <a:lnTo>
                  <a:pt x="314515" y="58166"/>
                </a:lnTo>
                <a:lnTo>
                  <a:pt x="314515" y="62052"/>
                </a:lnTo>
                <a:lnTo>
                  <a:pt x="326021" y="62052"/>
                </a:lnTo>
                <a:lnTo>
                  <a:pt x="329857" y="65951"/>
                </a:lnTo>
                <a:lnTo>
                  <a:pt x="329857" y="139649"/>
                </a:lnTo>
                <a:lnTo>
                  <a:pt x="331952" y="152679"/>
                </a:lnTo>
                <a:lnTo>
                  <a:pt x="337997" y="162445"/>
                </a:lnTo>
                <a:lnTo>
                  <a:pt x="347649" y="168567"/>
                </a:lnTo>
                <a:lnTo>
                  <a:pt x="360527" y="170688"/>
                </a:lnTo>
                <a:lnTo>
                  <a:pt x="366585" y="169989"/>
                </a:lnTo>
                <a:lnTo>
                  <a:pt x="373011" y="168021"/>
                </a:lnTo>
                <a:lnTo>
                  <a:pt x="379425" y="164960"/>
                </a:lnTo>
                <a:lnTo>
                  <a:pt x="385483" y="160997"/>
                </a:lnTo>
                <a:lnTo>
                  <a:pt x="395071" y="149339"/>
                </a:lnTo>
                <a:lnTo>
                  <a:pt x="395071" y="170688"/>
                </a:lnTo>
                <a:lnTo>
                  <a:pt x="396989" y="170688"/>
                </a:lnTo>
                <a:lnTo>
                  <a:pt x="429590" y="159054"/>
                </a:lnTo>
                <a:lnTo>
                  <a:pt x="429590" y="157086"/>
                </a:lnTo>
                <a:close/>
              </a:path>
              <a:path w="974725" h="221614">
                <a:moveTo>
                  <a:pt x="538911" y="129959"/>
                </a:moveTo>
                <a:lnTo>
                  <a:pt x="535076" y="128016"/>
                </a:lnTo>
                <a:lnTo>
                  <a:pt x="526389" y="140131"/>
                </a:lnTo>
                <a:lnTo>
                  <a:pt x="517334" y="147878"/>
                </a:lnTo>
                <a:lnTo>
                  <a:pt x="507555" y="152006"/>
                </a:lnTo>
                <a:lnTo>
                  <a:pt x="496697" y="153212"/>
                </a:lnTo>
                <a:lnTo>
                  <a:pt x="487045" y="152057"/>
                </a:lnTo>
                <a:lnTo>
                  <a:pt x="460743" y="118554"/>
                </a:lnTo>
                <a:lnTo>
                  <a:pt x="458343" y="100863"/>
                </a:lnTo>
                <a:lnTo>
                  <a:pt x="533158" y="100863"/>
                </a:lnTo>
                <a:lnTo>
                  <a:pt x="532104" y="93078"/>
                </a:lnTo>
                <a:lnTo>
                  <a:pt x="517855" y="64008"/>
                </a:lnTo>
                <a:lnTo>
                  <a:pt x="517156" y="63296"/>
                </a:lnTo>
                <a:lnTo>
                  <a:pt x="509651" y="58420"/>
                </a:lnTo>
                <a:lnTo>
                  <a:pt x="508203" y="57886"/>
                </a:lnTo>
                <a:lnTo>
                  <a:pt x="508203" y="93078"/>
                </a:lnTo>
                <a:lnTo>
                  <a:pt x="460260" y="93078"/>
                </a:lnTo>
                <a:lnTo>
                  <a:pt x="462813" y="80365"/>
                </a:lnTo>
                <a:lnTo>
                  <a:pt x="467702" y="71285"/>
                </a:lnTo>
                <a:lnTo>
                  <a:pt x="475094" y="65824"/>
                </a:lnTo>
                <a:lnTo>
                  <a:pt x="485190" y="64008"/>
                </a:lnTo>
                <a:lnTo>
                  <a:pt x="494995" y="65557"/>
                </a:lnTo>
                <a:lnTo>
                  <a:pt x="501726" y="70548"/>
                </a:lnTo>
                <a:lnTo>
                  <a:pt x="505955" y="79540"/>
                </a:lnTo>
                <a:lnTo>
                  <a:pt x="508203" y="93078"/>
                </a:lnTo>
                <a:lnTo>
                  <a:pt x="508203" y="57886"/>
                </a:lnTo>
                <a:lnTo>
                  <a:pt x="501434" y="55359"/>
                </a:lnTo>
                <a:lnTo>
                  <a:pt x="492861" y="54292"/>
                </a:lnTo>
                <a:lnTo>
                  <a:pt x="483184" y="55321"/>
                </a:lnTo>
                <a:lnTo>
                  <a:pt x="446366" y="87769"/>
                </a:lnTo>
                <a:lnTo>
                  <a:pt x="441096" y="116370"/>
                </a:lnTo>
                <a:lnTo>
                  <a:pt x="444233" y="138760"/>
                </a:lnTo>
                <a:lnTo>
                  <a:pt x="453313" y="155892"/>
                </a:lnTo>
                <a:lnTo>
                  <a:pt x="467791" y="166827"/>
                </a:lnTo>
                <a:lnTo>
                  <a:pt x="487108" y="170688"/>
                </a:lnTo>
                <a:lnTo>
                  <a:pt x="503288" y="168135"/>
                </a:lnTo>
                <a:lnTo>
                  <a:pt x="517321" y="160489"/>
                </a:lnTo>
                <a:lnTo>
                  <a:pt x="524116" y="153212"/>
                </a:lnTo>
                <a:lnTo>
                  <a:pt x="529196" y="147764"/>
                </a:lnTo>
                <a:lnTo>
                  <a:pt x="538911" y="129959"/>
                </a:lnTo>
                <a:close/>
              </a:path>
              <a:path w="974725" h="221614">
                <a:moveTo>
                  <a:pt x="661657" y="164871"/>
                </a:moveTo>
                <a:lnTo>
                  <a:pt x="650151" y="162928"/>
                </a:lnTo>
                <a:lnTo>
                  <a:pt x="646290" y="160997"/>
                </a:lnTo>
                <a:lnTo>
                  <a:pt x="646290" y="93078"/>
                </a:lnTo>
                <a:lnTo>
                  <a:pt x="644486" y="77216"/>
                </a:lnTo>
                <a:lnTo>
                  <a:pt x="639102" y="64973"/>
                </a:lnTo>
                <a:lnTo>
                  <a:pt x="630110" y="57086"/>
                </a:lnTo>
                <a:lnTo>
                  <a:pt x="617524" y="54292"/>
                </a:lnTo>
                <a:lnTo>
                  <a:pt x="610514" y="55448"/>
                </a:lnTo>
                <a:lnTo>
                  <a:pt x="603148" y="59143"/>
                </a:lnTo>
                <a:lnTo>
                  <a:pt x="594334" y="65747"/>
                </a:lnTo>
                <a:lnTo>
                  <a:pt x="583006" y="75641"/>
                </a:lnTo>
                <a:lnTo>
                  <a:pt x="583006" y="56235"/>
                </a:lnTo>
                <a:lnTo>
                  <a:pt x="581088" y="54292"/>
                </a:lnTo>
                <a:lnTo>
                  <a:pt x="573036" y="58026"/>
                </a:lnTo>
                <a:lnTo>
                  <a:pt x="565518" y="60845"/>
                </a:lnTo>
                <a:lnTo>
                  <a:pt x="548500" y="65951"/>
                </a:lnTo>
                <a:lnTo>
                  <a:pt x="548500" y="69824"/>
                </a:lnTo>
                <a:lnTo>
                  <a:pt x="561924" y="69824"/>
                </a:lnTo>
                <a:lnTo>
                  <a:pt x="563841" y="73698"/>
                </a:lnTo>
                <a:lnTo>
                  <a:pt x="563841" y="160997"/>
                </a:lnTo>
                <a:lnTo>
                  <a:pt x="560006" y="162928"/>
                </a:lnTo>
                <a:lnTo>
                  <a:pt x="548500" y="164871"/>
                </a:lnTo>
                <a:lnTo>
                  <a:pt x="548500" y="168744"/>
                </a:lnTo>
                <a:lnTo>
                  <a:pt x="600265" y="168744"/>
                </a:lnTo>
                <a:lnTo>
                  <a:pt x="600265" y="164871"/>
                </a:lnTo>
                <a:lnTo>
                  <a:pt x="586841" y="162928"/>
                </a:lnTo>
                <a:lnTo>
                  <a:pt x="583006" y="160997"/>
                </a:lnTo>
                <a:lnTo>
                  <a:pt x="583006" y="83388"/>
                </a:lnTo>
                <a:lnTo>
                  <a:pt x="590677" y="76060"/>
                </a:lnTo>
                <a:lnTo>
                  <a:pt x="596912" y="71285"/>
                </a:lnTo>
                <a:lnTo>
                  <a:pt x="602424" y="68668"/>
                </a:lnTo>
                <a:lnTo>
                  <a:pt x="607936" y="67881"/>
                </a:lnTo>
                <a:lnTo>
                  <a:pt x="616597" y="69367"/>
                </a:lnTo>
                <a:lnTo>
                  <a:pt x="622554" y="73939"/>
                </a:lnTo>
                <a:lnTo>
                  <a:pt x="626008" y="81788"/>
                </a:lnTo>
                <a:lnTo>
                  <a:pt x="627113" y="93078"/>
                </a:lnTo>
                <a:lnTo>
                  <a:pt x="627113" y="143522"/>
                </a:lnTo>
                <a:lnTo>
                  <a:pt x="626338" y="153136"/>
                </a:lnTo>
                <a:lnTo>
                  <a:pt x="623760" y="159296"/>
                </a:lnTo>
                <a:lnTo>
                  <a:pt x="619023" y="162902"/>
                </a:lnTo>
                <a:lnTo>
                  <a:pt x="611771" y="164871"/>
                </a:lnTo>
                <a:lnTo>
                  <a:pt x="611771" y="168744"/>
                </a:lnTo>
                <a:lnTo>
                  <a:pt x="661657" y="168744"/>
                </a:lnTo>
                <a:lnTo>
                  <a:pt x="661657" y="164871"/>
                </a:lnTo>
                <a:close/>
              </a:path>
              <a:path w="974725" h="221614">
                <a:moveTo>
                  <a:pt x="734517" y="153212"/>
                </a:moveTo>
                <a:lnTo>
                  <a:pt x="730681" y="149339"/>
                </a:lnTo>
                <a:lnTo>
                  <a:pt x="721093" y="159054"/>
                </a:lnTo>
                <a:lnTo>
                  <a:pt x="717257" y="159054"/>
                </a:lnTo>
                <a:lnTo>
                  <a:pt x="711111" y="157594"/>
                </a:lnTo>
                <a:lnTo>
                  <a:pt x="706958" y="153225"/>
                </a:lnTo>
                <a:lnTo>
                  <a:pt x="704583" y="145948"/>
                </a:lnTo>
                <a:lnTo>
                  <a:pt x="703834" y="135775"/>
                </a:lnTo>
                <a:lnTo>
                  <a:pt x="703834" y="65951"/>
                </a:lnTo>
                <a:lnTo>
                  <a:pt x="728764" y="65951"/>
                </a:lnTo>
                <a:lnTo>
                  <a:pt x="728764" y="58166"/>
                </a:lnTo>
                <a:lnTo>
                  <a:pt x="703834" y="58166"/>
                </a:lnTo>
                <a:lnTo>
                  <a:pt x="703834" y="25196"/>
                </a:lnTo>
                <a:lnTo>
                  <a:pt x="701916" y="25196"/>
                </a:lnTo>
                <a:lnTo>
                  <a:pt x="699998" y="29070"/>
                </a:lnTo>
                <a:lnTo>
                  <a:pt x="696163" y="32981"/>
                </a:lnTo>
                <a:lnTo>
                  <a:pt x="689876" y="42672"/>
                </a:lnTo>
                <a:lnTo>
                  <a:pt x="683221" y="50901"/>
                </a:lnTo>
                <a:lnTo>
                  <a:pt x="677291" y="56959"/>
                </a:lnTo>
                <a:lnTo>
                  <a:pt x="673163" y="60109"/>
                </a:lnTo>
                <a:lnTo>
                  <a:pt x="671245" y="60109"/>
                </a:lnTo>
                <a:lnTo>
                  <a:pt x="669328" y="62052"/>
                </a:lnTo>
                <a:lnTo>
                  <a:pt x="669328" y="65951"/>
                </a:lnTo>
                <a:lnTo>
                  <a:pt x="682739" y="65951"/>
                </a:lnTo>
                <a:lnTo>
                  <a:pt x="682739" y="139649"/>
                </a:lnTo>
                <a:lnTo>
                  <a:pt x="684187" y="153504"/>
                </a:lnTo>
                <a:lnTo>
                  <a:pt x="688492" y="163169"/>
                </a:lnTo>
                <a:lnTo>
                  <a:pt x="695693" y="168833"/>
                </a:lnTo>
                <a:lnTo>
                  <a:pt x="705751" y="170688"/>
                </a:lnTo>
                <a:lnTo>
                  <a:pt x="714019" y="169595"/>
                </a:lnTo>
                <a:lnTo>
                  <a:pt x="721575" y="166319"/>
                </a:lnTo>
                <a:lnTo>
                  <a:pt x="728408" y="160858"/>
                </a:lnTo>
                <a:lnTo>
                  <a:pt x="734517" y="153212"/>
                </a:lnTo>
                <a:close/>
              </a:path>
              <a:path w="974725" h="221614">
                <a:moveTo>
                  <a:pt x="778624" y="5816"/>
                </a:moveTo>
                <a:lnTo>
                  <a:pt x="772871" y="0"/>
                </a:lnTo>
                <a:lnTo>
                  <a:pt x="759447" y="0"/>
                </a:lnTo>
                <a:lnTo>
                  <a:pt x="753694" y="5816"/>
                </a:lnTo>
                <a:lnTo>
                  <a:pt x="753694" y="19380"/>
                </a:lnTo>
                <a:lnTo>
                  <a:pt x="759447" y="25196"/>
                </a:lnTo>
                <a:lnTo>
                  <a:pt x="772871" y="25196"/>
                </a:lnTo>
                <a:lnTo>
                  <a:pt x="778624" y="19380"/>
                </a:lnTo>
                <a:lnTo>
                  <a:pt x="778624" y="5816"/>
                </a:lnTo>
                <a:close/>
              </a:path>
              <a:path w="974725" h="221614">
                <a:moveTo>
                  <a:pt x="795896" y="164871"/>
                </a:moveTo>
                <a:lnTo>
                  <a:pt x="786714" y="163169"/>
                </a:lnTo>
                <a:lnTo>
                  <a:pt x="781494" y="160020"/>
                </a:lnTo>
                <a:lnTo>
                  <a:pt x="779157" y="153949"/>
                </a:lnTo>
                <a:lnTo>
                  <a:pt x="778624" y="143522"/>
                </a:lnTo>
                <a:lnTo>
                  <a:pt x="778624" y="56235"/>
                </a:lnTo>
                <a:lnTo>
                  <a:pt x="776706" y="54292"/>
                </a:lnTo>
                <a:lnTo>
                  <a:pt x="738352" y="67881"/>
                </a:lnTo>
                <a:lnTo>
                  <a:pt x="738352" y="71767"/>
                </a:lnTo>
                <a:lnTo>
                  <a:pt x="755611" y="71767"/>
                </a:lnTo>
                <a:lnTo>
                  <a:pt x="757529" y="75641"/>
                </a:lnTo>
                <a:lnTo>
                  <a:pt x="757529" y="143522"/>
                </a:lnTo>
                <a:lnTo>
                  <a:pt x="756958" y="153949"/>
                </a:lnTo>
                <a:lnTo>
                  <a:pt x="754405" y="160020"/>
                </a:lnTo>
                <a:lnTo>
                  <a:pt x="748626" y="163169"/>
                </a:lnTo>
                <a:lnTo>
                  <a:pt x="738352" y="164871"/>
                </a:lnTo>
                <a:lnTo>
                  <a:pt x="738352" y="168744"/>
                </a:lnTo>
                <a:lnTo>
                  <a:pt x="795896" y="168744"/>
                </a:lnTo>
                <a:lnTo>
                  <a:pt x="795896" y="164871"/>
                </a:lnTo>
                <a:close/>
              </a:path>
              <a:path w="974725" h="221614">
                <a:moveTo>
                  <a:pt x="909027" y="153212"/>
                </a:moveTo>
                <a:lnTo>
                  <a:pt x="905192" y="155155"/>
                </a:lnTo>
                <a:lnTo>
                  <a:pt x="903274" y="157086"/>
                </a:lnTo>
                <a:lnTo>
                  <a:pt x="893686" y="157086"/>
                </a:lnTo>
                <a:lnTo>
                  <a:pt x="891781" y="153212"/>
                </a:lnTo>
                <a:lnTo>
                  <a:pt x="891781" y="102793"/>
                </a:lnTo>
                <a:lnTo>
                  <a:pt x="891692" y="93078"/>
                </a:lnTo>
                <a:lnTo>
                  <a:pt x="881138" y="62052"/>
                </a:lnTo>
                <a:lnTo>
                  <a:pt x="875233" y="58178"/>
                </a:lnTo>
                <a:lnTo>
                  <a:pt x="866876" y="55321"/>
                </a:lnTo>
                <a:lnTo>
                  <a:pt x="857262" y="54292"/>
                </a:lnTo>
                <a:lnTo>
                  <a:pt x="840955" y="56667"/>
                </a:lnTo>
                <a:lnTo>
                  <a:pt x="827544" y="63030"/>
                </a:lnTo>
                <a:lnTo>
                  <a:pt x="818426" y="72301"/>
                </a:lnTo>
                <a:lnTo>
                  <a:pt x="815073" y="83388"/>
                </a:lnTo>
                <a:lnTo>
                  <a:pt x="815073" y="89204"/>
                </a:lnTo>
                <a:lnTo>
                  <a:pt x="820826" y="93078"/>
                </a:lnTo>
                <a:lnTo>
                  <a:pt x="832332" y="93078"/>
                </a:lnTo>
                <a:lnTo>
                  <a:pt x="838085" y="89204"/>
                </a:lnTo>
                <a:lnTo>
                  <a:pt x="838085" y="81457"/>
                </a:lnTo>
                <a:lnTo>
                  <a:pt x="836168" y="81457"/>
                </a:lnTo>
                <a:lnTo>
                  <a:pt x="836168" y="65951"/>
                </a:lnTo>
                <a:lnTo>
                  <a:pt x="843838" y="62052"/>
                </a:lnTo>
                <a:lnTo>
                  <a:pt x="853427" y="62052"/>
                </a:lnTo>
                <a:lnTo>
                  <a:pt x="861275" y="63169"/>
                </a:lnTo>
                <a:lnTo>
                  <a:pt x="867321" y="66662"/>
                </a:lnTo>
                <a:lnTo>
                  <a:pt x="871220" y="72694"/>
                </a:lnTo>
                <a:lnTo>
                  <a:pt x="872604" y="81457"/>
                </a:lnTo>
                <a:lnTo>
                  <a:pt x="872604" y="96989"/>
                </a:lnTo>
                <a:lnTo>
                  <a:pt x="872604" y="102793"/>
                </a:lnTo>
                <a:lnTo>
                  <a:pt x="872604" y="145465"/>
                </a:lnTo>
                <a:lnTo>
                  <a:pt x="870686" y="147396"/>
                </a:lnTo>
                <a:lnTo>
                  <a:pt x="859180" y="155155"/>
                </a:lnTo>
                <a:lnTo>
                  <a:pt x="853427" y="157086"/>
                </a:lnTo>
                <a:lnTo>
                  <a:pt x="840003" y="157086"/>
                </a:lnTo>
                <a:lnTo>
                  <a:pt x="832332" y="147396"/>
                </a:lnTo>
                <a:lnTo>
                  <a:pt x="832332" y="137706"/>
                </a:lnTo>
                <a:lnTo>
                  <a:pt x="834313" y="127063"/>
                </a:lnTo>
                <a:lnTo>
                  <a:pt x="840955" y="118059"/>
                </a:lnTo>
                <a:lnTo>
                  <a:pt x="853363" y="110159"/>
                </a:lnTo>
                <a:lnTo>
                  <a:pt x="872604" y="102793"/>
                </a:lnTo>
                <a:lnTo>
                  <a:pt x="872604" y="96989"/>
                </a:lnTo>
                <a:lnTo>
                  <a:pt x="849680" y="106400"/>
                </a:lnTo>
                <a:lnTo>
                  <a:pt x="835926" y="112725"/>
                </a:lnTo>
                <a:lnTo>
                  <a:pt x="827570" y="117970"/>
                </a:lnTo>
                <a:lnTo>
                  <a:pt x="820826" y="124117"/>
                </a:lnTo>
                <a:lnTo>
                  <a:pt x="815073" y="128016"/>
                </a:lnTo>
                <a:lnTo>
                  <a:pt x="811237" y="135775"/>
                </a:lnTo>
                <a:lnTo>
                  <a:pt x="811237" y="145465"/>
                </a:lnTo>
                <a:lnTo>
                  <a:pt x="813244" y="155956"/>
                </a:lnTo>
                <a:lnTo>
                  <a:pt x="818667" y="163893"/>
                </a:lnTo>
                <a:lnTo>
                  <a:pt x="826604" y="168922"/>
                </a:lnTo>
                <a:lnTo>
                  <a:pt x="836168" y="170688"/>
                </a:lnTo>
                <a:lnTo>
                  <a:pt x="844562" y="169862"/>
                </a:lnTo>
                <a:lnTo>
                  <a:pt x="852944" y="167043"/>
                </a:lnTo>
                <a:lnTo>
                  <a:pt x="862050" y="161683"/>
                </a:lnTo>
                <a:lnTo>
                  <a:pt x="867765" y="157086"/>
                </a:lnTo>
                <a:lnTo>
                  <a:pt x="872604" y="153212"/>
                </a:lnTo>
                <a:lnTo>
                  <a:pt x="874522" y="166801"/>
                </a:lnTo>
                <a:lnTo>
                  <a:pt x="878357" y="170688"/>
                </a:lnTo>
                <a:lnTo>
                  <a:pt x="895604" y="170688"/>
                </a:lnTo>
                <a:lnTo>
                  <a:pt x="901357" y="168744"/>
                </a:lnTo>
                <a:lnTo>
                  <a:pt x="909027" y="159054"/>
                </a:lnTo>
                <a:lnTo>
                  <a:pt x="909027" y="157086"/>
                </a:lnTo>
                <a:lnTo>
                  <a:pt x="909027" y="153212"/>
                </a:lnTo>
                <a:close/>
              </a:path>
              <a:path w="974725" h="221614">
                <a:moveTo>
                  <a:pt x="974255" y="164871"/>
                </a:moveTo>
                <a:lnTo>
                  <a:pt x="964780" y="163233"/>
                </a:lnTo>
                <a:lnTo>
                  <a:pt x="958913" y="160502"/>
                </a:lnTo>
                <a:lnTo>
                  <a:pt x="955916" y="155587"/>
                </a:lnTo>
                <a:lnTo>
                  <a:pt x="955078" y="147396"/>
                </a:lnTo>
                <a:lnTo>
                  <a:pt x="955078" y="0"/>
                </a:lnTo>
                <a:lnTo>
                  <a:pt x="945553" y="2908"/>
                </a:lnTo>
                <a:lnTo>
                  <a:pt x="936383" y="5816"/>
                </a:lnTo>
                <a:lnTo>
                  <a:pt x="926477" y="8724"/>
                </a:lnTo>
                <a:lnTo>
                  <a:pt x="914781" y="11633"/>
                </a:lnTo>
                <a:lnTo>
                  <a:pt x="914781" y="15506"/>
                </a:lnTo>
                <a:lnTo>
                  <a:pt x="932065" y="15506"/>
                </a:lnTo>
                <a:lnTo>
                  <a:pt x="933983" y="17449"/>
                </a:lnTo>
                <a:lnTo>
                  <a:pt x="933983" y="160997"/>
                </a:lnTo>
                <a:lnTo>
                  <a:pt x="932065" y="162928"/>
                </a:lnTo>
                <a:lnTo>
                  <a:pt x="916698" y="164871"/>
                </a:lnTo>
                <a:lnTo>
                  <a:pt x="916698" y="168744"/>
                </a:lnTo>
                <a:lnTo>
                  <a:pt x="974255" y="168744"/>
                </a:lnTo>
                <a:lnTo>
                  <a:pt x="974255" y="16487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object 76"/>
          <p:cNvSpPr/>
          <p:nvPr/>
        </p:nvSpPr>
        <p:spPr>
          <a:xfrm>
            <a:off x="3636238" y="3766096"/>
            <a:ext cx="1198880" cy="221615"/>
          </a:xfrm>
          <a:custGeom>
            <a:avLst/>
            <a:gdLst/>
            <a:ahLst/>
            <a:cxnLst/>
            <a:rect l="l" t="t" r="r" b="b"/>
            <a:pathLst>
              <a:path w="1198879" h="221614">
                <a:moveTo>
                  <a:pt x="93954" y="131889"/>
                </a:moveTo>
                <a:lnTo>
                  <a:pt x="90119" y="129959"/>
                </a:lnTo>
                <a:lnTo>
                  <a:pt x="81762" y="140944"/>
                </a:lnTo>
                <a:lnTo>
                  <a:pt x="73583" y="148120"/>
                </a:lnTo>
                <a:lnTo>
                  <a:pt x="65036" y="152031"/>
                </a:lnTo>
                <a:lnTo>
                  <a:pt x="55600" y="153212"/>
                </a:lnTo>
                <a:lnTo>
                  <a:pt x="39903" y="149733"/>
                </a:lnTo>
                <a:lnTo>
                  <a:pt x="27800" y="139890"/>
                </a:lnTo>
                <a:lnTo>
                  <a:pt x="20015" y="124587"/>
                </a:lnTo>
                <a:lnTo>
                  <a:pt x="17259" y="104736"/>
                </a:lnTo>
                <a:lnTo>
                  <a:pt x="19685" y="87426"/>
                </a:lnTo>
                <a:lnTo>
                  <a:pt x="26606" y="73939"/>
                </a:lnTo>
                <a:lnTo>
                  <a:pt x="37477" y="65176"/>
                </a:lnTo>
                <a:lnTo>
                  <a:pt x="51765" y="62052"/>
                </a:lnTo>
                <a:lnTo>
                  <a:pt x="59436" y="62052"/>
                </a:lnTo>
                <a:lnTo>
                  <a:pt x="63271" y="65951"/>
                </a:lnTo>
                <a:lnTo>
                  <a:pt x="65189" y="73698"/>
                </a:lnTo>
                <a:lnTo>
                  <a:pt x="67106" y="79514"/>
                </a:lnTo>
                <a:lnTo>
                  <a:pt x="69024" y="87274"/>
                </a:lnTo>
                <a:lnTo>
                  <a:pt x="72859" y="91147"/>
                </a:lnTo>
                <a:lnTo>
                  <a:pt x="84366" y="91147"/>
                </a:lnTo>
                <a:lnTo>
                  <a:pt x="90119" y="85331"/>
                </a:lnTo>
                <a:lnTo>
                  <a:pt x="90119" y="81457"/>
                </a:lnTo>
                <a:lnTo>
                  <a:pt x="87096" y="70675"/>
                </a:lnTo>
                <a:lnTo>
                  <a:pt x="78854" y="62064"/>
                </a:lnTo>
                <a:lnTo>
                  <a:pt x="66662" y="56362"/>
                </a:lnTo>
                <a:lnTo>
                  <a:pt x="51765" y="54292"/>
                </a:lnTo>
                <a:lnTo>
                  <a:pt x="43141" y="55359"/>
                </a:lnTo>
                <a:lnTo>
                  <a:pt x="9702" y="78460"/>
                </a:lnTo>
                <a:lnTo>
                  <a:pt x="0" y="116370"/>
                </a:lnTo>
                <a:lnTo>
                  <a:pt x="3416" y="137947"/>
                </a:lnTo>
                <a:lnTo>
                  <a:pt x="12941" y="155155"/>
                </a:lnTo>
                <a:lnTo>
                  <a:pt x="27495" y="166560"/>
                </a:lnTo>
                <a:lnTo>
                  <a:pt x="46012" y="170688"/>
                </a:lnTo>
                <a:lnTo>
                  <a:pt x="53200" y="169951"/>
                </a:lnTo>
                <a:lnTo>
                  <a:pt x="88531" y="141859"/>
                </a:lnTo>
                <a:lnTo>
                  <a:pt x="93954" y="131889"/>
                </a:lnTo>
                <a:close/>
              </a:path>
              <a:path w="1198879" h="221614">
                <a:moveTo>
                  <a:pt x="216700" y="110553"/>
                </a:moveTo>
                <a:lnTo>
                  <a:pt x="212623" y="88671"/>
                </a:lnTo>
                <a:lnTo>
                  <a:pt x="201358" y="70789"/>
                </a:lnTo>
                <a:lnTo>
                  <a:pt x="193687" y="65366"/>
                </a:lnTo>
                <a:lnTo>
                  <a:pt x="193687" y="120243"/>
                </a:lnTo>
                <a:lnTo>
                  <a:pt x="191884" y="138671"/>
                </a:lnTo>
                <a:lnTo>
                  <a:pt x="186499" y="152742"/>
                </a:lnTo>
                <a:lnTo>
                  <a:pt x="177507" y="161709"/>
                </a:lnTo>
                <a:lnTo>
                  <a:pt x="164922" y="164871"/>
                </a:lnTo>
                <a:lnTo>
                  <a:pt x="157822" y="163779"/>
                </a:lnTo>
                <a:lnTo>
                  <a:pt x="151257" y="160502"/>
                </a:lnTo>
                <a:lnTo>
                  <a:pt x="145783" y="155041"/>
                </a:lnTo>
                <a:lnTo>
                  <a:pt x="141909" y="147396"/>
                </a:lnTo>
                <a:lnTo>
                  <a:pt x="136880" y="137680"/>
                </a:lnTo>
                <a:lnTo>
                  <a:pt x="133286" y="126314"/>
                </a:lnTo>
                <a:lnTo>
                  <a:pt x="131127" y="113855"/>
                </a:lnTo>
                <a:lnTo>
                  <a:pt x="130416" y="100863"/>
                </a:lnTo>
                <a:lnTo>
                  <a:pt x="132473" y="84975"/>
                </a:lnTo>
                <a:lnTo>
                  <a:pt x="138315" y="72720"/>
                </a:lnTo>
                <a:lnTo>
                  <a:pt x="147396" y="64833"/>
                </a:lnTo>
                <a:lnTo>
                  <a:pt x="159169" y="62052"/>
                </a:lnTo>
                <a:lnTo>
                  <a:pt x="173469" y="66230"/>
                </a:lnTo>
                <a:lnTo>
                  <a:pt x="184340" y="78054"/>
                </a:lnTo>
                <a:lnTo>
                  <a:pt x="191262" y="96418"/>
                </a:lnTo>
                <a:lnTo>
                  <a:pt x="193687" y="120243"/>
                </a:lnTo>
                <a:lnTo>
                  <a:pt x="193687" y="65366"/>
                </a:lnTo>
                <a:lnTo>
                  <a:pt x="189026" y="62052"/>
                </a:lnTo>
                <a:lnTo>
                  <a:pt x="184340" y="58724"/>
                </a:lnTo>
                <a:lnTo>
                  <a:pt x="163004" y="54292"/>
                </a:lnTo>
                <a:lnTo>
                  <a:pt x="140868" y="58750"/>
                </a:lnTo>
                <a:lnTo>
                  <a:pt x="123926" y="71031"/>
                </a:lnTo>
                <a:lnTo>
                  <a:pt x="113106" y="89484"/>
                </a:lnTo>
                <a:lnTo>
                  <a:pt x="109296" y="112483"/>
                </a:lnTo>
                <a:lnTo>
                  <a:pt x="113372" y="135496"/>
                </a:lnTo>
                <a:lnTo>
                  <a:pt x="124650" y="153949"/>
                </a:lnTo>
                <a:lnTo>
                  <a:pt x="141668" y="166230"/>
                </a:lnTo>
                <a:lnTo>
                  <a:pt x="163004" y="170688"/>
                </a:lnTo>
                <a:lnTo>
                  <a:pt x="184340" y="166192"/>
                </a:lnTo>
                <a:lnTo>
                  <a:pt x="186143" y="164871"/>
                </a:lnTo>
                <a:lnTo>
                  <a:pt x="201358" y="153708"/>
                </a:lnTo>
                <a:lnTo>
                  <a:pt x="212623" y="134670"/>
                </a:lnTo>
                <a:lnTo>
                  <a:pt x="216700" y="110553"/>
                </a:lnTo>
                <a:close/>
              </a:path>
              <a:path w="1198879" h="221614">
                <a:moveTo>
                  <a:pt x="412229" y="164871"/>
                </a:moveTo>
                <a:lnTo>
                  <a:pt x="406603" y="164871"/>
                </a:lnTo>
                <a:lnTo>
                  <a:pt x="398932" y="162928"/>
                </a:lnTo>
                <a:lnTo>
                  <a:pt x="395071" y="159054"/>
                </a:lnTo>
                <a:lnTo>
                  <a:pt x="395071" y="98920"/>
                </a:lnTo>
                <a:lnTo>
                  <a:pt x="393306" y="79679"/>
                </a:lnTo>
                <a:lnTo>
                  <a:pt x="388112" y="65697"/>
                </a:lnTo>
                <a:lnTo>
                  <a:pt x="379679" y="57175"/>
                </a:lnTo>
                <a:lnTo>
                  <a:pt x="368198" y="54292"/>
                </a:lnTo>
                <a:lnTo>
                  <a:pt x="357327" y="55714"/>
                </a:lnTo>
                <a:lnTo>
                  <a:pt x="347345" y="59867"/>
                </a:lnTo>
                <a:lnTo>
                  <a:pt x="337731" y="66573"/>
                </a:lnTo>
                <a:lnTo>
                  <a:pt x="327939" y="75641"/>
                </a:lnTo>
                <a:lnTo>
                  <a:pt x="324040" y="66573"/>
                </a:lnTo>
                <a:lnTo>
                  <a:pt x="318350" y="59867"/>
                </a:lnTo>
                <a:lnTo>
                  <a:pt x="311213" y="55714"/>
                </a:lnTo>
                <a:lnTo>
                  <a:pt x="303009" y="54292"/>
                </a:lnTo>
                <a:lnTo>
                  <a:pt x="294855" y="55143"/>
                </a:lnTo>
                <a:lnTo>
                  <a:pt x="286715" y="58178"/>
                </a:lnTo>
                <a:lnTo>
                  <a:pt x="277126" y="64122"/>
                </a:lnTo>
                <a:lnTo>
                  <a:pt x="264655" y="73698"/>
                </a:lnTo>
                <a:lnTo>
                  <a:pt x="264655" y="56235"/>
                </a:lnTo>
                <a:lnTo>
                  <a:pt x="262737" y="54292"/>
                </a:lnTo>
                <a:lnTo>
                  <a:pt x="254381" y="58026"/>
                </a:lnTo>
                <a:lnTo>
                  <a:pt x="246189" y="60845"/>
                </a:lnTo>
                <a:lnTo>
                  <a:pt x="228206" y="65951"/>
                </a:lnTo>
                <a:lnTo>
                  <a:pt x="228206" y="69824"/>
                </a:lnTo>
                <a:lnTo>
                  <a:pt x="243535" y="69824"/>
                </a:lnTo>
                <a:lnTo>
                  <a:pt x="245452" y="73698"/>
                </a:lnTo>
                <a:lnTo>
                  <a:pt x="245452" y="160997"/>
                </a:lnTo>
                <a:lnTo>
                  <a:pt x="241617" y="164871"/>
                </a:lnTo>
                <a:lnTo>
                  <a:pt x="228206" y="164871"/>
                </a:lnTo>
                <a:lnTo>
                  <a:pt x="228206" y="168744"/>
                </a:lnTo>
                <a:lnTo>
                  <a:pt x="281914" y="168744"/>
                </a:lnTo>
                <a:lnTo>
                  <a:pt x="281914" y="164871"/>
                </a:lnTo>
                <a:lnTo>
                  <a:pt x="268490" y="164871"/>
                </a:lnTo>
                <a:lnTo>
                  <a:pt x="264655" y="160997"/>
                </a:lnTo>
                <a:lnTo>
                  <a:pt x="264655" y="81457"/>
                </a:lnTo>
                <a:lnTo>
                  <a:pt x="268490" y="77571"/>
                </a:lnTo>
                <a:lnTo>
                  <a:pt x="273735" y="73609"/>
                </a:lnTo>
                <a:lnTo>
                  <a:pt x="280238" y="70548"/>
                </a:lnTo>
                <a:lnTo>
                  <a:pt x="287096" y="68580"/>
                </a:lnTo>
                <a:lnTo>
                  <a:pt x="293420" y="67881"/>
                </a:lnTo>
                <a:lnTo>
                  <a:pt x="300964" y="69646"/>
                </a:lnTo>
                <a:lnTo>
                  <a:pt x="306362" y="74676"/>
                </a:lnTo>
                <a:lnTo>
                  <a:pt x="309600" y="82600"/>
                </a:lnTo>
                <a:lnTo>
                  <a:pt x="310680" y="93078"/>
                </a:lnTo>
                <a:lnTo>
                  <a:pt x="310680" y="160997"/>
                </a:lnTo>
                <a:lnTo>
                  <a:pt x="306844" y="162928"/>
                </a:lnTo>
                <a:lnTo>
                  <a:pt x="293420" y="164871"/>
                </a:lnTo>
                <a:lnTo>
                  <a:pt x="293420" y="168744"/>
                </a:lnTo>
                <a:lnTo>
                  <a:pt x="349021" y="168744"/>
                </a:lnTo>
                <a:lnTo>
                  <a:pt x="349021" y="164871"/>
                </a:lnTo>
                <a:lnTo>
                  <a:pt x="339559" y="164020"/>
                </a:lnTo>
                <a:lnTo>
                  <a:pt x="333692" y="160985"/>
                </a:lnTo>
                <a:lnTo>
                  <a:pt x="330695" y="155041"/>
                </a:lnTo>
                <a:lnTo>
                  <a:pt x="329857" y="145465"/>
                </a:lnTo>
                <a:lnTo>
                  <a:pt x="329857" y="83388"/>
                </a:lnTo>
                <a:lnTo>
                  <a:pt x="335661" y="76060"/>
                </a:lnTo>
                <a:lnTo>
                  <a:pt x="341833" y="71285"/>
                </a:lnTo>
                <a:lnTo>
                  <a:pt x="348729" y="68668"/>
                </a:lnTo>
                <a:lnTo>
                  <a:pt x="356692" y="67881"/>
                </a:lnTo>
                <a:lnTo>
                  <a:pt x="365353" y="69405"/>
                </a:lnTo>
                <a:lnTo>
                  <a:pt x="371322" y="74193"/>
                </a:lnTo>
                <a:lnTo>
                  <a:pt x="374764" y="82613"/>
                </a:lnTo>
                <a:lnTo>
                  <a:pt x="375869" y="95046"/>
                </a:lnTo>
                <a:lnTo>
                  <a:pt x="375869" y="160997"/>
                </a:lnTo>
                <a:lnTo>
                  <a:pt x="373951" y="162928"/>
                </a:lnTo>
                <a:lnTo>
                  <a:pt x="358609" y="164871"/>
                </a:lnTo>
                <a:lnTo>
                  <a:pt x="358609" y="168744"/>
                </a:lnTo>
                <a:lnTo>
                  <a:pt x="412229" y="168744"/>
                </a:lnTo>
                <a:lnTo>
                  <a:pt x="412229" y="164871"/>
                </a:lnTo>
                <a:close/>
              </a:path>
              <a:path w="1198879" h="221614">
                <a:moveTo>
                  <a:pt x="529323" y="108610"/>
                </a:moveTo>
                <a:lnTo>
                  <a:pt x="526249" y="87033"/>
                </a:lnTo>
                <a:lnTo>
                  <a:pt x="517753" y="69824"/>
                </a:lnTo>
                <a:lnTo>
                  <a:pt x="508101" y="61239"/>
                </a:lnTo>
                <a:lnTo>
                  <a:pt x="508101" y="116370"/>
                </a:lnTo>
                <a:lnTo>
                  <a:pt x="506006" y="135915"/>
                </a:lnTo>
                <a:lnTo>
                  <a:pt x="499948" y="150558"/>
                </a:lnTo>
                <a:lnTo>
                  <a:pt x="490308" y="159740"/>
                </a:lnTo>
                <a:lnTo>
                  <a:pt x="477418" y="162928"/>
                </a:lnTo>
                <a:lnTo>
                  <a:pt x="468693" y="161594"/>
                </a:lnTo>
                <a:lnTo>
                  <a:pt x="467334" y="160997"/>
                </a:lnTo>
                <a:lnTo>
                  <a:pt x="460705" y="158076"/>
                </a:lnTo>
                <a:lnTo>
                  <a:pt x="454875" y="153098"/>
                </a:lnTo>
                <a:lnTo>
                  <a:pt x="452628" y="147396"/>
                </a:lnTo>
                <a:lnTo>
                  <a:pt x="452628" y="85331"/>
                </a:lnTo>
                <a:lnTo>
                  <a:pt x="477418" y="69824"/>
                </a:lnTo>
                <a:lnTo>
                  <a:pt x="490308" y="73279"/>
                </a:lnTo>
                <a:lnTo>
                  <a:pt x="499948" y="82905"/>
                </a:lnTo>
                <a:lnTo>
                  <a:pt x="506006" y="97637"/>
                </a:lnTo>
                <a:lnTo>
                  <a:pt x="508101" y="116370"/>
                </a:lnTo>
                <a:lnTo>
                  <a:pt x="508101" y="61239"/>
                </a:lnTo>
                <a:lnTo>
                  <a:pt x="504939" y="58420"/>
                </a:lnTo>
                <a:lnTo>
                  <a:pt x="488924" y="54292"/>
                </a:lnTo>
                <a:lnTo>
                  <a:pt x="478396" y="55714"/>
                </a:lnTo>
                <a:lnTo>
                  <a:pt x="469341" y="59867"/>
                </a:lnTo>
                <a:lnTo>
                  <a:pt x="460997" y="66573"/>
                </a:lnTo>
                <a:lnTo>
                  <a:pt x="452628" y="75641"/>
                </a:lnTo>
                <a:lnTo>
                  <a:pt x="452628" y="56235"/>
                </a:lnTo>
                <a:lnTo>
                  <a:pt x="450583" y="54292"/>
                </a:lnTo>
                <a:lnTo>
                  <a:pt x="442239" y="58331"/>
                </a:lnTo>
                <a:lnTo>
                  <a:pt x="434086" y="61823"/>
                </a:lnTo>
                <a:lnTo>
                  <a:pt x="425551" y="64947"/>
                </a:lnTo>
                <a:lnTo>
                  <a:pt x="416064" y="67881"/>
                </a:lnTo>
                <a:lnTo>
                  <a:pt x="416064" y="71767"/>
                </a:lnTo>
                <a:lnTo>
                  <a:pt x="431406" y="71767"/>
                </a:lnTo>
                <a:lnTo>
                  <a:pt x="433451" y="73698"/>
                </a:lnTo>
                <a:lnTo>
                  <a:pt x="433451" y="213347"/>
                </a:lnTo>
                <a:lnTo>
                  <a:pt x="429615" y="217220"/>
                </a:lnTo>
                <a:lnTo>
                  <a:pt x="416064" y="217220"/>
                </a:lnTo>
                <a:lnTo>
                  <a:pt x="416064" y="221094"/>
                </a:lnTo>
                <a:lnTo>
                  <a:pt x="473583" y="221094"/>
                </a:lnTo>
                <a:lnTo>
                  <a:pt x="473583" y="217220"/>
                </a:lnTo>
                <a:lnTo>
                  <a:pt x="463080" y="216674"/>
                </a:lnTo>
                <a:lnTo>
                  <a:pt x="456679" y="214312"/>
                </a:lnTo>
                <a:lnTo>
                  <a:pt x="453491" y="209042"/>
                </a:lnTo>
                <a:lnTo>
                  <a:pt x="452628" y="199783"/>
                </a:lnTo>
                <a:lnTo>
                  <a:pt x="452628" y="160997"/>
                </a:lnTo>
                <a:lnTo>
                  <a:pt x="459155" y="165773"/>
                </a:lnTo>
                <a:lnTo>
                  <a:pt x="465023" y="168744"/>
                </a:lnTo>
                <a:lnTo>
                  <a:pt x="470890" y="170256"/>
                </a:lnTo>
                <a:lnTo>
                  <a:pt x="477418" y="170688"/>
                </a:lnTo>
                <a:lnTo>
                  <a:pt x="497713" y="165887"/>
                </a:lnTo>
                <a:lnTo>
                  <a:pt x="501434" y="162928"/>
                </a:lnTo>
                <a:lnTo>
                  <a:pt x="514210" y="152742"/>
                </a:lnTo>
                <a:lnTo>
                  <a:pt x="525272" y="133045"/>
                </a:lnTo>
                <a:lnTo>
                  <a:pt x="529323" y="108610"/>
                </a:lnTo>
                <a:close/>
              </a:path>
              <a:path w="1198879" h="221614">
                <a:moveTo>
                  <a:pt x="652043" y="110553"/>
                </a:moveTo>
                <a:lnTo>
                  <a:pt x="647966" y="88671"/>
                </a:lnTo>
                <a:lnTo>
                  <a:pt x="636701" y="70789"/>
                </a:lnTo>
                <a:lnTo>
                  <a:pt x="629031" y="65366"/>
                </a:lnTo>
                <a:lnTo>
                  <a:pt x="629031" y="120243"/>
                </a:lnTo>
                <a:lnTo>
                  <a:pt x="626960" y="138671"/>
                </a:lnTo>
                <a:lnTo>
                  <a:pt x="621131" y="152742"/>
                </a:lnTo>
                <a:lnTo>
                  <a:pt x="612101" y="161709"/>
                </a:lnTo>
                <a:lnTo>
                  <a:pt x="600392" y="164871"/>
                </a:lnTo>
                <a:lnTo>
                  <a:pt x="593204" y="163779"/>
                </a:lnTo>
                <a:lnTo>
                  <a:pt x="586562" y="160502"/>
                </a:lnTo>
                <a:lnTo>
                  <a:pt x="581012" y="155041"/>
                </a:lnTo>
                <a:lnTo>
                  <a:pt x="577126" y="147396"/>
                </a:lnTo>
                <a:lnTo>
                  <a:pt x="572096" y="137680"/>
                </a:lnTo>
                <a:lnTo>
                  <a:pt x="568502" y="126314"/>
                </a:lnTo>
                <a:lnTo>
                  <a:pt x="566343" y="113855"/>
                </a:lnTo>
                <a:lnTo>
                  <a:pt x="565619" y="100863"/>
                </a:lnTo>
                <a:lnTo>
                  <a:pt x="567690" y="84975"/>
                </a:lnTo>
                <a:lnTo>
                  <a:pt x="573544" y="72720"/>
                </a:lnTo>
                <a:lnTo>
                  <a:pt x="582663" y="64833"/>
                </a:lnTo>
                <a:lnTo>
                  <a:pt x="594512" y="62052"/>
                </a:lnTo>
                <a:lnTo>
                  <a:pt x="608863" y="66230"/>
                </a:lnTo>
                <a:lnTo>
                  <a:pt x="619734" y="78054"/>
                </a:lnTo>
                <a:lnTo>
                  <a:pt x="626618" y="96418"/>
                </a:lnTo>
                <a:lnTo>
                  <a:pt x="629031" y="120243"/>
                </a:lnTo>
                <a:lnTo>
                  <a:pt x="629031" y="65366"/>
                </a:lnTo>
                <a:lnTo>
                  <a:pt x="624370" y="62052"/>
                </a:lnTo>
                <a:lnTo>
                  <a:pt x="619683" y="58724"/>
                </a:lnTo>
                <a:lnTo>
                  <a:pt x="598347" y="54292"/>
                </a:lnTo>
                <a:lnTo>
                  <a:pt x="576160" y="58750"/>
                </a:lnTo>
                <a:lnTo>
                  <a:pt x="559231" y="71031"/>
                </a:lnTo>
                <a:lnTo>
                  <a:pt x="548449" y="89484"/>
                </a:lnTo>
                <a:lnTo>
                  <a:pt x="544664" y="112483"/>
                </a:lnTo>
                <a:lnTo>
                  <a:pt x="548424" y="135496"/>
                </a:lnTo>
                <a:lnTo>
                  <a:pt x="559015" y="153949"/>
                </a:lnTo>
                <a:lnTo>
                  <a:pt x="575398" y="166230"/>
                </a:lnTo>
                <a:lnTo>
                  <a:pt x="596557" y="170688"/>
                </a:lnTo>
                <a:lnTo>
                  <a:pt x="618172" y="166192"/>
                </a:lnTo>
                <a:lnTo>
                  <a:pt x="620052" y="164871"/>
                </a:lnTo>
                <a:lnTo>
                  <a:pt x="635800" y="153708"/>
                </a:lnTo>
                <a:lnTo>
                  <a:pt x="647687" y="134670"/>
                </a:lnTo>
                <a:lnTo>
                  <a:pt x="652043" y="110553"/>
                </a:lnTo>
                <a:close/>
              </a:path>
              <a:path w="1198879" h="221614">
                <a:moveTo>
                  <a:pt x="744080" y="139649"/>
                </a:moveTo>
                <a:lnTo>
                  <a:pt x="696264" y="95046"/>
                </a:lnTo>
                <a:lnTo>
                  <a:pt x="690384" y="91147"/>
                </a:lnTo>
                <a:lnTo>
                  <a:pt x="686549" y="83388"/>
                </a:lnTo>
                <a:lnTo>
                  <a:pt x="686612" y="77304"/>
                </a:lnTo>
                <a:lnTo>
                  <a:pt x="687933" y="70764"/>
                </a:lnTo>
                <a:lnTo>
                  <a:pt x="691832" y="65214"/>
                </a:lnTo>
                <a:lnTo>
                  <a:pt x="697877" y="61480"/>
                </a:lnTo>
                <a:lnTo>
                  <a:pt x="705726" y="60109"/>
                </a:lnTo>
                <a:lnTo>
                  <a:pt x="714844" y="61963"/>
                </a:lnTo>
                <a:lnTo>
                  <a:pt x="722122" y="67627"/>
                </a:lnTo>
                <a:lnTo>
                  <a:pt x="727913" y="77304"/>
                </a:lnTo>
                <a:lnTo>
                  <a:pt x="732574" y="91147"/>
                </a:lnTo>
                <a:lnTo>
                  <a:pt x="736409" y="91147"/>
                </a:lnTo>
                <a:lnTo>
                  <a:pt x="734618" y="58166"/>
                </a:lnTo>
                <a:lnTo>
                  <a:pt x="730783" y="58166"/>
                </a:lnTo>
                <a:lnTo>
                  <a:pt x="728738" y="60109"/>
                </a:lnTo>
                <a:lnTo>
                  <a:pt x="724903" y="60109"/>
                </a:lnTo>
                <a:lnTo>
                  <a:pt x="721067" y="58166"/>
                </a:lnTo>
                <a:lnTo>
                  <a:pt x="715441" y="56235"/>
                </a:lnTo>
                <a:lnTo>
                  <a:pt x="703935" y="56235"/>
                </a:lnTo>
                <a:lnTo>
                  <a:pt x="690740" y="58331"/>
                </a:lnTo>
                <a:lnTo>
                  <a:pt x="680389" y="64236"/>
                </a:lnTo>
                <a:lnTo>
                  <a:pt x="673633" y="73431"/>
                </a:lnTo>
                <a:lnTo>
                  <a:pt x="671220" y="85331"/>
                </a:lnTo>
                <a:lnTo>
                  <a:pt x="672744" y="94919"/>
                </a:lnTo>
                <a:lnTo>
                  <a:pt x="700100" y="122174"/>
                </a:lnTo>
                <a:lnTo>
                  <a:pt x="723112" y="133832"/>
                </a:lnTo>
                <a:lnTo>
                  <a:pt x="726948" y="139649"/>
                </a:lnTo>
                <a:lnTo>
                  <a:pt x="726948" y="147396"/>
                </a:lnTo>
                <a:lnTo>
                  <a:pt x="725538" y="155041"/>
                </a:lnTo>
                <a:lnTo>
                  <a:pt x="721423" y="160502"/>
                </a:lnTo>
                <a:lnTo>
                  <a:pt x="714756" y="163779"/>
                </a:lnTo>
                <a:lnTo>
                  <a:pt x="705726" y="164871"/>
                </a:lnTo>
                <a:lnTo>
                  <a:pt x="698055" y="164871"/>
                </a:lnTo>
                <a:lnTo>
                  <a:pt x="690384" y="162928"/>
                </a:lnTo>
                <a:lnTo>
                  <a:pt x="686549" y="157086"/>
                </a:lnTo>
                <a:lnTo>
                  <a:pt x="682917" y="152603"/>
                </a:lnTo>
                <a:lnTo>
                  <a:pt x="680135" y="147396"/>
                </a:lnTo>
                <a:lnTo>
                  <a:pt x="677672" y="140741"/>
                </a:lnTo>
                <a:lnTo>
                  <a:pt x="675043" y="131889"/>
                </a:lnTo>
                <a:lnTo>
                  <a:pt x="671220" y="131889"/>
                </a:lnTo>
                <a:lnTo>
                  <a:pt x="671220" y="168744"/>
                </a:lnTo>
                <a:lnTo>
                  <a:pt x="675043" y="168744"/>
                </a:lnTo>
                <a:lnTo>
                  <a:pt x="677100" y="166801"/>
                </a:lnTo>
                <a:lnTo>
                  <a:pt x="686549" y="166801"/>
                </a:lnTo>
                <a:lnTo>
                  <a:pt x="692429" y="168744"/>
                </a:lnTo>
                <a:lnTo>
                  <a:pt x="698055" y="170688"/>
                </a:lnTo>
                <a:lnTo>
                  <a:pt x="709561" y="170688"/>
                </a:lnTo>
                <a:lnTo>
                  <a:pt x="723049" y="168287"/>
                </a:lnTo>
                <a:lnTo>
                  <a:pt x="725512" y="166801"/>
                </a:lnTo>
                <a:lnTo>
                  <a:pt x="728738" y="164871"/>
                </a:lnTo>
                <a:lnTo>
                  <a:pt x="734009" y="161709"/>
                </a:lnTo>
                <a:lnTo>
                  <a:pt x="741387" y="151853"/>
                </a:lnTo>
                <a:lnTo>
                  <a:pt x="744080" y="139649"/>
                </a:lnTo>
                <a:close/>
              </a:path>
              <a:path w="1198879" h="221614">
                <a:moveTo>
                  <a:pt x="797763" y="5816"/>
                </a:moveTo>
                <a:lnTo>
                  <a:pt x="792137" y="0"/>
                </a:lnTo>
                <a:lnTo>
                  <a:pt x="778598" y="0"/>
                </a:lnTo>
                <a:lnTo>
                  <a:pt x="772972" y="5816"/>
                </a:lnTo>
                <a:lnTo>
                  <a:pt x="772972" y="19380"/>
                </a:lnTo>
                <a:lnTo>
                  <a:pt x="778598" y="25196"/>
                </a:lnTo>
                <a:lnTo>
                  <a:pt x="792137" y="25196"/>
                </a:lnTo>
                <a:lnTo>
                  <a:pt x="797763" y="19380"/>
                </a:lnTo>
                <a:lnTo>
                  <a:pt x="797763" y="5816"/>
                </a:lnTo>
                <a:close/>
              </a:path>
              <a:path w="1198879" h="221614">
                <a:moveTo>
                  <a:pt x="815149" y="164871"/>
                </a:moveTo>
                <a:lnTo>
                  <a:pt x="805967" y="163169"/>
                </a:lnTo>
                <a:lnTo>
                  <a:pt x="800709" y="160020"/>
                </a:lnTo>
                <a:lnTo>
                  <a:pt x="798322" y="153949"/>
                </a:lnTo>
                <a:lnTo>
                  <a:pt x="797763" y="143522"/>
                </a:lnTo>
                <a:lnTo>
                  <a:pt x="797763" y="56235"/>
                </a:lnTo>
                <a:lnTo>
                  <a:pt x="795972" y="54292"/>
                </a:lnTo>
                <a:lnTo>
                  <a:pt x="759421" y="67881"/>
                </a:lnTo>
                <a:lnTo>
                  <a:pt x="759421" y="71767"/>
                </a:lnTo>
                <a:lnTo>
                  <a:pt x="774763" y="71767"/>
                </a:lnTo>
                <a:lnTo>
                  <a:pt x="776808" y="75641"/>
                </a:lnTo>
                <a:lnTo>
                  <a:pt x="776808" y="143522"/>
                </a:lnTo>
                <a:lnTo>
                  <a:pt x="776211" y="153949"/>
                </a:lnTo>
                <a:lnTo>
                  <a:pt x="773633" y="160020"/>
                </a:lnTo>
                <a:lnTo>
                  <a:pt x="767854" y="163169"/>
                </a:lnTo>
                <a:lnTo>
                  <a:pt x="757631" y="164871"/>
                </a:lnTo>
                <a:lnTo>
                  <a:pt x="757631" y="168744"/>
                </a:lnTo>
                <a:lnTo>
                  <a:pt x="815149" y="168744"/>
                </a:lnTo>
                <a:lnTo>
                  <a:pt x="815149" y="164871"/>
                </a:lnTo>
                <a:close/>
              </a:path>
              <a:path w="1198879" h="221614">
                <a:moveTo>
                  <a:pt x="889800" y="153212"/>
                </a:moveTo>
                <a:lnTo>
                  <a:pt x="885977" y="149339"/>
                </a:lnTo>
                <a:lnTo>
                  <a:pt x="882142" y="155155"/>
                </a:lnTo>
                <a:lnTo>
                  <a:pt x="878306" y="159054"/>
                </a:lnTo>
                <a:lnTo>
                  <a:pt x="872680" y="159054"/>
                </a:lnTo>
                <a:lnTo>
                  <a:pt x="866457" y="157594"/>
                </a:lnTo>
                <a:lnTo>
                  <a:pt x="862253" y="153225"/>
                </a:lnTo>
                <a:lnTo>
                  <a:pt x="859878" y="145948"/>
                </a:lnTo>
                <a:lnTo>
                  <a:pt x="859129" y="135775"/>
                </a:lnTo>
                <a:lnTo>
                  <a:pt x="859129" y="65951"/>
                </a:lnTo>
                <a:lnTo>
                  <a:pt x="884186" y="65951"/>
                </a:lnTo>
                <a:lnTo>
                  <a:pt x="884186" y="58166"/>
                </a:lnTo>
                <a:lnTo>
                  <a:pt x="859129" y="58166"/>
                </a:lnTo>
                <a:lnTo>
                  <a:pt x="859129" y="25196"/>
                </a:lnTo>
                <a:lnTo>
                  <a:pt x="857338" y="25196"/>
                </a:lnTo>
                <a:lnTo>
                  <a:pt x="855294" y="29070"/>
                </a:lnTo>
                <a:lnTo>
                  <a:pt x="855294" y="31038"/>
                </a:lnTo>
                <a:lnTo>
                  <a:pt x="853503" y="32981"/>
                </a:lnTo>
                <a:lnTo>
                  <a:pt x="846353" y="42672"/>
                </a:lnTo>
                <a:lnTo>
                  <a:pt x="839787" y="50901"/>
                </a:lnTo>
                <a:lnTo>
                  <a:pt x="834339" y="56959"/>
                </a:lnTo>
                <a:lnTo>
                  <a:pt x="830491" y="60109"/>
                </a:lnTo>
                <a:lnTo>
                  <a:pt x="826655" y="60109"/>
                </a:lnTo>
                <a:lnTo>
                  <a:pt x="824611" y="62052"/>
                </a:lnTo>
                <a:lnTo>
                  <a:pt x="824611" y="65951"/>
                </a:lnTo>
                <a:lnTo>
                  <a:pt x="839952" y="65951"/>
                </a:lnTo>
                <a:lnTo>
                  <a:pt x="839952" y="139649"/>
                </a:lnTo>
                <a:lnTo>
                  <a:pt x="841108" y="153504"/>
                </a:lnTo>
                <a:lnTo>
                  <a:pt x="844804" y="163169"/>
                </a:lnTo>
                <a:lnTo>
                  <a:pt x="851382" y="168833"/>
                </a:lnTo>
                <a:lnTo>
                  <a:pt x="861174" y="170688"/>
                </a:lnTo>
                <a:lnTo>
                  <a:pt x="869416" y="169595"/>
                </a:lnTo>
                <a:lnTo>
                  <a:pt x="876922" y="166319"/>
                </a:lnTo>
                <a:lnTo>
                  <a:pt x="883716" y="160858"/>
                </a:lnTo>
                <a:lnTo>
                  <a:pt x="889800" y="153212"/>
                </a:lnTo>
                <a:close/>
              </a:path>
              <a:path w="1198879" h="221614">
                <a:moveTo>
                  <a:pt x="934034" y="5816"/>
                </a:moveTo>
                <a:lnTo>
                  <a:pt x="928154" y="0"/>
                </a:lnTo>
                <a:lnTo>
                  <a:pt x="914857" y="0"/>
                </a:lnTo>
                <a:lnTo>
                  <a:pt x="908977" y="5816"/>
                </a:lnTo>
                <a:lnTo>
                  <a:pt x="908977" y="19380"/>
                </a:lnTo>
                <a:lnTo>
                  <a:pt x="914857" y="25196"/>
                </a:lnTo>
                <a:lnTo>
                  <a:pt x="928154" y="25196"/>
                </a:lnTo>
                <a:lnTo>
                  <a:pt x="934034" y="19380"/>
                </a:lnTo>
                <a:lnTo>
                  <a:pt x="934034" y="5816"/>
                </a:lnTo>
                <a:close/>
              </a:path>
              <a:path w="1198879" h="221614">
                <a:moveTo>
                  <a:pt x="951166" y="164871"/>
                </a:moveTo>
                <a:lnTo>
                  <a:pt x="942022" y="163169"/>
                </a:lnTo>
                <a:lnTo>
                  <a:pt x="936853" y="160020"/>
                </a:lnTo>
                <a:lnTo>
                  <a:pt x="934554" y="153949"/>
                </a:lnTo>
                <a:lnTo>
                  <a:pt x="934034" y="143522"/>
                </a:lnTo>
                <a:lnTo>
                  <a:pt x="934034" y="56235"/>
                </a:lnTo>
                <a:lnTo>
                  <a:pt x="931989" y="54292"/>
                </a:lnTo>
                <a:lnTo>
                  <a:pt x="895692" y="67881"/>
                </a:lnTo>
                <a:lnTo>
                  <a:pt x="895692" y="71767"/>
                </a:lnTo>
                <a:lnTo>
                  <a:pt x="911021" y="71767"/>
                </a:lnTo>
                <a:lnTo>
                  <a:pt x="912812" y="75641"/>
                </a:lnTo>
                <a:lnTo>
                  <a:pt x="912812" y="143522"/>
                </a:lnTo>
                <a:lnTo>
                  <a:pt x="912266" y="153949"/>
                </a:lnTo>
                <a:lnTo>
                  <a:pt x="909751" y="160020"/>
                </a:lnTo>
                <a:lnTo>
                  <a:pt x="903973" y="163169"/>
                </a:lnTo>
                <a:lnTo>
                  <a:pt x="893635" y="164871"/>
                </a:lnTo>
                <a:lnTo>
                  <a:pt x="893635" y="168744"/>
                </a:lnTo>
                <a:lnTo>
                  <a:pt x="951166" y="168744"/>
                </a:lnTo>
                <a:lnTo>
                  <a:pt x="951166" y="164871"/>
                </a:lnTo>
                <a:close/>
              </a:path>
              <a:path w="1198879" h="221614">
                <a:moveTo>
                  <a:pt x="1072095" y="110553"/>
                </a:moveTo>
                <a:lnTo>
                  <a:pt x="1068273" y="88671"/>
                </a:lnTo>
                <a:lnTo>
                  <a:pt x="1057427" y="70789"/>
                </a:lnTo>
                <a:lnTo>
                  <a:pt x="1050874" y="66128"/>
                </a:lnTo>
                <a:lnTo>
                  <a:pt x="1050874" y="120243"/>
                </a:lnTo>
                <a:lnTo>
                  <a:pt x="1048804" y="138671"/>
                </a:lnTo>
                <a:lnTo>
                  <a:pt x="1042974" y="152742"/>
                </a:lnTo>
                <a:lnTo>
                  <a:pt x="1033945" y="161709"/>
                </a:lnTo>
                <a:lnTo>
                  <a:pt x="1022235" y="164871"/>
                </a:lnTo>
                <a:lnTo>
                  <a:pt x="1015047" y="163779"/>
                </a:lnTo>
                <a:lnTo>
                  <a:pt x="990346" y="126314"/>
                </a:lnTo>
                <a:lnTo>
                  <a:pt x="987729" y="100863"/>
                </a:lnTo>
                <a:lnTo>
                  <a:pt x="989787" y="84975"/>
                </a:lnTo>
                <a:lnTo>
                  <a:pt x="995616" y="72720"/>
                </a:lnTo>
                <a:lnTo>
                  <a:pt x="1004658" y="64833"/>
                </a:lnTo>
                <a:lnTo>
                  <a:pt x="1016355" y="62052"/>
                </a:lnTo>
                <a:lnTo>
                  <a:pt x="1029843" y="66230"/>
                </a:lnTo>
                <a:lnTo>
                  <a:pt x="1040803" y="78054"/>
                </a:lnTo>
                <a:lnTo>
                  <a:pt x="1048181" y="96418"/>
                </a:lnTo>
                <a:lnTo>
                  <a:pt x="1050874" y="120243"/>
                </a:lnTo>
                <a:lnTo>
                  <a:pt x="1050874" y="66128"/>
                </a:lnTo>
                <a:lnTo>
                  <a:pt x="1045159" y="62052"/>
                </a:lnTo>
                <a:lnTo>
                  <a:pt x="1040498" y="58724"/>
                </a:lnTo>
                <a:lnTo>
                  <a:pt x="1018400" y="54292"/>
                </a:lnTo>
                <a:lnTo>
                  <a:pt x="997077" y="58750"/>
                </a:lnTo>
                <a:lnTo>
                  <a:pt x="980059" y="71031"/>
                </a:lnTo>
                <a:lnTo>
                  <a:pt x="968794" y="89484"/>
                </a:lnTo>
                <a:lnTo>
                  <a:pt x="964717" y="112483"/>
                </a:lnTo>
                <a:lnTo>
                  <a:pt x="968794" y="135496"/>
                </a:lnTo>
                <a:lnTo>
                  <a:pt x="980059" y="153949"/>
                </a:lnTo>
                <a:lnTo>
                  <a:pt x="997077" y="166230"/>
                </a:lnTo>
                <a:lnTo>
                  <a:pt x="1018400" y="170688"/>
                </a:lnTo>
                <a:lnTo>
                  <a:pt x="1039736" y="166192"/>
                </a:lnTo>
                <a:lnTo>
                  <a:pt x="1041552" y="164871"/>
                </a:lnTo>
                <a:lnTo>
                  <a:pt x="1056754" y="153708"/>
                </a:lnTo>
                <a:lnTo>
                  <a:pt x="1068019" y="134670"/>
                </a:lnTo>
                <a:lnTo>
                  <a:pt x="1072095" y="110553"/>
                </a:lnTo>
                <a:close/>
              </a:path>
              <a:path w="1198879" h="221614">
                <a:moveTo>
                  <a:pt x="1198651" y="164871"/>
                </a:moveTo>
                <a:lnTo>
                  <a:pt x="1187145" y="162928"/>
                </a:lnTo>
                <a:lnTo>
                  <a:pt x="1183309" y="160997"/>
                </a:lnTo>
                <a:lnTo>
                  <a:pt x="1183309" y="93078"/>
                </a:lnTo>
                <a:lnTo>
                  <a:pt x="1181493" y="77216"/>
                </a:lnTo>
                <a:lnTo>
                  <a:pt x="1176058" y="64973"/>
                </a:lnTo>
                <a:lnTo>
                  <a:pt x="1167015" y="57086"/>
                </a:lnTo>
                <a:lnTo>
                  <a:pt x="1154417" y="54292"/>
                </a:lnTo>
                <a:lnTo>
                  <a:pt x="1146619" y="55448"/>
                </a:lnTo>
                <a:lnTo>
                  <a:pt x="1139367" y="59143"/>
                </a:lnTo>
                <a:lnTo>
                  <a:pt x="1131011" y="65747"/>
                </a:lnTo>
                <a:lnTo>
                  <a:pt x="1119898" y="75641"/>
                </a:lnTo>
                <a:lnTo>
                  <a:pt x="1119898" y="56235"/>
                </a:lnTo>
                <a:lnTo>
                  <a:pt x="1118108" y="54292"/>
                </a:lnTo>
                <a:lnTo>
                  <a:pt x="1109738" y="58026"/>
                </a:lnTo>
                <a:lnTo>
                  <a:pt x="1101521" y="60845"/>
                </a:lnTo>
                <a:lnTo>
                  <a:pt x="1083602" y="65951"/>
                </a:lnTo>
                <a:lnTo>
                  <a:pt x="1083602" y="69824"/>
                </a:lnTo>
                <a:lnTo>
                  <a:pt x="1096899" y="69824"/>
                </a:lnTo>
                <a:lnTo>
                  <a:pt x="1100734" y="73698"/>
                </a:lnTo>
                <a:lnTo>
                  <a:pt x="1100734" y="160997"/>
                </a:lnTo>
                <a:lnTo>
                  <a:pt x="1096899" y="162928"/>
                </a:lnTo>
                <a:lnTo>
                  <a:pt x="1085392" y="164871"/>
                </a:lnTo>
                <a:lnTo>
                  <a:pt x="1085392" y="168744"/>
                </a:lnTo>
                <a:lnTo>
                  <a:pt x="1137285" y="168744"/>
                </a:lnTo>
                <a:lnTo>
                  <a:pt x="1137285" y="164871"/>
                </a:lnTo>
                <a:lnTo>
                  <a:pt x="1123734" y="162928"/>
                </a:lnTo>
                <a:lnTo>
                  <a:pt x="1119898" y="160997"/>
                </a:lnTo>
                <a:lnTo>
                  <a:pt x="1119898" y="83388"/>
                </a:lnTo>
                <a:lnTo>
                  <a:pt x="1127594" y="76060"/>
                </a:lnTo>
                <a:lnTo>
                  <a:pt x="1133868" y="71285"/>
                </a:lnTo>
                <a:lnTo>
                  <a:pt x="1139431" y="68668"/>
                </a:lnTo>
                <a:lnTo>
                  <a:pt x="1144955" y="67881"/>
                </a:lnTo>
                <a:lnTo>
                  <a:pt x="1153566" y="69367"/>
                </a:lnTo>
                <a:lnTo>
                  <a:pt x="1159535" y="73939"/>
                </a:lnTo>
                <a:lnTo>
                  <a:pt x="1163002" y="81788"/>
                </a:lnTo>
                <a:lnTo>
                  <a:pt x="1164132" y="93078"/>
                </a:lnTo>
                <a:lnTo>
                  <a:pt x="1164132" y="143522"/>
                </a:lnTo>
                <a:lnTo>
                  <a:pt x="1163358" y="153136"/>
                </a:lnTo>
                <a:lnTo>
                  <a:pt x="1160780" y="159296"/>
                </a:lnTo>
                <a:lnTo>
                  <a:pt x="1156042" y="162902"/>
                </a:lnTo>
                <a:lnTo>
                  <a:pt x="1148791" y="164871"/>
                </a:lnTo>
                <a:lnTo>
                  <a:pt x="1148791" y="168744"/>
                </a:lnTo>
                <a:lnTo>
                  <a:pt x="1198651" y="168744"/>
                </a:lnTo>
                <a:lnTo>
                  <a:pt x="1198651" y="16487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7" name="object 77"/>
          <p:cNvPicPr/>
          <p:nvPr/>
        </p:nvPicPr>
        <p:blipFill>
          <a:blip r:embed="rId51" cstate="print"/>
          <a:stretch>
            <a:fillRect/>
          </a:stretch>
        </p:blipFill>
        <p:spPr>
          <a:xfrm>
            <a:off x="4949941" y="3766093"/>
            <a:ext cx="209132" cy="170678"/>
          </a:xfrm>
          <a:prstGeom prst="rect">
            <a:avLst/>
          </a:prstGeom>
        </p:spPr>
      </p:pic>
      <p:grpSp>
        <p:nvGrpSpPr>
          <p:cNvPr id="78" name="object 78"/>
          <p:cNvGrpSpPr/>
          <p:nvPr/>
        </p:nvGrpSpPr>
        <p:grpSpPr>
          <a:xfrm>
            <a:off x="5258782" y="3801004"/>
            <a:ext cx="669925" cy="170815"/>
            <a:chOff x="5258782" y="3801004"/>
            <a:chExt cx="669925" cy="170815"/>
          </a:xfrm>
        </p:grpSpPr>
        <p:pic>
          <p:nvPicPr>
            <p:cNvPr id="79" name="object 79"/>
            <p:cNvPicPr/>
            <p:nvPr/>
          </p:nvPicPr>
          <p:blipFill>
            <a:blip r:embed="rId52" cstate="print"/>
            <a:stretch>
              <a:fillRect/>
            </a:stretch>
          </p:blipFill>
          <p:spPr>
            <a:xfrm>
              <a:off x="5258782" y="3801004"/>
              <a:ext cx="360485" cy="139643"/>
            </a:xfrm>
            <a:prstGeom prst="rect">
              <a:avLst/>
            </a:prstGeom>
          </p:spPr>
        </p:pic>
        <p:pic>
          <p:nvPicPr>
            <p:cNvPr id="80" name="object 80"/>
            <p:cNvPicPr/>
            <p:nvPr/>
          </p:nvPicPr>
          <p:blipFill>
            <a:blip r:embed="rId53" cstate="print"/>
            <a:stretch>
              <a:fillRect/>
            </a:stretch>
          </p:blipFill>
          <p:spPr>
            <a:xfrm>
              <a:off x="5648157" y="3801004"/>
              <a:ext cx="187912" cy="139643"/>
            </a:xfrm>
            <a:prstGeom prst="rect">
              <a:avLst/>
            </a:prstGeom>
          </p:spPr>
        </p:pic>
        <p:sp>
          <p:nvSpPr>
            <p:cNvPr id="81" name="object 81"/>
            <p:cNvSpPr/>
            <p:nvPr/>
          </p:nvSpPr>
          <p:spPr>
            <a:xfrm>
              <a:off x="5866749" y="3857233"/>
              <a:ext cx="61594" cy="114935"/>
            </a:xfrm>
            <a:custGeom>
              <a:avLst/>
              <a:gdLst/>
              <a:ahLst/>
              <a:cxnLst/>
              <a:rect l="l" t="t" r="r" b="b"/>
              <a:pathLst>
                <a:path w="61595" h="114935">
                  <a:moveTo>
                    <a:pt x="61359" y="108634"/>
                  </a:moveTo>
                  <a:lnTo>
                    <a:pt x="0" y="108634"/>
                  </a:lnTo>
                  <a:lnTo>
                    <a:pt x="0" y="114448"/>
                  </a:lnTo>
                  <a:lnTo>
                    <a:pt x="61359" y="114448"/>
                  </a:lnTo>
                  <a:lnTo>
                    <a:pt x="61359" y="108634"/>
                  </a:lnTo>
                  <a:close/>
                </a:path>
                <a:path w="61595" h="114935">
                  <a:moveTo>
                    <a:pt x="38349" y="11654"/>
                  </a:moveTo>
                  <a:lnTo>
                    <a:pt x="24799" y="11654"/>
                  </a:lnTo>
                  <a:lnTo>
                    <a:pt x="24799" y="108634"/>
                  </a:lnTo>
                  <a:lnTo>
                    <a:pt x="38349" y="108634"/>
                  </a:lnTo>
                  <a:lnTo>
                    <a:pt x="38349" y="11654"/>
                  </a:lnTo>
                  <a:close/>
                </a:path>
                <a:path w="61595" h="114935">
                  <a:moveTo>
                    <a:pt x="38349" y="0"/>
                  </a:moveTo>
                  <a:lnTo>
                    <a:pt x="32469" y="0"/>
                  </a:lnTo>
                  <a:lnTo>
                    <a:pt x="24483" y="6737"/>
                  </a:lnTo>
                  <a:lnTo>
                    <a:pt x="15563" y="10197"/>
                  </a:lnTo>
                  <a:lnTo>
                    <a:pt x="6978" y="11472"/>
                  </a:lnTo>
                  <a:lnTo>
                    <a:pt x="0" y="11654"/>
                  </a:lnTo>
                  <a:lnTo>
                    <a:pt x="0" y="17468"/>
                  </a:lnTo>
                  <a:lnTo>
                    <a:pt x="4162" y="17377"/>
                  </a:lnTo>
                  <a:lnTo>
                    <a:pt x="10290" y="16741"/>
                  </a:lnTo>
                  <a:lnTo>
                    <a:pt x="17472" y="15015"/>
                  </a:lnTo>
                  <a:lnTo>
                    <a:pt x="24799" y="11654"/>
                  </a:lnTo>
                  <a:lnTo>
                    <a:pt x="38349" y="11654"/>
                  </a:lnTo>
                  <a:lnTo>
                    <a:pt x="3834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82" name="object 82"/>
          <p:cNvPicPr/>
          <p:nvPr/>
        </p:nvPicPr>
        <p:blipFill>
          <a:blip r:embed="rId54" cstate="print"/>
          <a:stretch>
            <a:fillRect/>
          </a:stretch>
        </p:blipFill>
        <p:spPr>
          <a:xfrm>
            <a:off x="6066166" y="3766093"/>
            <a:ext cx="425679" cy="172616"/>
          </a:xfrm>
          <a:prstGeom prst="rect">
            <a:avLst/>
          </a:prstGeom>
        </p:spPr>
      </p:pic>
      <p:grpSp>
        <p:nvGrpSpPr>
          <p:cNvPr id="83" name="object 83"/>
          <p:cNvGrpSpPr/>
          <p:nvPr/>
        </p:nvGrpSpPr>
        <p:grpSpPr>
          <a:xfrm>
            <a:off x="6606894" y="3801004"/>
            <a:ext cx="677545" cy="170815"/>
            <a:chOff x="6606894" y="3801004"/>
            <a:chExt cx="677545" cy="170815"/>
          </a:xfrm>
        </p:grpSpPr>
        <p:pic>
          <p:nvPicPr>
            <p:cNvPr id="84" name="object 84"/>
            <p:cNvPicPr/>
            <p:nvPr/>
          </p:nvPicPr>
          <p:blipFill>
            <a:blip r:embed="rId55" cstate="print"/>
            <a:stretch>
              <a:fillRect/>
            </a:stretch>
          </p:blipFill>
          <p:spPr>
            <a:xfrm>
              <a:off x="6606894" y="3801004"/>
              <a:ext cx="103543" cy="139643"/>
            </a:xfrm>
            <a:prstGeom prst="rect">
              <a:avLst/>
            </a:prstGeom>
          </p:spPr>
        </p:pic>
        <p:pic>
          <p:nvPicPr>
            <p:cNvPr id="85" name="object 85"/>
            <p:cNvPicPr/>
            <p:nvPr/>
          </p:nvPicPr>
          <p:blipFill>
            <a:blip r:embed="rId56" cstate="print"/>
            <a:stretch>
              <a:fillRect/>
            </a:stretch>
          </p:blipFill>
          <p:spPr>
            <a:xfrm>
              <a:off x="6729612" y="3801004"/>
              <a:ext cx="237766" cy="139643"/>
            </a:xfrm>
            <a:prstGeom prst="rect">
              <a:avLst/>
            </a:prstGeom>
          </p:spPr>
        </p:pic>
        <p:pic>
          <p:nvPicPr>
            <p:cNvPr id="86" name="object 86"/>
            <p:cNvPicPr/>
            <p:nvPr/>
          </p:nvPicPr>
          <p:blipFill>
            <a:blip r:embed="rId57" cstate="print"/>
            <a:stretch>
              <a:fillRect/>
            </a:stretch>
          </p:blipFill>
          <p:spPr>
            <a:xfrm>
              <a:off x="6996269" y="3801004"/>
              <a:ext cx="189957" cy="139643"/>
            </a:xfrm>
            <a:prstGeom prst="rect">
              <a:avLst/>
            </a:prstGeom>
          </p:spPr>
        </p:pic>
        <p:pic>
          <p:nvPicPr>
            <p:cNvPr id="87" name="object 87"/>
            <p:cNvPicPr/>
            <p:nvPr/>
          </p:nvPicPr>
          <p:blipFill>
            <a:blip r:embed="rId58" cstate="print"/>
            <a:stretch>
              <a:fillRect/>
            </a:stretch>
          </p:blipFill>
          <p:spPr>
            <a:xfrm>
              <a:off x="7209236" y="3857233"/>
              <a:ext cx="74653" cy="114448"/>
            </a:xfrm>
            <a:prstGeom prst="rect">
              <a:avLst/>
            </a:prstGeom>
          </p:spPr>
        </p:pic>
      </p:grpSp>
      <p:grpSp>
        <p:nvGrpSpPr>
          <p:cNvPr id="88" name="object 88"/>
          <p:cNvGrpSpPr/>
          <p:nvPr/>
        </p:nvGrpSpPr>
        <p:grpSpPr>
          <a:xfrm>
            <a:off x="7414279" y="3766093"/>
            <a:ext cx="149860" cy="170815"/>
            <a:chOff x="7414279" y="3766093"/>
            <a:chExt cx="149860" cy="170815"/>
          </a:xfrm>
        </p:grpSpPr>
        <p:sp>
          <p:nvSpPr>
            <p:cNvPr id="89" name="object 89"/>
            <p:cNvSpPr/>
            <p:nvPr/>
          </p:nvSpPr>
          <p:spPr>
            <a:xfrm>
              <a:off x="7414279" y="3766093"/>
              <a:ext cx="57785" cy="168910"/>
            </a:xfrm>
            <a:custGeom>
              <a:avLst/>
              <a:gdLst/>
              <a:ahLst/>
              <a:cxnLst/>
              <a:rect l="l" t="t" r="r" b="b"/>
              <a:pathLst>
                <a:path w="57784" h="168910">
                  <a:moveTo>
                    <a:pt x="38349" y="54291"/>
                  </a:moveTo>
                  <a:lnTo>
                    <a:pt x="2045" y="67883"/>
                  </a:lnTo>
                  <a:lnTo>
                    <a:pt x="2045" y="71759"/>
                  </a:lnTo>
                  <a:lnTo>
                    <a:pt x="17385" y="71759"/>
                  </a:lnTo>
                  <a:lnTo>
                    <a:pt x="19174" y="75635"/>
                  </a:lnTo>
                  <a:lnTo>
                    <a:pt x="19174" y="143519"/>
                  </a:lnTo>
                  <a:lnTo>
                    <a:pt x="18623" y="153951"/>
                  </a:lnTo>
                  <a:lnTo>
                    <a:pt x="16106" y="160015"/>
                  </a:lnTo>
                  <a:lnTo>
                    <a:pt x="10330" y="163167"/>
                  </a:lnTo>
                  <a:lnTo>
                    <a:pt x="0" y="164864"/>
                  </a:lnTo>
                  <a:lnTo>
                    <a:pt x="0" y="168740"/>
                  </a:lnTo>
                  <a:lnTo>
                    <a:pt x="57524" y="168740"/>
                  </a:lnTo>
                  <a:lnTo>
                    <a:pt x="57524" y="164864"/>
                  </a:lnTo>
                  <a:lnTo>
                    <a:pt x="48376" y="163167"/>
                  </a:lnTo>
                  <a:lnTo>
                    <a:pt x="43207" y="160015"/>
                  </a:lnTo>
                  <a:lnTo>
                    <a:pt x="40914" y="153951"/>
                  </a:lnTo>
                  <a:lnTo>
                    <a:pt x="40394" y="143519"/>
                  </a:lnTo>
                  <a:lnTo>
                    <a:pt x="40394" y="56229"/>
                  </a:lnTo>
                  <a:lnTo>
                    <a:pt x="38349" y="54291"/>
                  </a:lnTo>
                  <a:close/>
                </a:path>
                <a:path w="57784" h="168910">
                  <a:moveTo>
                    <a:pt x="34514" y="0"/>
                  </a:moveTo>
                  <a:lnTo>
                    <a:pt x="21220" y="0"/>
                  </a:lnTo>
                  <a:lnTo>
                    <a:pt x="15339" y="5814"/>
                  </a:lnTo>
                  <a:lnTo>
                    <a:pt x="15339" y="19380"/>
                  </a:lnTo>
                  <a:lnTo>
                    <a:pt x="21220" y="25194"/>
                  </a:lnTo>
                  <a:lnTo>
                    <a:pt x="34514" y="25194"/>
                  </a:lnTo>
                  <a:lnTo>
                    <a:pt x="40394" y="19380"/>
                  </a:lnTo>
                  <a:lnTo>
                    <a:pt x="40394" y="5814"/>
                  </a:lnTo>
                  <a:lnTo>
                    <a:pt x="3451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0" name="object 90"/>
            <p:cNvPicPr/>
            <p:nvPr/>
          </p:nvPicPr>
          <p:blipFill>
            <a:blip r:embed="rId59" cstate="print"/>
            <a:stretch>
              <a:fillRect/>
            </a:stretch>
          </p:blipFill>
          <p:spPr>
            <a:xfrm>
              <a:off x="7490978" y="3822323"/>
              <a:ext cx="72864" cy="114448"/>
            </a:xfrm>
            <a:prstGeom prst="rect">
              <a:avLst/>
            </a:prstGeom>
          </p:spPr>
        </p:pic>
      </p:grpSp>
      <p:pic>
        <p:nvPicPr>
          <p:cNvPr id="91" name="object 91"/>
          <p:cNvPicPr/>
          <p:nvPr/>
        </p:nvPicPr>
        <p:blipFill>
          <a:blip r:embed="rId60" cstate="print"/>
          <a:stretch>
            <a:fillRect/>
          </a:stretch>
        </p:blipFill>
        <p:spPr>
          <a:xfrm>
            <a:off x="1614839" y="4062848"/>
            <a:ext cx="377819" cy="170678"/>
          </a:xfrm>
          <a:prstGeom prst="rect">
            <a:avLst/>
          </a:prstGeom>
        </p:spPr>
      </p:pic>
      <p:pic>
        <p:nvPicPr>
          <p:cNvPr id="92" name="object 92"/>
          <p:cNvPicPr/>
          <p:nvPr/>
        </p:nvPicPr>
        <p:blipFill>
          <a:blip r:embed="rId61" cstate="print"/>
          <a:stretch>
            <a:fillRect/>
          </a:stretch>
        </p:blipFill>
        <p:spPr>
          <a:xfrm>
            <a:off x="2107732" y="4062848"/>
            <a:ext cx="1321369" cy="203651"/>
          </a:xfrm>
          <a:prstGeom prst="rect">
            <a:avLst/>
          </a:prstGeom>
        </p:spPr>
      </p:pic>
      <p:sp>
        <p:nvSpPr>
          <p:cNvPr id="93" name="object 93"/>
          <p:cNvSpPr/>
          <p:nvPr/>
        </p:nvSpPr>
        <p:spPr>
          <a:xfrm>
            <a:off x="3549917" y="4062857"/>
            <a:ext cx="627380" cy="219710"/>
          </a:xfrm>
          <a:custGeom>
            <a:avLst/>
            <a:gdLst/>
            <a:ahLst/>
            <a:cxnLst/>
            <a:rect l="l" t="t" r="r" b="b"/>
            <a:pathLst>
              <a:path w="627379" h="219710">
                <a:moveTo>
                  <a:pt x="86321" y="60134"/>
                </a:moveTo>
                <a:lnTo>
                  <a:pt x="82486" y="60134"/>
                </a:lnTo>
                <a:lnTo>
                  <a:pt x="80568" y="64008"/>
                </a:lnTo>
                <a:lnTo>
                  <a:pt x="70980" y="64008"/>
                </a:lnTo>
                <a:lnTo>
                  <a:pt x="67144" y="62064"/>
                </a:lnTo>
                <a:lnTo>
                  <a:pt x="59474" y="60134"/>
                </a:lnTo>
                <a:lnTo>
                  <a:pt x="53695" y="60134"/>
                </a:lnTo>
                <a:lnTo>
                  <a:pt x="40817" y="61912"/>
                </a:lnTo>
                <a:lnTo>
                  <a:pt x="31165" y="67157"/>
                </a:lnTo>
                <a:lnTo>
                  <a:pt x="25107" y="75679"/>
                </a:lnTo>
                <a:lnTo>
                  <a:pt x="23012" y="87287"/>
                </a:lnTo>
                <a:lnTo>
                  <a:pt x="24066" y="93497"/>
                </a:lnTo>
                <a:lnTo>
                  <a:pt x="27089" y="100622"/>
                </a:lnTo>
                <a:lnTo>
                  <a:pt x="31915" y="108826"/>
                </a:lnTo>
                <a:lnTo>
                  <a:pt x="44500" y="127495"/>
                </a:lnTo>
                <a:lnTo>
                  <a:pt x="48666" y="135039"/>
                </a:lnTo>
                <a:lnTo>
                  <a:pt x="51028" y="141490"/>
                </a:lnTo>
                <a:lnTo>
                  <a:pt x="51777" y="147396"/>
                </a:lnTo>
                <a:lnTo>
                  <a:pt x="50431" y="155346"/>
                </a:lnTo>
                <a:lnTo>
                  <a:pt x="46748" y="161467"/>
                </a:lnTo>
                <a:lnTo>
                  <a:pt x="41262" y="165404"/>
                </a:lnTo>
                <a:lnTo>
                  <a:pt x="34518" y="166801"/>
                </a:lnTo>
                <a:lnTo>
                  <a:pt x="25501" y="164896"/>
                </a:lnTo>
                <a:lnTo>
                  <a:pt x="18465" y="158800"/>
                </a:lnTo>
                <a:lnTo>
                  <a:pt x="13220" y="147980"/>
                </a:lnTo>
                <a:lnTo>
                  <a:pt x="9588" y="131889"/>
                </a:lnTo>
                <a:lnTo>
                  <a:pt x="5753" y="131889"/>
                </a:lnTo>
                <a:lnTo>
                  <a:pt x="0" y="172618"/>
                </a:lnTo>
                <a:lnTo>
                  <a:pt x="3835" y="172618"/>
                </a:lnTo>
                <a:lnTo>
                  <a:pt x="5753" y="168732"/>
                </a:lnTo>
                <a:lnTo>
                  <a:pt x="7670" y="166801"/>
                </a:lnTo>
                <a:lnTo>
                  <a:pt x="17259" y="166801"/>
                </a:lnTo>
                <a:lnTo>
                  <a:pt x="23012" y="168732"/>
                </a:lnTo>
                <a:lnTo>
                  <a:pt x="26847" y="170675"/>
                </a:lnTo>
                <a:lnTo>
                  <a:pt x="36436" y="170675"/>
                </a:lnTo>
                <a:lnTo>
                  <a:pt x="49923" y="168554"/>
                </a:lnTo>
                <a:lnTo>
                  <a:pt x="60896" y="162433"/>
                </a:lnTo>
                <a:lnTo>
                  <a:pt x="68275" y="152679"/>
                </a:lnTo>
                <a:lnTo>
                  <a:pt x="70980" y="139636"/>
                </a:lnTo>
                <a:lnTo>
                  <a:pt x="69900" y="132016"/>
                </a:lnTo>
                <a:lnTo>
                  <a:pt x="66662" y="123647"/>
                </a:lnTo>
                <a:lnTo>
                  <a:pt x="61264" y="114554"/>
                </a:lnTo>
                <a:lnTo>
                  <a:pt x="47548" y="96710"/>
                </a:lnTo>
                <a:lnTo>
                  <a:pt x="43383" y="89954"/>
                </a:lnTo>
                <a:lnTo>
                  <a:pt x="41021" y="84277"/>
                </a:lnTo>
                <a:lnTo>
                  <a:pt x="40271" y="79514"/>
                </a:lnTo>
                <a:lnTo>
                  <a:pt x="40271" y="71755"/>
                </a:lnTo>
                <a:lnTo>
                  <a:pt x="46024" y="65938"/>
                </a:lnTo>
                <a:lnTo>
                  <a:pt x="55613" y="65938"/>
                </a:lnTo>
                <a:lnTo>
                  <a:pt x="63512" y="67767"/>
                </a:lnTo>
                <a:lnTo>
                  <a:pt x="69773" y="73215"/>
                </a:lnTo>
                <a:lnTo>
                  <a:pt x="74244" y="82308"/>
                </a:lnTo>
                <a:lnTo>
                  <a:pt x="76733" y="95046"/>
                </a:lnTo>
                <a:lnTo>
                  <a:pt x="80568" y="95046"/>
                </a:lnTo>
                <a:lnTo>
                  <a:pt x="86321" y="60134"/>
                </a:lnTo>
                <a:close/>
              </a:path>
              <a:path w="627379" h="219710">
                <a:moveTo>
                  <a:pt x="149593" y="143522"/>
                </a:moveTo>
                <a:lnTo>
                  <a:pt x="145757" y="141579"/>
                </a:lnTo>
                <a:lnTo>
                  <a:pt x="140004" y="149352"/>
                </a:lnTo>
                <a:lnTo>
                  <a:pt x="132334" y="157111"/>
                </a:lnTo>
                <a:lnTo>
                  <a:pt x="128498" y="159042"/>
                </a:lnTo>
                <a:lnTo>
                  <a:pt x="124663" y="159042"/>
                </a:lnTo>
                <a:lnTo>
                  <a:pt x="122745" y="157111"/>
                </a:lnTo>
                <a:lnTo>
                  <a:pt x="122745" y="149352"/>
                </a:lnTo>
                <a:lnTo>
                  <a:pt x="124663" y="145453"/>
                </a:lnTo>
                <a:lnTo>
                  <a:pt x="124663" y="143522"/>
                </a:lnTo>
                <a:lnTo>
                  <a:pt x="126580" y="141579"/>
                </a:lnTo>
                <a:lnTo>
                  <a:pt x="126580" y="139636"/>
                </a:lnTo>
                <a:lnTo>
                  <a:pt x="147675" y="60134"/>
                </a:lnTo>
                <a:lnTo>
                  <a:pt x="121793" y="64490"/>
                </a:lnTo>
                <a:lnTo>
                  <a:pt x="114236" y="65582"/>
                </a:lnTo>
                <a:lnTo>
                  <a:pt x="107416" y="65938"/>
                </a:lnTo>
                <a:lnTo>
                  <a:pt x="107416" y="69824"/>
                </a:lnTo>
                <a:lnTo>
                  <a:pt x="120827" y="69824"/>
                </a:lnTo>
                <a:lnTo>
                  <a:pt x="122745" y="71755"/>
                </a:lnTo>
                <a:lnTo>
                  <a:pt x="122745" y="81445"/>
                </a:lnTo>
                <a:lnTo>
                  <a:pt x="120827" y="87287"/>
                </a:lnTo>
                <a:lnTo>
                  <a:pt x="109321" y="129946"/>
                </a:lnTo>
                <a:lnTo>
                  <a:pt x="103581" y="166801"/>
                </a:lnTo>
                <a:lnTo>
                  <a:pt x="107416" y="170675"/>
                </a:lnTo>
                <a:lnTo>
                  <a:pt x="115074" y="170675"/>
                </a:lnTo>
                <a:lnTo>
                  <a:pt x="123444" y="169430"/>
                </a:lnTo>
                <a:lnTo>
                  <a:pt x="131622" y="165100"/>
                </a:lnTo>
                <a:lnTo>
                  <a:pt x="137820" y="159042"/>
                </a:lnTo>
                <a:lnTo>
                  <a:pt x="140157" y="156768"/>
                </a:lnTo>
                <a:lnTo>
                  <a:pt x="149593" y="143522"/>
                </a:lnTo>
                <a:close/>
              </a:path>
              <a:path w="627379" h="219710">
                <a:moveTo>
                  <a:pt x="155346" y="13563"/>
                </a:moveTo>
                <a:lnTo>
                  <a:pt x="151511" y="7747"/>
                </a:lnTo>
                <a:lnTo>
                  <a:pt x="138087" y="7747"/>
                </a:lnTo>
                <a:lnTo>
                  <a:pt x="132334" y="13563"/>
                </a:lnTo>
                <a:lnTo>
                  <a:pt x="132334" y="29095"/>
                </a:lnTo>
                <a:lnTo>
                  <a:pt x="138087" y="32969"/>
                </a:lnTo>
                <a:lnTo>
                  <a:pt x="151511" y="32969"/>
                </a:lnTo>
                <a:lnTo>
                  <a:pt x="155346" y="27152"/>
                </a:lnTo>
                <a:lnTo>
                  <a:pt x="155346" y="13563"/>
                </a:lnTo>
                <a:close/>
              </a:path>
              <a:path w="627379" h="219710">
                <a:moveTo>
                  <a:pt x="331774" y="143522"/>
                </a:moveTo>
                <a:lnTo>
                  <a:pt x="327939" y="139636"/>
                </a:lnTo>
                <a:lnTo>
                  <a:pt x="326021" y="143522"/>
                </a:lnTo>
                <a:lnTo>
                  <a:pt x="324116" y="145453"/>
                </a:lnTo>
                <a:lnTo>
                  <a:pt x="322199" y="145453"/>
                </a:lnTo>
                <a:lnTo>
                  <a:pt x="316445" y="155168"/>
                </a:lnTo>
                <a:lnTo>
                  <a:pt x="310692" y="159042"/>
                </a:lnTo>
                <a:lnTo>
                  <a:pt x="304939" y="159042"/>
                </a:lnTo>
                <a:lnTo>
                  <a:pt x="303022" y="157111"/>
                </a:lnTo>
                <a:lnTo>
                  <a:pt x="303022" y="153238"/>
                </a:lnTo>
                <a:lnTo>
                  <a:pt x="304939" y="149352"/>
                </a:lnTo>
                <a:lnTo>
                  <a:pt x="306857" y="143522"/>
                </a:lnTo>
                <a:lnTo>
                  <a:pt x="322199" y="83388"/>
                </a:lnTo>
                <a:lnTo>
                  <a:pt x="324116" y="81445"/>
                </a:lnTo>
                <a:lnTo>
                  <a:pt x="324116" y="73698"/>
                </a:lnTo>
                <a:lnTo>
                  <a:pt x="324116" y="65938"/>
                </a:lnTo>
                <a:lnTo>
                  <a:pt x="318363" y="60134"/>
                </a:lnTo>
                <a:lnTo>
                  <a:pt x="304939" y="60134"/>
                </a:lnTo>
                <a:lnTo>
                  <a:pt x="299186" y="62064"/>
                </a:lnTo>
                <a:lnTo>
                  <a:pt x="266738" y="94856"/>
                </a:lnTo>
                <a:lnTo>
                  <a:pt x="255079" y="112483"/>
                </a:lnTo>
                <a:lnTo>
                  <a:pt x="259003" y="99098"/>
                </a:lnTo>
                <a:lnTo>
                  <a:pt x="262026" y="88239"/>
                </a:lnTo>
                <a:lnTo>
                  <a:pt x="263982" y="80302"/>
                </a:lnTo>
                <a:lnTo>
                  <a:pt x="264591" y="76123"/>
                </a:lnTo>
                <a:lnTo>
                  <a:pt x="264668" y="73698"/>
                </a:lnTo>
                <a:lnTo>
                  <a:pt x="264668" y="65938"/>
                </a:lnTo>
                <a:lnTo>
                  <a:pt x="258914" y="60134"/>
                </a:lnTo>
                <a:lnTo>
                  <a:pt x="251244" y="60134"/>
                </a:lnTo>
                <a:lnTo>
                  <a:pt x="239356" y="63131"/>
                </a:lnTo>
                <a:lnTo>
                  <a:pt x="226555" y="72491"/>
                </a:lnTo>
                <a:lnTo>
                  <a:pt x="212686" y="88760"/>
                </a:lnTo>
                <a:lnTo>
                  <a:pt x="197561" y="112483"/>
                </a:lnTo>
                <a:lnTo>
                  <a:pt x="210985" y="60134"/>
                </a:lnTo>
                <a:lnTo>
                  <a:pt x="201168" y="62433"/>
                </a:lnTo>
                <a:lnTo>
                  <a:pt x="192976" y="64008"/>
                </a:lnTo>
                <a:lnTo>
                  <a:pt x="170688" y="67881"/>
                </a:lnTo>
                <a:lnTo>
                  <a:pt x="170688" y="71755"/>
                </a:lnTo>
                <a:lnTo>
                  <a:pt x="184111" y="71755"/>
                </a:lnTo>
                <a:lnTo>
                  <a:pt x="186029" y="73698"/>
                </a:lnTo>
                <a:lnTo>
                  <a:pt x="186029" y="77571"/>
                </a:lnTo>
                <a:lnTo>
                  <a:pt x="184988" y="82918"/>
                </a:lnTo>
                <a:lnTo>
                  <a:pt x="182181" y="94856"/>
                </a:lnTo>
                <a:lnTo>
                  <a:pt x="177876" y="112483"/>
                </a:lnTo>
                <a:lnTo>
                  <a:pt x="172605" y="133832"/>
                </a:lnTo>
                <a:lnTo>
                  <a:pt x="169214" y="145834"/>
                </a:lnTo>
                <a:lnTo>
                  <a:pt x="165328" y="161112"/>
                </a:lnTo>
                <a:lnTo>
                  <a:pt x="163017" y="168732"/>
                </a:lnTo>
                <a:lnTo>
                  <a:pt x="180276" y="168732"/>
                </a:lnTo>
                <a:lnTo>
                  <a:pt x="188607" y="144221"/>
                </a:lnTo>
                <a:lnTo>
                  <a:pt x="194183" y="128257"/>
                </a:lnTo>
                <a:lnTo>
                  <a:pt x="215506" y="93345"/>
                </a:lnTo>
                <a:lnTo>
                  <a:pt x="241655" y="73698"/>
                </a:lnTo>
                <a:lnTo>
                  <a:pt x="243573" y="73698"/>
                </a:lnTo>
                <a:lnTo>
                  <a:pt x="245491" y="75628"/>
                </a:lnTo>
                <a:lnTo>
                  <a:pt x="245491" y="79514"/>
                </a:lnTo>
                <a:lnTo>
                  <a:pt x="244055" y="86080"/>
                </a:lnTo>
                <a:lnTo>
                  <a:pt x="239737" y="103022"/>
                </a:lnTo>
                <a:lnTo>
                  <a:pt x="232549" y="130517"/>
                </a:lnTo>
                <a:lnTo>
                  <a:pt x="222478" y="168732"/>
                </a:lnTo>
                <a:lnTo>
                  <a:pt x="241655" y="168732"/>
                </a:lnTo>
                <a:lnTo>
                  <a:pt x="248005" y="144221"/>
                </a:lnTo>
                <a:lnTo>
                  <a:pt x="253644" y="126796"/>
                </a:lnTo>
                <a:lnTo>
                  <a:pt x="259994" y="113372"/>
                </a:lnTo>
                <a:lnTo>
                  <a:pt x="260604" y="112483"/>
                </a:lnTo>
                <a:lnTo>
                  <a:pt x="268503" y="100850"/>
                </a:lnTo>
                <a:lnTo>
                  <a:pt x="277342" y="89242"/>
                </a:lnTo>
                <a:lnTo>
                  <a:pt x="286004" y="80721"/>
                </a:lnTo>
                <a:lnTo>
                  <a:pt x="293585" y="75488"/>
                </a:lnTo>
                <a:lnTo>
                  <a:pt x="299186" y="73698"/>
                </a:lnTo>
                <a:lnTo>
                  <a:pt x="303022" y="73698"/>
                </a:lnTo>
                <a:lnTo>
                  <a:pt x="304939" y="75628"/>
                </a:lnTo>
                <a:lnTo>
                  <a:pt x="304939" y="79514"/>
                </a:lnTo>
                <a:lnTo>
                  <a:pt x="303022" y="81445"/>
                </a:lnTo>
                <a:lnTo>
                  <a:pt x="303022" y="87287"/>
                </a:lnTo>
                <a:lnTo>
                  <a:pt x="287680" y="143522"/>
                </a:lnTo>
                <a:lnTo>
                  <a:pt x="285762" y="153238"/>
                </a:lnTo>
                <a:lnTo>
                  <a:pt x="285762" y="166801"/>
                </a:lnTo>
                <a:lnTo>
                  <a:pt x="289598" y="170675"/>
                </a:lnTo>
                <a:lnTo>
                  <a:pt x="295351" y="170675"/>
                </a:lnTo>
                <a:lnTo>
                  <a:pt x="303707" y="169189"/>
                </a:lnTo>
                <a:lnTo>
                  <a:pt x="311886" y="164617"/>
                </a:lnTo>
                <a:lnTo>
                  <a:pt x="317944" y="159042"/>
                </a:lnTo>
                <a:lnTo>
                  <a:pt x="320421" y="156768"/>
                </a:lnTo>
                <a:lnTo>
                  <a:pt x="329857" y="145453"/>
                </a:lnTo>
                <a:lnTo>
                  <a:pt x="331774" y="143522"/>
                </a:lnTo>
                <a:close/>
              </a:path>
              <a:path w="627379" h="219710">
                <a:moveTo>
                  <a:pt x="450684" y="91160"/>
                </a:moveTo>
                <a:lnTo>
                  <a:pt x="448627" y="78130"/>
                </a:lnTo>
                <a:lnTo>
                  <a:pt x="443649" y="69824"/>
                </a:lnTo>
                <a:lnTo>
                  <a:pt x="442785" y="68364"/>
                </a:lnTo>
                <a:lnTo>
                  <a:pt x="433705" y="62255"/>
                </a:lnTo>
                <a:lnTo>
                  <a:pt x="429602" y="61518"/>
                </a:lnTo>
                <a:lnTo>
                  <a:pt x="429602" y="91160"/>
                </a:lnTo>
                <a:lnTo>
                  <a:pt x="428244" y="104825"/>
                </a:lnTo>
                <a:lnTo>
                  <a:pt x="412330" y="145465"/>
                </a:lnTo>
                <a:lnTo>
                  <a:pt x="375907" y="166801"/>
                </a:lnTo>
                <a:lnTo>
                  <a:pt x="370154" y="166801"/>
                </a:lnTo>
                <a:lnTo>
                  <a:pt x="364401" y="162928"/>
                </a:lnTo>
                <a:lnTo>
                  <a:pt x="364401" y="157111"/>
                </a:lnTo>
                <a:lnTo>
                  <a:pt x="375729" y="114274"/>
                </a:lnTo>
                <a:lnTo>
                  <a:pt x="387159" y="87287"/>
                </a:lnTo>
                <a:lnTo>
                  <a:pt x="387286" y="86995"/>
                </a:lnTo>
                <a:lnTo>
                  <a:pt x="395084" y="77812"/>
                </a:lnTo>
                <a:lnTo>
                  <a:pt x="404304" y="71907"/>
                </a:lnTo>
                <a:lnTo>
                  <a:pt x="414261" y="69824"/>
                </a:lnTo>
                <a:lnTo>
                  <a:pt x="420700" y="72059"/>
                </a:lnTo>
                <a:lnTo>
                  <a:pt x="425526" y="76123"/>
                </a:lnTo>
                <a:lnTo>
                  <a:pt x="428548" y="82372"/>
                </a:lnTo>
                <a:lnTo>
                  <a:pt x="429602" y="91160"/>
                </a:lnTo>
                <a:lnTo>
                  <a:pt x="429602" y="61518"/>
                </a:lnTo>
                <a:lnTo>
                  <a:pt x="391452" y="74853"/>
                </a:lnTo>
                <a:lnTo>
                  <a:pt x="381660" y="87287"/>
                </a:lnTo>
                <a:lnTo>
                  <a:pt x="386461" y="67881"/>
                </a:lnTo>
                <a:lnTo>
                  <a:pt x="387413" y="64008"/>
                </a:lnTo>
                <a:lnTo>
                  <a:pt x="389331" y="60134"/>
                </a:lnTo>
                <a:lnTo>
                  <a:pt x="387413" y="60134"/>
                </a:lnTo>
                <a:lnTo>
                  <a:pt x="349059" y="65938"/>
                </a:lnTo>
                <a:lnTo>
                  <a:pt x="350977" y="69824"/>
                </a:lnTo>
                <a:lnTo>
                  <a:pt x="356730" y="69824"/>
                </a:lnTo>
                <a:lnTo>
                  <a:pt x="360565" y="67881"/>
                </a:lnTo>
                <a:lnTo>
                  <a:pt x="366318" y="71755"/>
                </a:lnTo>
                <a:lnTo>
                  <a:pt x="366204" y="76123"/>
                </a:lnTo>
                <a:lnTo>
                  <a:pt x="364705" y="82727"/>
                </a:lnTo>
                <a:lnTo>
                  <a:pt x="360565" y="98920"/>
                </a:lnTo>
                <a:lnTo>
                  <a:pt x="354990" y="120904"/>
                </a:lnTo>
                <a:lnTo>
                  <a:pt x="349059" y="145465"/>
                </a:lnTo>
                <a:lnTo>
                  <a:pt x="343725" y="163791"/>
                </a:lnTo>
                <a:lnTo>
                  <a:pt x="339471" y="180136"/>
                </a:lnTo>
                <a:lnTo>
                  <a:pt x="336664" y="193192"/>
                </a:lnTo>
                <a:lnTo>
                  <a:pt x="335635" y="201714"/>
                </a:lnTo>
                <a:lnTo>
                  <a:pt x="331774" y="211404"/>
                </a:lnTo>
                <a:lnTo>
                  <a:pt x="327939" y="215303"/>
                </a:lnTo>
                <a:lnTo>
                  <a:pt x="318363" y="215303"/>
                </a:lnTo>
                <a:lnTo>
                  <a:pt x="318363" y="219176"/>
                </a:lnTo>
                <a:lnTo>
                  <a:pt x="368236" y="219176"/>
                </a:lnTo>
                <a:lnTo>
                  <a:pt x="368236" y="215303"/>
                </a:lnTo>
                <a:lnTo>
                  <a:pt x="356730" y="215303"/>
                </a:lnTo>
                <a:lnTo>
                  <a:pt x="352894" y="213360"/>
                </a:lnTo>
                <a:lnTo>
                  <a:pt x="352894" y="207530"/>
                </a:lnTo>
                <a:lnTo>
                  <a:pt x="353593" y="203073"/>
                </a:lnTo>
                <a:lnTo>
                  <a:pt x="355536" y="193713"/>
                </a:lnTo>
                <a:lnTo>
                  <a:pt x="358559" y="181076"/>
                </a:lnTo>
                <a:lnTo>
                  <a:pt x="362483" y="166801"/>
                </a:lnTo>
                <a:lnTo>
                  <a:pt x="368236" y="170675"/>
                </a:lnTo>
                <a:lnTo>
                  <a:pt x="377825" y="170675"/>
                </a:lnTo>
                <a:lnTo>
                  <a:pt x="404583" y="163703"/>
                </a:lnTo>
                <a:lnTo>
                  <a:pt x="427926" y="145453"/>
                </a:lnTo>
                <a:lnTo>
                  <a:pt x="444423" y="119951"/>
                </a:lnTo>
                <a:lnTo>
                  <a:pt x="450684" y="91160"/>
                </a:lnTo>
                <a:close/>
              </a:path>
              <a:path w="627379" h="219710">
                <a:moveTo>
                  <a:pt x="527443" y="1930"/>
                </a:moveTo>
                <a:lnTo>
                  <a:pt x="525399" y="0"/>
                </a:lnTo>
                <a:lnTo>
                  <a:pt x="515950" y="2578"/>
                </a:lnTo>
                <a:lnTo>
                  <a:pt x="506984" y="4597"/>
                </a:lnTo>
                <a:lnTo>
                  <a:pt x="497636" y="6261"/>
                </a:lnTo>
                <a:lnTo>
                  <a:pt x="487045" y="7747"/>
                </a:lnTo>
                <a:lnTo>
                  <a:pt x="487045" y="11620"/>
                </a:lnTo>
                <a:lnTo>
                  <a:pt x="498551" y="11620"/>
                </a:lnTo>
                <a:lnTo>
                  <a:pt x="504431" y="13563"/>
                </a:lnTo>
                <a:lnTo>
                  <a:pt x="504431" y="19380"/>
                </a:lnTo>
                <a:lnTo>
                  <a:pt x="502386" y="21348"/>
                </a:lnTo>
                <a:lnTo>
                  <a:pt x="469861" y="151295"/>
                </a:lnTo>
                <a:lnTo>
                  <a:pt x="469861" y="153238"/>
                </a:lnTo>
                <a:lnTo>
                  <a:pt x="467944" y="157111"/>
                </a:lnTo>
                <a:lnTo>
                  <a:pt x="467944" y="166801"/>
                </a:lnTo>
                <a:lnTo>
                  <a:pt x="473722" y="170675"/>
                </a:lnTo>
                <a:lnTo>
                  <a:pt x="481393" y="170675"/>
                </a:lnTo>
                <a:lnTo>
                  <a:pt x="489775" y="169405"/>
                </a:lnTo>
                <a:lnTo>
                  <a:pt x="498132" y="164858"/>
                </a:lnTo>
                <a:lnTo>
                  <a:pt x="502069" y="160985"/>
                </a:lnTo>
                <a:lnTo>
                  <a:pt x="507199" y="155943"/>
                </a:lnTo>
                <a:lnTo>
                  <a:pt x="517728" y="141579"/>
                </a:lnTo>
                <a:lnTo>
                  <a:pt x="513892" y="137706"/>
                </a:lnTo>
                <a:lnTo>
                  <a:pt x="512102" y="141579"/>
                </a:lnTo>
                <a:lnTo>
                  <a:pt x="510057" y="143522"/>
                </a:lnTo>
                <a:lnTo>
                  <a:pt x="508266" y="147396"/>
                </a:lnTo>
                <a:lnTo>
                  <a:pt x="500595" y="157111"/>
                </a:lnTo>
                <a:lnTo>
                  <a:pt x="494715" y="160985"/>
                </a:lnTo>
                <a:lnTo>
                  <a:pt x="489089" y="160985"/>
                </a:lnTo>
                <a:lnTo>
                  <a:pt x="487045" y="159042"/>
                </a:lnTo>
                <a:lnTo>
                  <a:pt x="487045" y="155168"/>
                </a:lnTo>
                <a:lnTo>
                  <a:pt x="489089" y="151295"/>
                </a:lnTo>
                <a:lnTo>
                  <a:pt x="489089" y="145453"/>
                </a:lnTo>
                <a:lnTo>
                  <a:pt x="490880" y="143522"/>
                </a:lnTo>
                <a:lnTo>
                  <a:pt x="527443" y="1930"/>
                </a:lnTo>
                <a:close/>
              </a:path>
              <a:path w="627379" h="219710">
                <a:moveTo>
                  <a:pt x="627151" y="77571"/>
                </a:moveTo>
                <a:lnTo>
                  <a:pt x="625767" y="69938"/>
                </a:lnTo>
                <a:lnTo>
                  <a:pt x="622909" y="65938"/>
                </a:lnTo>
                <a:lnTo>
                  <a:pt x="621880" y="64490"/>
                </a:lnTo>
                <a:lnTo>
                  <a:pt x="615823" y="61214"/>
                </a:lnTo>
                <a:lnTo>
                  <a:pt x="611809" y="60667"/>
                </a:lnTo>
                <a:lnTo>
                  <a:pt x="611809" y="69824"/>
                </a:lnTo>
                <a:lnTo>
                  <a:pt x="611809" y="75628"/>
                </a:lnTo>
                <a:lnTo>
                  <a:pt x="584161" y="110058"/>
                </a:lnTo>
                <a:lnTo>
                  <a:pt x="559904" y="118325"/>
                </a:lnTo>
                <a:lnTo>
                  <a:pt x="563740" y="106667"/>
                </a:lnTo>
                <a:lnTo>
                  <a:pt x="571347" y="91313"/>
                </a:lnTo>
                <a:lnTo>
                  <a:pt x="581482" y="78308"/>
                </a:lnTo>
                <a:lnTo>
                  <a:pt x="592328" y="69303"/>
                </a:lnTo>
                <a:lnTo>
                  <a:pt x="602094" y="65938"/>
                </a:lnTo>
                <a:lnTo>
                  <a:pt x="607974" y="65938"/>
                </a:lnTo>
                <a:lnTo>
                  <a:pt x="611809" y="69824"/>
                </a:lnTo>
                <a:lnTo>
                  <a:pt x="611809" y="60667"/>
                </a:lnTo>
                <a:lnTo>
                  <a:pt x="558596" y="85102"/>
                </a:lnTo>
                <a:lnTo>
                  <a:pt x="535114" y="137706"/>
                </a:lnTo>
                <a:lnTo>
                  <a:pt x="537464" y="151041"/>
                </a:lnTo>
                <a:lnTo>
                  <a:pt x="543928" y="161467"/>
                </a:lnTo>
                <a:lnTo>
                  <a:pt x="553656" y="168249"/>
                </a:lnTo>
                <a:lnTo>
                  <a:pt x="565785" y="170675"/>
                </a:lnTo>
                <a:lnTo>
                  <a:pt x="578929" y="168922"/>
                </a:lnTo>
                <a:lnTo>
                  <a:pt x="592277" y="163893"/>
                </a:lnTo>
                <a:lnTo>
                  <a:pt x="597039" y="160985"/>
                </a:lnTo>
                <a:lnTo>
                  <a:pt x="605294" y="155943"/>
                </a:lnTo>
                <a:lnTo>
                  <a:pt x="617435" y="145453"/>
                </a:lnTo>
                <a:lnTo>
                  <a:pt x="613600" y="141579"/>
                </a:lnTo>
                <a:lnTo>
                  <a:pt x="602348" y="151168"/>
                </a:lnTo>
                <a:lnTo>
                  <a:pt x="593559" y="157111"/>
                </a:lnTo>
                <a:lnTo>
                  <a:pt x="586168" y="160134"/>
                </a:lnTo>
                <a:lnTo>
                  <a:pt x="579081" y="160985"/>
                </a:lnTo>
                <a:lnTo>
                  <a:pt x="569010" y="159258"/>
                </a:lnTo>
                <a:lnTo>
                  <a:pt x="561822" y="154444"/>
                </a:lnTo>
                <a:lnTo>
                  <a:pt x="557517" y="147078"/>
                </a:lnTo>
                <a:lnTo>
                  <a:pt x="556069" y="137706"/>
                </a:lnTo>
                <a:lnTo>
                  <a:pt x="556069" y="129946"/>
                </a:lnTo>
                <a:lnTo>
                  <a:pt x="558114" y="122199"/>
                </a:lnTo>
                <a:lnTo>
                  <a:pt x="565785" y="122199"/>
                </a:lnTo>
                <a:lnTo>
                  <a:pt x="580783" y="118325"/>
                </a:lnTo>
                <a:lnTo>
                  <a:pt x="590689" y="115760"/>
                </a:lnTo>
                <a:lnTo>
                  <a:pt x="610082" y="105702"/>
                </a:lnTo>
                <a:lnTo>
                  <a:pt x="622668" y="92722"/>
                </a:lnTo>
                <a:lnTo>
                  <a:pt x="627151" y="7757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4" name="object 94"/>
          <p:cNvPicPr/>
          <p:nvPr/>
        </p:nvPicPr>
        <p:blipFill>
          <a:blip r:embed="rId62" cstate="print"/>
          <a:stretch>
            <a:fillRect/>
          </a:stretch>
        </p:blipFill>
        <p:spPr>
          <a:xfrm>
            <a:off x="4295954" y="4062848"/>
            <a:ext cx="887918" cy="219181"/>
          </a:xfrm>
          <a:prstGeom prst="rect">
            <a:avLst/>
          </a:prstGeom>
        </p:spPr>
      </p:pic>
      <p:pic>
        <p:nvPicPr>
          <p:cNvPr id="95" name="object 95"/>
          <p:cNvPicPr/>
          <p:nvPr/>
        </p:nvPicPr>
        <p:blipFill>
          <a:blip r:embed="rId63" cstate="print"/>
          <a:stretch>
            <a:fillRect/>
          </a:stretch>
        </p:blipFill>
        <p:spPr>
          <a:xfrm>
            <a:off x="5304801" y="4062848"/>
            <a:ext cx="1307973" cy="188146"/>
          </a:xfrm>
          <a:prstGeom prst="rect">
            <a:avLst/>
          </a:prstGeom>
        </p:spPr>
      </p:pic>
      <p:grpSp>
        <p:nvGrpSpPr>
          <p:cNvPr id="96" name="object 96"/>
          <p:cNvGrpSpPr/>
          <p:nvPr/>
        </p:nvGrpSpPr>
        <p:grpSpPr>
          <a:xfrm>
            <a:off x="6735493" y="4062848"/>
            <a:ext cx="824865" cy="203835"/>
            <a:chOff x="6735493" y="4062848"/>
            <a:chExt cx="824865" cy="203835"/>
          </a:xfrm>
        </p:grpSpPr>
        <p:pic>
          <p:nvPicPr>
            <p:cNvPr id="97" name="object 97"/>
            <p:cNvPicPr/>
            <p:nvPr/>
          </p:nvPicPr>
          <p:blipFill>
            <a:blip r:embed="rId64" cstate="print"/>
            <a:stretch>
              <a:fillRect/>
            </a:stretch>
          </p:blipFill>
          <p:spPr>
            <a:xfrm>
              <a:off x="6735493" y="4122980"/>
              <a:ext cx="174362" cy="110546"/>
            </a:xfrm>
            <a:prstGeom prst="rect">
              <a:avLst/>
            </a:prstGeom>
          </p:spPr>
        </p:pic>
        <p:sp>
          <p:nvSpPr>
            <p:cNvPr id="98" name="object 98"/>
            <p:cNvSpPr/>
            <p:nvPr/>
          </p:nvSpPr>
          <p:spPr>
            <a:xfrm>
              <a:off x="6929019" y="4062856"/>
              <a:ext cx="631190" cy="203835"/>
            </a:xfrm>
            <a:custGeom>
              <a:avLst/>
              <a:gdLst/>
              <a:ahLst/>
              <a:cxnLst/>
              <a:rect l="l" t="t" r="r" b="b"/>
              <a:pathLst>
                <a:path w="631190" h="203835">
                  <a:moveTo>
                    <a:pt x="57785" y="1930"/>
                  </a:moveTo>
                  <a:lnTo>
                    <a:pt x="55740" y="0"/>
                  </a:lnTo>
                  <a:lnTo>
                    <a:pt x="46215" y="2578"/>
                  </a:lnTo>
                  <a:lnTo>
                    <a:pt x="37465" y="4597"/>
                  </a:lnTo>
                  <a:lnTo>
                    <a:pt x="19177" y="7747"/>
                  </a:lnTo>
                  <a:lnTo>
                    <a:pt x="19177" y="11620"/>
                  </a:lnTo>
                  <a:lnTo>
                    <a:pt x="30683" y="11620"/>
                  </a:lnTo>
                  <a:lnTo>
                    <a:pt x="34518" y="13563"/>
                  </a:lnTo>
                  <a:lnTo>
                    <a:pt x="34518" y="21348"/>
                  </a:lnTo>
                  <a:lnTo>
                    <a:pt x="0" y="151295"/>
                  </a:lnTo>
                  <a:lnTo>
                    <a:pt x="0" y="166801"/>
                  </a:lnTo>
                  <a:lnTo>
                    <a:pt x="3835" y="170675"/>
                  </a:lnTo>
                  <a:lnTo>
                    <a:pt x="11506" y="170675"/>
                  </a:lnTo>
                  <a:lnTo>
                    <a:pt x="20777" y="169405"/>
                  </a:lnTo>
                  <a:lnTo>
                    <a:pt x="29121" y="164858"/>
                  </a:lnTo>
                  <a:lnTo>
                    <a:pt x="37795" y="155943"/>
                  </a:lnTo>
                  <a:lnTo>
                    <a:pt x="48069" y="141579"/>
                  </a:lnTo>
                  <a:lnTo>
                    <a:pt x="46024" y="137706"/>
                  </a:lnTo>
                  <a:lnTo>
                    <a:pt x="40398" y="143522"/>
                  </a:lnTo>
                  <a:lnTo>
                    <a:pt x="38354" y="147396"/>
                  </a:lnTo>
                  <a:lnTo>
                    <a:pt x="30683" y="157111"/>
                  </a:lnTo>
                  <a:lnTo>
                    <a:pt x="26847" y="160985"/>
                  </a:lnTo>
                  <a:lnTo>
                    <a:pt x="19177" y="160985"/>
                  </a:lnTo>
                  <a:lnTo>
                    <a:pt x="17386" y="159042"/>
                  </a:lnTo>
                  <a:lnTo>
                    <a:pt x="17386" y="155168"/>
                  </a:lnTo>
                  <a:lnTo>
                    <a:pt x="21221" y="147396"/>
                  </a:lnTo>
                  <a:lnTo>
                    <a:pt x="21221" y="143522"/>
                  </a:lnTo>
                  <a:lnTo>
                    <a:pt x="57785" y="1930"/>
                  </a:lnTo>
                  <a:close/>
                </a:path>
                <a:path w="631190" h="203835">
                  <a:moveTo>
                    <a:pt x="157492" y="77571"/>
                  </a:moveTo>
                  <a:lnTo>
                    <a:pt x="142151" y="60617"/>
                  </a:lnTo>
                  <a:lnTo>
                    <a:pt x="142151" y="69824"/>
                  </a:lnTo>
                  <a:lnTo>
                    <a:pt x="142151" y="75628"/>
                  </a:lnTo>
                  <a:lnTo>
                    <a:pt x="114769" y="110058"/>
                  </a:lnTo>
                  <a:lnTo>
                    <a:pt x="90258" y="118325"/>
                  </a:lnTo>
                  <a:lnTo>
                    <a:pt x="94094" y="106667"/>
                  </a:lnTo>
                  <a:lnTo>
                    <a:pt x="102590" y="91313"/>
                  </a:lnTo>
                  <a:lnTo>
                    <a:pt x="112852" y="78308"/>
                  </a:lnTo>
                  <a:lnTo>
                    <a:pt x="123825" y="69303"/>
                  </a:lnTo>
                  <a:lnTo>
                    <a:pt x="134480" y="65938"/>
                  </a:lnTo>
                  <a:lnTo>
                    <a:pt x="138315" y="65938"/>
                  </a:lnTo>
                  <a:lnTo>
                    <a:pt x="142151" y="69824"/>
                  </a:lnTo>
                  <a:lnTo>
                    <a:pt x="142151" y="60617"/>
                  </a:lnTo>
                  <a:lnTo>
                    <a:pt x="88938" y="85102"/>
                  </a:lnTo>
                  <a:lnTo>
                    <a:pt x="65455" y="137706"/>
                  </a:lnTo>
                  <a:lnTo>
                    <a:pt x="67830" y="151041"/>
                  </a:lnTo>
                  <a:lnTo>
                    <a:pt x="74498" y="161467"/>
                  </a:lnTo>
                  <a:lnTo>
                    <a:pt x="84759" y="168249"/>
                  </a:lnTo>
                  <a:lnTo>
                    <a:pt x="97929" y="170675"/>
                  </a:lnTo>
                  <a:lnTo>
                    <a:pt x="111175" y="168922"/>
                  </a:lnTo>
                  <a:lnTo>
                    <a:pt x="124383" y="163893"/>
                  </a:lnTo>
                  <a:lnTo>
                    <a:pt x="128930" y="160985"/>
                  </a:lnTo>
                  <a:lnTo>
                    <a:pt x="136829" y="155943"/>
                  </a:lnTo>
                  <a:lnTo>
                    <a:pt x="147777" y="145453"/>
                  </a:lnTo>
                  <a:lnTo>
                    <a:pt x="145986" y="141579"/>
                  </a:lnTo>
                  <a:lnTo>
                    <a:pt x="133553" y="151168"/>
                  </a:lnTo>
                  <a:lnTo>
                    <a:pt x="124167" y="157111"/>
                  </a:lnTo>
                  <a:lnTo>
                    <a:pt x="116547" y="160134"/>
                  </a:lnTo>
                  <a:lnTo>
                    <a:pt x="109423" y="160985"/>
                  </a:lnTo>
                  <a:lnTo>
                    <a:pt x="100228" y="159258"/>
                  </a:lnTo>
                  <a:lnTo>
                    <a:pt x="92938" y="154444"/>
                  </a:lnTo>
                  <a:lnTo>
                    <a:pt x="88150" y="147078"/>
                  </a:lnTo>
                  <a:lnTo>
                    <a:pt x="86423" y="137706"/>
                  </a:lnTo>
                  <a:lnTo>
                    <a:pt x="86423" y="129946"/>
                  </a:lnTo>
                  <a:lnTo>
                    <a:pt x="88468" y="122199"/>
                  </a:lnTo>
                  <a:lnTo>
                    <a:pt x="96139" y="122199"/>
                  </a:lnTo>
                  <a:lnTo>
                    <a:pt x="111137" y="118325"/>
                  </a:lnTo>
                  <a:lnTo>
                    <a:pt x="121043" y="115760"/>
                  </a:lnTo>
                  <a:lnTo>
                    <a:pt x="140423" y="105702"/>
                  </a:lnTo>
                  <a:lnTo>
                    <a:pt x="153009" y="92722"/>
                  </a:lnTo>
                  <a:lnTo>
                    <a:pt x="157492" y="77571"/>
                  </a:lnTo>
                  <a:close/>
                </a:path>
                <a:path w="631190" h="203835">
                  <a:moveTo>
                    <a:pt x="266661" y="65938"/>
                  </a:moveTo>
                  <a:lnTo>
                    <a:pt x="261035" y="60134"/>
                  </a:lnTo>
                  <a:lnTo>
                    <a:pt x="247484" y="60134"/>
                  </a:lnTo>
                  <a:lnTo>
                    <a:pt x="243649" y="64008"/>
                  </a:lnTo>
                  <a:lnTo>
                    <a:pt x="243649" y="71755"/>
                  </a:lnTo>
                  <a:lnTo>
                    <a:pt x="245694" y="75628"/>
                  </a:lnTo>
                  <a:lnTo>
                    <a:pt x="249529" y="79514"/>
                  </a:lnTo>
                  <a:lnTo>
                    <a:pt x="253365" y="81445"/>
                  </a:lnTo>
                  <a:lnTo>
                    <a:pt x="255155" y="83388"/>
                  </a:lnTo>
                  <a:lnTo>
                    <a:pt x="255155" y="87287"/>
                  </a:lnTo>
                  <a:lnTo>
                    <a:pt x="252209" y="98526"/>
                  </a:lnTo>
                  <a:lnTo>
                    <a:pt x="244424" y="113220"/>
                  </a:lnTo>
                  <a:lnTo>
                    <a:pt x="233375" y="129006"/>
                  </a:lnTo>
                  <a:lnTo>
                    <a:pt x="220637" y="143522"/>
                  </a:lnTo>
                  <a:lnTo>
                    <a:pt x="212979" y="151295"/>
                  </a:lnTo>
                  <a:lnTo>
                    <a:pt x="211874" y="128981"/>
                  </a:lnTo>
                  <a:lnTo>
                    <a:pt x="210972" y="113220"/>
                  </a:lnTo>
                  <a:lnTo>
                    <a:pt x="203923" y="70764"/>
                  </a:lnTo>
                  <a:lnTo>
                    <a:pt x="199682" y="60134"/>
                  </a:lnTo>
                  <a:lnTo>
                    <a:pt x="195846" y="60134"/>
                  </a:lnTo>
                  <a:lnTo>
                    <a:pt x="190246" y="61582"/>
                  </a:lnTo>
                  <a:lnTo>
                    <a:pt x="175602" y="64490"/>
                  </a:lnTo>
                  <a:lnTo>
                    <a:pt x="168998" y="65938"/>
                  </a:lnTo>
                  <a:lnTo>
                    <a:pt x="168998" y="69824"/>
                  </a:lnTo>
                  <a:lnTo>
                    <a:pt x="174625" y="69824"/>
                  </a:lnTo>
                  <a:lnTo>
                    <a:pt x="180873" y="70789"/>
                  </a:lnTo>
                  <a:lnTo>
                    <a:pt x="185267" y="74663"/>
                  </a:lnTo>
                  <a:lnTo>
                    <a:pt x="188175" y="82918"/>
                  </a:lnTo>
                  <a:lnTo>
                    <a:pt x="189966" y="96977"/>
                  </a:lnTo>
                  <a:lnTo>
                    <a:pt x="192493" y="111950"/>
                  </a:lnTo>
                  <a:lnTo>
                    <a:pt x="194335" y="130924"/>
                  </a:lnTo>
                  <a:lnTo>
                    <a:pt x="195465" y="149898"/>
                  </a:lnTo>
                  <a:lnTo>
                    <a:pt x="195846" y="164858"/>
                  </a:lnTo>
                  <a:lnTo>
                    <a:pt x="195846" y="172618"/>
                  </a:lnTo>
                  <a:lnTo>
                    <a:pt x="197637" y="172618"/>
                  </a:lnTo>
                  <a:lnTo>
                    <a:pt x="205765" y="168122"/>
                  </a:lnTo>
                  <a:lnTo>
                    <a:pt x="218059" y="155638"/>
                  </a:lnTo>
                  <a:lnTo>
                    <a:pt x="221589" y="151295"/>
                  </a:lnTo>
                  <a:lnTo>
                    <a:pt x="233553" y="136601"/>
                  </a:lnTo>
                  <a:lnTo>
                    <a:pt x="257822" y="102057"/>
                  </a:lnTo>
                  <a:lnTo>
                    <a:pt x="266534" y="74663"/>
                  </a:lnTo>
                  <a:lnTo>
                    <a:pt x="266661" y="65938"/>
                  </a:lnTo>
                  <a:close/>
                </a:path>
                <a:path w="631190" h="203835">
                  <a:moveTo>
                    <a:pt x="387591" y="143522"/>
                  </a:moveTo>
                  <a:lnTo>
                    <a:pt x="385546" y="141579"/>
                  </a:lnTo>
                  <a:lnTo>
                    <a:pt x="381711" y="145453"/>
                  </a:lnTo>
                  <a:lnTo>
                    <a:pt x="379920" y="147396"/>
                  </a:lnTo>
                  <a:lnTo>
                    <a:pt x="377875" y="149352"/>
                  </a:lnTo>
                  <a:lnTo>
                    <a:pt x="370205" y="157111"/>
                  </a:lnTo>
                  <a:lnTo>
                    <a:pt x="368414" y="159042"/>
                  </a:lnTo>
                  <a:lnTo>
                    <a:pt x="362534" y="159042"/>
                  </a:lnTo>
                  <a:lnTo>
                    <a:pt x="362546" y="155130"/>
                  </a:lnTo>
                  <a:lnTo>
                    <a:pt x="364261" y="145453"/>
                  </a:lnTo>
                  <a:lnTo>
                    <a:pt x="367309" y="131889"/>
                  </a:lnTo>
                  <a:lnTo>
                    <a:pt x="368833" y="125107"/>
                  </a:lnTo>
                  <a:lnTo>
                    <a:pt x="375589" y="97345"/>
                  </a:lnTo>
                  <a:lnTo>
                    <a:pt x="381736" y="73698"/>
                  </a:lnTo>
                  <a:lnTo>
                    <a:pt x="383667" y="66281"/>
                  </a:lnTo>
                  <a:lnTo>
                    <a:pt x="383755" y="64008"/>
                  </a:lnTo>
                  <a:lnTo>
                    <a:pt x="385546" y="60134"/>
                  </a:lnTo>
                  <a:lnTo>
                    <a:pt x="383755" y="60134"/>
                  </a:lnTo>
                  <a:lnTo>
                    <a:pt x="368414" y="62064"/>
                  </a:lnTo>
                  <a:lnTo>
                    <a:pt x="364578" y="73698"/>
                  </a:lnTo>
                  <a:lnTo>
                    <a:pt x="362534" y="65938"/>
                  </a:lnTo>
                  <a:lnTo>
                    <a:pt x="360743" y="64096"/>
                  </a:lnTo>
                  <a:lnTo>
                    <a:pt x="360743" y="71755"/>
                  </a:lnTo>
                  <a:lnTo>
                    <a:pt x="360743" y="81445"/>
                  </a:lnTo>
                  <a:lnTo>
                    <a:pt x="343700" y="133286"/>
                  </a:lnTo>
                  <a:lnTo>
                    <a:pt x="316522" y="159042"/>
                  </a:lnTo>
                  <a:lnTo>
                    <a:pt x="301180" y="159042"/>
                  </a:lnTo>
                  <a:lnTo>
                    <a:pt x="295554" y="151295"/>
                  </a:lnTo>
                  <a:lnTo>
                    <a:pt x="295554" y="141579"/>
                  </a:lnTo>
                  <a:lnTo>
                    <a:pt x="308381" y="100406"/>
                  </a:lnTo>
                  <a:lnTo>
                    <a:pt x="331952" y="70065"/>
                  </a:lnTo>
                  <a:lnTo>
                    <a:pt x="347192" y="65938"/>
                  </a:lnTo>
                  <a:lnTo>
                    <a:pt x="354863" y="65938"/>
                  </a:lnTo>
                  <a:lnTo>
                    <a:pt x="360743" y="71755"/>
                  </a:lnTo>
                  <a:lnTo>
                    <a:pt x="360743" y="64096"/>
                  </a:lnTo>
                  <a:lnTo>
                    <a:pt x="356908" y="60134"/>
                  </a:lnTo>
                  <a:lnTo>
                    <a:pt x="345401" y="60134"/>
                  </a:lnTo>
                  <a:lnTo>
                    <a:pt x="320814" y="67703"/>
                  </a:lnTo>
                  <a:lnTo>
                    <a:pt x="298615" y="87287"/>
                  </a:lnTo>
                  <a:lnTo>
                    <a:pt x="282562" y="114122"/>
                  </a:lnTo>
                  <a:lnTo>
                    <a:pt x="276377" y="143522"/>
                  </a:lnTo>
                  <a:lnTo>
                    <a:pt x="278091" y="155130"/>
                  </a:lnTo>
                  <a:lnTo>
                    <a:pt x="283019" y="163652"/>
                  </a:lnTo>
                  <a:lnTo>
                    <a:pt x="290830" y="168884"/>
                  </a:lnTo>
                  <a:lnTo>
                    <a:pt x="301180" y="170675"/>
                  </a:lnTo>
                  <a:lnTo>
                    <a:pt x="313042" y="168986"/>
                  </a:lnTo>
                  <a:lnTo>
                    <a:pt x="323773" y="162915"/>
                  </a:lnTo>
                  <a:lnTo>
                    <a:pt x="327507" y="159042"/>
                  </a:lnTo>
                  <a:lnTo>
                    <a:pt x="335229" y="151041"/>
                  </a:lnTo>
                  <a:lnTo>
                    <a:pt x="349237" y="131889"/>
                  </a:lnTo>
                  <a:lnTo>
                    <a:pt x="346710" y="143802"/>
                  </a:lnTo>
                  <a:lnTo>
                    <a:pt x="344868" y="151536"/>
                  </a:lnTo>
                  <a:lnTo>
                    <a:pt x="343738" y="156718"/>
                  </a:lnTo>
                  <a:lnTo>
                    <a:pt x="343357" y="160985"/>
                  </a:lnTo>
                  <a:lnTo>
                    <a:pt x="343357" y="168732"/>
                  </a:lnTo>
                  <a:lnTo>
                    <a:pt x="347192" y="170675"/>
                  </a:lnTo>
                  <a:lnTo>
                    <a:pt x="353072" y="170675"/>
                  </a:lnTo>
                  <a:lnTo>
                    <a:pt x="360019" y="169710"/>
                  </a:lnTo>
                  <a:lnTo>
                    <a:pt x="367360" y="165823"/>
                  </a:lnTo>
                  <a:lnTo>
                    <a:pt x="374624" y="159042"/>
                  </a:lnTo>
                  <a:lnTo>
                    <a:pt x="376199" y="157581"/>
                  </a:lnTo>
                  <a:lnTo>
                    <a:pt x="387591" y="143522"/>
                  </a:lnTo>
                  <a:close/>
                </a:path>
                <a:path w="631190" h="203835">
                  <a:moveTo>
                    <a:pt x="510311" y="143522"/>
                  </a:moveTo>
                  <a:lnTo>
                    <a:pt x="506476" y="139636"/>
                  </a:lnTo>
                  <a:lnTo>
                    <a:pt x="500595" y="145453"/>
                  </a:lnTo>
                  <a:lnTo>
                    <a:pt x="492925" y="155168"/>
                  </a:lnTo>
                  <a:lnTo>
                    <a:pt x="489089" y="159042"/>
                  </a:lnTo>
                  <a:lnTo>
                    <a:pt x="483463" y="159042"/>
                  </a:lnTo>
                  <a:lnTo>
                    <a:pt x="481418" y="157111"/>
                  </a:lnTo>
                  <a:lnTo>
                    <a:pt x="481418" y="153238"/>
                  </a:lnTo>
                  <a:lnTo>
                    <a:pt x="485254" y="139636"/>
                  </a:lnTo>
                  <a:lnTo>
                    <a:pt x="498805" y="89230"/>
                  </a:lnTo>
                  <a:lnTo>
                    <a:pt x="500595" y="83388"/>
                  </a:lnTo>
                  <a:lnTo>
                    <a:pt x="502640" y="79514"/>
                  </a:lnTo>
                  <a:lnTo>
                    <a:pt x="502640" y="71755"/>
                  </a:lnTo>
                  <a:lnTo>
                    <a:pt x="502640" y="65938"/>
                  </a:lnTo>
                  <a:lnTo>
                    <a:pt x="494969" y="60134"/>
                  </a:lnTo>
                  <a:lnTo>
                    <a:pt x="485254" y="60134"/>
                  </a:lnTo>
                  <a:lnTo>
                    <a:pt x="473595" y="63157"/>
                  </a:lnTo>
                  <a:lnTo>
                    <a:pt x="461060" y="72732"/>
                  </a:lnTo>
                  <a:lnTo>
                    <a:pt x="446747" y="89573"/>
                  </a:lnTo>
                  <a:lnTo>
                    <a:pt x="429780" y="114427"/>
                  </a:lnTo>
                  <a:lnTo>
                    <a:pt x="445109" y="60134"/>
                  </a:lnTo>
                  <a:lnTo>
                    <a:pt x="436321" y="61607"/>
                  </a:lnTo>
                  <a:lnTo>
                    <a:pt x="418833" y="65303"/>
                  </a:lnTo>
                  <a:lnTo>
                    <a:pt x="404723" y="67881"/>
                  </a:lnTo>
                  <a:lnTo>
                    <a:pt x="404723" y="71755"/>
                  </a:lnTo>
                  <a:lnTo>
                    <a:pt x="418274" y="71755"/>
                  </a:lnTo>
                  <a:lnTo>
                    <a:pt x="422109" y="73698"/>
                  </a:lnTo>
                  <a:lnTo>
                    <a:pt x="422109" y="79514"/>
                  </a:lnTo>
                  <a:lnTo>
                    <a:pt x="420065" y="81445"/>
                  </a:lnTo>
                  <a:lnTo>
                    <a:pt x="420065" y="83388"/>
                  </a:lnTo>
                  <a:lnTo>
                    <a:pt x="397052" y="168732"/>
                  </a:lnTo>
                  <a:lnTo>
                    <a:pt x="416229" y="168732"/>
                  </a:lnTo>
                  <a:lnTo>
                    <a:pt x="423341" y="145135"/>
                  </a:lnTo>
                  <a:lnTo>
                    <a:pt x="428498" y="129705"/>
                  </a:lnTo>
                  <a:lnTo>
                    <a:pt x="433260" y="118287"/>
                  </a:lnTo>
                  <a:lnTo>
                    <a:pt x="435254" y="114427"/>
                  </a:lnTo>
                  <a:lnTo>
                    <a:pt x="439229" y="106667"/>
                  </a:lnTo>
                  <a:lnTo>
                    <a:pt x="450049" y="92214"/>
                  </a:lnTo>
                  <a:lnTo>
                    <a:pt x="459625" y="81216"/>
                  </a:lnTo>
                  <a:lnTo>
                    <a:pt x="468134" y="74218"/>
                  </a:lnTo>
                  <a:lnTo>
                    <a:pt x="475792" y="71755"/>
                  </a:lnTo>
                  <a:lnTo>
                    <a:pt x="479628" y="71755"/>
                  </a:lnTo>
                  <a:lnTo>
                    <a:pt x="481418" y="75628"/>
                  </a:lnTo>
                  <a:lnTo>
                    <a:pt x="481418" y="83388"/>
                  </a:lnTo>
                  <a:lnTo>
                    <a:pt x="479628" y="91160"/>
                  </a:lnTo>
                  <a:lnTo>
                    <a:pt x="477583" y="98920"/>
                  </a:lnTo>
                  <a:lnTo>
                    <a:pt x="468122" y="139636"/>
                  </a:lnTo>
                  <a:lnTo>
                    <a:pt x="464286" y="151295"/>
                  </a:lnTo>
                  <a:lnTo>
                    <a:pt x="464286" y="166801"/>
                  </a:lnTo>
                  <a:lnTo>
                    <a:pt x="468122" y="170675"/>
                  </a:lnTo>
                  <a:lnTo>
                    <a:pt x="475792" y="170675"/>
                  </a:lnTo>
                  <a:lnTo>
                    <a:pt x="483590" y="169430"/>
                  </a:lnTo>
                  <a:lnTo>
                    <a:pt x="490842" y="165100"/>
                  </a:lnTo>
                  <a:lnTo>
                    <a:pt x="496912" y="159042"/>
                  </a:lnTo>
                  <a:lnTo>
                    <a:pt x="499198" y="156768"/>
                  </a:lnTo>
                  <a:lnTo>
                    <a:pt x="510311" y="143522"/>
                  </a:lnTo>
                  <a:close/>
                </a:path>
                <a:path w="631190" h="203835">
                  <a:moveTo>
                    <a:pt x="588797" y="64008"/>
                  </a:moveTo>
                  <a:lnTo>
                    <a:pt x="569620" y="64008"/>
                  </a:lnTo>
                  <a:lnTo>
                    <a:pt x="575500" y="38785"/>
                  </a:lnTo>
                  <a:lnTo>
                    <a:pt x="575500" y="34912"/>
                  </a:lnTo>
                  <a:lnTo>
                    <a:pt x="571665" y="34912"/>
                  </a:lnTo>
                  <a:lnTo>
                    <a:pt x="569620" y="36842"/>
                  </a:lnTo>
                  <a:lnTo>
                    <a:pt x="561886" y="45720"/>
                  </a:lnTo>
                  <a:lnTo>
                    <a:pt x="553389" y="54063"/>
                  </a:lnTo>
                  <a:lnTo>
                    <a:pt x="544893" y="60579"/>
                  </a:lnTo>
                  <a:lnTo>
                    <a:pt x="537159" y="64008"/>
                  </a:lnTo>
                  <a:lnTo>
                    <a:pt x="531279" y="65938"/>
                  </a:lnTo>
                  <a:lnTo>
                    <a:pt x="529488" y="67881"/>
                  </a:lnTo>
                  <a:lnTo>
                    <a:pt x="529488" y="69824"/>
                  </a:lnTo>
                  <a:lnTo>
                    <a:pt x="531279" y="71755"/>
                  </a:lnTo>
                  <a:lnTo>
                    <a:pt x="548652" y="71755"/>
                  </a:lnTo>
                  <a:lnTo>
                    <a:pt x="531279" y="139636"/>
                  </a:lnTo>
                  <a:lnTo>
                    <a:pt x="531279" y="141579"/>
                  </a:lnTo>
                  <a:lnTo>
                    <a:pt x="529488" y="141579"/>
                  </a:lnTo>
                  <a:lnTo>
                    <a:pt x="529488" y="143522"/>
                  </a:lnTo>
                  <a:lnTo>
                    <a:pt x="527443" y="151295"/>
                  </a:lnTo>
                  <a:lnTo>
                    <a:pt x="525653" y="160985"/>
                  </a:lnTo>
                  <a:lnTo>
                    <a:pt x="525653" y="166801"/>
                  </a:lnTo>
                  <a:lnTo>
                    <a:pt x="531279" y="170675"/>
                  </a:lnTo>
                  <a:lnTo>
                    <a:pt x="537159" y="170675"/>
                  </a:lnTo>
                  <a:lnTo>
                    <a:pt x="571665" y="141579"/>
                  </a:lnTo>
                  <a:lnTo>
                    <a:pt x="567829" y="139636"/>
                  </a:lnTo>
                  <a:lnTo>
                    <a:pt x="560527" y="149225"/>
                  </a:lnTo>
                  <a:lnTo>
                    <a:pt x="555371" y="155168"/>
                  </a:lnTo>
                  <a:lnTo>
                    <a:pt x="551649" y="158203"/>
                  </a:lnTo>
                  <a:lnTo>
                    <a:pt x="548652" y="159042"/>
                  </a:lnTo>
                  <a:lnTo>
                    <a:pt x="546608" y="159042"/>
                  </a:lnTo>
                  <a:lnTo>
                    <a:pt x="544830" y="157111"/>
                  </a:lnTo>
                  <a:lnTo>
                    <a:pt x="544830" y="153238"/>
                  </a:lnTo>
                  <a:lnTo>
                    <a:pt x="565785" y="71755"/>
                  </a:lnTo>
                  <a:lnTo>
                    <a:pt x="587006" y="71755"/>
                  </a:lnTo>
                  <a:lnTo>
                    <a:pt x="588797" y="64008"/>
                  </a:lnTo>
                  <a:close/>
                </a:path>
                <a:path w="631190" h="203835">
                  <a:moveTo>
                    <a:pt x="630986" y="164858"/>
                  </a:moveTo>
                  <a:lnTo>
                    <a:pt x="629602" y="156616"/>
                  </a:lnTo>
                  <a:lnTo>
                    <a:pt x="625703" y="149834"/>
                  </a:lnTo>
                  <a:lnTo>
                    <a:pt x="619658" y="145211"/>
                  </a:lnTo>
                  <a:lnTo>
                    <a:pt x="611809" y="143522"/>
                  </a:lnTo>
                  <a:lnTo>
                    <a:pt x="604139" y="143522"/>
                  </a:lnTo>
                  <a:lnTo>
                    <a:pt x="596468" y="149352"/>
                  </a:lnTo>
                  <a:lnTo>
                    <a:pt x="596468" y="164858"/>
                  </a:lnTo>
                  <a:lnTo>
                    <a:pt x="602348" y="170675"/>
                  </a:lnTo>
                  <a:lnTo>
                    <a:pt x="615645" y="170675"/>
                  </a:lnTo>
                  <a:lnTo>
                    <a:pt x="617689" y="168732"/>
                  </a:lnTo>
                  <a:lnTo>
                    <a:pt x="619480" y="168732"/>
                  </a:lnTo>
                  <a:lnTo>
                    <a:pt x="621525" y="170675"/>
                  </a:lnTo>
                  <a:lnTo>
                    <a:pt x="621525" y="172618"/>
                  </a:lnTo>
                  <a:lnTo>
                    <a:pt x="620395" y="178739"/>
                  </a:lnTo>
                  <a:lnTo>
                    <a:pt x="616915" y="185229"/>
                  </a:lnTo>
                  <a:lnTo>
                    <a:pt x="610958" y="191719"/>
                  </a:lnTo>
                  <a:lnTo>
                    <a:pt x="602348" y="197840"/>
                  </a:lnTo>
                  <a:lnTo>
                    <a:pt x="604139" y="203644"/>
                  </a:lnTo>
                  <a:lnTo>
                    <a:pt x="614807" y="196494"/>
                  </a:lnTo>
                  <a:lnTo>
                    <a:pt x="623316" y="187159"/>
                  </a:lnTo>
                  <a:lnTo>
                    <a:pt x="628942" y="176377"/>
                  </a:lnTo>
                  <a:lnTo>
                    <a:pt x="630301" y="168732"/>
                  </a:lnTo>
                  <a:lnTo>
                    <a:pt x="630986" y="16485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9" name="object 99"/>
          <p:cNvSpPr/>
          <p:nvPr/>
        </p:nvSpPr>
        <p:spPr>
          <a:xfrm>
            <a:off x="1612912" y="4359605"/>
            <a:ext cx="884555" cy="203835"/>
          </a:xfrm>
          <a:custGeom>
            <a:avLst/>
            <a:gdLst/>
            <a:ahLst/>
            <a:cxnLst/>
            <a:rect l="l" t="t" r="r" b="b"/>
            <a:pathLst>
              <a:path w="884555" h="203835">
                <a:moveTo>
                  <a:pt x="109321" y="89230"/>
                </a:moveTo>
                <a:lnTo>
                  <a:pt x="88226" y="61607"/>
                </a:lnTo>
                <a:lnTo>
                  <a:pt x="88226" y="93103"/>
                </a:lnTo>
                <a:lnTo>
                  <a:pt x="85915" y="107391"/>
                </a:lnTo>
                <a:lnTo>
                  <a:pt x="61366" y="151295"/>
                </a:lnTo>
                <a:lnTo>
                  <a:pt x="30683" y="166814"/>
                </a:lnTo>
                <a:lnTo>
                  <a:pt x="23012" y="166814"/>
                </a:lnTo>
                <a:lnTo>
                  <a:pt x="19177" y="162941"/>
                </a:lnTo>
                <a:lnTo>
                  <a:pt x="19177" y="157111"/>
                </a:lnTo>
                <a:lnTo>
                  <a:pt x="30505" y="115112"/>
                </a:lnTo>
                <a:lnTo>
                  <a:pt x="40652" y="96989"/>
                </a:lnTo>
                <a:lnTo>
                  <a:pt x="45885" y="88138"/>
                </a:lnTo>
                <a:lnTo>
                  <a:pt x="53936" y="79044"/>
                </a:lnTo>
                <a:lnTo>
                  <a:pt x="62357" y="73596"/>
                </a:lnTo>
                <a:lnTo>
                  <a:pt x="70967" y="71780"/>
                </a:lnTo>
                <a:lnTo>
                  <a:pt x="77711" y="73202"/>
                </a:lnTo>
                <a:lnTo>
                  <a:pt x="83185" y="77355"/>
                </a:lnTo>
                <a:lnTo>
                  <a:pt x="86868" y="84048"/>
                </a:lnTo>
                <a:lnTo>
                  <a:pt x="88226" y="93103"/>
                </a:lnTo>
                <a:lnTo>
                  <a:pt x="88226" y="61607"/>
                </a:lnTo>
                <a:lnTo>
                  <a:pt x="44958" y="79781"/>
                </a:lnTo>
                <a:lnTo>
                  <a:pt x="32600" y="96989"/>
                </a:lnTo>
                <a:lnTo>
                  <a:pt x="46748" y="48018"/>
                </a:lnTo>
                <a:lnTo>
                  <a:pt x="52298" y="28257"/>
                </a:lnTo>
                <a:lnTo>
                  <a:pt x="59461" y="1943"/>
                </a:lnTo>
                <a:lnTo>
                  <a:pt x="57543" y="0"/>
                </a:lnTo>
                <a:lnTo>
                  <a:pt x="40754" y="2908"/>
                </a:lnTo>
                <a:lnTo>
                  <a:pt x="31648" y="4368"/>
                </a:lnTo>
                <a:lnTo>
                  <a:pt x="21094" y="5816"/>
                </a:lnTo>
                <a:lnTo>
                  <a:pt x="21094" y="9690"/>
                </a:lnTo>
                <a:lnTo>
                  <a:pt x="34518" y="11633"/>
                </a:lnTo>
                <a:lnTo>
                  <a:pt x="36449" y="11633"/>
                </a:lnTo>
                <a:lnTo>
                  <a:pt x="36449" y="19405"/>
                </a:lnTo>
                <a:lnTo>
                  <a:pt x="34518" y="23291"/>
                </a:lnTo>
                <a:lnTo>
                  <a:pt x="34518" y="27165"/>
                </a:lnTo>
                <a:lnTo>
                  <a:pt x="32600" y="29108"/>
                </a:lnTo>
                <a:lnTo>
                  <a:pt x="32600" y="34912"/>
                </a:lnTo>
                <a:lnTo>
                  <a:pt x="0" y="157111"/>
                </a:lnTo>
                <a:lnTo>
                  <a:pt x="0" y="159054"/>
                </a:lnTo>
                <a:lnTo>
                  <a:pt x="2908" y="163334"/>
                </a:lnTo>
                <a:lnTo>
                  <a:pt x="10312" y="167055"/>
                </a:lnTo>
                <a:lnTo>
                  <a:pt x="20231" y="169697"/>
                </a:lnTo>
                <a:lnTo>
                  <a:pt x="30683" y="170700"/>
                </a:lnTo>
                <a:lnTo>
                  <a:pt x="45872" y="166814"/>
                </a:lnTo>
                <a:lnTo>
                  <a:pt x="59156" y="163423"/>
                </a:lnTo>
                <a:lnTo>
                  <a:pt x="84391" y="144513"/>
                </a:lnTo>
                <a:lnTo>
                  <a:pt x="102425" y="118325"/>
                </a:lnTo>
                <a:lnTo>
                  <a:pt x="109321" y="89230"/>
                </a:lnTo>
                <a:close/>
              </a:path>
              <a:path w="884555" h="203835">
                <a:moveTo>
                  <a:pt x="230149" y="95046"/>
                </a:moveTo>
                <a:lnTo>
                  <a:pt x="227457" y="80594"/>
                </a:lnTo>
                <a:lnTo>
                  <a:pt x="220078" y="69596"/>
                </a:lnTo>
                <a:lnTo>
                  <a:pt x="214376" y="65951"/>
                </a:lnTo>
                <a:lnTo>
                  <a:pt x="209105" y="62585"/>
                </a:lnTo>
                <a:lnTo>
                  <a:pt x="209054" y="89230"/>
                </a:lnTo>
                <a:lnTo>
                  <a:pt x="207683" y="103505"/>
                </a:lnTo>
                <a:lnTo>
                  <a:pt x="189865" y="147421"/>
                </a:lnTo>
                <a:lnTo>
                  <a:pt x="161099" y="166814"/>
                </a:lnTo>
                <a:lnTo>
                  <a:pt x="153250" y="165087"/>
                </a:lnTo>
                <a:lnTo>
                  <a:pt x="147193" y="160274"/>
                </a:lnTo>
                <a:lnTo>
                  <a:pt x="143294" y="152908"/>
                </a:lnTo>
                <a:lnTo>
                  <a:pt x="141922" y="143535"/>
                </a:lnTo>
                <a:lnTo>
                  <a:pt x="143294" y="129844"/>
                </a:lnTo>
                <a:lnTo>
                  <a:pt x="161099" y="87287"/>
                </a:lnTo>
                <a:lnTo>
                  <a:pt x="191770" y="65951"/>
                </a:lnTo>
                <a:lnTo>
                  <a:pt x="199326" y="67411"/>
                </a:lnTo>
                <a:lnTo>
                  <a:pt x="204736" y="71780"/>
                </a:lnTo>
                <a:lnTo>
                  <a:pt x="207975" y="79044"/>
                </a:lnTo>
                <a:lnTo>
                  <a:pt x="209054" y="89230"/>
                </a:lnTo>
                <a:lnTo>
                  <a:pt x="209054" y="62585"/>
                </a:lnTo>
                <a:lnTo>
                  <a:pt x="168859" y="66802"/>
                </a:lnTo>
                <a:lnTo>
                  <a:pt x="129006" y="109232"/>
                </a:lnTo>
                <a:lnTo>
                  <a:pt x="122745" y="137718"/>
                </a:lnTo>
                <a:lnTo>
                  <a:pt x="125171" y="151879"/>
                </a:lnTo>
                <a:lnTo>
                  <a:pt x="132092" y="162204"/>
                </a:lnTo>
                <a:lnTo>
                  <a:pt x="142976" y="168541"/>
                </a:lnTo>
                <a:lnTo>
                  <a:pt x="157264" y="170700"/>
                </a:lnTo>
                <a:lnTo>
                  <a:pt x="169849" y="169545"/>
                </a:lnTo>
                <a:lnTo>
                  <a:pt x="178600" y="166814"/>
                </a:lnTo>
                <a:lnTo>
                  <a:pt x="181711" y="165849"/>
                </a:lnTo>
                <a:lnTo>
                  <a:pt x="214769" y="136779"/>
                </a:lnTo>
                <a:lnTo>
                  <a:pt x="228384" y="108712"/>
                </a:lnTo>
                <a:lnTo>
                  <a:pt x="230149" y="95046"/>
                </a:lnTo>
                <a:close/>
              </a:path>
              <a:path w="884555" h="203835">
                <a:moveTo>
                  <a:pt x="352894" y="141605"/>
                </a:moveTo>
                <a:lnTo>
                  <a:pt x="350977" y="139661"/>
                </a:lnTo>
                <a:lnTo>
                  <a:pt x="342430" y="149364"/>
                </a:lnTo>
                <a:lnTo>
                  <a:pt x="336816" y="155181"/>
                </a:lnTo>
                <a:lnTo>
                  <a:pt x="332892" y="158203"/>
                </a:lnTo>
                <a:lnTo>
                  <a:pt x="329857" y="159054"/>
                </a:lnTo>
                <a:lnTo>
                  <a:pt x="327939" y="159054"/>
                </a:lnTo>
                <a:lnTo>
                  <a:pt x="328028" y="152844"/>
                </a:lnTo>
                <a:lnTo>
                  <a:pt x="331774" y="135788"/>
                </a:lnTo>
                <a:lnTo>
                  <a:pt x="338340" y="110566"/>
                </a:lnTo>
                <a:lnTo>
                  <a:pt x="350977" y="62077"/>
                </a:lnTo>
                <a:lnTo>
                  <a:pt x="333692" y="62077"/>
                </a:lnTo>
                <a:lnTo>
                  <a:pt x="319557" y="100139"/>
                </a:lnTo>
                <a:lnTo>
                  <a:pt x="296062" y="137782"/>
                </a:lnTo>
                <a:lnTo>
                  <a:pt x="272338" y="159054"/>
                </a:lnTo>
                <a:lnTo>
                  <a:pt x="268503" y="159054"/>
                </a:lnTo>
                <a:lnTo>
                  <a:pt x="266585" y="155181"/>
                </a:lnTo>
                <a:lnTo>
                  <a:pt x="266611" y="149237"/>
                </a:lnTo>
                <a:lnTo>
                  <a:pt x="289598" y="60134"/>
                </a:lnTo>
                <a:lnTo>
                  <a:pt x="279311" y="62687"/>
                </a:lnTo>
                <a:lnTo>
                  <a:pt x="270662" y="64503"/>
                </a:lnTo>
                <a:lnTo>
                  <a:pt x="262356" y="65595"/>
                </a:lnTo>
                <a:lnTo>
                  <a:pt x="253161" y="65951"/>
                </a:lnTo>
                <a:lnTo>
                  <a:pt x="253161" y="69837"/>
                </a:lnTo>
                <a:lnTo>
                  <a:pt x="262750" y="69837"/>
                </a:lnTo>
                <a:lnTo>
                  <a:pt x="264668" y="71780"/>
                </a:lnTo>
                <a:lnTo>
                  <a:pt x="266585" y="71780"/>
                </a:lnTo>
                <a:lnTo>
                  <a:pt x="266573" y="85382"/>
                </a:lnTo>
                <a:lnTo>
                  <a:pt x="262750" y="93103"/>
                </a:lnTo>
                <a:lnTo>
                  <a:pt x="255079" y="128028"/>
                </a:lnTo>
                <a:lnTo>
                  <a:pt x="247408" y="166814"/>
                </a:lnTo>
                <a:lnTo>
                  <a:pt x="253161" y="170700"/>
                </a:lnTo>
                <a:lnTo>
                  <a:pt x="260832" y="170700"/>
                </a:lnTo>
                <a:lnTo>
                  <a:pt x="273354" y="168122"/>
                </a:lnTo>
                <a:lnTo>
                  <a:pt x="285902" y="159054"/>
                </a:lnTo>
                <a:lnTo>
                  <a:pt x="286232" y="158813"/>
                </a:lnTo>
                <a:lnTo>
                  <a:pt x="301282" y="140423"/>
                </a:lnTo>
                <a:lnTo>
                  <a:pt x="320268" y="110566"/>
                </a:lnTo>
                <a:lnTo>
                  <a:pt x="315239" y="128778"/>
                </a:lnTo>
                <a:lnTo>
                  <a:pt x="311645" y="142811"/>
                </a:lnTo>
                <a:lnTo>
                  <a:pt x="309486" y="152844"/>
                </a:lnTo>
                <a:lnTo>
                  <a:pt x="308864" y="158203"/>
                </a:lnTo>
                <a:lnTo>
                  <a:pt x="308762" y="166814"/>
                </a:lnTo>
                <a:lnTo>
                  <a:pt x="312597" y="170700"/>
                </a:lnTo>
                <a:lnTo>
                  <a:pt x="320268" y="170700"/>
                </a:lnTo>
                <a:lnTo>
                  <a:pt x="328066" y="169697"/>
                </a:lnTo>
                <a:lnTo>
                  <a:pt x="335140" y="165608"/>
                </a:lnTo>
                <a:lnTo>
                  <a:pt x="340918" y="159054"/>
                </a:lnTo>
                <a:lnTo>
                  <a:pt x="342938" y="156781"/>
                </a:lnTo>
                <a:lnTo>
                  <a:pt x="352894" y="141605"/>
                </a:lnTo>
                <a:close/>
              </a:path>
              <a:path w="884555" h="203835">
                <a:moveTo>
                  <a:pt x="475615" y="143535"/>
                </a:moveTo>
                <a:lnTo>
                  <a:pt x="471779" y="139661"/>
                </a:lnTo>
                <a:lnTo>
                  <a:pt x="467944" y="147421"/>
                </a:lnTo>
                <a:lnTo>
                  <a:pt x="456438" y="159054"/>
                </a:lnTo>
                <a:lnTo>
                  <a:pt x="450684" y="159054"/>
                </a:lnTo>
                <a:lnTo>
                  <a:pt x="448767" y="157111"/>
                </a:lnTo>
                <a:lnTo>
                  <a:pt x="448767" y="153238"/>
                </a:lnTo>
                <a:lnTo>
                  <a:pt x="452602" y="139661"/>
                </a:lnTo>
                <a:lnTo>
                  <a:pt x="466026" y="89230"/>
                </a:lnTo>
                <a:lnTo>
                  <a:pt x="467944" y="83413"/>
                </a:lnTo>
                <a:lnTo>
                  <a:pt x="467944" y="73710"/>
                </a:lnTo>
                <a:lnTo>
                  <a:pt x="467944" y="65951"/>
                </a:lnTo>
                <a:lnTo>
                  <a:pt x="462191" y="60134"/>
                </a:lnTo>
                <a:lnTo>
                  <a:pt x="452602" y="60134"/>
                </a:lnTo>
                <a:lnTo>
                  <a:pt x="440918" y="63169"/>
                </a:lnTo>
                <a:lnTo>
                  <a:pt x="428155" y="72745"/>
                </a:lnTo>
                <a:lnTo>
                  <a:pt x="413232" y="89598"/>
                </a:lnTo>
                <a:lnTo>
                  <a:pt x="395084" y="114452"/>
                </a:lnTo>
                <a:lnTo>
                  <a:pt x="412330" y="60134"/>
                </a:lnTo>
                <a:lnTo>
                  <a:pt x="403352" y="61620"/>
                </a:lnTo>
                <a:lnTo>
                  <a:pt x="385368" y="65316"/>
                </a:lnTo>
                <a:lnTo>
                  <a:pt x="372071" y="67894"/>
                </a:lnTo>
                <a:lnTo>
                  <a:pt x="372071" y="71780"/>
                </a:lnTo>
                <a:lnTo>
                  <a:pt x="385495" y="71780"/>
                </a:lnTo>
                <a:lnTo>
                  <a:pt x="387413" y="73710"/>
                </a:lnTo>
                <a:lnTo>
                  <a:pt x="387413" y="83413"/>
                </a:lnTo>
                <a:lnTo>
                  <a:pt x="364401" y="168757"/>
                </a:lnTo>
                <a:lnTo>
                  <a:pt x="381660" y="168757"/>
                </a:lnTo>
                <a:lnTo>
                  <a:pt x="388785" y="145173"/>
                </a:lnTo>
                <a:lnTo>
                  <a:pt x="394119" y="129959"/>
                </a:lnTo>
                <a:lnTo>
                  <a:pt x="399453" y="119113"/>
                </a:lnTo>
                <a:lnTo>
                  <a:pt x="402628" y="114452"/>
                </a:lnTo>
                <a:lnTo>
                  <a:pt x="406590" y="108623"/>
                </a:lnTo>
                <a:lnTo>
                  <a:pt x="417398" y="93357"/>
                </a:lnTo>
                <a:lnTo>
                  <a:pt x="426961" y="82448"/>
                </a:lnTo>
                <a:lnTo>
                  <a:pt x="435432" y="75895"/>
                </a:lnTo>
                <a:lnTo>
                  <a:pt x="443014" y="73710"/>
                </a:lnTo>
                <a:lnTo>
                  <a:pt x="446849" y="73710"/>
                </a:lnTo>
                <a:lnTo>
                  <a:pt x="448767" y="75653"/>
                </a:lnTo>
                <a:lnTo>
                  <a:pt x="448767" y="83413"/>
                </a:lnTo>
                <a:lnTo>
                  <a:pt x="444931" y="98933"/>
                </a:lnTo>
                <a:lnTo>
                  <a:pt x="433425" y="139661"/>
                </a:lnTo>
                <a:lnTo>
                  <a:pt x="431507" y="151295"/>
                </a:lnTo>
                <a:lnTo>
                  <a:pt x="429590" y="155181"/>
                </a:lnTo>
                <a:lnTo>
                  <a:pt x="429590" y="166814"/>
                </a:lnTo>
                <a:lnTo>
                  <a:pt x="433425" y="170700"/>
                </a:lnTo>
                <a:lnTo>
                  <a:pt x="441096" y="170700"/>
                </a:lnTo>
                <a:lnTo>
                  <a:pt x="448919" y="169722"/>
                </a:lnTo>
                <a:lnTo>
                  <a:pt x="456196" y="165849"/>
                </a:lnTo>
                <a:lnTo>
                  <a:pt x="463080" y="159054"/>
                </a:lnTo>
                <a:lnTo>
                  <a:pt x="464553" y="157607"/>
                </a:lnTo>
                <a:lnTo>
                  <a:pt x="475615" y="143535"/>
                </a:lnTo>
                <a:close/>
              </a:path>
              <a:path w="884555" h="203835">
                <a:moveTo>
                  <a:pt x="611784" y="1943"/>
                </a:moveTo>
                <a:lnTo>
                  <a:pt x="609866" y="0"/>
                </a:lnTo>
                <a:lnTo>
                  <a:pt x="600659" y="2273"/>
                </a:lnTo>
                <a:lnTo>
                  <a:pt x="592366" y="3644"/>
                </a:lnTo>
                <a:lnTo>
                  <a:pt x="573430" y="5816"/>
                </a:lnTo>
                <a:lnTo>
                  <a:pt x="573430" y="9690"/>
                </a:lnTo>
                <a:lnTo>
                  <a:pt x="586854" y="11633"/>
                </a:lnTo>
                <a:lnTo>
                  <a:pt x="586854" y="21348"/>
                </a:lnTo>
                <a:lnTo>
                  <a:pt x="584936" y="34912"/>
                </a:lnTo>
                <a:lnTo>
                  <a:pt x="573430" y="73710"/>
                </a:lnTo>
                <a:lnTo>
                  <a:pt x="571893" y="65951"/>
                </a:lnTo>
                <a:lnTo>
                  <a:pt x="571512" y="64020"/>
                </a:lnTo>
                <a:lnTo>
                  <a:pt x="569595" y="62077"/>
                </a:lnTo>
                <a:lnTo>
                  <a:pt x="569595" y="71780"/>
                </a:lnTo>
                <a:lnTo>
                  <a:pt x="569595" y="79527"/>
                </a:lnTo>
                <a:lnTo>
                  <a:pt x="565340" y="108318"/>
                </a:lnTo>
                <a:lnTo>
                  <a:pt x="554253" y="133845"/>
                </a:lnTo>
                <a:lnTo>
                  <a:pt x="538861" y="152082"/>
                </a:lnTo>
                <a:lnTo>
                  <a:pt x="521652" y="159054"/>
                </a:lnTo>
                <a:lnTo>
                  <a:pt x="513994" y="159054"/>
                </a:lnTo>
                <a:lnTo>
                  <a:pt x="508241" y="153238"/>
                </a:lnTo>
                <a:lnTo>
                  <a:pt x="508241" y="143535"/>
                </a:lnTo>
                <a:lnTo>
                  <a:pt x="524421" y="92265"/>
                </a:lnTo>
                <a:lnTo>
                  <a:pt x="553148" y="66687"/>
                </a:lnTo>
                <a:lnTo>
                  <a:pt x="558088" y="65951"/>
                </a:lnTo>
                <a:lnTo>
                  <a:pt x="565759" y="65951"/>
                </a:lnTo>
                <a:lnTo>
                  <a:pt x="569595" y="71780"/>
                </a:lnTo>
                <a:lnTo>
                  <a:pt x="569595" y="62077"/>
                </a:lnTo>
                <a:lnTo>
                  <a:pt x="567677" y="60134"/>
                </a:lnTo>
                <a:lnTo>
                  <a:pt x="558088" y="60134"/>
                </a:lnTo>
                <a:lnTo>
                  <a:pt x="533247" y="67983"/>
                </a:lnTo>
                <a:lnTo>
                  <a:pt x="510387" y="88023"/>
                </a:lnTo>
                <a:lnTo>
                  <a:pt x="493649" y="114960"/>
                </a:lnTo>
                <a:lnTo>
                  <a:pt x="487146" y="143535"/>
                </a:lnTo>
                <a:lnTo>
                  <a:pt x="488886" y="155143"/>
                </a:lnTo>
                <a:lnTo>
                  <a:pt x="493852" y="163664"/>
                </a:lnTo>
                <a:lnTo>
                  <a:pt x="501700" y="168910"/>
                </a:lnTo>
                <a:lnTo>
                  <a:pt x="512076" y="170700"/>
                </a:lnTo>
                <a:lnTo>
                  <a:pt x="523811" y="169125"/>
                </a:lnTo>
                <a:lnTo>
                  <a:pt x="534123" y="163906"/>
                </a:lnTo>
                <a:lnTo>
                  <a:pt x="539343" y="159054"/>
                </a:lnTo>
                <a:lnTo>
                  <a:pt x="544423" y="154330"/>
                </a:lnTo>
                <a:lnTo>
                  <a:pt x="556171" y="139661"/>
                </a:lnTo>
                <a:lnTo>
                  <a:pt x="552335" y="151295"/>
                </a:lnTo>
                <a:lnTo>
                  <a:pt x="552335" y="166814"/>
                </a:lnTo>
                <a:lnTo>
                  <a:pt x="556171" y="172631"/>
                </a:lnTo>
                <a:lnTo>
                  <a:pt x="563841" y="172631"/>
                </a:lnTo>
                <a:lnTo>
                  <a:pt x="571398" y="170815"/>
                </a:lnTo>
                <a:lnTo>
                  <a:pt x="579666" y="165366"/>
                </a:lnTo>
                <a:lnTo>
                  <a:pt x="585889" y="159054"/>
                </a:lnTo>
                <a:lnTo>
                  <a:pt x="588645" y="156273"/>
                </a:lnTo>
                <a:lnTo>
                  <a:pt x="598360" y="143535"/>
                </a:lnTo>
                <a:lnTo>
                  <a:pt x="596442" y="141605"/>
                </a:lnTo>
                <a:lnTo>
                  <a:pt x="588022" y="150876"/>
                </a:lnTo>
                <a:lnTo>
                  <a:pt x="582295" y="156146"/>
                </a:lnTo>
                <a:lnTo>
                  <a:pt x="578370" y="158508"/>
                </a:lnTo>
                <a:lnTo>
                  <a:pt x="575348" y="159054"/>
                </a:lnTo>
                <a:lnTo>
                  <a:pt x="573430" y="159054"/>
                </a:lnTo>
                <a:lnTo>
                  <a:pt x="571512" y="157111"/>
                </a:lnTo>
                <a:lnTo>
                  <a:pt x="571512" y="153238"/>
                </a:lnTo>
                <a:lnTo>
                  <a:pt x="572833" y="146850"/>
                </a:lnTo>
                <a:lnTo>
                  <a:pt x="574586" y="139661"/>
                </a:lnTo>
                <a:lnTo>
                  <a:pt x="576300" y="132626"/>
                </a:lnTo>
                <a:lnTo>
                  <a:pt x="581215" y="113690"/>
                </a:lnTo>
                <a:lnTo>
                  <a:pt x="586854" y="93103"/>
                </a:lnTo>
                <a:lnTo>
                  <a:pt x="592099" y="76682"/>
                </a:lnTo>
                <a:lnTo>
                  <a:pt x="592886" y="73710"/>
                </a:lnTo>
                <a:lnTo>
                  <a:pt x="597154" y="57708"/>
                </a:lnTo>
                <a:lnTo>
                  <a:pt x="603300" y="33642"/>
                </a:lnTo>
                <a:lnTo>
                  <a:pt x="611784" y="1943"/>
                </a:lnTo>
                <a:close/>
              </a:path>
              <a:path w="884555" h="203835">
                <a:moveTo>
                  <a:pt x="705764" y="77597"/>
                </a:moveTo>
                <a:lnTo>
                  <a:pt x="704380" y="69951"/>
                </a:lnTo>
                <a:lnTo>
                  <a:pt x="701522" y="65951"/>
                </a:lnTo>
                <a:lnTo>
                  <a:pt x="700493" y="64503"/>
                </a:lnTo>
                <a:lnTo>
                  <a:pt x="694436" y="61226"/>
                </a:lnTo>
                <a:lnTo>
                  <a:pt x="688505" y="60413"/>
                </a:lnTo>
                <a:lnTo>
                  <a:pt x="688505" y="69837"/>
                </a:lnTo>
                <a:lnTo>
                  <a:pt x="688505" y="75653"/>
                </a:lnTo>
                <a:lnTo>
                  <a:pt x="662139" y="110083"/>
                </a:lnTo>
                <a:lnTo>
                  <a:pt x="638644" y="118325"/>
                </a:lnTo>
                <a:lnTo>
                  <a:pt x="642480" y="106692"/>
                </a:lnTo>
                <a:lnTo>
                  <a:pt x="650100" y="91325"/>
                </a:lnTo>
                <a:lnTo>
                  <a:pt x="660222" y="78320"/>
                </a:lnTo>
                <a:lnTo>
                  <a:pt x="671068" y="69316"/>
                </a:lnTo>
                <a:lnTo>
                  <a:pt x="680834" y="65951"/>
                </a:lnTo>
                <a:lnTo>
                  <a:pt x="686587" y="65951"/>
                </a:lnTo>
                <a:lnTo>
                  <a:pt x="688505" y="69837"/>
                </a:lnTo>
                <a:lnTo>
                  <a:pt x="688505" y="60413"/>
                </a:lnTo>
                <a:lnTo>
                  <a:pt x="635520" y="85115"/>
                </a:lnTo>
                <a:lnTo>
                  <a:pt x="611784" y="137718"/>
                </a:lnTo>
                <a:lnTo>
                  <a:pt x="614184" y="151053"/>
                </a:lnTo>
                <a:lnTo>
                  <a:pt x="620903" y="161480"/>
                </a:lnTo>
                <a:lnTo>
                  <a:pt x="631215" y="168275"/>
                </a:lnTo>
                <a:lnTo>
                  <a:pt x="644398" y="170700"/>
                </a:lnTo>
                <a:lnTo>
                  <a:pt x="657618" y="168935"/>
                </a:lnTo>
                <a:lnTo>
                  <a:pt x="671004" y="163906"/>
                </a:lnTo>
                <a:lnTo>
                  <a:pt x="675779" y="160997"/>
                </a:lnTo>
                <a:lnTo>
                  <a:pt x="684034" y="155968"/>
                </a:lnTo>
                <a:lnTo>
                  <a:pt x="696175" y="145478"/>
                </a:lnTo>
                <a:lnTo>
                  <a:pt x="692340" y="141605"/>
                </a:lnTo>
                <a:lnTo>
                  <a:pt x="680986" y="151180"/>
                </a:lnTo>
                <a:lnTo>
                  <a:pt x="671969" y="157124"/>
                </a:lnTo>
                <a:lnTo>
                  <a:pt x="664032" y="160147"/>
                </a:lnTo>
                <a:lnTo>
                  <a:pt x="655904" y="160997"/>
                </a:lnTo>
                <a:lnTo>
                  <a:pt x="646950" y="159270"/>
                </a:lnTo>
                <a:lnTo>
                  <a:pt x="640334" y="154457"/>
                </a:lnTo>
                <a:lnTo>
                  <a:pt x="636219" y="147091"/>
                </a:lnTo>
                <a:lnTo>
                  <a:pt x="634809" y="137718"/>
                </a:lnTo>
                <a:lnTo>
                  <a:pt x="634809" y="131902"/>
                </a:lnTo>
                <a:lnTo>
                  <a:pt x="636727" y="122199"/>
                </a:lnTo>
                <a:lnTo>
                  <a:pt x="642480" y="122199"/>
                </a:lnTo>
                <a:lnTo>
                  <a:pt x="657733" y="118325"/>
                </a:lnTo>
                <a:lnTo>
                  <a:pt x="667740" y="115785"/>
                </a:lnTo>
                <a:lnTo>
                  <a:pt x="687781" y="105714"/>
                </a:lnTo>
                <a:lnTo>
                  <a:pt x="701001" y="92748"/>
                </a:lnTo>
                <a:lnTo>
                  <a:pt x="705764" y="77597"/>
                </a:lnTo>
                <a:close/>
              </a:path>
              <a:path w="884555" h="203835">
                <a:moveTo>
                  <a:pt x="841933" y="1943"/>
                </a:moveTo>
                <a:lnTo>
                  <a:pt x="840016" y="0"/>
                </a:lnTo>
                <a:lnTo>
                  <a:pt x="831621" y="2273"/>
                </a:lnTo>
                <a:lnTo>
                  <a:pt x="823226" y="3644"/>
                </a:lnTo>
                <a:lnTo>
                  <a:pt x="803579" y="5816"/>
                </a:lnTo>
                <a:lnTo>
                  <a:pt x="803579" y="9690"/>
                </a:lnTo>
                <a:lnTo>
                  <a:pt x="817003" y="11633"/>
                </a:lnTo>
                <a:lnTo>
                  <a:pt x="818921" y="11633"/>
                </a:lnTo>
                <a:lnTo>
                  <a:pt x="818921" y="21348"/>
                </a:lnTo>
                <a:lnTo>
                  <a:pt x="815086" y="34912"/>
                </a:lnTo>
                <a:lnTo>
                  <a:pt x="803579" y="73710"/>
                </a:lnTo>
                <a:lnTo>
                  <a:pt x="802043" y="65951"/>
                </a:lnTo>
                <a:lnTo>
                  <a:pt x="801662" y="64020"/>
                </a:lnTo>
                <a:lnTo>
                  <a:pt x="799744" y="62077"/>
                </a:lnTo>
                <a:lnTo>
                  <a:pt x="799744" y="71780"/>
                </a:lnTo>
                <a:lnTo>
                  <a:pt x="799744" y="79527"/>
                </a:lnTo>
                <a:lnTo>
                  <a:pt x="795489" y="108318"/>
                </a:lnTo>
                <a:lnTo>
                  <a:pt x="784402" y="133845"/>
                </a:lnTo>
                <a:lnTo>
                  <a:pt x="768997" y="152082"/>
                </a:lnTo>
                <a:lnTo>
                  <a:pt x="751776" y="159054"/>
                </a:lnTo>
                <a:lnTo>
                  <a:pt x="744105" y="159054"/>
                </a:lnTo>
                <a:lnTo>
                  <a:pt x="738352" y="153238"/>
                </a:lnTo>
                <a:lnTo>
                  <a:pt x="738352" y="143535"/>
                </a:lnTo>
                <a:lnTo>
                  <a:pt x="755357" y="92265"/>
                </a:lnTo>
                <a:lnTo>
                  <a:pt x="784136" y="66687"/>
                </a:lnTo>
                <a:lnTo>
                  <a:pt x="790155" y="65951"/>
                </a:lnTo>
                <a:lnTo>
                  <a:pt x="795909" y="65951"/>
                </a:lnTo>
                <a:lnTo>
                  <a:pt x="799744" y="71780"/>
                </a:lnTo>
                <a:lnTo>
                  <a:pt x="799744" y="62077"/>
                </a:lnTo>
                <a:lnTo>
                  <a:pt x="797826" y="60134"/>
                </a:lnTo>
                <a:lnTo>
                  <a:pt x="788238" y="60134"/>
                </a:lnTo>
                <a:lnTo>
                  <a:pt x="764197" y="67983"/>
                </a:lnTo>
                <a:lnTo>
                  <a:pt x="741235" y="88023"/>
                </a:lnTo>
                <a:lnTo>
                  <a:pt x="724039" y="114960"/>
                </a:lnTo>
                <a:lnTo>
                  <a:pt x="717270" y="143535"/>
                </a:lnTo>
                <a:lnTo>
                  <a:pt x="718997" y="155143"/>
                </a:lnTo>
                <a:lnTo>
                  <a:pt x="723976" y="163664"/>
                </a:lnTo>
                <a:lnTo>
                  <a:pt x="731824" y="168910"/>
                </a:lnTo>
                <a:lnTo>
                  <a:pt x="742188" y="170700"/>
                </a:lnTo>
                <a:lnTo>
                  <a:pt x="754227" y="169125"/>
                </a:lnTo>
                <a:lnTo>
                  <a:pt x="764984" y="163906"/>
                </a:lnTo>
                <a:lnTo>
                  <a:pt x="770255" y="159054"/>
                </a:lnTo>
                <a:lnTo>
                  <a:pt x="775385" y="154330"/>
                </a:lnTo>
                <a:lnTo>
                  <a:pt x="786320" y="139661"/>
                </a:lnTo>
                <a:lnTo>
                  <a:pt x="784479" y="150876"/>
                </a:lnTo>
                <a:lnTo>
                  <a:pt x="784402" y="166814"/>
                </a:lnTo>
                <a:lnTo>
                  <a:pt x="788238" y="172631"/>
                </a:lnTo>
                <a:lnTo>
                  <a:pt x="793991" y="172631"/>
                </a:lnTo>
                <a:lnTo>
                  <a:pt x="801814" y="170815"/>
                </a:lnTo>
                <a:lnTo>
                  <a:pt x="810526" y="165366"/>
                </a:lnTo>
                <a:lnTo>
                  <a:pt x="816825" y="159054"/>
                </a:lnTo>
                <a:lnTo>
                  <a:pt x="819607" y="156273"/>
                </a:lnTo>
                <a:lnTo>
                  <a:pt x="828509" y="143535"/>
                </a:lnTo>
                <a:lnTo>
                  <a:pt x="826592" y="141605"/>
                </a:lnTo>
                <a:lnTo>
                  <a:pt x="818464" y="150876"/>
                </a:lnTo>
                <a:lnTo>
                  <a:pt x="813409" y="156146"/>
                </a:lnTo>
                <a:lnTo>
                  <a:pt x="810145" y="158508"/>
                </a:lnTo>
                <a:lnTo>
                  <a:pt x="807415" y="159054"/>
                </a:lnTo>
                <a:lnTo>
                  <a:pt x="803579" y="159054"/>
                </a:lnTo>
                <a:lnTo>
                  <a:pt x="801662" y="157111"/>
                </a:lnTo>
                <a:lnTo>
                  <a:pt x="801662" y="153238"/>
                </a:lnTo>
                <a:lnTo>
                  <a:pt x="803008" y="146850"/>
                </a:lnTo>
                <a:lnTo>
                  <a:pt x="804875" y="139661"/>
                </a:lnTo>
                <a:lnTo>
                  <a:pt x="806691" y="132626"/>
                </a:lnTo>
                <a:lnTo>
                  <a:pt x="812177" y="113690"/>
                </a:lnTo>
                <a:lnTo>
                  <a:pt x="818921" y="93103"/>
                </a:lnTo>
                <a:lnTo>
                  <a:pt x="823328" y="76682"/>
                </a:lnTo>
                <a:lnTo>
                  <a:pt x="824090" y="73710"/>
                </a:lnTo>
                <a:lnTo>
                  <a:pt x="828268" y="57708"/>
                </a:lnTo>
                <a:lnTo>
                  <a:pt x="834288" y="33642"/>
                </a:lnTo>
                <a:lnTo>
                  <a:pt x="841933" y="1943"/>
                </a:lnTo>
                <a:close/>
              </a:path>
              <a:path w="884555" h="203835">
                <a:moveTo>
                  <a:pt x="884110" y="164871"/>
                </a:moveTo>
                <a:lnTo>
                  <a:pt x="882459" y="156629"/>
                </a:lnTo>
                <a:lnTo>
                  <a:pt x="878116" y="149847"/>
                </a:lnTo>
                <a:lnTo>
                  <a:pt x="871982" y="145237"/>
                </a:lnTo>
                <a:lnTo>
                  <a:pt x="864933" y="143535"/>
                </a:lnTo>
                <a:lnTo>
                  <a:pt x="855345" y="143535"/>
                </a:lnTo>
                <a:lnTo>
                  <a:pt x="849591" y="149364"/>
                </a:lnTo>
                <a:lnTo>
                  <a:pt x="849591" y="164871"/>
                </a:lnTo>
                <a:lnTo>
                  <a:pt x="855345" y="170700"/>
                </a:lnTo>
                <a:lnTo>
                  <a:pt x="868768" y="170700"/>
                </a:lnTo>
                <a:lnTo>
                  <a:pt x="870686" y="168757"/>
                </a:lnTo>
                <a:lnTo>
                  <a:pt x="872604" y="168757"/>
                </a:lnTo>
                <a:lnTo>
                  <a:pt x="874522" y="170700"/>
                </a:lnTo>
                <a:lnTo>
                  <a:pt x="874522" y="172631"/>
                </a:lnTo>
                <a:lnTo>
                  <a:pt x="873112" y="178790"/>
                </a:lnTo>
                <a:lnTo>
                  <a:pt x="869010" y="185483"/>
                </a:lnTo>
                <a:lnTo>
                  <a:pt x="862393" y="192544"/>
                </a:lnTo>
                <a:lnTo>
                  <a:pt x="853427" y="199796"/>
                </a:lnTo>
                <a:lnTo>
                  <a:pt x="855345" y="203669"/>
                </a:lnTo>
                <a:lnTo>
                  <a:pt x="867130" y="196519"/>
                </a:lnTo>
                <a:lnTo>
                  <a:pt x="876198" y="187185"/>
                </a:lnTo>
                <a:lnTo>
                  <a:pt x="882040" y="176390"/>
                </a:lnTo>
                <a:lnTo>
                  <a:pt x="883412" y="168757"/>
                </a:lnTo>
                <a:lnTo>
                  <a:pt x="884110" y="16487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0" name="object 100"/>
          <p:cNvPicPr/>
          <p:nvPr/>
        </p:nvPicPr>
        <p:blipFill>
          <a:blip r:embed="rId65" cstate="print"/>
          <a:stretch>
            <a:fillRect/>
          </a:stretch>
        </p:blipFill>
        <p:spPr>
          <a:xfrm>
            <a:off x="2604435" y="4359604"/>
            <a:ext cx="341387" cy="170691"/>
          </a:xfrm>
          <a:prstGeom prst="rect">
            <a:avLst/>
          </a:prstGeom>
        </p:spPr>
      </p:pic>
      <p:grpSp>
        <p:nvGrpSpPr>
          <p:cNvPr id="101" name="object 101"/>
          <p:cNvGrpSpPr/>
          <p:nvPr/>
        </p:nvGrpSpPr>
        <p:grpSpPr>
          <a:xfrm>
            <a:off x="3037861" y="4367356"/>
            <a:ext cx="1074420" cy="163195"/>
            <a:chOff x="3037861" y="4367356"/>
            <a:chExt cx="1074420" cy="163195"/>
          </a:xfrm>
        </p:grpSpPr>
        <p:sp>
          <p:nvSpPr>
            <p:cNvPr id="102" name="object 102"/>
            <p:cNvSpPr/>
            <p:nvPr/>
          </p:nvSpPr>
          <p:spPr>
            <a:xfrm>
              <a:off x="3037852" y="4419739"/>
              <a:ext cx="531495" cy="111125"/>
            </a:xfrm>
            <a:custGeom>
              <a:avLst/>
              <a:gdLst/>
              <a:ahLst/>
              <a:cxnLst/>
              <a:rect l="l" t="t" r="r" b="b"/>
              <a:pathLst>
                <a:path w="531495" h="111125">
                  <a:moveTo>
                    <a:pt x="168795" y="83400"/>
                  </a:moveTo>
                  <a:lnTo>
                    <a:pt x="164960" y="79527"/>
                  </a:lnTo>
                  <a:lnTo>
                    <a:pt x="163042" y="83400"/>
                  </a:lnTo>
                  <a:lnTo>
                    <a:pt x="159207" y="87287"/>
                  </a:lnTo>
                  <a:lnTo>
                    <a:pt x="153428" y="95046"/>
                  </a:lnTo>
                  <a:lnTo>
                    <a:pt x="147675" y="98920"/>
                  </a:lnTo>
                  <a:lnTo>
                    <a:pt x="141922" y="98920"/>
                  </a:lnTo>
                  <a:lnTo>
                    <a:pt x="140004" y="96977"/>
                  </a:lnTo>
                  <a:lnTo>
                    <a:pt x="140004" y="95046"/>
                  </a:lnTo>
                  <a:lnTo>
                    <a:pt x="141922" y="91160"/>
                  </a:lnTo>
                  <a:lnTo>
                    <a:pt x="143840" y="83400"/>
                  </a:lnTo>
                  <a:lnTo>
                    <a:pt x="159207" y="23279"/>
                  </a:lnTo>
                  <a:lnTo>
                    <a:pt x="159207" y="21336"/>
                  </a:lnTo>
                  <a:lnTo>
                    <a:pt x="161124" y="17462"/>
                  </a:lnTo>
                  <a:lnTo>
                    <a:pt x="161124" y="13576"/>
                  </a:lnTo>
                  <a:lnTo>
                    <a:pt x="161124" y="5816"/>
                  </a:lnTo>
                  <a:lnTo>
                    <a:pt x="155346" y="0"/>
                  </a:lnTo>
                  <a:lnTo>
                    <a:pt x="141922" y="0"/>
                  </a:lnTo>
                  <a:lnTo>
                    <a:pt x="136169" y="1943"/>
                  </a:lnTo>
                  <a:lnTo>
                    <a:pt x="103720" y="34734"/>
                  </a:lnTo>
                  <a:lnTo>
                    <a:pt x="92062" y="52374"/>
                  </a:lnTo>
                  <a:lnTo>
                    <a:pt x="95986" y="38976"/>
                  </a:lnTo>
                  <a:lnTo>
                    <a:pt x="99021" y="28130"/>
                  </a:lnTo>
                  <a:lnTo>
                    <a:pt x="100965" y="20180"/>
                  </a:lnTo>
                  <a:lnTo>
                    <a:pt x="101574" y="16040"/>
                  </a:lnTo>
                  <a:lnTo>
                    <a:pt x="101650" y="13576"/>
                  </a:lnTo>
                  <a:lnTo>
                    <a:pt x="101650" y="5816"/>
                  </a:lnTo>
                  <a:lnTo>
                    <a:pt x="95897" y="0"/>
                  </a:lnTo>
                  <a:lnTo>
                    <a:pt x="88226" y="0"/>
                  </a:lnTo>
                  <a:lnTo>
                    <a:pt x="76339" y="2997"/>
                  </a:lnTo>
                  <a:lnTo>
                    <a:pt x="63538" y="12369"/>
                  </a:lnTo>
                  <a:lnTo>
                    <a:pt x="49669" y="28638"/>
                  </a:lnTo>
                  <a:lnTo>
                    <a:pt x="34544" y="52374"/>
                  </a:lnTo>
                  <a:lnTo>
                    <a:pt x="47967" y="0"/>
                  </a:lnTo>
                  <a:lnTo>
                    <a:pt x="38163" y="2311"/>
                  </a:lnTo>
                  <a:lnTo>
                    <a:pt x="29984" y="3886"/>
                  </a:lnTo>
                  <a:lnTo>
                    <a:pt x="7670" y="7759"/>
                  </a:lnTo>
                  <a:lnTo>
                    <a:pt x="7670" y="11645"/>
                  </a:lnTo>
                  <a:lnTo>
                    <a:pt x="21120" y="11645"/>
                  </a:lnTo>
                  <a:lnTo>
                    <a:pt x="23037" y="13576"/>
                  </a:lnTo>
                  <a:lnTo>
                    <a:pt x="23037" y="17462"/>
                  </a:lnTo>
                  <a:lnTo>
                    <a:pt x="21882" y="23279"/>
                  </a:lnTo>
                  <a:lnTo>
                    <a:pt x="19177" y="34734"/>
                  </a:lnTo>
                  <a:lnTo>
                    <a:pt x="14859" y="52374"/>
                  </a:lnTo>
                  <a:lnTo>
                    <a:pt x="9588" y="73710"/>
                  </a:lnTo>
                  <a:lnTo>
                    <a:pt x="6210" y="85712"/>
                  </a:lnTo>
                  <a:lnTo>
                    <a:pt x="2311" y="100977"/>
                  </a:lnTo>
                  <a:lnTo>
                    <a:pt x="0" y="108623"/>
                  </a:lnTo>
                  <a:lnTo>
                    <a:pt x="17259" y="108623"/>
                  </a:lnTo>
                  <a:lnTo>
                    <a:pt x="25488" y="84493"/>
                  </a:lnTo>
                  <a:lnTo>
                    <a:pt x="31178" y="68376"/>
                  </a:lnTo>
                  <a:lnTo>
                    <a:pt x="36156" y="57340"/>
                  </a:lnTo>
                  <a:lnTo>
                    <a:pt x="39560" y="52374"/>
                  </a:lnTo>
                  <a:lnTo>
                    <a:pt x="42214" y="48488"/>
                  </a:lnTo>
                  <a:lnTo>
                    <a:pt x="52222" y="34036"/>
                  </a:lnTo>
                  <a:lnTo>
                    <a:pt x="61861" y="23037"/>
                  </a:lnTo>
                  <a:lnTo>
                    <a:pt x="70789" y="16040"/>
                  </a:lnTo>
                  <a:lnTo>
                    <a:pt x="78638" y="13576"/>
                  </a:lnTo>
                  <a:lnTo>
                    <a:pt x="80556" y="13576"/>
                  </a:lnTo>
                  <a:lnTo>
                    <a:pt x="82473" y="15519"/>
                  </a:lnTo>
                  <a:lnTo>
                    <a:pt x="82473" y="19392"/>
                  </a:lnTo>
                  <a:lnTo>
                    <a:pt x="81038" y="25971"/>
                  </a:lnTo>
                  <a:lnTo>
                    <a:pt x="76720" y="42913"/>
                  </a:lnTo>
                  <a:lnTo>
                    <a:pt x="69532" y="70408"/>
                  </a:lnTo>
                  <a:lnTo>
                    <a:pt x="59474" y="108623"/>
                  </a:lnTo>
                  <a:lnTo>
                    <a:pt x="78638" y="108623"/>
                  </a:lnTo>
                  <a:lnTo>
                    <a:pt x="85001" y="84099"/>
                  </a:lnTo>
                  <a:lnTo>
                    <a:pt x="90627" y="66675"/>
                  </a:lnTo>
                  <a:lnTo>
                    <a:pt x="96977" y="53251"/>
                  </a:lnTo>
                  <a:lnTo>
                    <a:pt x="97574" y="52374"/>
                  </a:lnTo>
                  <a:lnTo>
                    <a:pt x="105486" y="40728"/>
                  </a:lnTo>
                  <a:lnTo>
                    <a:pt x="114058" y="29121"/>
                  </a:lnTo>
                  <a:lnTo>
                    <a:pt x="122262" y="20612"/>
                  </a:lnTo>
                  <a:lnTo>
                    <a:pt x="129755" y="15367"/>
                  </a:lnTo>
                  <a:lnTo>
                    <a:pt x="136169" y="13576"/>
                  </a:lnTo>
                  <a:lnTo>
                    <a:pt x="140004" y="13576"/>
                  </a:lnTo>
                  <a:lnTo>
                    <a:pt x="141922" y="15519"/>
                  </a:lnTo>
                  <a:lnTo>
                    <a:pt x="141922" y="19392"/>
                  </a:lnTo>
                  <a:lnTo>
                    <a:pt x="140004" y="21336"/>
                  </a:lnTo>
                  <a:lnTo>
                    <a:pt x="140004" y="27152"/>
                  </a:lnTo>
                  <a:lnTo>
                    <a:pt x="124663" y="83400"/>
                  </a:lnTo>
                  <a:lnTo>
                    <a:pt x="122745" y="93103"/>
                  </a:lnTo>
                  <a:lnTo>
                    <a:pt x="122745" y="106680"/>
                  </a:lnTo>
                  <a:lnTo>
                    <a:pt x="126580" y="110566"/>
                  </a:lnTo>
                  <a:lnTo>
                    <a:pt x="132334" y="110566"/>
                  </a:lnTo>
                  <a:lnTo>
                    <a:pt x="166878" y="85344"/>
                  </a:lnTo>
                  <a:lnTo>
                    <a:pt x="168795" y="83400"/>
                  </a:lnTo>
                  <a:close/>
                </a:path>
                <a:path w="531495" h="111125">
                  <a:moveTo>
                    <a:pt x="287680" y="34912"/>
                  </a:moveTo>
                  <a:lnTo>
                    <a:pt x="267449" y="2451"/>
                  </a:lnTo>
                  <a:lnTo>
                    <a:pt x="266585" y="2311"/>
                  </a:lnTo>
                  <a:lnTo>
                    <a:pt x="266585" y="29095"/>
                  </a:lnTo>
                  <a:lnTo>
                    <a:pt x="265201" y="43370"/>
                  </a:lnTo>
                  <a:lnTo>
                    <a:pt x="247408" y="87287"/>
                  </a:lnTo>
                  <a:lnTo>
                    <a:pt x="218643" y="106680"/>
                  </a:lnTo>
                  <a:lnTo>
                    <a:pt x="211899" y="104952"/>
                  </a:lnTo>
                  <a:lnTo>
                    <a:pt x="206425" y="100139"/>
                  </a:lnTo>
                  <a:lnTo>
                    <a:pt x="202730" y="92773"/>
                  </a:lnTo>
                  <a:lnTo>
                    <a:pt x="201383" y="83400"/>
                  </a:lnTo>
                  <a:lnTo>
                    <a:pt x="202463" y="69710"/>
                  </a:lnTo>
                  <a:lnTo>
                    <a:pt x="218643" y="27152"/>
                  </a:lnTo>
                  <a:lnTo>
                    <a:pt x="249326" y="5816"/>
                  </a:lnTo>
                  <a:lnTo>
                    <a:pt x="256870" y="7277"/>
                  </a:lnTo>
                  <a:lnTo>
                    <a:pt x="262267" y="11645"/>
                  </a:lnTo>
                  <a:lnTo>
                    <a:pt x="265506" y="18910"/>
                  </a:lnTo>
                  <a:lnTo>
                    <a:pt x="266585" y="29095"/>
                  </a:lnTo>
                  <a:lnTo>
                    <a:pt x="266585" y="2311"/>
                  </a:lnTo>
                  <a:lnTo>
                    <a:pt x="226402" y="6667"/>
                  </a:lnTo>
                  <a:lnTo>
                    <a:pt x="186563" y="49098"/>
                  </a:lnTo>
                  <a:lnTo>
                    <a:pt x="180301" y="77584"/>
                  </a:lnTo>
                  <a:lnTo>
                    <a:pt x="182753" y="91744"/>
                  </a:lnTo>
                  <a:lnTo>
                    <a:pt x="189877" y="102069"/>
                  </a:lnTo>
                  <a:lnTo>
                    <a:pt x="201333" y="108407"/>
                  </a:lnTo>
                  <a:lnTo>
                    <a:pt x="216725" y="110566"/>
                  </a:lnTo>
                  <a:lnTo>
                    <a:pt x="228206" y="109410"/>
                  </a:lnTo>
                  <a:lnTo>
                    <a:pt x="236537" y="106680"/>
                  </a:lnTo>
                  <a:lnTo>
                    <a:pt x="239496" y="105714"/>
                  </a:lnTo>
                  <a:lnTo>
                    <a:pt x="272300" y="76644"/>
                  </a:lnTo>
                  <a:lnTo>
                    <a:pt x="285902" y="48577"/>
                  </a:lnTo>
                  <a:lnTo>
                    <a:pt x="287680" y="34912"/>
                  </a:lnTo>
                  <a:close/>
                </a:path>
                <a:path w="531495" h="111125">
                  <a:moveTo>
                    <a:pt x="410413" y="83400"/>
                  </a:moveTo>
                  <a:lnTo>
                    <a:pt x="408495" y="79527"/>
                  </a:lnTo>
                  <a:lnTo>
                    <a:pt x="402742" y="87287"/>
                  </a:lnTo>
                  <a:lnTo>
                    <a:pt x="391248" y="98920"/>
                  </a:lnTo>
                  <a:lnTo>
                    <a:pt x="385495" y="98920"/>
                  </a:lnTo>
                  <a:lnTo>
                    <a:pt x="383578" y="96977"/>
                  </a:lnTo>
                  <a:lnTo>
                    <a:pt x="383578" y="93103"/>
                  </a:lnTo>
                  <a:lnTo>
                    <a:pt x="387413" y="79527"/>
                  </a:lnTo>
                  <a:lnTo>
                    <a:pt x="400837" y="29095"/>
                  </a:lnTo>
                  <a:lnTo>
                    <a:pt x="402742" y="23279"/>
                  </a:lnTo>
                  <a:lnTo>
                    <a:pt x="402742" y="13576"/>
                  </a:lnTo>
                  <a:lnTo>
                    <a:pt x="402742" y="5816"/>
                  </a:lnTo>
                  <a:lnTo>
                    <a:pt x="397002" y="0"/>
                  </a:lnTo>
                  <a:lnTo>
                    <a:pt x="387413" y="0"/>
                  </a:lnTo>
                  <a:lnTo>
                    <a:pt x="375754" y="3035"/>
                  </a:lnTo>
                  <a:lnTo>
                    <a:pt x="363194" y="12611"/>
                  </a:lnTo>
                  <a:lnTo>
                    <a:pt x="348843" y="29464"/>
                  </a:lnTo>
                  <a:lnTo>
                    <a:pt x="331800" y="54317"/>
                  </a:lnTo>
                  <a:lnTo>
                    <a:pt x="347141" y="0"/>
                  </a:lnTo>
                  <a:lnTo>
                    <a:pt x="338150" y="1485"/>
                  </a:lnTo>
                  <a:lnTo>
                    <a:pt x="320179" y="5181"/>
                  </a:lnTo>
                  <a:lnTo>
                    <a:pt x="306870" y="7759"/>
                  </a:lnTo>
                  <a:lnTo>
                    <a:pt x="306870" y="11645"/>
                  </a:lnTo>
                  <a:lnTo>
                    <a:pt x="320294" y="11645"/>
                  </a:lnTo>
                  <a:lnTo>
                    <a:pt x="322211" y="13576"/>
                  </a:lnTo>
                  <a:lnTo>
                    <a:pt x="322211" y="23279"/>
                  </a:lnTo>
                  <a:lnTo>
                    <a:pt x="299199" y="108623"/>
                  </a:lnTo>
                  <a:lnTo>
                    <a:pt x="318376" y="108623"/>
                  </a:lnTo>
                  <a:lnTo>
                    <a:pt x="325475" y="85039"/>
                  </a:lnTo>
                  <a:lnTo>
                    <a:pt x="330606" y="69824"/>
                  </a:lnTo>
                  <a:lnTo>
                    <a:pt x="335368" y="58978"/>
                  </a:lnTo>
                  <a:lnTo>
                    <a:pt x="338048" y="54317"/>
                  </a:lnTo>
                  <a:lnTo>
                    <a:pt x="341388" y="48488"/>
                  </a:lnTo>
                  <a:lnTo>
                    <a:pt x="352209" y="33223"/>
                  </a:lnTo>
                  <a:lnTo>
                    <a:pt x="361759" y="22313"/>
                  </a:lnTo>
                  <a:lnTo>
                    <a:pt x="370243" y="15760"/>
                  </a:lnTo>
                  <a:lnTo>
                    <a:pt x="377825" y="13576"/>
                  </a:lnTo>
                  <a:lnTo>
                    <a:pt x="381660" y="13576"/>
                  </a:lnTo>
                  <a:lnTo>
                    <a:pt x="383578" y="15519"/>
                  </a:lnTo>
                  <a:lnTo>
                    <a:pt x="383578" y="23279"/>
                  </a:lnTo>
                  <a:lnTo>
                    <a:pt x="379742" y="38798"/>
                  </a:lnTo>
                  <a:lnTo>
                    <a:pt x="370154" y="79527"/>
                  </a:lnTo>
                  <a:lnTo>
                    <a:pt x="366318" y="91160"/>
                  </a:lnTo>
                  <a:lnTo>
                    <a:pt x="366318" y="106680"/>
                  </a:lnTo>
                  <a:lnTo>
                    <a:pt x="368236" y="110566"/>
                  </a:lnTo>
                  <a:lnTo>
                    <a:pt x="377825" y="110566"/>
                  </a:lnTo>
                  <a:lnTo>
                    <a:pt x="384797" y="109588"/>
                  </a:lnTo>
                  <a:lnTo>
                    <a:pt x="391960" y="105714"/>
                  </a:lnTo>
                  <a:lnTo>
                    <a:pt x="398741" y="98920"/>
                  </a:lnTo>
                  <a:lnTo>
                    <a:pt x="400202" y="97472"/>
                  </a:lnTo>
                  <a:lnTo>
                    <a:pt x="410413" y="83400"/>
                  </a:lnTo>
                  <a:close/>
                </a:path>
                <a:path w="531495" h="111125">
                  <a:moveTo>
                    <a:pt x="531241" y="34912"/>
                  </a:moveTo>
                  <a:lnTo>
                    <a:pt x="528815" y="20459"/>
                  </a:lnTo>
                  <a:lnTo>
                    <a:pt x="521893" y="9461"/>
                  </a:lnTo>
                  <a:lnTo>
                    <a:pt x="516242" y="5816"/>
                  </a:lnTo>
                  <a:lnTo>
                    <a:pt x="512064" y="3124"/>
                  </a:lnTo>
                  <a:lnTo>
                    <a:pt x="512064" y="29095"/>
                  </a:lnTo>
                  <a:lnTo>
                    <a:pt x="510692" y="43370"/>
                  </a:lnTo>
                  <a:lnTo>
                    <a:pt x="492899" y="87287"/>
                  </a:lnTo>
                  <a:lnTo>
                    <a:pt x="464134" y="106680"/>
                  </a:lnTo>
                  <a:lnTo>
                    <a:pt x="456285" y="104952"/>
                  </a:lnTo>
                  <a:lnTo>
                    <a:pt x="450227" y="100139"/>
                  </a:lnTo>
                  <a:lnTo>
                    <a:pt x="446341" y="92773"/>
                  </a:lnTo>
                  <a:lnTo>
                    <a:pt x="444957" y="83400"/>
                  </a:lnTo>
                  <a:lnTo>
                    <a:pt x="446341" y="69710"/>
                  </a:lnTo>
                  <a:lnTo>
                    <a:pt x="464134" y="27152"/>
                  </a:lnTo>
                  <a:lnTo>
                    <a:pt x="494817" y="5816"/>
                  </a:lnTo>
                  <a:lnTo>
                    <a:pt x="501548" y="7277"/>
                  </a:lnTo>
                  <a:lnTo>
                    <a:pt x="507034" y="11645"/>
                  </a:lnTo>
                  <a:lnTo>
                    <a:pt x="510717" y="18910"/>
                  </a:lnTo>
                  <a:lnTo>
                    <a:pt x="512064" y="29095"/>
                  </a:lnTo>
                  <a:lnTo>
                    <a:pt x="512064" y="3124"/>
                  </a:lnTo>
                  <a:lnTo>
                    <a:pt x="511022" y="2451"/>
                  </a:lnTo>
                  <a:lnTo>
                    <a:pt x="496735" y="0"/>
                  </a:lnTo>
                  <a:lnTo>
                    <a:pt x="469976" y="6667"/>
                  </a:lnTo>
                  <a:lnTo>
                    <a:pt x="446620" y="24244"/>
                  </a:lnTo>
                  <a:lnTo>
                    <a:pt x="430110" y="49098"/>
                  </a:lnTo>
                  <a:lnTo>
                    <a:pt x="423837" y="77584"/>
                  </a:lnTo>
                  <a:lnTo>
                    <a:pt x="426567" y="91744"/>
                  </a:lnTo>
                  <a:lnTo>
                    <a:pt x="434162" y="102069"/>
                  </a:lnTo>
                  <a:lnTo>
                    <a:pt x="445706" y="108407"/>
                  </a:lnTo>
                  <a:lnTo>
                    <a:pt x="460298" y="110566"/>
                  </a:lnTo>
                  <a:lnTo>
                    <a:pt x="472884" y="109410"/>
                  </a:lnTo>
                  <a:lnTo>
                    <a:pt x="481634" y="106680"/>
                  </a:lnTo>
                  <a:lnTo>
                    <a:pt x="484746" y="105714"/>
                  </a:lnTo>
                  <a:lnTo>
                    <a:pt x="516686" y="76644"/>
                  </a:lnTo>
                  <a:lnTo>
                    <a:pt x="529501" y="48577"/>
                  </a:lnTo>
                  <a:lnTo>
                    <a:pt x="531241" y="3491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 name="object 103"/>
            <p:cNvPicPr/>
            <p:nvPr/>
          </p:nvPicPr>
          <p:blipFill>
            <a:blip r:embed="rId66" cstate="print"/>
            <a:stretch>
              <a:fillRect/>
            </a:stretch>
          </p:blipFill>
          <p:spPr>
            <a:xfrm>
              <a:off x="3588278" y="4394515"/>
              <a:ext cx="295367" cy="135780"/>
            </a:xfrm>
            <a:prstGeom prst="rect">
              <a:avLst/>
            </a:prstGeom>
          </p:spPr>
        </p:pic>
        <p:pic>
          <p:nvPicPr>
            <p:cNvPr id="104" name="object 104"/>
            <p:cNvPicPr/>
            <p:nvPr/>
          </p:nvPicPr>
          <p:blipFill>
            <a:blip r:embed="rId67" cstate="print"/>
            <a:stretch>
              <a:fillRect/>
            </a:stretch>
          </p:blipFill>
          <p:spPr>
            <a:xfrm>
              <a:off x="3902821" y="4367356"/>
              <a:ext cx="159201" cy="162938"/>
            </a:xfrm>
            <a:prstGeom prst="rect">
              <a:avLst/>
            </a:prstGeom>
          </p:spPr>
        </p:pic>
        <p:sp>
          <p:nvSpPr>
            <p:cNvPr id="105" name="object 105"/>
            <p:cNvSpPr/>
            <p:nvPr/>
          </p:nvSpPr>
          <p:spPr>
            <a:xfrm>
              <a:off x="4085032" y="4503139"/>
              <a:ext cx="27305" cy="27305"/>
            </a:xfrm>
            <a:custGeom>
              <a:avLst/>
              <a:gdLst/>
              <a:ahLst/>
              <a:cxnLst/>
              <a:rect l="l" t="t" r="r" b="b"/>
              <a:pathLst>
                <a:path w="27304" h="27304">
                  <a:moveTo>
                    <a:pt x="20964" y="0"/>
                  </a:moveTo>
                  <a:lnTo>
                    <a:pt x="13294" y="0"/>
                  </a:lnTo>
                  <a:lnTo>
                    <a:pt x="5624" y="0"/>
                  </a:lnTo>
                  <a:lnTo>
                    <a:pt x="0" y="7759"/>
                  </a:lnTo>
                  <a:lnTo>
                    <a:pt x="0" y="21336"/>
                  </a:lnTo>
                  <a:lnTo>
                    <a:pt x="5624" y="27156"/>
                  </a:lnTo>
                  <a:lnTo>
                    <a:pt x="20964" y="27156"/>
                  </a:lnTo>
                  <a:lnTo>
                    <a:pt x="26844" y="21336"/>
                  </a:lnTo>
                  <a:lnTo>
                    <a:pt x="26844" y="7759"/>
                  </a:lnTo>
                  <a:lnTo>
                    <a:pt x="2096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6" name="TextBox 105">
            <a:extLst>
              <a:ext uri="{FF2B5EF4-FFF2-40B4-BE49-F238E27FC236}">
                <a16:creationId xmlns:a16="http://schemas.microsoft.com/office/drawing/2014/main" id="{CB73EC04-8817-43F1-8F6F-F57EC2DDDEF3}"/>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07" name="Slide Number Placeholder 106">
            <a:extLst>
              <a:ext uri="{FF2B5EF4-FFF2-40B4-BE49-F238E27FC236}">
                <a16:creationId xmlns:a16="http://schemas.microsoft.com/office/drawing/2014/main" id="{32F5BB1D-4482-48EB-A537-E2FF960097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0914" y="461899"/>
            <a:ext cx="366077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Neat</a:t>
            </a:r>
            <a:r>
              <a:rPr sz="4400" spc="-70" dirty="0">
                <a:latin typeface="Calibri"/>
                <a:cs typeface="Calibri"/>
              </a:rPr>
              <a:t> </a:t>
            </a:r>
            <a:r>
              <a:rPr sz="4400" spc="-10" dirty="0">
                <a:latin typeface="Calibri"/>
                <a:cs typeface="Calibri"/>
              </a:rPr>
              <a:t>Corollaries</a:t>
            </a:r>
            <a:endParaRPr sz="4400">
              <a:latin typeface="Calibri"/>
              <a:cs typeface="Calibri"/>
            </a:endParaRPr>
          </a:p>
        </p:txBody>
      </p:sp>
      <p:grpSp>
        <p:nvGrpSpPr>
          <p:cNvPr id="3" name="object 3"/>
          <p:cNvGrpSpPr/>
          <p:nvPr/>
        </p:nvGrpSpPr>
        <p:grpSpPr>
          <a:xfrm>
            <a:off x="2394310" y="1590604"/>
            <a:ext cx="4189095" cy="1183005"/>
            <a:chOff x="2394310" y="1590604"/>
            <a:chExt cx="4189095" cy="1183005"/>
          </a:xfrm>
        </p:grpSpPr>
        <p:sp>
          <p:nvSpPr>
            <p:cNvPr id="4" name="object 4"/>
            <p:cNvSpPr/>
            <p:nvPr/>
          </p:nvSpPr>
          <p:spPr>
            <a:xfrm>
              <a:off x="3303409" y="1590611"/>
              <a:ext cx="122555" cy="120014"/>
            </a:xfrm>
            <a:custGeom>
              <a:avLst/>
              <a:gdLst/>
              <a:ahLst/>
              <a:cxnLst/>
              <a:rect l="l" t="t" r="r" b="b"/>
              <a:pathLst>
                <a:path w="122554" h="120014">
                  <a:moveTo>
                    <a:pt x="61950" y="1358"/>
                  </a:moveTo>
                  <a:lnTo>
                    <a:pt x="60604" y="0"/>
                  </a:lnTo>
                  <a:lnTo>
                    <a:pt x="60604" y="1358"/>
                  </a:lnTo>
                  <a:lnTo>
                    <a:pt x="30988" y="6794"/>
                  </a:lnTo>
                  <a:lnTo>
                    <a:pt x="26949" y="6794"/>
                  </a:lnTo>
                  <a:lnTo>
                    <a:pt x="26949" y="9499"/>
                  </a:lnTo>
                  <a:lnTo>
                    <a:pt x="41757" y="9499"/>
                  </a:lnTo>
                  <a:lnTo>
                    <a:pt x="43103" y="10883"/>
                  </a:lnTo>
                  <a:lnTo>
                    <a:pt x="43103" y="20383"/>
                  </a:lnTo>
                  <a:lnTo>
                    <a:pt x="18846" y="106019"/>
                  </a:lnTo>
                  <a:lnTo>
                    <a:pt x="17500" y="111442"/>
                  </a:lnTo>
                  <a:lnTo>
                    <a:pt x="13462" y="114160"/>
                  </a:lnTo>
                  <a:lnTo>
                    <a:pt x="0" y="115519"/>
                  </a:lnTo>
                  <a:lnTo>
                    <a:pt x="0" y="116903"/>
                  </a:lnTo>
                  <a:lnTo>
                    <a:pt x="47142" y="116903"/>
                  </a:lnTo>
                  <a:lnTo>
                    <a:pt x="47142" y="114160"/>
                  </a:lnTo>
                  <a:lnTo>
                    <a:pt x="36372" y="114160"/>
                  </a:lnTo>
                  <a:lnTo>
                    <a:pt x="32334" y="112801"/>
                  </a:lnTo>
                  <a:lnTo>
                    <a:pt x="32334" y="107378"/>
                  </a:lnTo>
                  <a:lnTo>
                    <a:pt x="33680" y="104660"/>
                  </a:lnTo>
                  <a:lnTo>
                    <a:pt x="35026" y="100584"/>
                  </a:lnTo>
                  <a:lnTo>
                    <a:pt x="35026" y="97866"/>
                  </a:lnTo>
                  <a:lnTo>
                    <a:pt x="36372" y="96507"/>
                  </a:lnTo>
                  <a:lnTo>
                    <a:pt x="60604" y="6794"/>
                  </a:lnTo>
                  <a:lnTo>
                    <a:pt x="60604" y="4076"/>
                  </a:lnTo>
                  <a:lnTo>
                    <a:pt x="61950" y="2717"/>
                  </a:lnTo>
                  <a:lnTo>
                    <a:pt x="61950" y="1358"/>
                  </a:lnTo>
                  <a:close/>
                </a:path>
                <a:path w="122554" h="120014">
                  <a:moveTo>
                    <a:pt x="105054" y="104660"/>
                  </a:moveTo>
                  <a:lnTo>
                    <a:pt x="101015" y="100584"/>
                  </a:lnTo>
                  <a:lnTo>
                    <a:pt x="90246" y="100584"/>
                  </a:lnTo>
                  <a:lnTo>
                    <a:pt x="86207" y="104660"/>
                  </a:lnTo>
                  <a:lnTo>
                    <a:pt x="86207" y="115519"/>
                  </a:lnTo>
                  <a:lnTo>
                    <a:pt x="90246" y="119608"/>
                  </a:lnTo>
                  <a:lnTo>
                    <a:pt x="101015" y="119608"/>
                  </a:lnTo>
                  <a:lnTo>
                    <a:pt x="105054" y="115519"/>
                  </a:lnTo>
                  <a:lnTo>
                    <a:pt x="105054" y="104660"/>
                  </a:lnTo>
                  <a:close/>
                </a:path>
                <a:path w="122554" h="120014">
                  <a:moveTo>
                    <a:pt x="122555" y="46202"/>
                  </a:moveTo>
                  <a:lnTo>
                    <a:pt x="117170" y="40779"/>
                  </a:lnTo>
                  <a:lnTo>
                    <a:pt x="106400" y="40779"/>
                  </a:lnTo>
                  <a:lnTo>
                    <a:pt x="102362" y="46202"/>
                  </a:lnTo>
                  <a:lnTo>
                    <a:pt x="102362" y="55727"/>
                  </a:lnTo>
                  <a:lnTo>
                    <a:pt x="106400" y="59804"/>
                  </a:lnTo>
                  <a:lnTo>
                    <a:pt x="117170" y="59804"/>
                  </a:lnTo>
                  <a:lnTo>
                    <a:pt x="122555" y="55727"/>
                  </a:lnTo>
                  <a:lnTo>
                    <a:pt x="122555" y="4620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object 5"/>
            <p:cNvPicPr/>
            <p:nvPr/>
          </p:nvPicPr>
          <p:blipFill>
            <a:blip r:embed="rId2" cstate="print"/>
            <a:stretch>
              <a:fillRect/>
            </a:stretch>
          </p:blipFill>
          <p:spPr>
            <a:xfrm>
              <a:off x="2398351" y="1590604"/>
              <a:ext cx="898334" cy="327556"/>
            </a:xfrm>
            <a:prstGeom prst="rect">
              <a:avLst/>
            </a:prstGeom>
          </p:spPr>
        </p:pic>
        <p:pic>
          <p:nvPicPr>
            <p:cNvPr id="6" name="object 6"/>
            <p:cNvPicPr/>
            <p:nvPr/>
          </p:nvPicPr>
          <p:blipFill>
            <a:blip r:embed="rId3" cstate="print"/>
            <a:stretch>
              <a:fillRect/>
            </a:stretch>
          </p:blipFill>
          <p:spPr>
            <a:xfrm>
              <a:off x="3526992" y="1590604"/>
              <a:ext cx="259945" cy="119615"/>
            </a:xfrm>
            <a:prstGeom prst="rect">
              <a:avLst/>
            </a:prstGeom>
          </p:spPr>
        </p:pic>
        <p:pic>
          <p:nvPicPr>
            <p:cNvPr id="7" name="object 7"/>
            <p:cNvPicPr/>
            <p:nvPr/>
          </p:nvPicPr>
          <p:blipFill>
            <a:blip r:embed="rId4" cstate="print"/>
            <a:stretch>
              <a:fillRect/>
            </a:stretch>
          </p:blipFill>
          <p:spPr>
            <a:xfrm>
              <a:off x="3886590" y="1590604"/>
              <a:ext cx="381194" cy="119615"/>
            </a:xfrm>
            <a:prstGeom prst="rect">
              <a:avLst/>
            </a:prstGeom>
          </p:spPr>
        </p:pic>
        <p:pic>
          <p:nvPicPr>
            <p:cNvPr id="8" name="object 8"/>
            <p:cNvPicPr/>
            <p:nvPr/>
          </p:nvPicPr>
          <p:blipFill>
            <a:blip r:embed="rId5" cstate="print"/>
            <a:stretch>
              <a:fillRect/>
            </a:stretch>
          </p:blipFill>
          <p:spPr>
            <a:xfrm>
              <a:off x="4367418" y="1590604"/>
              <a:ext cx="145411" cy="119615"/>
            </a:xfrm>
            <a:prstGeom prst="rect">
              <a:avLst/>
            </a:prstGeom>
          </p:spPr>
        </p:pic>
        <p:pic>
          <p:nvPicPr>
            <p:cNvPr id="9" name="object 9"/>
            <p:cNvPicPr/>
            <p:nvPr/>
          </p:nvPicPr>
          <p:blipFill>
            <a:blip r:embed="rId6" cstate="print"/>
            <a:stretch>
              <a:fillRect/>
            </a:stretch>
          </p:blipFill>
          <p:spPr>
            <a:xfrm>
              <a:off x="6375536" y="1590604"/>
              <a:ext cx="204653" cy="119615"/>
            </a:xfrm>
            <a:prstGeom prst="rect">
              <a:avLst/>
            </a:prstGeom>
          </p:spPr>
        </p:pic>
        <p:sp>
          <p:nvSpPr>
            <p:cNvPr id="10" name="object 10"/>
            <p:cNvSpPr/>
            <p:nvPr/>
          </p:nvSpPr>
          <p:spPr>
            <a:xfrm>
              <a:off x="3925646" y="1798573"/>
              <a:ext cx="629285" cy="120014"/>
            </a:xfrm>
            <a:custGeom>
              <a:avLst/>
              <a:gdLst/>
              <a:ahLst/>
              <a:cxnLst/>
              <a:rect l="l" t="t" r="r" b="b"/>
              <a:pathLst>
                <a:path w="629285" h="120014">
                  <a:moveTo>
                    <a:pt x="61950" y="4076"/>
                  </a:moveTo>
                  <a:lnTo>
                    <a:pt x="55219" y="0"/>
                  </a:lnTo>
                  <a:lnTo>
                    <a:pt x="44450" y="0"/>
                  </a:lnTo>
                  <a:lnTo>
                    <a:pt x="15087" y="30581"/>
                  </a:lnTo>
                  <a:lnTo>
                    <a:pt x="14808" y="39420"/>
                  </a:lnTo>
                  <a:lnTo>
                    <a:pt x="0" y="39420"/>
                  </a:lnTo>
                  <a:lnTo>
                    <a:pt x="0" y="44843"/>
                  </a:lnTo>
                  <a:lnTo>
                    <a:pt x="14808" y="44843"/>
                  </a:lnTo>
                  <a:lnTo>
                    <a:pt x="14808" y="112801"/>
                  </a:lnTo>
                  <a:lnTo>
                    <a:pt x="12115" y="114160"/>
                  </a:lnTo>
                  <a:lnTo>
                    <a:pt x="0" y="115519"/>
                  </a:lnTo>
                  <a:lnTo>
                    <a:pt x="0" y="116878"/>
                  </a:lnTo>
                  <a:lnTo>
                    <a:pt x="44450" y="116878"/>
                  </a:lnTo>
                  <a:lnTo>
                    <a:pt x="44450" y="115519"/>
                  </a:lnTo>
                  <a:lnTo>
                    <a:pt x="30988" y="114160"/>
                  </a:lnTo>
                  <a:lnTo>
                    <a:pt x="28295" y="112801"/>
                  </a:lnTo>
                  <a:lnTo>
                    <a:pt x="28295" y="44843"/>
                  </a:lnTo>
                  <a:lnTo>
                    <a:pt x="49834" y="44843"/>
                  </a:lnTo>
                  <a:lnTo>
                    <a:pt x="49834" y="39420"/>
                  </a:lnTo>
                  <a:lnTo>
                    <a:pt x="28295" y="39420"/>
                  </a:lnTo>
                  <a:lnTo>
                    <a:pt x="28295" y="9499"/>
                  </a:lnTo>
                  <a:lnTo>
                    <a:pt x="32334" y="4076"/>
                  </a:lnTo>
                  <a:lnTo>
                    <a:pt x="41757" y="4076"/>
                  </a:lnTo>
                  <a:lnTo>
                    <a:pt x="44450" y="6781"/>
                  </a:lnTo>
                  <a:lnTo>
                    <a:pt x="47142" y="10858"/>
                  </a:lnTo>
                  <a:lnTo>
                    <a:pt x="49834" y="16306"/>
                  </a:lnTo>
                  <a:lnTo>
                    <a:pt x="52527" y="17665"/>
                  </a:lnTo>
                  <a:lnTo>
                    <a:pt x="59258" y="17665"/>
                  </a:lnTo>
                  <a:lnTo>
                    <a:pt x="61950" y="13576"/>
                  </a:lnTo>
                  <a:lnTo>
                    <a:pt x="61950" y="4076"/>
                  </a:lnTo>
                  <a:close/>
                </a:path>
                <a:path w="629285" h="120014">
                  <a:moveTo>
                    <a:pt x="136029" y="108724"/>
                  </a:moveTo>
                  <a:lnTo>
                    <a:pt x="127939" y="108724"/>
                  </a:lnTo>
                  <a:lnTo>
                    <a:pt x="125247" y="107365"/>
                  </a:lnTo>
                  <a:lnTo>
                    <a:pt x="125247" y="39420"/>
                  </a:lnTo>
                  <a:lnTo>
                    <a:pt x="98323" y="39420"/>
                  </a:lnTo>
                  <a:lnTo>
                    <a:pt x="98323" y="42125"/>
                  </a:lnTo>
                  <a:lnTo>
                    <a:pt x="109093" y="43484"/>
                  </a:lnTo>
                  <a:lnTo>
                    <a:pt x="111785" y="44843"/>
                  </a:lnTo>
                  <a:lnTo>
                    <a:pt x="111785" y="99199"/>
                  </a:lnTo>
                  <a:lnTo>
                    <a:pt x="110439" y="101942"/>
                  </a:lnTo>
                  <a:lnTo>
                    <a:pt x="107746" y="103301"/>
                  </a:lnTo>
                  <a:lnTo>
                    <a:pt x="103708" y="107365"/>
                  </a:lnTo>
                  <a:lnTo>
                    <a:pt x="98323" y="108724"/>
                  </a:lnTo>
                  <a:lnTo>
                    <a:pt x="86207" y="108724"/>
                  </a:lnTo>
                  <a:lnTo>
                    <a:pt x="80822" y="103301"/>
                  </a:lnTo>
                  <a:lnTo>
                    <a:pt x="80822" y="39420"/>
                  </a:lnTo>
                  <a:lnTo>
                    <a:pt x="55219" y="39420"/>
                  </a:lnTo>
                  <a:lnTo>
                    <a:pt x="55219" y="42125"/>
                  </a:lnTo>
                  <a:lnTo>
                    <a:pt x="63296" y="42125"/>
                  </a:lnTo>
                  <a:lnTo>
                    <a:pt x="65989" y="44843"/>
                  </a:lnTo>
                  <a:lnTo>
                    <a:pt x="65989" y="96494"/>
                  </a:lnTo>
                  <a:lnTo>
                    <a:pt x="67462" y="105841"/>
                  </a:lnTo>
                  <a:lnTo>
                    <a:pt x="71716" y="113144"/>
                  </a:lnTo>
                  <a:lnTo>
                    <a:pt x="78498" y="117894"/>
                  </a:lnTo>
                  <a:lnTo>
                    <a:pt x="87553" y="119595"/>
                  </a:lnTo>
                  <a:lnTo>
                    <a:pt x="92938" y="119595"/>
                  </a:lnTo>
                  <a:lnTo>
                    <a:pt x="99669" y="116878"/>
                  </a:lnTo>
                  <a:lnTo>
                    <a:pt x="111785" y="104660"/>
                  </a:lnTo>
                  <a:lnTo>
                    <a:pt x="111785" y="118237"/>
                  </a:lnTo>
                  <a:lnTo>
                    <a:pt x="113131" y="119595"/>
                  </a:lnTo>
                  <a:lnTo>
                    <a:pt x="121208" y="115519"/>
                  </a:lnTo>
                  <a:lnTo>
                    <a:pt x="127939" y="114160"/>
                  </a:lnTo>
                  <a:lnTo>
                    <a:pt x="136029" y="111442"/>
                  </a:lnTo>
                  <a:lnTo>
                    <a:pt x="136029" y="108724"/>
                  </a:lnTo>
                  <a:close/>
                </a:path>
                <a:path w="629285" h="120014">
                  <a:moveTo>
                    <a:pt x="223570" y="115519"/>
                  </a:moveTo>
                  <a:lnTo>
                    <a:pt x="214147" y="114160"/>
                  </a:lnTo>
                  <a:lnTo>
                    <a:pt x="212801" y="111442"/>
                  </a:lnTo>
                  <a:lnTo>
                    <a:pt x="212801" y="63881"/>
                  </a:lnTo>
                  <a:lnTo>
                    <a:pt x="211353" y="52959"/>
                  </a:lnTo>
                  <a:lnTo>
                    <a:pt x="208622" y="47561"/>
                  </a:lnTo>
                  <a:lnTo>
                    <a:pt x="207251" y="44843"/>
                  </a:lnTo>
                  <a:lnTo>
                    <a:pt x="200863" y="39801"/>
                  </a:lnTo>
                  <a:lnTo>
                    <a:pt x="192595" y="38061"/>
                  </a:lnTo>
                  <a:lnTo>
                    <a:pt x="186893" y="38646"/>
                  </a:lnTo>
                  <a:lnTo>
                    <a:pt x="181317" y="40779"/>
                  </a:lnTo>
                  <a:lnTo>
                    <a:pt x="174980" y="44932"/>
                  </a:lnTo>
                  <a:lnTo>
                    <a:pt x="167005" y="51638"/>
                  </a:lnTo>
                  <a:lnTo>
                    <a:pt x="167005" y="47561"/>
                  </a:lnTo>
                  <a:lnTo>
                    <a:pt x="167005" y="38061"/>
                  </a:lnTo>
                  <a:lnTo>
                    <a:pt x="160566" y="40093"/>
                  </a:lnTo>
                  <a:lnTo>
                    <a:pt x="149212" y="44170"/>
                  </a:lnTo>
                  <a:lnTo>
                    <a:pt x="142773" y="46202"/>
                  </a:lnTo>
                  <a:lnTo>
                    <a:pt x="142773" y="48920"/>
                  </a:lnTo>
                  <a:lnTo>
                    <a:pt x="144119" y="48920"/>
                  </a:lnTo>
                  <a:lnTo>
                    <a:pt x="145465" y="47561"/>
                  </a:lnTo>
                  <a:lnTo>
                    <a:pt x="152196" y="47561"/>
                  </a:lnTo>
                  <a:lnTo>
                    <a:pt x="153543" y="50279"/>
                  </a:lnTo>
                  <a:lnTo>
                    <a:pt x="153543" y="111442"/>
                  </a:lnTo>
                  <a:lnTo>
                    <a:pt x="152196" y="114160"/>
                  </a:lnTo>
                  <a:lnTo>
                    <a:pt x="142773" y="115519"/>
                  </a:lnTo>
                  <a:lnTo>
                    <a:pt x="142773" y="116878"/>
                  </a:lnTo>
                  <a:lnTo>
                    <a:pt x="179133" y="116878"/>
                  </a:lnTo>
                  <a:lnTo>
                    <a:pt x="179133" y="115519"/>
                  </a:lnTo>
                  <a:lnTo>
                    <a:pt x="171043" y="114160"/>
                  </a:lnTo>
                  <a:lnTo>
                    <a:pt x="168351" y="112801"/>
                  </a:lnTo>
                  <a:lnTo>
                    <a:pt x="168351" y="57073"/>
                  </a:lnTo>
                  <a:lnTo>
                    <a:pt x="174815" y="51638"/>
                  </a:lnTo>
                  <a:lnTo>
                    <a:pt x="176428" y="50279"/>
                  </a:lnTo>
                  <a:lnTo>
                    <a:pt x="180479" y="47561"/>
                  </a:lnTo>
                  <a:lnTo>
                    <a:pt x="193954" y="47561"/>
                  </a:lnTo>
                  <a:lnTo>
                    <a:pt x="197967" y="52959"/>
                  </a:lnTo>
                  <a:lnTo>
                    <a:pt x="197993" y="111442"/>
                  </a:lnTo>
                  <a:lnTo>
                    <a:pt x="196646" y="114160"/>
                  </a:lnTo>
                  <a:lnTo>
                    <a:pt x="187210" y="115519"/>
                  </a:lnTo>
                  <a:lnTo>
                    <a:pt x="187210" y="116878"/>
                  </a:lnTo>
                  <a:lnTo>
                    <a:pt x="223570" y="116878"/>
                  </a:lnTo>
                  <a:lnTo>
                    <a:pt x="223570" y="115519"/>
                  </a:lnTo>
                  <a:close/>
                </a:path>
                <a:path w="629285" h="120014">
                  <a:moveTo>
                    <a:pt x="296354" y="92417"/>
                  </a:moveTo>
                  <a:lnTo>
                    <a:pt x="293662" y="91059"/>
                  </a:lnTo>
                  <a:lnTo>
                    <a:pt x="287985" y="98767"/>
                  </a:lnTo>
                  <a:lnTo>
                    <a:pt x="282549" y="103809"/>
                  </a:lnTo>
                  <a:lnTo>
                    <a:pt x="276618" y="106540"/>
                  </a:lnTo>
                  <a:lnTo>
                    <a:pt x="269430" y="107365"/>
                  </a:lnTo>
                  <a:lnTo>
                    <a:pt x="259130" y="104736"/>
                  </a:lnTo>
                  <a:lnTo>
                    <a:pt x="251015" y="97510"/>
                  </a:lnTo>
                  <a:lnTo>
                    <a:pt x="245681" y="86728"/>
                  </a:lnTo>
                  <a:lnTo>
                    <a:pt x="243776" y="73380"/>
                  </a:lnTo>
                  <a:lnTo>
                    <a:pt x="245465" y="61252"/>
                  </a:lnTo>
                  <a:lnTo>
                    <a:pt x="250202" y="51816"/>
                  </a:lnTo>
                  <a:lnTo>
                    <a:pt x="257467" y="45669"/>
                  </a:lnTo>
                  <a:lnTo>
                    <a:pt x="266738" y="43484"/>
                  </a:lnTo>
                  <a:lnTo>
                    <a:pt x="273380" y="43484"/>
                  </a:lnTo>
                  <a:lnTo>
                    <a:pt x="274815" y="44843"/>
                  </a:lnTo>
                  <a:lnTo>
                    <a:pt x="277507" y="51638"/>
                  </a:lnTo>
                  <a:lnTo>
                    <a:pt x="277507" y="55714"/>
                  </a:lnTo>
                  <a:lnTo>
                    <a:pt x="278765" y="59804"/>
                  </a:lnTo>
                  <a:lnTo>
                    <a:pt x="282892" y="62522"/>
                  </a:lnTo>
                  <a:lnTo>
                    <a:pt x="290969" y="62522"/>
                  </a:lnTo>
                  <a:lnTo>
                    <a:pt x="293662" y="59804"/>
                  </a:lnTo>
                  <a:lnTo>
                    <a:pt x="293662" y="55714"/>
                  </a:lnTo>
                  <a:lnTo>
                    <a:pt x="291541" y="48945"/>
                  </a:lnTo>
                  <a:lnTo>
                    <a:pt x="285877" y="43319"/>
                  </a:lnTo>
                  <a:lnTo>
                    <a:pt x="277685" y="39484"/>
                  </a:lnTo>
                  <a:lnTo>
                    <a:pt x="267995" y="38061"/>
                  </a:lnTo>
                  <a:lnTo>
                    <a:pt x="261747" y="38773"/>
                  </a:lnTo>
                  <a:lnTo>
                    <a:pt x="231279" y="70497"/>
                  </a:lnTo>
                  <a:lnTo>
                    <a:pt x="230314" y="80187"/>
                  </a:lnTo>
                  <a:lnTo>
                    <a:pt x="232702" y="96100"/>
                  </a:lnTo>
                  <a:lnTo>
                    <a:pt x="239395" y="108559"/>
                  </a:lnTo>
                  <a:lnTo>
                    <a:pt x="249618" y="116687"/>
                  </a:lnTo>
                  <a:lnTo>
                    <a:pt x="262610" y="119595"/>
                  </a:lnTo>
                  <a:lnTo>
                    <a:pt x="270687" y="119595"/>
                  </a:lnTo>
                  <a:lnTo>
                    <a:pt x="277507" y="116878"/>
                  </a:lnTo>
                  <a:lnTo>
                    <a:pt x="282892" y="111442"/>
                  </a:lnTo>
                  <a:lnTo>
                    <a:pt x="288277" y="107365"/>
                  </a:lnTo>
                  <a:lnTo>
                    <a:pt x="290969" y="101942"/>
                  </a:lnTo>
                  <a:lnTo>
                    <a:pt x="296354" y="92417"/>
                  </a:lnTo>
                  <a:close/>
                </a:path>
                <a:path w="629285" h="120014">
                  <a:moveTo>
                    <a:pt x="350215" y="106006"/>
                  </a:moveTo>
                  <a:lnTo>
                    <a:pt x="347522" y="104660"/>
                  </a:lnTo>
                  <a:lnTo>
                    <a:pt x="344830" y="108724"/>
                  </a:lnTo>
                  <a:lnTo>
                    <a:pt x="340690" y="110083"/>
                  </a:lnTo>
                  <a:lnTo>
                    <a:pt x="331355" y="110083"/>
                  </a:lnTo>
                  <a:lnTo>
                    <a:pt x="328663" y="106006"/>
                  </a:lnTo>
                  <a:lnTo>
                    <a:pt x="328663" y="44843"/>
                  </a:lnTo>
                  <a:lnTo>
                    <a:pt x="346087" y="44843"/>
                  </a:lnTo>
                  <a:lnTo>
                    <a:pt x="346087" y="39420"/>
                  </a:lnTo>
                  <a:lnTo>
                    <a:pt x="328663" y="39420"/>
                  </a:lnTo>
                  <a:lnTo>
                    <a:pt x="328663" y="17665"/>
                  </a:lnTo>
                  <a:lnTo>
                    <a:pt x="327228" y="17665"/>
                  </a:lnTo>
                  <a:lnTo>
                    <a:pt x="325970" y="19024"/>
                  </a:lnTo>
                  <a:lnTo>
                    <a:pt x="324535" y="20383"/>
                  </a:lnTo>
                  <a:lnTo>
                    <a:pt x="324535" y="21742"/>
                  </a:lnTo>
                  <a:lnTo>
                    <a:pt x="319392" y="28727"/>
                  </a:lnTo>
                  <a:lnTo>
                    <a:pt x="314350" y="34823"/>
                  </a:lnTo>
                  <a:lnTo>
                    <a:pt x="310045" y="39141"/>
                  </a:lnTo>
                  <a:lnTo>
                    <a:pt x="307124" y="40779"/>
                  </a:lnTo>
                  <a:lnTo>
                    <a:pt x="305689" y="42125"/>
                  </a:lnTo>
                  <a:lnTo>
                    <a:pt x="304431" y="43484"/>
                  </a:lnTo>
                  <a:lnTo>
                    <a:pt x="304431" y="44843"/>
                  </a:lnTo>
                  <a:lnTo>
                    <a:pt x="313766" y="44843"/>
                  </a:lnTo>
                  <a:lnTo>
                    <a:pt x="313766" y="97840"/>
                  </a:lnTo>
                  <a:lnTo>
                    <a:pt x="314782" y="106984"/>
                  </a:lnTo>
                  <a:lnTo>
                    <a:pt x="317804" y="113817"/>
                  </a:lnTo>
                  <a:lnTo>
                    <a:pt x="322859" y="118110"/>
                  </a:lnTo>
                  <a:lnTo>
                    <a:pt x="329920" y="119595"/>
                  </a:lnTo>
                  <a:lnTo>
                    <a:pt x="337997" y="119595"/>
                  </a:lnTo>
                  <a:lnTo>
                    <a:pt x="344830" y="115519"/>
                  </a:lnTo>
                  <a:lnTo>
                    <a:pt x="347903" y="110083"/>
                  </a:lnTo>
                  <a:lnTo>
                    <a:pt x="350215" y="106006"/>
                  </a:lnTo>
                  <a:close/>
                </a:path>
                <a:path w="629285" h="120014">
                  <a:moveTo>
                    <a:pt x="381088" y="4076"/>
                  </a:moveTo>
                  <a:lnTo>
                    <a:pt x="377139" y="0"/>
                  </a:lnTo>
                  <a:lnTo>
                    <a:pt x="367626" y="0"/>
                  </a:lnTo>
                  <a:lnTo>
                    <a:pt x="363677" y="4076"/>
                  </a:lnTo>
                  <a:lnTo>
                    <a:pt x="363677" y="13576"/>
                  </a:lnTo>
                  <a:lnTo>
                    <a:pt x="367626" y="17665"/>
                  </a:lnTo>
                  <a:lnTo>
                    <a:pt x="377139" y="17665"/>
                  </a:lnTo>
                  <a:lnTo>
                    <a:pt x="381088" y="13576"/>
                  </a:lnTo>
                  <a:lnTo>
                    <a:pt x="381088" y="4076"/>
                  </a:lnTo>
                  <a:close/>
                </a:path>
                <a:path w="629285" h="120014">
                  <a:moveTo>
                    <a:pt x="393293" y="115519"/>
                  </a:moveTo>
                  <a:lnTo>
                    <a:pt x="382524" y="114160"/>
                  </a:lnTo>
                  <a:lnTo>
                    <a:pt x="381088" y="112801"/>
                  </a:lnTo>
                  <a:lnTo>
                    <a:pt x="381088" y="48920"/>
                  </a:lnTo>
                  <a:lnTo>
                    <a:pt x="381088" y="38061"/>
                  </a:lnTo>
                  <a:lnTo>
                    <a:pt x="379831" y="38061"/>
                  </a:lnTo>
                  <a:lnTo>
                    <a:pt x="352907" y="47561"/>
                  </a:lnTo>
                  <a:lnTo>
                    <a:pt x="352907" y="50279"/>
                  </a:lnTo>
                  <a:lnTo>
                    <a:pt x="356857" y="50279"/>
                  </a:lnTo>
                  <a:lnTo>
                    <a:pt x="359549" y="48920"/>
                  </a:lnTo>
                  <a:lnTo>
                    <a:pt x="364934" y="48920"/>
                  </a:lnTo>
                  <a:lnTo>
                    <a:pt x="366369" y="51638"/>
                  </a:lnTo>
                  <a:lnTo>
                    <a:pt x="366369" y="112801"/>
                  </a:lnTo>
                  <a:lnTo>
                    <a:pt x="364934" y="114160"/>
                  </a:lnTo>
                  <a:lnTo>
                    <a:pt x="352907" y="115519"/>
                  </a:lnTo>
                  <a:lnTo>
                    <a:pt x="352907" y="116878"/>
                  </a:lnTo>
                  <a:lnTo>
                    <a:pt x="393293" y="116878"/>
                  </a:lnTo>
                  <a:lnTo>
                    <a:pt x="393293" y="115519"/>
                  </a:lnTo>
                  <a:close/>
                </a:path>
                <a:path w="629285" h="120014">
                  <a:moveTo>
                    <a:pt x="478205" y="77457"/>
                  </a:moveTo>
                  <a:lnTo>
                    <a:pt x="475348" y="61556"/>
                  </a:lnTo>
                  <a:lnTo>
                    <a:pt x="467410" y="49098"/>
                  </a:lnTo>
                  <a:lnTo>
                    <a:pt x="463308" y="46316"/>
                  </a:lnTo>
                  <a:lnTo>
                    <a:pt x="463308" y="82905"/>
                  </a:lnTo>
                  <a:lnTo>
                    <a:pt x="461835" y="96393"/>
                  </a:lnTo>
                  <a:lnTo>
                    <a:pt x="457581" y="106184"/>
                  </a:lnTo>
                  <a:lnTo>
                    <a:pt x="450811" y="112141"/>
                  </a:lnTo>
                  <a:lnTo>
                    <a:pt x="441769" y="114160"/>
                  </a:lnTo>
                  <a:lnTo>
                    <a:pt x="434949" y="114160"/>
                  </a:lnTo>
                  <a:lnTo>
                    <a:pt x="418033" y="79590"/>
                  </a:lnTo>
                  <a:lnTo>
                    <a:pt x="417525" y="70662"/>
                  </a:lnTo>
                  <a:lnTo>
                    <a:pt x="418985" y="58966"/>
                  </a:lnTo>
                  <a:lnTo>
                    <a:pt x="423075" y="50457"/>
                  </a:lnTo>
                  <a:lnTo>
                    <a:pt x="429425" y="45250"/>
                  </a:lnTo>
                  <a:lnTo>
                    <a:pt x="437642" y="43484"/>
                  </a:lnTo>
                  <a:lnTo>
                    <a:pt x="447929" y="46405"/>
                  </a:lnTo>
                  <a:lnTo>
                    <a:pt x="456057" y="54533"/>
                  </a:lnTo>
                  <a:lnTo>
                    <a:pt x="461391" y="67005"/>
                  </a:lnTo>
                  <a:lnTo>
                    <a:pt x="463308" y="82905"/>
                  </a:lnTo>
                  <a:lnTo>
                    <a:pt x="463308" y="46316"/>
                  </a:lnTo>
                  <a:lnTo>
                    <a:pt x="459143" y="43484"/>
                  </a:lnTo>
                  <a:lnTo>
                    <a:pt x="455409" y="40970"/>
                  </a:lnTo>
                  <a:lnTo>
                    <a:pt x="440334" y="38061"/>
                  </a:lnTo>
                  <a:lnTo>
                    <a:pt x="425348" y="40982"/>
                  </a:lnTo>
                  <a:lnTo>
                    <a:pt x="413397" y="49263"/>
                  </a:lnTo>
                  <a:lnTo>
                    <a:pt x="405485" y="62128"/>
                  </a:lnTo>
                  <a:lnTo>
                    <a:pt x="402628" y="78816"/>
                  </a:lnTo>
                  <a:lnTo>
                    <a:pt x="405485" y="94945"/>
                  </a:lnTo>
                  <a:lnTo>
                    <a:pt x="413397" y="107873"/>
                  </a:lnTo>
                  <a:lnTo>
                    <a:pt x="425348" y="116471"/>
                  </a:lnTo>
                  <a:lnTo>
                    <a:pt x="440334" y="119595"/>
                  </a:lnTo>
                  <a:lnTo>
                    <a:pt x="455409" y="116255"/>
                  </a:lnTo>
                  <a:lnTo>
                    <a:pt x="458190" y="114160"/>
                  </a:lnTo>
                  <a:lnTo>
                    <a:pt x="467410" y="107200"/>
                  </a:lnTo>
                  <a:lnTo>
                    <a:pt x="475348" y="93802"/>
                  </a:lnTo>
                  <a:lnTo>
                    <a:pt x="478205" y="77457"/>
                  </a:lnTo>
                  <a:close/>
                </a:path>
                <a:path w="629285" h="120014">
                  <a:moveTo>
                    <a:pt x="567067" y="115519"/>
                  </a:moveTo>
                  <a:lnTo>
                    <a:pt x="558990" y="114160"/>
                  </a:lnTo>
                  <a:lnTo>
                    <a:pt x="556298" y="111442"/>
                  </a:lnTo>
                  <a:lnTo>
                    <a:pt x="556298" y="63881"/>
                  </a:lnTo>
                  <a:lnTo>
                    <a:pt x="554850" y="52959"/>
                  </a:lnTo>
                  <a:lnTo>
                    <a:pt x="550735" y="44843"/>
                  </a:lnTo>
                  <a:lnTo>
                    <a:pt x="544334" y="39801"/>
                  </a:lnTo>
                  <a:lnTo>
                    <a:pt x="536016" y="38061"/>
                  </a:lnTo>
                  <a:lnTo>
                    <a:pt x="530339" y="38646"/>
                  </a:lnTo>
                  <a:lnTo>
                    <a:pt x="524903" y="40779"/>
                  </a:lnTo>
                  <a:lnTo>
                    <a:pt x="518972" y="44932"/>
                  </a:lnTo>
                  <a:lnTo>
                    <a:pt x="511784" y="51638"/>
                  </a:lnTo>
                  <a:lnTo>
                    <a:pt x="511784" y="38061"/>
                  </a:lnTo>
                  <a:lnTo>
                    <a:pt x="510527" y="38061"/>
                  </a:lnTo>
                  <a:lnTo>
                    <a:pt x="504037" y="40093"/>
                  </a:lnTo>
                  <a:lnTo>
                    <a:pt x="492671" y="44170"/>
                  </a:lnTo>
                  <a:lnTo>
                    <a:pt x="486283" y="46202"/>
                  </a:lnTo>
                  <a:lnTo>
                    <a:pt x="486283" y="48920"/>
                  </a:lnTo>
                  <a:lnTo>
                    <a:pt x="487540" y="48920"/>
                  </a:lnTo>
                  <a:lnTo>
                    <a:pt x="488975" y="47561"/>
                  </a:lnTo>
                  <a:lnTo>
                    <a:pt x="495617" y="47561"/>
                  </a:lnTo>
                  <a:lnTo>
                    <a:pt x="497052" y="50279"/>
                  </a:lnTo>
                  <a:lnTo>
                    <a:pt x="497052" y="111442"/>
                  </a:lnTo>
                  <a:lnTo>
                    <a:pt x="495617" y="114160"/>
                  </a:lnTo>
                  <a:lnTo>
                    <a:pt x="486283" y="115519"/>
                  </a:lnTo>
                  <a:lnTo>
                    <a:pt x="486283" y="116878"/>
                  </a:lnTo>
                  <a:lnTo>
                    <a:pt x="522554" y="116878"/>
                  </a:lnTo>
                  <a:lnTo>
                    <a:pt x="522554" y="115519"/>
                  </a:lnTo>
                  <a:lnTo>
                    <a:pt x="514477" y="114160"/>
                  </a:lnTo>
                  <a:lnTo>
                    <a:pt x="511784" y="112801"/>
                  </a:lnTo>
                  <a:lnTo>
                    <a:pt x="511784" y="57073"/>
                  </a:lnTo>
                  <a:lnTo>
                    <a:pt x="519861" y="50279"/>
                  </a:lnTo>
                  <a:lnTo>
                    <a:pt x="523989" y="47561"/>
                  </a:lnTo>
                  <a:lnTo>
                    <a:pt x="537451" y="47561"/>
                  </a:lnTo>
                  <a:lnTo>
                    <a:pt x="541401" y="52997"/>
                  </a:lnTo>
                  <a:lnTo>
                    <a:pt x="541401" y="111442"/>
                  </a:lnTo>
                  <a:lnTo>
                    <a:pt x="540143" y="114160"/>
                  </a:lnTo>
                  <a:lnTo>
                    <a:pt x="530631" y="115519"/>
                  </a:lnTo>
                  <a:lnTo>
                    <a:pt x="530631" y="116878"/>
                  </a:lnTo>
                  <a:lnTo>
                    <a:pt x="567067" y="116878"/>
                  </a:lnTo>
                  <a:lnTo>
                    <a:pt x="567067" y="115519"/>
                  </a:lnTo>
                  <a:close/>
                </a:path>
                <a:path w="629285" h="120014">
                  <a:moveTo>
                    <a:pt x="629005" y="88341"/>
                  </a:moveTo>
                  <a:lnTo>
                    <a:pt x="624878" y="82905"/>
                  </a:lnTo>
                  <a:lnTo>
                    <a:pt x="596696" y="65239"/>
                  </a:lnTo>
                  <a:lnTo>
                    <a:pt x="591312" y="62522"/>
                  </a:lnTo>
                  <a:lnTo>
                    <a:pt x="588619" y="58445"/>
                  </a:lnTo>
                  <a:lnTo>
                    <a:pt x="588619" y="47561"/>
                  </a:lnTo>
                  <a:lnTo>
                    <a:pt x="594004" y="42125"/>
                  </a:lnTo>
                  <a:lnTo>
                    <a:pt x="602081" y="42125"/>
                  </a:lnTo>
                  <a:lnTo>
                    <a:pt x="608380" y="43230"/>
                  </a:lnTo>
                  <a:lnTo>
                    <a:pt x="613460" y="46888"/>
                  </a:lnTo>
                  <a:lnTo>
                    <a:pt x="617550" y="53594"/>
                  </a:lnTo>
                  <a:lnTo>
                    <a:pt x="620928" y="63881"/>
                  </a:lnTo>
                  <a:lnTo>
                    <a:pt x="623620" y="63881"/>
                  </a:lnTo>
                  <a:lnTo>
                    <a:pt x="622185" y="39420"/>
                  </a:lnTo>
                  <a:lnTo>
                    <a:pt x="620928" y="39420"/>
                  </a:lnTo>
                  <a:lnTo>
                    <a:pt x="620928" y="40779"/>
                  </a:lnTo>
                  <a:lnTo>
                    <a:pt x="619493" y="40779"/>
                  </a:lnTo>
                  <a:lnTo>
                    <a:pt x="619493" y="42125"/>
                  </a:lnTo>
                  <a:lnTo>
                    <a:pt x="616800" y="42125"/>
                  </a:lnTo>
                  <a:lnTo>
                    <a:pt x="615543" y="40779"/>
                  </a:lnTo>
                  <a:lnTo>
                    <a:pt x="614108" y="40779"/>
                  </a:lnTo>
                  <a:lnTo>
                    <a:pt x="606031" y="38061"/>
                  </a:lnTo>
                  <a:lnTo>
                    <a:pt x="602081" y="38061"/>
                  </a:lnTo>
                  <a:lnTo>
                    <a:pt x="592607" y="39738"/>
                  </a:lnTo>
                  <a:lnTo>
                    <a:pt x="584911" y="44335"/>
                  </a:lnTo>
                  <a:lnTo>
                    <a:pt x="579742" y="51244"/>
                  </a:lnTo>
                  <a:lnTo>
                    <a:pt x="577837" y="59804"/>
                  </a:lnTo>
                  <a:lnTo>
                    <a:pt x="578916" y="66484"/>
                  </a:lnTo>
                  <a:lnTo>
                    <a:pt x="582371" y="72542"/>
                  </a:lnTo>
                  <a:lnTo>
                    <a:pt x="588594" y="78333"/>
                  </a:lnTo>
                  <a:lnTo>
                    <a:pt x="597954" y="84264"/>
                  </a:lnTo>
                  <a:lnTo>
                    <a:pt x="608723" y="89700"/>
                  </a:lnTo>
                  <a:lnTo>
                    <a:pt x="614108" y="93776"/>
                  </a:lnTo>
                  <a:lnTo>
                    <a:pt x="616800" y="97840"/>
                  </a:lnTo>
                  <a:lnTo>
                    <a:pt x="616800" y="110083"/>
                  </a:lnTo>
                  <a:lnTo>
                    <a:pt x="611416" y="115519"/>
                  </a:lnTo>
                  <a:lnTo>
                    <a:pt x="596696" y="115519"/>
                  </a:lnTo>
                  <a:lnTo>
                    <a:pt x="591312" y="112801"/>
                  </a:lnTo>
                  <a:lnTo>
                    <a:pt x="588619" y="108724"/>
                  </a:lnTo>
                  <a:lnTo>
                    <a:pt x="584479" y="104660"/>
                  </a:lnTo>
                  <a:lnTo>
                    <a:pt x="583222" y="100584"/>
                  </a:lnTo>
                  <a:lnTo>
                    <a:pt x="581787" y="91059"/>
                  </a:lnTo>
                  <a:lnTo>
                    <a:pt x="579094" y="91059"/>
                  </a:lnTo>
                  <a:lnTo>
                    <a:pt x="579094" y="118237"/>
                  </a:lnTo>
                  <a:lnTo>
                    <a:pt x="580529" y="118237"/>
                  </a:lnTo>
                  <a:lnTo>
                    <a:pt x="583222" y="115519"/>
                  </a:lnTo>
                  <a:lnTo>
                    <a:pt x="585927" y="115519"/>
                  </a:lnTo>
                  <a:lnTo>
                    <a:pt x="588619" y="116878"/>
                  </a:lnTo>
                  <a:lnTo>
                    <a:pt x="592569" y="116878"/>
                  </a:lnTo>
                  <a:lnTo>
                    <a:pt x="597954" y="118237"/>
                  </a:lnTo>
                  <a:lnTo>
                    <a:pt x="602081" y="119595"/>
                  </a:lnTo>
                  <a:lnTo>
                    <a:pt x="604774" y="119595"/>
                  </a:lnTo>
                  <a:lnTo>
                    <a:pt x="614235" y="117703"/>
                  </a:lnTo>
                  <a:lnTo>
                    <a:pt x="621931" y="112636"/>
                  </a:lnTo>
                  <a:lnTo>
                    <a:pt x="627113" y="105257"/>
                  </a:lnTo>
                  <a:lnTo>
                    <a:pt x="629005" y="96494"/>
                  </a:lnTo>
                  <a:lnTo>
                    <a:pt x="629005" y="8834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 name="object 11"/>
            <p:cNvPicPr/>
            <p:nvPr/>
          </p:nvPicPr>
          <p:blipFill>
            <a:blip r:embed="rId7" cstate="print"/>
            <a:stretch>
              <a:fillRect/>
            </a:stretch>
          </p:blipFill>
          <p:spPr>
            <a:xfrm>
              <a:off x="6341786" y="1798564"/>
              <a:ext cx="239839" cy="119597"/>
            </a:xfrm>
            <a:prstGeom prst="rect">
              <a:avLst/>
            </a:prstGeom>
          </p:spPr>
        </p:pic>
        <p:sp>
          <p:nvSpPr>
            <p:cNvPr id="12" name="object 12"/>
            <p:cNvSpPr/>
            <p:nvPr/>
          </p:nvSpPr>
          <p:spPr>
            <a:xfrm>
              <a:off x="3172780" y="2006523"/>
              <a:ext cx="74295" cy="120014"/>
            </a:xfrm>
            <a:custGeom>
              <a:avLst/>
              <a:gdLst/>
              <a:ahLst/>
              <a:cxnLst/>
              <a:rect l="l" t="t" r="r" b="b"/>
              <a:pathLst>
                <a:path w="74294" h="120014">
                  <a:moveTo>
                    <a:pt x="70031" y="0"/>
                  </a:moveTo>
                  <a:lnTo>
                    <a:pt x="28274" y="13580"/>
                  </a:lnTo>
                  <a:lnTo>
                    <a:pt x="1767" y="52770"/>
                  </a:lnTo>
                  <a:lnTo>
                    <a:pt x="0" y="69313"/>
                  </a:lnTo>
                  <a:lnTo>
                    <a:pt x="757" y="80443"/>
                  </a:lnTo>
                  <a:lnTo>
                    <a:pt x="22891" y="116711"/>
                  </a:lnTo>
                  <a:lnTo>
                    <a:pt x="37717" y="119597"/>
                  </a:lnTo>
                  <a:lnTo>
                    <a:pt x="52485" y="116686"/>
                  </a:lnTo>
                  <a:lnTo>
                    <a:pt x="54129" y="115522"/>
                  </a:lnTo>
                  <a:lnTo>
                    <a:pt x="40410" y="115522"/>
                  </a:lnTo>
                  <a:lnTo>
                    <a:pt x="29796" y="112549"/>
                  </a:lnTo>
                  <a:lnTo>
                    <a:pt x="22217" y="103968"/>
                  </a:lnTo>
                  <a:lnTo>
                    <a:pt x="17671" y="90291"/>
                  </a:lnTo>
                  <a:lnTo>
                    <a:pt x="16156" y="72029"/>
                  </a:lnTo>
                  <a:lnTo>
                    <a:pt x="16156" y="63881"/>
                  </a:lnTo>
                  <a:lnTo>
                    <a:pt x="17503" y="58431"/>
                  </a:lnTo>
                  <a:lnTo>
                    <a:pt x="20196" y="55715"/>
                  </a:lnTo>
                  <a:lnTo>
                    <a:pt x="24235" y="52999"/>
                  </a:lnTo>
                  <a:lnTo>
                    <a:pt x="29620" y="51641"/>
                  </a:lnTo>
                  <a:lnTo>
                    <a:pt x="20196" y="51641"/>
                  </a:lnTo>
                  <a:lnTo>
                    <a:pt x="25900" y="33676"/>
                  </a:lnTo>
                  <a:lnTo>
                    <a:pt x="36530" y="19023"/>
                  </a:lnTo>
                  <a:lnTo>
                    <a:pt x="51452" y="8448"/>
                  </a:lnTo>
                  <a:lnTo>
                    <a:pt x="70031" y="2716"/>
                  </a:lnTo>
                  <a:lnTo>
                    <a:pt x="70031" y="0"/>
                  </a:lnTo>
                  <a:close/>
                </a:path>
                <a:path w="74294" h="120014">
                  <a:moveTo>
                    <a:pt x="41756" y="43493"/>
                  </a:moveTo>
                  <a:lnTo>
                    <a:pt x="33660" y="43493"/>
                  </a:lnTo>
                  <a:lnTo>
                    <a:pt x="30967" y="44851"/>
                  </a:lnTo>
                  <a:lnTo>
                    <a:pt x="20196" y="51641"/>
                  </a:lnTo>
                  <a:lnTo>
                    <a:pt x="35006" y="51641"/>
                  </a:lnTo>
                  <a:lnTo>
                    <a:pt x="44841" y="53893"/>
                  </a:lnTo>
                  <a:lnTo>
                    <a:pt x="52020" y="60479"/>
                  </a:lnTo>
                  <a:lnTo>
                    <a:pt x="56419" y="71143"/>
                  </a:lnTo>
                  <a:lnTo>
                    <a:pt x="57913" y="85628"/>
                  </a:lnTo>
                  <a:lnTo>
                    <a:pt x="56693" y="98320"/>
                  </a:lnTo>
                  <a:lnTo>
                    <a:pt x="53200" y="107705"/>
                  </a:lnTo>
                  <a:lnTo>
                    <a:pt x="47689" y="113525"/>
                  </a:lnTo>
                  <a:lnTo>
                    <a:pt x="40410" y="115522"/>
                  </a:lnTo>
                  <a:lnTo>
                    <a:pt x="54129" y="115522"/>
                  </a:lnTo>
                  <a:lnTo>
                    <a:pt x="63972" y="108551"/>
                  </a:lnTo>
                  <a:lnTo>
                    <a:pt x="71419" y="96084"/>
                  </a:lnTo>
                  <a:lnTo>
                    <a:pt x="74070" y="80177"/>
                  </a:lnTo>
                  <a:lnTo>
                    <a:pt x="71861" y="64698"/>
                  </a:lnTo>
                  <a:lnTo>
                    <a:pt x="65486" y="53171"/>
                  </a:lnTo>
                  <a:lnTo>
                    <a:pt x="55325" y="45976"/>
                  </a:lnTo>
                  <a:lnTo>
                    <a:pt x="41756" y="4349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3" name="object 13"/>
            <p:cNvPicPr/>
            <p:nvPr/>
          </p:nvPicPr>
          <p:blipFill>
            <a:blip r:embed="rId8" cstate="print"/>
            <a:stretch>
              <a:fillRect/>
            </a:stretch>
          </p:blipFill>
          <p:spPr>
            <a:xfrm>
              <a:off x="3972796" y="2006523"/>
              <a:ext cx="203360" cy="119597"/>
            </a:xfrm>
            <a:prstGeom prst="rect">
              <a:avLst/>
            </a:prstGeom>
          </p:spPr>
        </p:pic>
        <p:pic>
          <p:nvPicPr>
            <p:cNvPr id="14" name="object 14"/>
            <p:cNvPicPr/>
            <p:nvPr/>
          </p:nvPicPr>
          <p:blipFill>
            <a:blip r:embed="rId9" cstate="print"/>
            <a:stretch>
              <a:fillRect/>
            </a:stretch>
          </p:blipFill>
          <p:spPr>
            <a:xfrm>
              <a:off x="3149873" y="2255241"/>
              <a:ext cx="84859" cy="78838"/>
            </a:xfrm>
            <a:prstGeom prst="rect">
              <a:avLst/>
            </a:prstGeom>
          </p:spPr>
        </p:pic>
        <p:pic>
          <p:nvPicPr>
            <p:cNvPr id="15" name="object 15"/>
            <p:cNvPicPr/>
            <p:nvPr/>
          </p:nvPicPr>
          <p:blipFill>
            <a:blip r:embed="rId10" cstate="print"/>
            <a:stretch>
              <a:fillRect/>
            </a:stretch>
          </p:blipFill>
          <p:spPr>
            <a:xfrm>
              <a:off x="2394310" y="1590604"/>
              <a:ext cx="4188572" cy="1182489"/>
            </a:xfrm>
            <a:prstGeom prst="rect">
              <a:avLst/>
            </a:prstGeom>
          </p:spPr>
        </p:pic>
      </p:grpSp>
      <p:grpSp>
        <p:nvGrpSpPr>
          <p:cNvPr id="16" name="object 16"/>
          <p:cNvGrpSpPr/>
          <p:nvPr/>
        </p:nvGrpSpPr>
        <p:grpSpPr>
          <a:xfrm>
            <a:off x="200638" y="3442025"/>
            <a:ext cx="4196715" cy="2004060"/>
            <a:chOff x="200638" y="3442025"/>
            <a:chExt cx="4196715" cy="2004060"/>
          </a:xfrm>
        </p:grpSpPr>
        <p:pic>
          <p:nvPicPr>
            <p:cNvPr id="17" name="object 17"/>
            <p:cNvPicPr/>
            <p:nvPr/>
          </p:nvPicPr>
          <p:blipFill>
            <a:blip r:embed="rId11" cstate="print"/>
            <a:stretch>
              <a:fillRect/>
            </a:stretch>
          </p:blipFill>
          <p:spPr>
            <a:xfrm>
              <a:off x="1101668" y="3443466"/>
              <a:ext cx="129290" cy="117431"/>
            </a:xfrm>
            <a:prstGeom prst="rect">
              <a:avLst/>
            </a:prstGeom>
          </p:spPr>
        </p:pic>
        <p:pic>
          <p:nvPicPr>
            <p:cNvPr id="18" name="object 18"/>
            <p:cNvPicPr/>
            <p:nvPr/>
          </p:nvPicPr>
          <p:blipFill>
            <a:blip r:embed="rId12" cstate="print"/>
            <a:stretch>
              <a:fillRect/>
            </a:stretch>
          </p:blipFill>
          <p:spPr>
            <a:xfrm>
              <a:off x="204679" y="3442025"/>
              <a:ext cx="896989" cy="325655"/>
            </a:xfrm>
            <a:prstGeom prst="rect">
              <a:avLst/>
            </a:prstGeom>
          </p:spPr>
        </p:pic>
        <p:sp>
          <p:nvSpPr>
            <p:cNvPr id="19" name="object 19"/>
            <p:cNvSpPr/>
            <p:nvPr/>
          </p:nvSpPr>
          <p:spPr>
            <a:xfrm>
              <a:off x="1750822" y="3648798"/>
              <a:ext cx="567055" cy="119380"/>
            </a:xfrm>
            <a:custGeom>
              <a:avLst/>
              <a:gdLst/>
              <a:ahLst/>
              <a:cxnLst/>
              <a:rect l="l" t="t" r="r" b="b"/>
              <a:pathLst>
                <a:path w="567055" h="119379">
                  <a:moveTo>
                    <a:pt x="61963" y="5397"/>
                  </a:moveTo>
                  <a:lnTo>
                    <a:pt x="55219" y="0"/>
                  </a:lnTo>
                  <a:lnTo>
                    <a:pt x="44450" y="0"/>
                  </a:lnTo>
                  <a:lnTo>
                    <a:pt x="15113" y="31534"/>
                  </a:lnTo>
                  <a:lnTo>
                    <a:pt x="14833" y="40525"/>
                  </a:lnTo>
                  <a:lnTo>
                    <a:pt x="0" y="40525"/>
                  </a:lnTo>
                  <a:lnTo>
                    <a:pt x="0" y="45923"/>
                  </a:lnTo>
                  <a:lnTo>
                    <a:pt x="14833" y="45923"/>
                  </a:lnTo>
                  <a:lnTo>
                    <a:pt x="14833" y="112115"/>
                  </a:lnTo>
                  <a:lnTo>
                    <a:pt x="12141" y="114820"/>
                  </a:lnTo>
                  <a:lnTo>
                    <a:pt x="0" y="114820"/>
                  </a:lnTo>
                  <a:lnTo>
                    <a:pt x="0" y="117513"/>
                  </a:lnTo>
                  <a:lnTo>
                    <a:pt x="44450" y="117513"/>
                  </a:lnTo>
                  <a:lnTo>
                    <a:pt x="44450" y="114820"/>
                  </a:lnTo>
                  <a:lnTo>
                    <a:pt x="30988" y="114820"/>
                  </a:lnTo>
                  <a:lnTo>
                    <a:pt x="28295" y="112115"/>
                  </a:lnTo>
                  <a:lnTo>
                    <a:pt x="28295" y="45923"/>
                  </a:lnTo>
                  <a:lnTo>
                    <a:pt x="49834" y="45923"/>
                  </a:lnTo>
                  <a:lnTo>
                    <a:pt x="49834" y="40525"/>
                  </a:lnTo>
                  <a:lnTo>
                    <a:pt x="28295" y="40525"/>
                  </a:lnTo>
                  <a:lnTo>
                    <a:pt x="28295" y="10807"/>
                  </a:lnTo>
                  <a:lnTo>
                    <a:pt x="32334" y="5397"/>
                  </a:lnTo>
                  <a:lnTo>
                    <a:pt x="41757" y="5397"/>
                  </a:lnTo>
                  <a:lnTo>
                    <a:pt x="44450" y="6667"/>
                  </a:lnTo>
                  <a:lnTo>
                    <a:pt x="47142" y="12065"/>
                  </a:lnTo>
                  <a:lnTo>
                    <a:pt x="49834" y="16205"/>
                  </a:lnTo>
                  <a:lnTo>
                    <a:pt x="52527" y="17462"/>
                  </a:lnTo>
                  <a:lnTo>
                    <a:pt x="59270" y="17462"/>
                  </a:lnTo>
                  <a:lnTo>
                    <a:pt x="61963" y="14770"/>
                  </a:lnTo>
                  <a:lnTo>
                    <a:pt x="61963" y="5397"/>
                  </a:lnTo>
                  <a:close/>
                </a:path>
                <a:path w="567055" h="119379">
                  <a:moveTo>
                    <a:pt x="136042" y="109410"/>
                  </a:moveTo>
                  <a:lnTo>
                    <a:pt x="126619" y="109410"/>
                  </a:lnTo>
                  <a:lnTo>
                    <a:pt x="125272" y="106718"/>
                  </a:lnTo>
                  <a:lnTo>
                    <a:pt x="125272" y="40525"/>
                  </a:lnTo>
                  <a:lnTo>
                    <a:pt x="98323" y="40525"/>
                  </a:lnTo>
                  <a:lnTo>
                    <a:pt x="98323" y="43218"/>
                  </a:lnTo>
                  <a:lnTo>
                    <a:pt x="109105" y="43218"/>
                  </a:lnTo>
                  <a:lnTo>
                    <a:pt x="110451" y="45923"/>
                  </a:lnTo>
                  <a:lnTo>
                    <a:pt x="110451" y="101307"/>
                  </a:lnTo>
                  <a:lnTo>
                    <a:pt x="107746" y="104013"/>
                  </a:lnTo>
                  <a:lnTo>
                    <a:pt x="103708" y="106718"/>
                  </a:lnTo>
                  <a:lnTo>
                    <a:pt x="98323" y="109410"/>
                  </a:lnTo>
                  <a:lnTo>
                    <a:pt x="86207" y="109410"/>
                  </a:lnTo>
                  <a:lnTo>
                    <a:pt x="80822" y="104013"/>
                  </a:lnTo>
                  <a:lnTo>
                    <a:pt x="80822" y="40525"/>
                  </a:lnTo>
                  <a:lnTo>
                    <a:pt x="55219" y="40525"/>
                  </a:lnTo>
                  <a:lnTo>
                    <a:pt x="55219" y="43218"/>
                  </a:lnTo>
                  <a:lnTo>
                    <a:pt x="63309" y="43218"/>
                  </a:lnTo>
                  <a:lnTo>
                    <a:pt x="66001" y="45923"/>
                  </a:lnTo>
                  <a:lnTo>
                    <a:pt x="66001" y="97256"/>
                  </a:lnTo>
                  <a:lnTo>
                    <a:pt x="67475" y="106337"/>
                  </a:lnTo>
                  <a:lnTo>
                    <a:pt x="71729" y="113131"/>
                  </a:lnTo>
                  <a:lnTo>
                    <a:pt x="78511" y="117411"/>
                  </a:lnTo>
                  <a:lnTo>
                    <a:pt x="87553" y="118884"/>
                  </a:lnTo>
                  <a:lnTo>
                    <a:pt x="92938" y="118884"/>
                  </a:lnTo>
                  <a:lnTo>
                    <a:pt x="99669" y="116166"/>
                  </a:lnTo>
                  <a:lnTo>
                    <a:pt x="105054" y="112115"/>
                  </a:lnTo>
                  <a:lnTo>
                    <a:pt x="111798" y="104013"/>
                  </a:lnTo>
                  <a:lnTo>
                    <a:pt x="111798" y="118884"/>
                  </a:lnTo>
                  <a:lnTo>
                    <a:pt x="113144" y="118884"/>
                  </a:lnTo>
                  <a:lnTo>
                    <a:pt x="121221" y="116166"/>
                  </a:lnTo>
                  <a:lnTo>
                    <a:pt x="126619" y="113461"/>
                  </a:lnTo>
                  <a:lnTo>
                    <a:pt x="136042" y="110769"/>
                  </a:lnTo>
                  <a:lnTo>
                    <a:pt x="136042" y="109410"/>
                  </a:lnTo>
                  <a:close/>
                </a:path>
                <a:path w="567055" h="119379">
                  <a:moveTo>
                    <a:pt x="222199" y="114820"/>
                  </a:moveTo>
                  <a:lnTo>
                    <a:pt x="214122" y="113461"/>
                  </a:lnTo>
                  <a:lnTo>
                    <a:pt x="212864" y="112115"/>
                  </a:lnTo>
                  <a:lnTo>
                    <a:pt x="212864" y="64833"/>
                  </a:lnTo>
                  <a:lnTo>
                    <a:pt x="211404" y="53975"/>
                  </a:lnTo>
                  <a:lnTo>
                    <a:pt x="207302" y="45885"/>
                  </a:lnTo>
                  <a:lnTo>
                    <a:pt x="200901" y="40830"/>
                  </a:lnTo>
                  <a:lnTo>
                    <a:pt x="192582" y="39077"/>
                  </a:lnTo>
                  <a:lnTo>
                    <a:pt x="186880" y="39674"/>
                  </a:lnTo>
                  <a:lnTo>
                    <a:pt x="181305" y="41783"/>
                  </a:lnTo>
                  <a:lnTo>
                    <a:pt x="174980" y="45923"/>
                  </a:lnTo>
                  <a:lnTo>
                    <a:pt x="167017" y="52590"/>
                  </a:lnTo>
                  <a:lnTo>
                    <a:pt x="167017" y="39077"/>
                  </a:lnTo>
                  <a:lnTo>
                    <a:pt x="165671" y="39077"/>
                  </a:lnTo>
                  <a:lnTo>
                    <a:pt x="157594" y="41783"/>
                  </a:lnTo>
                  <a:lnTo>
                    <a:pt x="142773" y="45923"/>
                  </a:lnTo>
                  <a:lnTo>
                    <a:pt x="142773" y="48628"/>
                  </a:lnTo>
                  <a:lnTo>
                    <a:pt x="152196" y="48628"/>
                  </a:lnTo>
                  <a:lnTo>
                    <a:pt x="153543" y="51333"/>
                  </a:lnTo>
                  <a:lnTo>
                    <a:pt x="153543" y="112115"/>
                  </a:lnTo>
                  <a:lnTo>
                    <a:pt x="152196" y="114820"/>
                  </a:lnTo>
                  <a:lnTo>
                    <a:pt x="142773" y="114820"/>
                  </a:lnTo>
                  <a:lnTo>
                    <a:pt x="142773" y="117513"/>
                  </a:lnTo>
                  <a:lnTo>
                    <a:pt x="179133" y="117513"/>
                  </a:lnTo>
                  <a:lnTo>
                    <a:pt x="179133" y="114820"/>
                  </a:lnTo>
                  <a:lnTo>
                    <a:pt x="171056" y="114820"/>
                  </a:lnTo>
                  <a:lnTo>
                    <a:pt x="168363" y="112115"/>
                  </a:lnTo>
                  <a:lnTo>
                    <a:pt x="168363" y="57988"/>
                  </a:lnTo>
                  <a:lnTo>
                    <a:pt x="176441" y="49885"/>
                  </a:lnTo>
                  <a:lnTo>
                    <a:pt x="180492" y="48628"/>
                  </a:lnTo>
                  <a:lnTo>
                    <a:pt x="194017" y="48628"/>
                  </a:lnTo>
                  <a:lnTo>
                    <a:pt x="197967" y="54025"/>
                  </a:lnTo>
                  <a:lnTo>
                    <a:pt x="197967" y="110769"/>
                  </a:lnTo>
                  <a:lnTo>
                    <a:pt x="195275" y="114820"/>
                  </a:lnTo>
                  <a:lnTo>
                    <a:pt x="187185" y="114820"/>
                  </a:lnTo>
                  <a:lnTo>
                    <a:pt x="187185" y="117513"/>
                  </a:lnTo>
                  <a:lnTo>
                    <a:pt x="222199" y="117513"/>
                  </a:lnTo>
                  <a:lnTo>
                    <a:pt x="222199" y="114820"/>
                  </a:lnTo>
                  <a:close/>
                </a:path>
                <a:path w="567055" h="119379">
                  <a:moveTo>
                    <a:pt x="296341" y="91859"/>
                  </a:moveTo>
                  <a:lnTo>
                    <a:pt x="293649" y="90500"/>
                  </a:lnTo>
                  <a:lnTo>
                    <a:pt x="287972" y="98158"/>
                  </a:lnTo>
                  <a:lnTo>
                    <a:pt x="282536" y="103162"/>
                  </a:lnTo>
                  <a:lnTo>
                    <a:pt x="276606" y="105892"/>
                  </a:lnTo>
                  <a:lnTo>
                    <a:pt x="269417" y="106718"/>
                  </a:lnTo>
                  <a:lnTo>
                    <a:pt x="259118" y="104279"/>
                  </a:lnTo>
                  <a:lnTo>
                    <a:pt x="250990" y="97421"/>
                  </a:lnTo>
                  <a:lnTo>
                    <a:pt x="245656" y="86766"/>
                  </a:lnTo>
                  <a:lnTo>
                    <a:pt x="243738" y="72936"/>
                  </a:lnTo>
                  <a:lnTo>
                    <a:pt x="245440" y="60858"/>
                  </a:lnTo>
                  <a:lnTo>
                    <a:pt x="250177" y="51460"/>
                  </a:lnTo>
                  <a:lnTo>
                    <a:pt x="257454" y="45389"/>
                  </a:lnTo>
                  <a:lnTo>
                    <a:pt x="266712" y="43218"/>
                  </a:lnTo>
                  <a:lnTo>
                    <a:pt x="272110" y="43218"/>
                  </a:lnTo>
                  <a:lnTo>
                    <a:pt x="274802" y="45923"/>
                  </a:lnTo>
                  <a:lnTo>
                    <a:pt x="276059" y="51333"/>
                  </a:lnTo>
                  <a:lnTo>
                    <a:pt x="277495" y="55295"/>
                  </a:lnTo>
                  <a:lnTo>
                    <a:pt x="278752" y="60693"/>
                  </a:lnTo>
                  <a:lnTo>
                    <a:pt x="281444" y="63398"/>
                  </a:lnTo>
                  <a:lnTo>
                    <a:pt x="289521" y="63398"/>
                  </a:lnTo>
                  <a:lnTo>
                    <a:pt x="293649" y="60693"/>
                  </a:lnTo>
                  <a:lnTo>
                    <a:pt x="293649" y="56730"/>
                  </a:lnTo>
                  <a:lnTo>
                    <a:pt x="291528" y="49949"/>
                  </a:lnTo>
                  <a:lnTo>
                    <a:pt x="285864" y="44323"/>
                  </a:lnTo>
                  <a:lnTo>
                    <a:pt x="277672" y="40500"/>
                  </a:lnTo>
                  <a:lnTo>
                    <a:pt x="267970" y="39077"/>
                  </a:lnTo>
                  <a:lnTo>
                    <a:pt x="261213" y="39611"/>
                  </a:lnTo>
                  <a:lnTo>
                    <a:pt x="231063" y="71221"/>
                  </a:lnTo>
                  <a:lnTo>
                    <a:pt x="230276" y="81051"/>
                  </a:lnTo>
                  <a:lnTo>
                    <a:pt x="232676" y="96075"/>
                  </a:lnTo>
                  <a:lnTo>
                    <a:pt x="239369" y="108077"/>
                  </a:lnTo>
                  <a:lnTo>
                    <a:pt x="249593" y="116014"/>
                  </a:lnTo>
                  <a:lnTo>
                    <a:pt x="262585" y="118884"/>
                  </a:lnTo>
                  <a:lnTo>
                    <a:pt x="270662" y="118884"/>
                  </a:lnTo>
                  <a:lnTo>
                    <a:pt x="277495" y="116166"/>
                  </a:lnTo>
                  <a:lnTo>
                    <a:pt x="282879" y="110769"/>
                  </a:lnTo>
                  <a:lnTo>
                    <a:pt x="288264" y="106718"/>
                  </a:lnTo>
                  <a:lnTo>
                    <a:pt x="290957" y="102654"/>
                  </a:lnTo>
                  <a:lnTo>
                    <a:pt x="296341" y="91859"/>
                  </a:lnTo>
                  <a:close/>
                </a:path>
                <a:path w="567055" h="119379">
                  <a:moveTo>
                    <a:pt x="350189" y="106718"/>
                  </a:moveTo>
                  <a:lnTo>
                    <a:pt x="347497" y="104013"/>
                  </a:lnTo>
                  <a:lnTo>
                    <a:pt x="343369" y="108064"/>
                  </a:lnTo>
                  <a:lnTo>
                    <a:pt x="340677" y="110769"/>
                  </a:lnTo>
                  <a:lnTo>
                    <a:pt x="331343" y="110769"/>
                  </a:lnTo>
                  <a:lnTo>
                    <a:pt x="328650" y="105359"/>
                  </a:lnTo>
                  <a:lnTo>
                    <a:pt x="328650" y="45923"/>
                  </a:lnTo>
                  <a:lnTo>
                    <a:pt x="346062" y="45923"/>
                  </a:lnTo>
                  <a:lnTo>
                    <a:pt x="346062" y="40525"/>
                  </a:lnTo>
                  <a:lnTo>
                    <a:pt x="328650" y="40525"/>
                  </a:lnTo>
                  <a:lnTo>
                    <a:pt x="328650" y="17462"/>
                  </a:lnTo>
                  <a:lnTo>
                    <a:pt x="327215" y="17462"/>
                  </a:lnTo>
                  <a:lnTo>
                    <a:pt x="325958" y="20167"/>
                  </a:lnTo>
                  <a:lnTo>
                    <a:pt x="323265" y="22872"/>
                  </a:lnTo>
                  <a:lnTo>
                    <a:pt x="317881" y="32423"/>
                  </a:lnTo>
                  <a:lnTo>
                    <a:pt x="309803" y="40525"/>
                  </a:lnTo>
                  <a:lnTo>
                    <a:pt x="307111" y="41783"/>
                  </a:lnTo>
                  <a:lnTo>
                    <a:pt x="305676" y="43218"/>
                  </a:lnTo>
                  <a:lnTo>
                    <a:pt x="304419" y="43218"/>
                  </a:lnTo>
                  <a:lnTo>
                    <a:pt x="304419" y="45923"/>
                  </a:lnTo>
                  <a:lnTo>
                    <a:pt x="313753" y="45923"/>
                  </a:lnTo>
                  <a:lnTo>
                    <a:pt x="313753" y="97256"/>
                  </a:lnTo>
                  <a:lnTo>
                    <a:pt x="314756" y="106908"/>
                  </a:lnTo>
                  <a:lnTo>
                    <a:pt x="317792" y="113639"/>
                  </a:lnTo>
                  <a:lnTo>
                    <a:pt x="322846" y="117602"/>
                  </a:lnTo>
                  <a:lnTo>
                    <a:pt x="329907" y="118884"/>
                  </a:lnTo>
                  <a:lnTo>
                    <a:pt x="337985" y="118884"/>
                  </a:lnTo>
                  <a:lnTo>
                    <a:pt x="344805" y="114820"/>
                  </a:lnTo>
                  <a:lnTo>
                    <a:pt x="347497" y="110769"/>
                  </a:lnTo>
                  <a:lnTo>
                    <a:pt x="350189" y="106718"/>
                  </a:lnTo>
                  <a:close/>
                </a:path>
                <a:path w="567055" h="119379">
                  <a:moveTo>
                    <a:pt x="381254" y="3962"/>
                  </a:moveTo>
                  <a:lnTo>
                    <a:pt x="377126" y="0"/>
                  </a:lnTo>
                  <a:lnTo>
                    <a:pt x="367614" y="0"/>
                  </a:lnTo>
                  <a:lnTo>
                    <a:pt x="363664" y="3962"/>
                  </a:lnTo>
                  <a:lnTo>
                    <a:pt x="363664" y="13500"/>
                  </a:lnTo>
                  <a:lnTo>
                    <a:pt x="367614" y="17462"/>
                  </a:lnTo>
                  <a:lnTo>
                    <a:pt x="377126" y="17462"/>
                  </a:lnTo>
                  <a:lnTo>
                    <a:pt x="381254" y="13500"/>
                  </a:lnTo>
                  <a:lnTo>
                    <a:pt x="381254" y="3962"/>
                  </a:lnTo>
                  <a:close/>
                </a:path>
                <a:path w="567055" h="119379">
                  <a:moveTo>
                    <a:pt x="393280" y="114820"/>
                  </a:moveTo>
                  <a:lnTo>
                    <a:pt x="382511" y="113461"/>
                  </a:lnTo>
                  <a:lnTo>
                    <a:pt x="381254" y="112115"/>
                  </a:lnTo>
                  <a:lnTo>
                    <a:pt x="381254" y="39077"/>
                  </a:lnTo>
                  <a:lnTo>
                    <a:pt x="379818" y="39077"/>
                  </a:lnTo>
                  <a:lnTo>
                    <a:pt x="352894" y="48628"/>
                  </a:lnTo>
                  <a:lnTo>
                    <a:pt x="352894" y="49885"/>
                  </a:lnTo>
                  <a:lnTo>
                    <a:pt x="364921" y="49885"/>
                  </a:lnTo>
                  <a:lnTo>
                    <a:pt x="366356" y="52590"/>
                  </a:lnTo>
                  <a:lnTo>
                    <a:pt x="366356" y="112115"/>
                  </a:lnTo>
                  <a:lnTo>
                    <a:pt x="364921" y="114820"/>
                  </a:lnTo>
                  <a:lnTo>
                    <a:pt x="352894" y="114820"/>
                  </a:lnTo>
                  <a:lnTo>
                    <a:pt x="352894" y="117513"/>
                  </a:lnTo>
                  <a:lnTo>
                    <a:pt x="393280" y="117513"/>
                  </a:lnTo>
                  <a:lnTo>
                    <a:pt x="393280" y="114820"/>
                  </a:lnTo>
                  <a:close/>
                </a:path>
                <a:path w="567055" h="119379">
                  <a:moveTo>
                    <a:pt x="478193" y="77000"/>
                  </a:moveTo>
                  <a:lnTo>
                    <a:pt x="475335" y="61912"/>
                  </a:lnTo>
                  <a:lnTo>
                    <a:pt x="467423" y="49898"/>
                  </a:lnTo>
                  <a:lnTo>
                    <a:pt x="463296" y="47155"/>
                  </a:lnTo>
                  <a:lnTo>
                    <a:pt x="463296" y="83743"/>
                  </a:lnTo>
                  <a:lnTo>
                    <a:pt x="461822" y="96583"/>
                  </a:lnTo>
                  <a:lnTo>
                    <a:pt x="457568" y="106375"/>
                  </a:lnTo>
                  <a:lnTo>
                    <a:pt x="450799" y="112623"/>
                  </a:lnTo>
                  <a:lnTo>
                    <a:pt x="441756" y="114820"/>
                  </a:lnTo>
                  <a:lnTo>
                    <a:pt x="435114" y="114820"/>
                  </a:lnTo>
                  <a:lnTo>
                    <a:pt x="418020" y="79311"/>
                  </a:lnTo>
                  <a:lnTo>
                    <a:pt x="417512" y="70243"/>
                  </a:lnTo>
                  <a:lnTo>
                    <a:pt x="418973" y="59182"/>
                  </a:lnTo>
                  <a:lnTo>
                    <a:pt x="423075" y="50647"/>
                  </a:lnTo>
                  <a:lnTo>
                    <a:pt x="429475" y="45161"/>
                  </a:lnTo>
                  <a:lnTo>
                    <a:pt x="437807" y="43218"/>
                  </a:lnTo>
                  <a:lnTo>
                    <a:pt x="447992" y="46139"/>
                  </a:lnTo>
                  <a:lnTo>
                    <a:pt x="456069" y="54368"/>
                  </a:lnTo>
                  <a:lnTo>
                    <a:pt x="461378" y="67157"/>
                  </a:lnTo>
                  <a:lnTo>
                    <a:pt x="463296" y="83743"/>
                  </a:lnTo>
                  <a:lnTo>
                    <a:pt x="463296" y="47155"/>
                  </a:lnTo>
                  <a:lnTo>
                    <a:pt x="457390" y="43218"/>
                  </a:lnTo>
                  <a:lnTo>
                    <a:pt x="455472" y="41948"/>
                  </a:lnTo>
                  <a:lnTo>
                    <a:pt x="440499" y="39077"/>
                  </a:lnTo>
                  <a:lnTo>
                    <a:pt x="425513" y="41973"/>
                  </a:lnTo>
                  <a:lnTo>
                    <a:pt x="413562" y="50063"/>
                  </a:lnTo>
                  <a:lnTo>
                    <a:pt x="405650" y="62484"/>
                  </a:lnTo>
                  <a:lnTo>
                    <a:pt x="402793" y="78346"/>
                  </a:lnTo>
                  <a:lnTo>
                    <a:pt x="405650" y="94373"/>
                  </a:lnTo>
                  <a:lnTo>
                    <a:pt x="413562" y="107226"/>
                  </a:lnTo>
                  <a:lnTo>
                    <a:pt x="425513" y="115785"/>
                  </a:lnTo>
                  <a:lnTo>
                    <a:pt x="440499" y="118884"/>
                  </a:lnTo>
                  <a:lnTo>
                    <a:pt x="455472" y="115760"/>
                  </a:lnTo>
                  <a:lnTo>
                    <a:pt x="456768" y="114820"/>
                  </a:lnTo>
                  <a:lnTo>
                    <a:pt x="467423" y="107061"/>
                  </a:lnTo>
                  <a:lnTo>
                    <a:pt x="475335" y="93802"/>
                  </a:lnTo>
                  <a:lnTo>
                    <a:pt x="478193" y="77000"/>
                  </a:lnTo>
                  <a:close/>
                </a:path>
                <a:path w="567055" h="119379">
                  <a:moveTo>
                    <a:pt x="567055" y="114820"/>
                  </a:moveTo>
                  <a:lnTo>
                    <a:pt x="557542" y="113461"/>
                  </a:lnTo>
                  <a:lnTo>
                    <a:pt x="556285" y="112115"/>
                  </a:lnTo>
                  <a:lnTo>
                    <a:pt x="556285" y="64833"/>
                  </a:lnTo>
                  <a:lnTo>
                    <a:pt x="554837" y="53975"/>
                  </a:lnTo>
                  <a:lnTo>
                    <a:pt x="550722" y="45885"/>
                  </a:lnTo>
                  <a:lnTo>
                    <a:pt x="544322" y="40830"/>
                  </a:lnTo>
                  <a:lnTo>
                    <a:pt x="536003" y="39077"/>
                  </a:lnTo>
                  <a:lnTo>
                    <a:pt x="530313" y="39674"/>
                  </a:lnTo>
                  <a:lnTo>
                    <a:pt x="524891" y="41783"/>
                  </a:lnTo>
                  <a:lnTo>
                    <a:pt x="518960" y="45923"/>
                  </a:lnTo>
                  <a:lnTo>
                    <a:pt x="511759" y="52590"/>
                  </a:lnTo>
                  <a:lnTo>
                    <a:pt x="511759" y="39077"/>
                  </a:lnTo>
                  <a:lnTo>
                    <a:pt x="510501" y="39077"/>
                  </a:lnTo>
                  <a:lnTo>
                    <a:pt x="486270" y="45923"/>
                  </a:lnTo>
                  <a:lnTo>
                    <a:pt x="486270" y="48628"/>
                  </a:lnTo>
                  <a:lnTo>
                    <a:pt x="495604" y="48628"/>
                  </a:lnTo>
                  <a:lnTo>
                    <a:pt x="497039" y="51333"/>
                  </a:lnTo>
                  <a:lnTo>
                    <a:pt x="497039" y="112115"/>
                  </a:lnTo>
                  <a:lnTo>
                    <a:pt x="495604" y="114820"/>
                  </a:lnTo>
                  <a:lnTo>
                    <a:pt x="486270" y="114820"/>
                  </a:lnTo>
                  <a:lnTo>
                    <a:pt x="486270" y="117513"/>
                  </a:lnTo>
                  <a:lnTo>
                    <a:pt x="522541" y="117513"/>
                  </a:lnTo>
                  <a:lnTo>
                    <a:pt x="522541" y="114820"/>
                  </a:lnTo>
                  <a:lnTo>
                    <a:pt x="514451" y="114820"/>
                  </a:lnTo>
                  <a:lnTo>
                    <a:pt x="511759" y="112115"/>
                  </a:lnTo>
                  <a:lnTo>
                    <a:pt x="511759" y="57988"/>
                  </a:lnTo>
                  <a:lnTo>
                    <a:pt x="519849" y="49885"/>
                  </a:lnTo>
                  <a:lnTo>
                    <a:pt x="523976" y="48628"/>
                  </a:lnTo>
                  <a:lnTo>
                    <a:pt x="537438" y="48628"/>
                  </a:lnTo>
                  <a:lnTo>
                    <a:pt x="541388" y="54025"/>
                  </a:lnTo>
                  <a:lnTo>
                    <a:pt x="541388" y="110769"/>
                  </a:lnTo>
                  <a:lnTo>
                    <a:pt x="540131" y="114820"/>
                  </a:lnTo>
                  <a:lnTo>
                    <a:pt x="530618" y="114820"/>
                  </a:lnTo>
                  <a:lnTo>
                    <a:pt x="530618" y="117513"/>
                  </a:lnTo>
                  <a:lnTo>
                    <a:pt x="567055" y="117513"/>
                  </a:lnTo>
                  <a:lnTo>
                    <a:pt x="567055" y="11482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3" cstate="print"/>
            <a:stretch>
              <a:fillRect/>
            </a:stretch>
          </p:blipFill>
          <p:spPr>
            <a:xfrm>
              <a:off x="2390590" y="3648790"/>
              <a:ext cx="255816" cy="118889"/>
            </a:xfrm>
            <a:prstGeom prst="rect">
              <a:avLst/>
            </a:prstGeom>
          </p:spPr>
        </p:pic>
        <p:sp>
          <p:nvSpPr>
            <p:cNvPr id="21" name="object 21"/>
            <p:cNvSpPr/>
            <p:nvPr/>
          </p:nvSpPr>
          <p:spPr>
            <a:xfrm>
              <a:off x="2723235" y="3648798"/>
              <a:ext cx="529590" cy="119380"/>
            </a:xfrm>
            <a:custGeom>
              <a:avLst/>
              <a:gdLst/>
              <a:ahLst/>
              <a:cxnLst/>
              <a:rect l="l" t="t" r="r" b="b"/>
              <a:pathLst>
                <a:path w="529589" h="119379">
                  <a:moveTo>
                    <a:pt x="51168" y="89154"/>
                  </a:moveTo>
                  <a:lnTo>
                    <a:pt x="47218" y="82397"/>
                  </a:lnTo>
                  <a:lnTo>
                    <a:pt x="37706" y="77000"/>
                  </a:lnTo>
                  <a:lnTo>
                    <a:pt x="18846" y="66103"/>
                  </a:lnTo>
                  <a:lnTo>
                    <a:pt x="13462" y="63398"/>
                  </a:lnTo>
                  <a:lnTo>
                    <a:pt x="10769" y="59436"/>
                  </a:lnTo>
                  <a:lnTo>
                    <a:pt x="10769" y="47180"/>
                  </a:lnTo>
                  <a:lnTo>
                    <a:pt x="16154" y="43218"/>
                  </a:lnTo>
                  <a:lnTo>
                    <a:pt x="24231" y="43218"/>
                  </a:lnTo>
                  <a:lnTo>
                    <a:pt x="30645" y="44297"/>
                  </a:lnTo>
                  <a:lnTo>
                    <a:pt x="35750" y="47777"/>
                  </a:lnTo>
                  <a:lnTo>
                    <a:pt x="39814" y="54013"/>
                  </a:lnTo>
                  <a:lnTo>
                    <a:pt x="43091" y="63398"/>
                  </a:lnTo>
                  <a:lnTo>
                    <a:pt x="45783" y="63398"/>
                  </a:lnTo>
                  <a:lnTo>
                    <a:pt x="45783" y="43218"/>
                  </a:lnTo>
                  <a:lnTo>
                    <a:pt x="45783" y="41783"/>
                  </a:lnTo>
                  <a:lnTo>
                    <a:pt x="45783" y="40525"/>
                  </a:lnTo>
                  <a:lnTo>
                    <a:pt x="43091" y="40525"/>
                  </a:lnTo>
                  <a:lnTo>
                    <a:pt x="41833" y="41783"/>
                  </a:lnTo>
                  <a:lnTo>
                    <a:pt x="37706" y="41783"/>
                  </a:lnTo>
                  <a:lnTo>
                    <a:pt x="36449" y="40525"/>
                  </a:lnTo>
                  <a:lnTo>
                    <a:pt x="32308" y="39077"/>
                  </a:lnTo>
                  <a:lnTo>
                    <a:pt x="24231" y="39077"/>
                  </a:lnTo>
                  <a:lnTo>
                    <a:pt x="14770" y="40538"/>
                  </a:lnTo>
                  <a:lnTo>
                    <a:pt x="7073" y="44665"/>
                  </a:lnTo>
                  <a:lnTo>
                    <a:pt x="1892" y="51092"/>
                  </a:lnTo>
                  <a:lnTo>
                    <a:pt x="0" y="59436"/>
                  </a:lnTo>
                  <a:lnTo>
                    <a:pt x="1282" y="66294"/>
                  </a:lnTo>
                  <a:lnTo>
                    <a:pt x="5092" y="72771"/>
                  </a:lnTo>
                  <a:lnTo>
                    <a:pt x="11442" y="78994"/>
                  </a:lnTo>
                  <a:lnTo>
                    <a:pt x="20281" y="85102"/>
                  </a:lnTo>
                  <a:lnTo>
                    <a:pt x="36449" y="93205"/>
                  </a:lnTo>
                  <a:lnTo>
                    <a:pt x="39141" y="97256"/>
                  </a:lnTo>
                  <a:lnTo>
                    <a:pt x="39141" y="110769"/>
                  </a:lnTo>
                  <a:lnTo>
                    <a:pt x="33756" y="114820"/>
                  </a:lnTo>
                  <a:lnTo>
                    <a:pt x="18846" y="114820"/>
                  </a:lnTo>
                  <a:lnTo>
                    <a:pt x="14897" y="113461"/>
                  </a:lnTo>
                  <a:lnTo>
                    <a:pt x="10769" y="109410"/>
                  </a:lnTo>
                  <a:lnTo>
                    <a:pt x="6819" y="105359"/>
                  </a:lnTo>
                  <a:lnTo>
                    <a:pt x="5384" y="101307"/>
                  </a:lnTo>
                  <a:lnTo>
                    <a:pt x="4127" y="91859"/>
                  </a:lnTo>
                  <a:lnTo>
                    <a:pt x="1435" y="91859"/>
                  </a:lnTo>
                  <a:lnTo>
                    <a:pt x="1435" y="118884"/>
                  </a:lnTo>
                  <a:lnTo>
                    <a:pt x="2692" y="118884"/>
                  </a:lnTo>
                  <a:lnTo>
                    <a:pt x="4127" y="116166"/>
                  </a:lnTo>
                  <a:lnTo>
                    <a:pt x="10769" y="116166"/>
                  </a:lnTo>
                  <a:lnTo>
                    <a:pt x="14897" y="117513"/>
                  </a:lnTo>
                  <a:lnTo>
                    <a:pt x="20281" y="118884"/>
                  </a:lnTo>
                  <a:lnTo>
                    <a:pt x="26924" y="118884"/>
                  </a:lnTo>
                  <a:lnTo>
                    <a:pt x="36398" y="117221"/>
                  </a:lnTo>
                  <a:lnTo>
                    <a:pt x="38163" y="116166"/>
                  </a:lnTo>
                  <a:lnTo>
                    <a:pt x="40424" y="114820"/>
                  </a:lnTo>
                  <a:lnTo>
                    <a:pt x="44094" y="112636"/>
                  </a:lnTo>
                  <a:lnTo>
                    <a:pt x="49276" y="105765"/>
                  </a:lnTo>
                  <a:lnTo>
                    <a:pt x="51168" y="97256"/>
                  </a:lnTo>
                  <a:lnTo>
                    <a:pt x="51168" y="89154"/>
                  </a:lnTo>
                  <a:close/>
                </a:path>
                <a:path w="529589" h="119379">
                  <a:moveTo>
                    <a:pt x="134645" y="106718"/>
                  </a:moveTo>
                  <a:lnTo>
                    <a:pt x="129260" y="109410"/>
                  </a:lnTo>
                  <a:lnTo>
                    <a:pt x="122618" y="109410"/>
                  </a:lnTo>
                  <a:lnTo>
                    <a:pt x="121183" y="106718"/>
                  </a:lnTo>
                  <a:lnTo>
                    <a:pt x="121183" y="71589"/>
                  </a:lnTo>
                  <a:lnTo>
                    <a:pt x="121183" y="52590"/>
                  </a:lnTo>
                  <a:lnTo>
                    <a:pt x="118478" y="48628"/>
                  </a:lnTo>
                  <a:lnTo>
                    <a:pt x="115366" y="43218"/>
                  </a:lnTo>
                  <a:lnTo>
                    <a:pt x="114528" y="41783"/>
                  </a:lnTo>
                  <a:lnTo>
                    <a:pt x="107708" y="39077"/>
                  </a:lnTo>
                  <a:lnTo>
                    <a:pt x="96939" y="39077"/>
                  </a:lnTo>
                  <a:lnTo>
                    <a:pt x="85725" y="40513"/>
                  </a:lnTo>
                  <a:lnTo>
                    <a:pt x="76796" y="44488"/>
                  </a:lnTo>
                  <a:lnTo>
                    <a:pt x="70891" y="50482"/>
                  </a:lnTo>
                  <a:lnTo>
                    <a:pt x="68757" y="57988"/>
                  </a:lnTo>
                  <a:lnTo>
                    <a:pt x="68757" y="62141"/>
                  </a:lnTo>
                  <a:lnTo>
                    <a:pt x="71450" y="64833"/>
                  </a:lnTo>
                  <a:lnTo>
                    <a:pt x="79527" y="64833"/>
                  </a:lnTo>
                  <a:lnTo>
                    <a:pt x="83477" y="62141"/>
                  </a:lnTo>
                  <a:lnTo>
                    <a:pt x="83477" y="55295"/>
                  </a:lnTo>
                  <a:lnTo>
                    <a:pt x="82219" y="54025"/>
                  </a:lnTo>
                  <a:lnTo>
                    <a:pt x="82219" y="45923"/>
                  </a:lnTo>
                  <a:lnTo>
                    <a:pt x="87604" y="43218"/>
                  </a:lnTo>
                  <a:lnTo>
                    <a:pt x="103759" y="43218"/>
                  </a:lnTo>
                  <a:lnTo>
                    <a:pt x="107708" y="47180"/>
                  </a:lnTo>
                  <a:lnTo>
                    <a:pt x="107708" y="67538"/>
                  </a:lnTo>
                  <a:lnTo>
                    <a:pt x="107708" y="71589"/>
                  </a:lnTo>
                  <a:lnTo>
                    <a:pt x="107708" y="101307"/>
                  </a:lnTo>
                  <a:lnTo>
                    <a:pt x="106451" y="102654"/>
                  </a:lnTo>
                  <a:lnTo>
                    <a:pt x="103759" y="105359"/>
                  </a:lnTo>
                  <a:lnTo>
                    <a:pt x="99631" y="108064"/>
                  </a:lnTo>
                  <a:lnTo>
                    <a:pt x="94246" y="109410"/>
                  </a:lnTo>
                  <a:lnTo>
                    <a:pt x="84912" y="109410"/>
                  </a:lnTo>
                  <a:lnTo>
                    <a:pt x="80784" y="104013"/>
                  </a:lnTo>
                  <a:lnTo>
                    <a:pt x="80784" y="95910"/>
                  </a:lnTo>
                  <a:lnTo>
                    <a:pt x="82169" y="88684"/>
                  </a:lnTo>
                  <a:lnTo>
                    <a:pt x="86702" y="82740"/>
                  </a:lnTo>
                  <a:lnTo>
                    <a:pt x="95021" y="77292"/>
                  </a:lnTo>
                  <a:lnTo>
                    <a:pt x="107708" y="71589"/>
                  </a:lnTo>
                  <a:lnTo>
                    <a:pt x="107708" y="67538"/>
                  </a:lnTo>
                  <a:lnTo>
                    <a:pt x="92227" y="74104"/>
                  </a:lnTo>
                  <a:lnTo>
                    <a:pt x="82511" y="78511"/>
                  </a:lnTo>
                  <a:lnTo>
                    <a:pt x="76339" y="82169"/>
                  </a:lnTo>
                  <a:lnTo>
                    <a:pt x="71450" y="86448"/>
                  </a:lnTo>
                  <a:lnTo>
                    <a:pt x="67322" y="89154"/>
                  </a:lnTo>
                  <a:lnTo>
                    <a:pt x="64630" y="95910"/>
                  </a:lnTo>
                  <a:lnTo>
                    <a:pt x="64630" y="101307"/>
                  </a:lnTo>
                  <a:lnTo>
                    <a:pt x="66052" y="108610"/>
                  </a:lnTo>
                  <a:lnTo>
                    <a:pt x="70015" y="114147"/>
                  </a:lnTo>
                  <a:lnTo>
                    <a:pt x="75984" y="117665"/>
                  </a:lnTo>
                  <a:lnTo>
                    <a:pt x="83477" y="118884"/>
                  </a:lnTo>
                  <a:lnTo>
                    <a:pt x="88633" y="118313"/>
                  </a:lnTo>
                  <a:lnTo>
                    <a:pt x="94119" y="116344"/>
                  </a:lnTo>
                  <a:lnTo>
                    <a:pt x="100342" y="112598"/>
                  </a:lnTo>
                  <a:lnTo>
                    <a:pt x="104330" y="109410"/>
                  </a:lnTo>
                  <a:lnTo>
                    <a:pt x="107708" y="106718"/>
                  </a:lnTo>
                  <a:lnTo>
                    <a:pt x="109143" y="116166"/>
                  </a:lnTo>
                  <a:lnTo>
                    <a:pt x="111836" y="118884"/>
                  </a:lnTo>
                  <a:lnTo>
                    <a:pt x="125310" y="118884"/>
                  </a:lnTo>
                  <a:lnTo>
                    <a:pt x="128003" y="117513"/>
                  </a:lnTo>
                  <a:lnTo>
                    <a:pt x="134645" y="110769"/>
                  </a:lnTo>
                  <a:lnTo>
                    <a:pt x="134645" y="109410"/>
                  </a:lnTo>
                  <a:lnTo>
                    <a:pt x="134645" y="106718"/>
                  </a:lnTo>
                  <a:close/>
                </a:path>
                <a:path w="529589" h="119379">
                  <a:moveTo>
                    <a:pt x="183108" y="106718"/>
                  </a:moveTo>
                  <a:lnTo>
                    <a:pt x="180416" y="104013"/>
                  </a:lnTo>
                  <a:lnTo>
                    <a:pt x="176466" y="108064"/>
                  </a:lnTo>
                  <a:lnTo>
                    <a:pt x="173774" y="110769"/>
                  </a:lnTo>
                  <a:lnTo>
                    <a:pt x="164261" y="110769"/>
                  </a:lnTo>
                  <a:lnTo>
                    <a:pt x="161569" y="105359"/>
                  </a:lnTo>
                  <a:lnTo>
                    <a:pt x="161569" y="45923"/>
                  </a:lnTo>
                  <a:lnTo>
                    <a:pt x="179158" y="45923"/>
                  </a:lnTo>
                  <a:lnTo>
                    <a:pt x="179158" y="40525"/>
                  </a:lnTo>
                  <a:lnTo>
                    <a:pt x="161569" y="40525"/>
                  </a:lnTo>
                  <a:lnTo>
                    <a:pt x="161569" y="17462"/>
                  </a:lnTo>
                  <a:lnTo>
                    <a:pt x="160312" y="17462"/>
                  </a:lnTo>
                  <a:lnTo>
                    <a:pt x="158877" y="20167"/>
                  </a:lnTo>
                  <a:lnTo>
                    <a:pt x="157619" y="21615"/>
                  </a:lnTo>
                  <a:lnTo>
                    <a:pt x="156184" y="22872"/>
                  </a:lnTo>
                  <a:lnTo>
                    <a:pt x="150799" y="32423"/>
                  </a:lnTo>
                  <a:lnTo>
                    <a:pt x="142722" y="40525"/>
                  </a:lnTo>
                  <a:lnTo>
                    <a:pt x="140030" y="41783"/>
                  </a:lnTo>
                  <a:lnTo>
                    <a:pt x="138772" y="43218"/>
                  </a:lnTo>
                  <a:lnTo>
                    <a:pt x="137337" y="43218"/>
                  </a:lnTo>
                  <a:lnTo>
                    <a:pt x="137337" y="45923"/>
                  </a:lnTo>
                  <a:lnTo>
                    <a:pt x="146850" y="45923"/>
                  </a:lnTo>
                  <a:lnTo>
                    <a:pt x="146850" y="97256"/>
                  </a:lnTo>
                  <a:lnTo>
                    <a:pt x="147840" y="106908"/>
                  </a:lnTo>
                  <a:lnTo>
                    <a:pt x="150710" y="113639"/>
                  </a:lnTo>
                  <a:lnTo>
                    <a:pt x="155333" y="117602"/>
                  </a:lnTo>
                  <a:lnTo>
                    <a:pt x="161569" y="118884"/>
                  </a:lnTo>
                  <a:lnTo>
                    <a:pt x="171081" y="118884"/>
                  </a:lnTo>
                  <a:lnTo>
                    <a:pt x="177723" y="114820"/>
                  </a:lnTo>
                  <a:lnTo>
                    <a:pt x="180416" y="110769"/>
                  </a:lnTo>
                  <a:lnTo>
                    <a:pt x="183108" y="106718"/>
                  </a:lnTo>
                  <a:close/>
                </a:path>
                <a:path w="529589" h="119379">
                  <a:moveTo>
                    <a:pt x="214172" y="3962"/>
                  </a:moveTo>
                  <a:lnTo>
                    <a:pt x="210045" y="0"/>
                  </a:lnTo>
                  <a:lnTo>
                    <a:pt x="200710" y="0"/>
                  </a:lnTo>
                  <a:lnTo>
                    <a:pt x="196570" y="3962"/>
                  </a:lnTo>
                  <a:lnTo>
                    <a:pt x="196570" y="13500"/>
                  </a:lnTo>
                  <a:lnTo>
                    <a:pt x="199263" y="17462"/>
                  </a:lnTo>
                  <a:lnTo>
                    <a:pt x="210045" y="17462"/>
                  </a:lnTo>
                  <a:lnTo>
                    <a:pt x="214172" y="13500"/>
                  </a:lnTo>
                  <a:lnTo>
                    <a:pt x="214172" y="3962"/>
                  </a:lnTo>
                  <a:close/>
                </a:path>
                <a:path w="529589" h="119379">
                  <a:moveTo>
                    <a:pt x="226199" y="114820"/>
                  </a:moveTo>
                  <a:lnTo>
                    <a:pt x="214172" y="113461"/>
                  </a:lnTo>
                  <a:lnTo>
                    <a:pt x="212737" y="112115"/>
                  </a:lnTo>
                  <a:lnTo>
                    <a:pt x="212737" y="39077"/>
                  </a:lnTo>
                  <a:lnTo>
                    <a:pt x="185801" y="48628"/>
                  </a:lnTo>
                  <a:lnTo>
                    <a:pt x="185801" y="49885"/>
                  </a:lnTo>
                  <a:lnTo>
                    <a:pt x="198005" y="49885"/>
                  </a:lnTo>
                  <a:lnTo>
                    <a:pt x="199263" y="52590"/>
                  </a:lnTo>
                  <a:lnTo>
                    <a:pt x="199263" y="112115"/>
                  </a:lnTo>
                  <a:lnTo>
                    <a:pt x="198005" y="114820"/>
                  </a:lnTo>
                  <a:lnTo>
                    <a:pt x="185801" y="114820"/>
                  </a:lnTo>
                  <a:lnTo>
                    <a:pt x="185801" y="117513"/>
                  </a:lnTo>
                  <a:lnTo>
                    <a:pt x="226199" y="117513"/>
                  </a:lnTo>
                  <a:lnTo>
                    <a:pt x="226199" y="114820"/>
                  </a:lnTo>
                  <a:close/>
                </a:path>
                <a:path w="529589" h="119379">
                  <a:moveTo>
                    <a:pt x="289572" y="89154"/>
                  </a:moveTo>
                  <a:lnTo>
                    <a:pt x="285623" y="82397"/>
                  </a:lnTo>
                  <a:lnTo>
                    <a:pt x="276098" y="77000"/>
                  </a:lnTo>
                  <a:lnTo>
                    <a:pt x="257251" y="66103"/>
                  </a:lnTo>
                  <a:lnTo>
                    <a:pt x="251866" y="63398"/>
                  </a:lnTo>
                  <a:lnTo>
                    <a:pt x="250431" y="59436"/>
                  </a:lnTo>
                  <a:lnTo>
                    <a:pt x="250431" y="47180"/>
                  </a:lnTo>
                  <a:lnTo>
                    <a:pt x="254558" y="43218"/>
                  </a:lnTo>
                  <a:lnTo>
                    <a:pt x="262636" y="43218"/>
                  </a:lnTo>
                  <a:lnTo>
                    <a:pt x="269570" y="44297"/>
                  </a:lnTo>
                  <a:lnTo>
                    <a:pt x="274624" y="47777"/>
                  </a:lnTo>
                  <a:lnTo>
                    <a:pt x="278396" y="54013"/>
                  </a:lnTo>
                  <a:lnTo>
                    <a:pt x="281482" y="63398"/>
                  </a:lnTo>
                  <a:lnTo>
                    <a:pt x="284187" y="63398"/>
                  </a:lnTo>
                  <a:lnTo>
                    <a:pt x="284187" y="43218"/>
                  </a:lnTo>
                  <a:lnTo>
                    <a:pt x="284187" y="41783"/>
                  </a:lnTo>
                  <a:lnTo>
                    <a:pt x="284187" y="40525"/>
                  </a:lnTo>
                  <a:lnTo>
                    <a:pt x="281482" y="40525"/>
                  </a:lnTo>
                  <a:lnTo>
                    <a:pt x="280238" y="41783"/>
                  </a:lnTo>
                  <a:lnTo>
                    <a:pt x="276098" y="41783"/>
                  </a:lnTo>
                  <a:lnTo>
                    <a:pt x="274840" y="40525"/>
                  </a:lnTo>
                  <a:lnTo>
                    <a:pt x="270713" y="39077"/>
                  </a:lnTo>
                  <a:lnTo>
                    <a:pt x="262636" y="39077"/>
                  </a:lnTo>
                  <a:lnTo>
                    <a:pt x="253365" y="40538"/>
                  </a:lnTo>
                  <a:lnTo>
                    <a:pt x="246100" y="44665"/>
                  </a:lnTo>
                  <a:lnTo>
                    <a:pt x="241363" y="51092"/>
                  </a:lnTo>
                  <a:lnTo>
                    <a:pt x="239661" y="59436"/>
                  </a:lnTo>
                  <a:lnTo>
                    <a:pt x="240741" y="66294"/>
                  </a:lnTo>
                  <a:lnTo>
                    <a:pt x="274840" y="93205"/>
                  </a:lnTo>
                  <a:lnTo>
                    <a:pt x="278790" y="97256"/>
                  </a:lnTo>
                  <a:lnTo>
                    <a:pt x="278790" y="110769"/>
                  </a:lnTo>
                  <a:lnTo>
                    <a:pt x="272148" y="114820"/>
                  </a:lnTo>
                  <a:lnTo>
                    <a:pt x="258508" y="114820"/>
                  </a:lnTo>
                  <a:lnTo>
                    <a:pt x="253123" y="113461"/>
                  </a:lnTo>
                  <a:lnTo>
                    <a:pt x="249174" y="109410"/>
                  </a:lnTo>
                  <a:lnTo>
                    <a:pt x="243789" y="101307"/>
                  </a:lnTo>
                  <a:lnTo>
                    <a:pt x="242354" y="91859"/>
                  </a:lnTo>
                  <a:lnTo>
                    <a:pt x="239661" y="91859"/>
                  </a:lnTo>
                  <a:lnTo>
                    <a:pt x="239661" y="118884"/>
                  </a:lnTo>
                  <a:lnTo>
                    <a:pt x="241096" y="118884"/>
                  </a:lnTo>
                  <a:lnTo>
                    <a:pt x="242354" y="116166"/>
                  </a:lnTo>
                  <a:lnTo>
                    <a:pt x="249174" y="116166"/>
                  </a:lnTo>
                  <a:lnTo>
                    <a:pt x="253123" y="117513"/>
                  </a:lnTo>
                  <a:lnTo>
                    <a:pt x="258508" y="118884"/>
                  </a:lnTo>
                  <a:lnTo>
                    <a:pt x="265328" y="118884"/>
                  </a:lnTo>
                  <a:lnTo>
                    <a:pt x="274802" y="117221"/>
                  </a:lnTo>
                  <a:lnTo>
                    <a:pt x="276555" y="116166"/>
                  </a:lnTo>
                  <a:lnTo>
                    <a:pt x="278828" y="114820"/>
                  </a:lnTo>
                  <a:lnTo>
                    <a:pt x="282498" y="112636"/>
                  </a:lnTo>
                  <a:lnTo>
                    <a:pt x="287680" y="105765"/>
                  </a:lnTo>
                  <a:lnTo>
                    <a:pt x="289572" y="97256"/>
                  </a:lnTo>
                  <a:lnTo>
                    <a:pt x="289572" y="89154"/>
                  </a:lnTo>
                  <a:close/>
                </a:path>
                <a:path w="529589" h="119379">
                  <a:moveTo>
                    <a:pt x="386511" y="114820"/>
                  </a:moveTo>
                  <a:lnTo>
                    <a:pt x="377177" y="113461"/>
                  </a:lnTo>
                  <a:lnTo>
                    <a:pt x="374484" y="112115"/>
                  </a:lnTo>
                  <a:lnTo>
                    <a:pt x="374484" y="48628"/>
                  </a:lnTo>
                  <a:lnTo>
                    <a:pt x="375742" y="39077"/>
                  </a:lnTo>
                  <a:lnTo>
                    <a:pt x="367665" y="39077"/>
                  </a:lnTo>
                  <a:lnTo>
                    <a:pt x="362267" y="40525"/>
                  </a:lnTo>
                  <a:lnTo>
                    <a:pt x="328701" y="40525"/>
                  </a:lnTo>
                  <a:lnTo>
                    <a:pt x="328701" y="20167"/>
                  </a:lnTo>
                  <a:lnTo>
                    <a:pt x="329958" y="17462"/>
                  </a:lnTo>
                  <a:lnTo>
                    <a:pt x="332651" y="9359"/>
                  </a:lnTo>
                  <a:lnTo>
                    <a:pt x="339471" y="3962"/>
                  </a:lnTo>
                  <a:lnTo>
                    <a:pt x="351497" y="3962"/>
                  </a:lnTo>
                  <a:lnTo>
                    <a:pt x="354190" y="6667"/>
                  </a:lnTo>
                  <a:lnTo>
                    <a:pt x="362267" y="17462"/>
                  </a:lnTo>
                  <a:lnTo>
                    <a:pt x="363715" y="18910"/>
                  </a:lnTo>
                  <a:lnTo>
                    <a:pt x="370357" y="18910"/>
                  </a:lnTo>
                  <a:lnTo>
                    <a:pt x="373049" y="16205"/>
                  </a:lnTo>
                  <a:lnTo>
                    <a:pt x="373049" y="5397"/>
                  </a:lnTo>
                  <a:lnTo>
                    <a:pt x="364959" y="0"/>
                  </a:lnTo>
                  <a:lnTo>
                    <a:pt x="351497" y="0"/>
                  </a:lnTo>
                  <a:lnTo>
                    <a:pt x="317258" y="24447"/>
                  </a:lnTo>
                  <a:lnTo>
                    <a:pt x="315239" y="40525"/>
                  </a:lnTo>
                  <a:lnTo>
                    <a:pt x="303034" y="40525"/>
                  </a:lnTo>
                  <a:lnTo>
                    <a:pt x="303034" y="45923"/>
                  </a:lnTo>
                  <a:lnTo>
                    <a:pt x="313804" y="45923"/>
                  </a:lnTo>
                  <a:lnTo>
                    <a:pt x="313804" y="112115"/>
                  </a:lnTo>
                  <a:lnTo>
                    <a:pt x="312547" y="114820"/>
                  </a:lnTo>
                  <a:lnTo>
                    <a:pt x="303034" y="114820"/>
                  </a:lnTo>
                  <a:lnTo>
                    <a:pt x="303034" y="117513"/>
                  </a:lnTo>
                  <a:lnTo>
                    <a:pt x="340728" y="117513"/>
                  </a:lnTo>
                  <a:lnTo>
                    <a:pt x="340728" y="114820"/>
                  </a:lnTo>
                  <a:lnTo>
                    <a:pt x="331393" y="114820"/>
                  </a:lnTo>
                  <a:lnTo>
                    <a:pt x="328701" y="112115"/>
                  </a:lnTo>
                  <a:lnTo>
                    <a:pt x="328701" y="45923"/>
                  </a:lnTo>
                  <a:lnTo>
                    <a:pt x="361022" y="45923"/>
                  </a:lnTo>
                  <a:lnTo>
                    <a:pt x="361022" y="112115"/>
                  </a:lnTo>
                  <a:lnTo>
                    <a:pt x="359575" y="113461"/>
                  </a:lnTo>
                  <a:lnTo>
                    <a:pt x="348805" y="114820"/>
                  </a:lnTo>
                  <a:lnTo>
                    <a:pt x="348805" y="117513"/>
                  </a:lnTo>
                  <a:lnTo>
                    <a:pt x="386511" y="117513"/>
                  </a:lnTo>
                  <a:lnTo>
                    <a:pt x="386511" y="114820"/>
                  </a:lnTo>
                  <a:close/>
                </a:path>
                <a:path w="529589" h="119379">
                  <a:moveTo>
                    <a:pt x="466039" y="90500"/>
                  </a:moveTo>
                  <a:lnTo>
                    <a:pt x="463346" y="89154"/>
                  </a:lnTo>
                  <a:lnTo>
                    <a:pt x="456641" y="97802"/>
                  </a:lnTo>
                  <a:lnTo>
                    <a:pt x="450354" y="103670"/>
                  </a:lnTo>
                  <a:lnTo>
                    <a:pt x="443826" y="107010"/>
                  </a:lnTo>
                  <a:lnTo>
                    <a:pt x="436410" y="108064"/>
                  </a:lnTo>
                  <a:lnTo>
                    <a:pt x="429590" y="107073"/>
                  </a:lnTo>
                  <a:lnTo>
                    <a:pt x="423557" y="104178"/>
                  </a:lnTo>
                  <a:lnTo>
                    <a:pt x="418566" y="99517"/>
                  </a:lnTo>
                  <a:lnTo>
                    <a:pt x="414870" y="93205"/>
                  </a:lnTo>
                  <a:lnTo>
                    <a:pt x="410743" y="86448"/>
                  </a:lnTo>
                  <a:lnTo>
                    <a:pt x="409486" y="81051"/>
                  </a:lnTo>
                  <a:lnTo>
                    <a:pt x="409486" y="70243"/>
                  </a:lnTo>
                  <a:lnTo>
                    <a:pt x="461911" y="70243"/>
                  </a:lnTo>
                  <a:lnTo>
                    <a:pt x="461276" y="64833"/>
                  </a:lnTo>
                  <a:lnTo>
                    <a:pt x="460654" y="59436"/>
                  </a:lnTo>
                  <a:lnTo>
                    <a:pt x="459219" y="54025"/>
                  </a:lnTo>
                  <a:lnTo>
                    <a:pt x="455269" y="48628"/>
                  </a:lnTo>
                  <a:lnTo>
                    <a:pt x="452005" y="44488"/>
                  </a:lnTo>
                  <a:lnTo>
                    <a:pt x="449884" y="41783"/>
                  </a:lnTo>
                  <a:lnTo>
                    <a:pt x="444500" y="39992"/>
                  </a:lnTo>
                  <a:lnTo>
                    <a:pt x="444500" y="64833"/>
                  </a:lnTo>
                  <a:lnTo>
                    <a:pt x="409486" y="64833"/>
                  </a:lnTo>
                  <a:lnTo>
                    <a:pt x="412051" y="55956"/>
                  </a:lnTo>
                  <a:lnTo>
                    <a:pt x="415886" y="49593"/>
                  </a:lnTo>
                  <a:lnTo>
                    <a:pt x="421220" y="45770"/>
                  </a:lnTo>
                  <a:lnTo>
                    <a:pt x="428332" y="44488"/>
                  </a:lnTo>
                  <a:lnTo>
                    <a:pt x="435203" y="45567"/>
                  </a:lnTo>
                  <a:lnTo>
                    <a:pt x="439915" y="49060"/>
                  </a:lnTo>
                  <a:lnTo>
                    <a:pt x="442874" y="55346"/>
                  </a:lnTo>
                  <a:lnTo>
                    <a:pt x="444500" y="64833"/>
                  </a:lnTo>
                  <a:lnTo>
                    <a:pt x="444500" y="39992"/>
                  </a:lnTo>
                  <a:lnTo>
                    <a:pt x="441794" y="39077"/>
                  </a:lnTo>
                  <a:lnTo>
                    <a:pt x="424205" y="39077"/>
                  </a:lnTo>
                  <a:lnTo>
                    <a:pt x="398056" y="70408"/>
                  </a:lnTo>
                  <a:lnTo>
                    <a:pt x="397281" y="81051"/>
                  </a:lnTo>
                  <a:lnTo>
                    <a:pt x="399503" y="96647"/>
                  </a:lnTo>
                  <a:lnTo>
                    <a:pt x="405892" y="108585"/>
                  </a:lnTo>
                  <a:lnTo>
                    <a:pt x="416064" y="116205"/>
                  </a:lnTo>
                  <a:lnTo>
                    <a:pt x="429590" y="118884"/>
                  </a:lnTo>
                  <a:lnTo>
                    <a:pt x="440969" y="117106"/>
                  </a:lnTo>
                  <a:lnTo>
                    <a:pt x="450850" y="111785"/>
                  </a:lnTo>
                  <a:lnTo>
                    <a:pt x="454355" y="108064"/>
                  </a:lnTo>
                  <a:lnTo>
                    <a:pt x="459206" y="102920"/>
                  </a:lnTo>
                  <a:lnTo>
                    <a:pt x="466039" y="90500"/>
                  </a:lnTo>
                  <a:close/>
                </a:path>
                <a:path w="529589" h="119379">
                  <a:moveTo>
                    <a:pt x="529221" y="89154"/>
                  </a:moveTo>
                  <a:lnTo>
                    <a:pt x="525272" y="82397"/>
                  </a:lnTo>
                  <a:lnTo>
                    <a:pt x="514502" y="77000"/>
                  </a:lnTo>
                  <a:lnTo>
                    <a:pt x="495655" y="66103"/>
                  </a:lnTo>
                  <a:lnTo>
                    <a:pt x="491528" y="63398"/>
                  </a:lnTo>
                  <a:lnTo>
                    <a:pt x="488835" y="59436"/>
                  </a:lnTo>
                  <a:lnTo>
                    <a:pt x="488835" y="47180"/>
                  </a:lnTo>
                  <a:lnTo>
                    <a:pt x="494220" y="43218"/>
                  </a:lnTo>
                  <a:lnTo>
                    <a:pt x="502297" y="43218"/>
                  </a:lnTo>
                  <a:lnTo>
                    <a:pt x="508685" y="44297"/>
                  </a:lnTo>
                  <a:lnTo>
                    <a:pt x="513651" y="47777"/>
                  </a:lnTo>
                  <a:lnTo>
                    <a:pt x="517347" y="54013"/>
                  </a:lnTo>
                  <a:lnTo>
                    <a:pt x="519887" y="63398"/>
                  </a:lnTo>
                  <a:lnTo>
                    <a:pt x="522579" y="63398"/>
                  </a:lnTo>
                  <a:lnTo>
                    <a:pt x="522579" y="43218"/>
                  </a:lnTo>
                  <a:lnTo>
                    <a:pt x="522579" y="41783"/>
                  </a:lnTo>
                  <a:lnTo>
                    <a:pt x="522579" y="40525"/>
                  </a:lnTo>
                  <a:lnTo>
                    <a:pt x="519887" y="40525"/>
                  </a:lnTo>
                  <a:lnTo>
                    <a:pt x="518452" y="41783"/>
                  </a:lnTo>
                  <a:lnTo>
                    <a:pt x="514502" y="41783"/>
                  </a:lnTo>
                  <a:lnTo>
                    <a:pt x="513067" y="40525"/>
                  </a:lnTo>
                  <a:lnTo>
                    <a:pt x="509117" y="39077"/>
                  </a:lnTo>
                  <a:lnTo>
                    <a:pt x="501040" y="39077"/>
                  </a:lnTo>
                  <a:lnTo>
                    <a:pt x="491769" y="40538"/>
                  </a:lnTo>
                  <a:lnTo>
                    <a:pt x="484505" y="44665"/>
                  </a:lnTo>
                  <a:lnTo>
                    <a:pt x="479755" y="51092"/>
                  </a:lnTo>
                  <a:lnTo>
                    <a:pt x="478066" y="59436"/>
                  </a:lnTo>
                  <a:lnTo>
                    <a:pt x="479132" y="66294"/>
                  </a:lnTo>
                  <a:lnTo>
                    <a:pt x="514502" y="93205"/>
                  </a:lnTo>
                  <a:lnTo>
                    <a:pt x="517194" y="97256"/>
                  </a:lnTo>
                  <a:lnTo>
                    <a:pt x="517194" y="110769"/>
                  </a:lnTo>
                  <a:lnTo>
                    <a:pt x="511810" y="114820"/>
                  </a:lnTo>
                  <a:lnTo>
                    <a:pt x="496912" y="114820"/>
                  </a:lnTo>
                  <a:lnTo>
                    <a:pt x="491528" y="113461"/>
                  </a:lnTo>
                  <a:lnTo>
                    <a:pt x="487578" y="109410"/>
                  </a:lnTo>
                  <a:lnTo>
                    <a:pt x="484886" y="105359"/>
                  </a:lnTo>
                  <a:lnTo>
                    <a:pt x="483450" y="101307"/>
                  </a:lnTo>
                  <a:lnTo>
                    <a:pt x="480758" y="91859"/>
                  </a:lnTo>
                  <a:lnTo>
                    <a:pt x="478066" y="91859"/>
                  </a:lnTo>
                  <a:lnTo>
                    <a:pt x="478066" y="118884"/>
                  </a:lnTo>
                  <a:lnTo>
                    <a:pt x="480758" y="118884"/>
                  </a:lnTo>
                  <a:lnTo>
                    <a:pt x="482193" y="116166"/>
                  </a:lnTo>
                  <a:lnTo>
                    <a:pt x="487578" y="116166"/>
                  </a:lnTo>
                  <a:lnTo>
                    <a:pt x="491528" y="117513"/>
                  </a:lnTo>
                  <a:lnTo>
                    <a:pt x="496912" y="118884"/>
                  </a:lnTo>
                  <a:lnTo>
                    <a:pt x="504990" y="118884"/>
                  </a:lnTo>
                  <a:lnTo>
                    <a:pt x="513930" y="117221"/>
                  </a:lnTo>
                  <a:lnTo>
                    <a:pt x="515708" y="116166"/>
                  </a:lnTo>
                  <a:lnTo>
                    <a:pt x="517994" y="114820"/>
                  </a:lnTo>
                  <a:lnTo>
                    <a:pt x="521690" y="112636"/>
                  </a:lnTo>
                  <a:lnTo>
                    <a:pt x="527151" y="105765"/>
                  </a:lnTo>
                  <a:lnTo>
                    <a:pt x="529221" y="97256"/>
                  </a:lnTo>
                  <a:lnTo>
                    <a:pt x="529221" y="8915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4" cstate="print"/>
            <a:stretch>
              <a:fillRect/>
            </a:stretch>
          </p:blipFill>
          <p:spPr>
            <a:xfrm>
              <a:off x="3330740" y="3648790"/>
              <a:ext cx="203217" cy="118889"/>
            </a:xfrm>
            <a:prstGeom prst="rect">
              <a:avLst/>
            </a:prstGeom>
          </p:spPr>
        </p:pic>
        <p:pic>
          <p:nvPicPr>
            <p:cNvPr id="23" name="object 23"/>
            <p:cNvPicPr/>
            <p:nvPr/>
          </p:nvPicPr>
          <p:blipFill>
            <a:blip r:embed="rId15" cstate="print"/>
            <a:stretch>
              <a:fillRect/>
            </a:stretch>
          </p:blipFill>
          <p:spPr>
            <a:xfrm>
              <a:off x="3609536" y="3648790"/>
              <a:ext cx="717723" cy="120240"/>
            </a:xfrm>
            <a:prstGeom prst="rect">
              <a:avLst/>
            </a:prstGeom>
          </p:spPr>
        </p:pic>
        <p:sp>
          <p:nvSpPr>
            <p:cNvPr id="24" name="object 24"/>
            <p:cNvSpPr/>
            <p:nvPr/>
          </p:nvSpPr>
          <p:spPr>
            <a:xfrm>
              <a:off x="4339467" y="3723085"/>
              <a:ext cx="40640" cy="11430"/>
            </a:xfrm>
            <a:custGeom>
              <a:avLst/>
              <a:gdLst/>
              <a:ahLst/>
              <a:cxnLst/>
              <a:rect l="l" t="t" r="r" b="b"/>
              <a:pathLst>
                <a:path w="40639" h="11429">
                  <a:moveTo>
                    <a:pt x="40392" y="0"/>
                  </a:moveTo>
                  <a:lnTo>
                    <a:pt x="2692" y="0"/>
                  </a:lnTo>
                  <a:lnTo>
                    <a:pt x="0" y="10806"/>
                  </a:lnTo>
                  <a:lnTo>
                    <a:pt x="37699" y="10806"/>
                  </a:lnTo>
                  <a:lnTo>
                    <a:pt x="4039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6" cstate="print"/>
            <a:stretch>
              <a:fillRect/>
            </a:stretch>
          </p:blipFill>
          <p:spPr>
            <a:xfrm>
              <a:off x="204679" y="3860904"/>
              <a:ext cx="197989" cy="136468"/>
            </a:xfrm>
            <a:prstGeom prst="rect">
              <a:avLst/>
            </a:prstGeom>
          </p:spPr>
        </p:pic>
        <p:pic>
          <p:nvPicPr>
            <p:cNvPr id="26" name="object 26"/>
            <p:cNvPicPr/>
            <p:nvPr/>
          </p:nvPicPr>
          <p:blipFill>
            <a:blip r:embed="rId17" cstate="print"/>
            <a:stretch>
              <a:fillRect/>
            </a:stretch>
          </p:blipFill>
          <p:spPr>
            <a:xfrm>
              <a:off x="1744101" y="3855501"/>
              <a:ext cx="918463" cy="131065"/>
            </a:xfrm>
            <a:prstGeom prst="rect">
              <a:avLst/>
            </a:prstGeom>
          </p:spPr>
        </p:pic>
        <p:sp>
          <p:nvSpPr>
            <p:cNvPr id="27" name="object 27"/>
            <p:cNvSpPr/>
            <p:nvPr/>
          </p:nvSpPr>
          <p:spPr>
            <a:xfrm>
              <a:off x="2755544" y="3855503"/>
              <a:ext cx="1296035" cy="142240"/>
            </a:xfrm>
            <a:custGeom>
              <a:avLst/>
              <a:gdLst/>
              <a:ahLst/>
              <a:cxnLst/>
              <a:rect l="l" t="t" r="r" b="b"/>
              <a:pathLst>
                <a:path w="1296035" h="142239">
                  <a:moveTo>
                    <a:pt x="63373" y="45935"/>
                  </a:moveTo>
                  <a:lnTo>
                    <a:pt x="59245" y="41884"/>
                  </a:lnTo>
                  <a:lnTo>
                    <a:pt x="51168" y="41884"/>
                  </a:lnTo>
                  <a:lnTo>
                    <a:pt x="25679" y="72961"/>
                  </a:lnTo>
                  <a:lnTo>
                    <a:pt x="22987" y="79717"/>
                  </a:lnTo>
                  <a:lnTo>
                    <a:pt x="30657" y="48628"/>
                  </a:lnTo>
                  <a:lnTo>
                    <a:pt x="32321" y="41884"/>
                  </a:lnTo>
                  <a:lnTo>
                    <a:pt x="31064" y="41884"/>
                  </a:lnTo>
                  <a:lnTo>
                    <a:pt x="23622" y="43484"/>
                  </a:lnTo>
                  <a:lnTo>
                    <a:pt x="12839" y="45681"/>
                  </a:lnTo>
                  <a:lnTo>
                    <a:pt x="5397" y="47282"/>
                  </a:lnTo>
                  <a:lnTo>
                    <a:pt x="5397" y="49987"/>
                  </a:lnTo>
                  <a:lnTo>
                    <a:pt x="9525" y="48628"/>
                  </a:lnTo>
                  <a:lnTo>
                    <a:pt x="14909" y="48628"/>
                  </a:lnTo>
                  <a:lnTo>
                    <a:pt x="16167" y="49987"/>
                  </a:lnTo>
                  <a:lnTo>
                    <a:pt x="16167" y="55410"/>
                  </a:lnTo>
                  <a:lnTo>
                    <a:pt x="13474" y="67564"/>
                  </a:lnTo>
                  <a:lnTo>
                    <a:pt x="0" y="117538"/>
                  </a:lnTo>
                  <a:lnTo>
                    <a:pt x="13474" y="117538"/>
                  </a:lnTo>
                  <a:lnTo>
                    <a:pt x="18681" y="99669"/>
                  </a:lnTo>
                  <a:lnTo>
                    <a:pt x="22898" y="86982"/>
                  </a:lnTo>
                  <a:lnTo>
                    <a:pt x="25984" y="79717"/>
                  </a:lnTo>
                  <a:lnTo>
                    <a:pt x="27101" y="77076"/>
                  </a:lnTo>
                  <a:lnTo>
                    <a:pt x="32385" y="67462"/>
                  </a:lnTo>
                  <a:lnTo>
                    <a:pt x="37706" y="58102"/>
                  </a:lnTo>
                  <a:lnTo>
                    <a:pt x="43091" y="52679"/>
                  </a:lnTo>
                  <a:lnTo>
                    <a:pt x="47218" y="52679"/>
                  </a:lnTo>
                  <a:lnTo>
                    <a:pt x="48475" y="54051"/>
                  </a:lnTo>
                  <a:lnTo>
                    <a:pt x="48475" y="55410"/>
                  </a:lnTo>
                  <a:lnTo>
                    <a:pt x="49911" y="58102"/>
                  </a:lnTo>
                  <a:lnTo>
                    <a:pt x="51168" y="59461"/>
                  </a:lnTo>
                  <a:lnTo>
                    <a:pt x="59245" y="59461"/>
                  </a:lnTo>
                  <a:lnTo>
                    <a:pt x="63373" y="56756"/>
                  </a:lnTo>
                  <a:lnTo>
                    <a:pt x="63373" y="52679"/>
                  </a:lnTo>
                  <a:lnTo>
                    <a:pt x="63373" y="45935"/>
                  </a:lnTo>
                  <a:close/>
                </a:path>
                <a:path w="1296035" h="142239">
                  <a:moveTo>
                    <a:pt x="123875" y="45935"/>
                  </a:moveTo>
                  <a:lnTo>
                    <a:pt x="118491" y="41884"/>
                  </a:lnTo>
                  <a:lnTo>
                    <a:pt x="111848" y="41884"/>
                  </a:lnTo>
                  <a:lnTo>
                    <a:pt x="111848" y="48628"/>
                  </a:lnTo>
                  <a:lnTo>
                    <a:pt x="111848" y="58102"/>
                  </a:lnTo>
                  <a:lnTo>
                    <a:pt x="75399" y="82423"/>
                  </a:lnTo>
                  <a:lnTo>
                    <a:pt x="79527" y="74320"/>
                  </a:lnTo>
                  <a:lnTo>
                    <a:pt x="84670" y="63614"/>
                  </a:lnTo>
                  <a:lnTo>
                    <a:pt x="91452" y="54546"/>
                  </a:lnTo>
                  <a:lnTo>
                    <a:pt x="98996" y="48272"/>
                  </a:lnTo>
                  <a:lnTo>
                    <a:pt x="106464" y="45935"/>
                  </a:lnTo>
                  <a:lnTo>
                    <a:pt x="109156" y="45935"/>
                  </a:lnTo>
                  <a:lnTo>
                    <a:pt x="111848" y="48628"/>
                  </a:lnTo>
                  <a:lnTo>
                    <a:pt x="111848" y="41884"/>
                  </a:lnTo>
                  <a:lnTo>
                    <a:pt x="109156" y="41884"/>
                  </a:lnTo>
                  <a:lnTo>
                    <a:pt x="90932" y="46710"/>
                  </a:lnTo>
                  <a:lnTo>
                    <a:pt x="74485" y="59283"/>
                  </a:lnTo>
                  <a:lnTo>
                    <a:pt x="62572" y="76682"/>
                  </a:lnTo>
                  <a:lnTo>
                    <a:pt x="57988" y="95935"/>
                  </a:lnTo>
                  <a:lnTo>
                    <a:pt x="59664" y="105422"/>
                  </a:lnTo>
                  <a:lnTo>
                    <a:pt x="64338" y="113157"/>
                  </a:lnTo>
                  <a:lnTo>
                    <a:pt x="71551" y="118338"/>
                  </a:lnTo>
                  <a:lnTo>
                    <a:pt x="80784" y="120243"/>
                  </a:lnTo>
                  <a:lnTo>
                    <a:pt x="90093" y="118808"/>
                  </a:lnTo>
                  <a:lnTo>
                    <a:pt x="99364" y="114846"/>
                  </a:lnTo>
                  <a:lnTo>
                    <a:pt x="103301" y="112141"/>
                  </a:lnTo>
                  <a:lnTo>
                    <a:pt x="108102" y="108851"/>
                  </a:lnTo>
                  <a:lnTo>
                    <a:pt x="115798" y="101333"/>
                  </a:lnTo>
                  <a:lnTo>
                    <a:pt x="114541" y="98628"/>
                  </a:lnTo>
                  <a:lnTo>
                    <a:pt x="106514" y="105295"/>
                  </a:lnTo>
                  <a:lnTo>
                    <a:pt x="100152" y="109435"/>
                  </a:lnTo>
                  <a:lnTo>
                    <a:pt x="94576" y="111544"/>
                  </a:lnTo>
                  <a:lnTo>
                    <a:pt x="88874" y="112141"/>
                  </a:lnTo>
                  <a:lnTo>
                    <a:pt x="79527" y="112141"/>
                  </a:lnTo>
                  <a:lnTo>
                    <a:pt x="72758" y="105422"/>
                  </a:lnTo>
                  <a:lnTo>
                    <a:pt x="72707" y="93230"/>
                  </a:lnTo>
                  <a:lnTo>
                    <a:pt x="74142" y="91871"/>
                  </a:lnTo>
                  <a:lnTo>
                    <a:pt x="75399" y="85128"/>
                  </a:lnTo>
                  <a:lnTo>
                    <a:pt x="79527" y="85128"/>
                  </a:lnTo>
                  <a:lnTo>
                    <a:pt x="90208" y="82423"/>
                  </a:lnTo>
                  <a:lnTo>
                    <a:pt x="97218" y="80645"/>
                  </a:lnTo>
                  <a:lnTo>
                    <a:pt x="111264" y="73647"/>
                  </a:lnTo>
                  <a:lnTo>
                    <a:pt x="120535" y="64604"/>
                  </a:lnTo>
                  <a:lnTo>
                    <a:pt x="123875" y="54051"/>
                  </a:lnTo>
                  <a:lnTo>
                    <a:pt x="123875" y="45935"/>
                  </a:lnTo>
                  <a:close/>
                </a:path>
                <a:path w="1296035" h="142239">
                  <a:moveTo>
                    <a:pt x="176479" y="0"/>
                  </a:moveTo>
                  <a:lnTo>
                    <a:pt x="169037" y="1803"/>
                  </a:lnTo>
                  <a:lnTo>
                    <a:pt x="162471" y="3213"/>
                  </a:lnTo>
                  <a:lnTo>
                    <a:pt x="156171" y="4368"/>
                  </a:lnTo>
                  <a:lnTo>
                    <a:pt x="149542" y="5410"/>
                  </a:lnTo>
                  <a:lnTo>
                    <a:pt x="149542" y="8102"/>
                  </a:lnTo>
                  <a:lnTo>
                    <a:pt x="157619" y="8102"/>
                  </a:lnTo>
                  <a:lnTo>
                    <a:pt x="161569" y="9461"/>
                  </a:lnTo>
                  <a:lnTo>
                    <a:pt x="161569" y="12166"/>
                  </a:lnTo>
                  <a:lnTo>
                    <a:pt x="160312" y="13512"/>
                  </a:lnTo>
                  <a:lnTo>
                    <a:pt x="160312" y="14859"/>
                  </a:lnTo>
                  <a:lnTo>
                    <a:pt x="137337" y="105384"/>
                  </a:lnTo>
                  <a:lnTo>
                    <a:pt x="136080" y="106730"/>
                  </a:lnTo>
                  <a:lnTo>
                    <a:pt x="136080" y="116192"/>
                  </a:lnTo>
                  <a:lnTo>
                    <a:pt x="138772" y="120243"/>
                  </a:lnTo>
                  <a:lnTo>
                    <a:pt x="144157" y="120243"/>
                  </a:lnTo>
                  <a:lnTo>
                    <a:pt x="171094" y="98628"/>
                  </a:lnTo>
                  <a:lnTo>
                    <a:pt x="168402" y="95935"/>
                  </a:lnTo>
                  <a:lnTo>
                    <a:pt x="166954" y="98628"/>
                  </a:lnTo>
                  <a:lnTo>
                    <a:pt x="165696" y="99987"/>
                  </a:lnTo>
                  <a:lnTo>
                    <a:pt x="163004" y="102679"/>
                  </a:lnTo>
                  <a:lnTo>
                    <a:pt x="157619" y="109435"/>
                  </a:lnTo>
                  <a:lnTo>
                    <a:pt x="154927" y="112141"/>
                  </a:lnTo>
                  <a:lnTo>
                    <a:pt x="149542" y="112141"/>
                  </a:lnTo>
                  <a:lnTo>
                    <a:pt x="149542" y="105384"/>
                  </a:lnTo>
                  <a:lnTo>
                    <a:pt x="150799" y="102679"/>
                  </a:lnTo>
                  <a:lnTo>
                    <a:pt x="150799" y="101333"/>
                  </a:lnTo>
                  <a:lnTo>
                    <a:pt x="176364" y="1803"/>
                  </a:lnTo>
                  <a:lnTo>
                    <a:pt x="176479" y="0"/>
                  </a:lnTo>
                  <a:close/>
                </a:path>
                <a:path w="1296035" h="142239">
                  <a:moveTo>
                    <a:pt x="247929" y="45935"/>
                  </a:moveTo>
                  <a:lnTo>
                    <a:pt x="242531" y="41884"/>
                  </a:lnTo>
                  <a:lnTo>
                    <a:pt x="235712" y="41884"/>
                  </a:lnTo>
                  <a:lnTo>
                    <a:pt x="235712" y="48628"/>
                  </a:lnTo>
                  <a:lnTo>
                    <a:pt x="235712" y="58102"/>
                  </a:lnTo>
                  <a:lnTo>
                    <a:pt x="200710" y="82423"/>
                  </a:lnTo>
                  <a:lnTo>
                    <a:pt x="203403" y="74320"/>
                  </a:lnTo>
                  <a:lnTo>
                    <a:pt x="208546" y="63614"/>
                  </a:lnTo>
                  <a:lnTo>
                    <a:pt x="215315" y="54546"/>
                  </a:lnTo>
                  <a:lnTo>
                    <a:pt x="222872" y="48272"/>
                  </a:lnTo>
                  <a:lnTo>
                    <a:pt x="230327" y="45935"/>
                  </a:lnTo>
                  <a:lnTo>
                    <a:pt x="234454" y="45935"/>
                  </a:lnTo>
                  <a:lnTo>
                    <a:pt x="235712" y="48628"/>
                  </a:lnTo>
                  <a:lnTo>
                    <a:pt x="235712" y="41884"/>
                  </a:lnTo>
                  <a:lnTo>
                    <a:pt x="234454" y="41884"/>
                  </a:lnTo>
                  <a:lnTo>
                    <a:pt x="215404" y="46710"/>
                  </a:lnTo>
                  <a:lnTo>
                    <a:pt x="198539" y="59283"/>
                  </a:lnTo>
                  <a:lnTo>
                    <a:pt x="186461" y="76682"/>
                  </a:lnTo>
                  <a:lnTo>
                    <a:pt x="181864" y="95935"/>
                  </a:lnTo>
                  <a:lnTo>
                    <a:pt x="183527" y="105422"/>
                  </a:lnTo>
                  <a:lnTo>
                    <a:pt x="188214" y="113157"/>
                  </a:lnTo>
                  <a:lnTo>
                    <a:pt x="195414" y="118338"/>
                  </a:lnTo>
                  <a:lnTo>
                    <a:pt x="204660" y="120243"/>
                  </a:lnTo>
                  <a:lnTo>
                    <a:pt x="213969" y="118808"/>
                  </a:lnTo>
                  <a:lnTo>
                    <a:pt x="223266" y="114846"/>
                  </a:lnTo>
                  <a:lnTo>
                    <a:pt x="227228" y="112141"/>
                  </a:lnTo>
                  <a:lnTo>
                    <a:pt x="232054" y="108851"/>
                  </a:lnTo>
                  <a:lnTo>
                    <a:pt x="239839" y="101333"/>
                  </a:lnTo>
                  <a:lnTo>
                    <a:pt x="238404" y="98628"/>
                  </a:lnTo>
                  <a:lnTo>
                    <a:pt x="230378" y="105295"/>
                  </a:lnTo>
                  <a:lnTo>
                    <a:pt x="224028" y="109435"/>
                  </a:lnTo>
                  <a:lnTo>
                    <a:pt x="218440" y="111544"/>
                  </a:lnTo>
                  <a:lnTo>
                    <a:pt x="212737" y="112141"/>
                  </a:lnTo>
                  <a:lnTo>
                    <a:pt x="203403" y="112141"/>
                  </a:lnTo>
                  <a:lnTo>
                    <a:pt x="196621" y="105422"/>
                  </a:lnTo>
                  <a:lnTo>
                    <a:pt x="196583" y="93230"/>
                  </a:lnTo>
                  <a:lnTo>
                    <a:pt x="198018" y="91871"/>
                  </a:lnTo>
                  <a:lnTo>
                    <a:pt x="199275" y="85128"/>
                  </a:lnTo>
                  <a:lnTo>
                    <a:pt x="203403" y="85128"/>
                  </a:lnTo>
                  <a:lnTo>
                    <a:pt x="214147" y="82423"/>
                  </a:lnTo>
                  <a:lnTo>
                    <a:pt x="221183" y="80645"/>
                  </a:lnTo>
                  <a:lnTo>
                    <a:pt x="235292" y="73647"/>
                  </a:lnTo>
                  <a:lnTo>
                    <a:pt x="244576" y="64604"/>
                  </a:lnTo>
                  <a:lnTo>
                    <a:pt x="247929" y="54051"/>
                  </a:lnTo>
                  <a:lnTo>
                    <a:pt x="247929" y="45935"/>
                  </a:lnTo>
                  <a:close/>
                </a:path>
                <a:path w="1296035" h="142239">
                  <a:moveTo>
                    <a:pt x="323316" y="47282"/>
                  </a:moveTo>
                  <a:lnTo>
                    <a:pt x="319189" y="41884"/>
                  </a:lnTo>
                  <a:lnTo>
                    <a:pt x="309854" y="41884"/>
                  </a:lnTo>
                  <a:lnTo>
                    <a:pt x="308419" y="44577"/>
                  </a:lnTo>
                  <a:lnTo>
                    <a:pt x="308419" y="52679"/>
                  </a:lnTo>
                  <a:lnTo>
                    <a:pt x="312547" y="55410"/>
                  </a:lnTo>
                  <a:lnTo>
                    <a:pt x="313804" y="58102"/>
                  </a:lnTo>
                  <a:lnTo>
                    <a:pt x="315239" y="59461"/>
                  </a:lnTo>
                  <a:lnTo>
                    <a:pt x="315239" y="60807"/>
                  </a:lnTo>
                  <a:lnTo>
                    <a:pt x="313347" y="68643"/>
                  </a:lnTo>
                  <a:lnTo>
                    <a:pt x="308178" y="78879"/>
                  </a:lnTo>
                  <a:lnTo>
                    <a:pt x="300469" y="89877"/>
                  </a:lnTo>
                  <a:lnTo>
                    <a:pt x="291007" y="99987"/>
                  </a:lnTo>
                  <a:lnTo>
                    <a:pt x="286880" y="105384"/>
                  </a:lnTo>
                  <a:lnTo>
                    <a:pt x="285889" y="89852"/>
                  </a:lnTo>
                  <a:lnTo>
                    <a:pt x="284695" y="78181"/>
                  </a:lnTo>
                  <a:lnTo>
                    <a:pt x="283248" y="68643"/>
                  </a:lnTo>
                  <a:lnTo>
                    <a:pt x="281495" y="59461"/>
                  </a:lnTo>
                  <a:lnTo>
                    <a:pt x="278803" y="41884"/>
                  </a:lnTo>
                  <a:lnTo>
                    <a:pt x="274853" y="41884"/>
                  </a:lnTo>
                  <a:lnTo>
                    <a:pt x="273418" y="43230"/>
                  </a:lnTo>
                  <a:lnTo>
                    <a:pt x="270725" y="43230"/>
                  </a:lnTo>
                  <a:lnTo>
                    <a:pt x="261391" y="45935"/>
                  </a:lnTo>
                  <a:lnTo>
                    <a:pt x="254571" y="45935"/>
                  </a:lnTo>
                  <a:lnTo>
                    <a:pt x="254571" y="48628"/>
                  </a:lnTo>
                  <a:lnTo>
                    <a:pt x="266776" y="48628"/>
                  </a:lnTo>
                  <a:lnTo>
                    <a:pt x="268033" y="51333"/>
                  </a:lnTo>
                  <a:lnTo>
                    <a:pt x="273329" y="91706"/>
                  </a:lnTo>
                  <a:lnTo>
                    <a:pt x="274853" y="114846"/>
                  </a:lnTo>
                  <a:lnTo>
                    <a:pt x="274853" y="120243"/>
                  </a:lnTo>
                  <a:lnTo>
                    <a:pt x="276110" y="120243"/>
                  </a:lnTo>
                  <a:lnTo>
                    <a:pt x="313804" y="78371"/>
                  </a:lnTo>
                  <a:lnTo>
                    <a:pt x="323316" y="52679"/>
                  </a:lnTo>
                  <a:lnTo>
                    <a:pt x="323316" y="47282"/>
                  </a:lnTo>
                  <a:close/>
                </a:path>
                <a:path w="1296035" h="142239">
                  <a:moveTo>
                    <a:pt x="408051" y="99987"/>
                  </a:moveTo>
                  <a:lnTo>
                    <a:pt x="406793" y="98628"/>
                  </a:lnTo>
                  <a:lnTo>
                    <a:pt x="404012" y="101422"/>
                  </a:lnTo>
                  <a:lnTo>
                    <a:pt x="402666" y="102679"/>
                  </a:lnTo>
                  <a:lnTo>
                    <a:pt x="401408" y="104038"/>
                  </a:lnTo>
                  <a:lnTo>
                    <a:pt x="396024" y="109435"/>
                  </a:lnTo>
                  <a:lnTo>
                    <a:pt x="394589" y="110794"/>
                  </a:lnTo>
                  <a:lnTo>
                    <a:pt x="391896" y="110794"/>
                  </a:lnTo>
                  <a:lnTo>
                    <a:pt x="390639" y="109435"/>
                  </a:lnTo>
                  <a:lnTo>
                    <a:pt x="390639" y="108089"/>
                  </a:lnTo>
                  <a:lnTo>
                    <a:pt x="391820" y="101333"/>
                  </a:lnTo>
                  <a:lnTo>
                    <a:pt x="393623" y="93230"/>
                  </a:lnTo>
                  <a:lnTo>
                    <a:pt x="394970" y="87147"/>
                  </a:lnTo>
                  <a:lnTo>
                    <a:pt x="399656" y="67805"/>
                  </a:lnTo>
                  <a:lnTo>
                    <a:pt x="403948" y="51333"/>
                  </a:lnTo>
                  <a:lnTo>
                    <a:pt x="405358" y="45935"/>
                  </a:lnTo>
                  <a:lnTo>
                    <a:pt x="406793" y="44577"/>
                  </a:lnTo>
                  <a:lnTo>
                    <a:pt x="406793" y="41884"/>
                  </a:lnTo>
                  <a:lnTo>
                    <a:pt x="405358" y="41884"/>
                  </a:lnTo>
                  <a:lnTo>
                    <a:pt x="394589" y="43230"/>
                  </a:lnTo>
                  <a:lnTo>
                    <a:pt x="393331" y="51333"/>
                  </a:lnTo>
                  <a:lnTo>
                    <a:pt x="391896" y="45935"/>
                  </a:lnTo>
                  <a:lnTo>
                    <a:pt x="389204" y="43916"/>
                  </a:lnTo>
                  <a:lnTo>
                    <a:pt x="389204" y="49987"/>
                  </a:lnTo>
                  <a:lnTo>
                    <a:pt x="389204" y="56756"/>
                  </a:lnTo>
                  <a:lnTo>
                    <a:pt x="369100" y="104038"/>
                  </a:lnTo>
                  <a:lnTo>
                    <a:pt x="359587" y="110794"/>
                  </a:lnTo>
                  <a:lnTo>
                    <a:pt x="348818" y="110794"/>
                  </a:lnTo>
                  <a:lnTo>
                    <a:pt x="344868" y="106730"/>
                  </a:lnTo>
                  <a:lnTo>
                    <a:pt x="344868" y="98628"/>
                  </a:lnTo>
                  <a:lnTo>
                    <a:pt x="358330" y="60794"/>
                  </a:lnTo>
                  <a:lnTo>
                    <a:pt x="379869" y="45935"/>
                  </a:lnTo>
                  <a:lnTo>
                    <a:pt x="385254" y="45935"/>
                  </a:lnTo>
                  <a:lnTo>
                    <a:pt x="389204" y="49987"/>
                  </a:lnTo>
                  <a:lnTo>
                    <a:pt x="389204" y="43916"/>
                  </a:lnTo>
                  <a:lnTo>
                    <a:pt x="386511" y="41884"/>
                  </a:lnTo>
                  <a:lnTo>
                    <a:pt x="378434" y="41884"/>
                  </a:lnTo>
                  <a:lnTo>
                    <a:pt x="361772" y="47155"/>
                  </a:lnTo>
                  <a:lnTo>
                    <a:pt x="346113" y="60807"/>
                  </a:lnTo>
                  <a:lnTo>
                    <a:pt x="334505" y="79502"/>
                  </a:lnTo>
                  <a:lnTo>
                    <a:pt x="329958" y="99987"/>
                  </a:lnTo>
                  <a:lnTo>
                    <a:pt x="331203" y="108280"/>
                  </a:lnTo>
                  <a:lnTo>
                    <a:pt x="334721" y="114668"/>
                  </a:lnTo>
                  <a:lnTo>
                    <a:pt x="340258" y="118783"/>
                  </a:lnTo>
                  <a:lnTo>
                    <a:pt x="347560" y="120243"/>
                  </a:lnTo>
                  <a:lnTo>
                    <a:pt x="355828" y="118872"/>
                  </a:lnTo>
                  <a:lnTo>
                    <a:pt x="363512" y="114338"/>
                  </a:lnTo>
                  <a:lnTo>
                    <a:pt x="367106" y="110794"/>
                  </a:lnTo>
                  <a:lnTo>
                    <a:pt x="371970" y="105994"/>
                  </a:lnTo>
                  <a:lnTo>
                    <a:pt x="382562" y="93230"/>
                  </a:lnTo>
                  <a:lnTo>
                    <a:pt x="378434" y="105384"/>
                  </a:lnTo>
                  <a:lnTo>
                    <a:pt x="378434" y="117538"/>
                  </a:lnTo>
                  <a:lnTo>
                    <a:pt x="379869" y="118897"/>
                  </a:lnTo>
                  <a:lnTo>
                    <a:pt x="385254" y="118897"/>
                  </a:lnTo>
                  <a:lnTo>
                    <a:pt x="389928" y="118224"/>
                  </a:lnTo>
                  <a:lnTo>
                    <a:pt x="394639" y="115519"/>
                  </a:lnTo>
                  <a:lnTo>
                    <a:pt x="399338" y="110794"/>
                  </a:lnTo>
                  <a:lnTo>
                    <a:pt x="400354" y="109778"/>
                  </a:lnTo>
                  <a:lnTo>
                    <a:pt x="408051" y="99987"/>
                  </a:lnTo>
                  <a:close/>
                </a:path>
                <a:path w="1296035" h="142239">
                  <a:moveTo>
                    <a:pt x="494220" y="99987"/>
                  </a:moveTo>
                  <a:lnTo>
                    <a:pt x="491528" y="97282"/>
                  </a:lnTo>
                  <a:lnTo>
                    <a:pt x="487578" y="102679"/>
                  </a:lnTo>
                  <a:lnTo>
                    <a:pt x="483450" y="108089"/>
                  </a:lnTo>
                  <a:lnTo>
                    <a:pt x="479501" y="110794"/>
                  </a:lnTo>
                  <a:lnTo>
                    <a:pt x="476808" y="110794"/>
                  </a:lnTo>
                  <a:lnTo>
                    <a:pt x="475373" y="109435"/>
                  </a:lnTo>
                  <a:lnTo>
                    <a:pt x="475373" y="106730"/>
                  </a:lnTo>
                  <a:lnTo>
                    <a:pt x="476808" y="97282"/>
                  </a:lnTo>
                  <a:lnTo>
                    <a:pt x="487514" y="62407"/>
                  </a:lnTo>
                  <a:lnTo>
                    <a:pt x="487578" y="58102"/>
                  </a:lnTo>
                  <a:lnTo>
                    <a:pt x="488835" y="55410"/>
                  </a:lnTo>
                  <a:lnTo>
                    <a:pt x="488835" y="51333"/>
                  </a:lnTo>
                  <a:lnTo>
                    <a:pt x="488835" y="45935"/>
                  </a:lnTo>
                  <a:lnTo>
                    <a:pt x="483450" y="41884"/>
                  </a:lnTo>
                  <a:lnTo>
                    <a:pt x="476808" y="41884"/>
                  </a:lnTo>
                  <a:lnTo>
                    <a:pt x="468630" y="43992"/>
                  </a:lnTo>
                  <a:lnTo>
                    <a:pt x="459803" y="50660"/>
                  </a:lnTo>
                  <a:lnTo>
                    <a:pt x="449694" y="62407"/>
                  </a:lnTo>
                  <a:lnTo>
                    <a:pt x="437680" y="79717"/>
                  </a:lnTo>
                  <a:lnTo>
                    <a:pt x="449884" y="41884"/>
                  </a:lnTo>
                  <a:lnTo>
                    <a:pt x="448449" y="41884"/>
                  </a:lnTo>
                  <a:lnTo>
                    <a:pt x="442391" y="43484"/>
                  </a:lnTo>
                  <a:lnTo>
                    <a:pt x="437070" y="44577"/>
                  </a:lnTo>
                  <a:lnTo>
                    <a:pt x="421525" y="47282"/>
                  </a:lnTo>
                  <a:lnTo>
                    <a:pt x="421525" y="49987"/>
                  </a:lnTo>
                  <a:lnTo>
                    <a:pt x="429602" y="49987"/>
                  </a:lnTo>
                  <a:lnTo>
                    <a:pt x="432295" y="51333"/>
                  </a:lnTo>
                  <a:lnTo>
                    <a:pt x="432295" y="58102"/>
                  </a:lnTo>
                  <a:lnTo>
                    <a:pt x="414883" y="117538"/>
                  </a:lnTo>
                  <a:lnTo>
                    <a:pt x="428345" y="117538"/>
                  </a:lnTo>
                  <a:lnTo>
                    <a:pt x="433336" y="101117"/>
                  </a:lnTo>
                  <a:lnTo>
                    <a:pt x="437045" y="90525"/>
                  </a:lnTo>
                  <a:lnTo>
                    <a:pt x="440766" y="82969"/>
                  </a:lnTo>
                  <a:lnTo>
                    <a:pt x="442988" y="79717"/>
                  </a:lnTo>
                  <a:lnTo>
                    <a:pt x="445757" y="75666"/>
                  </a:lnTo>
                  <a:lnTo>
                    <a:pt x="452793" y="65024"/>
                  </a:lnTo>
                  <a:lnTo>
                    <a:pt x="459422" y="57416"/>
                  </a:lnTo>
                  <a:lnTo>
                    <a:pt x="465264" y="52857"/>
                  </a:lnTo>
                  <a:lnTo>
                    <a:pt x="469988" y="51333"/>
                  </a:lnTo>
                  <a:lnTo>
                    <a:pt x="472681" y="51333"/>
                  </a:lnTo>
                  <a:lnTo>
                    <a:pt x="475373" y="52679"/>
                  </a:lnTo>
                  <a:lnTo>
                    <a:pt x="475373" y="58102"/>
                  </a:lnTo>
                  <a:lnTo>
                    <a:pt x="474116" y="63512"/>
                  </a:lnTo>
                  <a:lnTo>
                    <a:pt x="472681" y="68910"/>
                  </a:lnTo>
                  <a:lnTo>
                    <a:pt x="464604" y="97282"/>
                  </a:lnTo>
                  <a:lnTo>
                    <a:pt x="463346" y="105384"/>
                  </a:lnTo>
                  <a:lnTo>
                    <a:pt x="461911" y="108089"/>
                  </a:lnTo>
                  <a:lnTo>
                    <a:pt x="461911" y="116192"/>
                  </a:lnTo>
                  <a:lnTo>
                    <a:pt x="464604" y="118897"/>
                  </a:lnTo>
                  <a:lnTo>
                    <a:pt x="469988" y="118897"/>
                  </a:lnTo>
                  <a:lnTo>
                    <a:pt x="475488" y="118224"/>
                  </a:lnTo>
                  <a:lnTo>
                    <a:pt x="480631" y="115519"/>
                  </a:lnTo>
                  <a:lnTo>
                    <a:pt x="485470" y="110794"/>
                  </a:lnTo>
                  <a:lnTo>
                    <a:pt x="486498" y="109778"/>
                  </a:lnTo>
                  <a:lnTo>
                    <a:pt x="494220" y="99987"/>
                  </a:lnTo>
                  <a:close/>
                </a:path>
                <a:path w="1296035" h="142239">
                  <a:moveTo>
                    <a:pt x="549516" y="44577"/>
                  </a:moveTo>
                  <a:lnTo>
                    <a:pt x="536054" y="44577"/>
                  </a:lnTo>
                  <a:lnTo>
                    <a:pt x="540181" y="27025"/>
                  </a:lnTo>
                  <a:lnTo>
                    <a:pt x="541439" y="25666"/>
                  </a:lnTo>
                  <a:lnTo>
                    <a:pt x="541439" y="24320"/>
                  </a:lnTo>
                  <a:lnTo>
                    <a:pt x="537489" y="24320"/>
                  </a:lnTo>
                  <a:lnTo>
                    <a:pt x="537489" y="25666"/>
                  </a:lnTo>
                  <a:lnTo>
                    <a:pt x="531774" y="31851"/>
                  </a:lnTo>
                  <a:lnTo>
                    <a:pt x="525462" y="37655"/>
                  </a:lnTo>
                  <a:lnTo>
                    <a:pt x="519417" y="42189"/>
                  </a:lnTo>
                  <a:lnTo>
                    <a:pt x="514515" y="44577"/>
                  </a:lnTo>
                  <a:lnTo>
                    <a:pt x="510387" y="45935"/>
                  </a:lnTo>
                  <a:lnTo>
                    <a:pt x="509130" y="47282"/>
                  </a:lnTo>
                  <a:lnTo>
                    <a:pt x="509130" y="49987"/>
                  </a:lnTo>
                  <a:lnTo>
                    <a:pt x="521335" y="49987"/>
                  </a:lnTo>
                  <a:lnTo>
                    <a:pt x="509130" y="97282"/>
                  </a:lnTo>
                  <a:lnTo>
                    <a:pt x="509130" y="98628"/>
                  </a:lnTo>
                  <a:lnTo>
                    <a:pt x="507695" y="99987"/>
                  </a:lnTo>
                  <a:lnTo>
                    <a:pt x="506437" y="105384"/>
                  </a:lnTo>
                  <a:lnTo>
                    <a:pt x="505002" y="112141"/>
                  </a:lnTo>
                  <a:lnTo>
                    <a:pt x="505002" y="116192"/>
                  </a:lnTo>
                  <a:lnTo>
                    <a:pt x="509130" y="120243"/>
                  </a:lnTo>
                  <a:lnTo>
                    <a:pt x="513257" y="120243"/>
                  </a:lnTo>
                  <a:lnTo>
                    <a:pt x="537489" y="98628"/>
                  </a:lnTo>
                  <a:lnTo>
                    <a:pt x="536054" y="97282"/>
                  </a:lnTo>
                  <a:lnTo>
                    <a:pt x="526719" y="108089"/>
                  </a:lnTo>
                  <a:lnTo>
                    <a:pt x="524027" y="110794"/>
                  </a:lnTo>
                  <a:lnTo>
                    <a:pt x="519899" y="110794"/>
                  </a:lnTo>
                  <a:lnTo>
                    <a:pt x="518642" y="109435"/>
                  </a:lnTo>
                  <a:lnTo>
                    <a:pt x="518642" y="106730"/>
                  </a:lnTo>
                  <a:lnTo>
                    <a:pt x="519899" y="106730"/>
                  </a:lnTo>
                  <a:lnTo>
                    <a:pt x="534797" y="49987"/>
                  </a:lnTo>
                  <a:lnTo>
                    <a:pt x="548259" y="49987"/>
                  </a:lnTo>
                  <a:lnTo>
                    <a:pt x="549516" y="44577"/>
                  </a:lnTo>
                  <a:close/>
                </a:path>
                <a:path w="1296035" h="142239">
                  <a:moveTo>
                    <a:pt x="579145" y="106730"/>
                  </a:moveTo>
                  <a:lnTo>
                    <a:pt x="573747" y="99987"/>
                  </a:lnTo>
                  <a:lnTo>
                    <a:pt x="560285" y="99987"/>
                  </a:lnTo>
                  <a:lnTo>
                    <a:pt x="556336" y="104038"/>
                  </a:lnTo>
                  <a:lnTo>
                    <a:pt x="556336" y="114846"/>
                  </a:lnTo>
                  <a:lnTo>
                    <a:pt x="560285" y="118897"/>
                  </a:lnTo>
                  <a:lnTo>
                    <a:pt x="569798" y="118897"/>
                  </a:lnTo>
                  <a:lnTo>
                    <a:pt x="571055" y="117538"/>
                  </a:lnTo>
                  <a:lnTo>
                    <a:pt x="572490" y="117538"/>
                  </a:lnTo>
                  <a:lnTo>
                    <a:pt x="572490" y="125666"/>
                  </a:lnTo>
                  <a:lnTo>
                    <a:pt x="568363" y="132422"/>
                  </a:lnTo>
                  <a:lnTo>
                    <a:pt x="559028" y="139179"/>
                  </a:lnTo>
                  <a:lnTo>
                    <a:pt x="560285" y="141871"/>
                  </a:lnTo>
                  <a:lnTo>
                    <a:pt x="568388" y="136893"/>
                  </a:lnTo>
                  <a:lnTo>
                    <a:pt x="574294" y="130390"/>
                  </a:lnTo>
                  <a:lnTo>
                    <a:pt x="577913" y="122872"/>
                  </a:lnTo>
                  <a:lnTo>
                    <a:pt x="578726" y="117538"/>
                  </a:lnTo>
                  <a:lnTo>
                    <a:pt x="579145" y="114846"/>
                  </a:lnTo>
                  <a:lnTo>
                    <a:pt x="579145" y="106730"/>
                  </a:lnTo>
                  <a:close/>
                </a:path>
                <a:path w="1296035" h="142239">
                  <a:moveTo>
                    <a:pt x="750227" y="62153"/>
                  </a:moveTo>
                  <a:lnTo>
                    <a:pt x="748792" y="53848"/>
                  </a:lnTo>
                  <a:lnTo>
                    <a:pt x="746404" y="49987"/>
                  </a:lnTo>
                  <a:lnTo>
                    <a:pt x="744842" y="47447"/>
                  </a:lnTo>
                  <a:lnTo>
                    <a:pt x="738860" y="43332"/>
                  </a:lnTo>
                  <a:lnTo>
                    <a:pt x="736752" y="42926"/>
                  </a:lnTo>
                  <a:lnTo>
                    <a:pt x="736752" y="56756"/>
                  </a:lnTo>
                  <a:lnTo>
                    <a:pt x="736752" y="64858"/>
                  </a:lnTo>
                  <a:lnTo>
                    <a:pt x="717905" y="105384"/>
                  </a:lnTo>
                  <a:lnTo>
                    <a:pt x="704443" y="116192"/>
                  </a:lnTo>
                  <a:lnTo>
                    <a:pt x="690981" y="116192"/>
                  </a:lnTo>
                  <a:lnTo>
                    <a:pt x="688289" y="113487"/>
                  </a:lnTo>
                  <a:lnTo>
                    <a:pt x="688289" y="109435"/>
                  </a:lnTo>
                  <a:lnTo>
                    <a:pt x="700316" y="70269"/>
                  </a:lnTo>
                  <a:lnTo>
                    <a:pt x="724547" y="49987"/>
                  </a:lnTo>
                  <a:lnTo>
                    <a:pt x="731367" y="49987"/>
                  </a:lnTo>
                  <a:lnTo>
                    <a:pt x="736752" y="56756"/>
                  </a:lnTo>
                  <a:lnTo>
                    <a:pt x="736752" y="42926"/>
                  </a:lnTo>
                  <a:lnTo>
                    <a:pt x="697623" y="67564"/>
                  </a:lnTo>
                  <a:lnTo>
                    <a:pt x="703503" y="47447"/>
                  </a:lnTo>
                  <a:lnTo>
                    <a:pt x="707428" y="33439"/>
                  </a:lnTo>
                  <a:lnTo>
                    <a:pt x="710933" y="19672"/>
                  </a:lnTo>
                  <a:lnTo>
                    <a:pt x="715162" y="1587"/>
                  </a:lnTo>
                  <a:lnTo>
                    <a:pt x="715213" y="0"/>
                  </a:lnTo>
                  <a:lnTo>
                    <a:pt x="708685" y="1587"/>
                  </a:lnTo>
                  <a:lnTo>
                    <a:pt x="702691" y="2540"/>
                  </a:lnTo>
                  <a:lnTo>
                    <a:pt x="688289" y="4051"/>
                  </a:lnTo>
                  <a:lnTo>
                    <a:pt x="688289" y="6756"/>
                  </a:lnTo>
                  <a:lnTo>
                    <a:pt x="699058" y="8102"/>
                  </a:lnTo>
                  <a:lnTo>
                    <a:pt x="700316" y="8102"/>
                  </a:lnTo>
                  <a:lnTo>
                    <a:pt x="700316" y="13512"/>
                  </a:lnTo>
                  <a:lnTo>
                    <a:pt x="699058" y="16217"/>
                  </a:lnTo>
                  <a:lnTo>
                    <a:pt x="697623" y="18910"/>
                  </a:lnTo>
                  <a:lnTo>
                    <a:pt x="697623" y="24320"/>
                  </a:lnTo>
                  <a:lnTo>
                    <a:pt x="673392" y="109435"/>
                  </a:lnTo>
                  <a:lnTo>
                    <a:pt x="673392" y="114846"/>
                  </a:lnTo>
                  <a:lnTo>
                    <a:pt x="686854" y="120243"/>
                  </a:lnTo>
                  <a:lnTo>
                    <a:pt x="696366" y="120243"/>
                  </a:lnTo>
                  <a:lnTo>
                    <a:pt x="711085" y="116192"/>
                  </a:lnTo>
                  <a:lnTo>
                    <a:pt x="715530" y="114973"/>
                  </a:lnTo>
                  <a:lnTo>
                    <a:pt x="732853" y="101333"/>
                  </a:lnTo>
                  <a:lnTo>
                    <a:pt x="745388" y="82638"/>
                  </a:lnTo>
                  <a:lnTo>
                    <a:pt x="750227" y="62153"/>
                  </a:lnTo>
                  <a:close/>
                </a:path>
                <a:path w="1296035" h="142239">
                  <a:moveTo>
                    <a:pt x="836396" y="66217"/>
                  </a:moveTo>
                  <a:lnTo>
                    <a:pt x="834478" y="56134"/>
                  </a:lnTo>
                  <a:lnTo>
                    <a:pt x="829170" y="48463"/>
                  </a:lnTo>
                  <a:lnTo>
                    <a:pt x="824966" y="45935"/>
                  </a:lnTo>
                  <a:lnTo>
                    <a:pt x="821677" y="43942"/>
                  </a:lnTo>
                  <a:lnTo>
                    <a:pt x="821677" y="51333"/>
                  </a:lnTo>
                  <a:lnTo>
                    <a:pt x="821677" y="62153"/>
                  </a:lnTo>
                  <a:lnTo>
                    <a:pt x="820699" y="72097"/>
                  </a:lnTo>
                  <a:lnTo>
                    <a:pt x="801382" y="112141"/>
                  </a:lnTo>
                  <a:lnTo>
                    <a:pt x="795997" y="116192"/>
                  </a:lnTo>
                  <a:lnTo>
                    <a:pt x="779843" y="116192"/>
                  </a:lnTo>
                  <a:lnTo>
                    <a:pt x="774458" y="109435"/>
                  </a:lnTo>
                  <a:lnTo>
                    <a:pt x="774458" y="99987"/>
                  </a:lnTo>
                  <a:lnTo>
                    <a:pt x="787920" y="60807"/>
                  </a:lnTo>
                  <a:lnTo>
                    <a:pt x="809459" y="45935"/>
                  </a:lnTo>
                  <a:lnTo>
                    <a:pt x="816279" y="45935"/>
                  </a:lnTo>
                  <a:lnTo>
                    <a:pt x="821677" y="51333"/>
                  </a:lnTo>
                  <a:lnTo>
                    <a:pt x="821677" y="43942"/>
                  </a:lnTo>
                  <a:lnTo>
                    <a:pt x="821093" y="43586"/>
                  </a:lnTo>
                  <a:lnTo>
                    <a:pt x="810895" y="41884"/>
                  </a:lnTo>
                  <a:lnTo>
                    <a:pt x="792276" y="46520"/>
                  </a:lnTo>
                  <a:lnTo>
                    <a:pt x="776325" y="58775"/>
                  </a:lnTo>
                  <a:lnTo>
                    <a:pt x="765187" y="76085"/>
                  </a:lnTo>
                  <a:lnTo>
                    <a:pt x="760996" y="95935"/>
                  </a:lnTo>
                  <a:lnTo>
                    <a:pt x="762685" y="105994"/>
                  </a:lnTo>
                  <a:lnTo>
                    <a:pt x="767524" y="113665"/>
                  </a:lnTo>
                  <a:lnTo>
                    <a:pt x="775157" y="118529"/>
                  </a:lnTo>
                  <a:lnTo>
                    <a:pt x="785228" y="120243"/>
                  </a:lnTo>
                  <a:lnTo>
                    <a:pt x="794118" y="119227"/>
                  </a:lnTo>
                  <a:lnTo>
                    <a:pt x="825639" y="95275"/>
                  </a:lnTo>
                  <a:lnTo>
                    <a:pt x="835164" y="75730"/>
                  </a:lnTo>
                  <a:lnTo>
                    <a:pt x="836396" y="66217"/>
                  </a:lnTo>
                  <a:close/>
                </a:path>
                <a:path w="1296035" h="142239">
                  <a:moveTo>
                    <a:pt x="922566" y="98628"/>
                  </a:moveTo>
                  <a:lnTo>
                    <a:pt x="921308" y="97282"/>
                  </a:lnTo>
                  <a:lnTo>
                    <a:pt x="911796" y="109435"/>
                  </a:lnTo>
                  <a:lnTo>
                    <a:pt x="909104" y="110794"/>
                  </a:lnTo>
                  <a:lnTo>
                    <a:pt x="905154" y="110794"/>
                  </a:lnTo>
                  <a:lnTo>
                    <a:pt x="905205" y="106464"/>
                  </a:lnTo>
                  <a:lnTo>
                    <a:pt x="907846" y="94576"/>
                  </a:lnTo>
                  <a:lnTo>
                    <a:pt x="912444" y="77012"/>
                  </a:lnTo>
                  <a:lnTo>
                    <a:pt x="921308" y="43230"/>
                  </a:lnTo>
                  <a:lnTo>
                    <a:pt x="909104" y="43230"/>
                  </a:lnTo>
                  <a:lnTo>
                    <a:pt x="890244" y="85128"/>
                  </a:lnTo>
                  <a:lnTo>
                    <a:pt x="866013" y="110794"/>
                  </a:lnTo>
                  <a:lnTo>
                    <a:pt x="863320" y="110794"/>
                  </a:lnTo>
                  <a:lnTo>
                    <a:pt x="862063" y="109435"/>
                  </a:lnTo>
                  <a:lnTo>
                    <a:pt x="862063" y="104038"/>
                  </a:lnTo>
                  <a:lnTo>
                    <a:pt x="878217" y="41884"/>
                  </a:lnTo>
                  <a:lnTo>
                    <a:pt x="876782" y="41884"/>
                  </a:lnTo>
                  <a:lnTo>
                    <a:pt x="870381" y="43675"/>
                  </a:lnTo>
                  <a:lnTo>
                    <a:pt x="864577" y="45085"/>
                  </a:lnTo>
                  <a:lnTo>
                    <a:pt x="858507" y="46253"/>
                  </a:lnTo>
                  <a:lnTo>
                    <a:pt x="851293" y="47282"/>
                  </a:lnTo>
                  <a:lnTo>
                    <a:pt x="851293" y="48628"/>
                  </a:lnTo>
                  <a:lnTo>
                    <a:pt x="857935" y="48628"/>
                  </a:lnTo>
                  <a:lnTo>
                    <a:pt x="860628" y="49987"/>
                  </a:lnTo>
                  <a:lnTo>
                    <a:pt x="862063" y="51333"/>
                  </a:lnTo>
                  <a:lnTo>
                    <a:pt x="862063" y="54051"/>
                  </a:lnTo>
                  <a:lnTo>
                    <a:pt x="860628" y="59474"/>
                  </a:lnTo>
                  <a:lnTo>
                    <a:pt x="859370" y="64858"/>
                  </a:lnTo>
                  <a:lnTo>
                    <a:pt x="852551" y="89179"/>
                  </a:lnTo>
                  <a:lnTo>
                    <a:pt x="849858" y="101333"/>
                  </a:lnTo>
                  <a:lnTo>
                    <a:pt x="848664" y="106464"/>
                  </a:lnTo>
                  <a:lnTo>
                    <a:pt x="848601" y="116192"/>
                  </a:lnTo>
                  <a:lnTo>
                    <a:pt x="852551" y="120243"/>
                  </a:lnTo>
                  <a:lnTo>
                    <a:pt x="857935" y="120243"/>
                  </a:lnTo>
                  <a:lnTo>
                    <a:pt x="898321" y="77012"/>
                  </a:lnTo>
                  <a:lnTo>
                    <a:pt x="893521" y="99479"/>
                  </a:lnTo>
                  <a:lnTo>
                    <a:pt x="892162" y="106464"/>
                  </a:lnTo>
                  <a:lnTo>
                    <a:pt x="891679" y="110794"/>
                  </a:lnTo>
                  <a:lnTo>
                    <a:pt x="891679" y="116192"/>
                  </a:lnTo>
                  <a:lnTo>
                    <a:pt x="894372" y="118897"/>
                  </a:lnTo>
                  <a:lnTo>
                    <a:pt x="899756" y="118897"/>
                  </a:lnTo>
                  <a:lnTo>
                    <a:pt x="905217" y="118198"/>
                  </a:lnTo>
                  <a:lnTo>
                    <a:pt x="910158" y="115341"/>
                  </a:lnTo>
                  <a:lnTo>
                    <a:pt x="914184" y="110794"/>
                  </a:lnTo>
                  <a:lnTo>
                    <a:pt x="915593" y="109207"/>
                  </a:lnTo>
                  <a:lnTo>
                    <a:pt x="922566" y="98628"/>
                  </a:lnTo>
                  <a:close/>
                </a:path>
                <a:path w="1296035" h="142239">
                  <a:moveTo>
                    <a:pt x="1008735" y="99987"/>
                  </a:moveTo>
                  <a:lnTo>
                    <a:pt x="1006043" y="97282"/>
                  </a:lnTo>
                  <a:lnTo>
                    <a:pt x="1003350" y="102679"/>
                  </a:lnTo>
                  <a:lnTo>
                    <a:pt x="995273" y="110794"/>
                  </a:lnTo>
                  <a:lnTo>
                    <a:pt x="991323" y="110794"/>
                  </a:lnTo>
                  <a:lnTo>
                    <a:pt x="989876" y="109435"/>
                  </a:lnTo>
                  <a:lnTo>
                    <a:pt x="989876" y="106730"/>
                  </a:lnTo>
                  <a:lnTo>
                    <a:pt x="992581" y="97282"/>
                  </a:lnTo>
                  <a:lnTo>
                    <a:pt x="1002030" y="62407"/>
                  </a:lnTo>
                  <a:lnTo>
                    <a:pt x="1002093" y="58102"/>
                  </a:lnTo>
                  <a:lnTo>
                    <a:pt x="1003350" y="55410"/>
                  </a:lnTo>
                  <a:lnTo>
                    <a:pt x="1003350" y="51333"/>
                  </a:lnTo>
                  <a:lnTo>
                    <a:pt x="1003350" y="45935"/>
                  </a:lnTo>
                  <a:lnTo>
                    <a:pt x="997966" y="41884"/>
                  </a:lnTo>
                  <a:lnTo>
                    <a:pt x="992581" y="41884"/>
                  </a:lnTo>
                  <a:lnTo>
                    <a:pt x="983665" y="43992"/>
                  </a:lnTo>
                  <a:lnTo>
                    <a:pt x="974471" y="50660"/>
                  </a:lnTo>
                  <a:lnTo>
                    <a:pt x="964222" y="62407"/>
                  </a:lnTo>
                  <a:lnTo>
                    <a:pt x="952182" y="79717"/>
                  </a:lnTo>
                  <a:lnTo>
                    <a:pt x="964387" y="41884"/>
                  </a:lnTo>
                  <a:lnTo>
                    <a:pt x="962952" y="41884"/>
                  </a:lnTo>
                  <a:lnTo>
                    <a:pt x="957440" y="43484"/>
                  </a:lnTo>
                  <a:lnTo>
                    <a:pt x="952042" y="44577"/>
                  </a:lnTo>
                  <a:lnTo>
                    <a:pt x="936028" y="47282"/>
                  </a:lnTo>
                  <a:lnTo>
                    <a:pt x="936028" y="49987"/>
                  </a:lnTo>
                  <a:lnTo>
                    <a:pt x="944105" y="49987"/>
                  </a:lnTo>
                  <a:lnTo>
                    <a:pt x="946797" y="51333"/>
                  </a:lnTo>
                  <a:lnTo>
                    <a:pt x="946797" y="58102"/>
                  </a:lnTo>
                  <a:lnTo>
                    <a:pt x="930643" y="117538"/>
                  </a:lnTo>
                  <a:lnTo>
                    <a:pt x="942848" y="117538"/>
                  </a:lnTo>
                  <a:lnTo>
                    <a:pt x="947839" y="101117"/>
                  </a:lnTo>
                  <a:lnTo>
                    <a:pt x="951560" y="90525"/>
                  </a:lnTo>
                  <a:lnTo>
                    <a:pt x="955268" y="82969"/>
                  </a:lnTo>
                  <a:lnTo>
                    <a:pt x="957491" y="79717"/>
                  </a:lnTo>
                  <a:lnTo>
                    <a:pt x="960259" y="75666"/>
                  </a:lnTo>
                  <a:lnTo>
                    <a:pt x="967333" y="65024"/>
                  </a:lnTo>
                  <a:lnTo>
                    <a:pt x="974102" y="57416"/>
                  </a:lnTo>
                  <a:lnTo>
                    <a:pt x="980376" y="52857"/>
                  </a:lnTo>
                  <a:lnTo>
                    <a:pt x="985939" y="51333"/>
                  </a:lnTo>
                  <a:lnTo>
                    <a:pt x="987183" y="51333"/>
                  </a:lnTo>
                  <a:lnTo>
                    <a:pt x="989876" y="52679"/>
                  </a:lnTo>
                  <a:lnTo>
                    <a:pt x="989876" y="58102"/>
                  </a:lnTo>
                  <a:lnTo>
                    <a:pt x="988631" y="63512"/>
                  </a:lnTo>
                  <a:lnTo>
                    <a:pt x="987183" y="68910"/>
                  </a:lnTo>
                  <a:lnTo>
                    <a:pt x="979106" y="97282"/>
                  </a:lnTo>
                  <a:lnTo>
                    <a:pt x="977849" y="105384"/>
                  </a:lnTo>
                  <a:lnTo>
                    <a:pt x="976414" y="108089"/>
                  </a:lnTo>
                  <a:lnTo>
                    <a:pt x="976414" y="116192"/>
                  </a:lnTo>
                  <a:lnTo>
                    <a:pt x="979106" y="118897"/>
                  </a:lnTo>
                  <a:lnTo>
                    <a:pt x="984491" y="118897"/>
                  </a:lnTo>
                  <a:lnTo>
                    <a:pt x="990003" y="118224"/>
                  </a:lnTo>
                  <a:lnTo>
                    <a:pt x="995133" y="115519"/>
                  </a:lnTo>
                  <a:lnTo>
                    <a:pt x="999972" y="110794"/>
                  </a:lnTo>
                  <a:lnTo>
                    <a:pt x="1001001" y="109778"/>
                  </a:lnTo>
                  <a:lnTo>
                    <a:pt x="1008735" y="99987"/>
                  </a:lnTo>
                  <a:close/>
                </a:path>
                <a:path w="1296035" h="142239">
                  <a:moveTo>
                    <a:pt x="1103160" y="0"/>
                  </a:moveTo>
                  <a:lnTo>
                    <a:pt x="1096632" y="1778"/>
                  </a:lnTo>
                  <a:lnTo>
                    <a:pt x="1090612" y="3048"/>
                  </a:lnTo>
                  <a:lnTo>
                    <a:pt x="1084097" y="3797"/>
                  </a:lnTo>
                  <a:lnTo>
                    <a:pt x="1076058" y="4051"/>
                  </a:lnTo>
                  <a:lnTo>
                    <a:pt x="1076058" y="6756"/>
                  </a:lnTo>
                  <a:lnTo>
                    <a:pt x="1085570" y="8102"/>
                  </a:lnTo>
                  <a:lnTo>
                    <a:pt x="1087005" y="8102"/>
                  </a:lnTo>
                  <a:lnTo>
                    <a:pt x="1087005" y="14859"/>
                  </a:lnTo>
                  <a:lnTo>
                    <a:pt x="1084313" y="24320"/>
                  </a:lnTo>
                  <a:lnTo>
                    <a:pt x="1077493" y="51333"/>
                  </a:lnTo>
                  <a:lnTo>
                    <a:pt x="1076337" y="45935"/>
                  </a:lnTo>
                  <a:lnTo>
                    <a:pt x="1076058" y="44577"/>
                  </a:lnTo>
                  <a:lnTo>
                    <a:pt x="1074801" y="43726"/>
                  </a:lnTo>
                  <a:lnTo>
                    <a:pt x="1074801" y="49987"/>
                  </a:lnTo>
                  <a:lnTo>
                    <a:pt x="1074801" y="55410"/>
                  </a:lnTo>
                  <a:lnTo>
                    <a:pt x="1071791" y="75450"/>
                  </a:lnTo>
                  <a:lnTo>
                    <a:pt x="1063980" y="93230"/>
                  </a:lnTo>
                  <a:lnTo>
                    <a:pt x="1053134" y="105930"/>
                  </a:lnTo>
                  <a:lnTo>
                    <a:pt x="1041044" y="110794"/>
                  </a:lnTo>
                  <a:lnTo>
                    <a:pt x="1035659" y="110794"/>
                  </a:lnTo>
                  <a:lnTo>
                    <a:pt x="1031709" y="106730"/>
                  </a:lnTo>
                  <a:lnTo>
                    <a:pt x="1031709" y="99987"/>
                  </a:lnTo>
                  <a:lnTo>
                    <a:pt x="1050556" y="54051"/>
                  </a:lnTo>
                  <a:lnTo>
                    <a:pt x="1061326" y="45935"/>
                  </a:lnTo>
                  <a:lnTo>
                    <a:pt x="1072108" y="45935"/>
                  </a:lnTo>
                  <a:lnTo>
                    <a:pt x="1074801" y="49987"/>
                  </a:lnTo>
                  <a:lnTo>
                    <a:pt x="1074801" y="43726"/>
                  </a:lnTo>
                  <a:lnTo>
                    <a:pt x="1072108" y="41884"/>
                  </a:lnTo>
                  <a:lnTo>
                    <a:pt x="1066711" y="41884"/>
                  </a:lnTo>
                  <a:lnTo>
                    <a:pt x="1049032" y="47345"/>
                  </a:lnTo>
                  <a:lnTo>
                    <a:pt x="1032522" y="61302"/>
                  </a:lnTo>
                  <a:lnTo>
                    <a:pt x="1020318" y="80073"/>
                  </a:lnTo>
                  <a:lnTo>
                    <a:pt x="1015555" y="99987"/>
                  </a:lnTo>
                  <a:lnTo>
                    <a:pt x="1016990" y="108280"/>
                  </a:lnTo>
                  <a:lnTo>
                    <a:pt x="1020940" y="114668"/>
                  </a:lnTo>
                  <a:lnTo>
                    <a:pt x="1026909" y="118783"/>
                  </a:lnTo>
                  <a:lnTo>
                    <a:pt x="1034402" y="120243"/>
                  </a:lnTo>
                  <a:lnTo>
                    <a:pt x="1042085" y="118935"/>
                  </a:lnTo>
                  <a:lnTo>
                    <a:pt x="1049375" y="114846"/>
                  </a:lnTo>
                  <a:lnTo>
                    <a:pt x="1053642" y="110794"/>
                  </a:lnTo>
                  <a:lnTo>
                    <a:pt x="1056894" y="107708"/>
                  </a:lnTo>
                  <a:lnTo>
                    <a:pt x="1065276" y="97282"/>
                  </a:lnTo>
                  <a:lnTo>
                    <a:pt x="1062583" y="105384"/>
                  </a:lnTo>
                  <a:lnTo>
                    <a:pt x="1062583" y="116192"/>
                  </a:lnTo>
                  <a:lnTo>
                    <a:pt x="1065276" y="120243"/>
                  </a:lnTo>
                  <a:lnTo>
                    <a:pt x="1069416" y="120243"/>
                  </a:lnTo>
                  <a:lnTo>
                    <a:pt x="1095082" y="99987"/>
                  </a:lnTo>
                  <a:lnTo>
                    <a:pt x="1092390" y="98628"/>
                  </a:lnTo>
                  <a:lnTo>
                    <a:pt x="1082878" y="109435"/>
                  </a:lnTo>
                  <a:lnTo>
                    <a:pt x="1081443" y="110794"/>
                  </a:lnTo>
                  <a:lnTo>
                    <a:pt x="1077493" y="110794"/>
                  </a:lnTo>
                  <a:lnTo>
                    <a:pt x="1076058" y="109435"/>
                  </a:lnTo>
                  <a:lnTo>
                    <a:pt x="1076058" y="106730"/>
                  </a:lnTo>
                  <a:lnTo>
                    <a:pt x="1076985" y="102285"/>
                  </a:lnTo>
                  <a:lnTo>
                    <a:pt x="1078230" y="97282"/>
                  </a:lnTo>
                  <a:lnTo>
                    <a:pt x="1079436" y="92379"/>
                  </a:lnTo>
                  <a:lnTo>
                    <a:pt x="1082941" y="79197"/>
                  </a:lnTo>
                  <a:lnTo>
                    <a:pt x="1087005" y="64858"/>
                  </a:lnTo>
                  <a:lnTo>
                    <a:pt x="1090599" y="51333"/>
                  </a:lnTo>
                  <a:lnTo>
                    <a:pt x="1093533" y="40195"/>
                  </a:lnTo>
                  <a:lnTo>
                    <a:pt x="1097788" y="23431"/>
                  </a:lnTo>
                  <a:lnTo>
                    <a:pt x="1103058" y="1778"/>
                  </a:lnTo>
                  <a:lnTo>
                    <a:pt x="1103160" y="0"/>
                  </a:lnTo>
                  <a:close/>
                </a:path>
                <a:path w="1296035" h="142239">
                  <a:moveTo>
                    <a:pt x="1170482" y="45935"/>
                  </a:moveTo>
                  <a:lnTo>
                    <a:pt x="1165098" y="41884"/>
                  </a:lnTo>
                  <a:lnTo>
                    <a:pt x="1158278" y="41884"/>
                  </a:lnTo>
                  <a:lnTo>
                    <a:pt x="1158278" y="48628"/>
                  </a:lnTo>
                  <a:lnTo>
                    <a:pt x="1158278" y="58102"/>
                  </a:lnTo>
                  <a:lnTo>
                    <a:pt x="1122006" y="82423"/>
                  </a:lnTo>
                  <a:lnTo>
                    <a:pt x="1125956" y="74320"/>
                  </a:lnTo>
                  <a:lnTo>
                    <a:pt x="1131125" y="63614"/>
                  </a:lnTo>
                  <a:lnTo>
                    <a:pt x="1137945" y="54546"/>
                  </a:lnTo>
                  <a:lnTo>
                    <a:pt x="1145501" y="48272"/>
                  </a:lnTo>
                  <a:lnTo>
                    <a:pt x="1152893" y="45935"/>
                  </a:lnTo>
                  <a:lnTo>
                    <a:pt x="1157020" y="45935"/>
                  </a:lnTo>
                  <a:lnTo>
                    <a:pt x="1158278" y="48628"/>
                  </a:lnTo>
                  <a:lnTo>
                    <a:pt x="1158278" y="41884"/>
                  </a:lnTo>
                  <a:lnTo>
                    <a:pt x="1157020" y="41884"/>
                  </a:lnTo>
                  <a:lnTo>
                    <a:pt x="1137970" y="46710"/>
                  </a:lnTo>
                  <a:lnTo>
                    <a:pt x="1121092" y="59283"/>
                  </a:lnTo>
                  <a:lnTo>
                    <a:pt x="1109014" y="76682"/>
                  </a:lnTo>
                  <a:lnTo>
                    <a:pt x="1104417" y="95935"/>
                  </a:lnTo>
                  <a:lnTo>
                    <a:pt x="1106119" y="105422"/>
                  </a:lnTo>
                  <a:lnTo>
                    <a:pt x="1110856" y="113157"/>
                  </a:lnTo>
                  <a:lnTo>
                    <a:pt x="1118120" y="118338"/>
                  </a:lnTo>
                  <a:lnTo>
                    <a:pt x="1127391" y="120243"/>
                  </a:lnTo>
                  <a:lnTo>
                    <a:pt x="1136599" y="118808"/>
                  </a:lnTo>
                  <a:lnTo>
                    <a:pt x="1145844" y="114846"/>
                  </a:lnTo>
                  <a:lnTo>
                    <a:pt x="1149794" y="112141"/>
                  </a:lnTo>
                  <a:lnTo>
                    <a:pt x="1154607" y="108851"/>
                  </a:lnTo>
                  <a:lnTo>
                    <a:pt x="1162405" y="101333"/>
                  </a:lnTo>
                  <a:lnTo>
                    <a:pt x="1160970" y="98628"/>
                  </a:lnTo>
                  <a:lnTo>
                    <a:pt x="1153045" y="105295"/>
                  </a:lnTo>
                  <a:lnTo>
                    <a:pt x="1146733" y="109435"/>
                  </a:lnTo>
                  <a:lnTo>
                    <a:pt x="1141171" y="111544"/>
                  </a:lnTo>
                  <a:lnTo>
                    <a:pt x="1135468" y="112141"/>
                  </a:lnTo>
                  <a:lnTo>
                    <a:pt x="1125956" y="112141"/>
                  </a:lnTo>
                  <a:lnTo>
                    <a:pt x="1119352" y="105422"/>
                  </a:lnTo>
                  <a:lnTo>
                    <a:pt x="1119314" y="93230"/>
                  </a:lnTo>
                  <a:lnTo>
                    <a:pt x="1120571" y="91871"/>
                  </a:lnTo>
                  <a:lnTo>
                    <a:pt x="1122006" y="85128"/>
                  </a:lnTo>
                  <a:lnTo>
                    <a:pt x="1125956" y="85128"/>
                  </a:lnTo>
                  <a:lnTo>
                    <a:pt x="1136700" y="82423"/>
                  </a:lnTo>
                  <a:lnTo>
                    <a:pt x="1143749" y="80645"/>
                  </a:lnTo>
                  <a:lnTo>
                    <a:pt x="1157846" y="73647"/>
                  </a:lnTo>
                  <a:lnTo>
                    <a:pt x="1167130" y="64604"/>
                  </a:lnTo>
                  <a:lnTo>
                    <a:pt x="1170482" y="54051"/>
                  </a:lnTo>
                  <a:lnTo>
                    <a:pt x="1170482" y="45935"/>
                  </a:lnTo>
                  <a:close/>
                </a:path>
                <a:path w="1296035" h="142239">
                  <a:moveTo>
                    <a:pt x="1265986" y="1358"/>
                  </a:moveTo>
                  <a:lnTo>
                    <a:pt x="1264729" y="0"/>
                  </a:lnTo>
                  <a:lnTo>
                    <a:pt x="1258824" y="1778"/>
                  </a:lnTo>
                  <a:lnTo>
                    <a:pt x="1252905" y="3048"/>
                  </a:lnTo>
                  <a:lnTo>
                    <a:pt x="1246479" y="3797"/>
                  </a:lnTo>
                  <a:lnTo>
                    <a:pt x="1239062" y="4051"/>
                  </a:lnTo>
                  <a:lnTo>
                    <a:pt x="1239062" y="6756"/>
                  </a:lnTo>
                  <a:lnTo>
                    <a:pt x="1248575" y="8102"/>
                  </a:lnTo>
                  <a:lnTo>
                    <a:pt x="1249832" y="8102"/>
                  </a:lnTo>
                  <a:lnTo>
                    <a:pt x="1249832" y="14859"/>
                  </a:lnTo>
                  <a:lnTo>
                    <a:pt x="1247140" y="24320"/>
                  </a:lnTo>
                  <a:lnTo>
                    <a:pt x="1239062" y="51333"/>
                  </a:lnTo>
                  <a:lnTo>
                    <a:pt x="1238046" y="45935"/>
                  </a:lnTo>
                  <a:lnTo>
                    <a:pt x="1237805" y="44577"/>
                  </a:lnTo>
                  <a:lnTo>
                    <a:pt x="1236370" y="43141"/>
                  </a:lnTo>
                  <a:lnTo>
                    <a:pt x="1236370" y="49987"/>
                  </a:lnTo>
                  <a:lnTo>
                    <a:pt x="1236370" y="55410"/>
                  </a:lnTo>
                  <a:lnTo>
                    <a:pt x="1233385" y="75450"/>
                  </a:lnTo>
                  <a:lnTo>
                    <a:pt x="1225638" y="93230"/>
                  </a:lnTo>
                  <a:lnTo>
                    <a:pt x="1214856" y="105930"/>
                  </a:lnTo>
                  <a:lnTo>
                    <a:pt x="1202791" y="110794"/>
                  </a:lnTo>
                  <a:lnTo>
                    <a:pt x="1197406" y="110794"/>
                  </a:lnTo>
                  <a:lnTo>
                    <a:pt x="1193279" y="106730"/>
                  </a:lnTo>
                  <a:lnTo>
                    <a:pt x="1193279" y="99987"/>
                  </a:lnTo>
                  <a:lnTo>
                    <a:pt x="1194727" y="88252"/>
                  </a:lnTo>
                  <a:lnTo>
                    <a:pt x="1198841" y="76009"/>
                  </a:lnTo>
                  <a:lnTo>
                    <a:pt x="1205242" y="64274"/>
                  </a:lnTo>
                  <a:lnTo>
                    <a:pt x="1213561" y="54051"/>
                  </a:lnTo>
                  <a:lnTo>
                    <a:pt x="1217510" y="48628"/>
                  </a:lnTo>
                  <a:lnTo>
                    <a:pt x="1224330" y="45935"/>
                  </a:lnTo>
                  <a:lnTo>
                    <a:pt x="1233665" y="45935"/>
                  </a:lnTo>
                  <a:lnTo>
                    <a:pt x="1236370" y="49987"/>
                  </a:lnTo>
                  <a:lnTo>
                    <a:pt x="1236370" y="43141"/>
                  </a:lnTo>
                  <a:lnTo>
                    <a:pt x="1235113" y="41884"/>
                  </a:lnTo>
                  <a:lnTo>
                    <a:pt x="1228280" y="41884"/>
                  </a:lnTo>
                  <a:lnTo>
                    <a:pt x="1210894" y="47345"/>
                  </a:lnTo>
                  <a:lnTo>
                    <a:pt x="1194866" y="61302"/>
                  </a:lnTo>
                  <a:lnTo>
                    <a:pt x="1183119" y="80073"/>
                  </a:lnTo>
                  <a:lnTo>
                    <a:pt x="1178560" y="99987"/>
                  </a:lnTo>
                  <a:lnTo>
                    <a:pt x="1179766" y="108280"/>
                  </a:lnTo>
                  <a:lnTo>
                    <a:pt x="1183220" y="114668"/>
                  </a:lnTo>
                  <a:lnTo>
                    <a:pt x="1188707" y="118783"/>
                  </a:lnTo>
                  <a:lnTo>
                    <a:pt x="1195971" y="120243"/>
                  </a:lnTo>
                  <a:lnTo>
                    <a:pt x="1204252" y="118935"/>
                  </a:lnTo>
                  <a:lnTo>
                    <a:pt x="1211503" y="114846"/>
                  </a:lnTo>
                  <a:lnTo>
                    <a:pt x="1215618" y="110794"/>
                  </a:lnTo>
                  <a:lnTo>
                    <a:pt x="1218742" y="107708"/>
                  </a:lnTo>
                  <a:lnTo>
                    <a:pt x="1227023" y="97282"/>
                  </a:lnTo>
                  <a:lnTo>
                    <a:pt x="1225588" y="105384"/>
                  </a:lnTo>
                  <a:lnTo>
                    <a:pt x="1224330" y="108089"/>
                  </a:lnTo>
                  <a:lnTo>
                    <a:pt x="1224330" y="116192"/>
                  </a:lnTo>
                  <a:lnTo>
                    <a:pt x="1228280" y="120243"/>
                  </a:lnTo>
                  <a:lnTo>
                    <a:pt x="1232420" y="120243"/>
                  </a:lnTo>
                  <a:lnTo>
                    <a:pt x="1237869" y="118973"/>
                  </a:lnTo>
                  <a:lnTo>
                    <a:pt x="1243990" y="115176"/>
                  </a:lnTo>
                  <a:lnTo>
                    <a:pt x="1248422" y="110794"/>
                  </a:lnTo>
                  <a:lnTo>
                    <a:pt x="1250391" y="108851"/>
                  </a:lnTo>
                  <a:lnTo>
                    <a:pt x="1256652" y="99987"/>
                  </a:lnTo>
                  <a:lnTo>
                    <a:pt x="1255217" y="98628"/>
                  </a:lnTo>
                  <a:lnTo>
                    <a:pt x="1245882" y="109435"/>
                  </a:lnTo>
                  <a:lnTo>
                    <a:pt x="1244447" y="110794"/>
                  </a:lnTo>
                  <a:lnTo>
                    <a:pt x="1239062" y="110794"/>
                  </a:lnTo>
                  <a:lnTo>
                    <a:pt x="1237805" y="109435"/>
                  </a:lnTo>
                  <a:lnTo>
                    <a:pt x="1237805" y="106730"/>
                  </a:lnTo>
                  <a:lnTo>
                    <a:pt x="1238719" y="102285"/>
                  </a:lnTo>
                  <a:lnTo>
                    <a:pt x="1239964" y="97282"/>
                  </a:lnTo>
                  <a:lnTo>
                    <a:pt x="1241171" y="92379"/>
                  </a:lnTo>
                  <a:lnTo>
                    <a:pt x="1244612" y="79197"/>
                  </a:lnTo>
                  <a:lnTo>
                    <a:pt x="1248575" y="64858"/>
                  </a:lnTo>
                  <a:lnTo>
                    <a:pt x="1252258" y="53416"/>
                  </a:lnTo>
                  <a:lnTo>
                    <a:pt x="1252804" y="51333"/>
                  </a:lnTo>
                  <a:lnTo>
                    <a:pt x="1255801" y="40195"/>
                  </a:lnTo>
                  <a:lnTo>
                    <a:pt x="1260081" y="23431"/>
                  </a:lnTo>
                  <a:lnTo>
                    <a:pt x="1265986" y="1358"/>
                  </a:lnTo>
                  <a:close/>
                </a:path>
                <a:path w="1296035" h="142239">
                  <a:moveTo>
                    <a:pt x="1295603" y="106730"/>
                  </a:moveTo>
                  <a:lnTo>
                    <a:pt x="1288961" y="99987"/>
                  </a:lnTo>
                  <a:lnTo>
                    <a:pt x="1275499" y="99987"/>
                  </a:lnTo>
                  <a:lnTo>
                    <a:pt x="1271371" y="104038"/>
                  </a:lnTo>
                  <a:lnTo>
                    <a:pt x="1271371" y="114846"/>
                  </a:lnTo>
                  <a:lnTo>
                    <a:pt x="1275499" y="118897"/>
                  </a:lnTo>
                  <a:lnTo>
                    <a:pt x="1284833" y="118897"/>
                  </a:lnTo>
                  <a:lnTo>
                    <a:pt x="1286268" y="117538"/>
                  </a:lnTo>
                  <a:lnTo>
                    <a:pt x="1287526" y="117538"/>
                  </a:lnTo>
                  <a:lnTo>
                    <a:pt x="1288961" y="118897"/>
                  </a:lnTo>
                  <a:lnTo>
                    <a:pt x="1288961" y="125666"/>
                  </a:lnTo>
                  <a:lnTo>
                    <a:pt x="1283576" y="132422"/>
                  </a:lnTo>
                  <a:lnTo>
                    <a:pt x="1274064" y="139179"/>
                  </a:lnTo>
                  <a:lnTo>
                    <a:pt x="1275499" y="141871"/>
                  </a:lnTo>
                  <a:lnTo>
                    <a:pt x="1295603" y="114846"/>
                  </a:lnTo>
                  <a:lnTo>
                    <a:pt x="1295603" y="10673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8" name="object 28"/>
            <p:cNvPicPr/>
            <p:nvPr/>
          </p:nvPicPr>
          <p:blipFill>
            <a:blip r:embed="rId18" cstate="print"/>
            <a:stretch>
              <a:fillRect/>
            </a:stretch>
          </p:blipFill>
          <p:spPr>
            <a:xfrm>
              <a:off x="4146841" y="3855501"/>
              <a:ext cx="239660" cy="118889"/>
            </a:xfrm>
            <a:prstGeom prst="rect">
              <a:avLst/>
            </a:prstGeom>
          </p:spPr>
        </p:pic>
        <p:pic>
          <p:nvPicPr>
            <p:cNvPr id="29" name="object 29"/>
            <p:cNvPicPr/>
            <p:nvPr/>
          </p:nvPicPr>
          <p:blipFill>
            <a:blip r:embed="rId19" cstate="print"/>
            <a:stretch>
              <a:fillRect/>
            </a:stretch>
          </p:blipFill>
          <p:spPr>
            <a:xfrm>
              <a:off x="1740061" y="4062230"/>
              <a:ext cx="239785" cy="118889"/>
            </a:xfrm>
            <a:prstGeom prst="rect">
              <a:avLst/>
            </a:prstGeom>
          </p:spPr>
        </p:pic>
        <p:pic>
          <p:nvPicPr>
            <p:cNvPr id="30" name="object 30"/>
            <p:cNvPicPr/>
            <p:nvPr/>
          </p:nvPicPr>
          <p:blipFill>
            <a:blip r:embed="rId20" cstate="print"/>
            <a:stretch>
              <a:fillRect/>
            </a:stretch>
          </p:blipFill>
          <p:spPr>
            <a:xfrm>
              <a:off x="2045731" y="4062230"/>
              <a:ext cx="169826" cy="118889"/>
            </a:xfrm>
            <a:prstGeom prst="rect">
              <a:avLst/>
            </a:prstGeom>
          </p:spPr>
        </p:pic>
        <p:pic>
          <p:nvPicPr>
            <p:cNvPr id="31" name="object 31"/>
            <p:cNvPicPr/>
            <p:nvPr/>
          </p:nvPicPr>
          <p:blipFill>
            <a:blip r:embed="rId21" cstate="print"/>
            <a:stretch>
              <a:fillRect/>
            </a:stretch>
          </p:blipFill>
          <p:spPr>
            <a:xfrm>
              <a:off x="2281442" y="4104105"/>
              <a:ext cx="75398" cy="78365"/>
            </a:xfrm>
            <a:prstGeom prst="rect">
              <a:avLst/>
            </a:prstGeom>
          </p:spPr>
        </p:pic>
        <p:pic>
          <p:nvPicPr>
            <p:cNvPr id="32" name="object 32"/>
            <p:cNvPicPr/>
            <p:nvPr/>
          </p:nvPicPr>
          <p:blipFill>
            <a:blip r:embed="rId22" cstate="print"/>
            <a:stretch>
              <a:fillRect/>
            </a:stretch>
          </p:blipFill>
          <p:spPr>
            <a:xfrm>
              <a:off x="2428290" y="4062230"/>
              <a:ext cx="157619" cy="118889"/>
            </a:xfrm>
            <a:prstGeom prst="rect">
              <a:avLst/>
            </a:prstGeom>
          </p:spPr>
        </p:pic>
        <p:pic>
          <p:nvPicPr>
            <p:cNvPr id="33" name="object 33"/>
            <p:cNvPicPr/>
            <p:nvPr/>
          </p:nvPicPr>
          <p:blipFill>
            <a:blip r:embed="rId23" cstate="print"/>
            <a:stretch>
              <a:fillRect/>
            </a:stretch>
          </p:blipFill>
          <p:spPr>
            <a:xfrm>
              <a:off x="2657179" y="4101403"/>
              <a:ext cx="70192" cy="79716"/>
            </a:xfrm>
            <a:prstGeom prst="rect">
              <a:avLst/>
            </a:prstGeom>
          </p:spPr>
        </p:pic>
        <p:pic>
          <p:nvPicPr>
            <p:cNvPr id="34" name="object 34"/>
            <p:cNvPicPr/>
            <p:nvPr/>
          </p:nvPicPr>
          <p:blipFill>
            <a:blip r:embed="rId24" cstate="print"/>
            <a:stretch>
              <a:fillRect/>
            </a:stretch>
          </p:blipFill>
          <p:spPr>
            <a:xfrm>
              <a:off x="2791998" y="4062230"/>
              <a:ext cx="347372" cy="120240"/>
            </a:xfrm>
            <a:prstGeom prst="rect">
              <a:avLst/>
            </a:prstGeom>
          </p:spPr>
        </p:pic>
        <p:pic>
          <p:nvPicPr>
            <p:cNvPr id="35" name="object 35"/>
            <p:cNvPicPr/>
            <p:nvPr/>
          </p:nvPicPr>
          <p:blipFill>
            <a:blip r:embed="rId25" cstate="print"/>
            <a:stretch>
              <a:fillRect/>
            </a:stretch>
          </p:blipFill>
          <p:spPr>
            <a:xfrm>
              <a:off x="3214770" y="4062230"/>
              <a:ext cx="261382" cy="118889"/>
            </a:xfrm>
            <a:prstGeom prst="rect">
              <a:avLst/>
            </a:prstGeom>
          </p:spPr>
        </p:pic>
        <p:pic>
          <p:nvPicPr>
            <p:cNvPr id="36" name="object 36"/>
            <p:cNvPicPr/>
            <p:nvPr/>
          </p:nvPicPr>
          <p:blipFill>
            <a:blip r:embed="rId26" cstate="print"/>
            <a:stretch>
              <a:fillRect/>
            </a:stretch>
          </p:blipFill>
          <p:spPr>
            <a:xfrm>
              <a:off x="3542036" y="4062230"/>
              <a:ext cx="381301" cy="118889"/>
            </a:xfrm>
            <a:prstGeom prst="rect">
              <a:avLst/>
            </a:prstGeom>
          </p:spPr>
        </p:pic>
        <p:pic>
          <p:nvPicPr>
            <p:cNvPr id="37" name="object 37"/>
            <p:cNvPicPr/>
            <p:nvPr/>
          </p:nvPicPr>
          <p:blipFill>
            <a:blip r:embed="rId27" cstate="print"/>
            <a:stretch>
              <a:fillRect/>
            </a:stretch>
          </p:blipFill>
          <p:spPr>
            <a:xfrm>
              <a:off x="3989222" y="4062230"/>
              <a:ext cx="146847" cy="118889"/>
            </a:xfrm>
            <a:prstGeom prst="rect">
              <a:avLst/>
            </a:prstGeom>
          </p:spPr>
        </p:pic>
        <p:pic>
          <p:nvPicPr>
            <p:cNvPr id="38" name="object 38"/>
            <p:cNvPicPr/>
            <p:nvPr/>
          </p:nvPicPr>
          <p:blipFill>
            <a:blip r:embed="rId28" cstate="print"/>
            <a:stretch>
              <a:fillRect/>
            </a:stretch>
          </p:blipFill>
          <p:spPr>
            <a:xfrm>
              <a:off x="4198004" y="4101403"/>
              <a:ext cx="183111" cy="79716"/>
            </a:xfrm>
            <a:prstGeom prst="rect">
              <a:avLst/>
            </a:prstGeom>
          </p:spPr>
        </p:pic>
        <p:pic>
          <p:nvPicPr>
            <p:cNvPr id="39" name="object 39"/>
            <p:cNvPicPr/>
            <p:nvPr/>
          </p:nvPicPr>
          <p:blipFill>
            <a:blip r:embed="rId29" cstate="print"/>
            <a:stretch>
              <a:fillRect/>
            </a:stretch>
          </p:blipFill>
          <p:spPr>
            <a:xfrm>
              <a:off x="200638" y="3648790"/>
              <a:ext cx="4196634" cy="1797022"/>
            </a:xfrm>
            <a:prstGeom prst="rect">
              <a:avLst/>
            </a:prstGeom>
          </p:spPr>
        </p:pic>
      </p:grpSp>
      <p:pic>
        <p:nvPicPr>
          <p:cNvPr id="40" name="object 40"/>
          <p:cNvPicPr/>
          <p:nvPr/>
        </p:nvPicPr>
        <p:blipFill>
          <a:blip r:embed="rId30" cstate="print"/>
          <a:stretch>
            <a:fillRect/>
          </a:stretch>
        </p:blipFill>
        <p:spPr>
          <a:xfrm>
            <a:off x="1330629" y="3446167"/>
            <a:ext cx="227614" cy="114729"/>
          </a:xfrm>
          <a:prstGeom prst="rect">
            <a:avLst/>
          </a:prstGeom>
        </p:spPr>
      </p:pic>
      <p:grpSp>
        <p:nvGrpSpPr>
          <p:cNvPr id="41" name="object 41"/>
          <p:cNvGrpSpPr/>
          <p:nvPr/>
        </p:nvGrpSpPr>
        <p:grpSpPr>
          <a:xfrm>
            <a:off x="1670031" y="3466339"/>
            <a:ext cx="407034" cy="97790"/>
            <a:chOff x="1670031" y="3466339"/>
            <a:chExt cx="407034" cy="97790"/>
          </a:xfrm>
        </p:grpSpPr>
        <p:pic>
          <p:nvPicPr>
            <p:cNvPr id="42" name="object 42"/>
            <p:cNvPicPr/>
            <p:nvPr/>
          </p:nvPicPr>
          <p:blipFill>
            <a:blip r:embed="rId31" cstate="print"/>
            <a:stretch>
              <a:fillRect/>
            </a:stretch>
          </p:blipFill>
          <p:spPr>
            <a:xfrm>
              <a:off x="1670031" y="3466339"/>
              <a:ext cx="253195" cy="97258"/>
            </a:xfrm>
            <a:prstGeom prst="rect">
              <a:avLst/>
            </a:prstGeom>
          </p:spPr>
        </p:pic>
        <p:pic>
          <p:nvPicPr>
            <p:cNvPr id="43" name="object 43"/>
            <p:cNvPicPr/>
            <p:nvPr/>
          </p:nvPicPr>
          <p:blipFill>
            <a:blip r:embed="rId32" cstate="print"/>
            <a:stretch>
              <a:fillRect/>
            </a:stretch>
          </p:blipFill>
          <p:spPr>
            <a:xfrm>
              <a:off x="1943405" y="3466339"/>
              <a:ext cx="133383" cy="97258"/>
            </a:xfrm>
            <a:prstGeom prst="rect">
              <a:avLst/>
            </a:prstGeom>
          </p:spPr>
        </p:pic>
      </p:grpSp>
      <p:sp>
        <p:nvSpPr>
          <p:cNvPr id="44" name="object 44"/>
          <p:cNvSpPr/>
          <p:nvPr/>
        </p:nvSpPr>
        <p:spPr>
          <a:xfrm>
            <a:off x="2232971" y="3485251"/>
            <a:ext cx="19050" cy="74930"/>
          </a:xfrm>
          <a:custGeom>
            <a:avLst/>
            <a:gdLst/>
            <a:ahLst/>
            <a:cxnLst/>
            <a:rect l="l" t="t" r="r" b="b"/>
            <a:pathLst>
              <a:path w="19050" h="74929">
                <a:moveTo>
                  <a:pt x="14900" y="0"/>
                </a:moveTo>
                <a:lnTo>
                  <a:pt x="4128" y="0"/>
                </a:lnTo>
                <a:lnTo>
                  <a:pt x="0" y="4142"/>
                </a:lnTo>
                <a:lnTo>
                  <a:pt x="0" y="14949"/>
                </a:lnTo>
                <a:lnTo>
                  <a:pt x="4128" y="18911"/>
                </a:lnTo>
                <a:lnTo>
                  <a:pt x="14900" y="18911"/>
                </a:lnTo>
                <a:lnTo>
                  <a:pt x="18849" y="14949"/>
                </a:lnTo>
                <a:lnTo>
                  <a:pt x="18849" y="4142"/>
                </a:lnTo>
                <a:lnTo>
                  <a:pt x="14900" y="0"/>
                </a:lnTo>
                <a:close/>
              </a:path>
              <a:path w="19050" h="74929">
                <a:moveTo>
                  <a:pt x="14900" y="55473"/>
                </a:moveTo>
                <a:lnTo>
                  <a:pt x="4128" y="55473"/>
                </a:lnTo>
                <a:lnTo>
                  <a:pt x="0" y="60876"/>
                </a:lnTo>
                <a:lnTo>
                  <a:pt x="0" y="70242"/>
                </a:lnTo>
                <a:lnTo>
                  <a:pt x="4128" y="74384"/>
                </a:lnTo>
                <a:lnTo>
                  <a:pt x="14900" y="74384"/>
                </a:lnTo>
                <a:lnTo>
                  <a:pt x="18849" y="70242"/>
                </a:lnTo>
                <a:lnTo>
                  <a:pt x="18849" y="60876"/>
                </a:lnTo>
                <a:lnTo>
                  <a:pt x="14900" y="5547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5" name="object 45"/>
          <p:cNvPicPr/>
          <p:nvPr/>
        </p:nvPicPr>
        <p:blipFill>
          <a:blip r:embed="rId33" cstate="print"/>
          <a:stretch>
            <a:fillRect/>
          </a:stretch>
        </p:blipFill>
        <p:spPr>
          <a:xfrm>
            <a:off x="2402618" y="3442025"/>
            <a:ext cx="122612" cy="125716"/>
          </a:xfrm>
          <a:prstGeom prst="rect">
            <a:avLst/>
          </a:prstGeom>
        </p:spPr>
      </p:pic>
      <p:pic>
        <p:nvPicPr>
          <p:cNvPr id="46" name="object 46"/>
          <p:cNvPicPr/>
          <p:nvPr/>
        </p:nvPicPr>
        <p:blipFill>
          <a:blip r:embed="rId34" cstate="print"/>
          <a:stretch>
            <a:fillRect/>
          </a:stretch>
        </p:blipFill>
        <p:spPr>
          <a:xfrm>
            <a:off x="2631687" y="3475885"/>
            <a:ext cx="82220" cy="82309"/>
          </a:xfrm>
          <a:prstGeom prst="rect">
            <a:avLst/>
          </a:prstGeom>
        </p:spPr>
      </p:pic>
      <p:pic>
        <p:nvPicPr>
          <p:cNvPr id="47" name="object 47"/>
          <p:cNvPicPr/>
          <p:nvPr/>
        </p:nvPicPr>
        <p:blipFill>
          <a:blip r:embed="rId35" cstate="print"/>
          <a:stretch>
            <a:fillRect/>
          </a:stretch>
        </p:blipFill>
        <p:spPr>
          <a:xfrm>
            <a:off x="2816234" y="3438063"/>
            <a:ext cx="106276" cy="125535"/>
          </a:xfrm>
          <a:prstGeom prst="rect">
            <a:avLst/>
          </a:prstGeom>
        </p:spPr>
      </p:pic>
      <p:pic>
        <p:nvPicPr>
          <p:cNvPr id="48" name="object 48"/>
          <p:cNvPicPr/>
          <p:nvPr/>
        </p:nvPicPr>
        <p:blipFill>
          <a:blip r:embed="rId36" cstate="print"/>
          <a:stretch>
            <a:fillRect/>
          </a:stretch>
        </p:blipFill>
        <p:spPr>
          <a:xfrm>
            <a:off x="3027709" y="3475885"/>
            <a:ext cx="82040" cy="82309"/>
          </a:xfrm>
          <a:prstGeom prst="rect">
            <a:avLst/>
          </a:prstGeom>
        </p:spPr>
      </p:pic>
      <p:pic>
        <p:nvPicPr>
          <p:cNvPr id="49" name="object 49"/>
          <p:cNvPicPr/>
          <p:nvPr/>
        </p:nvPicPr>
        <p:blipFill>
          <a:blip r:embed="rId37" cstate="print"/>
          <a:stretch>
            <a:fillRect/>
          </a:stretch>
        </p:blipFill>
        <p:spPr>
          <a:xfrm>
            <a:off x="3213513" y="3442025"/>
            <a:ext cx="107712" cy="125716"/>
          </a:xfrm>
          <a:prstGeom prst="rect">
            <a:avLst/>
          </a:prstGeom>
        </p:spPr>
      </p:pic>
      <p:sp>
        <p:nvSpPr>
          <p:cNvPr id="50" name="object 50"/>
          <p:cNvSpPr/>
          <p:nvPr/>
        </p:nvSpPr>
        <p:spPr>
          <a:xfrm>
            <a:off x="3470766" y="3486692"/>
            <a:ext cx="152400" cy="60960"/>
          </a:xfrm>
          <a:custGeom>
            <a:avLst/>
            <a:gdLst/>
            <a:ahLst/>
            <a:cxnLst/>
            <a:rect l="l" t="t" r="r" b="b"/>
            <a:pathLst>
              <a:path w="152400" h="60960">
                <a:moveTo>
                  <a:pt x="123869" y="0"/>
                </a:moveTo>
                <a:lnTo>
                  <a:pt x="118483" y="0"/>
                </a:lnTo>
                <a:lnTo>
                  <a:pt x="118483" y="1260"/>
                </a:lnTo>
                <a:lnTo>
                  <a:pt x="119737" y="4550"/>
                </a:lnTo>
                <a:lnTo>
                  <a:pt x="123397" y="11099"/>
                </a:lnTo>
                <a:lnTo>
                  <a:pt x="129313" y="19167"/>
                </a:lnTo>
                <a:lnTo>
                  <a:pt x="137333" y="27016"/>
                </a:lnTo>
                <a:lnTo>
                  <a:pt x="0" y="27016"/>
                </a:lnTo>
                <a:lnTo>
                  <a:pt x="0" y="33680"/>
                </a:lnTo>
                <a:lnTo>
                  <a:pt x="137333" y="33680"/>
                </a:lnTo>
                <a:lnTo>
                  <a:pt x="129313" y="41329"/>
                </a:lnTo>
                <a:lnTo>
                  <a:pt x="123397" y="48944"/>
                </a:lnTo>
                <a:lnTo>
                  <a:pt x="119737" y="55006"/>
                </a:lnTo>
                <a:lnTo>
                  <a:pt x="118483" y="57995"/>
                </a:lnTo>
                <a:lnTo>
                  <a:pt x="118483" y="59435"/>
                </a:lnTo>
                <a:lnTo>
                  <a:pt x="119919" y="60696"/>
                </a:lnTo>
                <a:lnTo>
                  <a:pt x="123869" y="60696"/>
                </a:lnTo>
                <a:lnTo>
                  <a:pt x="123869" y="59435"/>
                </a:lnTo>
                <a:lnTo>
                  <a:pt x="126542" y="53467"/>
                </a:lnTo>
                <a:lnTo>
                  <a:pt x="131117" y="46400"/>
                </a:lnTo>
                <a:lnTo>
                  <a:pt x="138486" y="39097"/>
                </a:lnTo>
                <a:lnTo>
                  <a:pt x="149540" y="32419"/>
                </a:lnTo>
                <a:lnTo>
                  <a:pt x="150797" y="30978"/>
                </a:lnTo>
                <a:lnTo>
                  <a:pt x="152233" y="30978"/>
                </a:lnTo>
                <a:lnTo>
                  <a:pt x="152233" y="28277"/>
                </a:lnTo>
                <a:lnTo>
                  <a:pt x="150797" y="28277"/>
                </a:lnTo>
                <a:lnTo>
                  <a:pt x="143787" y="24663"/>
                </a:lnTo>
                <a:lnTo>
                  <a:pt x="136862" y="19361"/>
                </a:lnTo>
                <a:lnTo>
                  <a:pt x="130172" y="11763"/>
                </a:lnTo>
                <a:lnTo>
                  <a:pt x="123869" y="1260"/>
                </a:lnTo>
                <a:lnTo>
                  <a:pt x="12386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1" name="object 51"/>
          <p:cNvPicPr/>
          <p:nvPr/>
        </p:nvPicPr>
        <p:blipFill>
          <a:blip r:embed="rId38" cstate="print"/>
          <a:stretch>
            <a:fillRect/>
          </a:stretch>
        </p:blipFill>
        <p:spPr>
          <a:xfrm>
            <a:off x="3772361" y="3436622"/>
            <a:ext cx="144155" cy="148589"/>
          </a:xfrm>
          <a:prstGeom prst="rect">
            <a:avLst/>
          </a:prstGeom>
        </p:spPr>
      </p:pic>
      <p:pic>
        <p:nvPicPr>
          <p:cNvPr id="52" name="object 52"/>
          <p:cNvPicPr/>
          <p:nvPr/>
        </p:nvPicPr>
        <p:blipFill>
          <a:blip r:embed="rId39" cstate="print"/>
          <a:stretch>
            <a:fillRect/>
          </a:stretch>
        </p:blipFill>
        <p:spPr>
          <a:xfrm>
            <a:off x="4044514" y="3442025"/>
            <a:ext cx="157619" cy="118871"/>
          </a:xfrm>
          <a:prstGeom prst="rect">
            <a:avLst/>
          </a:prstGeom>
        </p:spPr>
      </p:pic>
      <p:pic>
        <p:nvPicPr>
          <p:cNvPr id="53" name="object 53"/>
          <p:cNvPicPr/>
          <p:nvPr/>
        </p:nvPicPr>
        <p:blipFill>
          <a:blip r:embed="rId40" cstate="print"/>
          <a:stretch>
            <a:fillRect/>
          </a:stretch>
        </p:blipFill>
        <p:spPr>
          <a:xfrm>
            <a:off x="4319181" y="3481289"/>
            <a:ext cx="68756" cy="79608"/>
          </a:xfrm>
          <a:prstGeom prst="rect">
            <a:avLst/>
          </a:prstGeom>
        </p:spPr>
      </p:pic>
      <p:grpSp>
        <p:nvGrpSpPr>
          <p:cNvPr id="54" name="object 54"/>
          <p:cNvGrpSpPr/>
          <p:nvPr/>
        </p:nvGrpSpPr>
        <p:grpSpPr>
          <a:xfrm>
            <a:off x="4643129" y="3416415"/>
            <a:ext cx="4203065" cy="2016125"/>
            <a:chOff x="4643129" y="3416415"/>
            <a:chExt cx="4203065" cy="2016125"/>
          </a:xfrm>
        </p:grpSpPr>
        <p:pic>
          <p:nvPicPr>
            <p:cNvPr id="55" name="object 55"/>
            <p:cNvPicPr/>
            <p:nvPr/>
          </p:nvPicPr>
          <p:blipFill>
            <a:blip r:embed="rId41" cstate="print"/>
            <a:stretch>
              <a:fillRect/>
            </a:stretch>
          </p:blipFill>
          <p:spPr>
            <a:xfrm>
              <a:off x="5550471" y="3423281"/>
              <a:ext cx="128446" cy="119258"/>
            </a:xfrm>
            <a:prstGeom prst="rect">
              <a:avLst/>
            </a:prstGeom>
          </p:spPr>
        </p:pic>
        <p:sp>
          <p:nvSpPr>
            <p:cNvPr id="56" name="object 56"/>
            <p:cNvSpPr/>
            <p:nvPr/>
          </p:nvSpPr>
          <p:spPr>
            <a:xfrm>
              <a:off x="6620005" y="3466648"/>
              <a:ext cx="17780" cy="73660"/>
            </a:xfrm>
            <a:custGeom>
              <a:avLst/>
              <a:gdLst/>
              <a:ahLst/>
              <a:cxnLst/>
              <a:rect l="l" t="t" r="r" b="b"/>
              <a:pathLst>
                <a:path w="17779" h="73660">
                  <a:moveTo>
                    <a:pt x="13518" y="0"/>
                  </a:moveTo>
                  <a:lnTo>
                    <a:pt x="4145" y="0"/>
                  </a:lnTo>
                  <a:lnTo>
                    <a:pt x="0" y="3975"/>
                  </a:lnTo>
                  <a:lnTo>
                    <a:pt x="0" y="13552"/>
                  </a:lnTo>
                  <a:lnTo>
                    <a:pt x="4145" y="17527"/>
                  </a:lnTo>
                  <a:lnTo>
                    <a:pt x="13518" y="17527"/>
                  </a:lnTo>
                  <a:lnTo>
                    <a:pt x="17664" y="13552"/>
                  </a:lnTo>
                  <a:lnTo>
                    <a:pt x="17664" y="3975"/>
                  </a:lnTo>
                  <a:lnTo>
                    <a:pt x="13518" y="0"/>
                  </a:lnTo>
                  <a:close/>
                </a:path>
                <a:path w="17779" h="73660">
                  <a:moveTo>
                    <a:pt x="13518" y="55473"/>
                  </a:moveTo>
                  <a:lnTo>
                    <a:pt x="4145" y="55473"/>
                  </a:lnTo>
                  <a:lnTo>
                    <a:pt x="0" y="59629"/>
                  </a:lnTo>
                  <a:lnTo>
                    <a:pt x="0" y="69025"/>
                  </a:lnTo>
                  <a:lnTo>
                    <a:pt x="4145" y="73181"/>
                  </a:lnTo>
                  <a:lnTo>
                    <a:pt x="13518" y="73181"/>
                  </a:lnTo>
                  <a:lnTo>
                    <a:pt x="17664" y="69025"/>
                  </a:lnTo>
                  <a:lnTo>
                    <a:pt x="17664" y="59629"/>
                  </a:lnTo>
                  <a:lnTo>
                    <a:pt x="13518" y="5547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7" name="object 57"/>
            <p:cNvPicPr/>
            <p:nvPr/>
          </p:nvPicPr>
          <p:blipFill>
            <a:blip r:embed="rId42" cstate="print"/>
            <a:stretch>
              <a:fillRect/>
            </a:stretch>
          </p:blipFill>
          <p:spPr>
            <a:xfrm>
              <a:off x="6703822" y="3423281"/>
              <a:ext cx="123111" cy="125943"/>
            </a:xfrm>
            <a:prstGeom prst="rect">
              <a:avLst/>
            </a:prstGeom>
          </p:spPr>
        </p:pic>
        <p:pic>
          <p:nvPicPr>
            <p:cNvPr id="58" name="object 58"/>
            <p:cNvPicPr/>
            <p:nvPr/>
          </p:nvPicPr>
          <p:blipFill>
            <a:blip r:embed="rId43" cstate="print"/>
            <a:stretch>
              <a:fillRect/>
            </a:stretch>
          </p:blipFill>
          <p:spPr>
            <a:xfrm>
              <a:off x="6878304" y="3455806"/>
              <a:ext cx="83816" cy="82577"/>
            </a:xfrm>
            <a:prstGeom prst="rect">
              <a:avLst/>
            </a:prstGeom>
          </p:spPr>
        </p:pic>
        <p:pic>
          <p:nvPicPr>
            <p:cNvPr id="59" name="object 59"/>
            <p:cNvPicPr/>
            <p:nvPr/>
          </p:nvPicPr>
          <p:blipFill>
            <a:blip r:embed="rId44" cstate="print"/>
            <a:stretch>
              <a:fillRect/>
            </a:stretch>
          </p:blipFill>
          <p:spPr>
            <a:xfrm>
              <a:off x="7009527" y="3419125"/>
              <a:ext cx="106888" cy="124679"/>
            </a:xfrm>
            <a:prstGeom prst="rect">
              <a:avLst/>
            </a:prstGeom>
          </p:spPr>
        </p:pic>
        <p:pic>
          <p:nvPicPr>
            <p:cNvPr id="60" name="object 60"/>
            <p:cNvPicPr/>
            <p:nvPr/>
          </p:nvPicPr>
          <p:blipFill>
            <a:blip r:embed="rId45" cstate="print"/>
            <a:stretch>
              <a:fillRect/>
            </a:stretch>
          </p:blipFill>
          <p:spPr>
            <a:xfrm>
              <a:off x="4645833" y="3423281"/>
              <a:ext cx="838377" cy="333417"/>
            </a:xfrm>
            <a:prstGeom prst="rect">
              <a:avLst/>
            </a:prstGeom>
          </p:spPr>
        </p:pic>
        <p:pic>
          <p:nvPicPr>
            <p:cNvPr id="61" name="object 61"/>
            <p:cNvPicPr/>
            <p:nvPr/>
          </p:nvPicPr>
          <p:blipFill>
            <a:blip r:embed="rId46" cstate="print"/>
            <a:stretch>
              <a:fillRect/>
            </a:stretch>
          </p:blipFill>
          <p:spPr>
            <a:xfrm>
              <a:off x="7167787" y="3455806"/>
              <a:ext cx="82374" cy="82577"/>
            </a:xfrm>
            <a:prstGeom prst="rect">
              <a:avLst/>
            </a:prstGeom>
          </p:spPr>
        </p:pic>
        <p:pic>
          <p:nvPicPr>
            <p:cNvPr id="62" name="object 62"/>
            <p:cNvPicPr/>
            <p:nvPr/>
          </p:nvPicPr>
          <p:blipFill>
            <a:blip r:embed="rId47" cstate="print"/>
            <a:stretch>
              <a:fillRect/>
            </a:stretch>
          </p:blipFill>
          <p:spPr>
            <a:xfrm>
              <a:off x="7301533" y="3423281"/>
              <a:ext cx="106888" cy="124679"/>
            </a:xfrm>
            <a:prstGeom prst="rect">
              <a:avLst/>
            </a:prstGeom>
          </p:spPr>
        </p:pic>
        <p:sp>
          <p:nvSpPr>
            <p:cNvPr id="63" name="object 63"/>
            <p:cNvSpPr/>
            <p:nvPr/>
          </p:nvSpPr>
          <p:spPr>
            <a:xfrm>
              <a:off x="7473311" y="3466648"/>
              <a:ext cx="151765" cy="60960"/>
            </a:xfrm>
            <a:custGeom>
              <a:avLst/>
              <a:gdLst/>
              <a:ahLst/>
              <a:cxnLst/>
              <a:rect l="l" t="t" r="r" b="b"/>
              <a:pathLst>
                <a:path w="151765" h="60960">
                  <a:moveTo>
                    <a:pt x="123111" y="0"/>
                  </a:moveTo>
                  <a:lnTo>
                    <a:pt x="118965" y="0"/>
                  </a:lnTo>
                  <a:lnTo>
                    <a:pt x="118965" y="1264"/>
                  </a:lnTo>
                  <a:lnTo>
                    <a:pt x="120021" y="4565"/>
                  </a:lnTo>
                  <a:lnTo>
                    <a:pt x="123358" y="11135"/>
                  </a:lnTo>
                  <a:lnTo>
                    <a:pt x="129231" y="19229"/>
                  </a:lnTo>
                  <a:lnTo>
                    <a:pt x="137891" y="27104"/>
                  </a:lnTo>
                  <a:lnTo>
                    <a:pt x="0" y="27104"/>
                  </a:lnTo>
                  <a:lnTo>
                    <a:pt x="0" y="33789"/>
                  </a:lnTo>
                  <a:lnTo>
                    <a:pt x="137891" y="33789"/>
                  </a:lnTo>
                  <a:lnTo>
                    <a:pt x="129231" y="41664"/>
                  </a:lnTo>
                  <a:lnTo>
                    <a:pt x="123358" y="49758"/>
                  </a:lnTo>
                  <a:lnTo>
                    <a:pt x="120021" y="56328"/>
                  </a:lnTo>
                  <a:lnTo>
                    <a:pt x="118965" y="59629"/>
                  </a:lnTo>
                  <a:lnTo>
                    <a:pt x="118965" y="60894"/>
                  </a:lnTo>
                  <a:lnTo>
                    <a:pt x="123111" y="60894"/>
                  </a:lnTo>
                  <a:lnTo>
                    <a:pt x="124372" y="59629"/>
                  </a:lnTo>
                  <a:lnTo>
                    <a:pt x="127056" y="54250"/>
                  </a:lnTo>
                  <a:lnTo>
                    <a:pt x="131650" y="47093"/>
                  </a:lnTo>
                  <a:lnTo>
                    <a:pt x="139049" y="39428"/>
                  </a:lnTo>
                  <a:lnTo>
                    <a:pt x="150148" y="32524"/>
                  </a:lnTo>
                  <a:lnTo>
                    <a:pt x="151410" y="32524"/>
                  </a:lnTo>
                  <a:lnTo>
                    <a:pt x="151410" y="28369"/>
                  </a:lnTo>
                  <a:lnTo>
                    <a:pt x="144194" y="24766"/>
                  </a:lnTo>
                  <a:lnTo>
                    <a:pt x="136945" y="19605"/>
                  </a:lnTo>
                  <a:lnTo>
                    <a:pt x="130169" y="12411"/>
                  </a:lnTo>
                  <a:lnTo>
                    <a:pt x="124372" y="2710"/>
                  </a:lnTo>
                  <a:lnTo>
                    <a:pt x="124372" y="1264"/>
                  </a:lnTo>
                  <a:lnTo>
                    <a:pt x="12311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4" name="object 64"/>
            <p:cNvPicPr/>
            <p:nvPr/>
          </p:nvPicPr>
          <p:blipFill>
            <a:blip r:embed="rId48" cstate="print"/>
            <a:stretch>
              <a:fillRect/>
            </a:stretch>
          </p:blipFill>
          <p:spPr>
            <a:xfrm>
              <a:off x="7688350" y="3416415"/>
              <a:ext cx="146002" cy="149072"/>
            </a:xfrm>
            <a:prstGeom prst="rect">
              <a:avLst/>
            </a:prstGeom>
          </p:spPr>
        </p:pic>
        <p:sp>
          <p:nvSpPr>
            <p:cNvPr id="65" name="object 65"/>
            <p:cNvSpPr/>
            <p:nvPr/>
          </p:nvSpPr>
          <p:spPr>
            <a:xfrm>
              <a:off x="5569394" y="3466655"/>
              <a:ext cx="3265804" cy="283845"/>
            </a:xfrm>
            <a:custGeom>
              <a:avLst/>
              <a:gdLst/>
              <a:ahLst/>
              <a:cxnLst/>
              <a:rect l="l" t="t" r="r" b="b"/>
              <a:pathLst>
                <a:path w="3265804" h="283845">
                  <a:moveTo>
                    <a:pt x="152793" y="237185"/>
                  </a:moveTo>
                  <a:lnTo>
                    <a:pt x="151447" y="235826"/>
                  </a:lnTo>
                  <a:lnTo>
                    <a:pt x="144183" y="232181"/>
                  </a:lnTo>
                  <a:lnTo>
                    <a:pt x="136906" y="227012"/>
                  </a:lnTo>
                  <a:lnTo>
                    <a:pt x="130149" y="219811"/>
                  </a:lnTo>
                  <a:lnTo>
                    <a:pt x="124409" y="210070"/>
                  </a:lnTo>
                  <a:lnTo>
                    <a:pt x="124409" y="208724"/>
                  </a:lnTo>
                  <a:lnTo>
                    <a:pt x="123050" y="207365"/>
                  </a:lnTo>
                  <a:lnTo>
                    <a:pt x="118986" y="207365"/>
                  </a:lnTo>
                  <a:lnTo>
                    <a:pt x="118986" y="210070"/>
                  </a:lnTo>
                  <a:lnTo>
                    <a:pt x="120040" y="213118"/>
                  </a:lnTo>
                  <a:lnTo>
                    <a:pt x="123380" y="219227"/>
                  </a:lnTo>
                  <a:lnTo>
                    <a:pt x="129260" y="226847"/>
                  </a:lnTo>
                  <a:lnTo>
                    <a:pt x="137922" y="234467"/>
                  </a:lnTo>
                  <a:lnTo>
                    <a:pt x="0" y="234467"/>
                  </a:lnTo>
                  <a:lnTo>
                    <a:pt x="0" y="241249"/>
                  </a:lnTo>
                  <a:lnTo>
                    <a:pt x="137922" y="241249"/>
                  </a:lnTo>
                  <a:lnTo>
                    <a:pt x="129260" y="249085"/>
                  </a:lnTo>
                  <a:lnTo>
                    <a:pt x="123380" y="257187"/>
                  </a:lnTo>
                  <a:lnTo>
                    <a:pt x="120040" y="263753"/>
                  </a:lnTo>
                  <a:lnTo>
                    <a:pt x="118986" y="267017"/>
                  </a:lnTo>
                  <a:lnTo>
                    <a:pt x="118986" y="268363"/>
                  </a:lnTo>
                  <a:lnTo>
                    <a:pt x="124409" y="268363"/>
                  </a:lnTo>
                  <a:lnTo>
                    <a:pt x="124409" y="267017"/>
                  </a:lnTo>
                  <a:lnTo>
                    <a:pt x="127088" y="261632"/>
                  </a:lnTo>
                  <a:lnTo>
                    <a:pt x="131673" y="254469"/>
                  </a:lnTo>
                  <a:lnTo>
                    <a:pt x="139039" y="246799"/>
                  </a:lnTo>
                  <a:lnTo>
                    <a:pt x="150088" y="239890"/>
                  </a:lnTo>
                  <a:lnTo>
                    <a:pt x="152793" y="239890"/>
                  </a:lnTo>
                  <a:lnTo>
                    <a:pt x="152793" y="237185"/>
                  </a:lnTo>
                  <a:close/>
                </a:path>
                <a:path w="3265804" h="283845">
                  <a:moveTo>
                    <a:pt x="1842985" y="168046"/>
                  </a:moveTo>
                  <a:lnTo>
                    <a:pt x="1834870" y="164071"/>
                  </a:lnTo>
                  <a:lnTo>
                    <a:pt x="1824062" y="164071"/>
                  </a:lnTo>
                  <a:lnTo>
                    <a:pt x="1794624" y="194297"/>
                  </a:lnTo>
                  <a:lnTo>
                    <a:pt x="1794319" y="203301"/>
                  </a:lnTo>
                  <a:lnTo>
                    <a:pt x="1780794" y="203301"/>
                  </a:lnTo>
                  <a:lnTo>
                    <a:pt x="1780794" y="208724"/>
                  </a:lnTo>
                  <a:lnTo>
                    <a:pt x="1794319" y="208724"/>
                  </a:lnTo>
                  <a:lnTo>
                    <a:pt x="1794319" y="275145"/>
                  </a:lnTo>
                  <a:lnTo>
                    <a:pt x="1793062" y="277850"/>
                  </a:lnTo>
                  <a:lnTo>
                    <a:pt x="1780794" y="277850"/>
                  </a:lnTo>
                  <a:lnTo>
                    <a:pt x="1780794" y="280568"/>
                  </a:lnTo>
                  <a:lnTo>
                    <a:pt x="1825498" y="280568"/>
                  </a:lnTo>
                  <a:lnTo>
                    <a:pt x="1825498" y="277850"/>
                  </a:lnTo>
                  <a:lnTo>
                    <a:pt x="1810537" y="277850"/>
                  </a:lnTo>
                  <a:lnTo>
                    <a:pt x="1809280" y="276504"/>
                  </a:lnTo>
                  <a:lnTo>
                    <a:pt x="1809280" y="208724"/>
                  </a:lnTo>
                  <a:lnTo>
                    <a:pt x="1829473" y="208724"/>
                  </a:lnTo>
                  <a:lnTo>
                    <a:pt x="1829473" y="203301"/>
                  </a:lnTo>
                  <a:lnTo>
                    <a:pt x="1809280" y="203301"/>
                  </a:lnTo>
                  <a:lnTo>
                    <a:pt x="1809280" y="173469"/>
                  </a:lnTo>
                  <a:lnTo>
                    <a:pt x="1811985" y="168046"/>
                  </a:lnTo>
                  <a:lnTo>
                    <a:pt x="1822792" y="168046"/>
                  </a:lnTo>
                  <a:lnTo>
                    <a:pt x="1828203" y="174840"/>
                  </a:lnTo>
                  <a:lnTo>
                    <a:pt x="1830908" y="178904"/>
                  </a:lnTo>
                  <a:lnTo>
                    <a:pt x="1832165" y="181610"/>
                  </a:lnTo>
                  <a:lnTo>
                    <a:pt x="1839023" y="181610"/>
                  </a:lnTo>
                  <a:lnTo>
                    <a:pt x="1842985" y="177546"/>
                  </a:lnTo>
                  <a:lnTo>
                    <a:pt x="1842985" y="168046"/>
                  </a:lnTo>
                  <a:close/>
                </a:path>
                <a:path w="3265804" h="283845">
                  <a:moveTo>
                    <a:pt x="1916163" y="272427"/>
                  </a:moveTo>
                  <a:lnTo>
                    <a:pt x="1907870" y="272427"/>
                  </a:lnTo>
                  <a:lnTo>
                    <a:pt x="1905177" y="271081"/>
                  </a:lnTo>
                  <a:lnTo>
                    <a:pt x="1905177" y="203301"/>
                  </a:lnTo>
                  <a:lnTo>
                    <a:pt x="1878139" y="203301"/>
                  </a:lnTo>
                  <a:lnTo>
                    <a:pt x="1878139" y="206006"/>
                  </a:lnTo>
                  <a:lnTo>
                    <a:pt x="1888947" y="207365"/>
                  </a:lnTo>
                  <a:lnTo>
                    <a:pt x="1891652" y="208724"/>
                  </a:lnTo>
                  <a:lnTo>
                    <a:pt x="1891652" y="262940"/>
                  </a:lnTo>
                  <a:lnTo>
                    <a:pt x="1890395" y="265658"/>
                  </a:lnTo>
                  <a:lnTo>
                    <a:pt x="1887689" y="267017"/>
                  </a:lnTo>
                  <a:lnTo>
                    <a:pt x="1883537" y="271081"/>
                  </a:lnTo>
                  <a:lnTo>
                    <a:pt x="1878139" y="272427"/>
                  </a:lnTo>
                  <a:lnTo>
                    <a:pt x="1866061" y="272427"/>
                  </a:lnTo>
                  <a:lnTo>
                    <a:pt x="1860651" y="267017"/>
                  </a:lnTo>
                  <a:lnTo>
                    <a:pt x="1860651" y="203301"/>
                  </a:lnTo>
                  <a:lnTo>
                    <a:pt x="1836318" y="203301"/>
                  </a:lnTo>
                  <a:lnTo>
                    <a:pt x="1836318" y="206006"/>
                  </a:lnTo>
                  <a:lnTo>
                    <a:pt x="1844433" y="206006"/>
                  </a:lnTo>
                  <a:lnTo>
                    <a:pt x="1847126" y="208724"/>
                  </a:lnTo>
                  <a:lnTo>
                    <a:pt x="1847126" y="260235"/>
                  </a:lnTo>
                  <a:lnTo>
                    <a:pt x="1848586" y="269557"/>
                  </a:lnTo>
                  <a:lnTo>
                    <a:pt x="1852701" y="276834"/>
                  </a:lnTo>
                  <a:lnTo>
                    <a:pt x="1859076" y="281584"/>
                  </a:lnTo>
                  <a:lnTo>
                    <a:pt x="1867319" y="283273"/>
                  </a:lnTo>
                  <a:lnTo>
                    <a:pt x="1874164" y="283273"/>
                  </a:lnTo>
                  <a:lnTo>
                    <a:pt x="1880844" y="280568"/>
                  </a:lnTo>
                  <a:lnTo>
                    <a:pt x="1884984" y="275145"/>
                  </a:lnTo>
                  <a:lnTo>
                    <a:pt x="1891652" y="268363"/>
                  </a:lnTo>
                  <a:lnTo>
                    <a:pt x="1891652" y="281914"/>
                  </a:lnTo>
                  <a:lnTo>
                    <a:pt x="1893100" y="283273"/>
                  </a:lnTo>
                  <a:lnTo>
                    <a:pt x="1901202" y="279209"/>
                  </a:lnTo>
                  <a:lnTo>
                    <a:pt x="1907870" y="277850"/>
                  </a:lnTo>
                  <a:lnTo>
                    <a:pt x="1916163" y="275145"/>
                  </a:lnTo>
                  <a:lnTo>
                    <a:pt x="1916163" y="272427"/>
                  </a:lnTo>
                  <a:close/>
                </a:path>
                <a:path w="3265804" h="283845">
                  <a:moveTo>
                    <a:pt x="2003945" y="277850"/>
                  </a:moveTo>
                  <a:lnTo>
                    <a:pt x="1995843" y="277850"/>
                  </a:lnTo>
                  <a:lnTo>
                    <a:pt x="1993138" y="275145"/>
                  </a:lnTo>
                  <a:lnTo>
                    <a:pt x="1993138" y="227698"/>
                  </a:lnTo>
                  <a:lnTo>
                    <a:pt x="1991880" y="216814"/>
                  </a:lnTo>
                  <a:lnTo>
                    <a:pt x="1988108" y="208724"/>
                  </a:lnTo>
                  <a:lnTo>
                    <a:pt x="1981809" y="203682"/>
                  </a:lnTo>
                  <a:lnTo>
                    <a:pt x="1972945" y="201942"/>
                  </a:lnTo>
                  <a:lnTo>
                    <a:pt x="1967242" y="202539"/>
                  </a:lnTo>
                  <a:lnTo>
                    <a:pt x="1961794" y="204647"/>
                  </a:lnTo>
                  <a:lnTo>
                    <a:pt x="1955838" y="208800"/>
                  </a:lnTo>
                  <a:lnTo>
                    <a:pt x="1948611" y="215493"/>
                  </a:lnTo>
                  <a:lnTo>
                    <a:pt x="1948611" y="201942"/>
                  </a:lnTo>
                  <a:lnTo>
                    <a:pt x="1947176" y="201942"/>
                  </a:lnTo>
                  <a:lnTo>
                    <a:pt x="1929523" y="208038"/>
                  </a:lnTo>
                  <a:lnTo>
                    <a:pt x="1922843" y="210070"/>
                  </a:lnTo>
                  <a:lnTo>
                    <a:pt x="1922843" y="212788"/>
                  </a:lnTo>
                  <a:lnTo>
                    <a:pt x="1924278" y="211429"/>
                  </a:lnTo>
                  <a:lnTo>
                    <a:pt x="1932393" y="211429"/>
                  </a:lnTo>
                  <a:lnTo>
                    <a:pt x="1933651" y="214134"/>
                  </a:lnTo>
                  <a:lnTo>
                    <a:pt x="1933651" y="275145"/>
                  </a:lnTo>
                  <a:lnTo>
                    <a:pt x="1932393" y="277850"/>
                  </a:lnTo>
                  <a:lnTo>
                    <a:pt x="1924278" y="277850"/>
                  </a:lnTo>
                  <a:lnTo>
                    <a:pt x="1924278" y="280568"/>
                  </a:lnTo>
                  <a:lnTo>
                    <a:pt x="1959432" y="280568"/>
                  </a:lnTo>
                  <a:lnTo>
                    <a:pt x="1959432" y="277850"/>
                  </a:lnTo>
                  <a:lnTo>
                    <a:pt x="1951316" y="277850"/>
                  </a:lnTo>
                  <a:lnTo>
                    <a:pt x="1948611" y="275145"/>
                  </a:lnTo>
                  <a:lnTo>
                    <a:pt x="1948611" y="220916"/>
                  </a:lnTo>
                  <a:lnTo>
                    <a:pt x="1956727" y="212788"/>
                  </a:lnTo>
                  <a:lnTo>
                    <a:pt x="1960689" y="211429"/>
                  </a:lnTo>
                  <a:lnTo>
                    <a:pt x="1974215" y="211429"/>
                  </a:lnTo>
                  <a:lnTo>
                    <a:pt x="1978355" y="216852"/>
                  </a:lnTo>
                  <a:lnTo>
                    <a:pt x="1978355" y="275145"/>
                  </a:lnTo>
                  <a:lnTo>
                    <a:pt x="1976907" y="277850"/>
                  </a:lnTo>
                  <a:lnTo>
                    <a:pt x="1967534" y="277850"/>
                  </a:lnTo>
                  <a:lnTo>
                    <a:pt x="1967534" y="280568"/>
                  </a:lnTo>
                  <a:lnTo>
                    <a:pt x="2003945" y="280568"/>
                  </a:lnTo>
                  <a:lnTo>
                    <a:pt x="2003945" y="277850"/>
                  </a:lnTo>
                  <a:close/>
                </a:path>
                <a:path w="3265804" h="283845">
                  <a:moveTo>
                    <a:pt x="2076945" y="256171"/>
                  </a:moveTo>
                  <a:lnTo>
                    <a:pt x="2075688" y="254812"/>
                  </a:lnTo>
                  <a:lnTo>
                    <a:pt x="2069782" y="261721"/>
                  </a:lnTo>
                  <a:lnTo>
                    <a:pt x="2063991" y="266331"/>
                  </a:lnTo>
                  <a:lnTo>
                    <a:pt x="2057971" y="268922"/>
                  </a:lnTo>
                  <a:lnTo>
                    <a:pt x="2051354" y="269722"/>
                  </a:lnTo>
                  <a:lnTo>
                    <a:pt x="2040293" y="267309"/>
                  </a:lnTo>
                  <a:lnTo>
                    <a:pt x="2031758" y="260565"/>
                  </a:lnTo>
                  <a:lnTo>
                    <a:pt x="2026259" y="250278"/>
                  </a:lnTo>
                  <a:lnTo>
                    <a:pt x="2024316" y="237185"/>
                  </a:lnTo>
                  <a:lnTo>
                    <a:pt x="2025992" y="225082"/>
                  </a:lnTo>
                  <a:lnTo>
                    <a:pt x="2030691" y="215658"/>
                  </a:lnTo>
                  <a:lnTo>
                    <a:pt x="2037930" y="209550"/>
                  </a:lnTo>
                  <a:lnTo>
                    <a:pt x="2047214" y="207365"/>
                  </a:lnTo>
                  <a:lnTo>
                    <a:pt x="2054059" y="207365"/>
                  </a:lnTo>
                  <a:lnTo>
                    <a:pt x="2056765" y="208724"/>
                  </a:lnTo>
                  <a:lnTo>
                    <a:pt x="2058022" y="215493"/>
                  </a:lnTo>
                  <a:lnTo>
                    <a:pt x="2059470" y="219557"/>
                  </a:lnTo>
                  <a:lnTo>
                    <a:pt x="2060727" y="223621"/>
                  </a:lnTo>
                  <a:lnTo>
                    <a:pt x="2063432" y="226339"/>
                  </a:lnTo>
                  <a:lnTo>
                    <a:pt x="2071547" y="226339"/>
                  </a:lnTo>
                  <a:lnTo>
                    <a:pt x="2075688" y="223621"/>
                  </a:lnTo>
                  <a:lnTo>
                    <a:pt x="2075688" y="219557"/>
                  </a:lnTo>
                  <a:lnTo>
                    <a:pt x="2073541" y="212801"/>
                  </a:lnTo>
                  <a:lnTo>
                    <a:pt x="2067712" y="207200"/>
                  </a:lnTo>
                  <a:lnTo>
                    <a:pt x="2059114" y="203365"/>
                  </a:lnTo>
                  <a:lnTo>
                    <a:pt x="2048649" y="201942"/>
                  </a:lnTo>
                  <a:lnTo>
                    <a:pt x="2042363" y="202476"/>
                  </a:lnTo>
                  <a:lnTo>
                    <a:pt x="2011768" y="234302"/>
                  </a:lnTo>
                  <a:lnTo>
                    <a:pt x="2010803" y="243967"/>
                  </a:lnTo>
                  <a:lnTo>
                    <a:pt x="2013204" y="259829"/>
                  </a:lnTo>
                  <a:lnTo>
                    <a:pt x="2019922" y="272262"/>
                  </a:lnTo>
                  <a:lnTo>
                    <a:pt x="2030196" y="280377"/>
                  </a:lnTo>
                  <a:lnTo>
                    <a:pt x="2043239" y="283273"/>
                  </a:lnTo>
                  <a:lnTo>
                    <a:pt x="2051354" y="283273"/>
                  </a:lnTo>
                  <a:lnTo>
                    <a:pt x="2076945" y="256171"/>
                  </a:lnTo>
                  <a:close/>
                </a:path>
                <a:path w="3265804" h="283845">
                  <a:moveTo>
                    <a:pt x="2131022" y="269722"/>
                  </a:moveTo>
                  <a:lnTo>
                    <a:pt x="2128316" y="268363"/>
                  </a:lnTo>
                  <a:lnTo>
                    <a:pt x="2125624" y="272427"/>
                  </a:lnTo>
                  <a:lnTo>
                    <a:pt x="2122919" y="273786"/>
                  </a:lnTo>
                  <a:lnTo>
                    <a:pt x="2112099" y="273786"/>
                  </a:lnTo>
                  <a:lnTo>
                    <a:pt x="2109393" y="269722"/>
                  </a:lnTo>
                  <a:lnTo>
                    <a:pt x="2109393" y="208724"/>
                  </a:lnTo>
                  <a:lnTo>
                    <a:pt x="2127059" y="208724"/>
                  </a:lnTo>
                  <a:lnTo>
                    <a:pt x="2127059" y="203301"/>
                  </a:lnTo>
                  <a:lnTo>
                    <a:pt x="2109393" y="203301"/>
                  </a:lnTo>
                  <a:lnTo>
                    <a:pt x="2109393" y="181610"/>
                  </a:lnTo>
                  <a:lnTo>
                    <a:pt x="2108136" y="181610"/>
                  </a:lnTo>
                  <a:lnTo>
                    <a:pt x="2106688" y="182968"/>
                  </a:lnTo>
                  <a:lnTo>
                    <a:pt x="2106688" y="184327"/>
                  </a:lnTo>
                  <a:lnTo>
                    <a:pt x="2105431" y="185686"/>
                  </a:lnTo>
                  <a:lnTo>
                    <a:pt x="2098586" y="195173"/>
                  </a:lnTo>
                  <a:lnTo>
                    <a:pt x="2091918" y="203301"/>
                  </a:lnTo>
                  <a:lnTo>
                    <a:pt x="2086508" y="206006"/>
                  </a:lnTo>
                  <a:lnTo>
                    <a:pt x="2085060" y="207365"/>
                  </a:lnTo>
                  <a:lnTo>
                    <a:pt x="2085060" y="208724"/>
                  </a:lnTo>
                  <a:lnTo>
                    <a:pt x="2095881" y="208724"/>
                  </a:lnTo>
                  <a:lnTo>
                    <a:pt x="2095881" y="261594"/>
                  </a:lnTo>
                  <a:lnTo>
                    <a:pt x="2096693" y="270700"/>
                  </a:lnTo>
                  <a:lnTo>
                    <a:pt x="2099297" y="277520"/>
                  </a:lnTo>
                  <a:lnTo>
                    <a:pt x="2103932" y="281787"/>
                  </a:lnTo>
                  <a:lnTo>
                    <a:pt x="2110841" y="283273"/>
                  </a:lnTo>
                  <a:lnTo>
                    <a:pt x="2118944" y="283273"/>
                  </a:lnTo>
                  <a:lnTo>
                    <a:pt x="2125624" y="279209"/>
                  </a:lnTo>
                  <a:lnTo>
                    <a:pt x="2128710" y="273786"/>
                  </a:lnTo>
                  <a:lnTo>
                    <a:pt x="2131022" y="269722"/>
                  </a:lnTo>
                  <a:close/>
                </a:path>
                <a:path w="3265804" h="283845">
                  <a:moveTo>
                    <a:pt x="2162213" y="168046"/>
                  </a:moveTo>
                  <a:lnTo>
                    <a:pt x="2158060" y="164071"/>
                  </a:lnTo>
                  <a:lnTo>
                    <a:pt x="2148687" y="164071"/>
                  </a:lnTo>
                  <a:lnTo>
                    <a:pt x="2144547" y="168046"/>
                  </a:lnTo>
                  <a:lnTo>
                    <a:pt x="2144547" y="177546"/>
                  </a:lnTo>
                  <a:lnTo>
                    <a:pt x="2148687" y="181610"/>
                  </a:lnTo>
                  <a:lnTo>
                    <a:pt x="2158060" y="181610"/>
                  </a:lnTo>
                  <a:lnTo>
                    <a:pt x="2162213" y="177546"/>
                  </a:lnTo>
                  <a:lnTo>
                    <a:pt x="2162213" y="168046"/>
                  </a:lnTo>
                  <a:close/>
                </a:path>
                <a:path w="3265804" h="283845">
                  <a:moveTo>
                    <a:pt x="2174290" y="277850"/>
                  </a:moveTo>
                  <a:lnTo>
                    <a:pt x="2163470" y="277850"/>
                  </a:lnTo>
                  <a:lnTo>
                    <a:pt x="2162213" y="276504"/>
                  </a:lnTo>
                  <a:lnTo>
                    <a:pt x="2162213" y="212788"/>
                  </a:lnTo>
                  <a:lnTo>
                    <a:pt x="2162213" y="201942"/>
                  </a:lnTo>
                  <a:lnTo>
                    <a:pt x="2160765" y="201942"/>
                  </a:lnTo>
                  <a:lnTo>
                    <a:pt x="2135174" y="211429"/>
                  </a:lnTo>
                  <a:lnTo>
                    <a:pt x="2135174" y="214134"/>
                  </a:lnTo>
                  <a:lnTo>
                    <a:pt x="2136432" y="214134"/>
                  </a:lnTo>
                  <a:lnTo>
                    <a:pt x="2137880" y="212788"/>
                  </a:lnTo>
                  <a:lnTo>
                    <a:pt x="2145982" y="212788"/>
                  </a:lnTo>
                  <a:lnTo>
                    <a:pt x="2147252" y="215493"/>
                  </a:lnTo>
                  <a:lnTo>
                    <a:pt x="2147252" y="276504"/>
                  </a:lnTo>
                  <a:lnTo>
                    <a:pt x="2145982" y="277850"/>
                  </a:lnTo>
                  <a:lnTo>
                    <a:pt x="2133727" y="277850"/>
                  </a:lnTo>
                  <a:lnTo>
                    <a:pt x="2133727" y="280568"/>
                  </a:lnTo>
                  <a:lnTo>
                    <a:pt x="2174290" y="280568"/>
                  </a:lnTo>
                  <a:lnTo>
                    <a:pt x="2174290" y="277850"/>
                  </a:lnTo>
                  <a:close/>
                </a:path>
                <a:path w="3265804" h="283845">
                  <a:moveTo>
                    <a:pt x="2259546" y="241249"/>
                  </a:moveTo>
                  <a:lnTo>
                    <a:pt x="2256853" y="225386"/>
                  </a:lnTo>
                  <a:lnTo>
                    <a:pt x="2249208" y="212953"/>
                  </a:lnTo>
                  <a:lnTo>
                    <a:pt x="2244585" y="209816"/>
                  </a:lnTo>
                  <a:lnTo>
                    <a:pt x="2244585" y="246684"/>
                  </a:lnTo>
                  <a:lnTo>
                    <a:pt x="2243124" y="259562"/>
                  </a:lnTo>
                  <a:lnTo>
                    <a:pt x="2239022" y="269379"/>
                  </a:lnTo>
                  <a:lnTo>
                    <a:pt x="2232647" y="275653"/>
                  </a:lnTo>
                  <a:lnTo>
                    <a:pt x="2224392" y="277850"/>
                  </a:lnTo>
                  <a:lnTo>
                    <a:pt x="2217547" y="277850"/>
                  </a:lnTo>
                  <a:lnTo>
                    <a:pt x="2200605" y="242620"/>
                  </a:lnTo>
                  <a:lnTo>
                    <a:pt x="2200059" y="233108"/>
                  </a:lnTo>
                  <a:lnTo>
                    <a:pt x="2201519" y="222224"/>
                  </a:lnTo>
                  <a:lnTo>
                    <a:pt x="2205621" y="214134"/>
                  </a:lnTo>
                  <a:lnTo>
                    <a:pt x="2211997" y="209105"/>
                  </a:lnTo>
                  <a:lnTo>
                    <a:pt x="2220252" y="207365"/>
                  </a:lnTo>
                  <a:lnTo>
                    <a:pt x="2229751" y="210261"/>
                  </a:lnTo>
                  <a:lnTo>
                    <a:pt x="2237486" y="218376"/>
                  </a:lnTo>
                  <a:lnTo>
                    <a:pt x="2242680" y="230809"/>
                  </a:lnTo>
                  <a:lnTo>
                    <a:pt x="2244585" y="246684"/>
                  </a:lnTo>
                  <a:lnTo>
                    <a:pt x="2244585" y="209816"/>
                  </a:lnTo>
                  <a:lnTo>
                    <a:pt x="2240978" y="207365"/>
                  </a:lnTo>
                  <a:lnTo>
                    <a:pt x="2237270" y="204838"/>
                  </a:lnTo>
                  <a:lnTo>
                    <a:pt x="2221687" y="201942"/>
                  </a:lnTo>
                  <a:lnTo>
                    <a:pt x="2206650" y="204863"/>
                  </a:lnTo>
                  <a:lnTo>
                    <a:pt x="2194649" y="213131"/>
                  </a:lnTo>
                  <a:lnTo>
                    <a:pt x="2186711" y="225958"/>
                  </a:lnTo>
                  <a:lnTo>
                    <a:pt x="2183841" y="242620"/>
                  </a:lnTo>
                  <a:lnTo>
                    <a:pt x="2186711" y="258686"/>
                  </a:lnTo>
                  <a:lnTo>
                    <a:pt x="2194649" y="271589"/>
                  </a:lnTo>
                  <a:lnTo>
                    <a:pt x="2206650" y="280162"/>
                  </a:lnTo>
                  <a:lnTo>
                    <a:pt x="2221687" y="283273"/>
                  </a:lnTo>
                  <a:lnTo>
                    <a:pt x="2236736" y="279946"/>
                  </a:lnTo>
                  <a:lnTo>
                    <a:pt x="2239518" y="277850"/>
                  </a:lnTo>
                  <a:lnTo>
                    <a:pt x="2248725" y="270903"/>
                  </a:lnTo>
                  <a:lnTo>
                    <a:pt x="2256675" y="257543"/>
                  </a:lnTo>
                  <a:lnTo>
                    <a:pt x="2259546" y="241249"/>
                  </a:lnTo>
                  <a:close/>
                </a:path>
                <a:path w="3265804" h="283845">
                  <a:moveTo>
                    <a:pt x="2320467" y="62344"/>
                  </a:moveTo>
                  <a:lnTo>
                    <a:pt x="2316327" y="55473"/>
                  </a:lnTo>
                  <a:lnTo>
                    <a:pt x="2304250" y="55473"/>
                  </a:lnTo>
                  <a:lnTo>
                    <a:pt x="2300097" y="59626"/>
                  </a:lnTo>
                  <a:lnTo>
                    <a:pt x="2300097" y="69024"/>
                  </a:lnTo>
                  <a:lnTo>
                    <a:pt x="2304250" y="73177"/>
                  </a:lnTo>
                  <a:lnTo>
                    <a:pt x="2313622" y="73177"/>
                  </a:lnTo>
                  <a:lnTo>
                    <a:pt x="2316327" y="70472"/>
                  </a:lnTo>
                  <a:lnTo>
                    <a:pt x="2316327" y="73177"/>
                  </a:lnTo>
                  <a:lnTo>
                    <a:pt x="2302802" y="104254"/>
                  </a:lnTo>
                  <a:lnTo>
                    <a:pt x="2302802" y="105702"/>
                  </a:lnTo>
                  <a:lnTo>
                    <a:pt x="2304250" y="106972"/>
                  </a:lnTo>
                  <a:lnTo>
                    <a:pt x="2305507" y="106972"/>
                  </a:lnTo>
                  <a:lnTo>
                    <a:pt x="2308453" y="104533"/>
                  </a:lnTo>
                  <a:lnTo>
                    <a:pt x="2313533" y="97663"/>
                  </a:lnTo>
                  <a:lnTo>
                    <a:pt x="2318334" y="86995"/>
                  </a:lnTo>
                  <a:lnTo>
                    <a:pt x="2320467" y="73177"/>
                  </a:lnTo>
                  <a:lnTo>
                    <a:pt x="2320467" y="70472"/>
                  </a:lnTo>
                  <a:lnTo>
                    <a:pt x="2320467" y="62344"/>
                  </a:lnTo>
                  <a:close/>
                </a:path>
                <a:path w="3265804" h="283845">
                  <a:moveTo>
                    <a:pt x="2348763" y="277850"/>
                  </a:moveTo>
                  <a:lnTo>
                    <a:pt x="2340660" y="277850"/>
                  </a:lnTo>
                  <a:lnTo>
                    <a:pt x="2337955" y="275145"/>
                  </a:lnTo>
                  <a:lnTo>
                    <a:pt x="2337955" y="227698"/>
                  </a:lnTo>
                  <a:lnTo>
                    <a:pt x="2336698" y="216814"/>
                  </a:lnTo>
                  <a:lnTo>
                    <a:pt x="2332926" y="208724"/>
                  </a:lnTo>
                  <a:lnTo>
                    <a:pt x="2326627" y="203682"/>
                  </a:lnTo>
                  <a:lnTo>
                    <a:pt x="2317762" y="201942"/>
                  </a:lnTo>
                  <a:lnTo>
                    <a:pt x="2312238" y="202539"/>
                  </a:lnTo>
                  <a:lnTo>
                    <a:pt x="2307082" y="204647"/>
                  </a:lnTo>
                  <a:lnTo>
                    <a:pt x="2301189" y="208800"/>
                  </a:lnTo>
                  <a:lnTo>
                    <a:pt x="2293429" y="215493"/>
                  </a:lnTo>
                  <a:lnTo>
                    <a:pt x="2293429" y="201942"/>
                  </a:lnTo>
                  <a:lnTo>
                    <a:pt x="2291994" y="201942"/>
                  </a:lnTo>
                  <a:lnTo>
                    <a:pt x="2274354" y="208038"/>
                  </a:lnTo>
                  <a:lnTo>
                    <a:pt x="2267661" y="210070"/>
                  </a:lnTo>
                  <a:lnTo>
                    <a:pt x="2267661" y="212788"/>
                  </a:lnTo>
                  <a:lnTo>
                    <a:pt x="2268918" y="211429"/>
                  </a:lnTo>
                  <a:lnTo>
                    <a:pt x="2277211" y="211429"/>
                  </a:lnTo>
                  <a:lnTo>
                    <a:pt x="2279916" y="214134"/>
                  </a:lnTo>
                  <a:lnTo>
                    <a:pt x="2279916" y="275145"/>
                  </a:lnTo>
                  <a:lnTo>
                    <a:pt x="2277211" y="277850"/>
                  </a:lnTo>
                  <a:lnTo>
                    <a:pt x="2268918" y="277850"/>
                  </a:lnTo>
                  <a:lnTo>
                    <a:pt x="2268918" y="280568"/>
                  </a:lnTo>
                  <a:lnTo>
                    <a:pt x="2305507" y="280568"/>
                  </a:lnTo>
                  <a:lnTo>
                    <a:pt x="2305507" y="277850"/>
                  </a:lnTo>
                  <a:lnTo>
                    <a:pt x="2296134" y="277850"/>
                  </a:lnTo>
                  <a:lnTo>
                    <a:pt x="2293429" y="275145"/>
                  </a:lnTo>
                  <a:lnTo>
                    <a:pt x="2293429" y="220916"/>
                  </a:lnTo>
                  <a:lnTo>
                    <a:pt x="2301544" y="212788"/>
                  </a:lnTo>
                  <a:lnTo>
                    <a:pt x="2305507" y="211429"/>
                  </a:lnTo>
                  <a:lnTo>
                    <a:pt x="2320467" y="211429"/>
                  </a:lnTo>
                  <a:lnTo>
                    <a:pt x="2324430" y="216852"/>
                  </a:lnTo>
                  <a:lnTo>
                    <a:pt x="2324430" y="275145"/>
                  </a:lnTo>
                  <a:lnTo>
                    <a:pt x="2321737" y="277850"/>
                  </a:lnTo>
                  <a:lnTo>
                    <a:pt x="2313622" y="277850"/>
                  </a:lnTo>
                  <a:lnTo>
                    <a:pt x="2313622" y="280568"/>
                  </a:lnTo>
                  <a:lnTo>
                    <a:pt x="2348763" y="280568"/>
                  </a:lnTo>
                  <a:lnTo>
                    <a:pt x="2348763" y="277850"/>
                  </a:lnTo>
                  <a:close/>
                </a:path>
                <a:path w="3265804" h="283845">
                  <a:moveTo>
                    <a:pt x="2394737" y="59626"/>
                  </a:moveTo>
                  <a:lnTo>
                    <a:pt x="2390762" y="55473"/>
                  </a:lnTo>
                  <a:lnTo>
                    <a:pt x="2381212" y="55473"/>
                  </a:lnTo>
                  <a:lnTo>
                    <a:pt x="2377249" y="59626"/>
                  </a:lnTo>
                  <a:lnTo>
                    <a:pt x="2377249" y="69024"/>
                  </a:lnTo>
                  <a:lnTo>
                    <a:pt x="2381212" y="73177"/>
                  </a:lnTo>
                  <a:lnTo>
                    <a:pt x="2390762" y="73177"/>
                  </a:lnTo>
                  <a:lnTo>
                    <a:pt x="2394737" y="69024"/>
                  </a:lnTo>
                  <a:lnTo>
                    <a:pt x="2394737" y="65049"/>
                  </a:lnTo>
                  <a:lnTo>
                    <a:pt x="2394737" y="59626"/>
                  </a:lnTo>
                  <a:close/>
                </a:path>
                <a:path w="3265804" h="283845">
                  <a:moveTo>
                    <a:pt x="2410955" y="252107"/>
                  </a:moveTo>
                  <a:lnTo>
                    <a:pt x="2406993" y="246684"/>
                  </a:lnTo>
                  <a:lnTo>
                    <a:pt x="2397442" y="239890"/>
                  </a:lnTo>
                  <a:lnTo>
                    <a:pt x="2378506" y="229044"/>
                  </a:lnTo>
                  <a:lnTo>
                    <a:pt x="2373109" y="226339"/>
                  </a:lnTo>
                  <a:lnTo>
                    <a:pt x="2371839" y="222275"/>
                  </a:lnTo>
                  <a:lnTo>
                    <a:pt x="2371839" y="210070"/>
                  </a:lnTo>
                  <a:lnTo>
                    <a:pt x="2375801" y="206006"/>
                  </a:lnTo>
                  <a:lnTo>
                    <a:pt x="2383917" y="206006"/>
                  </a:lnTo>
                  <a:lnTo>
                    <a:pt x="2390876" y="207086"/>
                  </a:lnTo>
                  <a:lnTo>
                    <a:pt x="2395944" y="210578"/>
                  </a:lnTo>
                  <a:lnTo>
                    <a:pt x="2399741" y="216877"/>
                  </a:lnTo>
                  <a:lnTo>
                    <a:pt x="2402840" y="226339"/>
                  </a:lnTo>
                  <a:lnTo>
                    <a:pt x="2405545" y="226339"/>
                  </a:lnTo>
                  <a:lnTo>
                    <a:pt x="2405545" y="206006"/>
                  </a:lnTo>
                  <a:lnTo>
                    <a:pt x="2405545" y="204647"/>
                  </a:lnTo>
                  <a:lnTo>
                    <a:pt x="2405545" y="203301"/>
                  </a:lnTo>
                  <a:lnTo>
                    <a:pt x="2402840" y="203301"/>
                  </a:lnTo>
                  <a:lnTo>
                    <a:pt x="2401582" y="204647"/>
                  </a:lnTo>
                  <a:lnTo>
                    <a:pt x="2396172" y="204647"/>
                  </a:lnTo>
                  <a:lnTo>
                    <a:pt x="2392032" y="203301"/>
                  </a:lnTo>
                  <a:lnTo>
                    <a:pt x="2388070" y="201942"/>
                  </a:lnTo>
                  <a:lnTo>
                    <a:pt x="2383917" y="201942"/>
                  </a:lnTo>
                  <a:lnTo>
                    <a:pt x="2374633" y="203619"/>
                  </a:lnTo>
                  <a:lnTo>
                    <a:pt x="2367407" y="208216"/>
                  </a:lnTo>
                  <a:lnTo>
                    <a:pt x="2362708" y="215087"/>
                  </a:lnTo>
                  <a:lnTo>
                    <a:pt x="2361031" y="223621"/>
                  </a:lnTo>
                  <a:lnTo>
                    <a:pt x="2362098" y="230301"/>
                  </a:lnTo>
                  <a:lnTo>
                    <a:pt x="2365578" y="236334"/>
                  </a:lnTo>
                  <a:lnTo>
                    <a:pt x="2371826" y="242125"/>
                  </a:lnTo>
                  <a:lnTo>
                    <a:pt x="2381212" y="248043"/>
                  </a:lnTo>
                  <a:lnTo>
                    <a:pt x="2390762" y="253453"/>
                  </a:lnTo>
                  <a:lnTo>
                    <a:pt x="2396172" y="257530"/>
                  </a:lnTo>
                  <a:lnTo>
                    <a:pt x="2400135" y="261594"/>
                  </a:lnTo>
                  <a:lnTo>
                    <a:pt x="2400135" y="273786"/>
                  </a:lnTo>
                  <a:lnTo>
                    <a:pt x="2393467" y="279209"/>
                  </a:lnTo>
                  <a:lnTo>
                    <a:pt x="2379954" y="279209"/>
                  </a:lnTo>
                  <a:lnTo>
                    <a:pt x="2374544" y="276504"/>
                  </a:lnTo>
                  <a:lnTo>
                    <a:pt x="2370404" y="272427"/>
                  </a:lnTo>
                  <a:lnTo>
                    <a:pt x="2364994" y="264299"/>
                  </a:lnTo>
                  <a:lnTo>
                    <a:pt x="2363724" y="254812"/>
                  </a:lnTo>
                  <a:lnTo>
                    <a:pt x="2361031" y="254812"/>
                  </a:lnTo>
                  <a:lnTo>
                    <a:pt x="2361031" y="281914"/>
                  </a:lnTo>
                  <a:lnTo>
                    <a:pt x="2362289" y="281914"/>
                  </a:lnTo>
                  <a:lnTo>
                    <a:pt x="2363724" y="280568"/>
                  </a:lnTo>
                  <a:lnTo>
                    <a:pt x="2364994" y="279209"/>
                  </a:lnTo>
                  <a:lnTo>
                    <a:pt x="2369134" y="279209"/>
                  </a:lnTo>
                  <a:lnTo>
                    <a:pt x="2370404" y="280568"/>
                  </a:lnTo>
                  <a:lnTo>
                    <a:pt x="2374544" y="280568"/>
                  </a:lnTo>
                  <a:lnTo>
                    <a:pt x="2379954" y="281914"/>
                  </a:lnTo>
                  <a:lnTo>
                    <a:pt x="2383917" y="283273"/>
                  </a:lnTo>
                  <a:lnTo>
                    <a:pt x="2386622" y="283273"/>
                  </a:lnTo>
                  <a:lnTo>
                    <a:pt x="2396121" y="281393"/>
                  </a:lnTo>
                  <a:lnTo>
                    <a:pt x="2403856" y="276326"/>
                  </a:lnTo>
                  <a:lnTo>
                    <a:pt x="2409050" y="268986"/>
                  </a:lnTo>
                  <a:lnTo>
                    <a:pt x="2410955" y="260235"/>
                  </a:lnTo>
                  <a:lnTo>
                    <a:pt x="2410955" y="252107"/>
                  </a:lnTo>
                  <a:close/>
                </a:path>
                <a:path w="3265804" h="283845">
                  <a:moveTo>
                    <a:pt x="2471877" y="59626"/>
                  </a:moveTo>
                  <a:lnTo>
                    <a:pt x="2467737" y="55473"/>
                  </a:lnTo>
                  <a:lnTo>
                    <a:pt x="2458364" y="55473"/>
                  </a:lnTo>
                  <a:lnTo>
                    <a:pt x="2454211" y="59626"/>
                  </a:lnTo>
                  <a:lnTo>
                    <a:pt x="2454211" y="69024"/>
                  </a:lnTo>
                  <a:lnTo>
                    <a:pt x="2458364" y="73177"/>
                  </a:lnTo>
                  <a:lnTo>
                    <a:pt x="2467737" y="73177"/>
                  </a:lnTo>
                  <a:lnTo>
                    <a:pt x="2471877" y="69024"/>
                  </a:lnTo>
                  <a:lnTo>
                    <a:pt x="2471877" y="65049"/>
                  </a:lnTo>
                  <a:lnTo>
                    <a:pt x="2471877" y="59626"/>
                  </a:lnTo>
                  <a:close/>
                </a:path>
                <a:path w="3265804" h="283845">
                  <a:moveTo>
                    <a:pt x="3265525" y="59626"/>
                  </a:moveTo>
                  <a:lnTo>
                    <a:pt x="3261563" y="55473"/>
                  </a:lnTo>
                  <a:lnTo>
                    <a:pt x="3252000" y="55473"/>
                  </a:lnTo>
                  <a:lnTo>
                    <a:pt x="3248037" y="59626"/>
                  </a:lnTo>
                  <a:lnTo>
                    <a:pt x="3248037" y="69024"/>
                  </a:lnTo>
                  <a:lnTo>
                    <a:pt x="3252000" y="73177"/>
                  </a:lnTo>
                  <a:lnTo>
                    <a:pt x="3261563" y="73177"/>
                  </a:lnTo>
                  <a:lnTo>
                    <a:pt x="3265525" y="69024"/>
                  </a:lnTo>
                  <a:lnTo>
                    <a:pt x="3265525" y="59626"/>
                  </a:lnTo>
                  <a:close/>
                </a:path>
                <a:path w="3265804" h="283845">
                  <a:moveTo>
                    <a:pt x="3265525" y="3975"/>
                  </a:moveTo>
                  <a:lnTo>
                    <a:pt x="3261563" y="0"/>
                  </a:lnTo>
                  <a:lnTo>
                    <a:pt x="3252000" y="0"/>
                  </a:lnTo>
                  <a:lnTo>
                    <a:pt x="3248037" y="3975"/>
                  </a:lnTo>
                  <a:lnTo>
                    <a:pt x="3248037" y="13550"/>
                  </a:lnTo>
                  <a:lnTo>
                    <a:pt x="3252000" y="17526"/>
                  </a:lnTo>
                  <a:lnTo>
                    <a:pt x="3261563" y="17526"/>
                  </a:lnTo>
                  <a:lnTo>
                    <a:pt x="3265525" y="13550"/>
                  </a:lnTo>
                  <a:lnTo>
                    <a:pt x="3265525" y="3975"/>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6" name="object 66"/>
            <p:cNvPicPr/>
            <p:nvPr/>
          </p:nvPicPr>
          <p:blipFill>
            <a:blip r:embed="rId49" cstate="print"/>
            <a:stretch>
              <a:fillRect/>
            </a:stretch>
          </p:blipFill>
          <p:spPr>
            <a:xfrm>
              <a:off x="4644481" y="3838029"/>
              <a:ext cx="204184" cy="119294"/>
            </a:xfrm>
            <a:prstGeom prst="rect">
              <a:avLst/>
            </a:prstGeom>
          </p:spPr>
        </p:pic>
        <p:sp>
          <p:nvSpPr>
            <p:cNvPr id="67" name="object 67"/>
            <p:cNvSpPr/>
            <p:nvPr/>
          </p:nvSpPr>
          <p:spPr>
            <a:xfrm>
              <a:off x="8306249" y="4088815"/>
              <a:ext cx="19050" cy="74930"/>
            </a:xfrm>
            <a:custGeom>
              <a:avLst/>
              <a:gdLst/>
              <a:ahLst/>
              <a:cxnLst/>
              <a:rect l="l" t="t" r="r" b="b"/>
              <a:pathLst>
                <a:path w="19050" h="74929">
                  <a:moveTo>
                    <a:pt x="13518" y="0"/>
                  </a:moveTo>
                  <a:lnTo>
                    <a:pt x="4145" y="0"/>
                  </a:lnTo>
                  <a:lnTo>
                    <a:pt x="0" y="4065"/>
                  </a:lnTo>
                  <a:lnTo>
                    <a:pt x="0" y="13552"/>
                  </a:lnTo>
                  <a:lnTo>
                    <a:pt x="4145" y="17617"/>
                  </a:lnTo>
                  <a:lnTo>
                    <a:pt x="13518" y="17617"/>
                  </a:lnTo>
                  <a:lnTo>
                    <a:pt x="18926" y="13552"/>
                  </a:lnTo>
                  <a:lnTo>
                    <a:pt x="18926" y="4065"/>
                  </a:lnTo>
                  <a:lnTo>
                    <a:pt x="13518" y="0"/>
                  </a:lnTo>
                  <a:close/>
                </a:path>
                <a:path w="19050" h="74929">
                  <a:moveTo>
                    <a:pt x="13518" y="55581"/>
                  </a:moveTo>
                  <a:lnTo>
                    <a:pt x="4145" y="55581"/>
                  </a:lnTo>
                  <a:lnTo>
                    <a:pt x="0" y="59647"/>
                  </a:lnTo>
                  <a:lnTo>
                    <a:pt x="0" y="69133"/>
                  </a:lnTo>
                  <a:lnTo>
                    <a:pt x="4145" y="74554"/>
                  </a:lnTo>
                  <a:lnTo>
                    <a:pt x="13518" y="74554"/>
                  </a:lnTo>
                  <a:lnTo>
                    <a:pt x="18926" y="69133"/>
                  </a:lnTo>
                  <a:lnTo>
                    <a:pt x="18926" y="59647"/>
                  </a:lnTo>
                  <a:lnTo>
                    <a:pt x="13518" y="5558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8" name="object 68"/>
            <p:cNvPicPr/>
            <p:nvPr/>
          </p:nvPicPr>
          <p:blipFill>
            <a:blip r:embed="rId50" cstate="print"/>
            <a:stretch>
              <a:fillRect/>
            </a:stretch>
          </p:blipFill>
          <p:spPr>
            <a:xfrm>
              <a:off x="4643129" y="3425992"/>
              <a:ext cx="4202609" cy="2006185"/>
            </a:xfrm>
            <a:prstGeom prst="rect">
              <a:avLst/>
            </a:prstGeom>
          </p:spPr>
        </p:pic>
      </p:grpSp>
      <p:sp>
        <p:nvSpPr>
          <p:cNvPr id="69" name="object 69"/>
          <p:cNvSpPr txBox="1"/>
          <p:nvPr/>
        </p:nvSpPr>
        <p:spPr>
          <a:xfrm>
            <a:off x="555142" y="5646826"/>
            <a:ext cx="336867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srgbClr val="FF0000"/>
                </a:solidFill>
                <a:effectLst/>
                <a:uLnTx/>
                <a:uFillTx/>
                <a:latin typeface="Calibri"/>
                <a:ea typeface="+mn-ea"/>
                <a:cs typeface="Calibri"/>
              </a:rPr>
              <a:t>Arbitrary</a:t>
            </a:r>
            <a:r>
              <a:rPr kumimoji="0" sz="1800" b="0" i="0" u="none" strike="noStrike" kern="1200" cap="none" spc="-10" normalizeH="0" baseline="0" noProof="0" dirty="0">
                <a:ln>
                  <a:noFill/>
                </a:ln>
                <a:solidFill>
                  <a:srgbClr val="FF0000"/>
                </a:solidFill>
                <a:effectLst/>
                <a:uLnTx/>
                <a:uFillTx/>
                <a:latin typeface="Calibri"/>
                <a:ea typeface="+mn-ea"/>
                <a:cs typeface="Calibri"/>
              </a:rPr>
              <a:t> composition</a:t>
            </a:r>
            <a:r>
              <a:rPr kumimoji="0" sz="1800" b="0" i="0" u="none" strike="noStrike" kern="1200" cap="none" spc="5" normalizeH="0" baseline="0"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along</a:t>
            </a:r>
            <a:r>
              <a:rPr kumimoji="0" sz="1800" b="0" i="0" u="none" strike="noStrike" kern="1200" cap="none" spc="5" normalizeH="0" baseline="0" noProof="0" dirty="0">
                <a:ln>
                  <a:noFill/>
                </a:ln>
                <a:solidFill>
                  <a:srgbClr val="FF0000"/>
                </a:solidFill>
                <a:effectLst/>
                <a:uLnTx/>
                <a:uFillTx/>
                <a:latin typeface="Calibri"/>
                <a:ea typeface="+mn-ea"/>
                <a:cs typeface="Calibri"/>
              </a:rPr>
              <a:t> </a:t>
            </a:r>
            <a:r>
              <a:rPr kumimoji="0" sz="1800" b="0" i="0" u="none" strike="noStrike" kern="1200" cap="none" spc="-15" normalizeH="0" baseline="0" noProof="0" dirty="0">
                <a:ln>
                  <a:noFill/>
                </a:ln>
                <a:solidFill>
                  <a:srgbClr val="FF0000"/>
                </a:solidFill>
                <a:effectLst/>
                <a:uLnTx/>
                <a:uFillTx/>
                <a:latin typeface="Calibri"/>
                <a:ea typeface="+mn-ea"/>
                <a:cs typeface="Calibri"/>
              </a:rPr>
              <a:t>horizon</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70" name="object 70"/>
          <p:cNvSpPr txBox="1"/>
          <p:nvPr/>
        </p:nvSpPr>
        <p:spPr>
          <a:xfrm>
            <a:off x="5115305" y="5669076"/>
            <a:ext cx="289941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srgbClr val="FF0000"/>
                </a:solidFill>
                <a:effectLst/>
                <a:uLnTx/>
                <a:uFillTx/>
                <a:latin typeface="Calibri"/>
                <a:ea typeface="+mn-ea"/>
                <a:cs typeface="Calibri"/>
              </a:rPr>
              <a:t>Arbitrary</a:t>
            </a:r>
            <a:r>
              <a:rPr kumimoji="0" sz="1800" b="0" i="0" u="none" strike="noStrike" kern="1200" cap="none" spc="-10" normalizeH="0" baseline="0" noProof="0" dirty="0">
                <a:ln>
                  <a:noFill/>
                </a:ln>
                <a:solidFill>
                  <a:srgbClr val="FF0000"/>
                </a:solidFill>
                <a:effectLst/>
                <a:uLnTx/>
                <a:uFillTx/>
                <a:latin typeface="Calibri"/>
                <a:ea typeface="+mn-ea"/>
                <a:cs typeface="Calibri"/>
              </a:rPr>
              <a:t> </a:t>
            </a:r>
            <a:r>
              <a:rPr kumimoji="0" sz="1800" b="0" i="0" u="none" strike="noStrike" kern="1200" cap="none" spc="-5" normalizeH="0" baseline="0" noProof="0" dirty="0">
                <a:ln>
                  <a:noFill/>
                </a:ln>
                <a:solidFill>
                  <a:srgbClr val="FF0000"/>
                </a:solidFill>
                <a:effectLst/>
                <a:uLnTx/>
                <a:uFillTx/>
                <a:latin typeface="Calibri"/>
                <a:ea typeface="+mn-ea"/>
                <a:cs typeface="Calibri"/>
              </a:rPr>
              <a:t>depth</a:t>
            </a:r>
            <a:r>
              <a:rPr kumimoji="0" sz="1800" b="0" i="0" u="none" strike="noStrike" kern="1200" cap="none" spc="0" normalizeH="0" baseline="0" noProof="0" dirty="0">
                <a:ln>
                  <a:noFill/>
                </a:ln>
                <a:solidFill>
                  <a:srgbClr val="FF0000"/>
                </a:solidFill>
                <a:effectLst/>
                <a:uLnTx/>
                <a:uFillTx/>
                <a:latin typeface="Calibri"/>
                <a:ea typeface="+mn-ea"/>
                <a:cs typeface="Calibri"/>
              </a:rPr>
              <a:t> </a:t>
            </a:r>
            <a:r>
              <a:rPr kumimoji="0" sz="1800" b="0" i="0" u="none" strike="noStrike" kern="1200" cap="none" spc="-5" normalizeH="0" baseline="0" noProof="0" dirty="0">
                <a:ln>
                  <a:noFill/>
                </a:ln>
                <a:solidFill>
                  <a:srgbClr val="FF0000"/>
                </a:solidFill>
                <a:effectLst/>
                <a:uLnTx/>
                <a:uFillTx/>
                <a:latin typeface="Calibri"/>
                <a:ea typeface="+mn-ea"/>
                <a:cs typeface="Calibri"/>
              </a:rPr>
              <a:t>of</a:t>
            </a:r>
            <a:r>
              <a:rPr kumimoji="0" sz="1800" b="0" i="0" u="none" strike="noStrike" kern="1200" cap="none" spc="-15" normalizeH="0" baseline="0" noProof="0" dirty="0">
                <a:ln>
                  <a:noFill/>
                </a:ln>
                <a:solidFill>
                  <a:srgbClr val="FF0000"/>
                </a:solidFill>
                <a:effectLst/>
                <a:uLnTx/>
                <a:uFillTx/>
                <a:latin typeface="Calibri"/>
                <a:ea typeface="+mn-ea"/>
                <a:cs typeface="Calibri"/>
              </a:rPr>
              <a:t> </a:t>
            </a:r>
            <a:r>
              <a:rPr kumimoji="0" sz="1800" b="0" i="0" u="none" strike="noStrike" kern="1200" cap="none" spc="-10" normalizeH="0" baseline="0" noProof="0" dirty="0">
                <a:ln>
                  <a:noFill/>
                </a:ln>
                <a:solidFill>
                  <a:srgbClr val="FF0000"/>
                </a:solidFill>
                <a:effectLst/>
                <a:uLnTx/>
                <a:uFillTx/>
                <a:latin typeface="Calibri"/>
                <a:ea typeface="+mn-ea"/>
                <a:cs typeface="Calibri"/>
              </a:rPr>
              <a:t>composition</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71" name="TextBox 70">
            <a:extLst>
              <a:ext uri="{FF2B5EF4-FFF2-40B4-BE49-F238E27FC236}">
                <a16:creationId xmlns:a16="http://schemas.microsoft.com/office/drawing/2014/main" id="{B8B5B3DA-A56F-4FC3-B0C2-25BD766B6FF0}"/>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72" name="Slide Number Placeholder 71">
            <a:extLst>
              <a:ext uri="{FF2B5EF4-FFF2-40B4-BE49-F238E27FC236}">
                <a16:creationId xmlns:a16="http://schemas.microsoft.com/office/drawing/2014/main" id="{55E77DFB-2C89-4C3B-95E3-7AAF75CB3CA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1832" y="461899"/>
            <a:ext cx="571563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Scoring </a:t>
            </a:r>
            <a:r>
              <a:rPr sz="4400" spc="-5" dirty="0">
                <a:latin typeface="Calibri"/>
                <a:cs typeface="Calibri"/>
              </a:rPr>
              <a:t>Functions:</a:t>
            </a:r>
            <a:r>
              <a:rPr sz="4400" spc="-20" dirty="0">
                <a:latin typeface="Calibri"/>
                <a:cs typeface="Calibri"/>
              </a:rPr>
              <a:t> </a:t>
            </a:r>
            <a:r>
              <a:rPr sz="4400" spc="-125" dirty="0">
                <a:latin typeface="Calibri"/>
                <a:cs typeface="Calibri"/>
              </a:rPr>
              <a:t>Take</a:t>
            </a:r>
            <a:r>
              <a:rPr sz="4400" spc="-5" dirty="0">
                <a:latin typeface="Calibri"/>
                <a:cs typeface="Calibri"/>
              </a:rPr>
              <a:t> </a:t>
            </a:r>
            <a:r>
              <a:rPr sz="4400" dirty="0">
                <a:latin typeface="Calibri"/>
                <a:cs typeface="Calibri"/>
              </a:rPr>
              <a:t>3</a:t>
            </a:r>
            <a:endParaRPr sz="4400">
              <a:latin typeface="Calibri"/>
              <a:cs typeface="Calibri"/>
            </a:endParaRPr>
          </a:p>
        </p:txBody>
      </p:sp>
      <p:sp>
        <p:nvSpPr>
          <p:cNvPr id="3" name="object 3"/>
          <p:cNvSpPr txBox="1"/>
          <p:nvPr/>
        </p:nvSpPr>
        <p:spPr>
          <a:xfrm>
            <a:off x="535940" y="1607946"/>
            <a:ext cx="2527935" cy="513715"/>
          </a:xfrm>
          <a:prstGeom prst="rect">
            <a:avLst/>
          </a:prstGeom>
        </p:spPr>
        <p:txBody>
          <a:bodyPr vert="horz" wrap="square" lIns="0" tIns="13335" rIns="0" bIns="0" rtlCol="0">
            <a:spAutoFit/>
          </a:bodyPr>
          <a:lstStyle/>
          <a:p>
            <a:pPr marL="355600" marR="0" lvl="0" indent="-342900" algn="l" defTabSz="914400" rtl="0" eaLnBrk="1" fontAlgn="auto" latinLnBrk="0" hangingPunct="1">
              <a:lnSpc>
                <a:spcPct val="100000"/>
              </a:lnSpc>
              <a:spcBef>
                <a:spcPts val="105"/>
              </a:spcBef>
              <a:spcAft>
                <a:spcPts val="0"/>
              </a:spcAft>
              <a:buClrTx/>
              <a:buSzTx/>
              <a:buFont typeface="Arial MT"/>
              <a:buChar char="•"/>
              <a:tabLst>
                <a:tab pos="354965" algn="l"/>
                <a:tab pos="355600" algn="l"/>
              </a:tabLst>
              <a:defRPr/>
            </a:pPr>
            <a:r>
              <a:rPr kumimoji="0" sz="3200" b="0" i="0" u="none" strike="noStrike" kern="1200" cap="none" spc="0" normalizeH="0" baseline="0" noProof="0" dirty="0">
                <a:ln>
                  <a:noFill/>
                </a:ln>
                <a:solidFill>
                  <a:prstClr val="black"/>
                </a:solidFill>
                <a:effectLst/>
                <a:uLnTx/>
                <a:uFillTx/>
                <a:latin typeface="Calibri"/>
                <a:ea typeface="+mn-ea"/>
                <a:cs typeface="Calibri"/>
              </a:rPr>
              <a:t>P</a:t>
            </a:r>
            <a:r>
              <a:rPr kumimoji="0" sz="3200" b="0" i="0" u="none" strike="noStrike" kern="1200" cap="none" spc="-35" normalizeH="0" baseline="0" noProof="0" dirty="0">
                <a:ln>
                  <a:noFill/>
                </a:ln>
                <a:solidFill>
                  <a:prstClr val="black"/>
                </a:solidFill>
                <a:effectLst/>
                <a:uLnTx/>
                <a:uFillTx/>
                <a:latin typeface="Calibri"/>
                <a:ea typeface="+mn-ea"/>
                <a:cs typeface="Calibri"/>
              </a:rPr>
              <a:t>r</a:t>
            </a:r>
            <a:r>
              <a:rPr kumimoji="0" sz="3200" b="0" i="0" u="none" strike="noStrike" kern="1200" cap="none" spc="0" normalizeH="0" baseline="0" noProof="0" dirty="0">
                <a:ln>
                  <a:noFill/>
                </a:ln>
                <a:solidFill>
                  <a:prstClr val="black"/>
                </a:solidFill>
                <a:effectLst/>
                <a:uLnTx/>
                <a:uFillTx/>
                <a:latin typeface="Calibri"/>
                <a:ea typeface="+mn-ea"/>
                <a:cs typeface="Calibri"/>
              </a:rPr>
              <a:t>elim</a:t>
            </a:r>
            <a:r>
              <a:rPr kumimoji="0" sz="3200" b="0" i="0" u="none" strike="noStrike" kern="1200" cap="none" spc="-15" normalizeH="0" baseline="0" noProof="0" dirty="0">
                <a:ln>
                  <a:noFill/>
                </a:ln>
                <a:solidFill>
                  <a:prstClr val="black"/>
                </a:solidFill>
                <a:effectLst/>
                <a:uLnTx/>
                <a:uFillTx/>
                <a:latin typeface="Calibri"/>
                <a:ea typeface="+mn-ea"/>
                <a:cs typeface="Calibri"/>
              </a:rPr>
              <a:t>i</a:t>
            </a:r>
            <a:r>
              <a:rPr kumimoji="0" sz="3200" b="0" i="0" u="none" strike="noStrike" kern="1200" cap="none" spc="-5" normalizeH="0" baseline="0" noProof="0" dirty="0">
                <a:ln>
                  <a:noFill/>
                </a:ln>
                <a:solidFill>
                  <a:prstClr val="black"/>
                </a:solidFill>
                <a:effectLst/>
                <a:uLnTx/>
                <a:uFillTx/>
                <a:latin typeface="Calibri"/>
                <a:ea typeface="+mn-ea"/>
                <a:cs typeface="Calibri"/>
              </a:rPr>
              <a:t>naries</a:t>
            </a:r>
            <a:endParaRPr kumimoji="0" sz="3200" b="0" i="0" u="none" strike="noStrike" kern="1200" cap="none" spc="0" normalizeH="0" baseline="0" noProof="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2318116" y="2513123"/>
            <a:ext cx="808134" cy="181176"/>
          </a:xfrm>
          <a:prstGeom prst="rect">
            <a:avLst/>
          </a:prstGeom>
        </p:spPr>
      </p:pic>
      <p:grpSp>
        <p:nvGrpSpPr>
          <p:cNvPr id="5" name="object 5"/>
          <p:cNvGrpSpPr/>
          <p:nvPr/>
        </p:nvGrpSpPr>
        <p:grpSpPr>
          <a:xfrm>
            <a:off x="3213911" y="2514725"/>
            <a:ext cx="191770" cy="138430"/>
            <a:chOff x="3213911" y="2514725"/>
            <a:chExt cx="191770" cy="138430"/>
          </a:xfrm>
        </p:grpSpPr>
        <p:pic>
          <p:nvPicPr>
            <p:cNvPr id="6" name="object 6"/>
            <p:cNvPicPr/>
            <p:nvPr/>
          </p:nvPicPr>
          <p:blipFill>
            <a:blip r:embed="rId3" cstate="print"/>
            <a:stretch>
              <a:fillRect/>
            </a:stretch>
          </p:blipFill>
          <p:spPr>
            <a:xfrm>
              <a:off x="3213911" y="2514725"/>
              <a:ext cx="71726" cy="136272"/>
            </a:xfrm>
            <a:prstGeom prst="rect">
              <a:avLst/>
            </a:prstGeom>
          </p:spPr>
        </p:pic>
        <p:pic>
          <p:nvPicPr>
            <p:cNvPr id="7" name="object 7"/>
            <p:cNvPicPr/>
            <p:nvPr/>
          </p:nvPicPr>
          <p:blipFill>
            <a:blip r:embed="rId4" cstate="print"/>
            <a:stretch>
              <a:fillRect/>
            </a:stretch>
          </p:blipFill>
          <p:spPr>
            <a:xfrm>
              <a:off x="3311133" y="2514725"/>
              <a:ext cx="94056" cy="137874"/>
            </a:xfrm>
            <a:prstGeom prst="rect">
              <a:avLst/>
            </a:prstGeom>
          </p:spPr>
        </p:pic>
      </p:grpSp>
      <p:pic>
        <p:nvPicPr>
          <p:cNvPr id="8" name="object 8"/>
          <p:cNvPicPr/>
          <p:nvPr/>
        </p:nvPicPr>
        <p:blipFill>
          <a:blip r:embed="rId5" cstate="print"/>
          <a:stretch>
            <a:fillRect/>
          </a:stretch>
        </p:blipFill>
        <p:spPr>
          <a:xfrm>
            <a:off x="3486476" y="2513123"/>
            <a:ext cx="906864" cy="174746"/>
          </a:xfrm>
          <a:prstGeom prst="rect">
            <a:avLst/>
          </a:prstGeom>
        </p:spPr>
      </p:pic>
      <p:pic>
        <p:nvPicPr>
          <p:cNvPr id="9" name="object 9"/>
          <p:cNvPicPr/>
          <p:nvPr/>
        </p:nvPicPr>
        <p:blipFill>
          <a:blip r:embed="rId6" cstate="print"/>
          <a:stretch>
            <a:fillRect/>
          </a:stretch>
        </p:blipFill>
        <p:spPr>
          <a:xfrm>
            <a:off x="4463665" y="2513123"/>
            <a:ext cx="1990750" cy="181176"/>
          </a:xfrm>
          <a:prstGeom prst="rect">
            <a:avLst/>
          </a:prstGeom>
        </p:spPr>
      </p:pic>
      <p:pic>
        <p:nvPicPr>
          <p:cNvPr id="10" name="object 10"/>
          <p:cNvPicPr/>
          <p:nvPr/>
        </p:nvPicPr>
        <p:blipFill>
          <a:blip r:embed="rId7" cstate="print"/>
          <a:stretch>
            <a:fillRect/>
          </a:stretch>
        </p:blipFill>
        <p:spPr>
          <a:xfrm>
            <a:off x="6574031" y="2514725"/>
            <a:ext cx="140223" cy="136272"/>
          </a:xfrm>
          <a:prstGeom prst="rect">
            <a:avLst/>
          </a:prstGeom>
        </p:spPr>
      </p:pic>
      <p:grpSp>
        <p:nvGrpSpPr>
          <p:cNvPr id="11" name="object 11"/>
          <p:cNvGrpSpPr/>
          <p:nvPr/>
        </p:nvGrpSpPr>
        <p:grpSpPr>
          <a:xfrm>
            <a:off x="2122051" y="2758409"/>
            <a:ext cx="2966720" cy="387985"/>
            <a:chOff x="2122051" y="2758409"/>
            <a:chExt cx="2966720" cy="387985"/>
          </a:xfrm>
        </p:grpSpPr>
        <p:pic>
          <p:nvPicPr>
            <p:cNvPr id="12" name="object 12"/>
            <p:cNvPicPr/>
            <p:nvPr/>
          </p:nvPicPr>
          <p:blipFill>
            <a:blip r:embed="rId8" cstate="print"/>
            <a:stretch>
              <a:fillRect/>
            </a:stretch>
          </p:blipFill>
          <p:spPr>
            <a:xfrm>
              <a:off x="4855654" y="2758409"/>
              <a:ext cx="232643" cy="141100"/>
            </a:xfrm>
            <a:prstGeom prst="rect">
              <a:avLst/>
            </a:prstGeom>
          </p:spPr>
        </p:pic>
        <p:pic>
          <p:nvPicPr>
            <p:cNvPr id="13" name="object 13"/>
            <p:cNvPicPr/>
            <p:nvPr/>
          </p:nvPicPr>
          <p:blipFill>
            <a:blip r:embed="rId9" cstate="print"/>
            <a:stretch>
              <a:fillRect/>
            </a:stretch>
          </p:blipFill>
          <p:spPr>
            <a:xfrm>
              <a:off x="2122051" y="2758409"/>
              <a:ext cx="2945637" cy="387988"/>
            </a:xfrm>
            <a:prstGeom prst="rect">
              <a:avLst/>
            </a:prstGeom>
          </p:spPr>
        </p:pic>
      </p:grpSp>
      <p:grpSp>
        <p:nvGrpSpPr>
          <p:cNvPr id="14" name="object 14"/>
          <p:cNvGrpSpPr/>
          <p:nvPr/>
        </p:nvGrpSpPr>
        <p:grpSpPr>
          <a:xfrm>
            <a:off x="5155435" y="2758409"/>
            <a:ext cx="1930400" cy="387985"/>
            <a:chOff x="5155435" y="2758409"/>
            <a:chExt cx="1930400" cy="387985"/>
          </a:xfrm>
        </p:grpSpPr>
        <p:pic>
          <p:nvPicPr>
            <p:cNvPr id="15" name="object 15"/>
            <p:cNvPicPr/>
            <p:nvPr/>
          </p:nvPicPr>
          <p:blipFill>
            <a:blip r:embed="rId10" cstate="print"/>
            <a:stretch>
              <a:fillRect/>
            </a:stretch>
          </p:blipFill>
          <p:spPr>
            <a:xfrm>
              <a:off x="5158622" y="2803313"/>
              <a:ext cx="81159" cy="96196"/>
            </a:xfrm>
            <a:prstGeom prst="rect">
              <a:avLst/>
            </a:prstGeom>
          </p:spPr>
        </p:pic>
        <p:pic>
          <p:nvPicPr>
            <p:cNvPr id="16" name="object 16"/>
            <p:cNvPicPr/>
            <p:nvPr/>
          </p:nvPicPr>
          <p:blipFill>
            <a:blip r:embed="rId11" cstate="print"/>
            <a:stretch>
              <a:fillRect/>
            </a:stretch>
          </p:blipFill>
          <p:spPr>
            <a:xfrm>
              <a:off x="6258315" y="2758409"/>
              <a:ext cx="283846" cy="141100"/>
            </a:xfrm>
            <a:prstGeom prst="rect">
              <a:avLst/>
            </a:prstGeom>
          </p:spPr>
        </p:pic>
        <p:pic>
          <p:nvPicPr>
            <p:cNvPr id="17" name="object 17"/>
            <p:cNvPicPr/>
            <p:nvPr/>
          </p:nvPicPr>
          <p:blipFill>
            <a:blip r:embed="rId10" cstate="print"/>
            <a:stretch>
              <a:fillRect/>
            </a:stretch>
          </p:blipFill>
          <p:spPr>
            <a:xfrm>
              <a:off x="6615460" y="2803313"/>
              <a:ext cx="81159" cy="96196"/>
            </a:xfrm>
            <a:prstGeom prst="rect">
              <a:avLst/>
            </a:prstGeom>
          </p:spPr>
        </p:pic>
        <p:pic>
          <p:nvPicPr>
            <p:cNvPr id="18" name="object 18"/>
            <p:cNvPicPr/>
            <p:nvPr/>
          </p:nvPicPr>
          <p:blipFill>
            <a:blip r:embed="rId12" cstate="print"/>
            <a:stretch>
              <a:fillRect/>
            </a:stretch>
          </p:blipFill>
          <p:spPr>
            <a:xfrm>
              <a:off x="6760358" y="2758409"/>
              <a:ext cx="310828" cy="141100"/>
            </a:xfrm>
            <a:prstGeom prst="rect">
              <a:avLst/>
            </a:prstGeom>
          </p:spPr>
        </p:pic>
        <p:pic>
          <p:nvPicPr>
            <p:cNvPr id="19" name="object 19"/>
            <p:cNvPicPr/>
            <p:nvPr/>
          </p:nvPicPr>
          <p:blipFill>
            <a:blip r:embed="rId13" cstate="print"/>
            <a:stretch>
              <a:fillRect/>
            </a:stretch>
          </p:blipFill>
          <p:spPr>
            <a:xfrm>
              <a:off x="5155435" y="2758409"/>
              <a:ext cx="1676734" cy="387988"/>
            </a:xfrm>
            <a:prstGeom prst="rect">
              <a:avLst/>
            </a:prstGeom>
          </p:spPr>
        </p:pic>
        <p:pic>
          <p:nvPicPr>
            <p:cNvPr id="20" name="object 20"/>
            <p:cNvPicPr/>
            <p:nvPr/>
          </p:nvPicPr>
          <p:blipFill>
            <a:blip r:embed="rId14" cstate="print"/>
            <a:stretch>
              <a:fillRect/>
            </a:stretch>
          </p:blipFill>
          <p:spPr>
            <a:xfrm>
              <a:off x="6911842" y="3003716"/>
              <a:ext cx="173792" cy="141078"/>
            </a:xfrm>
            <a:prstGeom prst="rect">
              <a:avLst/>
            </a:prstGeom>
          </p:spPr>
        </p:pic>
      </p:grpSp>
      <p:pic>
        <p:nvPicPr>
          <p:cNvPr id="21" name="object 21"/>
          <p:cNvPicPr/>
          <p:nvPr/>
        </p:nvPicPr>
        <p:blipFill>
          <a:blip r:embed="rId15" cstate="print"/>
          <a:stretch>
            <a:fillRect/>
          </a:stretch>
        </p:blipFill>
        <p:spPr>
          <a:xfrm>
            <a:off x="2123647" y="3249002"/>
            <a:ext cx="191282" cy="141078"/>
          </a:xfrm>
          <a:prstGeom prst="rect">
            <a:avLst/>
          </a:prstGeom>
        </p:spPr>
      </p:pic>
      <p:grpSp>
        <p:nvGrpSpPr>
          <p:cNvPr id="22" name="object 22"/>
          <p:cNvGrpSpPr/>
          <p:nvPr/>
        </p:nvGrpSpPr>
        <p:grpSpPr>
          <a:xfrm>
            <a:off x="2117271" y="3234561"/>
            <a:ext cx="4949825" cy="688340"/>
            <a:chOff x="2117271" y="3234561"/>
            <a:chExt cx="4949825" cy="688340"/>
          </a:xfrm>
        </p:grpSpPr>
        <p:pic>
          <p:nvPicPr>
            <p:cNvPr id="23" name="object 23"/>
            <p:cNvPicPr/>
            <p:nvPr/>
          </p:nvPicPr>
          <p:blipFill>
            <a:blip r:embed="rId16" cstate="print"/>
            <a:stretch>
              <a:fillRect/>
            </a:stretch>
          </p:blipFill>
          <p:spPr>
            <a:xfrm>
              <a:off x="3156526" y="3249002"/>
              <a:ext cx="867113" cy="141078"/>
            </a:xfrm>
            <a:prstGeom prst="rect">
              <a:avLst/>
            </a:prstGeom>
          </p:spPr>
        </p:pic>
        <p:pic>
          <p:nvPicPr>
            <p:cNvPr id="24" name="object 24"/>
            <p:cNvPicPr/>
            <p:nvPr/>
          </p:nvPicPr>
          <p:blipFill>
            <a:blip r:embed="rId17" cstate="print"/>
            <a:stretch>
              <a:fillRect/>
            </a:stretch>
          </p:blipFill>
          <p:spPr>
            <a:xfrm>
              <a:off x="4125641" y="3249002"/>
              <a:ext cx="358632" cy="141078"/>
            </a:xfrm>
            <a:prstGeom prst="rect">
              <a:avLst/>
            </a:prstGeom>
          </p:spPr>
        </p:pic>
        <p:pic>
          <p:nvPicPr>
            <p:cNvPr id="25" name="object 25"/>
            <p:cNvPicPr/>
            <p:nvPr/>
          </p:nvPicPr>
          <p:blipFill>
            <a:blip r:embed="rId18" cstate="print"/>
            <a:stretch>
              <a:fillRect/>
            </a:stretch>
          </p:blipFill>
          <p:spPr>
            <a:xfrm>
              <a:off x="4573507" y="3249002"/>
              <a:ext cx="302968" cy="141078"/>
            </a:xfrm>
            <a:prstGeom prst="rect">
              <a:avLst/>
            </a:prstGeom>
          </p:spPr>
        </p:pic>
        <p:pic>
          <p:nvPicPr>
            <p:cNvPr id="26" name="object 26"/>
            <p:cNvPicPr/>
            <p:nvPr/>
          </p:nvPicPr>
          <p:blipFill>
            <a:blip r:embed="rId19" cstate="print"/>
            <a:stretch>
              <a:fillRect/>
            </a:stretch>
          </p:blipFill>
          <p:spPr>
            <a:xfrm>
              <a:off x="2117271" y="3499094"/>
              <a:ext cx="259823" cy="136272"/>
            </a:xfrm>
            <a:prstGeom prst="rect">
              <a:avLst/>
            </a:prstGeom>
          </p:spPr>
        </p:pic>
        <p:pic>
          <p:nvPicPr>
            <p:cNvPr id="27" name="object 27"/>
            <p:cNvPicPr/>
            <p:nvPr/>
          </p:nvPicPr>
          <p:blipFill>
            <a:blip r:embed="rId20" cstate="print"/>
            <a:stretch>
              <a:fillRect/>
            </a:stretch>
          </p:blipFill>
          <p:spPr>
            <a:xfrm>
              <a:off x="4592628" y="3494288"/>
              <a:ext cx="240717" cy="141078"/>
            </a:xfrm>
            <a:prstGeom prst="rect">
              <a:avLst/>
            </a:prstGeom>
          </p:spPr>
        </p:pic>
        <p:pic>
          <p:nvPicPr>
            <p:cNvPr id="28" name="object 28"/>
            <p:cNvPicPr/>
            <p:nvPr/>
          </p:nvPicPr>
          <p:blipFill>
            <a:blip r:embed="rId21" cstate="print"/>
            <a:stretch>
              <a:fillRect/>
            </a:stretch>
          </p:blipFill>
          <p:spPr>
            <a:xfrm>
              <a:off x="2402590" y="3249002"/>
              <a:ext cx="2304766" cy="673333"/>
            </a:xfrm>
            <a:prstGeom prst="rect">
              <a:avLst/>
            </a:prstGeom>
          </p:spPr>
        </p:pic>
        <p:sp>
          <p:nvSpPr>
            <p:cNvPr id="29" name="object 29"/>
            <p:cNvSpPr/>
            <p:nvPr/>
          </p:nvSpPr>
          <p:spPr>
            <a:xfrm>
              <a:off x="6173965" y="3249002"/>
              <a:ext cx="887730" cy="142875"/>
            </a:xfrm>
            <a:custGeom>
              <a:avLst/>
              <a:gdLst/>
              <a:ahLst/>
              <a:cxnLst/>
              <a:rect l="l" t="t" r="r" b="b"/>
              <a:pathLst>
                <a:path w="887729" h="142875">
                  <a:moveTo>
                    <a:pt x="133845" y="104216"/>
                  </a:moveTo>
                  <a:lnTo>
                    <a:pt x="0" y="104216"/>
                  </a:lnTo>
                  <a:lnTo>
                    <a:pt x="0" y="112229"/>
                  </a:lnTo>
                  <a:lnTo>
                    <a:pt x="133845" y="112229"/>
                  </a:lnTo>
                  <a:lnTo>
                    <a:pt x="133845" y="104216"/>
                  </a:lnTo>
                  <a:close/>
                </a:path>
                <a:path w="887729" h="142875">
                  <a:moveTo>
                    <a:pt x="133845" y="64135"/>
                  </a:moveTo>
                  <a:lnTo>
                    <a:pt x="0" y="64135"/>
                  </a:lnTo>
                  <a:lnTo>
                    <a:pt x="0" y="72148"/>
                  </a:lnTo>
                  <a:lnTo>
                    <a:pt x="133845" y="72148"/>
                  </a:lnTo>
                  <a:lnTo>
                    <a:pt x="133845" y="64135"/>
                  </a:lnTo>
                  <a:close/>
                </a:path>
                <a:path w="887729" h="142875">
                  <a:moveTo>
                    <a:pt x="368185" y="1612"/>
                  </a:moveTo>
                  <a:lnTo>
                    <a:pt x="243687" y="1612"/>
                  </a:lnTo>
                  <a:lnTo>
                    <a:pt x="243687" y="4813"/>
                  </a:lnTo>
                  <a:lnTo>
                    <a:pt x="230936" y="41681"/>
                  </a:lnTo>
                  <a:lnTo>
                    <a:pt x="229450" y="44894"/>
                  </a:lnTo>
                  <a:lnTo>
                    <a:pt x="229450" y="46494"/>
                  </a:lnTo>
                  <a:lnTo>
                    <a:pt x="234124" y="46494"/>
                  </a:lnTo>
                  <a:lnTo>
                    <a:pt x="235826" y="43281"/>
                  </a:lnTo>
                  <a:lnTo>
                    <a:pt x="243459" y="24244"/>
                  </a:lnTo>
                  <a:lnTo>
                    <a:pt x="251739" y="13627"/>
                  </a:lnTo>
                  <a:lnTo>
                    <a:pt x="263639" y="9017"/>
                  </a:lnTo>
                  <a:lnTo>
                    <a:pt x="282143" y="8013"/>
                  </a:lnTo>
                  <a:lnTo>
                    <a:pt x="294894" y="8013"/>
                  </a:lnTo>
                  <a:lnTo>
                    <a:pt x="267703" y="123444"/>
                  </a:lnTo>
                  <a:lnTo>
                    <a:pt x="243687" y="133070"/>
                  </a:lnTo>
                  <a:lnTo>
                    <a:pt x="234124" y="133070"/>
                  </a:lnTo>
                  <a:lnTo>
                    <a:pt x="234124" y="139484"/>
                  </a:lnTo>
                  <a:lnTo>
                    <a:pt x="243687" y="139484"/>
                  </a:lnTo>
                  <a:lnTo>
                    <a:pt x="248577" y="137883"/>
                  </a:lnTo>
                  <a:lnTo>
                    <a:pt x="294894" y="137883"/>
                  </a:lnTo>
                  <a:lnTo>
                    <a:pt x="301269" y="139484"/>
                  </a:lnTo>
                  <a:lnTo>
                    <a:pt x="310832" y="139484"/>
                  </a:lnTo>
                  <a:lnTo>
                    <a:pt x="310832" y="137883"/>
                  </a:lnTo>
                  <a:lnTo>
                    <a:pt x="310832" y="133070"/>
                  </a:lnTo>
                  <a:lnTo>
                    <a:pt x="296379" y="133070"/>
                  </a:lnTo>
                  <a:lnTo>
                    <a:pt x="291706" y="131445"/>
                  </a:lnTo>
                  <a:lnTo>
                    <a:pt x="283629" y="131445"/>
                  </a:lnTo>
                  <a:lnTo>
                    <a:pt x="283629" y="123444"/>
                  </a:lnTo>
                  <a:lnTo>
                    <a:pt x="310832" y="16027"/>
                  </a:lnTo>
                  <a:lnTo>
                    <a:pt x="312318" y="9613"/>
                  </a:lnTo>
                  <a:lnTo>
                    <a:pt x="314007" y="8013"/>
                  </a:lnTo>
                  <a:lnTo>
                    <a:pt x="328244" y="8013"/>
                  </a:lnTo>
                  <a:lnTo>
                    <a:pt x="341782" y="8267"/>
                  </a:lnTo>
                  <a:lnTo>
                    <a:pt x="351243" y="10020"/>
                  </a:lnTo>
                  <a:lnTo>
                    <a:pt x="356806" y="14770"/>
                  </a:lnTo>
                  <a:lnTo>
                    <a:pt x="358635" y="24041"/>
                  </a:lnTo>
                  <a:lnTo>
                    <a:pt x="358635" y="27241"/>
                  </a:lnTo>
                  <a:lnTo>
                    <a:pt x="356933" y="35280"/>
                  </a:lnTo>
                  <a:lnTo>
                    <a:pt x="356933" y="41681"/>
                  </a:lnTo>
                  <a:lnTo>
                    <a:pt x="355447" y="43281"/>
                  </a:lnTo>
                  <a:lnTo>
                    <a:pt x="355447" y="44894"/>
                  </a:lnTo>
                  <a:lnTo>
                    <a:pt x="356933" y="46494"/>
                  </a:lnTo>
                  <a:lnTo>
                    <a:pt x="360121" y="46494"/>
                  </a:lnTo>
                  <a:lnTo>
                    <a:pt x="361823" y="44894"/>
                  </a:lnTo>
                  <a:lnTo>
                    <a:pt x="361823" y="41681"/>
                  </a:lnTo>
                  <a:lnTo>
                    <a:pt x="366280" y="8013"/>
                  </a:lnTo>
                  <a:lnTo>
                    <a:pt x="366496" y="6413"/>
                  </a:lnTo>
                  <a:lnTo>
                    <a:pt x="368185" y="3213"/>
                  </a:lnTo>
                  <a:lnTo>
                    <a:pt x="368185" y="1612"/>
                  </a:lnTo>
                  <a:close/>
                </a:path>
                <a:path w="887729" h="142875">
                  <a:moveTo>
                    <a:pt x="524344" y="117030"/>
                  </a:moveTo>
                  <a:lnTo>
                    <a:pt x="521157" y="117030"/>
                  </a:lnTo>
                  <a:lnTo>
                    <a:pt x="519468" y="118630"/>
                  </a:lnTo>
                  <a:lnTo>
                    <a:pt x="519468" y="120230"/>
                  </a:lnTo>
                  <a:lnTo>
                    <a:pt x="515188" y="129336"/>
                  </a:lnTo>
                  <a:lnTo>
                    <a:pt x="509981" y="135280"/>
                  </a:lnTo>
                  <a:lnTo>
                    <a:pt x="504736" y="138506"/>
                  </a:lnTo>
                  <a:lnTo>
                    <a:pt x="500341" y="139484"/>
                  </a:lnTo>
                  <a:lnTo>
                    <a:pt x="493966" y="139484"/>
                  </a:lnTo>
                  <a:lnTo>
                    <a:pt x="492480" y="134670"/>
                  </a:lnTo>
                  <a:lnTo>
                    <a:pt x="492480" y="120230"/>
                  </a:lnTo>
                  <a:lnTo>
                    <a:pt x="493966" y="109016"/>
                  </a:lnTo>
                  <a:lnTo>
                    <a:pt x="495668" y="102616"/>
                  </a:lnTo>
                  <a:lnTo>
                    <a:pt x="495668" y="92976"/>
                  </a:lnTo>
                  <a:lnTo>
                    <a:pt x="493572" y="83591"/>
                  </a:lnTo>
                  <a:lnTo>
                    <a:pt x="488492" y="76758"/>
                  </a:lnTo>
                  <a:lnTo>
                    <a:pt x="482384" y="72148"/>
                  </a:lnTo>
                  <a:lnTo>
                    <a:pt x="482219" y="72021"/>
                  </a:lnTo>
                  <a:lnTo>
                    <a:pt x="476542" y="68948"/>
                  </a:lnTo>
                  <a:lnTo>
                    <a:pt x="482206" y="67335"/>
                  </a:lnTo>
                  <a:lnTo>
                    <a:pt x="492213" y="64503"/>
                  </a:lnTo>
                  <a:lnTo>
                    <a:pt x="506577" y="56311"/>
                  </a:lnTo>
                  <a:lnTo>
                    <a:pt x="517093" y="44818"/>
                  </a:lnTo>
                  <a:lnTo>
                    <a:pt x="521157" y="30467"/>
                  </a:lnTo>
                  <a:lnTo>
                    <a:pt x="517982" y="18262"/>
                  </a:lnTo>
                  <a:lnTo>
                    <a:pt x="508977" y="8623"/>
                  </a:lnTo>
                  <a:lnTo>
                    <a:pt x="502043" y="5511"/>
                  </a:lnTo>
                  <a:lnTo>
                    <a:pt x="502043" y="25641"/>
                  </a:lnTo>
                  <a:lnTo>
                    <a:pt x="501421" y="32410"/>
                  </a:lnTo>
                  <a:lnTo>
                    <a:pt x="478878" y="63322"/>
                  </a:lnTo>
                  <a:lnTo>
                    <a:pt x="457428" y="67335"/>
                  </a:lnTo>
                  <a:lnTo>
                    <a:pt x="435114" y="67335"/>
                  </a:lnTo>
                  <a:lnTo>
                    <a:pt x="447865" y="14427"/>
                  </a:lnTo>
                  <a:lnTo>
                    <a:pt x="449351" y="9613"/>
                  </a:lnTo>
                  <a:lnTo>
                    <a:pt x="449351" y="6413"/>
                  </a:lnTo>
                  <a:lnTo>
                    <a:pt x="465289" y="6413"/>
                  </a:lnTo>
                  <a:lnTo>
                    <a:pt x="477126" y="6718"/>
                  </a:lnTo>
                  <a:lnTo>
                    <a:pt x="489077" y="8813"/>
                  </a:lnTo>
                  <a:lnTo>
                    <a:pt x="498335" y="14528"/>
                  </a:lnTo>
                  <a:lnTo>
                    <a:pt x="502043" y="25641"/>
                  </a:lnTo>
                  <a:lnTo>
                    <a:pt x="502043" y="5511"/>
                  </a:lnTo>
                  <a:lnTo>
                    <a:pt x="494893" y="2286"/>
                  </a:lnTo>
                  <a:lnTo>
                    <a:pt x="476542" y="0"/>
                  </a:lnTo>
                  <a:lnTo>
                    <a:pt x="412813" y="0"/>
                  </a:lnTo>
                  <a:lnTo>
                    <a:pt x="412813" y="6413"/>
                  </a:lnTo>
                  <a:lnTo>
                    <a:pt x="431927" y="6413"/>
                  </a:lnTo>
                  <a:lnTo>
                    <a:pt x="431901" y="14528"/>
                  </a:lnTo>
                  <a:lnTo>
                    <a:pt x="404736" y="123444"/>
                  </a:lnTo>
                  <a:lnTo>
                    <a:pt x="401548" y="131445"/>
                  </a:lnTo>
                  <a:lnTo>
                    <a:pt x="401548" y="133070"/>
                  </a:lnTo>
                  <a:lnTo>
                    <a:pt x="380936" y="133070"/>
                  </a:lnTo>
                  <a:lnTo>
                    <a:pt x="380936" y="139484"/>
                  </a:lnTo>
                  <a:lnTo>
                    <a:pt x="382422" y="139484"/>
                  </a:lnTo>
                  <a:lnTo>
                    <a:pt x="388442" y="139230"/>
                  </a:lnTo>
                  <a:lnTo>
                    <a:pt x="402856" y="138125"/>
                  </a:lnTo>
                  <a:lnTo>
                    <a:pt x="407924" y="137883"/>
                  </a:lnTo>
                  <a:lnTo>
                    <a:pt x="413931" y="138125"/>
                  </a:lnTo>
                  <a:lnTo>
                    <a:pt x="428358" y="139230"/>
                  </a:lnTo>
                  <a:lnTo>
                    <a:pt x="433412" y="139484"/>
                  </a:lnTo>
                  <a:lnTo>
                    <a:pt x="438302" y="139484"/>
                  </a:lnTo>
                  <a:lnTo>
                    <a:pt x="438302" y="137883"/>
                  </a:lnTo>
                  <a:lnTo>
                    <a:pt x="438302" y="133070"/>
                  </a:lnTo>
                  <a:lnTo>
                    <a:pt x="419176" y="133070"/>
                  </a:lnTo>
                  <a:lnTo>
                    <a:pt x="419176" y="126644"/>
                  </a:lnTo>
                  <a:lnTo>
                    <a:pt x="420662" y="125044"/>
                  </a:lnTo>
                  <a:lnTo>
                    <a:pt x="433412" y="72148"/>
                  </a:lnTo>
                  <a:lnTo>
                    <a:pt x="457428" y="72148"/>
                  </a:lnTo>
                  <a:lnTo>
                    <a:pt x="468972" y="74002"/>
                  </a:lnTo>
                  <a:lnTo>
                    <a:pt x="475754" y="78562"/>
                  </a:lnTo>
                  <a:lnTo>
                    <a:pt x="478929" y="84315"/>
                  </a:lnTo>
                  <a:lnTo>
                    <a:pt x="479729" y="89776"/>
                  </a:lnTo>
                  <a:lnTo>
                    <a:pt x="479729" y="92976"/>
                  </a:lnTo>
                  <a:lnTo>
                    <a:pt x="478028" y="99402"/>
                  </a:lnTo>
                  <a:lnTo>
                    <a:pt x="476542" y="104216"/>
                  </a:lnTo>
                  <a:lnTo>
                    <a:pt x="474840" y="109016"/>
                  </a:lnTo>
                  <a:lnTo>
                    <a:pt x="473354" y="117030"/>
                  </a:lnTo>
                  <a:lnTo>
                    <a:pt x="473354" y="121831"/>
                  </a:lnTo>
                  <a:lnTo>
                    <a:pt x="477126" y="133896"/>
                  </a:lnTo>
                  <a:lnTo>
                    <a:pt x="485660" y="140081"/>
                  </a:lnTo>
                  <a:lnTo>
                    <a:pt x="494779" y="142367"/>
                  </a:lnTo>
                  <a:lnTo>
                    <a:pt x="500341" y="142684"/>
                  </a:lnTo>
                  <a:lnTo>
                    <a:pt x="511530" y="139623"/>
                  </a:lnTo>
                  <a:lnTo>
                    <a:pt x="511683" y="139484"/>
                  </a:lnTo>
                  <a:lnTo>
                    <a:pt x="518960" y="132664"/>
                  </a:lnTo>
                  <a:lnTo>
                    <a:pt x="523074" y="125095"/>
                  </a:lnTo>
                  <a:lnTo>
                    <a:pt x="524344" y="120230"/>
                  </a:lnTo>
                  <a:lnTo>
                    <a:pt x="524344" y="117030"/>
                  </a:lnTo>
                  <a:close/>
                </a:path>
                <a:path w="887729" h="142875">
                  <a:moveTo>
                    <a:pt x="682205" y="0"/>
                  </a:moveTo>
                  <a:lnTo>
                    <a:pt x="634403" y="0"/>
                  </a:lnTo>
                  <a:lnTo>
                    <a:pt x="634403" y="6413"/>
                  </a:lnTo>
                  <a:lnTo>
                    <a:pt x="648639" y="6413"/>
                  </a:lnTo>
                  <a:lnTo>
                    <a:pt x="651827" y="11226"/>
                  </a:lnTo>
                  <a:lnTo>
                    <a:pt x="651827" y="16027"/>
                  </a:lnTo>
                  <a:lnTo>
                    <a:pt x="650341" y="19227"/>
                  </a:lnTo>
                  <a:lnTo>
                    <a:pt x="632701" y="91376"/>
                  </a:lnTo>
                  <a:lnTo>
                    <a:pt x="624319" y="110134"/>
                  </a:lnTo>
                  <a:lnTo>
                    <a:pt x="611987" y="124853"/>
                  </a:lnTo>
                  <a:lnTo>
                    <a:pt x="597268" y="134442"/>
                  </a:lnTo>
                  <a:lnTo>
                    <a:pt x="581710" y="137883"/>
                  </a:lnTo>
                  <a:lnTo>
                    <a:pt x="571868" y="136105"/>
                  </a:lnTo>
                  <a:lnTo>
                    <a:pt x="564286" y="130860"/>
                  </a:lnTo>
                  <a:lnTo>
                    <a:pt x="559422" y="122313"/>
                  </a:lnTo>
                  <a:lnTo>
                    <a:pt x="557707" y="110617"/>
                  </a:lnTo>
                  <a:lnTo>
                    <a:pt x="557707" y="104216"/>
                  </a:lnTo>
                  <a:lnTo>
                    <a:pt x="559409" y="94576"/>
                  </a:lnTo>
                  <a:lnTo>
                    <a:pt x="578523" y="16027"/>
                  </a:lnTo>
                  <a:lnTo>
                    <a:pt x="580009" y="8013"/>
                  </a:lnTo>
                  <a:lnTo>
                    <a:pt x="581710" y="6413"/>
                  </a:lnTo>
                  <a:lnTo>
                    <a:pt x="602322" y="6413"/>
                  </a:lnTo>
                  <a:lnTo>
                    <a:pt x="602322" y="0"/>
                  </a:lnTo>
                  <a:lnTo>
                    <a:pt x="543471" y="0"/>
                  </a:lnTo>
                  <a:lnTo>
                    <a:pt x="543471" y="6413"/>
                  </a:lnTo>
                  <a:lnTo>
                    <a:pt x="562597" y="6413"/>
                  </a:lnTo>
                  <a:lnTo>
                    <a:pt x="562597" y="11226"/>
                  </a:lnTo>
                  <a:lnTo>
                    <a:pt x="560895" y="19227"/>
                  </a:lnTo>
                  <a:lnTo>
                    <a:pt x="559409" y="24041"/>
                  </a:lnTo>
                  <a:lnTo>
                    <a:pt x="554520" y="41681"/>
                  </a:lnTo>
                  <a:lnTo>
                    <a:pt x="552170" y="52400"/>
                  </a:lnTo>
                  <a:lnTo>
                    <a:pt x="548436" y="68529"/>
                  </a:lnTo>
                  <a:lnTo>
                    <a:pt x="544982" y="84061"/>
                  </a:lnTo>
                  <a:lnTo>
                    <a:pt x="543471" y="92976"/>
                  </a:lnTo>
                  <a:lnTo>
                    <a:pt x="541769" y="97802"/>
                  </a:lnTo>
                  <a:lnTo>
                    <a:pt x="541769" y="104216"/>
                  </a:lnTo>
                  <a:lnTo>
                    <a:pt x="544868" y="121043"/>
                  </a:lnTo>
                  <a:lnTo>
                    <a:pt x="553377" y="133057"/>
                  </a:lnTo>
                  <a:lnTo>
                    <a:pt x="566064" y="140284"/>
                  </a:lnTo>
                  <a:lnTo>
                    <a:pt x="581710" y="142684"/>
                  </a:lnTo>
                  <a:lnTo>
                    <a:pt x="600329" y="138747"/>
                  </a:lnTo>
                  <a:lnTo>
                    <a:pt x="630377" y="112242"/>
                  </a:lnTo>
                  <a:lnTo>
                    <a:pt x="656717" y="20840"/>
                  </a:lnTo>
                  <a:lnTo>
                    <a:pt x="658342" y="15201"/>
                  </a:lnTo>
                  <a:lnTo>
                    <a:pt x="661809" y="10617"/>
                  </a:lnTo>
                  <a:lnTo>
                    <a:pt x="668299" y="7543"/>
                  </a:lnTo>
                  <a:lnTo>
                    <a:pt x="679018" y="6413"/>
                  </a:lnTo>
                  <a:lnTo>
                    <a:pt x="682205" y="6413"/>
                  </a:lnTo>
                  <a:lnTo>
                    <a:pt x="682205" y="0"/>
                  </a:lnTo>
                  <a:close/>
                </a:path>
                <a:path w="887729" h="142875">
                  <a:moveTo>
                    <a:pt x="844740" y="0"/>
                  </a:moveTo>
                  <a:lnTo>
                    <a:pt x="730008" y="0"/>
                  </a:lnTo>
                  <a:lnTo>
                    <a:pt x="730008" y="6413"/>
                  </a:lnTo>
                  <a:lnTo>
                    <a:pt x="749134" y="6413"/>
                  </a:lnTo>
                  <a:lnTo>
                    <a:pt x="749134" y="11226"/>
                  </a:lnTo>
                  <a:lnTo>
                    <a:pt x="747433" y="16027"/>
                  </a:lnTo>
                  <a:lnTo>
                    <a:pt x="720445" y="123444"/>
                  </a:lnTo>
                  <a:lnTo>
                    <a:pt x="718743" y="131445"/>
                  </a:lnTo>
                  <a:lnTo>
                    <a:pt x="718743" y="133070"/>
                  </a:lnTo>
                  <a:lnTo>
                    <a:pt x="696442" y="133070"/>
                  </a:lnTo>
                  <a:lnTo>
                    <a:pt x="696442" y="139484"/>
                  </a:lnTo>
                  <a:lnTo>
                    <a:pt x="812863" y="139484"/>
                  </a:lnTo>
                  <a:lnTo>
                    <a:pt x="812863" y="134670"/>
                  </a:lnTo>
                  <a:lnTo>
                    <a:pt x="831989" y="91376"/>
                  </a:lnTo>
                  <a:lnTo>
                    <a:pt x="831989" y="89776"/>
                  </a:lnTo>
                  <a:lnTo>
                    <a:pt x="833475" y="89776"/>
                  </a:lnTo>
                  <a:lnTo>
                    <a:pt x="833475" y="86563"/>
                  </a:lnTo>
                  <a:lnTo>
                    <a:pt x="828802" y="86563"/>
                  </a:lnTo>
                  <a:lnTo>
                    <a:pt x="828802" y="88163"/>
                  </a:lnTo>
                  <a:lnTo>
                    <a:pt x="818908" y="108038"/>
                  </a:lnTo>
                  <a:lnTo>
                    <a:pt x="808596" y="122047"/>
                  </a:lnTo>
                  <a:lnTo>
                    <a:pt x="794410" y="130340"/>
                  </a:lnTo>
                  <a:lnTo>
                    <a:pt x="772922" y="133070"/>
                  </a:lnTo>
                  <a:lnTo>
                    <a:pt x="739571" y="133070"/>
                  </a:lnTo>
                  <a:lnTo>
                    <a:pt x="736384" y="131445"/>
                  </a:lnTo>
                  <a:lnTo>
                    <a:pt x="736384" y="129844"/>
                  </a:lnTo>
                  <a:lnTo>
                    <a:pt x="737870" y="125044"/>
                  </a:lnTo>
                  <a:lnTo>
                    <a:pt x="750620" y="70548"/>
                  </a:lnTo>
                  <a:lnTo>
                    <a:pt x="788860" y="70548"/>
                  </a:lnTo>
                  <a:lnTo>
                    <a:pt x="788860" y="83362"/>
                  </a:lnTo>
                  <a:lnTo>
                    <a:pt x="787374" y="89776"/>
                  </a:lnTo>
                  <a:lnTo>
                    <a:pt x="785672" y="89776"/>
                  </a:lnTo>
                  <a:lnTo>
                    <a:pt x="785672" y="92976"/>
                  </a:lnTo>
                  <a:lnTo>
                    <a:pt x="787374" y="94576"/>
                  </a:lnTo>
                  <a:lnTo>
                    <a:pt x="790562" y="94576"/>
                  </a:lnTo>
                  <a:lnTo>
                    <a:pt x="790562" y="92976"/>
                  </a:lnTo>
                  <a:lnTo>
                    <a:pt x="792048" y="89776"/>
                  </a:lnTo>
                  <a:lnTo>
                    <a:pt x="796556" y="70548"/>
                  </a:lnTo>
                  <a:lnTo>
                    <a:pt x="798055" y="64135"/>
                  </a:lnTo>
                  <a:lnTo>
                    <a:pt x="803313" y="41681"/>
                  </a:lnTo>
                  <a:lnTo>
                    <a:pt x="801611" y="40081"/>
                  </a:lnTo>
                  <a:lnTo>
                    <a:pt x="798423" y="40081"/>
                  </a:lnTo>
                  <a:lnTo>
                    <a:pt x="798423" y="43281"/>
                  </a:lnTo>
                  <a:lnTo>
                    <a:pt x="794918" y="53301"/>
                  </a:lnTo>
                  <a:lnTo>
                    <a:pt x="790346" y="59715"/>
                  </a:lnTo>
                  <a:lnTo>
                    <a:pt x="783069" y="63131"/>
                  </a:lnTo>
                  <a:lnTo>
                    <a:pt x="771436" y="64135"/>
                  </a:lnTo>
                  <a:lnTo>
                    <a:pt x="752322" y="64135"/>
                  </a:lnTo>
                  <a:lnTo>
                    <a:pt x="765060" y="14427"/>
                  </a:lnTo>
                  <a:lnTo>
                    <a:pt x="766559" y="8013"/>
                  </a:lnTo>
                  <a:lnTo>
                    <a:pt x="766559" y="6413"/>
                  </a:lnTo>
                  <a:lnTo>
                    <a:pt x="804799" y="6413"/>
                  </a:lnTo>
                  <a:lnTo>
                    <a:pt x="819670" y="7670"/>
                  </a:lnTo>
                  <a:lnTo>
                    <a:pt x="828992" y="11620"/>
                  </a:lnTo>
                  <a:lnTo>
                    <a:pt x="833805" y="18592"/>
                  </a:lnTo>
                  <a:lnTo>
                    <a:pt x="835177" y="28867"/>
                  </a:lnTo>
                  <a:lnTo>
                    <a:pt x="835177" y="35280"/>
                  </a:lnTo>
                  <a:lnTo>
                    <a:pt x="833475" y="40081"/>
                  </a:lnTo>
                  <a:lnTo>
                    <a:pt x="833475" y="44894"/>
                  </a:lnTo>
                  <a:lnTo>
                    <a:pt x="835177" y="46494"/>
                  </a:lnTo>
                  <a:lnTo>
                    <a:pt x="838365" y="46494"/>
                  </a:lnTo>
                  <a:lnTo>
                    <a:pt x="838365" y="44894"/>
                  </a:lnTo>
                  <a:lnTo>
                    <a:pt x="839851" y="41681"/>
                  </a:lnTo>
                  <a:lnTo>
                    <a:pt x="843038" y="6413"/>
                  </a:lnTo>
                  <a:lnTo>
                    <a:pt x="844740" y="0"/>
                  </a:lnTo>
                  <a:close/>
                </a:path>
                <a:path w="887729" h="142875">
                  <a:moveTo>
                    <a:pt x="887653" y="123444"/>
                  </a:moveTo>
                  <a:lnTo>
                    <a:pt x="881278" y="118630"/>
                  </a:lnTo>
                  <a:lnTo>
                    <a:pt x="876604" y="118630"/>
                  </a:lnTo>
                  <a:lnTo>
                    <a:pt x="870229" y="118630"/>
                  </a:lnTo>
                  <a:lnTo>
                    <a:pt x="865352" y="123444"/>
                  </a:lnTo>
                  <a:lnTo>
                    <a:pt x="865352" y="136283"/>
                  </a:lnTo>
                  <a:lnTo>
                    <a:pt x="870229" y="141084"/>
                  </a:lnTo>
                  <a:lnTo>
                    <a:pt x="881278" y="141084"/>
                  </a:lnTo>
                  <a:lnTo>
                    <a:pt x="887653" y="136283"/>
                  </a:lnTo>
                  <a:lnTo>
                    <a:pt x="887653" y="12344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object 30"/>
            <p:cNvPicPr/>
            <p:nvPr/>
          </p:nvPicPr>
          <p:blipFill>
            <a:blip r:embed="rId22" cstate="print"/>
            <a:stretch>
              <a:fillRect/>
            </a:stretch>
          </p:blipFill>
          <p:spPr>
            <a:xfrm>
              <a:off x="4967195" y="3234561"/>
              <a:ext cx="1515902" cy="400806"/>
            </a:xfrm>
            <a:prstGeom prst="rect">
              <a:avLst/>
            </a:prstGeom>
          </p:spPr>
        </p:pic>
        <p:pic>
          <p:nvPicPr>
            <p:cNvPr id="31" name="object 31"/>
            <p:cNvPicPr/>
            <p:nvPr/>
          </p:nvPicPr>
          <p:blipFill>
            <a:blip r:embed="rId23" cstate="print"/>
            <a:stretch>
              <a:fillRect/>
            </a:stretch>
          </p:blipFill>
          <p:spPr>
            <a:xfrm>
              <a:off x="4916205" y="3515116"/>
              <a:ext cx="215222" cy="120250"/>
            </a:xfrm>
            <a:prstGeom prst="rect">
              <a:avLst/>
            </a:prstGeom>
          </p:spPr>
        </p:pic>
        <p:sp>
          <p:nvSpPr>
            <p:cNvPr id="32" name="object 32"/>
            <p:cNvSpPr/>
            <p:nvPr/>
          </p:nvSpPr>
          <p:spPr>
            <a:xfrm>
              <a:off x="6556388" y="3494290"/>
              <a:ext cx="510540" cy="182880"/>
            </a:xfrm>
            <a:custGeom>
              <a:avLst/>
              <a:gdLst/>
              <a:ahLst/>
              <a:cxnLst/>
              <a:rect l="l" t="t" r="r" b="b"/>
              <a:pathLst>
                <a:path w="510540" h="182879">
                  <a:moveTo>
                    <a:pt x="94119" y="88163"/>
                  </a:moveTo>
                  <a:lnTo>
                    <a:pt x="91567" y="71272"/>
                  </a:lnTo>
                  <a:lnTo>
                    <a:pt x="84607" y="57708"/>
                  </a:lnTo>
                  <a:lnTo>
                    <a:pt x="84505" y="57518"/>
                  </a:lnTo>
                  <a:lnTo>
                    <a:pt x="76492" y="50558"/>
                  </a:lnTo>
                  <a:lnTo>
                    <a:pt x="76492" y="96202"/>
                  </a:lnTo>
                  <a:lnTo>
                    <a:pt x="74777" y="111671"/>
                  </a:lnTo>
                  <a:lnTo>
                    <a:pt x="69926" y="123850"/>
                  </a:lnTo>
                  <a:lnTo>
                    <a:pt x="62420" y="131813"/>
                  </a:lnTo>
                  <a:lnTo>
                    <a:pt x="52692" y="134670"/>
                  </a:lnTo>
                  <a:lnTo>
                    <a:pt x="43129" y="134670"/>
                  </a:lnTo>
                  <a:lnTo>
                    <a:pt x="40881" y="133070"/>
                  </a:lnTo>
                  <a:lnTo>
                    <a:pt x="31877" y="126644"/>
                  </a:lnTo>
                  <a:lnTo>
                    <a:pt x="31877" y="65735"/>
                  </a:lnTo>
                  <a:lnTo>
                    <a:pt x="38608" y="60934"/>
                  </a:lnTo>
                  <a:lnTo>
                    <a:pt x="43129" y="57708"/>
                  </a:lnTo>
                  <a:lnTo>
                    <a:pt x="52692" y="57708"/>
                  </a:lnTo>
                  <a:lnTo>
                    <a:pt x="62420" y="60566"/>
                  </a:lnTo>
                  <a:lnTo>
                    <a:pt x="69926" y="68529"/>
                  </a:lnTo>
                  <a:lnTo>
                    <a:pt x="74777" y="80708"/>
                  </a:lnTo>
                  <a:lnTo>
                    <a:pt x="76492" y="96202"/>
                  </a:lnTo>
                  <a:lnTo>
                    <a:pt x="76492" y="50558"/>
                  </a:lnTo>
                  <a:lnTo>
                    <a:pt x="73863" y="48272"/>
                  </a:lnTo>
                  <a:lnTo>
                    <a:pt x="60553" y="44881"/>
                  </a:lnTo>
                  <a:lnTo>
                    <a:pt x="52552" y="45808"/>
                  </a:lnTo>
                  <a:lnTo>
                    <a:pt x="45097" y="48691"/>
                  </a:lnTo>
                  <a:lnTo>
                    <a:pt x="38201" y="53682"/>
                  </a:lnTo>
                  <a:lnTo>
                    <a:pt x="31877" y="60934"/>
                  </a:lnTo>
                  <a:lnTo>
                    <a:pt x="31877" y="46494"/>
                  </a:lnTo>
                  <a:lnTo>
                    <a:pt x="30391" y="44881"/>
                  </a:lnTo>
                  <a:lnTo>
                    <a:pt x="22580" y="48272"/>
                  </a:lnTo>
                  <a:lnTo>
                    <a:pt x="15963" y="51092"/>
                  </a:lnTo>
                  <a:lnTo>
                    <a:pt x="9232" y="53682"/>
                  </a:lnTo>
                  <a:lnTo>
                    <a:pt x="1701" y="56108"/>
                  </a:lnTo>
                  <a:lnTo>
                    <a:pt x="1701" y="59309"/>
                  </a:lnTo>
                  <a:lnTo>
                    <a:pt x="12750" y="59309"/>
                  </a:lnTo>
                  <a:lnTo>
                    <a:pt x="14452" y="60934"/>
                  </a:lnTo>
                  <a:lnTo>
                    <a:pt x="14452" y="176352"/>
                  </a:lnTo>
                  <a:lnTo>
                    <a:pt x="12750" y="177952"/>
                  </a:lnTo>
                  <a:lnTo>
                    <a:pt x="0" y="179552"/>
                  </a:lnTo>
                  <a:lnTo>
                    <a:pt x="0" y="182765"/>
                  </a:lnTo>
                  <a:lnTo>
                    <a:pt x="49504" y="182765"/>
                  </a:lnTo>
                  <a:lnTo>
                    <a:pt x="49504" y="179552"/>
                  </a:lnTo>
                  <a:lnTo>
                    <a:pt x="35064" y="179552"/>
                  </a:lnTo>
                  <a:lnTo>
                    <a:pt x="31877" y="176352"/>
                  </a:lnTo>
                  <a:lnTo>
                    <a:pt x="31877" y="133070"/>
                  </a:lnTo>
                  <a:lnTo>
                    <a:pt x="38239" y="139484"/>
                  </a:lnTo>
                  <a:lnTo>
                    <a:pt x="43129" y="141084"/>
                  </a:lnTo>
                  <a:lnTo>
                    <a:pt x="52692" y="141084"/>
                  </a:lnTo>
                  <a:lnTo>
                    <a:pt x="69202" y="137096"/>
                  </a:lnTo>
                  <a:lnTo>
                    <a:pt x="72085" y="134670"/>
                  </a:lnTo>
                  <a:lnTo>
                    <a:pt x="82334" y="126047"/>
                  </a:lnTo>
                  <a:lnTo>
                    <a:pt x="90995" y="109283"/>
                  </a:lnTo>
                  <a:lnTo>
                    <a:pt x="94119" y="88163"/>
                  </a:lnTo>
                  <a:close/>
                </a:path>
                <a:path w="510540" h="182879">
                  <a:moveTo>
                    <a:pt x="168910" y="49695"/>
                  </a:moveTo>
                  <a:lnTo>
                    <a:pt x="164236" y="44881"/>
                  </a:lnTo>
                  <a:lnTo>
                    <a:pt x="157861" y="44881"/>
                  </a:lnTo>
                  <a:lnTo>
                    <a:pt x="152044" y="45859"/>
                  </a:lnTo>
                  <a:lnTo>
                    <a:pt x="146418" y="49098"/>
                  </a:lnTo>
                  <a:lnTo>
                    <a:pt x="140500" y="55029"/>
                  </a:lnTo>
                  <a:lnTo>
                    <a:pt x="133858" y="64135"/>
                  </a:lnTo>
                  <a:lnTo>
                    <a:pt x="133858" y="46494"/>
                  </a:lnTo>
                  <a:lnTo>
                    <a:pt x="132359" y="44881"/>
                  </a:lnTo>
                  <a:lnTo>
                    <a:pt x="124663" y="48221"/>
                  </a:lnTo>
                  <a:lnTo>
                    <a:pt x="117729" y="51092"/>
                  </a:lnTo>
                  <a:lnTo>
                    <a:pt x="110528" y="53670"/>
                  </a:lnTo>
                  <a:lnTo>
                    <a:pt x="101981" y="56108"/>
                  </a:lnTo>
                  <a:lnTo>
                    <a:pt x="101981" y="59309"/>
                  </a:lnTo>
                  <a:lnTo>
                    <a:pt x="114731" y="59309"/>
                  </a:lnTo>
                  <a:lnTo>
                    <a:pt x="116433" y="62534"/>
                  </a:lnTo>
                  <a:lnTo>
                    <a:pt x="116433" y="131470"/>
                  </a:lnTo>
                  <a:lnTo>
                    <a:pt x="114731" y="133070"/>
                  </a:lnTo>
                  <a:lnTo>
                    <a:pt x="101981" y="136271"/>
                  </a:lnTo>
                  <a:lnTo>
                    <a:pt x="101981" y="139484"/>
                  </a:lnTo>
                  <a:lnTo>
                    <a:pt x="151485" y="139484"/>
                  </a:lnTo>
                  <a:lnTo>
                    <a:pt x="151485" y="136271"/>
                  </a:lnTo>
                  <a:lnTo>
                    <a:pt x="137045" y="134670"/>
                  </a:lnTo>
                  <a:lnTo>
                    <a:pt x="133858" y="133070"/>
                  </a:lnTo>
                  <a:lnTo>
                    <a:pt x="133858" y="68935"/>
                  </a:lnTo>
                  <a:lnTo>
                    <a:pt x="137312" y="64135"/>
                  </a:lnTo>
                  <a:lnTo>
                    <a:pt x="141922" y="57708"/>
                  </a:lnTo>
                  <a:lnTo>
                    <a:pt x="148297" y="57708"/>
                  </a:lnTo>
                  <a:lnTo>
                    <a:pt x="151485" y="59309"/>
                  </a:lnTo>
                  <a:lnTo>
                    <a:pt x="152971" y="60934"/>
                  </a:lnTo>
                  <a:lnTo>
                    <a:pt x="156159" y="64135"/>
                  </a:lnTo>
                  <a:lnTo>
                    <a:pt x="157861" y="65735"/>
                  </a:lnTo>
                  <a:lnTo>
                    <a:pt x="165722" y="65735"/>
                  </a:lnTo>
                  <a:lnTo>
                    <a:pt x="168910" y="62534"/>
                  </a:lnTo>
                  <a:lnTo>
                    <a:pt x="168910" y="57708"/>
                  </a:lnTo>
                  <a:lnTo>
                    <a:pt x="168910" y="49695"/>
                  </a:lnTo>
                  <a:close/>
                </a:path>
                <a:path w="510540" h="182879">
                  <a:moveTo>
                    <a:pt x="264731" y="91376"/>
                  </a:moveTo>
                  <a:lnTo>
                    <a:pt x="261340" y="72618"/>
                  </a:lnTo>
                  <a:lnTo>
                    <a:pt x="251955" y="57912"/>
                  </a:lnTo>
                  <a:lnTo>
                    <a:pt x="245605" y="53632"/>
                  </a:lnTo>
                  <a:lnTo>
                    <a:pt x="245605" y="97802"/>
                  </a:lnTo>
                  <a:lnTo>
                    <a:pt x="243890" y="113703"/>
                  </a:lnTo>
                  <a:lnTo>
                    <a:pt x="239026" y="125247"/>
                  </a:lnTo>
                  <a:lnTo>
                    <a:pt x="231444" y="132295"/>
                  </a:lnTo>
                  <a:lnTo>
                    <a:pt x="221602" y="134670"/>
                  </a:lnTo>
                  <a:lnTo>
                    <a:pt x="213525" y="134670"/>
                  </a:lnTo>
                  <a:lnTo>
                    <a:pt x="205663" y="129870"/>
                  </a:lnTo>
                  <a:lnTo>
                    <a:pt x="202476" y="121831"/>
                  </a:lnTo>
                  <a:lnTo>
                    <a:pt x="198297" y="113804"/>
                  </a:lnTo>
                  <a:lnTo>
                    <a:pt x="195313" y="104406"/>
                  </a:lnTo>
                  <a:lnTo>
                    <a:pt x="193509" y="94107"/>
                  </a:lnTo>
                  <a:lnTo>
                    <a:pt x="192913" y="83362"/>
                  </a:lnTo>
                  <a:lnTo>
                    <a:pt x="194627" y="70243"/>
                  </a:lnTo>
                  <a:lnTo>
                    <a:pt x="199478" y="60121"/>
                  </a:lnTo>
                  <a:lnTo>
                    <a:pt x="206984" y="53606"/>
                  </a:lnTo>
                  <a:lnTo>
                    <a:pt x="216712" y="51295"/>
                  </a:lnTo>
                  <a:lnTo>
                    <a:pt x="228663" y="54724"/>
                  </a:lnTo>
                  <a:lnTo>
                    <a:pt x="237769" y="64325"/>
                  </a:lnTo>
                  <a:lnTo>
                    <a:pt x="243573" y="79032"/>
                  </a:lnTo>
                  <a:lnTo>
                    <a:pt x="245605" y="97802"/>
                  </a:lnTo>
                  <a:lnTo>
                    <a:pt x="245605" y="53632"/>
                  </a:lnTo>
                  <a:lnTo>
                    <a:pt x="242150" y="51295"/>
                  </a:lnTo>
                  <a:lnTo>
                    <a:pt x="237744" y="48323"/>
                  </a:lnTo>
                  <a:lnTo>
                    <a:pt x="219900" y="44881"/>
                  </a:lnTo>
                  <a:lnTo>
                    <a:pt x="201549" y="48564"/>
                  </a:lnTo>
                  <a:lnTo>
                    <a:pt x="187477" y="58712"/>
                  </a:lnTo>
                  <a:lnTo>
                    <a:pt x="178460" y="73964"/>
                  </a:lnTo>
                  <a:lnTo>
                    <a:pt x="175285" y="92976"/>
                  </a:lnTo>
                  <a:lnTo>
                    <a:pt x="178435" y="111988"/>
                  </a:lnTo>
                  <a:lnTo>
                    <a:pt x="187286" y="127254"/>
                  </a:lnTo>
                  <a:lnTo>
                    <a:pt x="200914" y="137401"/>
                  </a:lnTo>
                  <a:lnTo>
                    <a:pt x="218414" y="141084"/>
                  </a:lnTo>
                  <a:lnTo>
                    <a:pt x="236410" y="137375"/>
                  </a:lnTo>
                  <a:lnTo>
                    <a:pt x="240258" y="134670"/>
                  </a:lnTo>
                  <a:lnTo>
                    <a:pt x="251129" y="127050"/>
                  </a:lnTo>
                  <a:lnTo>
                    <a:pt x="261073" y="111315"/>
                  </a:lnTo>
                  <a:lnTo>
                    <a:pt x="264731" y="91376"/>
                  </a:lnTo>
                  <a:close/>
                </a:path>
                <a:path w="510540" h="182879">
                  <a:moveTo>
                    <a:pt x="365010" y="91376"/>
                  </a:moveTo>
                  <a:lnTo>
                    <a:pt x="361861" y="72618"/>
                  </a:lnTo>
                  <a:lnTo>
                    <a:pt x="352894" y="57912"/>
                  </a:lnTo>
                  <a:lnTo>
                    <a:pt x="347586" y="54292"/>
                  </a:lnTo>
                  <a:lnTo>
                    <a:pt x="347586" y="97802"/>
                  </a:lnTo>
                  <a:lnTo>
                    <a:pt x="345871" y="113703"/>
                  </a:lnTo>
                  <a:lnTo>
                    <a:pt x="341007" y="125247"/>
                  </a:lnTo>
                  <a:lnTo>
                    <a:pt x="333425" y="132295"/>
                  </a:lnTo>
                  <a:lnTo>
                    <a:pt x="323583" y="134670"/>
                  </a:lnTo>
                  <a:lnTo>
                    <a:pt x="315722" y="134670"/>
                  </a:lnTo>
                  <a:lnTo>
                    <a:pt x="295478" y="94107"/>
                  </a:lnTo>
                  <a:lnTo>
                    <a:pt x="294894" y="83362"/>
                  </a:lnTo>
                  <a:lnTo>
                    <a:pt x="296621" y="70243"/>
                  </a:lnTo>
                  <a:lnTo>
                    <a:pt x="301485" y="60121"/>
                  </a:lnTo>
                  <a:lnTo>
                    <a:pt x="309054" y="53606"/>
                  </a:lnTo>
                  <a:lnTo>
                    <a:pt x="318909" y="51295"/>
                  </a:lnTo>
                  <a:lnTo>
                    <a:pt x="330733" y="54724"/>
                  </a:lnTo>
                  <a:lnTo>
                    <a:pt x="339775" y="64325"/>
                  </a:lnTo>
                  <a:lnTo>
                    <a:pt x="345554" y="79032"/>
                  </a:lnTo>
                  <a:lnTo>
                    <a:pt x="347586" y="97802"/>
                  </a:lnTo>
                  <a:lnTo>
                    <a:pt x="347586" y="54292"/>
                  </a:lnTo>
                  <a:lnTo>
                    <a:pt x="343192" y="51295"/>
                  </a:lnTo>
                  <a:lnTo>
                    <a:pt x="338836" y="48323"/>
                  </a:lnTo>
                  <a:lnTo>
                    <a:pt x="320395" y="44881"/>
                  </a:lnTo>
                  <a:lnTo>
                    <a:pt x="302666" y="48564"/>
                  </a:lnTo>
                  <a:lnTo>
                    <a:pt x="288518" y="58712"/>
                  </a:lnTo>
                  <a:lnTo>
                    <a:pt x="279158" y="73964"/>
                  </a:lnTo>
                  <a:lnTo>
                    <a:pt x="275780" y="92976"/>
                  </a:lnTo>
                  <a:lnTo>
                    <a:pt x="279158" y="111988"/>
                  </a:lnTo>
                  <a:lnTo>
                    <a:pt x="288518" y="127254"/>
                  </a:lnTo>
                  <a:lnTo>
                    <a:pt x="302666" y="137401"/>
                  </a:lnTo>
                  <a:lnTo>
                    <a:pt x="320395" y="141084"/>
                  </a:lnTo>
                  <a:lnTo>
                    <a:pt x="338124" y="137375"/>
                  </a:lnTo>
                  <a:lnTo>
                    <a:pt x="341820" y="134670"/>
                  </a:lnTo>
                  <a:lnTo>
                    <a:pt x="352259" y="127050"/>
                  </a:lnTo>
                  <a:lnTo>
                    <a:pt x="361619" y="111315"/>
                  </a:lnTo>
                  <a:lnTo>
                    <a:pt x="365010" y="91376"/>
                  </a:lnTo>
                  <a:close/>
                </a:path>
                <a:path w="510540" h="182879">
                  <a:moveTo>
                    <a:pt x="449567" y="4813"/>
                  </a:moveTo>
                  <a:lnTo>
                    <a:pt x="441490" y="0"/>
                  </a:lnTo>
                  <a:lnTo>
                    <a:pt x="428752" y="0"/>
                  </a:lnTo>
                  <a:lnTo>
                    <a:pt x="397103" y="21259"/>
                  </a:lnTo>
                  <a:lnTo>
                    <a:pt x="393687" y="48094"/>
                  </a:lnTo>
                  <a:lnTo>
                    <a:pt x="376275" y="48094"/>
                  </a:lnTo>
                  <a:lnTo>
                    <a:pt x="376275" y="54495"/>
                  </a:lnTo>
                  <a:lnTo>
                    <a:pt x="393687" y="54495"/>
                  </a:lnTo>
                  <a:lnTo>
                    <a:pt x="393687" y="133070"/>
                  </a:lnTo>
                  <a:lnTo>
                    <a:pt x="390499" y="134670"/>
                  </a:lnTo>
                  <a:lnTo>
                    <a:pt x="376275" y="136271"/>
                  </a:lnTo>
                  <a:lnTo>
                    <a:pt x="376275" y="139484"/>
                  </a:lnTo>
                  <a:lnTo>
                    <a:pt x="428752" y="139484"/>
                  </a:lnTo>
                  <a:lnTo>
                    <a:pt x="428752" y="136271"/>
                  </a:lnTo>
                  <a:lnTo>
                    <a:pt x="419036" y="134874"/>
                  </a:lnTo>
                  <a:lnTo>
                    <a:pt x="413207" y="132270"/>
                  </a:lnTo>
                  <a:lnTo>
                    <a:pt x="410375" y="127254"/>
                  </a:lnTo>
                  <a:lnTo>
                    <a:pt x="409625" y="118630"/>
                  </a:lnTo>
                  <a:lnTo>
                    <a:pt x="409625" y="54495"/>
                  </a:lnTo>
                  <a:lnTo>
                    <a:pt x="435127" y="54495"/>
                  </a:lnTo>
                  <a:lnTo>
                    <a:pt x="435127" y="48094"/>
                  </a:lnTo>
                  <a:lnTo>
                    <a:pt x="409625" y="48094"/>
                  </a:lnTo>
                  <a:lnTo>
                    <a:pt x="409625" y="11214"/>
                  </a:lnTo>
                  <a:lnTo>
                    <a:pt x="414515" y="6413"/>
                  </a:lnTo>
                  <a:lnTo>
                    <a:pt x="425564" y="6413"/>
                  </a:lnTo>
                  <a:lnTo>
                    <a:pt x="428752" y="8013"/>
                  </a:lnTo>
                  <a:lnTo>
                    <a:pt x="431939" y="14427"/>
                  </a:lnTo>
                  <a:lnTo>
                    <a:pt x="435127" y="19227"/>
                  </a:lnTo>
                  <a:lnTo>
                    <a:pt x="438302" y="20828"/>
                  </a:lnTo>
                  <a:lnTo>
                    <a:pt x="446379" y="20828"/>
                  </a:lnTo>
                  <a:lnTo>
                    <a:pt x="449567" y="17627"/>
                  </a:lnTo>
                  <a:lnTo>
                    <a:pt x="449567" y="4813"/>
                  </a:lnTo>
                  <a:close/>
                </a:path>
                <a:path w="510540" h="182879">
                  <a:moveTo>
                    <a:pt x="510120" y="115430"/>
                  </a:moveTo>
                  <a:lnTo>
                    <a:pt x="471881" y="78549"/>
                  </a:lnTo>
                  <a:lnTo>
                    <a:pt x="465505" y="73748"/>
                  </a:lnTo>
                  <a:lnTo>
                    <a:pt x="462318" y="68935"/>
                  </a:lnTo>
                  <a:lnTo>
                    <a:pt x="462318" y="56108"/>
                  </a:lnTo>
                  <a:lnTo>
                    <a:pt x="468693" y="49695"/>
                  </a:lnTo>
                  <a:lnTo>
                    <a:pt x="478256" y="49695"/>
                  </a:lnTo>
                  <a:lnTo>
                    <a:pt x="485711" y="51219"/>
                  </a:lnTo>
                  <a:lnTo>
                    <a:pt x="491718" y="55905"/>
                  </a:lnTo>
                  <a:lnTo>
                    <a:pt x="496570" y="63893"/>
                  </a:lnTo>
                  <a:lnTo>
                    <a:pt x="500557" y="75349"/>
                  </a:lnTo>
                  <a:lnTo>
                    <a:pt x="503745" y="75349"/>
                  </a:lnTo>
                  <a:lnTo>
                    <a:pt x="503745" y="48094"/>
                  </a:lnTo>
                  <a:lnTo>
                    <a:pt x="500557" y="48094"/>
                  </a:lnTo>
                  <a:lnTo>
                    <a:pt x="498856" y="49695"/>
                  </a:lnTo>
                  <a:lnTo>
                    <a:pt x="494182" y="49695"/>
                  </a:lnTo>
                  <a:lnTo>
                    <a:pt x="492480" y="48094"/>
                  </a:lnTo>
                  <a:lnTo>
                    <a:pt x="487807" y="46494"/>
                  </a:lnTo>
                  <a:lnTo>
                    <a:pt x="482930" y="44881"/>
                  </a:lnTo>
                  <a:lnTo>
                    <a:pt x="478256" y="44881"/>
                  </a:lnTo>
                  <a:lnTo>
                    <a:pt x="467042" y="46863"/>
                  </a:lnTo>
                  <a:lnTo>
                    <a:pt x="457936" y="52298"/>
                  </a:lnTo>
                  <a:lnTo>
                    <a:pt x="451815" y="60439"/>
                  </a:lnTo>
                  <a:lnTo>
                    <a:pt x="449567" y="70548"/>
                  </a:lnTo>
                  <a:lnTo>
                    <a:pt x="451040" y="78435"/>
                  </a:lnTo>
                  <a:lnTo>
                    <a:pt x="486117" y="107416"/>
                  </a:lnTo>
                  <a:lnTo>
                    <a:pt x="492480" y="110617"/>
                  </a:lnTo>
                  <a:lnTo>
                    <a:pt x="495668" y="115430"/>
                  </a:lnTo>
                  <a:lnTo>
                    <a:pt x="495668" y="131470"/>
                  </a:lnTo>
                  <a:lnTo>
                    <a:pt x="489292" y="136271"/>
                  </a:lnTo>
                  <a:lnTo>
                    <a:pt x="471881" y="136271"/>
                  </a:lnTo>
                  <a:lnTo>
                    <a:pt x="466991" y="134670"/>
                  </a:lnTo>
                  <a:lnTo>
                    <a:pt x="462318" y="129870"/>
                  </a:lnTo>
                  <a:lnTo>
                    <a:pt x="457428" y="125044"/>
                  </a:lnTo>
                  <a:lnTo>
                    <a:pt x="455942" y="120230"/>
                  </a:lnTo>
                  <a:lnTo>
                    <a:pt x="454240" y="107416"/>
                  </a:lnTo>
                  <a:lnTo>
                    <a:pt x="451053" y="107416"/>
                  </a:lnTo>
                  <a:lnTo>
                    <a:pt x="451053" y="139484"/>
                  </a:lnTo>
                  <a:lnTo>
                    <a:pt x="452755" y="139484"/>
                  </a:lnTo>
                  <a:lnTo>
                    <a:pt x="454240" y="137883"/>
                  </a:lnTo>
                  <a:lnTo>
                    <a:pt x="462318" y="137883"/>
                  </a:lnTo>
                  <a:lnTo>
                    <a:pt x="466991" y="139484"/>
                  </a:lnTo>
                  <a:lnTo>
                    <a:pt x="473367" y="141084"/>
                  </a:lnTo>
                  <a:lnTo>
                    <a:pt x="481431" y="141084"/>
                  </a:lnTo>
                  <a:lnTo>
                    <a:pt x="492645" y="139103"/>
                  </a:lnTo>
                  <a:lnTo>
                    <a:pt x="494703" y="137883"/>
                  </a:lnTo>
                  <a:lnTo>
                    <a:pt x="497382" y="136271"/>
                  </a:lnTo>
                  <a:lnTo>
                    <a:pt x="501751" y="133667"/>
                  </a:lnTo>
                  <a:lnTo>
                    <a:pt x="507873" y="125526"/>
                  </a:lnTo>
                  <a:lnTo>
                    <a:pt x="510120" y="11543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3" name="object 33"/>
            <p:cNvPicPr/>
            <p:nvPr/>
          </p:nvPicPr>
          <p:blipFill>
            <a:blip r:embed="rId24" cstate="print"/>
            <a:stretch>
              <a:fillRect/>
            </a:stretch>
          </p:blipFill>
          <p:spPr>
            <a:xfrm>
              <a:off x="2120458" y="3739574"/>
              <a:ext cx="232713" cy="141078"/>
            </a:xfrm>
            <a:prstGeom prst="rect">
              <a:avLst/>
            </a:prstGeom>
          </p:spPr>
        </p:pic>
        <p:pic>
          <p:nvPicPr>
            <p:cNvPr id="34" name="object 34"/>
            <p:cNvPicPr/>
            <p:nvPr/>
          </p:nvPicPr>
          <p:blipFill>
            <a:blip r:embed="rId25" cstate="print"/>
            <a:stretch>
              <a:fillRect/>
            </a:stretch>
          </p:blipFill>
          <p:spPr>
            <a:xfrm>
              <a:off x="4790429" y="3733165"/>
              <a:ext cx="138523" cy="145883"/>
            </a:xfrm>
            <a:prstGeom prst="rect">
              <a:avLst/>
            </a:prstGeom>
          </p:spPr>
        </p:pic>
        <p:sp>
          <p:nvSpPr>
            <p:cNvPr id="35" name="object 35"/>
            <p:cNvSpPr/>
            <p:nvPr/>
          </p:nvSpPr>
          <p:spPr>
            <a:xfrm>
              <a:off x="4952949" y="3739578"/>
              <a:ext cx="231775" cy="144780"/>
            </a:xfrm>
            <a:custGeom>
              <a:avLst/>
              <a:gdLst/>
              <a:ahLst/>
              <a:cxnLst/>
              <a:rect l="l" t="t" r="r" b="b"/>
              <a:pathLst>
                <a:path w="231775" h="144779">
                  <a:moveTo>
                    <a:pt x="20612" y="121843"/>
                  </a:moveTo>
                  <a:lnTo>
                    <a:pt x="15938" y="117030"/>
                  </a:lnTo>
                  <a:lnTo>
                    <a:pt x="4673" y="117030"/>
                  </a:lnTo>
                  <a:lnTo>
                    <a:pt x="0" y="121843"/>
                  </a:lnTo>
                  <a:lnTo>
                    <a:pt x="0" y="134670"/>
                  </a:lnTo>
                  <a:lnTo>
                    <a:pt x="4673" y="139471"/>
                  </a:lnTo>
                  <a:lnTo>
                    <a:pt x="15938" y="139471"/>
                  </a:lnTo>
                  <a:lnTo>
                    <a:pt x="20612" y="134670"/>
                  </a:lnTo>
                  <a:lnTo>
                    <a:pt x="20612" y="128257"/>
                  </a:lnTo>
                  <a:lnTo>
                    <a:pt x="20612" y="121843"/>
                  </a:lnTo>
                  <a:close/>
                </a:path>
                <a:path w="231775" h="144779">
                  <a:moveTo>
                    <a:pt x="191223" y="117030"/>
                  </a:moveTo>
                  <a:lnTo>
                    <a:pt x="188036" y="117030"/>
                  </a:lnTo>
                  <a:lnTo>
                    <a:pt x="186550" y="118630"/>
                  </a:lnTo>
                  <a:lnTo>
                    <a:pt x="186550" y="120243"/>
                  </a:lnTo>
                  <a:lnTo>
                    <a:pt x="182410" y="130009"/>
                  </a:lnTo>
                  <a:lnTo>
                    <a:pt x="177723" y="135864"/>
                  </a:lnTo>
                  <a:lnTo>
                    <a:pt x="173037" y="138722"/>
                  </a:lnTo>
                  <a:lnTo>
                    <a:pt x="168910" y="139471"/>
                  </a:lnTo>
                  <a:lnTo>
                    <a:pt x="161048" y="139471"/>
                  </a:lnTo>
                  <a:lnTo>
                    <a:pt x="161048" y="110617"/>
                  </a:lnTo>
                  <a:lnTo>
                    <a:pt x="162534" y="104203"/>
                  </a:lnTo>
                  <a:lnTo>
                    <a:pt x="162534" y="94589"/>
                  </a:lnTo>
                  <a:lnTo>
                    <a:pt x="160451" y="84289"/>
                  </a:lnTo>
                  <a:lnTo>
                    <a:pt x="155371" y="77152"/>
                  </a:lnTo>
                  <a:lnTo>
                    <a:pt x="149098" y="72720"/>
                  </a:lnTo>
                  <a:lnTo>
                    <a:pt x="147599" y="72148"/>
                  </a:lnTo>
                  <a:lnTo>
                    <a:pt x="143421" y="70535"/>
                  </a:lnTo>
                  <a:lnTo>
                    <a:pt x="183984" y="44843"/>
                  </a:lnTo>
                  <a:lnTo>
                    <a:pt x="188036" y="30467"/>
                  </a:lnTo>
                  <a:lnTo>
                    <a:pt x="184886" y="18262"/>
                  </a:lnTo>
                  <a:lnTo>
                    <a:pt x="175920" y="8610"/>
                  </a:lnTo>
                  <a:lnTo>
                    <a:pt x="170611" y="6223"/>
                  </a:lnTo>
                  <a:lnTo>
                    <a:pt x="170611" y="27254"/>
                  </a:lnTo>
                  <a:lnTo>
                    <a:pt x="169989" y="33337"/>
                  </a:lnTo>
                  <a:lnTo>
                    <a:pt x="146608" y="63525"/>
                  </a:lnTo>
                  <a:lnTo>
                    <a:pt x="124294" y="67335"/>
                  </a:lnTo>
                  <a:lnTo>
                    <a:pt x="101981" y="67335"/>
                  </a:lnTo>
                  <a:lnTo>
                    <a:pt x="114731" y="14427"/>
                  </a:lnTo>
                  <a:lnTo>
                    <a:pt x="116217" y="9613"/>
                  </a:lnTo>
                  <a:lnTo>
                    <a:pt x="116217" y="8013"/>
                  </a:lnTo>
                  <a:lnTo>
                    <a:pt x="121107" y="6413"/>
                  </a:lnTo>
                  <a:lnTo>
                    <a:pt x="132156" y="6413"/>
                  </a:lnTo>
                  <a:lnTo>
                    <a:pt x="144259" y="6731"/>
                  </a:lnTo>
                  <a:lnTo>
                    <a:pt x="156806" y="9017"/>
                  </a:lnTo>
                  <a:lnTo>
                    <a:pt x="166636" y="15201"/>
                  </a:lnTo>
                  <a:lnTo>
                    <a:pt x="170611" y="27254"/>
                  </a:lnTo>
                  <a:lnTo>
                    <a:pt x="170611" y="6223"/>
                  </a:lnTo>
                  <a:lnTo>
                    <a:pt x="161861" y="2286"/>
                  </a:lnTo>
                  <a:lnTo>
                    <a:pt x="143421" y="0"/>
                  </a:lnTo>
                  <a:lnTo>
                    <a:pt x="79679" y="0"/>
                  </a:lnTo>
                  <a:lnTo>
                    <a:pt x="79679" y="6413"/>
                  </a:lnTo>
                  <a:lnTo>
                    <a:pt x="93916" y="6413"/>
                  </a:lnTo>
                  <a:lnTo>
                    <a:pt x="97104" y="8013"/>
                  </a:lnTo>
                  <a:lnTo>
                    <a:pt x="98793" y="8013"/>
                  </a:lnTo>
                  <a:lnTo>
                    <a:pt x="98793" y="14427"/>
                  </a:lnTo>
                  <a:lnTo>
                    <a:pt x="71602" y="123444"/>
                  </a:lnTo>
                  <a:lnTo>
                    <a:pt x="68414" y="131457"/>
                  </a:lnTo>
                  <a:lnTo>
                    <a:pt x="68414" y="133057"/>
                  </a:lnTo>
                  <a:lnTo>
                    <a:pt x="47802" y="133057"/>
                  </a:lnTo>
                  <a:lnTo>
                    <a:pt x="47802" y="139471"/>
                  </a:lnTo>
                  <a:lnTo>
                    <a:pt x="50990" y="139471"/>
                  </a:lnTo>
                  <a:lnTo>
                    <a:pt x="56057" y="139230"/>
                  </a:lnTo>
                  <a:lnTo>
                    <a:pt x="70472" y="138125"/>
                  </a:lnTo>
                  <a:lnTo>
                    <a:pt x="76492" y="137871"/>
                  </a:lnTo>
                  <a:lnTo>
                    <a:pt x="81546" y="138125"/>
                  </a:lnTo>
                  <a:lnTo>
                    <a:pt x="95973" y="139230"/>
                  </a:lnTo>
                  <a:lnTo>
                    <a:pt x="101981" y="139471"/>
                  </a:lnTo>
                  <a:lnTo>
                    <a:pt x="105168" y="139471"/>
                  </a:lnTo>
                  <a:lnTo>
                    <a:pt x="105168" y="137871"/>
                  </a:lnTo>
                  <a:lnTo>
                    <a:pt x="105168" y="133057"/>
                  </a:lnTo>
                  <a:lnTo>
                    <a:pt x="86055" y="133057"/>
                  </a:lnTo>
                  <a:lnTo>
                    <a:pt x="86055" y="128257"/>
                  </a:lnTo>
                  <a:lnTo>
                    <a:pt x="87541" y="126644"/>
                  </a:lnTo>
                  <a:lnTo>
                    <a:pt x="87541" y="125044"/>
                  </a:lnTo>
                  <a:lnTo>
                    <a:pt x="100291" y="72148"/>
                  </a:lnTo>
                  <a:lnTo>
                    <a:pt x="124294" y="72148"/>
                  </a:lnTo>
                  <a:lnTo>
                    <a:pt x="135851" y="74002"/>
                  </a:lnTo>
                  <a:lnTo>
                    <a:pt x="142621" y="78562"/>
                  </a:lnTo>
                  <a:lnTo>
                    <a:pt x="145808" y="84315"/>
                  </a:lnTo>
                  <a:lnTo>
                    <a:pt x="146608" y="89776"/>
                  </a:lnTo>
                  <a:lnTo>
                    <a:pt x="146608" y="92989"/>
                  </a:lnTo>
                  <a:lnTo>
                    <a:pt x="144907" y="99402"/>
                  </a:lnTo>
                  <a:lnTo>
                    <a:pt x="143421" y="104203"/>
                  </a:lnTo>
                  <a:lnTo>
                    <a:pt x="141719" y="110617"/>
                  </a:lnTo>
                  <a:lnTo>
                    <a:pt x="140233" y="117030"/>
                  </a:lnTo>
                  <a:lnTo>
                    <a:pt x="140233" y="121843"/>
                  </a:lnTo>
                  <a:lnTo>
                    <a:pt x="144233" y="134823"/>
                  </a:lnTo>
                  <a:lnTo>
                    <a:pt x="153187" y="141478"/>
                  </a:lnTo>
                  <a:lnTo>
                    <a:pt x="162458" y="143941"/>
                  </a:lnTo>
                  <a:lnTo>
                    <a:pt x="167424" y="144284"/>
                  </a:lnTo>
                  <a:lnTo>
                    <a:pt x="178485" y="140982"/>
                  </a:lnTo>
                  <a:lnTo>
                    <a:pt x="179971" y="139471"/>
                  </a:lnTo>
                  <a:lnTo>
                    <a:pt x="185851" y="133464"/>
                  </a:lnTo>
                  <a:lnTo>
                    <a:pt x="189953" y="125349"/>
                  </a:lnTo>
                  <a:lnTo>
                    <a:pt x="191223" y="120243"/>
                  </a:lnTo>
                  <a:lnTo>
                    <a:pt x="191223" y="117030"/>
                  </a:lnTo>
                  <a:close/>
                </a:path>
                <a:path w="231775" h="144779">
                  <a:moveTo>
                    <a:pt x="231165" y="123444"/>
                  </a:moveTo>
                  <a:lnTo>
                    <a:pt x="226275" y="118630"/>
                  </a:lnTo>
                  <a:lnTo>
                    <a:pt x="219900" y="118630"/>
                  </a:lnTo>
                  <a:lnTo>
                    <a:pt x="213525" y="118630"/>
                  </a:lnTo>
                  <a:lnTo>
                    <a:pt x="208851" y="123444"/>
                  </a:lnTo>
                  <a:lnTo>
                    <a:pt x="208851" y="136271"/>
                  </a:lnTo>
                  <a:lnTo>
                    <a:pt x="213525" y="141084"/>
                  </a:lnTo>
                  <a:lnTo>
                    <a:pt x="226275" y="141084"/>
                  </a:lnTo>
                  <a:lnTo>
                    <a:pt x="231165" y="136271"/>
                  </a:lnTo>
                  <a:lnTo>
                    <a:pt x="231165" y="12344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6" name="object 36"/>
          <p:cNvGrpSpPr/>
          <p:nvPr/>
        </p:nvGrpSpPr>
        <p:grpSpPr>
          <a:xfrm>
            <a:off x="2486158" y="4455535"/>
            <a:ext cx="698500" cy="207010"/>
            <a:chOff x="2486158" y="4455535"/>
            <a:chExt cx="698500" cy="207010"/>
          </a:xfrm>
        </p:grpSpPr>
        <p:pic>
          <p:nvPicPr>
            <p:cNvPr id="37" name="object 37"/>
            <p:cNvPicPr/>
            <p:nvPr/>
          </p:nvPicPr>
          <p:blipFill>
            <a:blip r:embed="rId26" cstate="print"/>
            <a:stretch>
              <a:fillRect/>
            </a:stretch>
          </p:blipFill>
          <p:spPr>
            <a:xfrm>
              <a:off x="2486158" y="4473429"/>
              <a:ext cx="466899" cy="182161"/>
            </a:xfrm>
            <a:prstGeom prst="rect">
              <a:avLst/>
            </a:prstGeom>
          </p:spPr>
        </p:pic>
        <p:pic>
          <p:nvPicPr>
            <p:cNvPr id="38" name="object 38"/>
            <p:cNvPicPr/>
            <p:nvPr/>
          </p:nvPicPr>
          <p:blipFill>
            <a:blip r:embed="rId27" cstate="print"/>
            <a:stretch>
              <a:fillRect/>
            </a:stretch>
          </p:blipFill>
          <p:spPr>
            <a:xfrm>
              <a:off x="2981738" y="4455535"/>
              <a:ext cx="157780" cy="206567"/>
            </a:xfrm>
            <a:prstGeom prst="rect">
              <a:avLst/>
            </a:prstGeom>
          </p:spPr>
        </p:pic>
        <p:sp>
          <p:nvSpPr>
            <p:cNvPr id="39" name="object 39"/>
            <p:cNvSpPr/>
            <p:nvPr/>
          </p:nvSpPr>
          <p:spPr>
            <a:xfrm>
              <a:off x="3160231" y="4588905"/>
              <a:ext cx="24130" cy="62230"/>
            </a:xfrm>
            <a:custGeom>
              <a:avLst/>
              <a:gdLst/>
              <a:ahLst/>
              <a:cxnLst/>
              <a:rect l="l" t="t" r="r" b="b"/>
              <a:pathLst>
                <a:path w="24130" h="62229">
                  <a:moveTo>
                    <a:pt x="23532" y="19516"/>
                  </a:moveTo>
                  <a:lnTo>
                    <a:pt x="19119" y="19516"/>
                  </a:lnTo>
                  <a:lnTo>
                    <a:pt x="19119" y="22783"/>
                  </a:lnTo>
                  <a:lnTo>
                    <a:pt x="17775" y="33373"/>
                  </a:lnTo>
                  <a:lnTo>
                    <a:pt x="14339" y="42897"/>
                  </a:lnTo>
                  <a:lnTo>
                    <a:pt x="9709" y="50901"/>
                  </a:lnTo>
                  <a:lnTo>
                    <a:pt x="4779" y="56926"/>
                  </a:lnTo>
                  <a:lnTo>
                    <a:pt x="3186" y="58549"/>
                  </a:lnTo>
                  <a:lnTo>
                    <a:pt x="3186" y="61816"/>
                  </a:lnTo>
                  <a:lnTo>
                    <a:pt x="4779" y="61816"/>
                  </a:lnTo>
                  <a:lnTo>
                    <a:pt x="9111" y="58918"/>
                  </a:lnTo>
                  <a:lnTo>
                    <a:pt x="15534" y="50835"/>
                  </a:lnTo>
                  <a:lnTo>
                    <a:pt x="21360" y="38485"/>
                  </a:lnTo>
                  <a:lnTo>
                    <a:pt x="23899" y="22783"/>
                  </a:lnTo>
                  <a:lnTo>
                    <a:pt x="23532" y="19516"/>
                  </a:lnTo>
                  <a:close/>
                </a:path>
                <a:path w="24130" h="62229">
                  <a:moveTo>
                    <a:pt x="11153" y="0"/>
                  </a:moveTo>
                  <a:lnTo>
                    <a:pt x="3186" y="0"/>
                  </a:lnTo>
                  <a:lnTo>
                    <a:pt x="0" y="4889"/>
                  </a:lnTo>
                  <a:lnTo>
                    <a:pt x="0" y="16270"/>
                  </a:lnTo>
                  <a:lnTo>
                    <a:pt x="3186" y="22783"/>
                  </a:lnTo>
                  <a:lnTo>
                    <a:pt x="12746" y="22783"/>
                  </a:lnTo>
                  <a:lnTo>
                    <a:pt x="15933" y="21139"/>
                  </a:lnTo>
                  <a:lnTo>
                    <a:pt x="17526" y="19516"/>
                  </a:lnTo>
                  <a:lnTo>
                    <a:pt x="23532" y="19516"/>
                  </a:lnTo>
                  <a:lnTo>
                    <a:pt x="22804" y="13044"/>
                  </a:lnTo>
                  <a:lnTo>
                    <a:pt x="19916" y="5898"/>
                  </a:lnTo>
                  <a:lnTo>
                    <a:pt x="15833" y="1500"/>
                  </a:lnTo>
                  <a:lnTo>
                    <a:pt x="1115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0" name="object 40"/>
          <p:cNvGrpSpPr/>
          <p:nvPr/>
        </p:nvGrpSpPr>
        <p:grpSpPr>
          <a:xfrm>
            <a:off x="3239897" y="4463671"/>
            <a:ext cx="398780" cy="187325"/>
            <a:chOff x="3239897" y="4463671"/>
            <a:chExt cx="398780" cy="187325"/>
          </a:xfrm>
        </p:grpSpPr>
        <p:pic>
          <p:nvPicPr>
            <p:cNvPr id="41" name="object 41"/>
            <p:cNvPicPr/>
            <p:nvPr/>
          </p:nvPicPr>
          <p:blipFill>
            <a:blip r:embed="rId28" cstate="print"/>
            <a:stretch>
              <a:fillRect/>
            </a:stretch>
          </p:blipFill>
          <p:spPr>
            <a:xfrm>
              <a:off x="3239897" y="4463671"/>
              <a:ext cx="138639" cy="148018"/>
            </a:xfrm>
            <a:prstGeom prst="rect">
              <a:avLst/>
            </a:prstGeom>
          </p:spPr>
        </p:pic>
        <p:sp>
          <p:nvSpPr>
            <p:cNvPr id="42" name="object 42"/>
            <p:cNvSpPr/>
            <p:nvPr/>
          </p:nvSpPr>
          <p:spPr>
            <a:xfrm>
              <a:off x="3402436" y="4588905"/>
              <a:ext cx="22860" cy="22860"/>
            </a:xfrm>
            <a:custGeom>
              <a:avLst/>
              <a:gdLst/>
              <a:ahLst/>
              <a:cxnLst/>
              <a:rect l="l" t="t" r="r" b="b"/>
              <a:pathLst>
                <a:path w="22860" h="22860">
                  <a:moveTo>
                    <a:pt x="17526" y="0"/>
                  </a:moveTo>
                  <a:lnTo>
                    <a:pt x="4779" y="0"/>
                  </a:lnTo>
                  <a:lnTo>
                    <a:pt x="0" y="4889"/>
                  </a:lnTo>
                  <a:lnTo>
                    <a:pt x="0" y="17893"/>
                  </a:lnTo>
                  <a:lnTo>
                    <a:pt x="4779" y="22783"/>
                  </a:lnTo>
                  <a:lnTo>
                    <a:pt x="17526" y="22783"/>
                  </a:lnTo>
                  <a:lnTo>
                    <a:pt x="22306" y="17893"/>
                  </a:lnTo>
                  <a:lnTo>
                    <a:pt x="22306" y="11381"/>
                  </a:lnTo>
                  <a:lnTo>
                    <a:pt x="22306" y="4889"/>
                  </a:lnTo>
                  <a:lnTo>
                    <a:pt x="1752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3" name="object 43"/>
            <p:cNvPicPr/>
            <p:nvPr/>
          </p:nvPicPr>
          <p:blipFill>
            <a:blip r:embed="rId29" cstate="print"/>
            <a:stretch>
              <a:fillRect/>
            </a:stretch>
          </p:blipFill>
          <p:spPr>
            <a:xfrm>
              <a:off x="3450257" y="4470162"/>
              <a:ext cx="144991" cy="146395"/>
            </a:xfrm>
            <a:prstGeom prst="rect">
              <a:avLst/>
            </a:prstGeom>
          </p:spPr>
        </p:pic>
        <p:sp>
          <p:nvSpPr>
            <p:cNvPr id="44" name="object 44"/>
            <p:cNvSpPr/>
            <p:nvPr/>
          </p:nvSpPr>
          <p:spPr>
            <a:xfrm>
              <a:off x="3614389" y="4588905"/>
              <a:ext cx="24130" cy="62230"/>
            </a:xfrm>
            <a:custGeom>
              <a:avLst/>
              <a:gdLst/>
              <a:ahLst/>
              <a:cxnLst/>
              <a:rect l="l" t="t" r="r" b="b"/>
              <a:pathLst>
                <a:path w="24129" h="62229">
                  <a:moveTo>
                    <a:pt x="23607" y="19516"/>
                  </a:moveTo>
                  <a:lnTo>
                    <a:pt x="20713" y="19516"/>
                  </a:lnTo>
                  <a:lnTo>
                    <a:pt x="20713" y="22783"/>
                  </a:lnTo>
                  <a:lnTo>
                    <a:pt x="19368" y="33373"/>
                  </a:lnTo>
                  <a:lnTo>
                    <a:pt x="15933" y="42897"/>
                  </a:lnTo>
                  <a:lnTo>
                    <a:pt x="11302" y="50901"/>
                  </a:lnTo>
                  <a:lnTo>
                    <a:pt x="6373" y="56926"/>
                  </a:lnTo>
                  <a:lnTo>
                    <a:pt x="3186" y="58549"/>
                  </a:lnTo>
                  <a:lnTo>
                    <a:pt x="3186" y="61816"/>
                  </a:lnTo>
                  <a:lnTo>
                    <a:pt x="6373" y="61816"/>
                  </a:lnTo>
                  <a:lnTo>
                    <a:pt x="9783" y="58918"/>
                  </a:lnTo>
                  <a:lnTo>
                    <a:pt x="15733" y="50835"/>
                  </a:lnTo>
                  <a:lnTo>
                    <a:pt x="21385" y="38485"/>
                  </a:lnTo>
                  <a:lnTo>
                    <a:pt x="23899" y="22783"/>
                  </a:lnTo>
                  <a:lnTo>
                    <a:pt x="23607" y="19516"/>
                  </a:lnTo>
                  <a:close/>
                </a:path>
                <a:path w="24129" h="62229">
                  <a:moveTo>
                    <a:pt x="11153" y="0"/>
                  </a:moveTo>
                  <a:lnTo>
                    <a:pt x="4779" y="0"/>
                  </a:lnTo>
                  <a:lnTo>
                    <a:pt x="0" y="4889"/>
                  </a:lnTo>
                  <a:lnTo>
                    <a:pt x="0" y="16270"/>
                  </a:lnTo>
                  <a:lnTo>
                    <a:pt x="4779" y="22783"/>
                  </a:lnTo>
                  <a:lnTo>
                    <a:pt x="14339" y="22783"/>
                  </a:lnTo>
                  <a:lnTo>
                    <a:pt x="15933" y="21139"/>
                  </a:lnTo>
                  <a:lnTo>
                    <a:pt x="19119" y="19516"/>
                  </a:lnTo>
                  <a:lnTo>
                    <a:pt x="23607" y="19516"/>
                  </a:lnTo>
                  <a:lnTo>
                    <a:pt x="23028" y="13044"/>
                  </a:lnTo>
                  <a:lnTo>
                    <a:pt x="20513" y="5898"/>
                  </a:lnTo>
                  <a:lnTo>
                    <a:pt x="16505" y="1500"/>
                  </a:lnTo>
                  <a:lnTo>
                    <a:pt x="1115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5" name="object 45"/>
          <p:cNvGrpSpPr/>
          <p:nvPr/>
        </p:nvGrpSpPr>
        <p:grpSpPr>
          <a:xfrm>
            <a:off x="3694055" y="4455535"/>
            <a:ext cx="158115" cy="207010"/>
            <a:chOff x="3694055" y="4455535"/>
            <a:chExt cx="158115" cy="207010"/>
          </a:xfrm>
        </p:grpSpPr>
        <p:pic>
          <p:nvPicPr>
            <p:cNvPr id="46" name="object 46"/>
            <p:cNvPicPr/>
            <p:nvPr/>
          </p:nvPicPr>
          <p:blipFill>
            <a:blip r:embed="rId30" cstate="print"/>
            <a:stretch>
              <a:fillRect/>
            </a:stretch>
          </p:blipFill>
          <p:spPr>
            <a:xfrm>
              <a:off x="3694055" y="4520597"/>
              <a:ext cx="89246" cy="92714"/>
            </a:xfrm>
            <a:prstGeom prst="rect">
              <a:avLst/>
            </a:prstGeom>
          </p:spPr>
        </p:pic>
        <p:sp>
          <p:nvSpPr>
            <p:cNvPr id="47" name="object 47"/>
            <p:cNvSpPr/>
            <p:nvPr/>
          </p:nvSpPr>
          <p:spPr>
            <a:xfrm>
              <a:off x="3805608" y="4455535"/>
              <a:ext cx="46355" cy="207010"/>
            </a:xfrm>
            <a:custGeom>
              <a:avLst/>
              <a:gdLst/>
              <a:ahLst/>
              <a:cxnLst/>
              <a:rect l="l" t="t" r="r" b="b"/>
              <a:pathLst>
                <a:path w="46354" h="207010">
                  <a:moveTo>
                    <a:pt x="1593" y="0"/>
                  </a:moveTo>
                  <a:lnTo>
                    <a:pt x="0" y="0"/>
                  </a:lnTo>
                  <a:lnTo>
                    <a:pt x="0" y="3245"/>
                  </a:lnTo>
                  <a:lnTo>
                    <a:pt x="3186" y="8135"/>
                  </a:lnTo>
                  <a:lnTo>
                    <a:pt x="16904" y="25186"/>
                  </a:lnTo>
                  <a:lnTo>
                    <a:pt x="26887" y="46962"/>
                  </a:lnTo>
                  <a:lnTo>
                    <a:pt x="32986" y="73316"/>
                  </a:lnTo>
                  <a:lnTo>
                    <a:pt x="35052" y="104095"/>
                  </a:lnTo>
                  <a:lnTo>
                    <a:pt x="33434" y="130782"/>
                  </a:lnTo>
                  <a:lnTo>
                    <a:pt x="28082" y="156553"/>
                  </a:lnTo>
                  <a:lnTo>
                    <a:pt x="18248" y="180491"/>
                  </a:lnTo>
                  <a:lnTo>
                    <a:pt x="3186" y="201677"/>
                  </a:lnTo>
                  <a:lnTo>
                    <a:pt x="0" y="204944"/>
                  </a:lnTo>
                  <a:lnTo>
                    <a:pt x="0" y="206567"/>
                  </a:lnTo>
                  <a:lnTo>
                    <a:pt x="1593" y="206567"/>
                  </a:lnTo>
                  <a:lnTo>
                    <a:pt x="5676" y="204129"/>
                  </a:lnTo>
                  <a:lnTo>
                    <a:pt x="33459" y="167534"/>
                  </a:lnTo>
                  <a:lnTo>
                    <a:pt x="45782" y="118352"/>
                  </a:lnTo>
                  <a:lnTo>
                    <a:pt x="46206" y="104095"/>
                  </a:lnTo>
                  <a:lnTo>
                    <a:pt x="45782" y="90497"/>
                  </a:lnTo>
                  <a:lnTo>
                    <a:pt x="33459" y="39032"/>
                  </a:lnTo>
                  <a:lnTo>
                    <a:pt x="5452" y="2666"/>
                  </a:lnTo>
                  <a:lnTo>
                    <a:pt x="159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8" name="object 48"/>
          <p:cNvSpPr/>
          <p:nvPr/>
        </p:nvSpPr>
        <p:spPr>
          <a:xfrm>
            <a:off x="3941051" y="4535233"/>
            <a:ext cx="133985" cy="48895"/>
          </a:xfrm>
          <a:custGeom>
            <a:avLst/>
            <a:gdLst/>
            <a:ahLst/>
            <a:cxnLst/>
            <a:rect l="l" t="t" r="r" b="b"/>
            <a:pathLst>
              <a:path w="133985" h="48895">
                <a:moveTo>
                  <a:pt x="133858" y="40678"/>
                </a:moveTo>
                <a:lnTo>
                  <a:pt x="0" y="40678"/>
                </a:lnTo>
                <a:lnTo>
                  <a:pt x="0" y="48806"/>
                </a:lnTo>
                <a:lnTo>
                  <a:pt x="133858" y="48806"/>
                </a:lnTo>
                <a:lnTo>
                  <a:pt x="133858" y="40678"/>
                </a:lnTo>
                <a:close/>
              </a:path>
              <a:path w="133985" h="48895">
                <a:moveTo>
                  <a:pt x="133858" y="0"/>
                </a:moveTo>
                <a:lnTo>
                  <a:pt x="0" y="0"/>
                </a:lnTo>
                <a:lnTo>
                  <a:pt x="0" y="8128"/>
                </a:lnTo>
                <a:lnTo>
                  <a:pt x="133858" y="8128"/>
                </a:lnTo>
                <a:lnTo>
                  <a:pt x="13385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9" name="object 49"/>
          <p:cNvGrpSpPr/>
          <p:nvPr/>
        </p:nvGrpSpPr>
        <p:grpSpPr>
          <a:xfrm>
            <a:off x="4159365" y="4455535"/>
            <a:ext cx="446405" cy="215265"/>
            <a:chOff x="4159365" y="4455535"/>
            <a:chExt cx="446405" cy="215265"/>
          </a:xfrm>
        </p:grpSpPr>
        <p:pic>
          <p:nvPicPr>
            <p:cNvPr id="50" name="object 50"/>
            <p:cNvPicPr/>
            <p:nvPr/>
          </p:nvPicPr>
          <p:blipFill>
            <a:blip r:embed="rId31" cstate="print"/>
            <a:stretch>
              <a:fillRect/>
            </a:stretch>
          </p:blipFill>
          <p:spPr>
            <a:xfrm>
              <a:off x="4159365" y="4455535"/>
              <a:ext cx="71720" cy="206567"/>
            </a:xfrm>
            <a:prstGeom prst="rect">
              <a:avLst/>
            </a:prstGeom>
          </p:spPr>
        </p:pic>
        <p:sp>
          <p:nvSpPr>
            <p:cNvPr id="51" name="object 51"/>
            <p:cNvSpPr/>
            <p:nvPr/>
          </p:nvSpPr>
          <p:spPr>
            <a:xfrm>
              <a:off x="4266139" y="4455535"/>
              <a:ext cx="46355" cy="207010"/>
            </a:xfrm>
            <a:custGeom>
              <a:avLst/>
              <a:gdLst/>
              <a:ahLst/>
              <a:cxnLst/>
              <a:rect l="l" t="t" r="r" b="b"/>
              <a:pathLst>
                <a:path w="46354" h="207010">
                  <a:moveTo>
                    <a:pt x="46206" y="0"/>
                  </a:moveTo>
                  <a:lnTo>
                    <a:pt x="44612" y="0"/>
                  </a:lnTo>
                  <a:lnTo>
                    <a:pt x="40529" y="2692"/>
                  </a:lnTo>
                  <a:lnTo>
                    <a:pt x="12746" y="40655"/>
                  </a:lnTo>
                  <a:lnTo>
                    <a:pt x="423" y="89837"/>
                  </a:lnTo>
                  <a:lnTo>
                    <a:pt x="0" y="104095"/>
                  </a:lnTo>
                  <a:lnTo>
                    <a:pt x="423" y="117693"/>
                  </a:lnTo>
                  <a:lnTo>
                    <a:pt x="12746" y="169157"/>
                  </a:lnTo>
                  <a:lnTo>
                    <a:pt x="40753" y="204154"/>
                  </a:lnTo>
                  <a:lnTo>
                    <a:pt x="44612" y="206567"/>
                  </a:lnTo>
                  <a:lnTo>
                    <a:pt x="46206" y="206567"/>
                  </a:lnTo>
                  <a:lnTo>
                    <a:pt x="46206" y="204944"/>
                  </a:lnTo>
                  <a:lnTo>
                    <a:pt x="43019" y="200054"/>
                  </a:lnTo>
                  <a:lnTo>
                    <a:pt x="27285" y="178425"/>
                  </a:lnTo>
                  <a:lnTo>
                    <a:pt x="17526" y="153900"/>
                  </a:lnTo>
                  <a:lnTo>
                    <a:pt x="12547" y="128463"/>
                  </a:lnTo>
                  <a:lnTo>
                    <a:pt x="11153" y="104095"/>
                  </a:lnTo>
                  <a:lnTo>
                    <a:pt x="12796" y="77407"/>
                  </a:lnTo>
                  <a:lnTo>
                    <a:pt x="18323" y="51636"/>
                  </a:lnTo>
                  <a:lnTo>
                    <a:pt x="28629" y="27699"/>
                  </a:lnTo>
                  <a:lnTo>
                    <a:pt x="44612" y="6512"/>
                  </a:lnTo>
                  <a:lnTo>
                    <a:pt x="46206" y="3245"/>
                  </a:lnTo>
                  <a:lnTo>
                    <a:pt x="4620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2" name="object 52"/>
            <p:cNvPicPr/>
            <p:nvPr/>
          </p:nvPicPr>
          <p:blipFill>
            <a:blip r:embed="rId32" cstate="print"/>
            <a:stretch>
              <a:fillRect/>
            </a:stretch>
          </p:blipFill>
          <p:spPr>
            <a:xfrm>
              <a:off x="4334651" y="4465294"/>
              <a:ext cx="215033" cy="204944"/>
            </a:xfrm>
            <a:prstGeom prst="rect">
              <a:avLst/>
            </a:prstGeom>
          </p:spPr>
        </p:pic>
        <p:sp>
          <p:nvSpPr>
            <p:cNvPr id="53" name="object 53"/>
            <p:cNvSpPr/>
            <p:nvPr/>
          </p:nvSpPr>
          <p:spPr>
            <a:xfrm>
              <a:off x="4581551" y="4588905"/>
              <a:ext cx="24130" cy="62230"/>
            </a:xfrm>
            <a:custGeom>
              <a:avLst/>
              <a:gdLst/>
              <a:ahLst/>
              <a:cxnLst/>
              <a:rect l="l" t="t" r="r" b="b"/>
              <a:pathLst>
                <a:path w="24129" h="62229">
                  <a:moveTo>
                    <a:pt x="23718" y="19516"/>
                  </a:moveTo>
                  <a:lnTo>
                    <a:pt x="19332" y="19516"/>
                  </a:lnTo>
                  <a:lnTo>
                    <a:pt x="19332" y="22783"/>
                  </a:lnTo>
                  <a:lnTo>
                    <a:pt x="17971" y="33373"/>
                  </a:lnTo>
                  <a:lnTo>
                    <a:pt x="14499" y="42897"/>
                  </a:lnTo>
                  <a:lnTo>
                    <a:pt x="9832" y="50901"/>
                  </a:lnTo>
                  <a:lnTo>
                    <a:pt x="4886" y="56926"/>
                  </a:lnTo>
                  <a:lnTo>
                    <a:pt x="3186" y="58549"/>
                  </a:lnTo>
                  <a:lnTo>
                    <a:pt x="3186" y="61816"/>
                  </a:lnTo>
                  <a:lnTo>
                    <a:pt x="4886" y="61816"/>
                  </a:lnTo>
                  <a:lnTo>
                    <a:pt x="9217" y="58918"/>
                  </a:lnTo>
                  <a:lnTo>
                    <a:pt x="15641" y="50835"/>
                  </a:lnTo>
                  <a:lnTo>
                    <a:pt x="21466" y="38485"/>
                  </a:lnTo>
                  <a:lnTo>
                    <a:pt x="24005" y="22783"/>
                  </a:lnTo>
                  <a:lnTo>
                    <a:pt x="23718" y="19516"/>
                  </a:lnTo>
                  <a:close/>
                </a:path>
                <a:path w="24129" h="62229">
                  <a:moveTo>
                    <a:pt x="11259" y="0"/>
                  </a:moveTo>
                  <a:lnTo>
                    <a:pt x="3186" y="0"/>
                  </a:lnTo>
                  <a:lnTo>
                    <a:pt x="0" y="4889"/>
                  </a:lnTo>
                  <a:lnTo>
                    <a:pt x="0" y="16270"/>
                  </a:lnTo>
                  <a:lnTo>
                    <a:pt x="3186" y="22783"/>
                  </a:lnTo>
                  <a:lnTo>
                    <a:pt x="12958" y="22783"/>
                  </a:lnTo>
                  <a:lnTo>
                    <a:pt x="16145" y="21139"/>
                  </a:lnTo>
                  <a:lnTo>
                    <a:pt x="17632" y="19516"/>
                  </a:lnTo>
                  <a:lnTo>
                    <a:pt x="23718" y="19516"/>
                  </a:lnTo>
                  <a:lnTo>
                    <a:pt x="23149" y="13044"/>
                  </a:lnTo>
                  <a:lnTo>
                    <a:pt x="20659" y="5898"/>
                  </a:lnTo>
                  <a:lnTo>
                    <a:pt x="16656" y="1500"/>
                  </a:lnTo>
                  <a:lnTo>
                    <a:pt x="1125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4" name="object 54"/>
          <p:cNvGrpSpPr/>
          <p:nvPr/>
        </p:nvGrpSpPr>
        <p:grpSpPr>
          <a:xfrm>
            <a:off x="4664615" y="4455535"/>
            <a:ext cx="275590" cy="207010"/>
            <a:chOff x="4664615" y="4455535"/>
            <a:chExt cx="275590" cy="207010"/>
          </a:xfrm>
        </p:grpSpPr>
        <p:pic>
          <p:nvPicPr>
            <p:cNvPr id="55" name="object 55"/>
            <p:cNvPicPr/>
            <p:nvPr/>
          </p:nvPicPr>
          <p:blipFill>
            <a:blip r:embed="rId33" cstate="print"/>
            <a:stretch>
              <a:fillRect/>
            </a:stretch>
          </p:blipFill>
          <p:spPr>
            <a:xfrm>
              <a:off x="4664615" y="4465294"/>
              <a:ext cx="205431" cy="178915"/>
            </a:xfrm>
            <a:prstGeom prst="rect">
              <a:avLst/>
            </a:prstGeom>
          </p:spPr>
        </p:pic>
        <p:sp>
          <p:nvSpPr>
            <p:cNvPr id="56" name="object 56"/>
            <p:cNvSpPr/>
            <p:nvPr/>
          </p:nvSpPr>
          <p:spPr>
            <a:xfrm>
              <a:off x="4894052" y="4455535"/>
              <a:ext cx="46355" cy="207010"/>
            </a:xfrm>
            <a:custGeom>
              <a:avLst/>
              <a:gdLst/>
              <a:ahLst/>
              <a:cxnLst/>
              <a:rect l="l" t="t" r="r" b="b"/>
              <a:pathLst>
                <a:path w="46354" h="207010">
                  <a:moveTo>
                    <a:pt x="1487" y="0"/>
                  </a:moveTo>
                  <a:lnTo>
                    <a:pt x="0" y="1622"/>
                  </a:lnTo>
                  <a:lnTo>
                    <a:pt x="0" y="3245"/>
                  </a:lnTo>
                  <a:lnTo>
                    <a:pt x="3186" y="8135"/>
                  </a:lnTo>
                  <a:lnTo>
                    <a:pt x="16859" y="25186"/>
                  </a:lnTo>
                  <a:lnTo>
                    <a:pt x="26847" y="46962"/>
                  </a:lnTo>
                  <a:lnTo>
                    <a:pt x="32971" y="73316"/>
                  </a:lnTo>
                  <a:lnTo>
                    <a:pt x="35052" y="104095"/>
                  </a:lnTo>
                  <a:lnTo>
                    <a:pt x="33419" y="130782"/>
                  </a:lnTo>
                  <a:lnTo>
                    <a:pt x="28042" y="156553"/>
                  </a:lnTo>
                  <a:lnTo>
                    <a:pt x="18203" y="180491"/>
                  </a:lnTo>
                  <a:lnTo>
                    <a:pt x="3186" y="201677"/>
                  </a:lnTo>
                  <a:lnTo>
                    <a:pt x="0" y="204944"/>
                  </a:lnTo>
                  <a:lnTo>
                    <a:pt x="0" y="206567"/>
                  </a:lnTo>
                  <a:lnTo>
                    <a:pt x="1487" y="206567"/>
                  </a:lnTo>
                  <a:lnTo>
                    <a:pt x="6257" y="204129"/>
                  </a:lnTo>
                  <a:lnTo>
                    <a:pt x="33353" y="167534"/>
                  </a:lnTo>
                  <a:lnTo>
                    <a:pt x="45691" y="118352"/>
                  </a:lnTo>
                  <a:lnTo>
                    <a:pt x="46099" y="104095"/>
                  </a:lnTo>
                  <a:lnTo>
                    <a:pt x="45691" y="90497"/>
                  </a:lnTo>
                  <a:lnTo>
                    <a:pt x="33353" y="39032"/>
                  </a:lnTo>
                  <a:lnTo>
                    <a:pt x="6018" y="2666"/>
                  </a:lnTo>
                  <a:lnTo>
                    <a:pt x="148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object 57"/>
          <p:cNvSpPr/>
          <p:nvPr/>
        </p:nvSpPr>
        <p:spPr>
          <a:xfrm>
            <a:off x="5042116" y="4455134"/>
            <a:ext cx="8255" cy="206375"/>
          </a:xfrm>
          <a:custGeom>
            <a:avLst/>
            <a:gdLst/>
            <a:ahLst/>
            <a:cxnLst/>
            <a:rect l="l" t="t" r="r" b="b"/>
            <a:pathLst>
              <a:path w="8254" h="206375">
                <a:moveTo>
                  <a:pt x="8077" y="0"/>
                </a:moveTo>
                <a:lnTo>
                  <a:pt x="0" y="0"/>
                </a:lnTo>
                <a:lnTo>
                  <a:pt x="0" y="8978"/>
                </a:lnTo>
                <a:lnTo>
                  <a:pt x="0" y="206349"/>
                </a:lnTo>
                <a:lnTo>
                  <a:pt x="8077" y="206349"/>
                </a:lnTo>
                <a:lnTo>
                  <a:pt x="8077" y="8978"/>
                </a:lnTo>
                <a:lnTo>
                  <a:pt x="807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8" name="object 58"/>
          <p:cNvPicPr/>
          <p:nvPr/>
        </p:nvPicPr>
        <p:blipFill>
          <a:blip r:embed="rId34" cstate="print"/>
          <a:stretch>
            <a:fillRect/>
          </a:stretch>
        </p:blipFill>
        <p:spPr>
          <a:xfrm>
            <a:off x="5140909" y="4465294"/>
            <a:ext cx="205643" cy="178915"/>
          </a:xfrm>
          <a:prstGeom prst="rect">
            <a:avLst/>
          </a:prstGeom>
        </p:spPr>
      </p:pic>
      <p:pic>
        <p:nvPicPr>
          <p:cNvPr id="59" name="object 59"/>
          <p:cNvPicPr/>
          <p:nvPr/>
        </p:nvPicPr>
        <p:blipFill>
          <a:blip r:embed="rId35" cstate="print"/>
          <a:stretch>
            <a:fillRect/>
          </a:stretch>
        </p:blipFill>
        <p:spPr>
          <a:xfrm>
            <a:off x="5432592" y="4499458"/>
            <a:ext cx="100484" cy="120344"/>
          </a:xfrm>
          <a:prstGeom prst="rect">
            <a:avLst/>
          </a:prstGeom>
        </p:spPr>
      </p:pic>
      <p:grpSp>
        <p:nvGrpSpPr>
          <p:cNvPr id="60" name="object 60"/>
          <p:cNvGrpSpPr/>
          <p:nvPr/>
        </p:nvGrpSpPr>
        <p:grpSpPr>
          <a:xfrm>
            <a:off x="5614229" y="4455535"/>
            <a:ext cx="690245" cy="207010"/>
            <a:chOff x="5614229" y="4455535"/>
            <a:chExt cx="690245" cy="207010"/>
          </a:xfrm>
        </p:grpSpPr>
        <p:pic>
          <p:nvPicPr>
            <p:cNvPr id="61" name="object 61"/>
            <p:cNvPicPr/>
            <p:nvPr/>
          </p:nvPicPr>
          <p:blipFill>
            <a:blip r:embed="rId36" cstate="print"/>
            <a:stretch>
              <a:fillRect/>
            </a:stretch>
          </p:blipFill>
          <p:spPr>
            <a:xfrm>
              <a:off x="5614229" y="4473429"/>
              <a:ext cx="458873" cy="143128"/>
            </a:xfrm>
            <a:prstGeom prst="rect">
              <a:avLst/>
            </a:prstGeom>
          </p:spPr>
        </p:pic>
        <p:pic>
          <p:nvPicPr>
            <p:cNvPr id="62" name="object 62"/>
            <p:cNvPicPr/>
            <p:nvPr/>
          </p:nvPicPr>
          <p:blipFill>
            <a:blip r:embed="rId37" cstate="print"/>
            <a:stretch>
              <a:fillRect/>
            </a:stretch>
          </p:blipFill>
          <p:spPr>
            <a:xfrm>
              <a:off x="6101783" y="4455535"/>
              <a:ext cx="157844" cy="206567"/>
            </a:xfrm>
            <a:prstGeom prst="rect">
              <a:avLst/>
            </a:prstGeom>
          </p:spPr>
        </p:pic>
        <p:sp>
          <p:nvSpPr>
            <p:cNvPr id="63" name="object 63"/>
            <p:cNvSpPr/>
            <p:nvPr/>
          </p:nvSpPr>
          <p:spPr>
            <a:xfrm>
              <a:off x="6280446" y="4588905"/>
              <a:ext cx="24130" cy="62230"/>
            </a:xfrm>
            <a:custGeom>
              <a:avLst/>
              <a:gdLst/>
              <a:ahLst/>
              <a:cxnLst/>
              <a:rect l="l" t="t" r="r" b="b"/>
              <a:pathLst>
                <a:path w="24129" h="62229">
                  <a:moveTo>
                    <a:pt x="23506" y="19516"/>
                  </a:moveTo>
                  <a:lnTo>
                    <a:pt x="19119" y="19516"/>
                  </a:lnTo>
                  <a:lnTo>
                    <a:pt x="19119" y="22783"/>
                  </a:lnTo>
                  <a:lnTo>
                    <a:pt x="18024" y="33373"/>
                  </a:lnTo>
                  <a:lnTo>
                    <a:pt x="15136" y="42897"/>
                  </a:lnTo>
                  <a:lnTo>
                    <a:pt x="11053" y="50901"/>
                  </a:lnTo>
                  <a:lnTo>
                    <a:pt x="6373" y="56926"/>
                  </a:lnTo>
                  <a:lnTo>
                    <a:pt x="3186" y="58549"/>
                  </a:lnTo>
                  <a:lnTo>
                    <a:pt x="3186" y="61816"/>
                  </a:lnTo>
                  <a:lnTo>
                    <a:pt x="6373" y="61816"/>
                  </a:lnTo>
                  <a:lnTo>
                    <a:pt x="9722" y="58918"/>
                  </a:lnTo>
                  <a:lnTo>
                    <a:pt x="15641" y="50835"/>
                  </a:lnTo>
                  <a:lnTo>
                    <a:pt x="21280" y="38485"/>
                  </a:lnTo>
                  <a:lnTo>
                    <a:pt x="23793" y="22783"/>
                  </a:lnTo>
                  <a:lnTo>
                    <a:pt x="23506" y="19516"/>
                  </a:lnTo>
                  <a:close/>
                </a:path>
                <a:path w="24129" h="62229">
                  <a:moveTo>
                    <a:pt x="11046" y="0"/>
                  </a:moveTo>
                  <a:lnTo>
                    <a:pt x="4673" y="0"/>
                  </a:lnTo>
                  <a:lnTo>
                    <a:pt x="0" y="4889"/>
                  </a:lnTo>
                  <a:lnTo>
                    <a:pt x="0" y="16270"/>
                  </a:lnTo>
                  <a:lnTo>
                    <a:pt x="4673" y="22783"/>
                  </a:lnTo>
                  <a:lnTo>
                    <a:pt x="12746" y="22783"/>
                  </a:lnTo>
                  <a:lnTo>
                    <a:pt x="15933" y="21139"/>
                  </a:lnTo>
                  <a:lnTo>
                    <a:pt x="17420" y="19516"/>
                  </a:lnTo>
                  <a:lnTo>
                    <a:pt x="23506" y="19516"/>
                  </a:lnTo>
                  <a:lnTo>
                    <a:pt x="22937" y="13044"/>
                  </a:lnTo>
                  <a:lnTo>
                    <a:pt x="20447" y="5898"/>
                  </a:lnTo>
                  <a:lnTo>
                    <a:pt x="16444" y="1500"/>
                  </a:lnTo>
                  <a:lnTo>
                    <a:pt x="1104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4" name="object 64"/>
          <p:cNvGrpSpPr/>
          <p:nvPr/>
        </p:nvGrpSpPr>
        <p:grpSpPr>
          <a:xfrm>
            <a:off x="6361599" y="4455535"/>
            <a:ext cx="416559" cy="207010"/>
            <a:chOff x="6361599" y="4455535"/>
            <a:chExt cx="416559" cy="207010"/>
          </a:xfrm>
        </p:grpSpPr>
        <p:pic>
          <p:nvPicPr>
            <p:cNvPr id="65" name="object 65"/>
            <p:cNvPicPr/>
            <p:nvPr/>
          </p:nvPicPr>
          <p:blipFill>
            <a:blip r:embed="rId38" cstate="print"/>
            <a:stretch>
              <a:fillRect/>
            </a:stretch>
          </p:blipFill>
          <p:spPr>
            <a:xfrm>
              <a:off x="6361599" y="4463671"/>
              <a:ext cx="138724" cy="148018"/>
            </a:xfrm>
            <a:prstGeom prst="rect">
              <a:avLst/>
            </a:prstGeom>
          </p:spPr>
        </p:pic>
        <p:sp>
          <p:nvSpPr>
            <p:cNvPr id="66" name="object 66"/>
            <p:cNvSpPr/>
            <p:nvPr/>
          </p:nvSpPr>
          <p:spPr>
            <a:xfrm>
              <a:off x="6524117" y="4588905"/>
              <a:ext cx="20955" cy="22860"/>
            </a:xfrm>
            <a:custGeom>
              <a:avLst/>
              <a:gdLst/>
              <a:ahLst/>
              <a:cxnLst/>
              <a:rect l="l" t="t" r="r" b="b"/>
              <a:pathLst>
                <a:path w="20954" h="22860">
                  <a:moveTo>
                    <a:pt x="15933" y="0"/>
                  </a:moveTo>
                  <a:lnTo>
                    <a:pt x="4886" y="0"/>
                  </a:lnTo>
                  <a:lnTo>
                    <a:pt x="0" y="4889"/>
                  </a:lnTo>
                  <a:lnTo>
                    <a:pt x="0" y="17893"/>
                  </a:lnTo>
                  <a:lnTo>
                    <a:pt x="4886" y="22783"/>
                  </a:lnTo>
                  <a:lnTo>
                    <a:pt x="15933" y="22783"/>
                  </a:lnTo>
                  <a:lnTo>
                    <a:pt x="20819" y="17893"/>
                  </a:lnTo>
                  <a:lnTo>
                    <a:pt x="20819" y="11381"/>
                  </a:lnTo>
                  <a:lnTo>
                    <a:pt x="20819" y="4889"/>
                  </a:lnTo>
                  <a:lnTo>
                    <a:pt x="1593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7" name="object 67"/>
            <p:cNvPicPr/>
            <p:nvPr/>
          </p:nvPicPr>
          <p:blipFill>
            <a:blip r:embed="rId39" cstate="print"/>
            <a:stretch>
              <a:fillRect/>
            </a:stretch>
          </p:blipFill>
          <p:spPr>
            <a:xfrm>
              <a:off x="6570429" y="4455535"/>
              <a:ext cx="207130" cy="206567"/>
            </a:xfrm>
            <a:prstGeom prst="rect">
              <a:avLst/>
            </a:prstGeom>
          </p:spPr>
        </p:pic>
      </p:grpSp>
      <p:grpSp>
        <p:nvGrpSpPr>
          <p:cNvPr id="68" name="object 68"/>
          <p:cNvGrpSpPr/>
          <p:nvPr/>
        </p:nvGrpSpPr>
        <p:grpSpPr>
          <a:xfrm>
            <a:off x="4307565" y="4777579"/>
            <a:ext cx="349250" cy="203835"/>
            <a:chOff x="4307565" y="4777579"/>
            <a:chExt cx="349250" cy="203835"/>
          </a:xfrm>
        </p:grpSpPr>
        <p:pic>
          <p:nvPicPr>
            <p:cNvPr id="69" name="object 69"/>
            <p:cNvPicPr/>
            <p:nvPr/>
          </p:nvPicPr>
          <p:blipFill>
            <a:blip r:embed="rId40" cstate="print"/>
            <a:stretch>
              <a:fillRect/>
            </a:stretch>
          </p:blipFill>
          <p:spPr>
            <a:xfrm>
              <a:off x="4307565" y="4798740"/>
              <a:ext cx="111553" cy="128486"/>
            </a:xfrm>
            <a:prstGeom prst="rect">
              <a:avLst/>
            </a:prstGeom>
          </p:spPr>
        </p:pic>
        <p:pic>
          <p:nvPicPr>
            <p:cNvPr id="70" name="object 70"/>
            <p:cNvPicPr/>
            <p:nvPr/>
          </p:nvPicPr>
          <p:blipFill>
            <a:blip r:embed="rId41" cstate="print"/>
            <a:stretch>
              <a:fillRect/>
            </a:stretch>
          </p:blipFill>
          <p:spPr>
            <a:xfrm>
              <a:off x="4441339" y="4777579"/>
              <a:ext cx="215203" cy="203322"/>
            </a:xfrm>
            <a:prstGeom prst="rect">
              <a:avLst/>
            </a:prstGeom>
          </p:spPr>
        </p:pic>
      </p:grpSp>
      <p:sp>
        <p:nvSpPr>
          <p:cNvPr id="71" name="object 71"/>
          <p:cNvSpPr/>
          <p:nvPr/>
        </p:nvSpPr>
        <p:spPr>
          <a:xfrm>
            <a:off x="4739386" y="4845900"/>
            <a:ext cx="133985" cy="48895"/>
          </a:xfrm>
          <a:custGeom>
            <a:avLst/>
            <a:gdLst/>
            <a:ahLst/>
            <a:cxnLst/>
            <a:rect l="l" t="t" r="r" b="b"/>
            <a:pathLst>
              <a:path w="133985" h="48895">
                <a:moveTo>
                  <a:pt x="133845" y="40665"/>
                </a:moveTo>
                <a:lnTo>
                  <a:pt x="0" y="40665"/>
                </a:lnTo>
                <a:lnTo>
                  <a:pt x="0" y="48806"/>
                </a:lnTo>
                <a:lnTo>
                  <a:pt x="133845" y="48806"/>
                </a:lnTo>
                <a:lnTo>
                  <a:pt x="133845" y="40665"/>
                </a:lnTo>
                <a:close/>
              </a:path>
              <a:path w="133985" h="48895">
                <a:moveTo>
                  <a:pt x="133845" y="0"/>
                </a:moveTo>
                <a:lnTo>
                  <a:pt x="0" y="0"/>
                </a:lnTo>
                <a:lnTo>
                  <a:pt x="0" y="9766"/>
                </a:lnTo>
                <a:lnTo>
                  <a:pt x="133845" y="9766"/>
                </a:lnTo>
                <a:lnTo>
                  <a:pt x="13384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2" name="object 72"/>
          <p:cNvGrpSpPr/>
          <p:nvPr/>
        </p:nvGrpSpPr>
        <p:grpSpPr>
          <a:xfrm>
            <a:off x="4948225" y="4777579"/>
            <a:ext cx="311150" cy="149860"/>
            <a:chOff x="4948225" y="4777579"/>
            <a:chExt cx="311150" cy="149860"/>
          </a:xfrm>
        </p:grpSpPr>
        <p:pic>
          <p:nvPicPr>
            <p:cNvPr id="73" name="object 73"/>
            <p:cNvPicPr/>
            <p:nvPr/>
          </p:nvPicPr>
          <p:blipFill>
            <a:blip r:embed="rId42" cstate="print"/>
            <a:stretch>
              <a:fillRect/>
            </a:stretch>
          </p:blipFill>
          <p:spPr>
            <a:xfrm>
              <a:off x="4948225" y="4831260"/>
              <a:ext cx="89225" cy="92712"/>
            </a:xfrm>
            <a:prstGeom prst="rect">
              <a:avLst/>
            </a:prstGeom>
          </p:spPr>
        </p:pic>
        <p:sp>
          <p:nvSpPr>
            <p:cNvPr id="74" name="object 74"/>
            <p:cNvSpPr/>
            <p:nvPr/>
          </p:nvSpPr>
          <p:spPr>
            <a:xfrm>
              <a:off x="5066130" y="4901202"/>
              <a:ext cx="20955" cy="21590"/>
            </a:xfrm>
            <a:custGeom>
              <a:avLst/>
              <a:gdLst/>
              <a:ahLst/>
              <a:cxnLst/>
              <a:rect l="l" t="t" r="r" b="b"/>
              <a:pathLst>
                <a:path w="20954" h="21589">
                  <a:moveTo>
                    <a:pt x="15933" y="0"/>
                  </a:moveTo>
                  <a:lnTo>
                    <a:pt x="4673" y="0"/>
                  </a:lnTo>
                  <a:lnTo>
                    <a:pt x="0" y="4879"/>
                  </a:lnTo>
                  <a:lnTo>
                    <a:pt x="0" y="16264"/>
                  </a:lnTo>
                  <a:lnTo>
                    <a:pt x="4673" y="21145"/>
                  </a:lnTo>
                  <a:lnTo>
                    <a:pt x="15933" y="21145"/>
                  </a:lnTo>
                  <a:lnTo>
                    <a:pt x="20606" y="16264"/>
                  </a:lnTo>
                  <a:lnTo>
                    <a:pt x="20606" y="9760"/>
                  </a:lnTo>
                  <a:lnTo>
                    <a:pt x="20606" y="4879"/>
                  </a:lnTo>
                  <a:lnTo>
                    <a:pt x="1593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5" name="object 75"/>
            <p:cNvPicPr/>
            <p:nvPr/>
          </p:nvPicPr>
          <p:blipFill>
            <a:blip r:embed="rId43" cstate="print"/>
            <a:stretch>
              <a:fillRect/>
            </a:stretch>
          </p:blipFill>
          <p:spPr>
            <a:xfrm>
              <a:off x="5115416" y="4777579"/>
              <a:ext cx="143398" cy="149647"/>
            </a:xfrm>
            <a:prstGeom prst="rect">
              <a:avLst/>
            </a:prstGeom>
          </p:spPr>
        </p:pic>
      </p:grpSp>
      <p:pic>
        <p:nvPicPr>
          <p:cNvPr id="76" name="object 76"/>
          <p:cNvPicPr/>
          <p:nvPr/>
        </p:nvPicPr>
        <p:blipFill>
          <a:blip r:embed="rId44" cstate="print"/>
          <a:stretch>
            <a:fillRect/>
          </a:stretch>
        </p:blipFill>
        <p:spPr>
          <a:xfrm>
            <a:off x="5321060" y="4798740"/>
            <a:ext cx="111531" cy="128486"/>
          </a:xfrm>
          <a:prstGeom prst="rect">
            <a:avLst/>
          </a:prstGeom>
        </p:spPr>
      </p:pic>
      <p:pic>
        <p:nvPicPr>
          <p:cNvPr id="77" name="object 77"/>
          <p:cNvPicPr/>
          <p:nvPr/>
        </p:nvPicPr>
        <p:blipFill>
          <a:blip r:embed="rId45" cstate="print"/>
          <a:stretch>
            <a:fillRect/>
          </a:stretch>
        </p:blipFill>
        <p:spPr>
          <a:xfrm>
            <a:off x="5501210" y="4777579"/>
            <a:ext cx="203943" cy="177299"/>
          </a:xfrm>
          <a:prstGeom prst="rect">
            <a:avLst/>
          </a:prstGeom>
        </p:spPr>
      </p:pic>
      <p:pic>
        <p:nvPicPr>
          <p:cNvPr id="78" name="object 78"/>
          <p:cNvPicPr/>
          <p:nvPr/>
        </p:nvPicPr>
        <p:blipFill>
          <a:blip r:embed="rId46" cstate="print"/>
          <a:stretch>
            <a:fillRect/>
          </a:stretch>
        </p:blipFill>
        <p:spPr>
          <a:xfrm>
            <a:off x="5775260" y="4798740"/>
            <a:ext cx="111531" cy="128486"/>
          </a:xfrm>
          <a:prstGeom prst="rect">
            <a:avLst/>
          </a:prstGeom>
        </p:spPr>
      </p:pic>
      <p:pic>
        <p:nvPicPr>
          <p:cNvPr id="79" name="object 79"/>
          <p:cNvPicPr/>
          <p:nvPr/>
        </p:nvPicPr>
        <p:blipFill>
          <a:blip r:embed="rId47" cstate="print"/>
          <a:stretch>
            <a:fillRect/>
          </a:stretch>
        </p:blipFill>
        <p:spPr>
          <a:xfrm>
            <a:off x="5953711" y="4777579"/>
            <a:ext cx="215203" cy="203322"/>
          </a:xfrm>
          <a:prstGeom prst="rect">
            <a:avLst/>
          </a:prstGeom>
        </p:spPr>
      </p:pic>
      <p:pic>
        <p:nvPicPr>
          <p:cNvPr id="80" name="object 80"/>
          <p:cNvPicPr/>
          <p:nvPr/>
        </p:nvPicPr>
        <p:blipFill>
          <a:blip r:embed="rId48" cstate="print"/>
          <a:stretch>
            <a:fillRect/>
          </a:stretch>
        </p:blipFill>
        <p:spPr>
          <a:xfrm>
            <a:off x="6251766" y="4774334"/>
            <a:ext cx="133838" cy="193555"/>
          </a:xfrm>
          <a:prstGeom prst="rect">
            <a:avLst/>
          </a:prstGeom>
        </p:spPr>
      </p:pic>
      <p:grpSp>
        <p:nvGrpSpPr>
          <p:cNvPr id="81" name="object 81"/>
          <p:cNvGrpSpPr/>
          <p:nvPr/>
        </p:nvGrpSpPr>
        <p:grpSpPr>
          <a:xfrm>
            <a:off x="6465270" y="4767821"/>
            <a:ext cx="304800" cy="207010"/>
            <a:chOff x="6465270" y="4767821"/>
            <a:chExt cx="304800" cy="207010"/>
          </a:xfrm>
        </p:grpSpPr>
        <p:pic>
          <p:nvPicPr>
            <p:cNvPr id="82" name="object 82"/>
            <p:cNvPicPr/>
            <p:nvPr/>
          </p:nvPicPr>
          <p:blipFill>
            <a:blip r:embed="rId49" cstate="print"/>
            <a:stretch>
              <a:fillRect/>
            </a:stretch>
          </p:blipFill>
          <p:spPr>
            <a:xfrm>
              <a:off x="6465270" y="4777579"/>
              <a:ext cx="205431" cy="177299"/>
            </a:xfrm>
            <a:prstGeom prst="rect">
              <a:avLst/>
            </a:prstGeom>
          </p:spPr>
        </p:pic>
        <p:pic>
          <p:nvPicPr>
            <p:cNvPr id="83" name="object 83"/>
            <p:cNvPicPr/>
            <p:nvPr/>
          </p:nvPicPr>
          <p:blipFill>
            <a:blip r:embed="rId50" cstate="print"/>
            <a:stretch>
              <a:fillRect/>
            </a:stretch>
          </p:blipFill>
          <p:spPr>
            <a:xfrm>
              <a:off x="6697894" y="4767821"/>
              <a:ext cx="71592" cy="206574"/>
            </a:xfrm>
            <a:prstGeom prst="rect">
              <a:avLst/>
            </a:prstGeom>
          </p:spPr>
        </p:pic>
      </p:grpSp>
      <p:grpSp>
        <p:nvGrpSpPr>
          <p:cNvPr id="84" name="object 84"/>
          <p:cNvGrpSpPr/>
          <p:nvPr/>
        </p:nvGrpSpPr>
        <p:grpSpPr>
          <a:xfrm>
            <a:off x="2550532" y="5478766"/>
            <a:ext cx="864869" cy="203835"/>
            <a:chOff x="2550532" y="5478766"/>
            <a:chExt cx="864869" cy="203835"/>
          </a:xfrm>
        </p:grpSpPr>
        <p:sp>
          <p:nvSpPr>
            <p:cNvPr id="85" name="object 85"/>
            <p:cNvSpPr/>
            <p:nvPr/>
          </p:nvSpPr>
          <p:spPr>
            <a:xfrm>
              <a:off x="2550528" y="5478767"/>
              <a:ext cx="634365" cy="203835"/>
            </a:xfrm>
            <a:custGeom>
              <a:avLst/>
              <a:gdLst/>
              <a:ahLst/>
              <a:cxnLst/>
              <a:rect l="l" t="t" r="r" b="b"/>
              <a:pathLst>
                <a:path w="634364" h="203835">
                  <a:moveTo>
                    <a:pt x="17589" y="4800"/>
                  </a:moveTo>
                  <a:lnTo>
                    <a:pt x="0" y="4800"/>
                  </a:lnTo>
                  <a:lnTo>
                    <a:pt x="0" y="152057"/>
                  </a:lnTo>
                  <a:lnTo>
                    <a:pt x="17589" y="152057"/>
                  </a:lnTo>
                  <a:lnTo>
                    <a:pt x="17589" y="4800"/>
                  </a:lnTo>
                  <a:close/>
                </a:path>
                <a:path w="634364" h="203835">
                  <a:moveTo>
                    <a:pt x="135813" y="105625"/>
                  </a:moveTo>
                  <a:lnTo>
                    <a:pt x="135534" y="93827"/>
                  </a:lnTo>
                  <a:lnTo>
                    <a:pt x="135331" y="91236"/>
                  </a:lnTo>
                  <a:lnTo>
                    <a:pt x="134797" y="84429"/>
                  </a:lnTo>
                  <a:lnTo>
                    <a:pt x="133769" y="76835"/>
                  </a:lnTo>
                  <a:lnTo>
                    <a:pt x="132588" y="70434"/>
                  </a:lnTo>
                  <a:lnTo>
                    <a:pt x="125476" y="59220"/>
                  </a:lnTo>
                  <a:lnTo>
                    <a:pt x="125183" y="58750"/>
                  </a:lnTo>
                  <a:lnTo>
                    <a:pt x="118224" y="52793"/>
                  </a:lnTo>
                  <a:lnTo>
                    <a:pt x="118224" y="89649"/>
                  </a:lnTo>
                  <a:lnTo>
                    <a:pt x="118224" y="91236"/>
                  </a:lnTo>
                  <a:lnTo>
                    <a:pt x="57505" y="91236"/>
                  </a:lnTo>
                  <a:lnTo>
                    <a:pt x="60706" y="78143"/>
                  </a:lnTo>
                  <a:lnTo>
                    <a:pt x="67500" y="68033"/>
                  </a:lnTo>
                  <a:lnTo>
                    <a:pt x="77279" y="61531"/>
                  </a:lnTo>
                  <a:lnTo>
                    <a:pt x="89471" y="59220"/>
                  </a:lnTo>
                  <a:lnTo>
                    <a:pt x="100698" y="61506"/>
                  </a:lnTo>
                  <a:lnTo>
                    <a:pt x="109829" y="67830"/>
                  </a:lnTo>
                  <a:lnTo>
                    <a:pt x="115976" y="77457"/>
                  </a:lnTo>
                  <a:lnTo>
                    <a:pt x="118224" y="89649"/>
                  </a:lnTo>
                  <a:lnTo>
                    <a:pt x="118224" y="52793"/>
                  </a:lnTo>
                  <a:lnTo>
                    <a:pt x="115227" y="50228"/>
                  </a:lnTo>
                  <a:lnTo>
                    <a:pt x="103174" y="44996"/>
                  </a:lnTo>
                  <a:lnTo>
                    <a:pt x="89471" y="43218"/>
                  </a:lnTo>
                  <a:lnTo>
                    <a:pt x="68922" y="47269"/>
                  </a:lnTo>
                  <a:lnTo>
                    <a:pt x="53327" y="58813"/>
                  </a:lnTo>
                  <a:lnTo>
                    <a:pt x="43408" y="76974"/>
                  </a:lnTo>
                  <a:lnTo>
                    <a:pt x="39941" y="100838"/>
                  </a:lnTo>
                  <a:lnTo>
                    <a:pt x="43383" y="124447"/>
                  </a:lnTo>
                  <a:lnTo>
                    <a:pt x="53124" y="142049"/>
                  </a:lnTo>
                  <a:lnTo>
                    <a:pt x="68249" y="153060"/>
                  </a:lnTo>
                  <a:lnTo>
                    <a:pt x="87871" y="156857"/>
                  </a:lnTo>
                  <a:lnTo>
                    <a:pt x="105219" y="154482"/>
                  </a:lnTo>
                  <a:lnTo>
                    <a:pt x="118821" y="147447"/>
                  </a:lnTo>
                  <a:lnTo>
                    <a:pt x="124371" y="140843"/>
                  </a:lnTo>
                  <a:lnTo>
                    <a:pt x="128524" y="135915"/>
                  </a:lnTo>
                  <a:lnTo>
                    <a:pt x="134188" y="120040"/>
                  </a:lnTo>
                  <a:lnTo>
                    <a:pt x="116624" y="120040"/>
                  </a:lnTo>
                  <a:lnTo>
                    <a:pt x="112153" y="129374"/>
                  </a:lnTo>
                  <a:lnTo>
                    <a:pt x="106045" y="135851"/>
                  </a:lnTo>
                  <a:lnTo>
                    <a:pt x="98425" y="139623"/>
                  </a:lnTo>
                  <a:lnTo>
                    <a:pt x="89471" y="140843"/>
                  </a:lnTo>
                  <a:lnTo>
                    <a:pt x="81432" y="139979"/>
                  </a:lnTo>
                  <a:lnTo>
                    <a:pt x="57505" y="115252"/>
                  </a:lnTo>
                  <a:lnTo>
                    <a:pt x="57505" y="105625"/>
                  </a:lnTo>
                  <a:lnTo>
                    <a:pt x="135813" y="105625"/>
                  </a:lnTo>
                  <a:close/>
                </a:path>
                <a:path w="634364" h="203835">
                  <a:moveTo>
                    <a:pt x="254025" y="142443"/>
                  </a:moveTo>
                  <a:lnTo>
                    <a:pt x="244424" y="142443"/>
                  </a:lnTo>
                  <a:lnTo>
                    <a:pt x="242824" y="140843"/>
                  </a:lnTo>
                  <a:lnTo>
                    <a:pt x="241274" y="139293"/>
                  </a:lnTo>
                  <a:lnTo>
                    <a:pt x="241236" y="99237"/>
                  </a:lnTo>
                  <a:lnTo>
                    <a:pt x="241236" y="72034"/>
                  </a:lnTo>
                  <a:lnTo>
                    <a:pt x="238582" y="59436"/>
                  </a:lnTo>
                  <a:lnTo>
                    <a:pt x="238404" y="59220"/>
                  </a:lnTo>
                  <a:lnTo>
                    <a:pt x="230847" y="50419"/>
                  </a:lnTo>
                  <a:lnTo>
                    <a:pt x="218325" y="45021"/>
                  </a:lnTo>
                  <a:lnTo>
                    <a:pt x="201307" y="43218"/>
                  </a:lnTo>
                  <a:lnTo>
                    <a:pt x="189966" y="44094"/>
                  </a:lnTo>
                  <a:lnTo>
                    <a:pt x="158165" y="76835"/>
                  </a:lnTo>
                  <a:lnTo>
                    <a:pt x="175729" y="76835"/>
                  </a:lnTo>
                  <a:lnTo>
                    <a:pt x="178155" y="68681"/>
                  </a:lnTo>
                  <a:lnTo>
                    <a:pt x="183121" y="63220"/>
                  </a:lnTo>
                  <a:lnTo>
                    <a:pt x="190792" y="60172"/>
                  </a:lnTo>
                  <a:lnTo>
                    <a:pt x="201307" y="59220"/>
                  </a:lnTo>
                  <a:lnTo>
                    <a:pt x="210858" y="60147"/>
                  </a:lnTo>
                  <a:lnTo>
                    <a:pt x="217881" y="63030"/>
                  </a:lnTo>
                  <a:lnTo>
                    <a:pt x="222186" y="67995"/>
                  </a:lnTo>
                  <a:lnTo>
                    <a:pt x="223659" y="75234"/>
                  </a:lnTo>
                  <a:lnTo>
                    <a:pt x="223659" y="86423"/>
                  </a:lnTo>
                  <a:lnTo>
                    <a:pt x="223659" y="99237"/>
                  </a:lnTo>
                  <a:lnTo>
                    <a:pt x="223659" y="124841"/>
                  </a:lnTo>
                  <a:lnTo>
                    <a:pt x="222072" y="128041"/>
                  </a:lnTo>
                  <a:lnTo>
                    <a:pt x="193294" y="142443"/>
                  </a:lnTo>
                  <a:lnTo>
                    <a:pt x="183743" y="141274"/>
                  </a:lnTo>
                  <a:lnTo>
                    <a:pt x="176733" y="137845"/>
                  </a:lnTo>
                  <a:lnTo>
                    <a:pt x="172415" y="132321"/>
                  </a:lnTo>
                  <a:lnTo>
                    <a:pt x="170942" y="124841"/>
                  </a:lnTo>
                  <a:lnTo>
                    <a:pt x="172466" y="117563"/>
                  </a:lnTo>
                  <a:lnTo>
                    <a:pt x="177126" y="112242"/>
                  </a:lnTo>
                  <a:lnTo>
                    <a:pt x="185102" y="108407"/>
                  </a:lnTo>
                  <a:lnTo>
                    <a:pt x="196519" y="105625"/>
                  </a:lnTo>
                  <a:lnTo>
                    <a:pt x="208165" y="104406"/>
                  </a:lnTo>
                  <a:lnTo>
                    <a:pt x="215480" y="103035"/>
                  </a:lnTo>
                  <a:lnTo>
                    <a:pt x="220091" y="101358"/>
                  </a:lnTo>
                  <a:lnTo>
                    <a:pt x="223659" y="99237"/>
                  </a:lnTo>
                  <a:lnTo>
                    <a:pt x="223659" y="86423"/>
                  </a:lnTo>
                  <a:lnTo>
                    <a:pt x="220472" y="89649"/>
                  </a:lnTo>
                  <a:lnTo>
                    <a:pt x="206095" y="91236"/>
                  </a:lnTo>
                  <a:lnTo>
                    <a:pt x="164160" y="102133"/>
                  </a:lnTo>
                  <a:lnTo>
                    <a:pt x="153377" y="126441"/>
                  </a:lnTo>
                  <a:lnTo>
                    <a:pt x="155943" y="139293"/>
                  </a:lnTo>
                  <a:lnTo>
                    <a:pt x="163156" y="148844"/>
                  </a:lnTo>
                  <a:lnTo>
                    <a:pt x="174256" y="154800"/>
                  </a:lnTo>
                  <a:lnTo>
                    <a:pt x="188506" y="156857"/>
                  </a:lnTo>
                  <a:lnTo>
                    <a:pt x="198526" y="155930"/>
                  </a:lnTo>
                  <a:lnTo>
                    <a:pt x="207492" y="153060"/>
                  </a:lnTo>
                  <a:lnTo>
                    <a:pt x="216154" y="148082"/>
                  </a:lnTo>
                  <a:lnTo>
                    <a:pt x="223253" y="142443"/>
                  </a:lnTo>
                  <a:lnTo>
                    <a:pt x="225259" y="140843"/>
                  </a:lnTo>
                  <a:lnTo>
                    <a:pt x="226860" y="152057"/>
                  </a:lnTo>
                  <a:lnTo>
                    <a:pt x="231648" y="156857"/>
                  </a:lnTo>
                  <a:lnTo>
                    <a:pt x="249212" y="156857"/>
                  </a:lnTo>
                  <a:lnTo>
                    <a:pt x="254025" y="155257"/>
                  </a:lnTo>
                  <a:lnTo>
                    <a:pt x="254025" y="142443"/>
                  </a:lnTo>
                  <a:close/>
                </a:path>
                <a:path w="634364" h="203835">
                  <a:moveTo>
                    <a:pt x="353060" y="46418"/>
                  </a:moveTo>
                  <a:lnTo>
                    <a:pt x="333895" y="46418"/>
                  </a:lnTo>
                  <a:lnTo>
                    <a:pt x="305130" y="132854"/>
                  </a:lnTo>
                  <a:lnTo>
                    <a:pt x="276390" y="46418"/>
                  </a:lnTo>
                  <a:lnTo>
                    <a:pt x="257225" y="46418"/>
                  </a:lnTo>
                  <a:lnTo>
                    <a:pt x="293954" y="152057"/>
                  </a:lnTo>
                  <a:lnTo>
                    <a:pt x="313143" y="152057"/>
                  </a:lnTo>
                  <a:lnTo>
                    <a:pt x="353060" y="46418"/>
                  </a:lnTo>
                  <a:close/>
                </a:path>
                <a:path w="634364" h="203835">
                  <a:moveTo>
                    <a:pt x="455320" y="105625"/>
                  </a:moveTo>
                  <a:lnTo>
                    <a:pt x="455269" y="93827"/>
                  </a:lnTo>
                  <a:lnTo>
                    <a:pt x="455168" y="91236"/>
                  </a:lnTo>
                  <a:lnTo>
                    <a:pt x="454914" y="84429"/>
                  </a:lnTo>
                  <a:lnTo>
                    <a:pt x="437743" y="52793"/>
                  </a:lnTo>
                  <a:lnTo>
                    <a:pt x="437743" y="89649"/>
                  </a:lnTo>
                  <a:lnTo>
                    <a:pt x="437743" y="91236"/>
                  </a:lnTo>
                  <a:lnTo>
                    <a:pt x="378637" y="91236"/>
                  </a:lnTo>
                  <a:lnTo>
                    <a:pt x="381584" y="78143"/>
                  </a:lnTo>
                  <a:lnTo>
                    <a:pt x="387819" y="68033"/>
                  </a:lnTo>
                  <a:lnTo>
                    <a:pt x="397052" y="61531"/>
                  </a:lnTo>
                  <a:lnTo>
                    <a:pt x="408978" y="59220"/>
                  </a:lnTo>
                  <a:lnTo>
                    <a:pt x="420217" y="61506"/>
                  </a:lnTo>
                  <a:lnTo>
                    <a:pt x="429348" y="67830"/>
                  </a:lnTo>
                  <a:lnTo>
                    <a:pt x="435495" y="77457"/>
                  </a:lnTo>
                  <a:lnTo>
                    <a:pt x="437743" y="89649"/>
                  </a:lnTo>
                  <a:lnTo>
                    <a:pt x="437743" y="52793"/>
                  </a:lnTo>
                  <a:lnTo>
                    <a:pt x="434746" y="50228"/>
                  </a:lnTo>
                  <a:lnTo>
                    <a:pt x="422681" y="44996"/>
                  </a:lnTo>
                  <a:lnTo>
                    <a:pt x="408978" y="43218"/>
                  </a:lnTo>
                  <a:lnTo>
                    <a:pt x="388442" y="47269"/>
                  </a:lnTo>
                  <a:lnTo>
                    <a:pt x="372833" y="58813"/>
                  </a:lnTo>
                  <a:lnTo>
                    <a:pt x="362927" y="76974"/>
                  </a:lnTo>
                  <a:lnTo>
                    <a:pt x="359448" y="100838"/>
                  </a:lnTo>
                  <a:lnTo>
                    <a:pt x="362927" y="124447"/>
                  </a:lnTo>
                  <a:lnTo>
                    <a:pt x="372833" y="142049"/>
                  </a:lnTo>
                  <a:lnTo>
                    <a:pt x="388442" y="153060"/>
                  </a:lnTo>
                  <a:lnTo>
                    <a:pt x="408978" y="156857"/>
                  </a:lnTo>
                  <a:lnTo>
                    <a:pt x="425411" y="154482"/>
                  </a:lnTo>
                  <a:lnTo>
                    <a:pt x="438543" y="147447"/>
                  </a:lnTo>
                  <a:lnTo>
                    <a:pt x="444004" y="140843"/>
                  </a:lnTo>
                  <a:lnTo>
                    <a:pt x="448081" y="135915"/>
                  </a:lnTo>
                  <a:lnTo>
                    <a:pt x="453720" y="120040"/>
                  </a:lnTo>
                  <a:lnTo>
                    <a:pt x="436156" y="120040"/>
                  </a:lnTo>
                  <a:lnTo>
                    <a:pt x="431685" y="129374"/>
                  </a:lnTo>
                  <a:lnTo>
                    <a:pt x="425564" y="135851"/>
                  </a:lnTo>
                  <a:lnTo>
                    <a:pt x="417944" y="139623"/>
                  </a:lnTo>
                  <a:lnTo>
                    <a:pt x="408978" y="140843"/>
                  </a:lnTo>
                  <a:lnTo>
                    <a:pt x="400951" y="139979"/>
                  </a:lnTo>
                  <a:lnTo>
                    <a:pt x="393814" y="137452"/>
                  </a:lnTo>
                  <a:lnTo>
                    <a:pt x="387870" y="133413"/>
                  </a:lnTo>
                  <a:lnTo>
                    <a:pt x="383425" y="128041"/>
                  </a:lnTo>
                  <a:lnTo>
                    <a:pt x="378637" y="121640"/>
                  </a:lnTo>
                  <a:lnTo>
                    <a:pt x="378637" y="115252"/>
                  </a:lnTo>
                  <a:lnTo>
                    <a:pt x="377037" y="105625"/>
                  </a:lnTo>
                  <a:lnTo>
                    <a:pt x="455320" y="105625"/>
                  </a:lnTo>
                  <a:close/>
                </a:path>
                <a:path w="634364" h="203835">
                  <a:moveTo>
                    <a:pt x="557568" y="123240"/>
                  </a:moveTo>
                  <a:lnTo>
                    <a:pt x="528802" y="94437"/>
                  </a:lnTo>
                  <a:lnTo>
                    <a:pt x="498462" y="86423"/>
                  </a:lnTo>
                  <a:lnTo>
                    <a:pt x="492074" y="81622"/>
                  </a:lnTo>
                  <a:lnTo>
                    <a:pt x="492074" y="75234"/>
                  </a:lnTo>
                  <a:lnTo>
                    <a:pt x="493763" y="68681"/>
                  </a:lnTo>
                  <a:lnTo>
                    <a:pt x="498462" y="63627"/>
                  </a:lnTo>
                  <a:lnTo>
                    <a:pt x="505548" y="60375"/>
                  </a:lnTo>
                  <a:lnTo>
                    <a:pt x="514426" y="59220"/>
                  </a:lnTo>
                  <a:lnTo>
                    <a:pt x="523760" y="60147"/>
                  </a:lnTo>
                  <a:lnTo>
                    <a:pt x="530402" y="63030"/>
                  </a:lnTo>
                  <a:lnTo>
                    <a:pt x="534644" y="67995"/>
                  </a:lnTo>
                  <a:lnTo>
                    <a:pt x="536790" y="75234"/>
                  </a:lnTo>
                  <a:lnTo>
                    <a:pt x="554380" y="75234"/>
                  </a:lnTo>
                  <a:lnTo>
                    <a:pt x="551751" y="61455"/>
                  </a:lnTo>
                  <a:lnTo>
                    <a:pt x="544182" y="51422"/>
                  </a:lnTo>
                  <a:lnTo>
                    <a:pt x="532117" y="45288"/>
                  </a:lnTo>
                  <a:lnTo>
                    <a:pt x="516026" y="43218"/>
                  </a:lnTo>
                  <a:lnTo>
                    <a:pt x="498741" y="45516"/>
                  </a:lnTo>
                  <a:lnTo>
                    <a:pt x="485660" y="52019"/>
                  </a:lnTo>
                  <a:lnTo>
                    <a:pt x="477380" y="62128"/>
                  </a:lnTo>
                  <a:lnTo>
                    <a:pt x="474484" y="75234"/>
                  </a:lnTo>
                  <a:lnTo>
                    <a:pt x="476123" y="86741"/>
                  </a:lnTo>
                  <a:lnTo>
                    <a:pt x="481672" y="95237"/>
                  </a:lnTo>
                  <a:lnTo>
                    <a:pt x="492010" y="101333"/>
                  </a:lnTo>
                  <a:lnTo>
                    <a:pt x="508038" y="105625"/>
                  </a:lnTo>
                  <a:lnTo>
                    <a:pt x="524014" y="110451"/>
                  </a:lnTo>
                  <a:lnTo>
                    <a:pt x="536790" y="113652"/>
                  </a:lnTo>
                  <a:lnTo>
                    <a:pt x="539978" y="116840"/>
                  </a:lnTo>
                  <a:lnTo>
                    <a:pt x="539978" y="124841"/>
                  </a:lnTo>
                  <a:lnTo>
                    <a:pt x="538264" y="131394"/>
                  </a:lnTo>
                  <a:lnTo>
                    <a:pt x="533387" y="136448"/>
                  </a:lnTo>
                  <a:lnTo>
                    <a:pt x="525830" y="139700"/>
                  </a:lnTo>
                  <a:lnTo>
                    <a:pt x="516026" y="140843"/>
                  </a:lnTo>
                  <a:lnTo>
                    <a:pt x="506437" y="140843"/>
                  </a:lnTo>
                  <a:lnTo>
                    <a:pt x="498462" y="139255"/>
                  </a:lnTo>
                  <a:lnTo>
                    <a:pt x="495261" y="134454"/>
                  </a:lnTo>
                  <a:lnTo>
                    <a:pt x="492074" y="131254"/>
                  </a:lnTo>
                  <a:lnTo>
                    <a:pt x="490448" y="128041"/>
                  </a:lnTo>
                  <a:lnTo>
                    <a:pt x="490448" y="121640"/>
                  </a:lnTo>
                  <a:lnTo>
                    <a:pt x="472884" y="121640"/>
                  </a:lnTo>
                  <a:lnTo>
                    <a:pt x="475551" y="137274"/>
                  </a:lnTo>
                  <a:lnTo>
                    <a:pt x="483463" y="148247"/>
                  </a:lnTo>
                  <a:lnTo>
                    <a:pt x="496468" y="154724"/>
                  </a:lnTo>
                  <a:lnTo>
                    <a:pt x="514426" y="156857"/>
                  </a:lnTo>
                  <a:lnTo>
                    <a:pt x="532625" y="154533"/>
                  </a:lnTo>
                  <a:lnTo>
                    <a:pt x="546176" y="147853"/>
                  </a:lnTo>
                  <a:lnTo>
                    <a:pt x="554647" y="137274"/>
                  </a:lnTo>
                  <a:lnTo>
                    <a:pt x="557568" y="123240"/>
                  </a:lnTo>
                  <a:close/>
                </a:path>
                <a:path w="634364" h="203835">
                  <a:moveTo>
                    <a:pt x="634250" y="0"/>
                  </a:moveTo>
                  <a:lnTo>
                    <a:pt x="631050" y="0"/>
                  </a:lnTo>
                  <a:lnTo>
                    <a:pt x="627189" y="2654"/>
                  </a:lnTo>
                  <a:lnTo>
                    <a:pt x="599084" y="40017"/>
                  </a:lnTo>
                  <a:lnTo>
                    <a:pt x="586968" y="88404"/>
                  </a:lnTo>
                  <a:lnTo>
                    <a:pt x="586308" y="102438"/>
                  </a:lnTo>
                  <a:lnTo>
                    <a:pt x="586994" y="115112"/>
                  </a:lnTo>
                  <a:lnTo>
                    <a:pt x="600684" y="164846"/>
                  </a:lnTo>
                  <a:lnTo>
                    <a:pt x="627214" y="200863"/>
                  </a:lnTo>
                  <a:lnTo>
                    <a:pt x="631050" y="203263"/>
                  </a:lnTo>
                  <a:lnTo>
                    <a:pt x="634250" y="203263"/>
                  </a:lnTo>
                  <a:lnTo>
                    <a:pt x="634250" y="200063"/>
                  </a:lnTo>
                  <a:lnTo>
                    <a:pt x="631050" y="196875"/>
                  </a:lnTo>
                  <a:lnTo>
                    <a:pt x="615264" y="175577"/>
                  </a:lnTo>
                  <a:lnTo>
                    <a:pt x="605485" y="151447"/>
                  </a:lnTo>
                  <a:lnTo>
                    <a:pt x="600494" y="126415"/>
                  </a:lnTo>
                  <a:lnTo>
                    <a:pt x="599084" y="102438"/>
                  </a:lnTo>
                  <a:lnTo>
                    <a:pt x="600494" y="75247"/>
                  </a:lnTo>
                  <a:lnTo>
                    <a:pt x="605485" y="49415"/>
                  </a:lnTo>
                  <a:lnTo>
                    <a:pt x="615264" y="25692"/>
                  </a:lnTo>
                  <a:lnTo>
                    <a:pt x="631050" y="4800"/>
                  </a:lnTo>
                  <a:lnTo>
                    <a:pt x="634250" y="3200"/>
                  </a:lnTo>
                  <a:lnTo>
                    <a:pt x="63425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86" name="object 86"/>
            <p:cNvPicPr/>
            <p:nvPr/>
          </p:nvPicPr>
          <p:blipFill>
            <a:blip r:embed="rId51" cstate="print"/>
            <a:stretch>
              <a:fillRect/>
            </a:stretch>
          </p:blipFill>
          <p:spPr>
            <a:xfrm>
              <a:off x="3207139" y="5478766"/>
              <a:ext cx="207696" cy="203259"/>
            </a:xfrm>
            <a:prstGeom prst="rect">
              <a:avLst/>
            </a:prstGeom>
          </p:spPr>
        </p:pic>
      </p:grpSp>
      <p:sp>
        <p:nvSpPr>
          <p:cNvPr id="87" name="object 87"/>
          <p:cNvSpPr/>
          <p:nvPr/>
        </p:nvSpPr>
        <p:spPr>
          <a:xfrm>
            <a:off x="3504285" y="5557202"/>
            <a:ext cx="134620" cy="46990"/>
          </a:xfrm>
          <a:custGeom>
            <a:avLst/>
            <a:gdLst/>
            <a:ahLst/>
            <a:cxnLst/>
            <a:rect l="l" t="t" r="r" b="b"/>
            <a:pathLst>
              <a:path w="134620" h="46989">
                <a:moveTo>
                  <a:pt x="134213" y="38404"/>
                </a:moveTo>
                <a:lnTo>
                  <a:pt x="0" y="38404"/>
                </a:lnTo>
                <a:lnTo>
                  <a:pt x="0" y="46405"/>
                </a:lnTo>
                <a:lnTo>
                  <a:pt x="134213" y="46405"/>
                </a:lnTo>
                <a:lnTo>
                  <a:pt x="134213" y="38404"/>
                </a:lnTo>
                <a:close/>
              </a:path>
              <a:path w="134620" h="46989">
                <a:moveTo>
                  <a:pt x="134213" y="0"/>
                </a:moveTo>
                <a:lnTo>
                  <a:pt x="0" y="0"/>
                </a:lnTo>
                <a:lnTo>
                  <a:pt x="0" y="7988"/>
                </a:lnTo>
                <a:lnTo>
                  <a:pt x="134213" y="7988"/>
                </a:lnTo>
                <a:lnTo>
                  <a:pt x="13421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8" name="object 88"/>
          <p:cNvGrpSpPr/>
          <p:nvPr/>
        </p:nvGrpSpPr>
        <p:grpSpPr>
          <a:xfrm>
            <a:off x="3721568" y="5478766"/>
            <a:ext cx="175895" cy="203835"/>
            <a:chOff x="3721568" y="5478766"/>
            <a:chExt cx="175895" cy="203835"/>
          </a:xfrm>
        </p:grpSpPr>
        <p:pic>
          <p:nvPicPr>
            <p:cNvPr id="89" name="object 89"/>
            <p:cNvPicPr/>
            <p:nvPr/>
          </p:nvPicPr>
          <p:blipFill>
            <a:blip r:embed="rId52" cstate="print"/>
            <a:stretch>
              <a:fillRect/>
            </a:stretch>
          </p:blipFill>
          <p:spPr>
            <a:xfrm>
              <a:off x="3721568" y="5478766"/>
              <a:ext cx="73483" cy="203259"/>
            </a:xfrm>
            <a:prstGeom prst="rect">
              <a:avLst/>
            </a:prstGeom>
          </p:spPr>
        </p:pic>
        <p:pic>
          <p:nvPicPr>
            <p:cNvPr id="90" name="object 90"/>
            <p:cNvPicPr/>
            <p:nvPr/>
          </p:nvPicPr>
          <p:blipFill>
            <a:blip r:embed="rId53" cstate="print"/>
            <a:stretch>
              <a:fillRect/>
            </a:stretch>
          </p:blipFill>
          <p:spPr>
            <a:xfrm>
              <a:off x="3817432" y="5541183"/>
              <a:ext cx="79871" cy="92836"/>
            </a:xfrm>
            <a:prstGeom prst="rect">
              <a:avLst/>
            </a:prstGeom>
          </p:spPr>
        </p:pic>
      </p:grpSp>
      <p:pic>
        <p:nvPicPr>
          <p:cNvPr id="91" name="object 91"/>
          <p:cNvPicPr/>
          <p:nvPr/>
        </p:nvPicPr>
        <p:blipFill>
          <a:blip r:embed="rId54" cstate="print"/>
          <a:stretch>
            <a:fillRect/>
          </a:stretch>
        </p:blipFill>
        <p:spPr>
          <a:xfrm>
            <a:off x="3970788" y="5521976"/>
            <a:ext cx="102251" cy="116839"/>
          </a:xfrm>
          <a:prstGeom prst="rect">
            <a:avLst/>
          </a:prstGeom>
        </p:spPr>
      </p:pic>
      <p:pic>
        <p:nvPicPr>
          <p:cNvPr id="92" name="object 92"/>
          <p:cNvPicPr/>
          <p:nvPr/>
        </p:nvPicPr>
        <p:blipFill>
          <a:blip r:embed="rId55" cstate="print"/>
          <a:stretch>
            <a:fillRect/>
          </a:stretch>
        </p:blipFill>
        <p:spPr>
          <a:xfrm>
            <a:off x="4157702" y="5488380"/>
            <a:ext cx="143795" cy="147237"/>
          </a:xfrm>
          <a:prstGeom prst="rect">
            <a:avLst/>
          </a:prstGeom>
        </p:spPr>
      </p:pic>
      <p:sp>
        <p:nvSpPr>
          <p:cNvPr id="93" name="object 93"/>
          <p:cNvSpPr/>
          <p:nvPr/>
        </p:nvSpPr>
        <p:spPr>
          <a:xfrm>
            <a:off x="4387748" y="5478830"/>
            <a:ext cx="8255" cy="203835"/>
          </a:xfrm>
          <a:custGeom>
            <a:avLst/>
            <a:gdLst/>
            <a:ahLst/>
            <a:cxnLst/>
            <a:rect l="l" t="t" r="r" b="b"/>
            <a:pathLst>
              <a:path w="8254" h="203835">
                <a:moveTo>
                  <a:pt x="7988" y="0"/>
                </a:moveTo>
                <a:lnTo>
                  <a:pt x="0" y="0"/>
                </a:lnTo>
                <a:lnTo>
                  <a:pt x="0" y="6350"/>
                </a:lnTo>
                <a:lnTo>
                  <a:pt x="0" y="203314"/>
                </a:lnTo>
                <a:lnTo>
                  <a:pt x="7988" y="203314"/>
                </a:lnTo>
                <a:lnTo>
                  <a:pt x="7988" y="6350"/>
                </a:lnTo>
                <a:lnTo>
                  <a:pt x="798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4" name="object 94"/>
          <p:cNvPicPr/>
          <p:nvPr/>
        </p:nvPicPr>
        <p:blipFill>
          <a:blip r:embed="rId56" cstate="print"/>
          <a:stretch>
            <a:fillRect/>
          </a:stretch>
        </p:blipFill>
        <p:spPr>
          <a:xfrm>
            <a:off x="4485282" y="5541183"/>
            <a:ext cx="78147" cy="92836"/>
          </a:xfrm>
          <a:prstGeom prst="rect">
            <a:avLst/>
          </a:prstGeom>
        </p:spPr>
      </p:pic>
      <p:pic>
        <p:nvPicPr>
          <p:cNvPr id="95" name="object 95"/>
          <p:cNvPicPr/>
          <p:nvPr/>
        </p:nvPicPr>
        <p:blipFill>
          <a:blip r:embed="rId57" cstate="print"/>
          <a:stretch>
            <a:fillRect/>
          </a:stretch>
        </p:blipFill>
        <p:spPr>
          <a:xfrm>
            <a:off x="4641789" y="5493176"/>
            <a:ext cx="174180" cy="140842"/>
          </a:xfrm>
          <a:prstGeom prst="rect">
            <a:avLst/>
          </a:prstGeom>
        </p:spPr>
      </p:pic>
      <p:pic>
        <p:nvPicPr>
          <p:cNvPr id="96" name="object 96"/>
          <p:cNvPicPr/>
          <p:nvPr/>
        </p:nvPicPr>
        <p:blipFill>
          <a:blip r:embed="rId58" cstate="print"/>
          <a:stretch>
            <a:fillRect/>
          </a:stretch>
        </p:blipFill>
        <p:spPr>
          <a:xfrm>
            <a:off x="4879850" y="5493176"/>
            <a:ext cx="242746" cy="140842"/>
          </a:xfrm>
          <a:prstGeom prst="rect">
            <a:avLst/>
          </a:prstGeom>
        </p:spPr>
      </p:pic>
      <p:pic>
        <p:nvPicPr>
          <p:cNvPr id="97" name="object 97"/>
          <p:cNvPicPr/>
          <p:nvPr/>
        </p:nvPicPr>
        <p:blipFill>
          <a:blip r:embed="rId59" cstate="print"/>
          <a:stretch>
            <a:fillRect/>
          </a:stretch>
        </p:blipFill>
        <p:spPr>
          <a:xfrm>
            <a:off x="5202447" y="5493176"/>
            <a:ext cx="389884" cy="140842"/>
          </a:xfrm>
          <a:prstGeom prst="rect">
            <a:avLst/>
          </a:prstGeom>
        </p:spPr>
      </p:pic>
      <p:grpSp>
        <p:nvGrpSpPr>
          <p:cNvPr id="98" name="object 98"/>
          <p:cNvGrpSpPr/>
          <p:nvPr/>
        </p:nvGrpSpPr>
        <p:grpSpPr>
          <a:xfrm>
            <a:off x="5672182" y="5485183"/>
            <a:ext cx="356235" cy="150495"/>
            <a:chOff x="5672182" y="5485183"/>
            <a:chExt cx="356235" cy="150495"/>
          </a:xfrm>
        </p:grpSpPr>
        <p:pic>
          <p:nvPicPr>
            <p:cNvPr id="99" name="object 99"/>
            <p:cNvPicPr/>
            <p:nvPr/>
          </p:nvPicPr>
          <p:blipFill>
            <a:blip r:embed="rId60" cstate="print"/>
            <a:stretch>
              <a:fillRect/>
            </a:stretch>
          </p:blipFill>
          <p:spPr>
            <a:xfrm>
              <a:off x="5672182" y="5485183"/>
              <a:ext cx="139046" cy="145639"/>
            </a:xfrm>
            <a:prstGeom prst="rect">
              <a:avLst/>
            </a:prstGeom>
          </p:spPr>
        </p:pic>
        <p:sp>
          <p:nvSpPr>
            <p:cNvPr id="100" name="object 100"/>
            <p:cNvSpPr/>
            <p:nvPr/>
          </p:nvSpPr>
          <p:spPr>
            <a:xfrm>
              <a:off x="5835077" y="5610016"/>
              <a:ext cx="22860" cy="20955"/>
            </a:xfrm>
            <a:custGeom>
              <a:avLst/>
              <a:gdLst/>
              <a:ahLst/>
              <a:cxnLst/>
              <a:rect l="l" t="t" r="r" b="b"/>
              <a:pathLst>
                <a:path w="22860" h="20954">
                  <a:moveTo>
                    <a:pt x="17673" y="0"/>
                  </a:moveTo>
                  <a:lnTo>
                    <a:pt x="6388" y="0"/>
                  </a:lnTo>
                  <a:lnTo>
                    <a:pt x="0" y="4796"/>
                  </a:lnTo>
                  <a:lnTo>
                    <a:pt x="0" y="15987"/>
                  </a:lnTo>
                  <a:lnTo>
                    <a:pt x="6388" y="20805"/>
                  </a:lnTo>
                  <a:lnTo>
                    <a:pt x="17673" y="20805"/>
                  </a:lnTo>
                  <a:lnTo>
                    <a:pt x="22358" y="15987"/>
                  </a:lnTo>
                  <a:lnTo>
                    <a:pt x="22358" y="11191"/>
                  </a:lnTo>
                  <a:lnTo>
                    <a:pt x="22358" y="4796"/>
                  </a:lnTo>
                  <a:lnTo>
                    <a:pt x="1767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1" name="object 101"/>
            <p:cNvPicPr/>
            <p:nvPr/>
          </p:nvPicPr>
          <p:blipFill>
            <a:blip r:embed="rId61" cstate="print"/>
            <a:stretch>
              <a:fillRect/>
            </a:stretch>
          </p:blipFill>
          <p:spPr>
            <a:xfrm>
              <a:off x="5883201" y="5493176"/>
              <a:ext cx="145221" cy="142441"/>
            </a:xfrm>
            <a:prstGeom prst="rect">
              <a:avLst/>
            </a:prstGeom>
          </p:spPr>
        </p:pic>
      </p:grpSp>
      <p:pic>
        <p:nvPicPr>
          <p:cNvPr id="102" name="object 102"/>
          <p:cNvPicPr/>
          <p:nvPr/>
        </p:nvPicPr>
        <p:blipFill>
          <a:blip r:embed="rId62" cstate="print"/>
          <a:stretch>
            <a:fillRect/>
          </a:stretch>
        </p:blipFill>
        <p:spPr>
          <a:xfrm>
            <a:off x="6100395" y="5544380"/>
            <a:ext cx="178865" cy="72030"/>
          </a:xfrm>
          <a:prstGeom prst="rect">
            <a:avLst/>
          </a:prstGeom>
        </p:spPr>
      </p:pic>
      <p:pic>
        <p:nvPicPr>
          <p:cNvPr id="103" name="object 103"/>
          <p:cNvPicPr/>
          <p:nvPr/>
        </p:nvPicPr>
        <p:blipFill>
          <a:blip r:embed="rId63" cstate="print"/>
          <a:stretch>
            <a:fillRect/>
          </a:stretch>
        </p:blipFill>
        <p:spPr>
          <a:xfrm>
            <a:off x="6341650" y="5478766"/>
            <a:ext cx="196539" cy="203259"/>
          </a:xfrm>
          <a:prstGeom prst="rect">
            <a:avLst/>
          </a:prstGeom>
        </p:spPr>
      </p:pic>
      <p:grpSp>
        <p:nvGrpSpPr>
          <p:cNvPr id="104" name="object 104"/>
          <p:cNvGrpSpPr/>
          <p:nvPr/>
        </p:nvGrpSpPr>
        <p:grpSpPr>
          <a:xfrm>
            <a:off x="3358919" y="5904491"/>
            <a:ext cx="494030" cy="211454"/>
            <a:chOff x="3358919" y="5904491"/>
            <a:chExt cx="494030" cy="211454"/>
          </a:xfrm>
        </p:grpSpPr>
        <p:pic>
          <p:nvPicPr>
            <p:cNvPr id="105" name="object 105"/>
            <p:cNvPicPr/>
            <p:nvPr/>
          </p:nvPicPr>
          <p:blipFill>
            <a:blip r:embed="rId64" cstate="print"/>
            <a:stretch>
              <a:fillRect/>
            </a:stretch>
          </p:blipFill>
          <p:spPr>
            <a:xfrm>
              <a:off x="3358919" y="5915683"/>
              <a:ext cx="123012" cy="184052"/>
            </a:xfrm>
            <a:prstGeom prst="rect">
              <a:avLst/>
            </a:prstGeom>
          </p:spPr>
        </p:pic>
        <p:sp>
          <p:nvSpPr>
            <p:cNvPr id="106" name="object 106"/>
            <p:cNvSpPr/>
            <p:nvPr/>
          </p:nvSpPr>
          <p:spPr>
            <a:xfrm>
              <a:off x="3512274" y="5904491"/>
              <a:ext cx="48260" cy="203835"/>
            </a:xfrm>
            <a:custGeom>
              <a:avLst/>
              <a:gdLst/>
              <a:ahLst/>
              <a:cxnLst/>
              <a:rect l="l" t="t" r="r" b="b"/>
              <a:pathLst>
                <a:path w="48260" h="203835">
                  <a:moveTo>
                    <a:pt x="46334" y="0"/>
                  </a:moveTo>
                  <a:lnTo>
                    <a:pt x="44737" y="0"/>
                  </a:lnTo>
                  <a:lnTo>
                    <a:pt x="40869" y="2648"/>
                  </a:lnTo>
                  <a:lnTo>
                    <a:pt x="12797" y="40012"/>
                  </a:lnTo>
                  <a:lnTo>
                    <a:pt x="652" y="88398"/>
                  </a:lnTo>
                  <a:lnTo>
                    <a:pt x="0" y="102429"/>
                  </a:lnTo>
                  <a:lnTo>
                    <a:pt x="677" y="115775"/>
                  </a:lnTo>
                  <a:lnTo>
                    <a:pt x="14394" y="164845"/>
                  </a:lnTo>
                  <a:lnTo>
                    <a:pt x="40894" y="200846"/>
                  </a:lnTo>
                  <a:lnTo>
                    <a:pt x="44737" y="203246"/>
                  </a:lnTo>
                  <a:lnTo>
                    <a:pt x="47931" y="203246"/>
                  </a:lnTo>
                  <a:lnTo>
                    <a:pt x="47931" y="200040"/>
                  </a:lnTo>
                  <a:lnTo>
                    <a:pt x="43140" y="196842"/>
                  </a:lnTo>
                  <a:lnTo>
                    <a:pt x="28293" y="175564"/>
                  </a:lnTo>
                  <a:lnTo>
                    <a:pt x="18985" y="151434"/>
                  </a:lnTo>
                  <a:lnTo>
                    <a:pt x="14169" y="126405"/>
                  </a:lnTo>
                  <a:lnTo>
                    <a:pt x="12797" y="102429"/>
                  </a:lnTo>
                  <a:lnTo>
                    <a:pt x="14194" y="76167"/>
                  </a:lnTo>
                  <a:lnTo>
                    <a:pt x="19185" y="50806"/>
                  </a:lnTo>
                  <a:lnTo>
                    <a:pt x="28967" y="27249"/>
                  </a:lnTo>
                  <a:lnTo>
                    <a:pt x="44737" y="6395"/>
                  </a:lnTo>
                  <a:lnTo>
                    <a:pt x="47931" y="3197"/>
                  </a:lnTo>
                  <a:lnTo>
                    <a:pt x="47931" y="1598"/>
                  </a:lnTo>
                  <a:lnTo>
                    <a:pt x="4633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7" name="object 107"/>
            <p:cNvPicPr/>
            <p:nvPr/>
          </p:nvPicPr>
          <p:blipFill>
            <a:blip r:embed="rId65" cstate="print"/>
            <a:stretch>
              <a:fillRect/>
            </a:stretch>
          </p:blipFill>
          <p:spPr>
            <a:xfrm>
              <a:off x="3582586" y="5914084"/>
              <a:ext cx="214063" cy="201656"/>
            </a:xfrm>
            <a:prstGeom prst="rect">
              <a:avLst/>
            </a:prstGeom>
          </p:spPr>
        </p:pic>
        <p:sp>
          <p:nvSpPr>
            <p:cNvPr id="108" name="object 108"/>
            <p:cNvSpPr/>
            <p:nvPr/>
          </p:nvSpPr>
          <p:spPr>
            <a:xfrm>
              <a:off x="3828611" y="6035720"/>
              <a:ext cx="24130" cy="60960"/>
            </a:xfrm>
            <a:custGeom>
              <a:avLst/>
              <a:gdLst/>
              <a:ahLst/>
              <a:cxnLst/>
              <a:rect l="l" t="t" r="r" b="b"/>
              <a:pathLst>
                <a:path w="24129" h="60960">
                  <a:moveTo>
                    <a:pt x="23955" y="17607"/>
                  </a:moveTo>
                  <a:lnTo>
                    <a:pt x="19164" y="17607"/>
                  </a:lnTo>
                  <a:lnTo>
                    <a:pt x="19164" y="20805"/>
                  </a:lnTo>
                  <a:lnTo>
                    <a:pt x="18066" y="31934"/>
                  </a:lnTo>
                  <a:lnTo>
                    <a:pt x="15171" y="41411"/>
                  </a:lnTo>
                  <a:lnTo>
                    <a:pt x="11079" y="49388"/>
                  </a:lnTo>
                  <a:lnTo>
                    <a:pt x="6388" y="56021"/>
                  </a:lnTo>
                  <a:lnTo>
                    <a:pt x="3194" y="57620"/>
                  </a:lnTo>
                  <a:lnTo>
                    <a:pt x="3194" y="60817"/>
                  </a:lnTo>
                  <a:lnTo>
                    <a:pt x="6388" y="60817"/>
                  </a:lnTo>
                  <a:lnTo>
                    <a:pt x="9806" y="57941"/>
                  </a:lnTo>
                  <a:lnTo>
                    <a:pt x="15770" y="49812"/>
                  </a:lnTo>
                  <a:lnTo>
                    <a:pt x="21434" y="37183"/>
                  </a:lnTo>
                  <a:lnTo>
                    <a:pt x="23955" y="20805"/>
                  </a:lnTo>
                  <a:lnTo>
                    <a:pt x="23955" y="17607"/>
                  </a:lnTo>
                  <a:close/>
                </a:path>
                <a:path w="24129" h="60960">
                  <a:moveTo>
                    <a:pt x="19164" y="0"/>
                  </a:moveTo>
                  <a:lnTo>
                    <a:pt x="4791" y="0"/>
                  </a:lnTo>
                  <a:lnTo>
                    <a:pt x="0" y="4796"/>
                  </a:lnTo>
                  <a:lnTo>
                    <a:pt x="0" y="16009"/>
                  </a:lnTo>
                  <a:lnTo>
                    <a:pt x="4791" y="22404"/>
                  </a:lnTo>
                  <a:lnTo>
                    <a:pt x="14373" y="22404"/>
                  </a:lnTo>
                  <a:lnTo>
                    <a:pt x="17567" y="19206"/>
                  </a:lnTo>
                  <a:lnTo>
                    <a:pt x="19164" y="19206"/>
                  </a:lnTo>
                  <a:lnTo>
                    <a:pt x="19164" y="17607"/>
                  </a:lnTo>
                  <a:lnTo>
                    <a:pt x="23955" y="17607"/>
                  </a:lnTo>
                  <a:lnTo>
                    <a:pt x="23955" y="7993"/>
                  </a:lnTo>
                  <a:lnTo>
                    <a:pt x="1916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9" name="object 109"/>
          <p:cNvGrpSpPr/>
          <p:nvPr/>
        </p:nvGrpSpPr>
        <p:grpSpPr>
          <a:xfrm>
            <a:off x="3911677" y="5904491"/>
            <a:ext cx="278130" cy="203835"/>
            <a:chOff x="3911677" y="5904491"/>
            <a:chExt cx="278130" cy="203835"/>
          </a:xfrm>
        </p:grpSpPr>
        <p:pic>
          <p:nvPicPr>
            <p:cNvPr id="110" name="object 110"/>
            <p:cNvPicPr/>
            <p:nvPr/>
          </p:nvPicPr>
          <p:blipFill>
            <a:blip r:embed="rId66" cstate="print"/>
            <a:stretch>
              <a:fillRect/>
            </a:stretch>
          </p:blipFill>
          <p:spPr>
            <a:xfrm>
              <a:off x="3911677" y="5914084"/>
              <a:ext cx="206099" cy="176058"/>
            </a:xfrm>
            <a:prstGeom prst="rect">
              <a:avLst/>
            </a:prstGeom>
          </p:spPr>
        </p:pic>
        <p:sp>
          <p:nvSpPr>
            <p:cNvPr id="111" name="object 111"/>
            <p:cNvSpPr/>
            <p:nvPr/>
          </p:nvSpPr>
          <p:spPr>
            <a:xfrm>
              <a:off x="4141732" y="5904491"/>
              <a:ext cx="48260" cy="203835"/>
            </a:xfrm>
            <a:custGeom>
              <a:avLst/>
              <a:gdLst/>
              <a:ahLst/>
              <a:cxnLst/>
              <a:rect l="l" t="t" r="r" b="b"/>
              <a:pathLst>
                <a:path w="48260" h="203835">
                  <a:moveTo>
                    <a:pt x="3194" y="0"/>
                  </a:moveTo>
                  <a:lnTo>
                    <a:pt x="1597" y="0"/>
                  </a:lnTo>
                  <a:lnTo>
                    <a:pt x="0" y="1598"/>
                  </a:lnTo>
                  <a:lnTo>
                    <a:pt x="0" y="3197"/>
                  </a:lnTo>
                  <a:lnTo>
                    <a:pt x="4791" y="6395"/>
                  </a:lnTo>
                  <a:lnTo>
                    <a:pt x="17869" y="24101"/>
                  </a:lnTo>
                  <a:lnTo>
                    <a:pt x="27958" y="46010"/>
                  </a:lnTo>
                  <a:lnTo>
                    <a:pt x="34453" y="72120"/>
                  </a:lnTo>
                  <a:lnTo>
                    <a:pt x="36752" y="102429"/>
                  </a:lnTo>
                  <a:lnTo>
                    <a:pt x="35105" y="128004"/>
                  </a:lnTo>
                  <a:lnTo>
                    <a:pt x="29563" y="153433"/>
                  </a:lnTo>
                  <a:lnTo>
                    <a:pt x="19226" y="177363"/>
                  </a:lnTo>
                  <a:lnTo>
                    <a:pt x="3194" y="198441"/>
                  </a:lnTo>
                  <a:lnTo>
                    <a:pt x="0" y="200040"/>
                  </a:lnTo>
                  <a:lnTo>
                    <a:pt x="0" y="203246"/>
                  </a:lnTo>
                  <a:lnTo>
                    <a:pt x="3194" y="203246"/>
                  </a:lnTo>
                  <a:lnTo>
                    <a:pt x="7062" y="200821"/>
                  </a:lnTo>
                  <a:lnTo>
                    <a:pt x="35155" y="163247"/>
                  </a:lnTo>
                  <a:lnTo>
                    <a:pt x="47282" y="115751"/>
                  </a:lnTo>
                  <a:lnTo>
                    <a:pt x="47931" y="102429"/>
                  </a:lnTo>
                  <a:lnTo>
                    <a:pt x="47507" y="88823"/>
                  </a:lnTo>
                  <a:lnTo>
                    <a:pt x="35155" y="38413"/>
                  </a:lnTo>
                  <a:lnTo>
                    <a:pt x="7062" y="2623"/>
                  </a:lnTo>
                  <a:lnTo>
                    <a:pt x="319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2" name="object 112"/>
          <p:cNvSpPr/>
          <p:nvPr/>
        </p:nvSpPr>
        <p:spPr>
          <a:xfrm>
            <a:off x="4277512" y="5982906"/>
            <a:ext cx="135890" cy="48260"/>
          </a:xfrm>
          <a:custGeom>
            <a:avLst/>
            <a:gdLst/>
            <a:ahLst/>
            <a:cxnLst/>
            <a:rect l="l" t="t" r="r" b="b"/>
            <a:pathLst>
              <a:path w="135889" h="48260">
                <a:moveTo>
                  <a:pt x="135813" y="40005"/>
                </a:moveTo>
                <a:lnTo>
                  <a:pt x="0" y="40005"/>
                </a:lnTo>
                <a:lnTo>
                  <a:pt x="0" y="48018"/>
                </a:lnTo>
                <a:lnTo>
                  <a:pt x="135813" y="48018"/>
                </a:lnTo>
                <a:lnTo>
                  <a:pt x="135813" y="40005"/>
                </a:lnTo>
                <a:close/>
              </a:path>
              <a:path w="135889" h="48260">
                <a:moveTo>
                  <a:pt x="135813" y="0"/>
                </a:moveTo>
                <a:lnTo>
                  <a:pt x="0" y="0"/>
                </a:lnTo>
                <a:lnTo>
                  <a:pt x="0" y="8013"/>
                </a:lnTo>
                <a:lnTo>
                  <a:pt x="135813" y="8013"/>
                </a:lnTo>
                <a:lnTo>
                  <a:pt x="13581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13" name="object 113"/>
          <p:cNvGrpSpPr/>
          <p:nvPr/>
        </p:nvGrpSpPr>
        <p:grpSpPr>
          <a:xfrm>
            <a:off x="4505936" y="5766846"/>
            <a:ext cx="1546860" cy="482600"/>
            <a:chOff x="4505936" y="5766846"/>
            <a:chExt cx="1546860" cy="482600"/>
          </a:xfrm>
        </p:grpSpPr>
        <p:sp>
          <p:nvSpPr>
            <p:cNvPr id="114" name="object 114"/>
            <p:cNvSpPr/>
            <p:nvPr/>
          </p:nvSpPr>
          <p:spPr>
            <a:xfrm>
              <a:off x="4529988" y="5766853"/>
              <a:ext cx="680720" cy="203835"/>
            </a:xfrm>
            <a:custGeom>
              <a:avLst/>
              <a:gdLst/>
              <a:ahLst/>
              <a:cxnLst/>
              <a:rect l="l" t="t" r="r" b="b"/>
              <a:pathLst>
                <a:path w="680720" h="203835">
                  <a:moveTo>
                    <a:pt x="7886" y="419"/>
                  </a:moveTo>
                  <a:lnTo>
                    <a:pt x="0" y="419"/>
                  </a:lnTo>
                  <a:lnTo>
                    <a:pt x="0" y="6781"/>
                  </a:lnTo>
                  <a:lnTo>
                    <a:pt x="0" y="203733"/>
                  </a:lnTo>
                  <a:lnTo>
                    <a:pt x="7886" y="203733"/>
                  </a:lnTo>
                  <a:lnTo>
                    <a:pt x="7886" y="6781"/>
                  </a:lnTo>
                  <a:lnTo>
                    <a:pt x="7886" y="419"/>
                  </a:lnTo>
                  <a:close/>
                </a:path>
                <a:path w="680720" h="203835">
                  <a:moveTo>
                    <a:pt x="63881" y="4800"/>
                  </a:moveTo>
                  <a:lnTo>
                    <a:pt x="46215" y="4800"/>
                  </a:lnTo>
                  <a:lnTo>
                    <a:pt x="46215" y="152031"/>
                  </a:lnTo>
                  <a:lnTo>
                    <a:pt x="63881" y="152031"/>
                  </a:lnTo>
                  <a:lnTo>
                    <a:pt x="63881" y="4800"/>
                  </a:lnTo>
                  <a:close/>
                </a:path>
                <a:path w="680720" h="203835">
                  <a:moveTo>
                    <a:pt x="182067" y="104025"/>
                  </a:moveTo>
                  <a:lnTo>
                    <a:pt x="171157" y="59220"/>
                  </a:lnTo>
                  <a:lnTo>
                    <a:pt x="170891" y="58737"/>
                  </a:lnTo>
                  <a:lnTo>
                    <a:pt x="164604" y="53111"/>
                  </a:lnTo>
                  <a:lnTo>
                    <a:pt x="164604" y="89611"/>
                  </a:lnTo>
                  <a:lnTo>
                    <a:pt x="164604" y="91211"/>
                  </a:lnTo>
                  <a:lnTo>
                    <a:pt x="103708" y="91211"/>
                  </a:lnTo>
                  <a:lnTo>
                    <a:pt x="106934" y="78117"/>
                  </a:lnTo>
                  <a:lnTo>
                    <a:pt x="113576" y="68021"/>
                  </a:lnTo>
                  <a:lnTo>
                    <a:pt x="122897" y="61518"/>
                  </a:lnTo>
                  <a:lnTo>
                    <a:pt x="134150" y="59220"/>
                  </a:lnTo>
                  <a:lnTo>
                    <a:pt x="146367" y="61493"/>
                  </a:lnTo>
                  <a:lnTo>
                    <a:pt x="156006" y="67818"/>
                  </a:lnTo>
                  <a:lnTo>
                    <a:pt x="162331" y="77444"/>
                  </a:lnTo>
                  <a:lnTo>
                    <a:pt x="164604" y="89611"/>
                  </a:lnTo>
                  <a:lnTo>
                    <a:pt x="164604" y="53111"/>
                  </a:lnTo>
                  <a:lnTo>
                    <a:pt x="161378" y="50215"/>
                  </a:lnTo>
                  <a:lnTo>
                    <a:pt x="149440" y="44983"/>
                  </a:lnTo>
                  <a:lnTo>
                    <a:pt x="135648" y="43205"/>
                  </a:lnTo>
                  <a:lnTo>
                    <a:pt x="115163" y="47256"/>
                  </a:lnTo>
                  <a:lnTo>
                    <a:pt x="99606" y="58813"/>
                  </a:lnTo>
                  <a:lnTo>
                    <a:pt x="89712" y="76974"/>
                  </a:lnTo>
                  <a:lnTo>
                    <a:pt x="86245" y="100825"/>
                  </a:lnTo>
                  <a:lnTo>
                    <a:pt x="89687" y="124434"/>
                  </a:lnTo>
                  <a:lnTo>
                    <a:pt x="99415" y="142049"/>
                  </a:lnTo>
                  <a:lnTo>
                    <a:pt x="114541" y="153047"/>
                  </a:lnTo>
                  <a:lnTo>
                    <a:pt x="134150" y="156845"/>
                  </a:lnTo>
                  <a:lnTo>
                    <a:pt x="151498" y="154254"/>
                  </a:lnTo>
                  <a:lnTo>
                    <a:pt x="165112" y="146850"/>
                  </a:lnTo>
                  <a:lnTo>
                    <a:pt x="170141" y="140843"/>
                  </a:lnTo>
                  <a:lnTo>
                    <a:pt x="174840" y="135242"/>
                  </a:lnTo>
                  <a:lnTo>
                    <a:pt x="180568" y="120040"/>
                  </a:lnTo>
                  <a:lnTo>
                    <a:pt x="162902" y="120040"/>
                  </a:lnTo>
                  <a:lnTo>
                    <a:pt x="158496" y="129362"/>
                  </a:lnTo>
                  <a:lnTo>
                    <a:pt x="152387" y="135839"/>
                  </a:lnTo>
                  <a:lnTo>
                    <a:pt x="144729" y="139611"/>
                  </a:lnTo>
                  <a:lnTo>
                    <a:pt x="135648" y="140843"/>
                  </a:lnTo>
                  <a:lnTo>
                    <a:pt x="127673" y="139966"/>
                  </a:lnTo>
                  <a:lnTo>
                    <a:pt x="103708" y="115239"/>
                  </a:lnTo>
                  <a:lnTo>
                    <a:pt x="103708" y="104025"/>
                  </a:lnTo>
                  <a:lnTo>
                    <a:pt x="182067" y="104025"/>
                  </a:lnTo>
                  <a:close/>
                </a:path>
                <a:path w="680720" h="203835">
                  <a:moveTo>
                    <a:pt x="300240" y="142443"/>
                  </a:moveTo>
                  <a:lnTo>
                    <a:pt x="290664" y="142443"/>
                  </a:lnTo>
                  <a:lnTo>
                    <a:pt x="289064" y="140843"/>
                  </a:lnTo>
                  <a:lnTo>
                    <a:pt x="287464" y="139242"/>
                  </a:lnTo>
                  <a:lnTo>
                    <a:pt x="287464" y="99225"/>
                  </a:lnTo>
                  <a:lnTo>
                    <a:pt x="287464" y="72034"/>
                  </a:lnTo>
                  <a:lnTo>
                    <a:pt x="284835" y="59423"/>
                  </a:lnTo>
                  <a:lnTo>
                    <a:pt x="284657" y="59220"/>
                  </a:lnTo>
                  <a:lnTo>
                    <a:pt x="277139" y="50419"/>
                  </a:lnTo>
                  <a:lnTo>
                    <a:pt x="264642" y="45008"/>
                  </a:lnTo>
                  <a:lnTo>
                    <a:pt x="247650" y="43205"/>
                  </a:lnTo>
                  <a:lnTo>
                    <a:pt x="236321" y="44056"/>
                  </a:lnTo>
                  <a:lnTo>
                    <a:pt x="226491" y="46405"/>
                  </a:lnTo>
                  <a:lnTo>
                    <a:pt x="218452" y="49961"/>
                  </a:lnTo>
                  <a:lnTo>
                    <a:pt x="212509" y="54419"/>
                  </a:lnTo>
                  <a:lnTo>
                    <a:pt x="207619" y="60820"/>
                  </a:lnTo>
                  <a:lnTo>
                    <a:pt x="204419" y="67208"/>
                  </a:lnTo>
                  <a:lnTo>
                    <a:pt x="204419" y="76822"/>
                  </a:lnTo>
                  <a:lnTo>
                    <a:pt x="222097" y="76822"/>
                  </a:lnTo>
                  <a:lnTo>
                    <a:pt x="224447" y="68668"/>
                  </a:lnTo>
                  <a:lnTo>
                    <a:pt x="229222" y="63220"/>
                  </a:lnTo>
                  <a:lnTo>
                    <a:pt x="236410" y="60172"/>
                  </a:lnTo>
                  <a:lnTo>
                    <a:pt x="245948" y="59220"/>
                  </a:lnTo>
                  <a:lnTo>
                    <a:pt x="256438" y="60121"/>
                  </a:lnTo>
                  <a:lnTo>
                    <a:pt x="263969" y="62814"/>
                  </a:lnTo>
                  <a:lnTo>
                    <a:pt x="268490" y="67322"/>
                  </a:lnTo>
                  <a:lnTo>
                    <a:pt x="270002" y="73634"/>
                  </a:lnTo>
                  <a:lnTo>
                    <a:pt x="270002" y="86423"/>
                  </a:lnTo>
                  <a:lnTo>
                    <a:pt x="270002" y="99225"/>
                  </a:lnTo>
                  <a:lnTo>
                    <a:pt x="270002" y="124828"/>
                  </a:lnTo>
                  <a:lnTo>
                    <a:pt x="268300" y="128028"/>
                  </a:lnTo>
                  <a:lnTo>
                    <a:pt x="238061" y="142443"/>
                  </a:lnTo>
                  <a:lnTo>
                    <a:pt x="229412" y="141262"/>
                  </a:lnTo>
                  <a:lnTo>
                    <a:pt x="222834" y="137845"/>
                  </a:lnTo>
                  <a:lnTo>
                    <a:pt x="218655" y="132308"/>
                  </a:lnTo>
                  <a:lnTo>
                    <a:pt x="217195" y="124828"/>
                  </a:lnTo>
                  <a:lnTo>
                    <a:pt x="218732" y="117563"/>
                  </a:lnTo>
                  <a:lnTo>
                    <a:pt x="223431" y="112229"/>
                  </a:lnTo>
                  <a:lnTo>
                    <a:pt x="231394" y="108407"/>
                  </a:lnTo>
                  <a:lnTo>
                    <a:pt x="242747" y="105625"/>
                  </a:lnTo>
                  <a:lnTo>
                    <a:pt x="261162" y="102425"/>
                  </a:lnTo>
                  <a:lnTo>
                    <a:pt x="266166" y="101130"/>
                  </a:lnTo>
                  <a:lnTo>
                    <a:pt x="270002" y="99225"/>
                  </a:lnTo>
                  <a:lnTo>
                    <a:pt x="270002" y="86423"/>
                  </a:lnTo>
                  <a:lnTo>
                    <a:pt x="266814" y="89611"/>
                  </a:lnTo>
                  <a:lnTo>
                    <a:pt x="252336" y="91211"/>
                  </a:lnTo>
                  <a:lnTo>
                    <a:pt x="210515" y="102108"/>
                  </a:lnTo>
                  <a:lnTo>
                    <a:pt x="199732" y="124828"/>
                  </a:lnTo>
                  <a:lnTo>
                    <a:pt x="202298" y="137934"/>
                  </a:lnTo>
                  <a:lnTo>
                    <a:pt x="209473" y="148043"/>
                  </a:lnTo>
                  <a:lnTo>
                    <a:pt x="220573" y="154546"/>
                  </a:lnTo>
                  <a:lnTo>
                    <a:pt x="234873" y="156845"/>
                  </a:lnTo>
                  <a:lnTo>
                    <a:pt x="244182" y="155917"/>
                  </a:lnTo>
                  <a:lnTo>
                    <a:pt x="253187" y="153047"/>
                  </a:lnTo>
                  <a:lnTo>
                    <a:pt x="262204" y="148043"/>
                  </a:lnTo>
                  <a:lnTo>
                    <a:pt x="269430" y="142443"/>
                  </a:lnTo>
                  <a:lnTo>
                    <a:pt x="271500" y="140843"/>
                  </a:lnTo>
                  <a:lnTo>
                    <a:pt x="271500" y="152031"/>
                  </a:lnTo>
                  <a:lnTo>
                    <a:pt x="277888" y="156845"/>
                  </a:lnTo>
                  <a:lnTo>
                    <a:pt x="293852" y="156845"/>
                  </a:lnTo>
                  <a:lnTo>
                    <a:pt x="300240" y="155257"/>
                  </a:lnTo>
                  <a:lnTo>
                    <a:pt x="300240" y="142443"/>
                  </a:lnTo>
                  <a:close/>
                </a:path>
                <a:path w="680720" h="203835">
                  <a:moveTo>
                    <a:pt x="399262" y="46405"/>
                  </a:moveTo>
                  <a:lnTo>
                    <a:pt x="380098" y="46405"/>
                  </a:lnTo>
                  <a:lnTo>
                    <a:pt x="349859" y="132829"/>
                  </a:lnTo>
                  <a:lnTo>
                    <a:pt x="322605" y="46405"/>
                  </a:lnTo>
                  <a:lnTo>
                    <a:pt x="303441" y="46405"/>
                  </a:lnTo>
                  <a:lnTo>
                    <a:pt x="340271" y="152031"/>
                  </a:lnTo>
                  <a:lnTo>
                    <a:pt x="359435" y="152031"/>
                  </a:lnTo>
                  <a:lnTo>
                    <a:pt x="399262" y="46405"/>
                  </a:lnTo>
                  <a:close/>
                </a:path>
                <a:path w="680720" h="203835">
                  <a:moveTo>
                    <a:pt x="501675" y="104025"/>
                  </a:moveTo>
                  <a:lnTo>
                    <a:pt x="491312" y="59220"/>
                  </a:lnTo>
                  <a:lnTo>
                    <a:pt x="491007" y="58737"/>
                  </a:lnTo>
                  <a:lnTo>
                    <a:pt x="484009" y="52768"/>
                  </a:lnTo>
                  <a:lnTo>
                    <a:pt x="484009" y="89611"/>
                  </a:lnTo>
                  <a:lnTo>
                    <a:pt x="484009" y="91211"/>
                  </a:lnTo>
                  <a:lnTo>
                    <a:pt x="424815" y="91211"/>
                  </a:lnTo>
                  <a:lnTo>
                    <a:pt x="427075" y="78117"/>
                  </a:lnTo>
                  <a:lnTo>
                    <a:pt x="433412" y="68021"/>
                  </a:lnTo>
                  <a:lnTo>
                    <a:pt x="443039" y="61518"/>
                  </a:lnTo>
                  <a:lnTo>
                    <a:pt x="455256" y="59220"/>
                  </a:lnTo>
                  <a:lnTo>
                    <a:pt x="466483" y="61493"/>
                  </a:lnTo>
                  <a:lnTo>
                    <a:pt x="475615" y="67818"/>
                  </a:lnTo>
                  <a:lnTo>
                    <a:pt x="481761" y="77444"/>
                  </a:lnTo>
                  <a:lnTo>
                    <a:pt x="484009" y="89611"/>
                  </a:lnTo>
                  <a:lnTo>
                    <a:pt x="484009" y="52768"/>
                  </a:lnTo>
                  <a:lnTo>
                    <a:pt x="481025" y="50215"/>
                  </a:lnTo>
                  <a:lnTo>
                    <a:pt x="468960" y="44983"/>
                  </a:lnTo>
                  <a:lnTo>
                    <a:pt x="455256" y="43205"/>
                  </a:lnTo>
                  <a:lnTo>
                    <a:pt x="434657" y="47256"/>
                  </a:lnTo>
                  <a:lnTo>
                    <a:pt x="419036" y="58813"/>
                  </a:lnTo>
                  <a:lnTo>
                    <a:pt x="409117" y="76974"/>
                  </a:lnTo>
                  <a:lnTo>
                    <a:pt x="405650" y="100825"/>
                  </a:lnTo>
                  <a:lnTo>
                    <a:pt x="409092" y="124434"/>
                  </a:lnTo>
                  <a:lnTo>
                    <a:pt x="418846" y="142049"/>
                  </a:lnTo>
                  <a:lnTo>
                    <a:pt x="434035" y="153047"/>
                  </a:lnTo>
                  <a:lnTo>
                    <a:pt x="453771" y="156845"/>
                  </a:lnTo>
                  <a:lnTo>
                    <a:pt x="471106" y="154254"/>
                  </a:lnTo>
                  <a:lnTo>
                    <a:pt x="484695" y="146850"/>
                  </a:lnTo>
                  <a:lnTo>
                    <a:pt x="489699" y="140843"/>
                  </a:lnTo>
                  <a:lnTo>
                    <a:pt x="494372" y="135242"/>
                  </a:lnTo>
                  <a:lnTo>
                    <a:pt x="499973" y="120040"/>
                  </a:lnTo>
                  <a:lnTo>
                    <a:pt x="482511" y="120040"/>
                  </a:lnTo>
                  <a:lnTo>
                    <a:pt x="477989" y="129362"/>
                  </a:lnTo>
                  <a:lnTo>
                    <a:pt x="471843" y="135839"/>
                  </a:lnTo>
                  <a:lnTo>
                    <a:pt x="464223" y="139611"/>
                  </a:lnTo>
                  <a:lnTo>
                    <a:pt x="455256" y="140843"/>
                  </a:lnTo>
                  <a:lnTo>
                    <a:pt x="447255" y="139966"/>
                  </a:lnTo>
                  <a:lnTo>
                    <a:pt x="423316" y="115239"/>
                  </a:lnTo>
                  <a:lnTo>
                    <a:pt x="423316" y="104025"/>
                  </a:lnTo>
                  <a:lnTo>
                    <a:pt x="501675" y="104025"/>
                  </a:lnTo>
                  <a:close/>
                </a:path>
                <a:path w="680720" h="203835">
                  <a:moveTo>
                    <a:pt x="603885" y="123228"/>
                  </a:moveTo>
                  <a:lnTo>
                    <a:pt x="575144" y="92837"/>
                  </a:lnTo>
                  <a:lnTo>
                    <a:pt x="557466" y="89611"/>
                  </a:lnTo>
                  <a:lnTo>
                    <a:pt x="544690" y="86423"/>
                  </a:lnTo>
                  <a:lnTo>
                    <a:pt x="538302" y="81622"/>
                  </a:lnTo>
                  <a:lnTo>
                    <a:pt x="538302" y="75222"/>
                  </a:lnTo>
                  <a:lnTo>
                    <a:pt x="540004" y="67995"/>
                  </a:lnTo>
                  <a:lnTo>
                    <a:pt x="544690" y="63017"/>
                  </a:lnTo>
                  <a:lnTo>
                    <a:pt x="551776" y="60147"/>
                  </a:lnTo>
                  <a:lnTo>
                    <a:pt x="560666" y="59220"/>
                  </a:lnTo>
                  <a:lnTo>
                    <a:pt x="570052" y="60147"/>
                  </a:lnTo>
                  <a:lnTo>
                    <a:pt x="576707" y="63017"/>
                  </a:lnTo>
                  <a:lnTo>
                    <a:pt x="580936" y="67995"/>
                  </a:lnTo>
                  <a:lnTo>
                    <a:pt x="583018" y="75222"/>
                  </a:lnTo>
                  <a:lnTo>
                    <a:pt x="600697" y="75222"/>
                  </a:lnTo>
                  <a:lnTo>
                    <a:pt x="598055" y="61442"/>
                  </a:lnTo>
                  <a:lnTo>
                    <a:pt x="590473" y="51422"/>
                  </a:lnTo>
                  <a:lnTo>
                    <a:pt x="578421" y="45288"/>
                  </a:lnTo>
                  <a:lnTo>
                    <a:pt x="562368" y="43205"/>
                  </a:lnTo>
                  <a:lnTo>
                    <a:pt x="545096" y="45516"/>
                  </a:lnTo>
                  <a:lnTo>
                    <a:pt x="532028" y="52019"/>
                  </a:lnTo>
                  <a:lnTo>
                    <a:pt x="523735" y="62115"/>
                  </a:lnTo>
                  <a:lnTo>
                    <a:pt x="520839" y="75222"/>
                  </a:lnTo>
                  <a:lnTo>
                    <a:pt x="522478" y="85826"/>
                  </a:lnTo>
                  <a:lnTo>
                    <a:pt x="570242" y="110426"/>
                  </a:lnTo>
                  <a:lnTo>
                    <a:pt x="581533" y="112026"/>
                  </a:lnTo>
                  <a:lnTo>
                    <a:pt x="586219" y="116840"/>
                  </a:lnTo>
                  <a:lnTo>
                    <a:pt x="586219" y="124828"/>
                  </a:lnTo>
                  <a:lnTo>
                    <a:pt x="584492" y="131394"/>
                  </a:lnTo>
                  <a:lnTo>
                    <a:pt x="579640" y="136448"/>
                  </a:lnTo>
                  <a:lnTo>
                    <a:pt x="572109" y="139687"/>
                  </a:lnTo>
                  <a:lnTo>
                    <a:pt x="562368" y="140843"/>
                  </a:lnTo>
                  <a:lnTo>
                    <a:pt x="552780" y="140843"/>
                  </a:lnTo>
                  <a:lnTo>
                    <a:pt x="544690" y="139242"/>
                  </a:lnTo>
                  <a:lnTo>
                    <a:pt x="541502" y="134442"/>
                  </a:lnTo>
                  <a:lnTo>
                    <a:pt x="538302" y="131229"/>
                  </a:lnTo>
                  <a:lnTo>
                    <a:pt x="536816" y="128028"/>
                  </a:lnTo>
                  <a:lnTo>
                    <a:pt x="536816" y="120040"/>
                  </a:lnTo>
                  <a:lnTo>
                    <a:pt x="517652" y="120040"/>
                  </a:lnTo>
                  <a:lnTo>
                    <a:pt x="521195" y="136588"/>
                  </a:lnTo>
                  <a:lnTo>
                    <a:pt x="529577" y="148043"/>
                  </a:lnTo>
                  <a:lnTo>
                    <a:pt x="542747" y="154698"/>
                  </a:lnTo>
                  <a:lnTo>
                    <a:pt x="560666" y="156845"/>
                  </a:lnTo>
                  <a:lnTo>
                    <a:pt x="578916" y="154520"/>
                  </a:lnTo>
                  <a:lnTo>
                    <a:pt x="592493" y="147840"/>
                  </a:lnTo>
                  <a:lnTo>
                    <a:pt x="600964" y="137261"/>
                  </a:lnTo>
                  <a:lnTo>
                    <a:pt x="603885" y="123228"/>
                  </a:lnTo>
                  <a:close/>
                </a:path>
                <a:path w="680720" h="203835">
                  <a:moveTo>
                    <a:pt x="680542" y="0"/>
                  </a:moveTo>
                  <a:lnTo>
                    <a:pt x="677354" y="0"/>
                  </a:lnTo>
                  <a:lnTo>
                    <a:pt x="673442" y="2654"/>
                  </a:lnTo>
                  <a:lnTo>
                    <a:pt x="645414" y="40017"/>
                  </a:lnTo>
                  <a:lnTo>
                    <a:pt x="633285" y="87718"/>
                  </a:lnTo>
                  <a:lnTo>
                    <a:pt x="632637" y="100825"/>
                  </a:lnTo>
                  <a:lnTo>
                    <a:pt x="633310" y="114439"/>
                  </a:lnTo>
                  <a:lnTo>
                    <a:pt x="646899" y="164846"/>
                  </a:lnTo>
                  <a:lnTo>
                    <a:pt x="673455" y="200850"/>
                  </a:lnTo>
                  <a:lnTo>
                    <a:pt x="677354" y="203263"/>
                  </a:lnTo>
                  <a:lnTo>
                    <a:pt x="680542" y="203263"/>
                  </a:lnTo>
                  <a:lnTo>
                    <a:pt x="680542" y="200063"/>
                  </a:lnTo>
                  <a:lnTo>
                    <a:pt x="675652" y="196862"/>
                  </a:lnTo>
                  <a:lnTo>
                    <a:pt x="660857" y="175552"/>
                  </a:lnTo>
                  <a:lnTo>
                    <a:pt x="651586" y="151231"/>
                  </a:lnTo>
                  <a:lnTo>
                    <a:pt x="646785" y="125730"/>
                  </a:lnTo>
                  <a:lnTo>
                    <a:pt x="645414" y="100825"/>
                  </a:lnTo>
                  <a:lnTo>
                    <a:pt x="646811" y="74574"/>
                  </a:lnTo>
                  <a:lnTo>
                    <a:pt x="651802" y="49212"/>
                  </a:lnTo>
                  <a:lnTo>
                    <a:pt x="661581" y="25654"/>
                  </a:lnTo>
                  <a:lnTo>
                    <a:pt x="677354" y="4800"/>
                  </a:lnTo>
                  <a:lnTo>
                    <a:pt x="680542" y="3200"/>
                  </a:lnTo>
                  <a:lnTo>
                    <a:pt x="68054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5" name="object 115"/>
            <p:cNvPicPr/>
            <p:nvPr/>
          </p:nvPicPr>
          <p:blipFill>
            <a:blip r:embed="rId67" cstate="print"/>
            <a:stretch>
              <a:fillRect/>
            </a:stretch>
          </p:blipFill>
          <p:spPr>
            <a:xfrm>
              <a:off x="5232897" y="5776460"/>
              <a:ext cx="213999" cy="201639"/>
            </a:xfrm>
            <a:prstGeom prst="rect">
              <a:avLst/>
            </a:prstGeom>
          </p:spPr>
        </p:pic>
        <p:pic>
          <p:nvPicPr>
            <p:cNvPr id="116" name="object 116"/>
            <p:cNvPicPr/>
            <p:nvPr/>
          </p:nvPicPr>
          <p:blipFill>
            <a:blip r:embed="rId68" cstate="print"/>
            <a:stretch>
              <a:fillRect/>
            </a:stretch>
          </p:blipFill>
          <p:spPr>
            <a:xfrm>
              <a:off x="5697734" y="5776460"/>
              <a:ext cx="206121" cy="174438"/>
            </a:xfrm>
            <a:prstGeom prst="rect">
              <a:avLst/>
            </a:prstGeom>
          </p:spPr>
        </p:pic>
        <p:sp>
          <p:nvSpPr>
            <p:cNvPr id="117" name="object 117"/>
            <p:cNvSpPr/>
            <p:nvPr/>
          </p:nvSpPr>
          <p:spPr>
            <a:xfrm>
              <a:off x="5929401" y="5766853"/>
              <a:ext cx="99060" cy="203835"/>
            </a:xfrm>
            <a:custGeom>
              <a:avLst/>
              <a:gdLst/>
              <a:ahLst/>
              <a:cxnLst/>
              <a:rect l="l" t="t" r="r" b="b"/>
              <a:pathLst>
                <a:path w="99060" h="203835">
                  <a:moveTo>
                    <a:pt x="46418" y="100825"/>
                  </a:moveTo>
                  <a:lnTo>
                    <a:pt x="40309" y="55587"/>
                  </a:lnTo>
                  <a:lnTo>
                    <a:pt x="13436" y="9601"/>
                  </a:lnTo>
                  <a:lnTo>
                    <a:pt x="1701" y="0"/>
                  </a:lnTo>
                  <a:lnTo>
                    <a:pt x="0" y="0"/>
                  </a:lnTo>
                  <a:lnTo>
                    <a:pt x="0" y="3200"/>
                  </a:lnTo>
                  <a:lnTo>
                    <a:pt x="3200" y="6388"/>
                  </a:lnTo>
                  <a:lnTo>
                    <a:pt x="16268" y="24079"/>
                  </a:lnTo>
                  <a:lnTo>
                    <a:pt x="26352" y="45808"/>
                  </a:lnTo>
                  <a:lnTo>
                    <a:pt x="32842" y="71450"/>
                  </a:lnTo>
                  <a:lnTo>
                    <a:pt x="35140" y="100825"/>
                  </a:lnTo>
                  <a:lnTo>
                    <a:pt x="33502" y="127342"/>
                  </a:lnTo>
                  <a:lnTo>
                    <a:pt x="28003" y="153238"/>
                  </a:lnTo>
                  <a:lnTo>
                    <a:pt x="17703" y="177355"/>
                  </a:lnTo>
                  <a:lnTo>
                    <a:pt x="1701" y="198462"/>
                  </a:lnTo>
                  <a:lnTo>
                    <a:pt x="0" y="200063"/>
                  </a:lnTo>
                  <a:lnTo>
                    <a:pt x="0" y="203263"/>
                  </a:lnTo>
                  <a:lnTo>
                    <a:pt x="1701" y="203263"/>
                  </a:lnTo>
                  <a:lnTo>
                    <a:pt x="5524" y="200609"/>
                  </a:lnTo>
                  <a:lnTo>
                    <a:pt x="33642" y="163245"/>
                  </a:lnTo>
                  <a:lnTo>
                    <a:pt x="45770" y="114858"/>
                  </a:lnTo>
                  <a:lnTo>
                    <a:pt x="46418" y="100825"/>
                  </a:lnTo>
                  <a:close/>
                </a:path>
                <a:path w="99060" h="203835">
                  <a:moveTo>
                    <a:pt x="99009" y="419"/>
                  </a:moveTo>
                  <a:lnTo>
                    <a:pt x="91135" y="419"/>
                  </a:lnTo>
                  <a:lnTo>
                    <a:pt x="91135" y="6781"/>
                  </a:lnTo>
                  <a:lnTo>
                    <a:pt x="91135" y="203733"/>
                  </a:lnTo>
                  <a:lnTo>
                    <a:pt x="99009" y="203733"/>
                  </a:lnTo>
                  <a:lnTo>
                    <a:pt x="99009" y="6781"/>
                  </a:lnTo>
                  <a:lnTo>
                    <a:pt x="99009" y="419"/>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8" name="object 118"/>
            <p:cNvSpPr/>
            <p:nvPr/>
          </p:nvSpPr>
          <p:spPr>
            <a:xfrm>
              <a:off x="4505936" y="6006921"/>
              <a:ext cx="1546860" cy="0"/>
            </a:xfrm>
            <a:custGeom>
              <a:avLst/>
              <a:gdLst/>
              <a:ahLst/>
              <a:cxnLst/>
              <a:rect l="l" t="t" r="r" b="b"/>
              <a:pathLst>
                <a:path w="1546860">
                  <a:moveTo>
                    <a:pt x="0" y="0"/>
                  </a:moveTo>
                  <a:lnTo>
                    <a:pt x="0" y="0"/>
                  </a:lnTo>
                  <a:lnTo>
                    <a:pt x="1546547" y="0"/>
                  </a:lnTo>
                </a:path>
              </a:pathLst>
            </a:custGeom>
            <a:ln w="8002">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object 119"/>
            <p:cNvSpPr/>
            <p:nvPr/>
          </p:nvSpPr>
          <p:spPr>
            <a:xfrm>
              <a:off x="4763160" y="6045314"/>
              <a:ext cx="680720" cy="203835"/>
            </a:xfrm>
            <a:custGeom>
              <a:avLst/>
              <a:gdLst/>
              <a:ahLst/>
              <a:cxnLst/>
              <a:rect l="l" t="t" r="r" b="b"/>
              <a:pathLst>
                <a:path w="680720" h="203835">
                  <a:moveTo>
                    <a:pt x="8089" y="241"/>
                  </a:moveTo>
                  <a:lnTo>
                    <a:pt x="0" y="241"/>
                  </a:lnTo>
                  <a:lnTo>
                    <a:pt x="0" y="6604"/>
                  </a:lnTo>
                  <a:lnTo>
                    <a:pt x="0" y="203555"/>
                  </a:lnTo>
                  <a:lnTo>
                    <a:pt x="8089" y="203555"/>
                  </a:lnTo>
                  <a:lnTo>
                    <a:pt x="8089" y="6604"/>
                  </a:lnTo>
                  <a:lnTo>
                    <a:pt x="8089" y="241"/>
                  </a:lnTo>
                  <a:close/>
                </a:path>
                <a:path w="680720" h="203835">
                  <a:moveTo>
                    <a:pt x="63881" y="3225"/>
                  </a:moveTo>
                  <a:lnTo>
                    <a:pt x="46418" y="3225"/>
                  </a:lnTo>
                  <a:lnTo>
                    <a:pt x="46418" y="152057"/>
                  </a:lnTo>
                  <a:lnTo>
                    <a:pt x="63881" y="152057"/>
                  </a:lnTo>
                  <a:lnTo>
                    <a:pt x="63881" y="3225"/>
                  </a:lnTo>
                  <a:close/>
                </a:path>
                <a:path w="680720" h="203835">
                  <a:moveTo>
                    <a:pt x="182054" y="104038"/>
                  </a:moveTo>
                  <a:lnTo>
                    <a:pt x="181775" y="93167"/>
                  </a:lnTo>
                  <a:lnTo>
                    <a:pt x="181584" y="91236"/>
                  </a:lnTo>
                  <a:lnTo>
                    <a:pt x="180911" y="84239"/>
                  </a:lnTo>
                  <a:lnTo>
                    <a:pt x="164592" y="53098"/>
                  </a:lnTo>
                  <a:lnTo>
                    <a:pt x="164592" y="89636"/>
                  </a:lnTo>
                  <a:lnTo>
                    <a:pt x="164592" y="91236"/>
                  </a:lnTo>
                  <a:lnTo>
                    <a:pt x="103911" y="91236"/>
                  </a:lnTo>
                  <a:lnTo>
                    <a:pt x="107010" y="77203"/>
                  </a:lnTo>
                  <a:lnTo>
                    <a:pt x="113601" y="66624"/>
                  </a:lnTo>
                  <a:lnTo>
                    <a:pt x="122897" y="59956"/>
                  </a:lnTo>
                  <a:lnTo>
                    <a:pt x="134150" y="57619"/>
                  </a:lnTo>
                  <a:lnTo>
                    <a:pt x="146354" y="60147"/>
                  </a:lnTo>
                  <a:lnTo>
                    <a:pt x="155994" y="67030"/>
                  </a:lnTo>
                  <a:lnTo>
                    <a:pt x="162318" y="77203"/>
                  </a:lnTo>
                  <a:lnTo>
                    <a:pt x="164592" y="89636"/>
                  </a:lnTo>
                  <a:lnTo>
                    <a:pt x="164592" y="53098"/>
                  </a:lnTo>
                  <a:lnTo>
                    <a:pt x="161404" y="50228"/>
                  </a:lnTo>
                  <a:lnTo>
                    <a:pt x="149517" y="45008"/>
                  </a:lnTo>
                  <a:lnTo>
                    <a:pt x="135851" y="43230"/>
                  </a:lnTo>
                  <a:lnTo>
                    <a:pt x="115252" y="47282"/>
                  </a:lnTo>
                  <a:lnTo>
                    <a:pt x="99618" y="58839"/>
                  </a:lnTo>
                  <a:lnTo>
                    <a:pt x="89700" y="76987"/>
                  </a:lnTo>
                  <a:lnTo>
                    <a:pt x="86233" y="100838"/>
                  </a:lnTo>
                  <a:lnTo>
                    <a:pt x="89674" y="123774"/>
                  </a:lnTo>
                  <a:lnTo>
                    <a:pt x="99415" y="141452"/>
                  </a:lnTo>
                  <a:lnTo>
                    <a:pt x="114528" y="152831"/>
                  </a:lnTo>
                  <a:lnTo>
                    <a:pt x="134150" y="156857"/>
                  </a:lnTo>
                  <a:lnTo>
                    <a:pt x="150863" y="154254"/>
                  </a:lnTo>
                  <a:lnTo>
                    <a:pt x="164541" y="146850"/>
                  </a:lnTo>
                  <a:lnTo>
                    <a:pt x="169760" y="140855"/>
                  </a:lnTo>
                  <a:lnTo>
                    <a:pt x="174625" y="135255"/>
                  </a:lnTo>
                  <a:lnTo>
                    <a:pt x="180568" y="120053"/>
                  </a:lnTo>
                  <a:lnTo>
                    <a:pt x="162890" y="120053"/>
                  </a:lnTo>
                  <a:lnTo>
                    <a:pt x="158483" y="129374"/>
                  </a:lnTo>
                  <a:lnTo>
                    <a:pt x="152400" y="135851"/>
                  </a:lnTo>
                  <a:lnTo>
                    <a:pt x="144805" y="139623"/>
                  </a:lnTo>
                  <a:lnTo>
                    <a:pt x="135851" y="140855"/>
                  </a:lnTo>
                  <a:lnTo>
                    <a:pt x="127749" y="139979"/>
                  </a:lnTo>
                  <a:lnTo>
                    <a:pt x="103911" y="115239"/>
                  </a:lnTo>
                  <a:lnTo>
                    <a:pt x="103911" y="104038"/>
                  </a:lnTo>
                  <a:lnTo>
                    <a:pt x="182054" y="104038"/>
                  </a:lnTo>
                  <a:close/>
                </a:path>
                <a:path w="680720" h="203835">
                  <a:moveTo>
                    <a:pt x="300443" y="142455"/>
                  </a:moveTo>
                  <a:lnTo>
                    <a:pt x="290868" y="142455"/>
                  </a:lnTo>
                  <a:lnTo>
                    <a:pt x="289267" y="140855"/>
                  </a:lnTo>
                  <a:lnTo>
                    <a:pt x="287667" y="139255"/>
                  </a:lnTo>
                  <a:lnTo>
                    <a:pt x="287667" y="99237"/>
                  </a:lnTo>
                  <a:lnTo>
                    <a:pt x="287667" y="72034"/>
                  </a:lnTo>
                  <a:lnTo>
                    <a:pt x="285013" y="59436"/>
                  </a:lnTo>
                  <a:lnTo>
                    <a:pt x="283451" y="57619"/>
                  </a:lnTo>
                  <a:lnTo>
                    <a:pt x="277241" y="50431"/>
                  </a:lnTo>
                  <a:lnTo>
                    <a:pt x="264668" y="45034"/>
                  </a:lnTo>
                  <a:lnTo>
                    <a:pt x="247637" y="43230"/>
                  </a:lnTo>
                  <a:lnTo>
                    <a:pt x="236308" y="43865"/>
                  </a:lnTo>
                  <a:lnTo>
                    <a:pt x="204495" y="67081"/>
                  </a:lnTo>
                  <a:lnTo>
                    <a:pt x="204419" y="76835"/>
                  </a:lnTo>
                  <a:lnTo>
                    <a:pt x="222084" y="76835"/>
                  </a:lnTo>
                  <a:lnTo>
                    <a:pt x="224523" y="68427"/>
                  </a:lnTo>
                  <a:lnTo>
                    <a:pt x="229323" y="62433"/>
                  </a:lnTo>
                  <a:lnTo>
                    <a:pt x="236524" y="58826"/>
                  </a:lnTo>
                  <a:lnTo>
                    <a:pt x="246151" y="57619"/>
                  </a:lnTo>
                  <a:lnTo>
                    <a:pt x="256616" y="58775"/>
                  </a:lnTo>
                  <a:lnTo>
                    <a:pt x="264058" y="62026"/>
                  </a:lnTo>
                  <a:lnTo>
                    <a:pt x="268516" y="67081"/>
                  </a:lnTo>
                  <a:lnTo>
                    <a:pt x="270002" y="73634"/>
                  </a:lnTo>
                  <a:lnTo>
                    <a:pt x="270002" y="84836"/>
                  </a:lnTo>
                  <a:lnTo>
                    <a:pt x="270002" y="99237"/>
                  </a:lnTo>
                  <a:lnTo>
                    <a:pt x="270002" y="124853"/>
                  </a:lnTo>
                  <a:lnTo>
                    <a:pt x="268503" y="128054"/>
                  </a:lnTo>
                  <a:lnTo>
                    <a:pt x="238061" y="142455"/>
                  </a:lnTo>
                  <a:lnTo>
                    <a:pt x="229438" y="141274"/>
                  </a:lnTo>
                  <a:lnTo>
                    <a:pt x="222935" y="137845"/>
                  </a:lnTo>
                  <a:lnTo>
                    <a:pt x="218833" y="132321"/>
                  </a:lnTo>
                  <a:lnTo>
                    <a:pt x="217398" y="124853"/>
                  </a:lnTo>
                  <a:lnTo>
                    <a:pt x="218909" y="117348"/>
                  </a:lnTo>
                  <a:lnTo>
                    <a:pt x="223545" y="111645"/>
                  </a:lnTo>
                  <a:lnTo>
                    <a:pt x="231508" y="107746"/>
                  </a:lnTo>
                  <a:lnTo>
                    <a:pt x="261264" y="102438"/>
                  </a:lnTo>
                  <a:lnTo>
                    <a:pt x="266255" y="101142"/>
                  </a:lnTo>
                  <a:lnTo>
                    <a:pt x="270002" y="99237"/>
                  </a:lnTo>
                  <a:lnTo>
                    <a:pt x="270002" y="84836"/>
                  </a:lnTo>
                  <a:lnTo>
                    <a:pt x="266801" y="88036"/>
                  </a:lnTo>
                  <a:lnTo>
                    <a:pt x="252539" y="89636"/>
                  </a:lnTo>
                  <a:lnTo>
                    <a:pt x="210502" y="101447"/>
                  </a:lnTo>
                  <a:lnTo>
                    <a:pt x="199732" y="124853"/>
                  </a:lnTo>
                  <a:lnTo>
                    <a:pt x="202311" y="137947"/>
                  </a:lnTo>
                  <a:lnTo>
                    <a:pt x="209550" y="148056"/>
                  </a:lnTo>
                  <a:lnTo>
                    <a:pt x="220662" y="154559"/>
                  </a:lnTo>
                  <a:lnTo>
                    <a:pt x="234861" y="156857"/>
                  </a:lnTo>
                  <a:lnTo>
                    <a:pt x="244208" y="155930"/>
                  </a:lnTo>
                  <a:lnTo>
                    <a:pt x="253276" y="153060"/>
                  </a:lnTo>
                  <a:lnTo>
                    <a:pt x="262382" y="148056"/>
                  </a:lnTo>
                  <a:lnTo>
                    <a:pt x="269633" y="142455"/>
                  </a:lnTo>
                  <a:lnTo>
                    <a:pt x="271703" y="140855"/>
                  </a:lnTo>
                  <a:lnTo>
                    <a:pt x="271703" y="152057"/>
                  </a:lnTo>
                  <a:lnTo>
                    <a:pt x="278091" y="156857"/>
                  </a:lnTo>
                  <a:lnTo>
                    <a:pt x="294055" y="156857"/>
                  </a:lnTo>
                  <a:lnTo>
                    <a:pt x="300443" y="155257"/>
                  </a:lnTo>
                  <a:lnTo>
                    <a:pt x="300443" y="142455"/>
                  </a:lnTo>
                  <a:close/>
                </a:path>
                <a:path w="680720" h="203835">
                  <a:moveTo>
                    <a:pt x="399465" y="44831"/>
                  </a:moveTo>
                  <a:lnTo>
                    <a:pt x="380301" y="44831"/>
                  </a:lnTo>
                  <a:lnTo>
                    <a:pt x="349846" y="131254"/>
                  </a:lnTo>
                  <a:lnTo>
                    <a:pt x="322808" y="44831"/>
                  </a:lnTo>
                  <a:lnTo>
                    <a:pt x="303644" y="44831"/>
                  </a:lnTo>
                  <a:lnTo>
                    <a:pt x="340271" y="152057"/>
                  </a:lnTo>
                  <a:lnTo>
                    <a:pt x="359435" y="152057"/>
                  </a:lnTo>
                  <a:lnTo>
                    <a:pt x="399465" y="44831"/>
                  </a:lnTo>
                  <a:close/>
                </a:path>
                <a:path w="680720" h="203835">
                  <a:moveTo>
                    <a:pt x="501675" y="104038"/>
                  </a:moveTo>
                  <a:lnTo>
                    <a:pt x="501383" y="93167"/>
                  </a:lnTo>
                  <a:lnTo>
                    <a:pt x="501218" y="91236"/>
                  </a:lnTo>
                  <a:lnTo>
                    <a:pt x="500634" y="84239"/>
                  </a:lnTo>
                  <a:lnTo>
                    <a:pt x="483997" y="52781"/>
                  </a:lnTo>
                  <a:lnTo>
                    <a:pt x="483997" y="89636"/>
                  </a:lnTo>
                  <a:lnTo>
                    <a:pt x="483997" y="91236"/>
                  </a:lnTo>
                  <a:lnTo>
                    <a:pt x="423316" y="91236"/>
                  </a:lnTo>
                  <a:lnTo>
                    <a:pt x="426567" y="77203"/>
                  </a:lnTo>
                  <a:lnTo>
                    <a:pt x="433374" y="66624"/>
                  </a:lnTo>
                  <a:lnTo>
                    <a:pt x="443128" y="59956"/>
                  </a:lnTo>
                  <a:lnTo>
                    <a:pt x="455256" y="57619"/>
                  </a:lnTo>
                  <a:lnTo>
                    <a:pt x="466483" y="60147"/>
                  </a:lnTo>
                  <a:lnTo>
                    <a:pt x="475615" y="67030"/>
                  </a:lnTo>
                  <a:lnTo>
                    <a:pt x="481749" y="77203"/>
                  </a:lnTo>
                  <a:lnTo>
                    <a:pt x="483997" y="89636"/>
                  </a:lnTo>
                  <a:lnTo>
                    <a:pt x="483997" y="52781"/>
                  </a:lnTo>
                  <a:lnTo>
                    <a:pt x="481012" y="50228"/>
                  </a:lnTo>
                  <a:lnTo>
                    <a:pt x="468947" y="45008"/>
                  </a:lnTo>
                  <a:lnTo>
                    <a:pt x="455256" y="43230"/>
                  </a:lnTo>
                  <a:lnTo>
                    <a:pt x="434771" y="47282"/>
                  </a:lnTo>
                  <a:lnTo>
                    <a:pt x="419214" y="58839"/>
                  </a:lnTo>
                  <a:lnTo>
                    <a:pt x="409321" y="76987"/>
                  </a:lnTo>
                  <a:lnTo>
                    <a:pt x="405853" y="100838"/>
                  </a:lnTo>
                  <a:lnTo>
                    <a:pt x="409295" y="123774"/>
                  </a:lnTo>
                  <a:lnTo>
                    <a:pt x="419023" y="141452"/>
                  </a:lnTo>
                  <a:lnTo>
                    <a:pt x="434149" y="152831"/>
                  </a:lnTo>
                  <a:lnTo>
                    <a:pt x="453758" y="156857"/>
                  </a:lnTo>
                  <a:lnTo>
                    <a:pt x="471106" y="154254"/>
                  </a:lnTo>
                  <a:lnTo>
                    <a:pt x="484695" y="146850"/>
                  </a:lnTo>
                  <a:lnTo>
                    <a:pt x="489699" y="140855"/>
                  </a:lnTo>
                  <a:lnTo>
                    <a:pt x="494360" y="135255"/>
                  </a:lnTo>
                  <a:lnTo>
                    <a:pt x="499973" y="120053"/>
                  </a:lnTo>
                  <a:lnTo>
                    <a:pt x="482511" y="120053"/>
                  </a:lnTo>
                  <a:lnTo>
                    <a:pt x="477977" y="129374"/>
                  </a:lnTo>
                  <a:lnTo>
                    <a:pt x="471830" y="135851"/>
                  </a:lnTo>
                  <a:lnTo>
                    <a:pt x="464210" y="139623"/>
                  </a:lnTo>
                  <a:lnTo>
                    <a:pt x="455256" y="140855"/>
                  </a:lnTo>
                  <a:lnTo>
                    <a:pt x="447281" y="139979"/>
                  </a:lnTo>
                  <a:lnTo>
                    <a:pt x="423316" y="115239"/>
                  </a:lnTo>
                  <a:lnTo>
                    <a:pt x="423316" y="104038"/>
                  </a:lnTo>
                  <a:lnTo>
                    <a:pt x="501675" y="104038"/>
                  </a:lnTo>
                  <a:close/>
                </a:path>
                <a:path w="680720" h="203835">
                  <a:moveTo>
                    <a:pt x="603885" y="123253"/>
                  </a:moveTo>
                  <a:lnTo>
                    <a:pt x="575132" y="92837"/>
                  </a:lnTo>
                  <a:lnTo>
                    <a:pt x="557669" y="89636"/>
                  </a:lnTo>
                  <a:lnTo>
                    <a:pt x="544893" y="86436"/>
                  </a:lnTo>
                  <a:lnTo>
                    <a:pt x="538505" y="81635"/>
                  </a:lnTo>
                  <a:lnTo>
                    <a:pt x="538505" y="73634"/>
                  </a:lnTo>
                  <a:lnTo>
                    <a:pt x="540207" y="67081"/>
                  </a:lnTo>
                  <a:lnTo>
                    <a:pt x="544893" y="62026"/>
                  </a:lnTo>
                  <a:lnTo>
                    <a:pt x="551980" y="58775"/>
                  </a:lnTo>
                  <a:lnTo>
                    <a:pt x="560870" y="57619"/>
                  </a:lnTo>
                  <a:lnTo>
                    <a:pt x="570115" y="58801"/>
                  </a:lnTo>
                  <a:lnTo>
                    <a:pt x="576541" y="62230"/>
                  </a:lnTo>
                  <a:lnTo>
                    <a:pt x="580301" y="67754"/>
                  </a:lnTo>
                  <a:lnTo>
                    <a:pt x="581520" y="75234"/>
                  </a:lnTo>
                  <a:lnTo>
                    <a:pt x="600684" y="75234"/>
                  </a:lnTo>
                  <a:lnTo>
                    <a:pt x="598081" y="61455"/>
                  </a:lnTo>
                  <a:lnTo>
                    <a:pt x="590550" y="51435"/>
                  </a:lnTo>
                  <a:lnTo>
                    <a:pt x="578497" y="45313"/>
                  </a:lnTo>
                  <a:lnTo>
                    <a:pt x="562356" y="43230"/>
                  </a:lnTo>
                  <a:lnTo>
                    <a:pt x="545084" y="45529"/>
                  </a:lnTo>
                  <a:lnTo>
                    <a:pt x="532015" y="52031"/>
                  </a:lnTo>
                  <a:lnTo>
                    <a:pt x="523735" y="62128"/>
                  </a:lnTo>
                  <a:lnTo>
                    <a:pt x="520839" y="75234"/>
                  </a:lnTo>
                  <a:lnTo>
                    <a:pt x="522503" y="85839"/>
                  </a:lnTo>
                  <a:lnTo>
                    <a:pt x="528078" y="94043"/>
                  </a:lnTo>
                  <a:lnTo>
                    <a:pt x="538441" y="100444"/>
                  </a:lnTo>
                  <a:lnTo>
                    <a:pt x="554482" y="105638"/>
                  </a:lnTo>
                  <a:lnTo>
                    <a:pt x="570445" y="108839"/>
                  </a:lnTo>
                  <a:lnTo>
                    <a:pt x="581520" y="112039"/>
                  </a:lnTo>
                  <a:lnTo>
                    <a:pt x="586422" y="116840"/>
                  </a:lnTo>
                  <a:lnTo>
                    <a:pt x="586422" y="124853"/>
                  </a:lnTo>
                  <a:lnTo>
                    <a:pt x="584695" y="131394"/>
                  </a:lnTo>
                  <a:lnTo>
                    <a:pt x="579818" y="136448"/>
                  </a:lnTo>
                  <a:lnTo>
                    <a:pt x="572223" y="139700"/>
                  </a:lnTo>
                  <a:lnTo>
                    <a:pt x="562356" y="140855"/>
                  </a:lnTo>
                  <a:lnTo>
                    <a:pt x="552780" y="140855"/>
                  </a:lnTo>
                  <a:lnTo>
                    <a:pt x="544893" y="137655"/>
                  </a:lnTo>
                  <a:lnTo>
                    <a:pt x="538505" y="131254"/>
                  </a:lnTo>
                  <a:lnTo>
                    <a:pt x="536803" y="128054"/>
                  </a:lnTo>
                  <a:lnTo>
                    <a:pt x="536803" y="120053"/>
                  </a:lnTo>
                  <a:lnTo>
                    <a:pt x="517639" y="120053"/>
                  </a:lnTo>
                  <a:lnTo>
                    <a:pt x="521284" y="136601"/>
                  </a:lnTo>
                  <a:lnTo>
                    <a:pt x="529666" y="148056"/>
                  </a:lnTo>
                  <a:lnTo>
                    <a:pt x="542848" y="154711"/>
                  </a:lnTo>
                  <a:lnTo>
                    <a:pt x="560870" y="156857"/>
                  </a:lnTo>
                  <a:lnTo>
                    <a:pt x="578993" y="154533"/>
                  </a:lnTo>
                  <a:lnTo>
                    <a:pt x="592518" y="147853"/>
                  </a:lnTo>
                  <a:lnTo>
                    <a:pt x="600964" y="137274"/>
                  </a:lnTo>
                  <a:lnTo>
                    <a:pt x="603885" y="123253"/>
                  </a:lnTo>
                  <a:close/>
                </a:path>
                <a:path w="680720" h="203835">
                  <a:moveTo>
                    <a:pt x="680542" y="0"/>
                  </a:moveTo>
                  <a:lnTo>
                    <a:pt x="677341" y="0"/>
                  </a:lnTo>
                  <a:lnTo>
                    <a:pt x="673519" y="2438"/>
                  </a:lnTo>
                  <a:lnTo>
                    <a:pt x="645401" y="40017"/>
                  </a:lnTo>
                  <a:lnTo>
                    <a:pt x="633272" y="87515"/>
                  </a:lnTo>
                  <a:lnTo>
                    <a:pt x="632625" y="100838"/>
                  </a:lnTo>
                  <a:lnTo>
                    <a:pt x="633298" y="114439"/>
                  </a:lnTo>
                  <a:lnTo>
                    <a:pt x="647103" y="164858"/>
                  </a:lnTo>
                  <a:lnTo>
                    <a:pt x="673544" y="200863"/>
                  </a:lnTo>
                  <a:lnTo>
                    <a:pt x="677341" y="203263"/>
                  </a:lnTo>
                  <a:lnTo>
                    <a:pt x="679043" y="203263"/>
                  </a:lnTo>
                  <a:lnTo>
                    <a:pt x="680542" y="201663"/>
                  </a:lnTo>
                  <a:lnTo>
                    <a:pt x="680542" y="200063"/>
                  </a:lnTo>
                  <a:lnTo>
                    <a:pt x="675855" y="196862"/>
                  </a:lnTo>
                  <a:lnTo>
                    <a:pt x="660946" y="175564"/>
                  </a:lnTo>
                  <a:lnTo>
                    <a:pt x="651598" y="151257"/>
                  </a:lnTo>
                  <a:lnTo>
                    <a:pt x="646772" y="125742"/>
                  </a:lnTo>
                  <a:lnTo>
                    <a:pt x="645401" y="100838"/>
                  </a:lnTo>
                  <a:lnTo>
                    <a:pt x="646798" y="74587"/>
                  </a:lnTo>
                  <a:lnTo>
                    <a:pt x="651789" y="49225"/>
                  </a:lnTo>
                  <a:lnTo>
                    <a:pt x="661568" y="25679"/>
                  </a:lnTo>
                  <a:lnTo>
                    <a:pt x="677341" y="4826"/>
                  </a:lnTo>
                  <a:lnTo>
                    <a:pt x="680542" y="3225"/>
                  </a:lnTo>
                  <a:lnTo>
                    <a:pt x="68054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0" name="object 120"/>
            <p:cNvPicPr/>
            <p:nvPr/>
          </p:nvPicPr>
          <p:blipFill>
            <a:blip r:embed="rId69" cstate="print"/>
            <a:stretch>
              <a:fillRect/>
            </a:stretch>
          </p:blipFill>
          <p:spPr>
            <a:xfrm>
              <a:off x="5466061" y="6053328"/>
              <a:ext cx="204630" cy="176043"/>
            </a:xfrm>
            <a:prstGeom prst="rect">
              <a:avLst/>
            </a:prstGeom>
          </p:spPr>
        </p:pic>
        <p:sp>
          <p:nvSpPr>
            <p:cNvPr id="121" name="object 121"/>
            <p:cNvSpPr/>
            <p:nvPr/>
          </p:nvSpPr>
          <p:spPr>
            <a:xfrm>
              <a:off x="5696242" y="6045314"/>
              <a:ext cx="99060" cy="203835"/>
            </a:xfrm>
            <a:custGeom>
              <a:avLst/>
              <a:gdLst/>
              <a:ahLst/>
              <a:cxnLst/>
              <a:rect l="l" t="t" r="r" b="b"/>
              <a:pathLst>
                <a:path w="99060" h="203835">
                  <a:moveTo>
                    <a:pt x="46202" y="100838"/>
                  </a:moveTo>
                  <a:lnTo>
                    <a:pt x="40182" y="55372"/>
                  </a:lnTo>
                  <a:lnTo>
                    <a:pt x="13309" y="9613"/>
                  </a:lnTo>
                  <a:lnTo>
                    <a:pt x="1485" y="0"/>
                  </a:lnTo>
                  <a:lnTo>
                    <a:pt x="0" y="0"/>
                  </a:lnTo>
                  <a:lnTo>
                    <a:pt x="0" y="3225"/>
                  </a:lnTo>
                  <a:lnTo>
                    <a:pt x="3187" y="6426"/>
                  </a:lnTo>
                  <a:lnTo>
                    <a:pt x="16268" y="24104"/>
                  </a:lnTo>
                  <a:lnTo>
                    <a:pt x="26352" y="45821"/>
                  </a:lnTo>
                  <a:lnTo>
                    <a:pt x="32829" y="71462"/>
                  </a:lnTo>
                  <a:lnTo>
                    <a:pt x="35128" y="100838"/>
                  </a:lnTo>
                  <a:lnTo>
                    <a:pt x="33464" y="127101"/>
                  </a:lnTo>
                  <a:lnTo>
                    <a:pt x="27889" y="152450"/>
                  </a:lnTo>
                  <a:lnTo>
                    <a:pt x="17526" y="176009"/>
                  </a:lnTo>
                  <a:lnTo>
                    <a:pt x="1485" y="196862"/>
                  </a:lnTo>
                  <a:lnTo>
                    <a:pt x="0" y="200063"/>
                  </a:lnTo>
                  <a:lnTo>
                    <a:pt x="0" y="203263"/>
                  </a:lnTo>
                  <a:lnTo>
                    <a:pt x="1485" y="203263"/>
                  </a:lnTo>
                  <a:lnTo>
                    <a:pt x="33426" y="163258"/>
                  </a:lnTo>
                  <a:lnTo>
                    <a:pt x="45554" y="114871"/>
                  </a:lnTo>
                  <a:lnTo>
                    <a:pt x="46202" y="100838"/>
                  </a:lnTo>
                  <a:close/>
                </a:path>
                <a:path w="99060" h="203835">
                  <a:moveTo>
                    <a:pt x="99009" y="241"/>
                  </a:moveTo>
                  <a:lnTo>
                    <a:pt x="90919" y="241"/>
                  </a:lnTo>
                  <a:lnTo>
                    <a:pt x="90919" y="6604"/>
                  </a:lnTo>
                  <a:lnTo>
                    <a:pt x="90919" y="203555"/>
                  </a:lnTo>
                  <a:lnTo>
                    <a:pt x="99009" y="203555"/>
                  </a:lnTo>
                  <a:lnTo>
                    <a:pt x="99009" y="6604"/>
                  </a:lnTo>
                  <a:lnTo>
                    <a:pt x="99009" y="24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22" name="object 122"/>
          <p:cNvPicPr/>
          <p:nvPr/>
        </p:nvPicPr>
        <p:blipFill>
          <a:blip r:embed="rId70" cstate="print"/>
          <a:stretch>
            <a:fillRect/>
          </a:stretch>
        </p:blipFill>
        <p:spPr>
          <a:xfrm>
            <a:off x="5518868" y="5797266"/>
            <a:ext cx="111790" cy="126432"/>
          </a:xfrm>
          <a:prstGeom prst="rect">
            <a:avLst/>
          </a:prstGeom>
        </p:spPr>
      </p:pic>
      <p:sp>
        <p:nvSpPr>
          <p:cNvPr id="123" name="TextBox 122">
            <a:extLst>
              <a:ext uri="{FF2B5EF4-FFF2-40B4-BE49-F238E27FC236}">
                <a16:creationId xmlns:a16="http://schemas.microsoft.com/office/drawing/2014/main" id="{470BC364-E979-4F56-B863-69ECE95131F8}"/>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24" name="Slide Number Placeholder 123">
            <a:extLst>
              <a:ext uri="{FF2B5EF4-FFF2-40B4-BE49-F238E27FC236}">
                <a16:creationId xmlns:a16="http://schemas.microsoft.com/office/drawing/2014/main" id="{FC74C4A5-1AAB-4E85-8626-23EC84B5F9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6F88-8713-4381-9296-2CDCB9F14835}"/>
              </a:ext>
            </a:extLst>
          </p:cNvPr>
          <p:cNvSpPr>
            <a:spLocks noGrp="1"/>
          </p:cNvSpPr>
          <p:nvPr>
            <p:ph type="title"/>
          </p:nvPr>
        </p:nvSpPr>
        <p:spPr/>
        <p:txBody>
          <a:bodyPr/>
          <a:lstStyle/>
          <a:p>
            <a:r>
              <a:rPr lang="en-US" dirty="0"/>
              <a:t>Related Work (0.5-1 page) </a:t>
            </a:r>
          </a:p>
        </p:txBody>
      </p:sp>
      <p:sp>
        <p:nvSpPr>
          <p:cNvPr id="3" name="Content Placeholder 2">
            <a:extLst>
              <a:ext uri="{FF2B5EF4-FFF2-40B4-BE49-F238E27FC236}">
                <a16:creationId xmlns:a16="http://schemas.microsoft.com/office/drawing/2014/main" id="{EBF157EB-BCCF-4417-BBCE-936683A42D09}"/>
              </a:ext>
            </a:extLst>
          </p:cNvPr>
          <p:cNvSpPr>
            <a:spLocks noGrp="1"/>
          </p:cNvSpPr>
          <p:nvPr>
            <p:ph idx="1"/>
          </p:nvPr>
        </p:nvSpPr>
        <p:spPr/>
        <p:txBody>
          <a:bodyPr>
            <a:normAutofit fontScale="85000" lnSpcReduction="20000"/>
          </a:bodyPr>
          <a:lstStyle/>
          <a:p>
            <a:r>
              <a:rPr lang="en-US" dirty="0"/>
              <a:t>Note: This may also come before Conclusions—tradeoffs?</a:t>
            </a:r>
          </a:p>
          <a:p>
            <a:r>
              <a:rPr lang="en-US" dirty="0"/>
              <a:t>Purpose: inform reader you are aware of prior results, and demonstrate the novelty of the work</a:t>
            </a:r>
          </a:p>
          <a:p>
            <a:r>
              <a:rPr lang="en-US" dirty="0"/>
              <a:t>Summarize 15-50 most relevant papers</a:t>
            </a:r>
          </a:p>
          <a:p>
            <a:r>
              <a:rPr lang="en-US" dirty="0"/>
              <a:t>Organize by rough topic or approach (use paragraph headings but no separate subsections, for space)</a:t>
            </a:r>
          </a:p>
          <a:p>
            <a:r>
              <a:rPr lang="en-US" dirty="0"/>
              <a:t>Within each paragraph, can describe papers at a course level, e.g. “Some works approach the task by… [ref1, ref2, ref3].”</a:t>
            </a:r>
          </a:p>
          <a:p>
            <a:r>
              <a:rPr lang="en-US" dirty="0"/>
              <a:t>End each paragraph or group of papers with how proposed method is different </a:t>
            </a:r>
          </a:p>
          <a:p>
            <a:endParaRPr lang="en-US" dirty="0"/>
          </a:p>
        </p:txBody>
      </p:sp>
      <p:sp>
        <p:nvSpPr>
          <p:cNvPr id="4" name="TextBox 3">
            <a:extLst>
              <a:ext uri="{FF2B5EF4-FFF2-40B4-BE49-F238E27FC236}">
                <a16:creationId xmlns:a16="http://schemas.microsoft.com/office/drawing/2014/main" id="{F57BF72F-F314-48B7-808A-35AB7617B739}"/>
              </a:ext>
            </a:extLst>
          </p:cNvPr>
          <p:cNvSpPr txBox="1"/>
          <p:nvPr/>
        </p:nvSpPr>
        <p:spPr>
          <a:xfrm>
            <a:off x="0" y="6581001"/>
            <a:ext cx="2283638" cy="276999"/>
          </a:xfrm>
          <a:prstGeom prst="rect">
            <a:avLst/>
          </a:prstGeom>
          <a:noFill/>
        </p:spPr>
        <p:txBody>
          <a:bodyPr wrap="none" rtlCol="0">
            <a:spAutoFit/>
          </a:bodyPr>
          <a:lstStyle/>
          <a:p>
            <a:r>
              <a:rPr lang="en-US" sz="1200" dirty="0"/>
              <a:t>Some text from Adam Lee’s slides</a:t>
            </a:r>
          </a:p>
        </p:txBody>
      </p:sp>
      <p:sp>
        <p:nvSpPr>
          <p:cNvPr id="5" name="Slide Number Placeholder 4">
            <a:extLst>
              <a:ext uri="{FF2B5EF4-FFF2-40B4-BE49-F238E27FC236}">
                <a16:creationId xmlns:a16="http://schemas.microsoft.com/office/drawing/2014/main" id="{C927B4D3-9F85-48CF-8B98-85DA10B06C1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a:t>
            </a:fld>
            <a:endParaRPr lang="en-US">
              <a:solidFill>
                <a:prstClr val="black">
                  <a:tint val="75000"/>
                </a:prstClr>
              </a:solidFill>
            </a:endParaRPr>
          </a:p>
        </p:txBody>
      </p:sp>
    </p:spTree>
    <p:extLst>
      <p:ext uri="{BB962C8B-B14F-4D97-AF65-F5344CB8AC3E}">
        <p14:creationId xmlns:p14="http://schemas.microsoft.com/office/powerpoint/2010/main" val="35362076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1832" y="461899"/>
            <a:ext cx="5715635" cy="696595"/>
          </a:xfrm>
          <a:prstGeom prst="rect">
            <a:avLst/>
          </a:prstGeom>
        </p:spPr>
        <p:txBody>
          <a:bodyPr vert="horz" wrap="square" lIns="0" tIns="13335" rIns="0" bIns="0" rtlCol="0">
            <a:spAutoFit/>
          </a:bodyPr>
          <a:lstStyle/>
          <a:p>
            <a:pPr marL="12700">
              <a:lnSpc>
                <a:spcPct val="100000"/>
              </a:lnSpc>
              <a:spcBef>
                <a:spcPts val="105"/>
              </a:spcBef>
            </a:pPr>
            <a:r>
              <a:rPr sz="4400" spc="-10" dirty="0">
                <a:latin typeface="Calibri"/>
                <a:cs typeface="Calibri"/>
              </a:rPr>
              <a:t>Scoring </a:t>
            </a:r>
            <a:r>
              <a:rPr sz="4400" spc="-5" dirty="0">
                <a:latin typeface="Calibri"/>
                <a:cs typeface="Calibri"/>
              </a:rPr>
              <a:t>Functions:</a:t>
            </a:r>
            <a:r>
              <a:rPr sz="4400" spc="-20" dirty="0">
                <a:latin typeface="Calibri"/>
                <a:cs typeface="Calibri"/>
              </a:rPr>
              <a:t> </a:t>
            </a:r>
            <a:r>
              <a:rPr sz="4400" spc="-125" dirty="0">
                <a:latin typeface="Calibri"/>
                <a:cs typeface="Calibri"/>
              </a:rPr>
              <a:t>Take</a:t>
            </a:r>
            <a:r>
              <a:rPr sz="4400" spc="-5" dirty="0">
                <a:latin typeface="Calibri"/>
                <a:cs typeface="Calibri"/>
              </a:rPr>
              <a:t> </a:t>
            </a:r>
            <a:r>
              <a:rPr sz="4400" dirty="0">
                <a:latin typeface="Calibri"/>
                <a:cs typeface="Calibri"/>
              </a:rPr>
              <a:t>3</a:t>
            </a:r>
            <a:endParaRPr sz="4400">
              <a:latin typeface="Calibri"/>
              <a:cs typeface="Calibri"/>
            </a:endParaRPr>
          </a:p>
        </p:txBody>
      </p:sp>
      <p:grpSp>
        <p:nvGrpSpPr>
          <p:cNvPr id="3" name="object 3"/>
          <p:cNvGrpSpPr/>
          <p:nvPr/>
        </p:nvGrpSpPr>
        <p:grpSpPr>
          <a:xfrm>
            <a:off x="3405430" y="4030053"/>
            <a:ext cx="405765" cy="224790"/>
            <a:chOff x="3405430" y="4030053"/>
            <a:chExt cx="405765" cy="224790"/>
          </a:xfrm>
        </p:grpSpPr>
        <p:pic>
          <p:nvPicPr>
            <p:cNvPr id="4" name="object 4"/>
            <p:cNvPicPr/>
            <p:nvPr/>
          </p:nvPicPr>
          <p:blipFill>
            <a:blip r:embed="rId2" cstate="print"/>
            <a:stretch>
              <a:fillRect/>
            </a:stretch>
          </p:blipFill>
          <p:spPr>
            <a:xfrm>
              <a:off x="3405430" y="4042431"/>
              <a:ext cx="118576" cy="203402"/>
            </a:xfrm>
            <a:prstGeom prst="rect">
              <a:avLst/>
            </a:prstGeom>
          </p:spPr>
        </p:pic>
        <p:sp>
          <p:nvSpPr>
            <p:cNvPr id="5" name="object 5"/>
            <p:cNvSpPr/>
            <p:nvPr/>
          </p:nvSpPr>
          <p:spPr>
            <a:xfrm>
              <a:off x="3552318" y="4030053"/>
              <a:ext cx="51435" cy="224790"/>
            </a:xfrm>
            <a:custGeom>
              <a:avLst/>
              <a:gdLst/>
              <a:ahLst/>
              <a:cxnLst/>
              <a:rect l="l" t="t" r="r" b="b"/>
              <a:pathLst>
                <a:path w="51435" h="224789">
                  <a:moveTo>
                    <a:pt x="51337" y="0"/>
                  </a:moveTo>
                  <a:lnTo>
                    <a:pt x="49568" y="0"/>
                  </a:lnTo>
                  <a:lnTo>
                    <a:pt x="45033" y="2928"/>
                  </a:lnTo>
                  <a:lnTo>
                    <a:pt x="14155" y="44207"/>
                  </a:lnTo>
                  <a:lnTo>
                    <a:pt x="2432" y="80699"/>
                  </a:lnTo>
                  <a:lnTo>
                    <a:pt x="0" y="113195"/>
                  </a:lnTo>
                  <a:lnTo>
                    <a:pt x="470" y="127953"/>
                  </a:lnTo>
                  <a:lnTo>
                    <a:pt x="14155" y="182183"/>
                  </a:lnTo>
                  <a:lnTo>
                    <a:pt x="36515" y="214012"/>
                  </a:lnTo>
                  <a:lnTo>
                    <a:pt x="49568" y="224622"/>
                  </a:lnTo>
                  <a:lnTo>
                    <a:pt x="51337" y="224622"/>
                  </a:lnTo>
                  <a:lnTo>
                    <a:pt x="51337" y="221086"/>
                  </a:lnTo>
                  <a:lnTo>
                    <a:pt x="47798" y="217549"/>
                  </a:lnTo>
                  <a:lnTo>
                    <a:pt x="30321" y="194036"/>
                  </a:lnTo>
                  <a:lnTo>
                    <a:pt x="19475" y="167370"/>
                  </a:lnTo>
                  <a:lnTo>
                    <a:pt x="13938" y="139706"/>
                  </a:lnTo>
                  <a:lnTo>
                    <a:pt x="12386" y="113195"/>
                  </a:lnTo>
                  <a:lnTo>
                    <a:pt x="14214" y="84180"/>
                  </a:lnTo>
                  <a:lnTo>
                    <a:pt x="20360" y="56155"/>
                  </a:lnTo>
                  <a:lnTo>
                    <a:pt x="31814" y="30120"/>
                  </a:lnTo>
                  <a:lnTo>
                    <a:pt x="49568" y="7073"/>
                  </a:lnTo>
                  <a:lnTo>
                    <a:pt x="51337" y="3536"/>
                  </a:lnTo>
                  <a:lnTo>
                    <a:pt x="5133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object 6"/>
            <p:cNvPicPr/>
            <p:nvPr/>
          </p:nvPicPr>
          <p:blipFill>
            <a:blip r:embed="rId3" cstate="print"/>
            <a:stretch>
              <a:fillRect/>
            </a:stretch>
          </p:blipFill>
          <p:spPr>
            <a:xfrm>
              <a:off x="3624888" y="4099041"/>
              <a:ext cx="111498" cy="102585"/>
            </a:xfrm>
            <a:prstGeom prst="rect">
              <a:avLst/>
            </a:prstGeom>
          </p:spPr>
        </p:pic>
        <p:sp>
          <p:nvSpPr>
            <p:cNvPr id="7" name="object 7"/>
            <p:cNvSpPr/>
            <p:nvPr/>
          </p:nvSpPr>
          <p:spPr>
            <a:xfrm>
              <a:off x="3759414" y="4030053"/>
              <a:ext cx="51435" cy="224790"/>
            </a:xfrm>
            <a:custGeom>
              <a:avLst/>
              <a:gdLst/>
              <a:ahLst/>
              <a:cxnLst/>
              <a:rect l="l" t="t" r="r" b="b"/>
              <a:pathLst>
                <a:path w="51435" h="224789">
                  <a:moveTo>
                    <a:pt x="1769" y="0"/>
                  </a:moveTo>
                  <a:lnTo>
                    <a:pt x="0" y="1768"/>
                  </a:lnTo>
                  <a:lnTo>
                    <a:pt x="0" y="3536"/>
                  </a:lnTo>
                  <a:lnTo>
                    <a:pt x="3538" y="8841"/>
                  </a:lnTo>
                  <a:lnTo>
                    <a:pt x="18772" y="27384"/>
                  </a:lnTo>
                  <a:lnTo>
                    <a:pt x="29859" y="51071"/>
                  </a:lnTo>
                  <a:lnTo>
                    <a:pt x="36633" y="79732"/>
                  </a:lnTo>
                  <a:lnTo>
                    <a:pt x="38927" y="113195"/>
                  </a:lnTo>
                  <a:lnTo>
                    <a:pt x="37130" y="142220"/>
                  </a:lnTo>
                  <a:lnTo>
                    <a:pt x="31186" y="170244"/>
                  </a:lnTo>
                  <a:lnTo>
                    <a:pt x="20265" y="196274"/>
                  </a:lnTo>
                  <a:lnTo>
                    <a:pt x="3538" y="219317"/>
                  </a:lnTo>
                  <a:lnTo>
                    <a:pt x="0" y="221086"/>
                  </a:lnTo>
                  <a:lnTo>
                    <a:pt x="0" y="224622"/>
                  </a:lnTo>
                  <a:lnTo>
                    <a:pt x="1769" y="224622"/>
                  </a:lnTo>
                  <a:lnTo>
                    <a:pt x="7050" y="221970"/>
                  </a:lnTo>
                  <a:lnTo>
                    <a:pt x="37158" y="182183"/>
                  </a:lnTo>
                  <a:lnTo>
                    <a:pt x="48880" y="145699"/>
                  </a:lnTo>
                  <a:lnTo>
                    <a:pt x="51313" y="113195"/>
                  </a:lnTo>
                  <a:lnTo>
                    <a:pt x="50843" y="98413"/>
                  </a:lnTo>
                  <a:lnTo>
                    <a:pt x="37158" y="42439"/>
                  </a:lnTo>
                  <a:lnTo>
                    <a:pt x="6801" y="2901"/>
                  </a:lnTo>
                  <a:lnTo>
                    <a:pt x="176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object 8"/>
          <p:cNvSpPr/>
          <p:nvPr/>
        </p:nvSpPr>
        <p:spPr>
          <a:xfrm>
            <a:off x="3909834" y="4116730"/>
            <a:ext cx="149225" cy="53340"/>
          </a:xfrm>
          <a:custGeom>
            <a:avLst/>
            <a:gdLst/>
            <a:ahLst/>
            <a:cxnLst/>
            <a:rect l="l" t="t" r="r" b="b"/>
            <a:pathLst>
              <a:path w="149225" h="53339">
                <a:moveTo>
                  <a:pt x="148678" y="44208"/>
                </a:moveTo>
                <a:lnTo>
                  <a:pt x="0" y="44208"/>
                </a:lnTo>
                <a:lnTo>
                  <a:pt x="0" y="53047"/>
                </a:lnTo>
                <a:lnTo>
                  <a:pt x="148678" y="53047"/>
                </a:lnTo>
                <a:lnTo>
                  <a:pt x="148678" y="44208"/>
                </a:lnTo>
                <a:close/>
              </a:path>
              <a:path w="149225" h="53339">
                <a:moveTo>
                  <a:pt x="148678" y="0"/>
                </a:moveTo>
                <a:lnTo>
                  <a:pt x="0" y="0"/>
                </a:lnTo>
                <a:lnTo>
                  <a:pt x="0" y="8839"/>
                </a:lnTo>
                <a:lnTo>
                  <a:pt x="148678" y="8839"/>
                </a:lnTo>
                <a:lnTo>
                  <a:pt x="14867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4164688" y="3872555"/>
            <a:ext cx="109855" cy="537845"/>
          </a:xfrm>
          <a:custGeom>
            <a:avLst/>
            <a:gdLst/>
            <a:ahLst/>
            <a:cxnLst/>
            <a:rect l="l" t="t" r="r" b="b"/>
            <a:pathLst>
              <a:path w="109854" h="537845">
                <a:moveTo>
                  <a:pt x="109705" y="0"/>
                </a:moveTo>
                <a:lnTo>
                  <a:pt x="100976" y="0"/>
                </a:lnTo>
                <a:lnTo>
                  <a:pt x="95550" y="1886"/>
                </a:lnTo>
                <a:lnTo>
                  <a:pt x="78917" y="11225"/>
                </a:lnTo>
                <a:lnTo>
                  <a:pt x="64230" y="23548"/>
                </a:lnTo>
                <a:lnTo>
                  <a:pt x="52817" y="39186"/>
                </a:lnTo>
                <a:lnTo>
                  <a:pt x="46005" y="58472"/>
                </a:lnTo>
                <a:lnTo>
                  <a:pt x="46005" y="205241"/>
                </a:lnTo>
                <a:lnTo>
                  <a:pt x="42422" y="222082"/>
                </a:lnTo>
                <a:lnTo>
                  <a:pt x="34150" y="237755"/>
                </a:lnTo>
                <a:lnTo>
                  <a:pt x="21189" y="251766"/>
                </a:lnTo>
                <a:lnTo>
                  <a:pt x="3538" y="263619"/>
                </a:lnTo>
                <a:lnTo>
                  <a:pt x="0" y="265388"/>
                </a:lnTo>
                <a:lnTo>
                  <a:pt x="0" y="272461"/>
                </a:lnTo>
                <a:lnTo>
                  <a:pt x="38739" y="308317"/>
                </a:lnTo>
                <a:lnTo>
                  <a:pt x="44354" y="327302"/>
                </a:lnTo>
                <a:lnTo>
                  <a:pt x="46005" y="332607"/>
                </a:lnTo>
                <a:lnTo>
                  <a:pt x="46005" y="468791"/>
                </a:lnTo>
                <a:lnTo>
                  <a:pt x="49765" y="490742"/>
                </a:lnTo>
                <a:lnTo>
                  <a:pt x="60161" y="509040"/>
                </a:lnTo>
                <a:lnTo>
                  <a:pt x="75864" y="524018"/>
                </a:lnTo>
                <a:lnTo>
                  <a:pt x="95550" y="536010"/>
                </a:lnTo>
                <a:lnTo>
                  <a:pt x="100976" y="537778"/>
                </a:lnTo>
                <a:lnTo>
                  <a:pt x="109705" y="537778"/>
                </a:lnTo>
                <a:lnTo>
                  <a:pt x="109705" y="528937"/>
                </a:lnTo>
                <a:lnTo>
                  <a:pt x="108054" y="528937"/>
                </a:lnTo>
                <a:lnTo>
                  <a:pt x="98134" y="523162"/>
                </a:lnTo>
                <a:lnTo>
                  <a:pt x="84785" y="513243"/>
                </a:lnTo>
                <a:lnTo>
                  <a:pt x="72455" y="498350"/>
                </a:lnTo>
                <a:lnTo>
                  <a:pt x="65587" y="477656"/>
                </a:lnTo>
                <a:lnTo>
                  <a:pt x="63700" y="474119"/>
                </a:lnTo>
                <a:lnTo>
                  <a:pt x="63700" y="343217"/>
                </a:lnTo>
                <a:lnTo>
                  <a:pt x="63478" y="334043"/>
                </a:lnTo>
                <a:lnTo>
                  <a:pt x="49544" y="297217"/>
                </a:lnTo>
                <a:lnTo>
                  <a:pt x="12504" y="268924"/>
                </a:lnTo>
                <a:lnTo>
                  <a:pt x="39115" y="251489"/>
                </a:lnTo>
                <a:lnTo>
                  <a:pt x="54646" y="232892"/>
                </a:lnTo>
                <a:lnTo>
                  <a:pt x="61904" y="215948"/>
                </a:lnTo>
                <a:lnTo>
                  <a:pt x="63700" y="203473"/>
                </a:lnTo>
                <a:lnTo>
                  <a:pt x="63700" y="72618"/>
                </a:lnTo>
                <a:lnTo>
                  <a:pt x="64393" y="60384"/>
                </a:lnTo>
                <a:lnTo>
                  <a:pt x="69244" y="44060"/>
                </a:lnTo>
                <a:lnTo>
                  <a:pt x="82411" y="26101"/>
                </a:lnTo>
                <a:lnTo>
                  <a:pt x="108054" y="8959"/>
                </a:lnTo>
                <a:lnTo>
                  <a:pt x="109705" y="8959"/>
                </a:lnTo>
                <a:lnTo>
                  <a:pt x="10970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object 10"/>
          <p:cNvPicPr/>
          <p:nvPr/>
        </p:nvPicPr>
        <p:blipFill>
          <a:blip r:embed="rId4" cstate="print"/>
          <a:stretch>
            <a:fillRect/>
          </a:stretch>
        </p:blipFill>
        <p:spPr>
          <a:xfrm>
            <a:off x="4437182" y="3911458"/>
            <a:ext cx="74316" cy="150424"/>
          </a:xfrm>
          <a:prstGeom prst="rect">
            <a:avLst/>
          </a:prstGeom>
        </p:spPr>
      </p:pic>
      <p:pic>
        <p:nvPicPr>
          <p:cNvPr id="11" name="object 11"/>
          <p:cNvPicPr/>
          <p:nvPr/>
        </p:nvPicPr>
        <p:blipFill>
          <a:blip r:embed="rId5" cstate="print"/>
          <a:stretch>
            <a:fillRect/>
          </a:stretch>
        </p:blipFill>
        <p:spPr>
          <a:xfrm>
            <a:off x="4759457" y="3907921"/>
            <a:ext cx="145094" cy="153961"/>
          </a:xfrm>
          <a:prstGeom prst="rect">
            <a:avLst/>
          </a:prstGeom>
        </p:spPr>
      </p:pic>
      <p:pic>
        <p:nvPicPr>
          <p:cNvPr id="12" name="object 12"/>
          <p:cNvPicPr/>
          <p:nvPr/>
        </p:nvPicPr>
        <p:blipFill>
          <a:blip r:embed="rId6" cstate="print"/>
          <a:stretch>
            <a:fillRect/>
          </a:stretch>
        </p:blipFill>
        <p:spPr>
          <a:xfrm>
            <a:off x="4980520" y="3962857"/>
            <a:ext cx="111593" cy="100793"/>
          </a:xfrm>
          <a:prstGeom prst="rect">
            <a:avLst/>
          </a:prstGeom>
        </p:spPr>
      </p:pic>
      <p:pic>
        <p:nvPicPr>
          <p:cNvPr id="13" name="object 13"/>
          <p:cNvPicPr/>
          <p:nvPr/>
        </p:nvPicPr>
        <p:blipFill>
          <a:blip r:embed="rId7" cstate="print"/>
          <a:stretch>
            <a:fillRect/>
          </a:stretch>
        </p:blipFill>
        <p:spPr>
          <a:xfrm>
            <a:off x="5184125" y="3918532"/>
            <a:ext cx="136365" cy="173435"/>
          </a:xfrm>
          <a:prstGeom prst="rect">
            <a:avLst/>
          </a:prstGeom>
        </p:spPr>
      </p:pic>
      <p:pic>
        <p:nvPicPr>
          <p:cNvPr id="14" name="object 14"/>
          <p:cNvPicPr/>
          <p:nvPr/>
        </p:nvPicPr>
        <p:blipFill>
          <a:blip r:embed="rId8" cstate="print"/>
          <a:stretch>
            <a:fillRect/>
          </a:stretch>
        </p:blipFill>
        <p:spPr>
          <a:xfrm>
            <a:off x="5423118" y="3911458"/>
            <a:ext cx="74316" cy="150424"/>
          </a:xfrm>
          <a:prstGeom prst="rect">
            <a:avLst/>
          </a:prstGeom>
        </p:spPr>
      </p:pic>
      <p:pic>
        <p:nvPicPr>
          <p:cNvPr id="15" name="object 15"/>
          <p:cNvPicPr/>
          <p:nvPr/>
        </p:nvPicPr>
        <p:blipFill>
          <a:blip r:embed="rId9" cstate="print"/>
          <a:stretch>
            <a:fillRect/>
          </a:stretch>
        </p:blipFill>
        <p:spPr>
          <a:xfrm>
            <a:off x="4426620" y="4182175"/>
            <a:ext cx="93769" cy="155634"/>
          </a:xfrm>
          <a:prstGeom prst="rect">
            <a:avLst/>
          </a:prstGeom>
        </p:spPr>
      </p:pic>
      <p:sp>
        <p:nvSpPr>
          <p:cNvPr id="16" name="object 16"/>
          <p:cNvSpPr/>
          <p:nvPr/>
        </p:nvSpPr>
        <p:spPr>
          <a:xfrm>
            <a:off x="4762995" y="4178642"/>
            <a:ext cx="867410" cy="157480"/>
          </a:xfrm>
          <a:custGeom>
            <a:avLst/>
            <a:gdLst/>
            <a:ahLst/>
            <a:cxnLst/>
            <a:rect l="l" t="t" r="r" b="b"/>
            <a:pathLst>
              <a:path w="867410" h="157479">
                <a:moveTo>
                  <a:pt x="99085" y="100825"/>
                </a:moveTo>
                <a:lnTo>
                  <a:pt x="95326" y="80860"/>
                </a:lnTo>
                <a:lnTo>
                  <a:pt x="84924" y="64554"/>
                </a:lnTo>
                <a:lnTo>
                  <a:pt x="79502" y="60756"/>
                </a:lnTo>
                <a:lnTo>
                  <a:pt x="79502" y="109664"/>
                </a:lnTo>
                <a:lnTo>
                  <a:pt x="77571" y="126453"/>
                </a:lnTo>
                <a:lnTo>
                  <a:pt x="71983" y="139280"/>
                </a:lnTo>
                <a:lnTo>
                  <a:pt x="63080" y="147459"/>
                </a:lnTo>
                <a:lnTo>
                  <a:pt x="51193" y="150329"/>
                </a:lnTo>
                <a:lnTo>
                  <a:pt x="44958" y="149339"/>
                </a:lnTo>
                <a:lnTo>
                  <a:pt x="21996" y="115189"/>
                </a:lnTo>
                <a:lnTo>
                  <a:pt x="19342" y="91973"/>
                </a:lnTo>
                <a:lnTo>
                  <a:pt x="21247" y="77482"/>
                </a:lnTo>
                <a:lnTo>
                  <a:pt x="26657" y="66319"/>
                </a:lnTo>
                <a:lnTo>
                  <a:pt x="35064" y="59131"/>
                </a:lnTo>
                <a:lnTo>
                  <a:pt x="45999" y="56591"/>
                </a:lnTo>
                <a:lnTo>
                  <a:pt x="59397" y="60401"/>
                </a:lnTo>
                <a:lnTo>
                  <a:pt x="70002" y="71183"/>
                </a:lnTo>
                <a:lnTo>
                  <a:pt x="76987" y="87934"/>
                </a:lnTo>
                <a:lnTo>
                  <a:pt x="79502" y="109664"/>
                </a:lnTo>
                <a:lnTo>
                  <a:pt x="79502" y="60756"/>
                </a:lnTo>
                <a:lnTo>
                  <a:pt x="73558" y="56591"/>
                </a:lnTo>
                <a:lnTo>
                  <a:pt x="69227" y="53543"/>
                </a:lnTo>
                <a:lnTo>
                  <a:pt x="49542" y="49517"/>
                </a:lnTo>
                <a:lnTo>
                  <a:pt x="29857" y="53581"/>
                </a:lnTo>
                <a:lnTo>
                  <a:pt x="14147" y="64770"/>
                </a:lnTo>
                <a:lnTo>
                  <a:pt x="3759" y="81597"/>
                </a:lnTo>
                <a:lnTo>
                  <a:pt x="0" y="102590"/>
                </a:lnTo>
                <a:lnTo>
                  <a:pt x="3759" y="123558"/>
                </a:lnTo>
                <a:lnTo>
                  <a:pt x="14147" y="140385"/>
                </a:lnTo>
                <a:lnTo>
                  <a:pt x="29857" y="151574"/>
                </a:lnTo>
                <a:lnTo>
                  <a:pt x="49542" y="155638"/>
                </a:lnTo>
                <a:lnTo>
                  <a:pt x="69227" y="151549"/>
                </a:lnTo>
                <a:lnTo>
                  <a:pt x="70904" y="150329"/>
                </a:lnTo>
                <a:lnTo>
                  <a:pt x="84924" y="140169"/>
                </a:lnTo>
                <a:lnTo>
                  <a:pt x="95326" y="122809"/>
                </a:lnTo>
                <a:lnTo>
                  <a:pt x="99085" y="100825"/>
                </a:lnTo>
                <a:close/>
              </a:path>
              <a:path w="867410" h="157479">
                <a:moveTo>
                  <a:pt x="169862" y="139725"/>
                </a:moveTo>
                <a:lnTo>
                  <a:pt x="166319" y="136182"/>
                </a:lnTo>
                <a:lnTo>
                  <a:pt x="160896" y="141490"/>
                </a:lnTo>
                <a:lnTo>
                  <a:pt x="157353" y="145021"/>
                </a:lnTo>
                <a:lnTo>
                  <a:pt x="145084" y="145021"/>
                </a:lnTo>
                <a:lnTo>
                  <a:pt x="141554" y="137960"/>
                </a:lnTo>
                <a:lnTo>
                  <a:pt x="141554" y="60121"/>
                </a:lnTo>
                <a:lnTo>
                  <a:pt x="162788" y="60121"/>
                </a:lnTo>
                <a:lnTo>
                  <a:pt x="162788" y="53047"/>
                </a:lnTo>
                <a:lnTo>
                  <a:pt x="141554" y="53047"/>
                </a:lnTo>
                <a:lnTo>
                  <a:pt x="141554" y="22987"/>
                </a:lnTo>
                <a:lnTo>
                  <a:pt x="139661" y="22987"/>
                </a:lnTo>
                <a:lnTo>
                  <a:pt x="138010" y="24752"/>
                </a:lnTo>
                <a:lnTo>
                  <a:pt x="136118" y="28295"/>
                </a:lnTo>
                <a:lnTo>
                  <a:pt x="134467" y="30060"/>
                </a:lnTo>
                <a:lnTo>
                  <a:pt x="127876" y="38874"/>
                </a:lnTo>
                <a:lnTo>
                  <a:pt x="121818" y="46202"/>
                </a:lnTo>
                <a:lnTo>
                  <a:pt x="116789" y="51206"/>
                </a:lnTo>
                <a:lnTo>
                  <a:pt x="113245" y="53047"/>
                </a:lnTo>
                <a:lnTo>
                  <a:pt x="111353" y="54825"/>
                </a:lnTo>
                <a:lnTo>
                  <a:pt x="109702" y="56591"/>
                </a:lnTo>
                <a:lnTo>
                  <a:pt x="109702" y="60121"/>
                </a:lnTo>
                <a:lnTo>
                  <a:pt x="121970" y="60121"/>
                </a:lnTo>
                <a:lnTo>
                  <a:pt x="121970" y="127342"/>
                </a:lnTo>
                <a:lnTo>
                  <a:pt x="123266" y="139966"/>
                </a:lnTo>
                <a:lnTo>
                  <a:pt x="127076" y="148780"/>
                </a:lnTo>
                <a:lnTo>
                  <a:pt x="133210" y="153949"/>
                </a:lnTo>
                <a:lnTo>
                  <a:pt x="141554" y="155638"/>
                </a:lnTo>
                <a:lnTo>
                  <a:pt x="149885" y="154647"/>
                </a:lnTo>
                <a:lnTo>
                  <a:pt x="156946" y="151663"/>
                </a:lnTo>
                <a:lnTo>
                  <a:pt x="163385" y="146685"/>
                </a:lnTo>
                <a:lnTo>
                  <a:pt x="164922" y="145021"/>
                </a:lnTo>
                <a:lnTo>
                  <a:pt x="169862" y="139725"/>
                </a:lnTo>
                <a:close/>
              </a:path>
              <a:path w="867410" h="157479">
                <a:moveTo>
                  <a:pt x="277685" y="150329"/>
                </a:moveTo>
                <a:lnTo>
                  <a:pt x="267068" y="148564"/>
                </a:lnTo>
                <a:lnTo>
                  <a:pt x="265417" y="146799"/>
                </a:lnTo>
                <a:lnTo>
                  <a:pt x="265417" y="86677"/>
                </a:lnTo>
                <a:lnTo>
                  <a:pt x="263474" y="70408"/>
                </a:lnTo>
                <a:lnTo>
                  <a:pt x="259384" y="61887"/>
                </a:lnTo>
                <a:lnTo>
                  <a:pt x="257886" y="58801"/>
                </a:lnTo>
                <a:lnTo>
                  <a:pt x="248983" y="51841"/>
                </a:lnTo>
                <a:lnTo>
                  <a:pt x="237096" y="49517"/>
                </a:lnTo>
                <a:lnTo>
                  <a:pt x="228079" y="50812"/>
                </a:lnTo>
                <a:lnTo>
                  <a:pt x="219760" y="54597"/>
                </a:lnTo>
                <a:lnTo>
                  <a:pt x="212153" y="60706"/>
                </a:lnTo>
                <a:lnTo>
                  <a:pt x="205244" y="68961"/>
                </a:lnTo>
                <a:lnTo>
                  <a:pt x="205244" y="1765"/>
                </a:lnTo>
                <a:lnTo>
                  <a:pt x="203365" y="0"/>
                </a:lnTo>
                <a:lnTo>
                  <a:pt x="197980" y="2374"/>
                </a:lnTo>
                <a:lnTo>
                  <a:pt x="192100" y="4419"/>
                </a:lnTo>
                <a:lnTo>
                  <a:pt x="185254" y="6464"/>
                </a:lnTo>
                <a:lnTo>
                  <a:pt x="176936" y="8839"/>
                </a:lnTo>
                <a:lnTo>
                  <a:pt x="171513" y="10617"/>
                </a:lnTo>
                <a:lnTo>
                  <a:pt x="171513" y="14147"/>
                </a:lnTo>
                <a:lnTo>
                  <a:pt x="184023" y="14147"/>
                </a:lnTo>
                <a:lnTo>
                  <a:pt x="185674" y="15913"/>
                </a:lnTo>
                <a:lnTo>
                  <a:pt x="185674" y="146799"/>
                </a:lnTo>
                <a:lnTo>
                  <a:pt x="184023" y="148564"/>
                </a:lnTo>
                <a:lnTo>
                  <a:pt x="171513" y="150329"/>
                </a:lnTo>
                <a:lnTo>
                  <a:pt x="171513" y="153873"/>
                </a:lnTo>
                <a:lnTo>
                  <a:pt x="219405" y="153873"/>
                </a:lnTo>
                <a:lnTo>
                  <a:pt x="219405" y="150329"/>
                </a:lnTo>
                <a:lnTo>
                  <a:pt x="206908" y="148564"/>
                </a:lnTo>
                <a:lnTo>
                  <a:pt x="205244" y="146799"/>
                </a:lnTo>
                <a:lnTo>
                  <a:pt x="205244" y="76034"/>
                </a:lnTo>
                <a:lnTo>
                  <a:pt x="211543" y="69354"/>
                </a:lnTo>
                <a:lnTo>
                  <a:pt x="212077" y="68961"/>
                </a:lnTo>
                <a:lnTo>
                  <a:pt x="217551" y="64985"/>
                </a:lnTo>
                <a:lnTo>
                  <a:pt x="223596" y="62611"/>
                </a:lnTo>
                <a:lnTo>
                  <a:pt x="230022" y="61887"/>
                </a:lnTo>
                <a:lnTo>
                  <a:pt x="236969" y="63525"/>
                </a:lnTo>
                <a:lnTo>
                  <a:pt x="241909" y="68300"/>
                </a:lnTo>
                <a:lnTo>
                  <a:pt x="244856" y="76073"/>
                </a:lnTo>
                <a:lnTo>
                  <a:pt x="245833" y="86677"/>
                </a:lnTo>
                <a:lnTo>
                  <a:pt x="245833" y="146799"/>
                </a:lnTo>
                <a:lnTo>
                  <a:pt x="244182" y="148564"/>
                </a:lnTo>
                <a:lnTo>
                  <a:pt x="230022" y="150329"/>
                </a:lnTo>
                <a:lnTo>
                  <a:pt x="230022" y="153873"/>
                </a:lnTo>
                <a:lnTo>
                  <a:pt x="277685" y="153873"/>
                </a:lnTo>
                <a:lnTo>
                  <a:pt x="277685" y="150329"/>
                </a:lnTo>
                <a:close/>
              </a:path>
              <a:path w="867410" h="157479">
                <a:moveTo>
                  <a:pt x="376999" y="118503"/>
                </a:moveTo>
                <a:lnTo>
                  <a:pt x="373468" y="116738"/>
                </a:lnTo>
                <a:lnTo>
                  <a:pt x="365683" y="127787"/>
                </a:lnTo>
                <a:lnTo>
                  <a:pt x="357720" y="134861"/>
                </a:lnTo>
                <a:lnTo>
                  <a:pt x="348780" y="138620"/>
                </a:lnTo>
                <a:lnTo>
                  <a:pt x="338074" y="139725"/>
                </a:lnTo>
                <a:lnTo>
                  <a:pt x="329374" y="138671"/>
                </a:lnTo>
                <a:lnTo>
                  <a:pt x="305727" y="108115"/>
                </a:lnTo>
                <a:lnTo>
                  <a:pt x="304342" y="91973"/>
                </a:lnTo>
                <a:lnTo>
                  <a:pt x="373468" y="91973"/>
                </a:lnTo>
                <a:lnTo>
                  <a:pt x="372452" y="84899"/>
                </a:lnTo>
                <a:lnTo>
                  <a:pt x="372008" y="81826"/>
                </a:lnTo>
                <a:lnTo>
                  <a:pt x="370103" y="74498"/>
                </a:lnTo>
                <a:lnTo>
                  <a:pt x="367233" y="68834"/>
                </a:lnTo>
                <a:lnTo>
                  <a:pt x="362851" y="63665"/>
                </a:lnTo>
                <a:lnTo>
                  <a:pt x="358394" y="58356"/>
                </a:lnTo>
                <a:lnTo>
                  <a:pt x="357860" y="57721"/>
                </a:lnTo>
                <a:lnTo>
                  <a:pt x="351256" y="53276"/>
                </a:lnTo>
                <a:lnTo>
                  <a:pt x="350342" y="52959"/>
                </a:lnTo>
                <a:lnTo>
                  <a:pt x="350342" y="84899"/>
                </a:lnTo>
                <a:lnTo>
                  <a:pt x="304342" y="84899"/>
                </a:lnTo>
                <a:lnTo>
                  <a:pt x="306984" y="73291"/>
                </a:lnTo>
                <a:lnTo>
                  <a:pt x="311924" y="64985"/>
                </a:lnTo>
                <a:lnTo>
                  <a:pt x="318833" y="60020"/>
                </a:lnTo>
                <a:lnTo>
                  <a:pt x="327456" y="58356"/>
                </a:lnTo>
                <a:lnTo>
                  <a:pt x="336511" y="59766"/>
                </a:lnTo>
                <a:lnTo>
                  <a:pt x="342887" y="64325"/>
                </a:lnTo>
                <a:lnTo>
                  <a:pt x="347268" y="72542"/>
                </a:lnTo>
                <a:lnTo>
                  <a:pt x="350342" y="84899"/>
                </a:lnTo>
                <a:lnTo>
                  <a:pt x="350342" y="52959"/>
                </a:lnTo>
                <a:lnTo>
                  <a:pt x="343369" y="50482"/>
                </a:lnTo>
                <a:lnTo>
                  <a:pt x="334543" y="49517"/>
                </a:lnTo>
                <a:lnTo>
                  <a:pt x="326605" y="50457"/>
                </a:lnTo>
                <a:lnTo>
                  <a:pt x="292455" y="80035"/>
                </a:lnTo>
                <a:lnTo>
                  <a:pt x="288531" y="106121"/>
                </a:lnTo>
                <a:lnTo>
                  <a:pt x="291388" y="126542"/>
                </a:lnTo>
                <a:lnTo>
                  <a:pt x="299529" y="142151"/>
                </a:lnTo>
                <a:lnTo>
                  <a:pt x="312318" y="152133"/>
                </a:lnTo>
                <a:lnTo>
                  <a:pt x="329107" y="155638"/>
                </a:lnTo>
                <a:lnTo>
                  <a:pt x="344297" y="153314"/>
                </a:lnTo>
                <a:lnTo>
                  <a:pt x="357657" y="146354"/>
                </a:lnTo>
                <a:lnTo>
                  <a:pt x="363982" y="139725"/>
                </a:lnTo>
                <a:lnTo>
                  <a:pt x="368731" y="134747"/>
                </a:lnTo>
                <a:lnTo>
                  <a:pt x="376999" y="118503"/>
                </a:lnTo>
                <a:close/>
              </a:path>
              <a:path w="867410" h="157479">
                <a:moveTo>
                  <a:pt x="458393" y="54825"/>
                </a:moveTo>
                <a:lnTo>
                  <a:pt x="452970" y="49517"/>
                </a:lnTo>
                <a:lnTo>
                  <a:pt x="445897" y="49517"/>
                </a:lnTo>
                <a:lnTo>
                  <a:pt x="438746" y="50596"/>
                </a:lnTo>
                <a:lnTo>
                  <a:pt x="432447" y="54152"/>
                </a:lnTo>
                <a:lnTo>
                  <a:pt x="425792" y="60706"/>
                </a:lnTo>
                <a:lnTo>
                  <a:pt x="417588" y="70739"/>
                </a:lnTo>
                <a:lnTo>
                  <a:pt x="417588" y="49517"/>
                </a:lnTo>
                <a:lnTo>
                  <a:pt x="408901" y="53187"/>
                </a:lnTo>
                <a:lnTo>
                  <a:pt x="400837" y="56362"/>
                </a:lnTo>
                <a:lnTo>
                  <a:pt x="392772" y="59207"/>
                </a:lnTo>
                <a:lnTo>
                  <a:pt x="384086" y="61887"/>
                </a:lnTo>
                <a:lnTo>
                  <a:pt x="384086" y="65430"/>
                </a:lnTo>
                <a:lnTo>
                  <a:pt x="398233" y="65430"/>
                </a:lnTo>
                <a:lnTo>
                  <a:pt x="399884" y="68961"/>
                </a:lnTo>
                <a:lnTo>
                  <a:pt x="399884" y="146799"/>
                </a:lnTo>
                <a:lnTo>
                  <a:pt x="398233" y="146799"/>
                </a:lnTo>
                <a:lnTo>
                  <a:pt x="384086" y="150329"/>
                </a:lnTo>
                <a:lnTo>
                  <a:pt x="384086" y="153873"/>
                </a:lnTo>
                <a:lnTo>
                  <a:pt x="437172" y="153873"/>
                </a:lnTo>
                <a:lnTo>
                  <a:pt x="437172" y="150329"/>
                </a:lnTo>
                <a:lnTo>
                  <a:pt x="427342" y="149555"/>
                </a:lnTo>
                <a:lnTo>
                  <a:pt x="421360" y="146799"/>
                </a:lnTo>
                <a:lnTo>
                  <a:pt x="418388" y="141376"/>
                </a:lnTo>
                <a:lnTo>
                  <a:pt x="417588" y="132651"/>
                </a:lnTo>
                <a:lnTo>
                  <a:pt x="417588" y="76034"/>
                </a:lnTo>
                <a:lnTo>
                  <a:pt x="428205" y="63665"/>
                </a:lnTo>
                <a:lnTo>
                  <a:pt x="435279" y="63665"/>
                </a:lnTo>
                <a:lnTo>
                  <a:pt x="437172" y="65430"/>
                </a:lnTo>
                <a:lnTo>
                  <a:pt x="440702" y="67195"/>
                </a:lnTo>
                <a:lnTo>
                  <a:pt x="445897" y="72504"/>
                </a:lnTo>
                <a:lnTo>
                  <a:pt x="454863" y="72504"/>
                </a:lnTo>
                <a:lnTo>
                  <a:pt x="458393" y="68961"/>
                </a:lnTo>
                <a:lnTo>
                  <a:pt x="458393" y="54825"/>
                </a:lnTo>
                <a:close/>
              </a:path>
              <a:path w="867410" h="157479">
                <a:moveTo>
                  <a:pt x="614108" y="53047"/>
                </a:moveTo>
                <a:lnTo>
                  <a:pt x="585800" y="53047"/>
                </a:lnTo>
                <a:lnTo>
                  <a:pt x="585800" y="56591"/>
                </a:lnTo>
                <a:lnTo>
                  <a:pt x="592874" y="58356"/>
                </a:lnTo>
                <a:lnTo>
                  <a:pt x="596417" y="58356"/>
                </a:lnTo>
                <a:lnTo>
                  <a:pt x="596417" y="65430"/>
                </a:lnTo>
                <a:lnTo>
                  <a:pt x="594525" y="72504"/>
                </a:lnTo>
                <a:lnTo>
                  <a:pt x="590994" y="77812"/>
                </a:lnTo>
                <a:lnTo>
                  <a:pt x="571639" y="127342"/>
                </a:lnTo>
                <a:lnTo>
                  <a:pt x="558368" y="93751"/>
                </a:lnTo>
                <a:lnTo>
                  <a:pt x="552056" y="77812"/>
                </a:lnTo>
                <a:lnTo>
                  <a:pt x="548525" y="67195"/>
                </a:lnTo>
                <a:lnTo>
                  <a:pt x="548525" y="58356"/>
                </a:lnTo>
                <a:lnTo>
                  <a:pt x="552056" y="58356"/>
                </a:lnTo>
                <a:lnTo>
                  <a:pt x="562673" y="56591"/>
                </a:lnTo>
                <a:lnTo>
                  <a:pt x="562673" y="53047"/>
                </a:lnTo>
                <a:lnTo>
                  <a:pt x="516674" y="53047"/>
                </a:lnTo>
                <a:lnTo>
                  <a:pt x="516674" y="56591"/>
                </a:lnTo>
                <a:lnTo>
                  <a:pt x="523748" y="56591"/>
                </a:lnTo>
                <a:lnTo>
                  <a:pt x="527291" y="60121"/>
                </a:lnTo>
                <a:lnTo>
                  <a:pt x="532714" y="70739"/>
                </a:lnTo>
                <a:lnTo>
                  <a:pt x="532714" y="76034"/>
                </a:lnTo>
                <a:lnTo>
                  <a:pt x="534365" y="79603"/>
                </a:lnTo>
                <a:lnTo>
                  <a:pt x="536257" y="84899"/>
                </a:lnTo>
                <a:lnTo>
                  <a:pt x="516674" y="129108"/>
                </a:lnTo>
                <a:lnTo>
                  <a:pt x="493788" y="70739"/>
                </a:lnTo>
                <a:lnTo>
                  <a:pt x="491896" y="67195"/>
                </a:lnTo>
                <a:lnTo>
                  <a:pt x="491896" y="58356"/>
                </a:lnTo>
                <a:lnTo>
                  <a:pt x="495439" y="56591"/>
                </a:lnTo>
                <a:lnTo>
                  <a:pt x="502513" y="56591"/>
                </a:lnTo>
                <a:lnTo>
                  <a:pt x="502513" y="53047"/>
                </a:lnTo>
                <a:lnTo>
                  <a:pt x="461937" y="53047"/>
                </a:lnTo>
                <a:lnTo>
                  <a:pt x="461937" y="56591"/>
                </a:lnTo>
                <a:lnTo>
                  <a:pt x="467131" y="56591"/>
                </a:lnTo>
                <a:lnTo>
                  <a:pt x="469011" y="58356"/>
                </a:lnTo>
                <a:lnTo>
                  <a:pt x="474205" y="70739"/>
                </a:lnTo>
                <a:lnTo>
                  <a:pt x="504405" y="146799"/>
                </a:lnTo>
                <a:lnTo>
                  <a:pt x="507949" y="153873"/>
                </a:lnTo>
                <a:lnTo>
                  <a:pt x="509600" y="157403"/>
                </a:lnTo>
                <a:lnTo>
                  <a:pt x="511479" y="157403"/>
                </a:lnTo>
                <a:lnTo>
                  <a:pt x="513130" y="153873"/>
                </a:lnTo>
                <a:lnTo>
                  <a:pt x="516674" y="148564"/>
                </a:lnTo>
                <a:lnTo>
                  <a:pt x="525462" y="129108"/>
                </a:lnTo>
                <a:lnTo>
                  <a:pt x="541451" y="93751"/>
                </a:lnTo>
                <a:lnTo>
                  <a:pt x="561022" y="146799"/>
                </a:lnTo>
                <a:lnTo>
                  <a:pt x="564565" y="155638"/>
                </a:lnTo>
                <a:lnTo>
                  <a:pt x="566216" y="157403"/>
                </a:lnTo>
                <a:lnTo>
                  <a:pt x="568109" y="157403"/>
                </a:lnTo>
                <a:lnTo>
                  <a:pt x="569760" y="155638"/>
                </a:lnTo>
                <a:lnTo>
                  <a:pt x="573290" y="145021"/>
                </a:lnTo>
                <a:lnTo>
                  <a:pt x="580161" y="127342"/>
                </a:lnTo>
                <a:lnTo>
                  <a:pt x="603491" y="67195"/>
                </a:lnTo>
                <a:lnTo>
                  <a:pt x="608685" y="58356"/>
                </a:lnTo>
                <a:lnTo>
                  <a:pt x="614108" y="56591"/>
                </a:lnTo>
                <a:lnTo>
                  <a:pt x="614108" y="53047"/>
                </a:lnTo>
                <a:close/>
              </a:path>
              <a:path w="867410" h="157479">
                <a:moveTo>
                  <a:pt x="660120" y="5308"/>
                </a:moveTo>
                <a:lnTo>
                  <a:pt x="656577" y="0"/>
                </a:lnTo>
                <a:lnTo>
                  <a:pt x="642416" y="0"/>
                </a:lnTo>
                <a:lnTo>
                  <a:pt x="636993" y="5308"/>
                </a:lnTo>
                <a:lnTo>
                  <a:pt x="636993" y="17691"/>
                </a:lnTo>
                <a:lnTo>
                  <a:pt x="642416" y="22987"/>
                </a:lnTo>
                <a:lnTo>
                  <a:pt x="656577" y="22987"/>
                </a:lnTo>
                <a:lnTo>
                  <a:pt x="660120" y="17691"/>
                </a:lnTo>
                <a:lnTo>
                  <a:pt x="660120" y="5308"/>
                </a:lnTo>
                <a:close/>
              </a:path>
              <a:path w="867410" h="157479">
                <a:moveTo>
                  <a:pt x="677811" y="150329"/>
                </a:moveTo>
                <a:lnTo>
                  <a:pt x="668274" y="148780"/>
                </a:lnTo>
                <a:lnTo>
                  <a:pt x="662952" y="145910"/>
                </a:lnTo>
                <a:lnTo>
                  <a:pt x="660628" y="140385"/>
                </a:lnTo>
                <a:lnTo>
                  <a:pt x="660120" y="130886"/>
                </a:lnTo>
                <a:lnTo>
                  <a:pt x="660120" y="49517"/>
                </a:lnTo>
                <a:lnTo>
                  <a:pt x="624725" y="61887"/>
                </a:lnTo>
                <a:lnTo>
                  <a:pt x="624725" y="65430"/>
                </a:lnTo>
                <a:lnTo>
                  <a:pt x="640537" y="65430"/>
                </a:lnTo>
                <a:lnTo>
                  <a:pt x="642416" y="68961"/>
                </a:lnTo>
                <a:lnTo>
                  <a:pt x="642416" y="130886"/>
                </a:lnTo>
                <a:lnTo>
                  <a:pt x="641642" y="140385"/>
                </a:lnTo>
                <a:lnTo>
                  <a:pt x="638886" y="145910"/>
                </a:lnTo>
                <a:lnTo>
                  <a:pt x="633463" y="148780"/>
                </a:lnTo>
                <a:lnTo>
                  <a:pt x="624725" y="150329"/>
                </a:lnTo>
                <a:lnTo>
                  <a:pt x="624725" y="153873"/>
                </a:lnTo>
                <a:lnTo>
                  <a:pt x="677811" y="153873"/>
                </a:lnTo>
                <a:lnTo>
                  <a:pt x="677811" y="150329"/>
                </a:lnTo>
                <a:close/>
              </a:path>
              <a:path w="867410" h="157479">
                <a:moveTo>
                  <a:pt x="760857" y="127342"/>
                </a:moveTo>
                <a:lnTo>
                  <a:pt x="718388" y="86677"/>
                </a:lnTo>
                <a:lnTo>
                  <a:pt x="711314" y="83134"/>
                </a:lnTo>
                <a:lnTo>
                  <a:pt x="707771" y="76034"/>
                </a:lnTo>
                <a:lnTo>
                  <a:pt x="707771" y="61887"/>
                </a:lnTo>
                <a:lnTo>
                  <a:pt x="714844" y="54825"/>
                </a:lnTo>
                <a:lnTo>
                  <a:pt x="725462" y="54825"/>
                </a:lnTo>
                <a:lnTo>
                  <a:pt x="733882" y="56502"/>
                </a:lnTo>
                <a:lnTo>
                  <a:pt x="740600" y="61671"/>
                </a:lnTo>
                <a:lnTo>
                  <a:pt x="745934" y="70497"/>
                </a:lnTo>
                <a:lnTo>
                  <a:pt x="750239" y="83134"/>
                </a:lnTo>
                <a:lnTo>
                  <a:pt x="753783" y="83134"/>
                </a:lnTo>
                <a:lnTo>
                  <a:pt x="753783" y="53047"/>
                </a:lnTo>
                <a:lnTo>
                  <a:pt x="750239" y="53047"/>
                </a:lnTo>
                <a:lnTo>
                  <a:pt x="748588" y="54825"/>
                </a:lnTo>
                <a:lnTo>
                  <a:pt x="743165" y="54825"/>
                </a:lnTo>
                <a:lnTo>
                  <a:pt x="741514" y="53047"/>
                </a:lnTo>
                <a:lnTo>
                  <a:pt x="736079" y="51282"/>
                </a:lnTo>
                <a:lnTo>
                  <a:pt x="725462" y="51282"/>
                </a:lnTo>
                <a:lnTo>
                  <a:pt x="713320" y="53187"/>
                </a:lnTo>
                <a:lnTo>
                  <a:pt x="703846" y="58572"/>
                </a:lnTo>
                <a:lnTo>
                  <a:pt x="697699" y="66954"/>
                </a:lnTo>
                <a:lnTo>
                  <a:pt x="695502" y="77812"/>
                </a:lnTo>
                <a:lnTo>
                  <a:pt x="696887" y="86525"/>
                </a:lnTo>
                <a:lnTo>
                  <a:pt x="734428" y="118503"/>
                </a:lnTo>
                <a:lnTo>
                  <a:pt x="741514" y="122034"/>
                </a:lnTo>
                <a:lnTo>
                  <a:pt x="745045" y="127342"/>
                </a:lnTo>
                <a:lnTo>
                  <a:pt x="745045" y="145021"/>
                </a:lnTo>
                <a:lnTo>
                  <a:pt x="737971" y="150329"/>
                </a:lnTo>
                <a:lnTo>
                  <a:pt x="720280" y="150329"/>
                </a:lnTo>
                <a:lnTo>
                  <a:pt x="713193" y="148564"/>
                </a:lnTo>
                <a:lnTo>
                  <a:pt x="707771" y="143256"/>
                </a:lnTo>
                <a:lnTo>
                  <a:pt x="702589" y="137960"/>
                </a:lnTo>
                <a:lnTo>
                  <a:pt x="700697" y="132651"/>
                </a:lnTo>
                <a:lnTo>
                  <a:pt x="699046" y="120269"/>
                </a:lnTo>
                <a:lnTo>
                  <a:pt x="695502" y="120269"/>
                </a:lnTo>
                <a:lnTo>
                  <a:pt x="695502" y="153873"/>
                </a:lnTo>
                <a:lnTo>
                  <a:pt x="697153" y="153873"/>
                </a:lnTo>
                <a:lnTo>
                  <a:pt x="699046" y="152095"/>
                </a:lnTo>
                <a:lnTo>
                  <a:pt x="707771" y="152095"/>
                </a:lnTo>
                <a:lnTo>
                  <a:pt x="713193" y="153873"/>
                </a:lnTo>
                <a:lnTo>
                  <a:pt x="720280" y="155638"/>
                </a:lnTo>
                <a:lnTo>
                  <a:pt x="729005" y="155638"/>
                </a:lnTo>
                <a:lnTo>
                  <a:pt x="741451" y="153454"/>
                </a:lnTo>
                <a:lnTo>
                  <a:pt x="743737" y="152095"/>
                </a:lnTo>
                <a:lnTo>
                  <a:pt x="746721" y="150329"/>
                </a:lnTo>
                <a:lnTo>
                  <a:pt x="751573" y="147459"/>
                </a:lnTo>
                <a:lnTo>
                  <a:pt x="758367" y="138480"/>
                </a:lnTo>
                <a:lnTo>
                  <a:pt x="760857" y="127342"/>
                </a:lnTo>
                <a:close/>
              </a:path>
              <a:path w="867410" h="157479">
                <a:moveTo>
                  <a:pt x="867257" y="118503"/>
                </a:moveTo>
                <a:lnTo>
                  <a:pt x="861834" y="116738"/>
                </a:lnTo>
                <a:lnTo>
                  <a:pt x="854113" y="127787"/>
                </a:lnTo>
                <a:lnTo>
                  <a:pt x="846404" y="134861"/>
                </a:lnTo>
                <a:lnTo>
                  <a:pt x="838047" y="138620"/>
                </a:lnTo>
                <a:lnTo>
                  <a:pt x="828332" y="139725"/>
                </a:lnTo>
                <a:lnTo>
                  <a:pt x="819327" y="138671"/>
                </a:lnTo>
                <a:lnTo>
                  <a:pt x="794207" y="108115"/>
                </a:lnTo>
                <a:lnTo>
                  <a:pt x="792937" y="91973"/>
                </a:lnTo>
                <a:lnTo>
                  <a:pt x="861834" y="91973"/>
                </a:lnTo>
                <a:lnTo>
                  <a:pt x="860907" y="84899"/>
                </a:lnTo>
                <a:lnTo>
                  <a:pt x="847788" y="58356"/>
                </a:lnTo>
                <a:lnTo>
                  <a:pt x="847153" y="57721"/>
                </a:lnTo>
                <a:lnTo>
                  <a:pt x="840041" y="53276"/>
                </a:lnTo>
                <a:lnTo>
                  <a:pt x="838949" y="52908"/>
                </a:lnTo>
                <a:lnTo>
                  <a:pt x="838949" y="84899"/>
                </a:lnTo>
                <a:lnTo>
                  <a:pt x="792937" y="84899"/>
                </a:lnTo>
                <a:lnTo>
                  <a:pt x="796315" y="73291"/>
                </a:lnTo>
                <a:lnTo>
                  <a:pt x="801344" y="64985"/>
                </a:lnTo>
                <a:lnTo>
                  <a:pt x="808367" y="60020"/>
                </a:lnTo>
                <a:lnTo>
                  <a:pt x="817714" y="58356"/>
                </a:lnTo>
                <a:lnTo>
                  <a:pt x="825944" y="59766"/>
                </a:lnTo>
                <a:lnTo>
                  <a:pt x="832218" y="64325"/>
                </a:lnTo>
                <a:lnTo>
                  <a:pt x="836561" y="72542"/>
                </a:lnTo>
                <a:lnTo>
                  <a:pt x="838949" y="84899"/>
                </a:lnTo>
                <a:lnTo>
                  <a:pt x="838949" y="52908"/>
                </a:lnTo>
                <a:lnTo>
                  <a:pt x="831900" y="50482"/>
                </a:lnTo>
                <a:lnTo>
                  <a:pt x="822909" y="49517"/>
                </a:lnTo>
                <a:lnTo>
                  <a:pt x="814971" y="50457"/>
                </a:lnTo>
                <a:lnTo>
                  <a:pt x="780935" y="80035"/>
                </a:lnTo>
                <a:lnTo>
                  <a:pt x="776897" y="106121"/>
                </a:lnTo>
                <a:lnTo>
                  <a:pt x="779818" y="126542"/>
                </a:lnTo>
                <a:lnTo>
                  <a:pt x="788225" y="142151"/>
                </a:lnTo>
                <a:lnTo>
                  <a:pt x="801585" y="152133"/>
                </a:lnTo>
                <a:lnTo>
                  <a:pt x="819365" y="155638"/>
                </a:lnTo>
                <a:lnTo>
                  <a:pt x="834313" y="153314"/>
                </a:lnTo>
                <a:lnTo>
                  <a:pt x="847293" y="146354"/>
                </a:lnTo>
                <a:lnTo>
                  <a:pt x="853579" y="139725"/>
                </a:lnTo>
                <a:lnTo>
                  <a:pt x="858278" y="134747"/>
                </a:lnTo>
                <a:lnTo>
                  <a:pt x="867257" y="11850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10" cstate="print"/>
          <a:stretch>
            <a:fillRect/>
          </a:stretch>
        </p:blipFill>
        <p:spPr>
          <a:xfrm>
            <a:off x="6973624" y="4047736"/>
            <a:ext cx="353889" cy="191024"/>
          </a:xfrm>
          <a:prstGeom prst="rect">
            <a:avLst/>
          </a:prstGeom>
        </p:spPr>
      </p:pic>
      <p:grpSp>
        <p:nvGrpSpPr>
          <p:cNvPr id="18" name="object 18"/>
          <p:cNvGrpSpPr/>
          <p:nvPr/>
        </p:nvGrpSpPr>
        <p:grpSpPr>
          <a:xfrm>
            <a:off x="1964747" y="4502310"/>
            <a:ext cx="791210" cy="224790"/>
            <a:chOff x="1964747" y="4502310"/>
            <a:chExt cx="791210" cy="224790"/>
          </a:xfrm>
        </p:grpSpPr>
        <p:pic>
          <p:nvPicPr>
            <p:cNvPr id="19" name="object 19"/>
            <p:cNvPicPr/>
            <p:nvPr/>
          </p:nvPicPr>
          <p:blipFill>
            <a:blip r:embed="rId11" cstate="print"/>
            <a:stretch>
              <a:fillRect/>
            </a:stretch>
          </p:blipFill>
          <p:spPr>
            <a:xfrm>
              <a:off x="1964747" y="4550078"/>
              <a:ext cx="332726" cy="125573"/>
            </a:xfrm>
            <a:prstGeom prst="rect">
              <a:avLst/>
            </a:prstGeom>
          </p:spPr>
        </p:pic>
        <p:pic>
          <p:nvPicPr>
            <p:cNvPr id="20" name="object 20"/>
            <p:cNvPicPr/>
            <p:nvPr/>
          </p:nvPicPr>
          <p:blipFill>
            <a:blip r:embed="rId12" cstate="print"/>
            <a:stretch>
              <a:fillRect/>
            </a:stretch>
          </p:blipFill>
          <p:spPr>
            <a:xfrm>
              <a:off x="2324039" y="4550078"/>
              <a:ext cx="173429" cy="125573"/>
            </a:xfrm>
            <a:prstGeom prst="rect">
              <a:avLst/>
            </a:prstGeom>
          </p:spPr>
        </p:pic>
        <p:pic>
          <p:nvPicPr>
            <p:cNvPr id="21" name="object 21"/>
            <p:cNvPicPr/>
            <p:nvPr/>
          </p:nvPicPr>
          <p:blipFill>
            <a:blip r:embed="rId13" cstate="print"/>
            <a:stretch>
              <a:fillRect/>
            </a:stretch>
          </p:blipFill>
          <p:spPr>
            <a:xfrm>
              <a:off x="2531111" y="4502310"/>
              <a:ext cx="175222" cy="224646"/>
            </a:xfrm>
            <a:prstGeom prst="rect">
              <a:avLst/>
            </a:prstGeom>
          </p:spPr>
        </p:pic>
        <p:sp>
          <p:nvSpPr>
            <p:cNvPr id="22" name="object 22"/>
            <p:cNvSpPr/>
            <p:nvPr/>
          </p:nvSpPr>
          <p:spPr>
            <a:xfrm>
              <a:off x="2729337" y="4647359"/>
              <a:ext cx="26670" cy="67310"/>
            </a:xfrm>
            <a:custGeom>
              <a:avLst/>
              <a:gdLst/>
              <a:ahLst/>
              <a:cxnLst/>
              <a:rect l="l" t="t" r="r" b="b"/>
              <a:pathLst>
                <a:path w="26669" h="67310">
                  <a:moveTo>
                    <a:pt x="26183" y="19451"/>
                  </a:moveTo>
                  <a:lnTo>
                    <a:pt x="21233" y="19451"/>
                  </a:lnTo>
                  <a:lnTo>
                    <a:pt x="21233" y="22988"/>
                  </a:lnTo>
                  <a:lnTo>
                    <a:pt x="19740" y="35259"/>
                  </a:lnTo>
                  <a:lnTo>
                    <a:pt x="15925" y="45545"/>
                  </a:lnTo>
                  <a:lnTo>
                    <a:pt x="10782" y="53842"/>
                  </a:lnTo>
                  <a:lnTo>
                    <a:pt x="5308" y="60146"/>
                  </a:lnTo>
                  <a:lnTo>
                    <a:pt x="3538" y="63682"/>
                  </a:lnTo>
                  <a:lnTo>
                    <a:pt x="3538" y="65451"/>
                  </a:lnTo>
                  <a:lnTo>
                    <a:pt x="5308" y="67219"/>
                  </a:lnTo>
                  <a:lnTo>
                    <a:pt x="10119" y="64041"/>
                  </a:lnTo>
                  <a:lnTo>
                    <a:pt x="17252" y="55059"/>
                  </a:lnTo>
                  <a:lnTo>
                    <a:pt x="23721" y="41099"/>
                  </a:lnTo>
                  <a:lnTo>
                    <a:pt x="26541" y="22988"/>
                  </a:lnTo>
                  <a:lnTo>
                    <a:pt x="26183" y="19451"/>
                  </a:lnTo>
                  <a:close/>
                </a:path>
                <a:path w="26669" h="67310">
                  <a:moveTo>
                    <a:pt x="12386" y="0"/>
                  </a:moveTo>
                  <a:lnTo>
                    <a:pt x="3538" y="0"/>
                  </a:lnTo>
                  <a:lnTo>
                    <a:pt x="0" y="5304"/>
                  </a:lnTo>
                  <a:lnTo>
                    <a:pt x="0" y="17683"/>
                  </a:lnTo>
                  <a:lnTo>
                    <a:pt x="3538" y="22988"/>
                  </a:lnTo>
                  <a:lnTo>
                    <a:pt x="17694" y="22988"/>
                  </a:lnTo>
                  <a:lnTo>
                    <a:pt x="19463" y="21219"/>
                  </a:lnTo>
                  <a:lnTo>
                    <a:pt x="19463" y="19451"/>
                  </a:lnTo>
                  <a:lnTo>
                    <a:pt x="26183" y="19451"/>
                  </a:lnTo>
                  <a:lnTo>
                    <a:pt x="25574" y="13428"/>
                  </a:lnTo>
                  <a:lnTo>
                    <a:pt x="22781" y="6189"/>
                  </a:lnTo>
                  <a:lnTo>
                    <a:pt x="18330" y="1602"/>
                  </a:lnTo>
                  <a:lnTo>
                    <a:pt x="1238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object 23"/>
          <p:cNvGrpSpPr/>
          <p:nvPr/>
        </p:nvGrpSpPr>
        <p:grpSpPr>
          <a:xfrm>
            <a:off x="2817833" y="4509383"/>
            <a:ext cx="442595" cy="205740"/>
            <a:chOff x="2817833" y="4509383"/>
            <a:chExt cx="442595" cy="205740"/>
          </a:xfrm>
        </p:grpSpPr>
        <p:pic>
          <p:nvPicPr>
            <p:cNvPr id="24" name="object 24"/>
            <p:cNvPicPr/>
            <p:nvPr/>
          </p:nvPicPr>
          <p:blipFill>
            <a:blip r:embed="rId14" cstate="print"/>
            <a:stretch>
              <a:fillRect/>
            </a:stretch>
          </p:blipFill>
          <p:spPr>
            <a:xfrm>
              <a:off x="2817833" y="4509383"/>
              <a:ext cx="153965" cy="160963"/>
            </a:xfrm>
            <a:prstGeom prst="rect">
              <a:avLst/>
            </a:prstGeom>
          </p:spPr>
        </p:pic>
        <p:sp>
          <p:nvSpPr>
            <p:cNvPr id="25" name="object 25"/>
            <p:cNvSpPr/>
            <p:nvPr/>
          </p:nvSpPr>
          <p:spPr>
            <a:xfrm>
              <a:off x="2998363" y="4647359"/>
              <a:ext cx="25400" cy="23495"/>
            </a:xfrm>
            <a:custGeom>
              <a:avLst/>
              <a:gdLst/>
              <a:ahLst/>
              <a:cxnLst/>
              <a:rect l="l" t="t" r="r" b="b"/>
              <a:pathLst>
                <a:path w="25400" h="23495">
                  <a:moveTo>
                    <a:pt x="19463" y="0"/>
                  </a:moveTo>
                  <a:lnTo>
                    <a:pt x="5308" y="0"/>
                  </a:lnTo>
                  <a:lnTo>
                    <a:pt x="0" y="5304"/>
                  </a:lnTo>
                  <a:lnTo>
                    <a:pt x="0" y="17683"/>
                  </a:lnTo>
                  <a:lnTo>
                    <a:pt x="5308" y="22988"/>
                  </a:lnTo>
                  <a:lnTo>
                    <a:pt x="19463" y="22988"/>
                  </a:lnTo>
                  <a:lnTo>
                    <a:pt x="24772" y="17683"/>
                  </a:lnTo>
                  <a:lnTo>
                    <a:pt x="24772" y="12378"/>
                  </a:lnTo>
                  <a:lnTo>
                    <a:pt x="24772" y="5304"/>
                  </a:lnTo>
                  <a:lnTo>
                    <a:pt x="1946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6" name="object 26"/>
            <p:cNvPicPr/>
            <p:nvPr/>
          </p:nvPicPr>
          <p:blipFill>
            <a:blip r:embed="rId15" cstate="print"/>
            <a:stretch>
              <a:fillRect/>
            </a:stretch>
          </p:blipFill>
          <p:spPr>
            <a:xfrm>
              <a:off x="3051447" y="4518225"/>
              <a:ext cx="161066" cy="157426"/>
            </a:xfrm>
            <a:prstGeom prst="rect">
              <a:avLst/>
            </a:prstGeom>
          </p:spPr>
        </p:pic>
        <p:sp>
          <p:nvSpPr>
            <p:cNvPr id="27" name="object 27"/>
            <p:cNvSpPr/>
            <p:nvPr/>
          </p:nvSpPr>
          <p:spPr>
            <a:xfrm>
              <a:off x="3233747" y="4647359"/>
              <a:ext cx="26670" cy="67310"/>
            </a:xfrm>
            <a:custGeom>
              <a:avLst/>
              <a:gdLst/>
              <a:ahLst/>
              <a:cxnLst/>
              <a:rect l="l" t="t" r="r" b="b"/>
              <a:pathLst>
                <a:path w="26670" h="67310">
                  <a:moveTo>
                    <a:pt x="26183" y="19451"/>
                  </a:moveTo>
                  <a:lnTo>
                    <a:pt x="23002" y="19451"/>
                  </a:lnTo>
                  <a:lnTo>
                    <a:pt x="23002" y="22988"/>
                  </a:lnTo>
                  <a:lnTo>
                    <a:pt x="21509" y="35259"/>
                  </a:lnTo>
                  <a:lnTo>
                    <a:pt x="17694" y="45545"/>
                  </a:lnTo>
                  <a:lnTo>
                    <a:pt x="12552" y="53842"/>
                  </a:lnTo>
                  <a:lnTo>
                    <a:pt x="7077" y="60146"/>
                  </a:lnTo>
                  <a:lnTo>
                    <a:pt x="5308" y="63682"/>
                  </a:lnTo>
                  <a:lnTo>
                    <a:pt x="5308" y="67219"/>
                  </a:lnTo>
                  <a:lnTo>
                    <a:pt x="7077" y="67219"/>
                  </a:lnTo>
                  <a:lnTo>
                    <a:pt x="10865" y="64041"/>
                  </a:lnTo>
                  <a:lnTo>
                    <a:pt x="17473" y="55059"/>
                  </a:lnTo>
                  <a:lnTo>
                    <a:pt x="23749" y="41099"/>
                  </a:lnTo>
                  <a:lnTo>
                    <a:pt x="26541" y="22988"/>
                  </a:lnTo>
                  <a:lnTo>
                    <a:pt x="26183" y="19451"/>
                  </a:lnTo>
                  <a:close/>
                </a:path>
                <a:path w="26670" h="67310">
                  <a:moveTo>
                    <a:pt x="12386" y="0"/>
                  </a:moveTo>
                  <a:lnTo>
                    <a:pt x="5308" y="0"/>
                  </a:lnTo>
                  <a:lnTo>
                    <a:pt x="0" y="5304"/>
                  </a:lnTo>
                  <a:lnTo>
                    <a:pt x="0" y="17683"/>
                  </a:lnTo>
                  <a:lnTo>
                    <a:pt x="5308" y="22988"/>
                  </a:lnTo>
                  <a:lnTo>
                    <a:pt x="17694" y="22988"/>
                  </a:lnTo>
                  <a:lnTo>
                    <a:pt x="21233" y="21219"/>
                  </a:lnTo>
                  <a:lnTo>
                    <a:pt x="21233" y="19451"/>
                  </a:lnTo>
                  <a:lnTo>
                    <a:pt x="26183" y="19451"/>
                  </a:lnTo>
                  <a:lnTo>
                    <a:pt x="25574" y="13428"/>
                  </a:lnTo>
                  <a:lnTo>
                    <a:pt x="22781" y="6189"/>
                  </a:lnTo>
                  <a:lnTo>
                    <a:pt x="18330" y="1602"/>
                  </a:lnTo>
                  <a:lnTo>
                    <a:pt x="1238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object 28"/>
          <p:cNvGrpSpPr/>
          <p:nvPr/>
        </p:nvGrpSpPr>
        <p:grpSpPr>
          <a:xfrm>
            <a:off x="3322242" y="4502310"/>
            <a:ext cx="175260" cy="224790"/>
            <a:chOff x="3322242" y="4502310"/>
            <a:chExt cx="175260" cy="224790"/>
          </a:xfrm>
        </p:grpSpPr>
        <p:pic>
          <p:nvPicPr>
            <p:cNvPr id="29" name="object 29"/>
            <p:cNvPicPr/>
            <p:nvPr/>
          </p:nvPicPr>
          <p:blipFill>
            <a:blip r:embed="rId16" cstate="print"/>
            <a:stretch>
              <a:fillRect/>
            </a:stretch>
          </p:blipFill>
          <p:spPr>
            <a:xfrm>
              <a:off x="3322242" y="4571298"/>
              <a:ext cx="99112" cy="102585"/>
            </a:xfrm>
            <a:prstGeom prst="rect">
              <a:avLst/>
            </a:prstGeom>
          </p:spPr>
        </p:pic>
        <p:sp>
          <p:nvSpPr>
            <p:cNvPr id="30" name="object 30"/>
            <p:cNvSpPr/>
            <p:nvPr/>
          </p:nvSpPr>
          <p:spPr>
            <a:xfrm>
              <a:off x="3446127" y="4502310"/>
              <a:ext cx="51435" cy="224790"/>
            </a:xfrm>
            <a:custGeom>
              <a:avLst/>
              <a:gdLst/>
              <a:ahLst/>
              <a:cxnLst/>
              <a:rect l="l" t="t" r="r" b="b"/>
              <a:pathLst>
                <a:path w="51435" h="224789">
                  <a:moveTo>
                    <a:pt x="1769" y="0"/>
                  </a:moveTo>
                  <a:lnTo>
                    <a:pt x="0" y="0"/>
                  </a:lnTo>
                  <a:lnTo>
                    <a:pt x="0" y="3536"/>
                  </a:lnTo>
                  <a:lnTo>
                    <a:pt x="3538" y="7073"/>
                  </a:lnTo>
                  <a:lnTo>
                    <a:pt x="18786" y="26621"/>
                  </a:lnTo>
                  <a:lnTo>
                    <a:pt x="29880" y="50641"/>
                  </a:lnTo>
                  <a:lnTo>
                    <a:pt x="36656" y="78971"/>
                  </a:lnTo>
                  <a:lnTo>
                    <a:pt x="38951" y="111450"/>
                  </a:lnTo>
                  <a:lnTo>
                    <a:pt x="37153" y="140742"/>
                  </a:lnTo>
                  <a:lnTo>
                    <a:pt x="31207" y="169374"/>
                  </a:lnTo>
                  <a:lnTo>
                    <a:pt x="20279" y="196018"/>
                  </a:lnTo>
                  <a:lnTo>
                    <a:pt x="3538" y="219341"/>
                  </a:lnTo>
                  <a:lnTo>
                    <a:pt x="0" y="221109"/>
                  </a:lnTo>
                  <a:lnTo>
                    <a:pt x="0" y="224646"/>
                  </a:lnTo>
                  <a:lnTo>
                    <a:pt x="1769" y="224646"/>
                  </a:lnTo>
                  <a:lnTo>
                    <a:pt x="7053" y="221717"/>
                  </a:lnTo>
                  <a:lnTo>
                    <a:pt x="37181" y="180414"/>
                  </a:lnTo>
                  <a:lnTo>
                    <a:pt x="48904" y="143943"/>
                  </a:lnTo>
                  <a:lnTo>
                    <a:pt x="51337" y="111450"/>
                  </a:lnTo>
                  <a:lnTo>
                    <a:pt x="50867" y="97428"/>
                  </a:lnTo>
                  <a:lnTo>
                    <a:pt x="37181" y="42463"/>
                  </a:lnTo>
                  <a:lnTo>
                    <a:pt x="15485" y="10612"/>
                  </a:lnTo>
                  <a:lnTo>
                    <a:pt x="6801" y="2652"/>
                  </a:lnTo>
                  <a:lnTo>
                    <a:pt x="176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1" name="object 31"/>
          <p:cNvSpPr/>
          <p:nvPr/>
        </p:nvSpPr>
        <p:spPr>
          <a:xfrm>
            <a:off x="3596576" y="4588992"/>
            <a:ext cx="149225" cy="51435"/>
          </a:xfrm>
          <a:custGeom>
            <a:avLst/>
            <a:gdLst/>
            <a:ahLst/>
            <a:cxnLst/>
            <a:rect l="l" t="t" r="r" b="b"/>
            <a:pathLst>
              <a:path w="149225" h="51435">
                <a:moveTo>
                  <a:pt x="148653" y="42456"/>
                </a:moveTo>
                <a:lnTo>
                  <a:pt x="0" y="42456"/>
                </a:lnTo>
                <a:lnTo>
                  <a:pt x="0" y="51295"/>
                </a:lnTo>
                <a:lnTo>
                  <a:pt x="148653" y="51295"/>
                </a:lnTo>
                <a:lnTo>
                  <a:pt x="148653" y="42456"/>
                </a:lnTo>
                <a:close/>
              </a:path>
              <a:path w="149225" h="51435">
                <a:moveTo>
                  <a:pt x="148653" y="0"/>
                </a:moveTo>
                <a:lnTo>
                  <a:pt x="0" y="0"/>
                </a:lnTo>
                <a:lnTo>
                  <a:pt x="0" y="8839"/>
                </a:lnTo>
                <a:lnTo>
                  <a:pt x="148653" y="8839"/>
                </a:lnTo>
                <a:lnTo>
                  <a:pt x="14865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2" name="object 32"/>
          <p:cNvGrpSpPr/>
          <p:nvPr/>
        </p:nvGrpSpPr>
        <p:grpSpPr>
          <a:xfrm>
            <a:off x="3833730" y="4501731"/>
            <a:ext cx="1198245" cy="225425"/>
            <a:chOff x="3833730" y="4501731"/>
            <a:chExt cx="1198245" cy="225425"/>
          </a:xfrm>
        </p:grpSpPr>
        <p:pic>
          <p:nvPicPr>
            <p:cNvPr id="33" name="object 33"/>
            <p:cNvPicPr/>
            <p:nvPr/>
          </p:nvPicPr>
          <p:blipFill>
            <a:blip r:embed="rId17" cstate="print"/>
            <a:stretch>
              <a:fillRect/>
            </a:stretch>
          </p:blipFill>
          <p:spPr>
            <a:xfrm>
              <a:off x="3833730" y="4514688"/>
              <a:ext cx="116830" cy="201658"/>
            </a:xfrm>
            <a:prstGeom prst="rect">
              <a:avLst/>
            </a:prstGeom>
          </p:spPr>
        </p:pic>
        <p:sp>
          <p:nvSpPr>
            <p:cNvPr id="34" name="object 34"/>
            <p:cNvSpPr/>
            <p:nvPr/>
          </p:nvSpPr>
          <p:spPr>
            <a:xfrm>
              <a:off x="3978871" y="4501743"/>
              <a:ext cx="100965" cy="225425"/>
            </a:xfrm>
            <a:custGeom>
              <a:avLst/>
              <a:gdLst/>
              <a:ahLst/>
              <a:cxnLst/>
              <a:rect l="l" t="t" r="r" b="b"/>
              <a:pathLst>
                <a:path w="100964" h="225425">
                  <a:moveTo>
                    <a:pt x="51308" y="571"/>
                  </a:moveTo>
                  <a:lnTo>
                    <a:pt x="49542" y="571"/>
                  </a:lnTo>
                  <a:lnTo>
                    <a:pt x="45250" y="3505"/>
                  </a:lnTo>
                  <a:lnTo>
                    <a:pt x="14147" y="44805"/>
                  </a:lnTo>
                  <a:lnTo>
                    <a:pt x="711" y="97536"/>
                  </a:lnTo>
                  <a:lnTo>
                    <a:pt x="0" y="112026"/>
                  </a:lnTo>
                  <a:lnTo>
                    <a:pt x="469" y="127050"/>
                  </a:lnTo>
                  <a:lnTo>
                    <a:pt x="14147" y="182753"/>
                  </a:lnTo>
                  <a:lnTo>
                    <a:pt x="36487" y="214604"/>
                  </a:lnTo>
                  <a:lnTo>
                    <a:pt x="49542" y="225221"/>
                  </a:lnTo>
                  <a:lnTo>
                    <a:pt x="51308" y="225221"/>
                  </a:lnTo>
                  <a:lnTo>
                    <a:pt x="51308" y="221678"/>
                  </a:lnTo>
                  <a:lnTo>
                    <a:pt x="47764" y="218147"/>
                  </a:lnTo>
                  <a:lnTo>
                    <a:pt x="30302" y="194589"/>
                  </a:lnTo>
                  <a:lnTo>
                    <a:pt x="19456" y="167728"/>
                  </a:lnTo>
                  <a:lnTo>
                    <a:pt x="13931" y="139547"/>
                  </a:lnTo>
                  <a:lnTo>
                    <a:pt x="12382" y="112026"/>
                  </a:lnTo>
                  <a:lnTo>
                    <a:pt x="14211" y="82994"/>
                  </a:lnTo>
                  <a:lnTo>
                    <a:pt x="20345" y="54978"/>
                  </a:lnTo>
                  <a:lnTo>
                    <a:pt x="31788" y="28930"/>
                  </a:lnTo>
                  <a:lnTo>
                    <a:pt x="49542" y="5880"/>
                  </a:lnTo>
                  <a:lnTo>
                    <a:pt x="51308" y="4114"/>
                  </a:lnTo>
                  <a:lnTo>
                    <a:pt x="51308" y="571"/>
                  </a:lnTo>
                  <a:close/>
                </a:path>
                <a:path w="100964" h="225425">
                  <a:moveTo>
                    <a:pt x="100876" y="0"/>
                  </a:moveTo>
                  <a:lnTo>
                    <a:pt x="91909" y="0"/>
                  </a:lnTo>
                  <a:lnTo>
                    <a:pt x="91909" y="7607"/>
                  </a:lnTo>
                  <a:lnTo>
                    <a:pt x="91909" y="224713"/>
                  </a:lnTo>
                  <a:lnTo>
                    <a:pt x="100876" y="224713"/>
                  </a:lnTo>
                  <a:lnTo>
                    <a:pt x="100876" y="7607"/>
                  </a:lnTo>
                  <a:lnTo>
                    <a:pt x="10087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5" name="object 35"/>
            <p:cNvPicPr/>
            <p:nvPr/>
          </p:nvPicPr>
          <p:blipFill>
            <a:blip r:embed="rId18" cstate="print"/>
            <a:stretch>
              <a:fillRect/>
            </a:stretch>
          </p:blipFill>
          <p:spPr>
            <a:xfrm>
              <a:off x="4115143" y="4520017"/>
              <a:ext cx="396355" cy="155635"/>
            </a:xfrm>
            <a:prstGeom prst="rect">
              <a:avLst/>
            </a:prstGeom>
          </p:spPr>
        </p:pic>
        <p:sp>
          <p:nvSpPr>
            <p:cNvPr id="36" name="object 36"/>
            <p:cNvSpPr/>
            <p:nvPr/>
          </p:nvSpPr>
          <p:spPr>
            <a:xfrm>
              <a:off x="4543349" y="4502310"/>
              <a:ext cx="53340" cy="224790"/>
            </a:xfrm>
            <a:custGeom>
              <a:avLst/>
              <a:gdLst/>
              <a:ahLst/>
              <a:cxnLst/>
              <a:rect l="l" t="t" r="r" b="b"/>
              <a:pathLst>
                <a:path w="53339" h="224789">
                  <a:moveTo>
                    <a:pt x="53319" y="0"/>
                  </a:moveTo>
                  <a:lnTo>
                    <a:pt x="49780" y="0"/>
                  </a:lnTo>
                  <a:lnTo>
                    <a:pt x="45408" y="2929"/>
                  </a:lnTo>
                  <a:lnTo>
                    <a:pt x="14155" y="44231"/>
                  </a:lnTo>
                  <a:lnTo>
                    <a:pt x="718" y="96959"/>
                  </a:lnTo>
                  <a:lnTo>
                    <a:pt x="0" y="111450"/>
                  </a:lnTo>
                  <a:lnTo>
                    <a:pt x="486" y="126481"/>
                  </a:lnTo>
                  <a:lnTo>
                    <a:pt x="14155" y="182183"/>
                  </a:lnTo>
                  <a:lnTo>
                    <a:pt x="36568" y="214033"/>
                  </a:lnTo>
                  <a:lnTo>
                    <a:pt x="49780" y="224646"/>
                  </a:lnTo>
                  <a:lnTo>
                    <a:pt x="53319" y="224646"/>
                  </a:lnTo>
                  <a:lnTo>
                    <a:pt x="53319" y="221109"/>
                  </a:lnTo>
                  <a:lnTo>
                    <a:pt x="47893" y="217572"/>
                  </a:lnTo>
                  <a:lnTo>
                    <a:pt x="30419" y="194018"/>
                  </a:lnTo>
                  <a:lnTo>
                    <a:pt x="19581" y="167155"/>
                  </a:lnTo>
                  <a:lnTo>
                    <a:pt x="14052" y="138970"/>
                  </a:lnTo>
                  <a:lnTo>
                    <a:pt x="12504" y="111450"/>
                  </a:lnTo>
                  <a:lnTo>
                    <a:pt x="14314" y="82425"/>
                  </a:lnTo>
                  <a:lnTo>
                    <a:pt x="20437" y="54399"/>
                  </a:lnTo>
                  <a:lnTo>
                    <a:pt x="31912" y="28362"/>
                  </a:lnTo>
                  <a:lnTo>
                    <a:pt x="49780" y="5304"/>
                  </a:lnTo>
                  <a:lnTo>
                    <a:pt x="53319" y="3536"/>
                  </a:lnTo>
                  <a:lnTo>
                    <a:pt x="5331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37"/>
            <p:cNvPicPr/>
            <p:nvPr/>
          </p:nvPicPr>
          <p:blipFill>
            <a:blip r:embed="rId19" cstate="print"/>
            <a:stretch>
              <a:fillRect/>
            </a:stretch>
          </p:blipFill>
          <p:spPr>
            <a:xfrm>
              <a:off x="4616014" y="4571298"/>
              <a:ext cx="99088" cy="102585"/>
            </a:xfrm>
            <a:prstGeom prst="rect">
              <a:avLst/>
            </a:prstGeom>
          </p:spPr>
        </p:pic>
        <p:sp>
          <p:nvSpPr>
            <p:cNvPr id="38" name="object 38"/>
            <p:cNvSpPr/>
            <p:nvPr/>
          </p:nvSpPr>
          <p:spPr>
            <a:xfrm>
              <a:off x="4745302" y="4647359"/>
              <a:ext cx="25400" cy="23495"/>
            </a:xfrm>
            <a:custGeom>
              <a:avLst/>
              <a:gdLst/>
              <a:ahLst/>
              <a:cxnLst/>
              <a:rect l="l" t="t" r="r" b="b"/>
              <a:pathLst>
                <a:path w="25400" h="23495">
                  <a:moveTo>
                    <a:pt x="19345" y="0"/>
                  </a:moveTo>
                  <a:lnTo>
                    <a:pt x="7077" y="0"/>
                  </a:lnTo>
                  <a:lnTo>
                    <a:pt x="0" y="5304"/>
                  </a:lnTo>
                  <a:lnTo>
                    <a:pt x="0" y="17683"/>
                  </a:lnTo>
                  <a:lnTo>
                    <a:pt x="7077" y="22988"/>
                  </a:lnTo>
                  <a:lnTo>
                    <a:pt x="19345" y="22988"/>
                  </a:lnTo>
                  <a:lnTo>
                    <a:pt x="24772" y="17683"/>
                  </a:lnTo>
                  <a:lnTo>
                    <a:pt x="24772" y="12378"/>
                  </a:lnTo>
                  <a:lnTo>
                    <a:pt x="24772" y="5304"/>
                  </a:lnTo>
                  <a:lnTo>
                    <a:pt x="1934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9" name="object 39"/>
            <p:cNvPicPr/>
            <p:nvPr/>
          </p:nvPicPr>
          <p:blipFill>
            <a:blip r:embed="rId20" cstate="print"/>
            <a:stretch>
              <a:fillRect/>
            </a:stretch>
          </p:blipFill>
          <p:spPr>
            <a:xfrm>
              <a:off x="4800036" y="4502310"/>
              <a:ext cx="231915" cy="224646"/>
            </a:xfrm>
            <a:prstGeom prst="rect">
              <a:avLst/>
            </a:prstGeom>
          </p:spPr>
        </p:pic>
      </p:grpSp>
      <p:sp>
        <p:nvSpPr>
          <p:cNvPr id="40" name="object 40"/>
          <p:cNvSpPr/>
          <p:nvPr/>
        </p:nvSpPr>
        <p:spPr>
          <a:xfrm>
            <a:off x="5081485" y="4501743"/>
            <a:ext cx="101600" cy="225425"/>
          </a:xfrm>
          <a:custGeom>
            <a:avLst/>
            <a:gdLst/>
            <a:ahLst/>
            <a:cxnLst/>
            <a:rect l="l" t="t" r="r" b="b"/>
            <a:pathLst>
              <a:path w="101600" h="225425">
                <a:moveTo>
                  <a:pt x="8966" y="0"/>
                </a:moveTo>
                <a:lnTo>
                  <a:pt x="0" y="0"/>
                </a:lnTo>
                <a:lnTo>
                  <a:pt x="0" y="7607"/>
                </a:lnTo>
                <a:lnTo>
                  <a:pt x="0" y="224713"/>
                </a:lnTo>
                <a:lnTo>
                  <a:pt x="8966" y="224713"/>
                </a:lnTo>
                <a:lnTo>
                  <a:pt x="8966" y="7607"/>
                </a:lnTo>
                <a:lnTo>
                  <a:pt x="8966" y="0"/>
                </a:lnTo>
                <a:close/>
              </a:path>
              <a:path w="101600" h="225425">
                <a:moveTo>
                  <a:pt x="100977" y="112026"/>
                </a:moveTo>
                <a:lnTo>
                  <a:pt x="94208" y="62014"/>
                </a:lnTo>
                <a:lnTo>
                  <a:pt x="75552" y="24460"/>
                </a:lnTo>
                <a:lnTo>
                  <a:pt x="51435" y="571"/>
                </a:lnTo>
                <a:lnTo>
                  <a:pt x="49555" y="571"/>
                </a:lnTo>
                <a:lnTo>
                  <a:pt x="49555" y="4114"/>
                </a:lnTo>
                <a:lnTo>
                  <a:pt x="53086" y="7645"/>
                </a:lnTo>
                <a:lnTo>
                  <a:pt x="67576" y="27190"/>
                </a:lnTo>
                <a:lnTo>
                  <a:pt x="78740" y="51219"/>
                </a:lnTo>
                <a:lnTo>
                  <a:pt x="85928" y="79540"/>
                </a:lnTo>
                <a:lnTo>
                  <a:pt x="88480" y="112026"/>
                </a:lnTo>
                <a:lnTo>
                  <a:pt x="86664" y="141312"/>
                </a:lnTo>
                <a:lnTo>
                  <a:pt x="80568" y="169951"/>
                </a:lnTo>
                <a:lnTo>
                  <a:pt x="69164" y="196596"/>
                </a:lnTo>
                <a:lnTo>
                  <a:pt x="51435" y="219913"/>
                </a:lnTo>
                <a:lnTo>
                  <a:pt x="49555" y="221678"/>
                </a:lnTo>
                <a:lnTo>
                  <a:pt x="49555" y="225221"/>
                </a:lnTo>
                <a:lnTo>
                  <a:pt x="51435" y="225221"/>
                </a:lnTo>
                <a:lnTo>
                  <a:pt x="55676" y="222288"/>
                </a:lnTo>
                <a:lnTo>
                  <a:pt x="86829" y="180987"/>
                </a:lnTo>
                <a:lnTo>
                  <a:pt x="97878" y="144513"/>
                </a:lnTo>
                <a:lnTo>
                  <a:pt x="100266" y="127520"/>
                </a:lnTo>
                <a:lnTo>
                  <a:pt x="100977" y="11202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1" name="object 41"/>
          <p:cNvGrpSpPr/>
          <p:nvPr/>
        </p:nvGrpSpPr>
        <p:grpSpPr>
          <a:xfrm>
            <a:off x="6973624" y="4518224"/>
            <a:ext cx="354330" cy="193040"/>
            <a:chOff x="6973624" y="4518224"/>
            <a:chExt cx="354330" cy="193040"/>
          </a:xfrm>
        </p:grpSpPr>
        <p:pic>
          <p:nvPicPr>
            <p:cNvPr id="42" name="object 42"/>
            <p:cNvPicPr/>
            <p:nvPr/>
          </p:nvPicPr>
          <p:blipFill>
            <a:blip r:embed="rId21" cstate="print"/>
            <a:stretch>
              <a:fillRect/>
            </a:stretch>
          </p:blipFill>
          <p:spPr>
            <a:xfrm>
              <a:off x="6973624" y="4518224"/>
              <a:ext cx="169866" cy="192816"/>
            </a:xfrm>
            <a:prstGeom prst="rect">
              <a:avLst/>
            </a:prstGeom>
          </p:spPr>
        </p:pic>
        <p:pic>
          <p:nvPicPr>
            <p:cNvPr id="43" name="object 43"/>
            <p:cNvPicPr/>
            <p:nvPr/>
          </p:nvPicPr>
          <p:blipFill>
            <a:blip r:embed="rId22" cstate="print"/>
            <a:stretch>
              <a:fillRect/>
            </a:stretch>
          </p:blipFill>
          <p:spPr>
            <a:xfrm>
              <a:off x="7175341" y="4518224"/>
              <a:ext cx="63700" cy="152121"/>
            </a:xfrm>
            <a:prstGeom prst="rect">
              <a:avLst/>
            </a:prstGeom>
          </p:spPr>
        </p:pic>
        <p:sp>
          <p:nvSpPr>
            <p:cNvPr id="44" name="object 44"/>
            <p:cNvSpPr/>
            <p:nvPr/>
          </p:nvSpPr>
          <p:spPr>
            <a:xfrm>
              <a:off x="7269004" y="4518224"/>
              <a:ext cx="59055" cy="193040"/>
            </a:xfrm>
            <a:custGeom>
              <a:avLst/>
              <a:gdLst/>
              <a:ahLst/>
              <a:cxnLst/>
              <a:rect l="l" t="t" r="r" b="b"/>
              <a:pathLst>
                <a:path w="59054" h="193039">
                  <a:moveTo>
                    <a:pt x="3538" y="0"/>
                  </a:moveTo>
                  <a:lnTo>
                    <a:pt x="0" y="3560"/>
                  </a:lnTo>
                  <a:lnTo>
                    <a:pt x="12242" y="13368"/>
                  </a:lnTo>
                  <a:lnTo>
                    <a:pt x="20614" y="22348"/>
                  </a:lnTo>
                  <a:lnTo>
                    <a:pt x="37423" y="67885"/>
                  </a:lnTo>
                  <a:lnTo>
                    <a:pt x="38927" y="97304"/>
                  </a:lnTo>
                  <a:lnTo>
                    <a:pt x="38293" y="113854"/>
                  </a:lnTo>
                  <a:lnTo>
                    <a:pt x="30198" y="153890"/>
                  </a:lnTo>
                  <a:lnTo>
                    <a:pt x="0" y="189280"/>
                  </a:lnTo>
                  <a:lnTo>
                    <a:pt x="3538" y="192816"/>
                  </a:lnTo>
                  <a:lnTo>
                    <a:pt x="44276" y="149524"/>
                  </a:lnTo>
                  <a:lnTo>
                    <a:pt x="58509" y="97304"/>
                  </a:lnTo>
                  <a:lnTo>
                    <a:pt x="56806" y="76982"/>
                  </a:lnTo>
                  <a:lnTo>
                    <a:pt x="42783" y="40335"/>
                  </a:lnTo>
                  <a:lnTo>
                    <a:pt x="17488" y="10188"/>
                  </a:lnTo>
                  <a:lnTo>
                    <a:pt x="10922" y="5097"/>
                  </a:lnTo>
                  <a:lnTo>
                    <a:pt x="353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5" name="object 45"/>
          <p:cNvGrpSpPr/>
          <p:nvPr/>
        </p:nvGrpSpPr>
        <p:grpSpPr>
          <a:xfrm>
            <a:off x="3683304" y="5034713"/>
            <a:ext cx="297815" cy="150495"/>
            <a:chOff x="3683304" y="5034713"/>
            <a:chExt cx="297815" cy="150495"/>
          </a:xfrm>
        </p:grpSpPr>
        <p:pic>
          <p:nvPicPr>
            <p:cNvPr id="46" name="object 46"/>
            <p:cNvPicPr/>
            <p:nvPr/>
          </p:nvPicPr>
          <p:blipFill>
            <a:blip r:embed="rId23" cstate="print"/>
            <a:stretch>
              <a:fillRect/>
            </a:stretch>
          </p:blipFill>
          <p:spPr>
            <a:xfrm>
              <a:off x="3683304" y="5034713"/>
              <a:ext cx="148657" cy="150353"/>
            </a:xfrm>
            <a:prstGeom prst="rect">
              <a:avLst/>
            </a:prstGeom>
          </p:spPr>
        </p:pic>
        <p:pic>
          <p:nvPicPr>
            <p:cNvPr id="47" name="object 47"/>
            <p:cNvPicPr/>
            <p:nvPr/>
          </p:nvPicPr>
          <p:blipFill>
            <a:blip r:embed="rId24" cstate="print"/>
            <a:stretch>
              <a:fillRect/>
            </a:stretch>
          </p:blipFill>
          <p:spPr>
            <a:xfrm>
              <a:off x="3854987" y="5066566"/>
              <a:ext cx="125654" cy="102585"/>
            </a:xfrm>
            <a:prstGeom prst="rect">
              <a:avLst/>
            </a:prstGeom>
          </p:spPr>
        </p:pic>
      </p:grpSp>
      <p:sp>
        <p:nvSpPr>
          <p:cNvPr id="48" name="object 48"/>
          <p:cNvSpPr/>
          <p:nvPr/>
        </p:nvSpPr>
        <p:spPr>
          <a:xfrm>
            <a:off x="4884970" y="4951579"/>
            <a:ext cx="299720" cy="314960"/>
          </a:xfrm>
          <a:custGeom>
            <a:avLst/>
            <a:gdLst/>
            <a:ahLst/>
            <a:cxnLst/>
            <a:rect l="l" t="t" r="r" b="b"/>
            <a:pathLst>
              <a:path w="299720" h="314960">
                <a:moveTo>
                  <a:pt x="272730" y="0"/>
                </a:moveTo>
                <a:lnTo>
                  <a:pt x="1887" y="0"/>
                </a:lnTo>
                <a:lnTo>
                  <a:pt x="0" y="1768"/>
                </a:lnTo>
                <a:lnTo>
                  <a:pt x="0" y="8865"/>
                </a:lnTo>
                <a:lnTo>
                  <a:pt x="118670" y="171573"/>
                </a:lnTo>
                <a:lnTo>
                  <a:pt x="3538" y="307780"/>
                </a:lnTo>
                <a:lnTo>
                  <a:pt x="0" y="311317"/>
                </a:lnTo>
                <a:lnTo>
                  <a:pt x="0" y="314853"/>
                </a:lnTo>
                <a:lnTo>
                  <a:pt x="272730" y="314853"/>
                </a:lnTo>
                <a:lnTo>
                  <a:pt x="279817" y="295402"/>
                </a:lnTo>
                <a:lnTo>
                  <a:pt x="30198" y="295402"/>
                </a:lnTo>
                <a:lnTo>
                  <a:pt x="145094" y="160963"/>
                </a:lnTo>
                <a:lnTo>
                  <a:pt x="146981" y="159195"/>
                </a:lnTo>
                <a:lnTo>
                  <a:pt x="146981" y="157426"/>
                </a:lnTo>
                <a:lnTo>
                  <a:pt x="145094" y="153890"/>
                </a:lnTo>
                <a:lnTo>
                  <a:pt x="40815" y="10633"/>
                </a:lnTo>
                <a:lnTo>
                  <a:pt x="277142" y="10633"/>
                </a:lnTo>
                <a:lnTo>
                  <a:pt x="272730" y="0"/>
                </a:lnTo>
                <a:close/>
              </a:path>
              <a:path w="299720" h="314960">
                <a:moveTo>
                  <a:pt x="299154" y="242329"/>
                </a:moveTo>
                <a:lnTo>
                  <a:pt x="293963" y="242329"/>
                </a:lnTo>
                <a:lnTo>
                  <a:pt x="284788" y="258976"/>
                </a:lnTo>
                <a:lnTo>
                  <a:pt x="271344" y="271969"/>
                </a:lnTo>
                <a:lnTo>
                  <a:pt x="235454" y="288329"/>
                </a:lnTo>
                <a:lnTo>
                  <a:pt x="194513" y="294545"/>
                </a:lnTo>
                <a:lnTo>
                  <a:pt x="166563" y="295402"/>
                </a:lnTo>
                <a:lnTo>
                  <a:pt x="279817" y="295402"/>
                </a:lnTo>
                <a:lnTo>
                  <a:pt x="299154" y="242329"/>
                </a:lnTo>
                <a:close/>
              </a:path>
              <a:path w="299720" h="314960">
                <a:moveTo>
                  <a:pt x="277142" y="10633"/>
                </a:moveTo>
                <a:lnTo>
                  <a:pt x="162789" y="10633"/>
                </a:lnTo>
                <a:lnTo>
                  <a:pt x="183594" y="11186"/>
                </a:lnTo>
                <a:lnTo>
                  <a:pt x="200065" y="12401"/>
                </a:lnTo>
                <a:lnTo>
                  <a:pt x="238845" y="19696"/>
                </a:lnTo>
                <a:lnTo>
                  <a:pt x="279100" y="42463"/>
                </a:lnTo>
                <a:lnTo>
                  <a:pt x="293963" y="63682"/>
                </a:lnTo>
                <a:lnTo>
                  <a:pt x="299154" y="63682"/>
                </a:lnTo>
                <a:lnTo>
                  <a:pt x="277142" y="1063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9" name="object 49"/>
          <p:cNvPicPr/>
          <p:nvPr/>
        </p:nvPicPr>
        <p:blipFill>
          <a:blip r:embed="rId25" cstate="print"/>
          <a:stretch>
            <a:fillRect/>
          </a:stretch>
        </p:blipFill>
        <p:spPr>
          <a:xfrm>
            <a:off x="4047904" y="5328347"/>
            <a:ext cx="1977060" cy="157426"/>
          </a:xfrm>
          <a:prstGeom prst="rect">
            <a:avLst/>
          </a:prstGeom>
        </p:spPr>
      </p:pic>
      <p:pic>
        <p:nvPicPr>
          <p:cNvPr id="50" name="object 50"/>
          <p:cNvPicPr/>
          <p:nvPr/>
        </p:nvPicPr>
        <p:blipFill>
          <a:blip r:embed="rId26" cstate="print"/>
          <a:stretch>
            <a:fillRect/>
          </a:stretch>
        </p:blipFill>
        <p:spPr>
          <a:xfrm>
            <a:off x="6086778" y="5066566"/>
            <a:ext cx="210682" cy="136183"/>
          </a:xfrm>
          <a:prstGeom prst="rect">
            <a:avLst/>
          </a:prstGeom>
        </p:spPr>
      </p:pic>
      <p:sp>
        <p:nvSpPr>
          <p:cNvPr id="51" name="object 51"/>
          <p:cNvSpPr/>
          <p:nvPr/>
        </p:nvSpPr>
        <p:spPr>
          <a:xfrm>
            <a:off x="6387584" y="5098396"/>
            <a:ext cx="23495" cy="23495"/>
          </a:xfrm>
          <a:custGeom>
            <a:avLst/>
            <a:gdLst/>
            <a:ahLst/>
            <a:cxnLst/>
            <a:rect l="l" t="t" r="r" b="b"/>
            <a:pathLst>
              <a:path w="23495" h="23495">
                <a:moveTo>
                  <a:pt x="17694" y="0"/>
                </a:moveTo>
                <a:lnTo>
                  <a:pt x="5426" y="0"/>
                </a:lnTo>
                <a:lnTo>
                  <a:pt x="0" y="5304"/>
                </a:lnTo>
                <a:lnTo>
                  <a:pt x="0" y="17683"/>
                </a:lnTo>
                <a:lnTo>
                  <a:pt x="5426" y="22988"/>
                </a:lnTo>
                <a:lnTo>
                  <a:pt x="17694" y="22988"/>
                </a:lnTo>
                <a:lnTo>
                  <a:pt x="23120" y="17683"/>
                </a:lnTo>
                <a:lnTo>
                  <a:pt x="23120" y="12378"/>
                </a:lnTo>
                <a:lnTo>
                  <a:pt x="23120" y="5304"/>
                </a:lnTo>
                <a:lnTo>
                  <a:pt x="1769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2" name="object 52"/>
          <p:cNvPicPr/>
          <p:nvPr/>
        </p:nvPicPr>
        <p:blipFill>
          <a:blip r:embed="rId27" cstate="print"/>
          <a:stretch>
            <a:fillRect/>
          </a:stretch>
        </p:blipFill>
        <p:spPr>
          <a:xfrm>
            <a:off x="6527488" y="4864908"/>
            <a:ext cx="74316" cy="148585"/>
          </a:xfrm>
          <a:prstGeom prst="rect">
            <a:avLst/>
          </a:prstGeom>
        </p:spPr>
      </p:pic>
      <p:sp>
        <p:nvSpPr>
          <p:cNvPr id="53" name="object 53"/>
          <p:cNvSpPr/>
          <p:nvPr/>
        </p:nvSpPr>
        <p:spPr>
          <a:xfrm>
            <a:off x="6508142" y="5110774"/>
            <a:ext cx="113664" cy="0"/>
          </a:xfrm>
          <a:custGeom>
            <a:avLst/>
            <a:gdLst/>
            <a:ahLst/>
            <a:cxnLst/>
            <a:rect l="l" t="t" r="r" b="b"/>
            <a:pathLst>
              <a:path w="113665">
                <a:moveTo>
                  <a:pt x="0" y="0"/>
                </a:moveTo>
                <a:lnTo>
                  <a:pt x="0" y="0"/>
                </a:lnTo>
                <a:lnTo>
                  <a:pt x="113244" y="0"/>
                </a:lnTo>
              </a:path>
            </a:pathLst>
          </a:custGeom>
          <a:ln w="8843">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4" name="object 54"/>
          <p:cNvPicPr/>
          <p:nvPr/>
        </p:nvPicPr>
        <p:blipFill>
          <a:blip r:embed="rId28" cstate="print"/>
          <a:stretch>
            <a:fillRect/>
          </a:stretch>
        </p:blipFill>
        <p:spPr>
          <a:xfrm>
            <a:off x="6518758" y="5170920"/>
            <a:ext cx="90123" cy="150353"/>
          </a:xfrm>
          <a:prstGeom prst="rect">
            <a:avLst/>
          </a:prstGeom>
        </p:spPr>
      </p:pic>
      <p:sp>
        <p:nvSpPr>
          <p:cNvPr id="55" name="object 55"/>
          <p:cNvSpPr/>
          <p:nvPr/>
        </p:nvSpPr>
        <p:spPr>
          <a:xfrm>
            <a:off x="6654888" y="4820700"/>
            <a:ext cx="48260" cy="104775"/>
          </a:xfrm>
          <a:custGeom>
            <a:avLst/>
            <a:gdLst/>
            <a:ahLst/>
            <a:cxnLst/>
            <a:rect l="l" t="t" r="r" b="b"/>
            <a:pathLst>
              <a:path w="48259" h="104775">
                <a:moveTo>
                  <a:pt x="42466" y="0"/>
                </a:moveTo>
                <a:lnTo>
                  <a:pt x="33737" y="0"/>
                </a:lnTo>
                <a:lnTo>
                  <a:pt x="28311" y="3536"/>
                </a:lnTo>
                <a:lnTo>
                  <a:pt x="28311" y="10609"/>
                </a:lnTo>
                <a:lnTo>
                  <a:pt x="30198" y="14146"/>
                </a:lnTo>
                <a:lnTo>
                  <a:pt x="38927" y="14146"/>
                </a:lnTo>
                <a:lnTo>
                  <a:pt x="44354" y="8841"/>
                </a:lnTo>
                <a:lnTo>
                  <a:pt x="44354" y="1768"/>
                </a:lnTo>
                <a:lnTo>
                  <a:pt x="42466" y="0"/>
                </a:lnTo>
                <a:close/>
              </a:path>
              <a:path w="48259" h="104775">
                <a:moveTo>
                  <a:pt x="37158" y="38902"/>
                </a:moveTo>
                <a:lnTo>
                  <a:pt x="26659" y="38902"/>
                </a:lnTo>
                <a:lnTo>
                  <a:pt x="26659" y="47767"/>
                </a:lnTo>
                <a:lnTo>
                  <a:pt x="24772" y="49536"/>
                </a:lnTo>
                <a:lnTo>
                  <a:pt x="21233" y="60146"/>
                </a:lnTo>
                <a:lnTo>
                  <a:pt x="12504" y="84902"/>
                </a:lnTo>
                <a:lnTo>
                  <a:pt x="10616" y="86670"/>
                </a:lnTo>
                <a:lnTo>
                  <a:pt x="10616" y="99048"/>
                </a:lnTo>
                <a:lnTo>
                  <a:pt x="16042" y="104353"/>
                </a:lnTo>
                <a:lnTo>
                  <a:pt x="24772" y="104353"/>
                </a:lnTo>
                <a:lnTo>
                  <a:pt x="35152" y="101010"/>
                </a:lnTo>
                <a:lnTo>
                  <a:pt x="35338" y="100817"/>
                </a:lnTo>
                <a:lnTo>
                  <a:pt x="23120" y="100817"/>
                </a:lnTo>
                <a:lnTo>
                  <a:pt x="21233" y="99048"/>
                </a:lnTo>
                <a:lnTo>
                  <a:pt x="21233" y="91975"/>
                </a:lnTo>
                <a:lnTo>
                  <a:pt x="23120" y="88439"/>
                </a:lnTo>
                <a:lnTo>
                  <a:pt x="24772" y="84902"/>
                </a:lnTo>
                <a:lnTo>
                  <a:pt x="26659" y="81365"/>
                </a:lnTo>
                <a:lnTo>
                  <a:pt x="28311" y="76060"/>
                </a:lnTo>
                <a:lnTo>
                  <a:pt x="30198" y="72524"/>
                </a:lnTo>
                <a:lnTo>
                  <a:pt x="30198" y="68987"/>
                </a:lnTo>
                <a:lnTo>
                  <a:pt x="37276" y="54841"/>
                </a:lnTo>
                <a:lnTo>
                  <a:pt x="37276" y="51304"/>
                </a:lnTo>
                <a:lnTo>
                  <a:pt x="38927" y="49536"/>
                </a:lnTo>
                <a:lnTo>
                  <a:pt x="38927" y="40671"/>
                </a:lnTo>
                <a:lnTo>
                  <a:pt x="37158" y="38902"/>
                </a:lnTo>
                <a:close/>
              </a:path>
              <a:path w="48259" h="104775">
                <a:moveTo>
                  <a:pt x="47893" y="79597"/>
                </a:moveTo>
                <a:lnTo>
                  <a:pt x="42466" y="79597"/>
                </a:lnTo>
                <a:lnTo>
                  <a:pt x="42466" y="81365"/>
                </a:lnTo>
                <a:lnTo>
                  <a:pt x="38927" y="93744"/>
                </a:lnTo>
                <a:lnTo>
                  <a:pt x="31850" y="100817"/>
                </a:lnTo>
                <a:lnTo>
                  <a:pt x="35338" y="100817"/>
                </a:lnTo>
                <a:lnTo>
                  <a:pt x="42348" y="93523"/>
                </a:lnTo>
                <a:lnTo>
                  <a:pt x="46536" y="85703"/>
                </a:lnTo>
                <a:lnTo>
                  <a:pt x="47893" y="81365"/>
                </a:lnTo>
                <a:lnTo>
                  <a:pt x="47893" y="79597"/>
                </a:lnTo>
                <a:close/>
              </a:path>
              <a:path w="48259" h="104775">
                <a:moveTo>
                  <a:pt x="31850" y="33597"/>
                </a:moveTo>
                <a:lnTo>
                  <a:pt x="23120" y="33597"/>
                </a:lnTo>
                <a:lnTo>
                  <a:pt x="12740" y="36972"/>
                </a:lnTo>
                <a:lnTo>
                  <a:pt x="5544" y="44661"/>
                </a:lnTo>
                <a:lnTo>
                  <a:pt x="1356" y="53013"/>
                </a:lnTo>
                <a:lnTo>
                  <a:pt x="0" y="58377"/>
                </a:lnTo>
                <a:lnTo>
                  <a:pt x="0" y="60146"/>
                </a:lnTo>
                <a:lnTo>
                  <a:pt x="5426" y="60146"/>
                </a:lnTo>
                <a:lnTo>
                  <a:pt x="5426" y="58377"/>
                </a:lnTo>
                <a:lnTo>
                  <a:pt x="9385" y="49356"/>
                </a:lnTo>
                <a:lnTo>
                  <a:pt x="13565" y="43326"/>
                </a:lnTo>
                <a:lnTo>
                  <a:pt x="18099" y="39953"/>
                </a:lnTo>
                <a:lnTo>
                  <a:pt x="23120" y="38902"/>
                </a:lnTo>
                <a:lnTo>
                  <a:pt x="37158" y="38902"/>
                </a:lnTo>
                <a:lnTo>
                  <a:pt x="31850" y="3359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6" name="object 56"/>
          <p:cNvGrpSpPr/>
          <p:nvPr/>
        </p:nvGrpSpPr>
        <p:grpSpPr>
          <a:xfrm>
            <a:off x="3605425" y="5765238"/>
            <a:ext cx="295910" cy="201930"/>
            <a:chOff x="3605425" y="5765238"/>
            <a:chExt cx="295910" cy="201930"/>
          </a:xfrm>
        </p:grpSpPr>
        <p:pic>
          <p:nvPicPr>
            <p:cNvPr id="57" name="object 57"/>
            <p:cNvPicPr/>
            <p:nvPr/>
          </p:nvPicPr>
          <p:blipFill>
            <a:blip r:embed="rId29" cstate="print"/>
            <a:stretch>
              <a:fillRect/>
            </a:stretch>
          </p:blipFill>
          <p:spPr>
            <a:xfrm>
              <a:off x="3605425" y="5791762"/>
              <a:ext cx="148657" cy="150353"/>
            </a:xfrm>
            <a:prstGeom prst="rect">
              <a:avLst/>
            </a:prstGeom>
          </p:spPr>
        </p:pic>
        <p:pic>
          <p:nvPicPr>
            <p:cNvPr id="58" name="object 58"/>
            <p:cNvPicPr/>
            <p:nvPr/>
          </p:nvPicPr>
          <p:blipFill>
            <a:blip r:embed="rId30" cstate="print"/>
            <a:stretch>
              <a:fillRect/>
            </a:stretch>
          </p:blipFill>
          <p:spPr>
            <a:xfrm>
              <a:off x="3773569" y="5765238"/>
              <a:ext cx="127423" cy="201634"/>
            </a:xfrm>
            <a:prstGeom prst="rect">
              <a:avLst/>
            </a:prstGeom>
          </p:spPr>
        </p:pic>
      </p:grpSp>
      <p:sp>
        <p:nvSpPr>
          <p:cNvPr id="59" name="object 59"/>
          <p:cNvSpPr/>
          <p:nvPr/>
        </p:nvSpPr>
        <p:spPr>
          <a:xfrm>
            <a:off x="4916820" y="5708628"/>
            <a:ext cx="299720" cy="314960"/>
          </a:xfrm>
          <a:custGeom>
            <a:avLst/>
            <a:gdLst/>
            <a:ahLst/>
            <a:cxnLst/>
            <a:rect l="l" t="t" r="r" b="b"/>
            <a:pathLst>
              <a:path w="299720" h="314960">
                <a:moveTo>
                  <a:pt x="272730" y="0"/>
                </a:moveTo>
                <a:lnTo>
                  <a:pt x="1887" y="0"/>
                </a:lnTo>
                <a:lnTo>
                  <a:pt x="0" y="1768"/>
                </a:lnTo>
                <a:lnTo>
                  <a:pt x="0" y="8841"/>
                </a:lnTo>
                <a:lnTo>
                  <a:pt x="118670" y="171573"/>
                </a:lnTo>
                <a:lnTo>
                  <a:pt x="3538" y="307780"/>
                </a:lnTo>
                <a:lnTo>
                  <a:pt x="0" y="311317"/>
                </a:lnTo>
                <a:lnTo>
                  <a:pt x="0" y="314853"/>
                </a:lnTo>
                <a:lnTo>
                  <a:pt x="272730" y="314853"/>
                </a:lnTo>
                <a:lnTo>
                  <a:pt x="279817" y="295402"/>
                </a:lnTo>
                <a:lnTo>
                  <a:pt x="30198" y="295402"/>
                </a:lnTo>
                <a:lnTo>
                  <a:pt x="145330" y="160963"/>
                </a:lnTo>
                <a:lnTo>
                  <a:pt x="146981" y="159195"/>
                </a:lnTo>
                <a:lnTo>
                  <a:pt x="146981" y="155658"/>
                </a:lnTo>
                <a:lnTo>
                  <a:pt x="145330" y="153890"/>
                </a:lnTo>
                <a:lnTo>
                  <a:pt x="40815" y="10609"/>
                </a:lnTo>
                <a:lnTo>
                  <a:pt x="277132" y="10609"/>
                </a:lnTo>
                <a:lnTo>
                  <a:pt x="272730" y="0"/>
                </a:lnTo>
                <a:close/>
              </a:path>
              <a:path w="299720" h="314960">
                <a:moveTo>
                  <a:pt x="299154" y="242329"/>
                </a:moveTo>
                <a:lnTo>
                  <a:pt x="293963" y="242329"/>
                </a:lnTo>
                <a:lnTo>
                  <a:pt x="284788" y="258962"/>
                </a:lnTo>
                <a:lnTo>
                  <a:pt x="271344" y="271948"/>
                </a:lnTo>
                <a:lnTo>
                  <a:pt x="235454" y="288305"/>
                </a:lnTo>
                <a:lnTo>
                  <a:pt x="194513" y="294542"/>
                </a:lnTo>
                <a:lnTo>
                  <a:pt x="166563" y="295402"/>
                </a:lnTo>
                <a:lnTo>
                  <a:pt x="279817" y="295402"/>
                </a:lnTo>
                <a:lnTo>
                  <a:pt x="299154" y="242329"/>
                </a:lnTo>
                <a:close/>
              </a:path>
              <a:path w="299720" h="314960">
                <a:moveTo>
                  <a:pt x="277132" y="10609"/>
                </a:moveTo>
                <a:lnTo>
                  <a:pt x="163024" y="10609"/>
                </a:lnTo>
                <a:lnTo>
                  <a:pt x="183694" y="11162"/>
                </a:lnTo>
                <a:lnTo>
                  <a:pt x="200094" y="12378"/>
                </a:lnTo>
                <a:lnTo>
                  <a:pt x="238845" y="19012"/>
                </a:lnTo>
                <a:lnTo>
                  <a:pt x="279100" y="42463"/>
                </a:lnTo>
                <a:lnTo>
                  <a:pt x="293963" y="63682"/>
                </a:lnTo>
                <a:lnTo>
                  <a:pt x="299154" y="63682"/>
                </a:lnTo>
                <a:lnTo>
                  <a:pt x="277132" y="10609"/>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0" name="object 60"/>
          <p:cNvPicPr/>
          <p:nvPr/>
        </p:nvPicPr>
        <p:blipFill>
          <a:blip r:embed="rId31" cstate="print"/>
          <a:stretch>
            <a:fillRect/>
          </a:stretch>
        </p:blipFill>
        <p:spPr>
          <a:xfrm>
            <a:off x="3962947" y="6085373"/>
            <a:ext cx="2208764" cy="162738"/>
          </a:xfrm>
          <a:prstGeom prst="rect">
            <a:avLst/>
          </a:prstGeom>
        </p:spPr>
      </p:pic>
      <p:pic>
        <p:nvPicPr>
          <p:cNvPr id="61" name="object 61"/>
          <p:cNvPicPr/>
          <p:nvPr/>
        </p:nvPicPr>
        <p:blipFill>
          <a:blip r:embed="rId32" cstate="print"/>
          <a:stretch>
            <a:fillRect/>
          </a:stretch>
        </p:blipFill>
        <p:spPr>
          <a:xfrm>
            <a:off x="6233760" y="5823592"/>
            <a:ext cx="148633" cy="102609"/>
          </a:xfrm>
          <a:prstGeom prst="rect">
            <a:avLst/>
          </a:prstGeom>
        </p:spPr>
      </p:pic>
      <p:sp>
        <p:nvSpPr>
          <p:cNvPr id="62" name="object 62"/>
          <p:cNvSpPr/>
          <p:nvPr/>
        </p:nvSpPr>
        <p:spPr>
          <a:xfrm>
            <a:off x="6465439" y="5855445"/>
            <a:ext cx="23495" cy="23495"/>
          </a:xfrm>
          <a:custGeom>
            <a:avLst/>
            <a:gdLst/>
            <a:ahLst/>
            <a:cxnLst/>
            <a:rect l="l" t="t" r="r" b="b"/>
            <a:pathLst>
              <a:path w="23495" h="23495">
                <a:moveTo>
                  <a:pt x="17694" y="0"/>
                </a:moveTo>
                <a:lnTo>
                  <a:pt x="5426" y="0"/>
                </a:lnTo>
                <a:lnTo>
                  <a:pt x="0" y="5304"/>
                </a:lnTo>
                <a:lnTo>
                  <a:pt x="0" y="17683"/>
                </a:lnTo>
                <a:lnTo>
                  <a:pt x="5426" y="22988"/>
                </a:lnTo>
                <a:lnTo>
                  <a:pt x="17694" y="22988"/>
                </a:lnTo>
                <a:lnTo>
                  <a:pt x="23120" y="17683"/>
                </a:lnTo>
                <a:lnTo>
                  <a:pt x="23120" y="12378"/>
                </a:lnTo>
                <a:lnTo>
                  <a:pt x="23120" y="5304"/>
                </a:lnTo>
                <a:lnTo>
                  <a:pt x="1769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3" name="object 63"/>
          <p:cNvPicPr/>
          <p:nvPr/>
        </p:nvPicPr>
        <p:blipFill>
          <a:blip r:embed="rId33" cstate="print"/>
          <a:stretch>
            <a:fillRect/>
          </a:stretch>
        </p:blipFill>
        <p:spPr>
          <a:xfrm>
            <a:off x="6605344" y="5620189"/>
            <a:ext cx="74316" cy="150353"/>
          </a:xfrm>
          <a:prstGeom prst="rect">
            <a:avLst/>
          </a:prstGeom>
        </p:spPr>
      </p:pic>
      <p:sp>
        <p:nvSpPr>
          <p:cNvPr id="64" name="object 64"/>
          <p:cNvSpPr/>
          <p:nvPr/>
        </p:nvSpPr>
        <p:spPr>
          <a:xfrm>
            <a:off x="6585997" y="5866055"/>
            <a:ext cx="111760" cy="0"/>
          </a:xfrm>
          <a:custGeom>
            <a:avLst/>
            <a:gdLst/>
            <a:ahLst/>
            <a:cxnLst/>
            <a:rect l="l" t="t" r="r" b="b"/>
            <a:pathLst>
              <a:path w="111759">
                <a:moveTo>
                  <a:pt x="0" y="0"/>
                </a:moveTo>
                <a:lnTo>
                  <a:pt x="0" y="0"/>
                </a:lnTo>
                <a:lnTo>
                  <a:pt x="111357" y="0"/>
                </a:lnTo>
              </a:path>
            </a:pathLst>
          </a:custGeom>
          <a:ln w="8843">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5" name="object 65"/>
          <p:cNvPicPr/>
          <p:nvPr/>
        </p:nvPicPr>
        <p:blipFill>
          <a:blip r:embed="rId34" cstate="print"/>
          <a:stretch>
            <a:fillRect/>
          </a:stretch>
        </p:blipFill>
        <p:spPr>
          <a:xfrm>
            <a:off x="6596614" y="5927969"/>
            <a:ext cx="90123" cy="150330"/>
          </a:xfrm>
          <a:prstGeom prst="rect">
            <a:avLst/>
          </a:prstGeom>
        </p:spPr>
      </p:pic>
      <p:sp>
        <p:nvSpPr>
          <p:cNvPr id="66" name="object 66"/>
          <p:cNvSpPr/>
          <p:nvPr/>
        </p:nvSpPr>
        <p:spPr>
          <a:xfrm>
            <a:off x="6732744" y="5575981"/>
            <a:ext cx="48260" cy="106680"/>
          </a:xfrm>
          <a:custGeom>
            <a:avLst/>
            <a:gdLst/>
            <a:ahLst/>
            <a:cxnLst/>
            <a:rect l="l" t="t" r="r" b="b"/>
            <a:pathLst>
              <a:path w="48259" h="106679">
                <a:moveTo>
                  <a:pt x="42466" y="0"/>
                </a:moveTo>
                <a:lnTo>
                  <a:pt x="33737" y="0"/>
                </a:lnTo>
                <a:lnTo>
                  <a:pt x="28311" y="5304"/>
                </a:lnTo>
                <a:lnTo>
                  <a:pt x="28311" y="12378"/>
                </a:lnTo>
                <a:lnTo>
                  <a:pt x="30198" y="15914"/>
                </a:lnTo>
                <a:lnTo>
                  <a:pt x="38927" y="15914"/>
                </a:lnTo>
                <a:lnTo>
                  <a:pt x="44354" y="10609"/>
                </a:lnTo>
                <a:lnTo>
                  <a:pt x="44354" y="3536"/>
                </a:lnTo>
                <a:lnTo>
                  <a:pt x="42466" y="0"/>
                </a:lnTo>
                <a:close/>
              </a:path>
              <a:path w="48259" h="106679">
                <a:moveTo>
                  <a:pt x="35919" y="40671"/>
                </a:moveTo>
                <a:lnTo>
                  <a:pt x="26659" y="40671"/>
                </a:lnTo>
                <a:lnTo>
                  <a:pt x="26659" y="49512"/>
                </a:lnTo>
                <a:lnTo>
                  <a:pt x="24772" y="51281"/>
                </a:lnTo>
                <a:lnTo>
                  <a:pt x="21233" y="61890"/>
                </a:lnTo>
                <a:lnTo>
                  <a:pt x="10616" y="86670"/>
                </a:lnTo>
                <a:lnTo>
                  <a:pt x="10616" y="100817"/>
                </a:lnTo>
                <a:lnTo>
                  <a:pt x="16042" y="106122"/>
                </a:lnTo>
                <a:lnTo>
                  <a:pt x="24772" y="106122"/>
                </a:lnTo>
                <a:lnTo>
                  <a:pt x="35152" y="102779"/>
                </a:lnTo>
                <a:lnTo>
                  <a:pt x="35338" y="102585"/>
                </a:lnTo>
                <a:lnTo>
                  <a:pt x="23120" y="102585"/>
                </a:lnTo>
                <a:lnTo>
                  <a:pt x="21233" y="100817"/>
                </a:lnTo>
                <a:lnTo>
                  <a:pt x="21233" y="93744"/>
                </a:lnTo>
                <a:lnTo>
                  <a:pt x="23120" y="90207"/>
                </a:lnTo>
                <a:lnTo>
                  <a:pt x="24772" y="86670"/>
                </a:lnTo>
                <a:lnTo>
                  <a:pt x="24772" y="83134"/>
                </a:lnTo>
                <a:lnTo>
                  <a:pt x="26659" y="77829"/>
                </a:lnTo>
                <a:lnTo>
                  <a:pt x="28311" y="74269"/>
                </a:lnTo>
                <a:lnTo>
                  <a:pt x="30198" y="70732"/>
                </a:lnTo>
                <a:lnTo>
                  <a:pt x="35388" y="56585"/>
                </a:lnTo>
                <a:lnTo>
                  <a:pt x="37276" y="54817"/>
                </a:lnTo>
                <a:lnTo>
                  <a:pt x="37276" y="42439"/>
                </a:lnTo>
                <a:lnTo>
                  <a:pt x="35919" y="40671"/>
                </a:lnTo>
                <a:close/>
              </a:path>
              <a:path w="48259" h="106679">
                <a:moveTo>
                  <a:pt x="47893" y="79597"/>
                </a:moveTo>
                <a:lnTo>
                  <a:pt x="42466" y="79597"/>
                </a:lnTo>
                <a:lnTo>
                  <a:pt x="42466" y="83134"/>
                </a:lnTo>
                <a:lnTo>
                  <a:pt x="39204" y="91395"/>
                </a:lnTo>
                <a:lnTo>
                  <a:pt x="34946" y="97501"/>
                </a:lnTo>
                <a:lnTo>
                  <a:pt x="30025" y="101287"/>
                </a:lnTo>
                <a:lnTo>
                  <a:pt x="24772" y="102585"/>
                </a:lnTo>
                <a:lnTo>
                  <a:pt x="35338" y="102585"/>
                </a:lnTo>
                <a:lnTo>
                  <a:pt x="42348" y="95291"/>
                </a:lnTo>
                <a:lnTo>
                  <a:pt x="46536" y="87472"/>
                </a:lnTo>
                <a:lnTo>
                  <a:pt x="47893" y="83134"/>
                </a:lnTo>
                <a:lnTo>
                  <a:pt x="47893" y="79597"/>
                </a:lnTo>
                <a:close/>
              </a:path>
              <a:path w="48259" h="106679">
                <a:moveTo>
                  <a:pt x="31850" y="35366"/>
                </a:moveTo>
                <a:lnTo>
                  <a:pt x="23120" y="35366"/>
                </a:lnTo>
                <a:lnTo>
                  <a:pt x="12740" y="38737"/>
                </a:lnTo>
                <a:lnTo>
                  <a:pt x="5544" y="46418"/>
                </a:lnTo>
                <a:lnTo>
                  <a:pt x="1342" y="54817"/>
                </a:lnTo>
                <a:lnTo>
                  <a:pt x="0" y="60122"/>
                </a:lnTo>
                <a:lnTo>
                  <a:pt x="0" y="61890"/>
                </a:lnTo>
                <a:lnTo>
                  <a:pt x="5426" y="61890"/>
                </a:lnTo>
                <a:lnTo>
                  <a:pt x="5426" y="58354"/>
                </a:lnTo>
                <a:lnTo>
                  <a:pt x="8965" y="45976"/>
                </a:lnTo>
                <a:lnTo>
                  <a:pt x="16042" y="40671"/>
                </a:lnTo>
                <a:lnTo>
                  <a:pt x="35919" y="40671"/>
                </a:lnTo>
                <a:lnTo>
                  <a:pt x="31850" y="3536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object 67"/>
          <p:cNvSpPr txBox="1"/>
          <p:nvPr/>
        </p:nvSpPr>
        <p:spPr>
          <a:xfrm>
            <a:off x="929741" y="1774316"/>
            <a:ext cx="7214870" cy="11233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815975" algn="l"/>
              </a:tabLst>
              <a:defRPr/>
            </a:pPr>
            <a:r>
              <a:rPr kumimoji="0" sz="2400" b="1" i="0" u="none" strike="noStrike" kern="1200" cap="none" spc="-5" normalizeH="0" baseline="0" noProof="0" dirty="0">
                <a:ln>
                  <a:noFill/>
                </a:ln>
                <a:solidFill>
                  <a:prstClr val="black"/>
                </a:solidFill>
                <a:effectLst/>
                <a:uLnTx/>
                <a:uFillTx/>
                <a:latin typeface="Calibri"/>
                <a:ea typeface="+mn-ea"/>
                <a:cs typeface="Calibri"/>
              </a:rPr>
              <a:t>Goal:	</a:t>
            </a:r>
            <a:r>
              <a:rPr kumimoji="0" sz="2400" b="0" i="0" u="none" strike="noStrike" kern="1200" cap="none" spc="-15" normalizeH="0" baseline="0" noProof="0" dirty="0">
                <a:ln>
                  <a:noFill/>
                </a:ln>
                <a:solidFill>
                  <a:prstClr val="black"/>
                </a:solidFill>
                <a:effectLst/>
                <a:uLnTx/>
                <a:uFillTx/>
                <a:latin typeface="Calibri"/>
                <a:ea typeface="+mn-ea"/>
                <a:cs typeface="Calibri"/>
              </a:rPr>
              <a:t>Score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role</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membership,</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well </a:t>
            </a:r>
            <a:r>
              <a:rPr kumimoji="0" sz="2400" b="0" i="0" u="none" strike="noStrike" kern="1200" cap="none" spc="0" normalizeH="0" baseline="0" noProof="0" dirty="0">
                <a:ln>
                  <a:noFill/>
                </a:ln>
                <a:solidFill>
                  <a:prstClr val="black"/>
                </a:solidFill>
                <a:effectLst/>
                <a:uLnTx/>
                <a:uFillTx/>
                <a:latin typeface="Calibri"/>
                <a:ea typeface="+mn-ea"/>
                <a:cs typeface="Calibri"/>
              </a:rPr>
              <a:t>as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non-membership</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756285" marR="0" lvl="0" indent="-287020" algn="l" defTabSz="914400" rtl="0" eaLnBrk="1" fontAlgn="auto" latinLnBrk="0" hangingPunct="1">
              <a:lnSpc>
                <a:spcPct val="100000"/>
              </a:lnSpc>
              <a:spcBef>
                <a:spcPts val="0"/>
              </a:spcBef>
              <a:spcAft>
                <a:spcPts val="0"/>
              </a:spcAft>
              <a:buClrTx/>
              <a:buSzTx/>
              <a:buFont typeface="Arial MT"/>
              <a:buChar char="•"/>
              <a:tabLst>
                <a:tab pos="756285" algn="l"/>
                <a:tab pos="756920" algn="l"/>
                <a:tab pos="2552065"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Membership:	Obvious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reasons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756285" marR="0" lvl="0" indent="-287020" algn="l" defTabSz="914400" rtl="0" eaLnBrk="1" fontAlgn="auto" latinLnBrk="0" hangingPunct="1">
              <a:lnSpc>
                <a:spcPct val="100000"/>
              </a:lnSpc>
              <a:spcBef>
                <a:spcPts val="0"/>
              </a:spcBef>
              <a:spcAft>
                <a:spcPts val="0"/>
              </a:spcAft>
              <a:buClrTx/>
              <a:buSzTx/>
              <a:buFont typeface="Arial MT"/>
              <a:buChar char="•"/>
              <a:tabLst>
                <a:tab pos="756285" algn="l"/>
                <a:tab pos="756920" algn="l"/>
                <a:tab pos="3147695"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Non-membership:	</a:t>
            </a:r>
            <a:r>
              <a:rPr kumimoji="0" sz="2400" b="0" i="0" u="none" strike="noStrike" kern="1200" cap="none" spc="-15" normalizeH="0" baseline="0" noProof="0" dirty="0">
                <a:ln>
                  <a:noFill/>
                </a:ln>
                <a:solidFill>
                  <a:prstClr val="black"/>
                </a:solidFill>
                <a:effectLst/>
                <a:uLnTx/>
                <a:uFillTx/>
                <a:latin typeface="Calibri"/>
                <a:ea typeface="+mn-ea"/>
                <a:cs typeface="Calibri"/>
              </a:rPr>
              <a:t>Approximate</a:t>
            </a:r>
            <a:r>
              <a:rPr kumimoji="0" sz="2400" b="0" i="0" u="none" strike="noStrike" kern="1200" cap="none" spc="-6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pricing</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68" name="TextBox 67">
            <a:extLst>
              <a:ext uri="{FF2B5EF4-FFF2-40B4-BE49-F238E27FC236}">
                <a16:creationId xmlns:a16="http://schemas.microsoft.com/office/drawing/2014/main" id="{BAD4216D-5361-4E57-8C9A-524322136D78}"/>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69" name="Slide Number Placeholder 68">
            <a:extLst>
              <a:ext uri="{FF2B5EF4-FFF2-40B4-BE49-F238E27FC236}">
                <a16:creationId xmlns:a16="http://schemas.microsoft.com/office/drawing/2014/main" id="{BA76D763-28F7-47EC-B3C7-CAA579831E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47825" y="461899"/>
            <a:ext cx="5843905" cy="696595"/>
          </a:xfrm>
          <a:prstGeom prst="rect">
            <a:avLst/>
          </a:prstGeom>
        </p:spPr>
        <p:txBody>
          <a:bodyPr vert="horz" wrap="square" lIns="0" tIns="13335" rIns="0" bIns="0" rtlCol="0">
            <a:spAutoFit/>
          </a:bodyPr>
          <a:lstStyle/>
          <a:p>
            <a:pPr marL="12700">
              <a:lnSpc>
                <a:spcPct val="100000"/>
              </a:lnSpc>
              <a:spcBef>
                <a:spcPts val="105"/>
              </a:spcBef>
              <a:tabLst>
                <a:tab pos="4407535" algn="l"/>
              </a:tabLst>
            </a:pPr>
            <a:r>
              <a:rPr sz="4400" spc="-10" dirty="0">
                <a:latin typeface="Calibri"/>
                <a:cs typeface="Calibri"/>
              </a:rPr>
              <a:t>Scoring</a:t>
            </a:r>
            <a:r>
              <a:rPr sz="4400" spc="15" dirty="0">
                <a:latin typeface="Calibri"/>
                <a:cs typeface="Calibri"/>
              </a:rPr>
              <a:t> </a:t>
            </a:r>
            <a:r>
              <a:rPr sz="4400" spc="-5" dirty="0">
                <a:latin typeface="Calibri"/>
                <a:cs typeface="Calibri"/>
              </a:rPr>
              <a:t>Functions:	</a:t>
            </a:r>
            <a:r>
              <a:rPr sz="4400" spc="-120" dirty="0">
                <a:latin typeface="Calibri"/>
                <a:cs typeface="Calibri"/>
              </a:rPr>
              <a:t>Take</a:t>
            </a:r>
            <a:r>
              <a:rPr sz="4400" spc="-80" dirty="0">
                <a:latin typeface="Calibri"/>
                <a:cs typeface="Calibri"/>
              </a:rPr>
              <a:t> </a:t>
            </a:r>
            <a:r>
              <a:rPr sz="4400" dirty="0">
                <a:latin typeface="Calibri"/>
                <a:cs typeface="Calibri"/>
              </a:rPr>
              <a:t>3</a:t>
            </a:r>
            <a:endParaRPr sz="4400">
              <a:latin typeface="Calibri"/>
              <a:cs typeface="Calibri"/>
            </a:endParaRPr>
          </a:p>
        </p:txBody>
      </p:sp>
      <p:sp>
        <p:nvSpPr>
          <p:cNvPr id="3" name="object 3"/>
          <p:cNvSpPr/>
          <p:nvPr/>
        </p:nvSpPr>
        <p:spPr>
          <a:xfrm>
            <a:off x="1957082" y="1679257"/>
            <a:ext cx="793115" cy="158750"/>
          </a:xfrm>
          <a:custGeom>
            <a:avLst/>
            <a:gdLst/>
            <a:ahLst/>
            <a:cxnLst/>
            <a:rect l="l" t="t" r="r" b="b"/>
            <a:pathLst>
              <a:path w="793114" h="158750">
                <a:moveTo>
                  <a:pt x="131889" y="5422"/>
                </a:moveTo>
                <a:lnTo>
                  <a:pt x="9029" y="5422"/>
                </a:lnTo>
                <a:lnTo>
                  <a:pt x="0" y="41389"/>
                </a:lnTo>
                <a:lnTo>
                  <a:pt x="3606" y="41389"/>
                </a:lnTo>
                <a:lnTo>
                  <a:pt x="12623" y="27305"/>
                </a:lnTo>
                <a:lnTo>
                  <a:pt x="22821" y="19126"/>
                </a:lnTo>
                <a:lnTo>
                  <a:pt x="37414" y="15341"/>
                </a:lnTo>
                <a:lnTo>
                  <a:pt x="59626" y="14414"/>
                </a:lnTo>
                <a:lnTo>
                  <a:pt x="25311" y="134950"/>
                </a:lnTo>
                <a:lnTo>
                  <a:pt x="22148" y="142798"/>
                </a:lnTo>
                <a:lnTo>
                  <a:pt x="17627" y="147764"/>
                </a:lnTo>
                <a:lnTo>
                  <a:pt x="11074" y="150380"/>
                </a:lnTo>
                <a:lnTo>
                  <a:pt x="1803" y="151142"/>
                </a:lnTo>
                <a:lnTo>
                  <a:pt x="1803" y="154736"/>
                </a:lnTo>
                <a:lnTo>
                  <a:pt x="68656" y="154736"/>
                </a:lnTo>
                <a:lnTo>
                  <a:pt x="68656" y="151142"/>
                </a:lnTo>
                <a:lnTo>
                  <a:pt x="50596" y="151142"/>
                </a:lnTo>
                <a:lnTo>
                  <a:pt x="46977" y="147535"/>
                </a:lnTo>
                <a:lnTo>
                  <a:pt x="46977" y="138544"/>
                </a:lnTo>
                <a:lnTo>
                  <a:pt x="48780" y="134950"/>
                </a:lnTo>
                <a:lnTo>
                  <a:pt x="81292" y="14414"/>
                </a:lnTo>
                <a:lnTo>
                  <a:pt x="93941" y="14414"/>
                </a:lnTo>
                <a:lnTo>
                  <a:pt x="105524" y="15455"/>
                </a:lnTo>
                <a:lnTo>
                  <a:pt x="113372" y="18681"/>
                </a:lnTo>
                <a:lnTo>
                  <a:pt x="117830" y="24269"/>
                </a:lnTo>
                <a:lnTo>
                  <a:pt x="119240" y="32397"/>
                </a:lnTo>
                <a:lnTo>
                  <a:pt x="119240" y="39585"/>
                </a:lnTo>
                <a:lnTo>
                  <a:pt x="117436" y="43180"/>
                </a:lnTo>
                <a:lnTo>
                  <a:pt x="121056" y="43180"/>
                </a:lnTo>
                <a:lnTo>
                  <a:pt x="131889" y="5422"/>
                </a:lnTo>
                <a:close/>
              </a:path>
              <a:path w="793114" h="158750">
                <a:moveTo>
                  <a:pt x="224028" y="131356"/>
                </a:moveTo>
                <a:lnTo>
                  <a:pt x="222211" y="127762"/>
                </a:lnTo>
                <a:lnTo>
                  <a:pt x="214287" y="137680"/>
                </a:lnTo>
                <a:lnTo>
                  <a:pt x="208889" y="143725"/>
                </a:lnTo>
                <a:lnTo>
                  <a:pt x="205181" y="146723"/>
                </a:lnTo>
                <a:lnTo>
                  <a:pt x="202323" y="147535"/>
                </a:lnTo>
                <a:lnTo>
                  <a:pt x="200520" y="147535"/>
                </a:lnTo>
                <a:lnTo>
                  <a:pt x="198716" y="143941"/>
                </a:lnTo>
                <a:lnTo>
                  <a:pt x="198716" y="142151"/>
                </a:lnTo>
                <a:lnTo>
                  <a:pt x="210693" y="98259"/>
                </a:lnTo>
                <a:lnTo>
                  <a:pt x="214083" y="85699"/>
                </a:lnTo>
                <a:lnTo>
                  <a:pt x="216115" y="76174"/>
                </a:lnTo>
                <a:lnTo>
                  <a:pt x="216801" y="70180"/>
                </a:lnTo>
                <a:lnTo>
                  <a:pt x="216801" y="66586"/>
                </a:lnTo>
                <a:lnTo>
                  <a:pt x="216801" y="61188"/>
                </a:lnTo>
                <a:lnTo>
                  <a:pt x="211378" y="53975"/>
                </a:lnTo>
                <a:lnTo>
                  <a:pt x="202323" y="53975"/>
                </a:lnTo>
                <a:lnTo>
                  <a:pt x="191096" y="57010"/>
                </a:lnTo>
                <a:lnTo>
                  <a:pt x="178841" y="66128"/>
                </a:lnTo>
                <a:lnTo>
                  <a:pt x="165239" y="81305"/>
                </a:lnTo>
                <a:lnTo>
                  <a:pt x="149948" y="102552"/>
                </a:lnTo>
                <a:lnTo>
                  <a:pt x="175133" y="7213"/>
                </a:lnTo>
                <a:lnTo>
                  <a:pt x="177038" y="0"/>
                </a:lnTo>
                <a:lnTo>
                  <a:pt x="167081" y="1358"/>
                </a:lnTo>
                <a:lnTo>
                  <a:pt x="140919" y="5422"/>
                </a:lnTo>
                <a:lnTo>
                  <a:pt x="140919" y="9017"/>
                </a:lnTo>
                <a:lnTo>
                  <a:pt x="146342" y="9017"/>
                </a:lnTo>
                <a:lnTo>
                  <a:pt x="149948" y="7213"/>
                </a:lnTo>
                <a:lnTo>
                  <a:pt x="155371" y="10820"/>
                </a:lnTo>
                <a:lnTo>
                  <a:pt x="155371" y="23406"/>
                </a:lnTo>
                <a:lnTo>
                  <a:pt x="151752" y="30594"/>
                </a:lnTo>
                <a:lnTo>
                  <a:pt x="151752" y="34188"/>
                </a:lnTo>
                <a:lnTo>
                  <a:pt x="149948" y="37795"/>
                </a:lnTo>
                <a:lnTo>
                  <a:pt x="119240" y="154736"/>
                </a:lnTo>
                <a:lnTo>
                  <a:pt x="135496" y="154736"/>
                </a:lnTo>
                <a:lnTo>
                  <a:pt x="142189" y="133362"/>
                </a:lnTo>
                <a:lnTo>
                  <a:pt x="147015" y="118745"/>
                </a:lnTo>
                <a:lnTo>
                  <a:pt x="151498" y="108178"/>
                </a:lnTo>
                <a:lnTo>
                  <a:pt x="154965" y="102552"/>
                </a:lnTo>
                <a:lnTo>
                  <a:pt x="157175" y="98958"/>
                </a:lnTo>
                <a:lnTo>
                  <a:pt x="167132" y="86309"/>
                </a:lnTo>
                <a:lnTo>
                  <a:pt x="177266" y="76034"/>
                </a:lnTo>
                <a:lnTo>
                  <a:pt x="186385" y="69113"/>
                </a:lnTo>
                <a:lnTo>
                  <a:pt x="193294" y="66586"/>
                </a:lnTo>
                <a:lnTo>
                  <a:pt x="196913" y="66586"/>
                </a:lnTo>
                <a:lnTo>
                  <a:pt x="200520" y="68389"/>
                </a:lnTo>
                <a:lnTo>
                  <a:pt x="200520" y="71983"/>
                </a:lnTo>
                <a:lnTo>
                  <a:pt x="198716" y="75577"/>
                </a:lnTo>
                <a:lnTo>
                  <a:pt x="198716" y="79171"/>
                </a:lnTo>
                <a:lnTo>
                  <a:pt x="186067" y="125958"/>
                </a:lnTo>
                <a:lnTo>
                  <a:pt x="182435" y="138658"/>
                </a:lnTo>
                <a:lnTo>
                  <a:pt x="180657" y="145745"/>
                </a:lnTo>
                <a:lnTo>
                  <a:pt x="180657" y="152933"/>
                </a:lnTo>
                <a:lnTo>
                  <a:pt x="184264" y="156527"/>
                </a:lnTo>
                <a:lnTo>
                  <a:pt x="191490" y="156527"/>
                </a:lnTo>
                <a:lnTo>
                  <a:pt x="199364" y="155384"/>
                </a:lnTo>
                <a:lnTo>
                  <a:pt x="207073" y="151358"/>
                </a:lnTo>
                <a:lnTo>
                  <a:pt x="211061" y="147535"/>
                </a:lnTo>
                <a:lnTo>
                  <a:pt x="215125" y="143637"/>
                </a:lnTo>
                <a:lnTo>
                  <a:pt x="224028" y="131356"/>
                </a:lnTo>
                <a:close/>
              </a:path>
              <a:path w="793114" h="158750">
                <a:moveTo>
                  <a:pt x="325183" y="61188"/>
                </a:moveTo>
                <a:lnTo>
                  <a:pt x="323367" y="59372"/>
                </a:lnTo>
                <a:lnTo>
                  <a:pt x="317957" y="53975"/>
                </a:lnTo>
                <a:lnTo>
                  <a:pt x="308927" y="53975"/>
                </a:lnTo>
                <a:lnTo>
                  <a:pt x="308927" y="62992"/>
                </a:lnTo>
                <a:lnTo>
                  <a:pt x="308927" y="68389"/>
                </a:lnTo>
                <a:lnTo>
                  <a:pt x="283171" y="100533"/>
                </a:lnTo>
                <a:lnTo>
                  <a:pt x="260146" y="107950"/>
                </a:lnTo>
                <a:lnTo>
                  <a:pt x="265671" y="96939"/>
                </a:lnTo>
                <a:lnTo>
                  <a:pt x="272478" y="82905"/>
                </a:lnTo>
                <a:lnTo>
                  <a:pt x="281597" y="70853"/>
                </a:lnTo>
                <a:lnTo>
                  <a:pt x="291719" y="62496"/>
                </a:lnTo>
                <a:lnTo>
                  <a:pt x="301688" y="59372"/>
                </a:lnTo>
                <a:lnTo>
                  <a:pt x="307124" y="59372"/>
                </a:lnTo>
                <a:lnTo>
                  <a:pt x="308927" y="62992"/>
                </a:lnTo>
                <a:lnTo>
                  <a:pt x="308927" y="53975"/>
                </a:lnTo>
                <a:lnTo>
                  <a:pt x="307124" y="53975"/>
                </a:lnTo>
                <a:lnTo>
                  <a:pt x="281635" y="60413"/>
                </a:lnTo>
                <a:lnTo>
                  <a:pt x="259016" y="77139"/>
                </a:lnTo>
                <a:lnTo>
                  <a:pt x="242849" y="100291"/>
                </a:lnTo>
                <a:lnTo>
                  <a:pt x="236664" y="125958"/>
                </a:lnTo>
                <a:lnTo>
                  <a:pt x="238925" y="139369"/>
                </a:lnTo>
                <a:lnTo>
                  <a:pt x="245249" y="149567"/>
                </a:lnTo>
                <a:lnTo>
                  <a:pt x="254952" y="156057"/>
                </a:lnTo>
                <a:lnTo>
                  <a:pt x="267373" y="158330"/>
                </a:lnTo>
                <a:lnTo>
                  <a:pt x="279781" y="156679"/>
                </a:lnTo>
                <a:lnTo>
                  <a:pt x="292201" y="151815"/>
                </a:lnTo>
                <a:lnTo>
                  <a:pt x="298564" y="147535"/>
                </a:lnTo>
                <a:lnTo>
                  <a:pt x="303949" y="143916"/>
                </a:lnTo>
                <a:lnTo>
                  <a:pt x="314350" y="133159"/>
                </a:lnTo>
                <a:lnTo>
                  <a:pt x="312547" y="129552"/>
                </a:lnTo>
                <a:lnTo>
                  <a:pt x="301840" y="138442"/>
                </a:lnTo>
                <a:lnTo>
                  <a:pt x="293331" y="143941"/>
                </a:lnTo>
                <a:lnTo>
                  <a:pt x="285851" y="146761"/>
                </a:lnTo>
                <a:lnTo>
                  <a:pt x="278206" y="147535"/>
                </a:lnTo>
                <a:lnTo>
                  <a:pt x="269481" y="145973"/>
                </a:lnTo>
                <a:lnTo>
                  <a:pt x="262623" y="141693"/>
                </a:lnTo>
                <a:lnTo>
                  <a:pt x="258140" y="135407"/>
                </a:lnTo>
                <a:lnTo>
                  <a:pt x="256527" y="127762"/>
                </a:lnTo>
                <a:lnTo>
                  <a:pt x="256527" y="124167"/>
                </a:lnTo>
                <a:lnTo>
                  <a:pt x="258343" y="120535"/>
                </a:lnTo>
                <a:lnTo>
                  <a:pt x="260146" y="113347"/>
                </a:lnTo>
                <a:lnTo>
                  <a:pt x="265557" y="111544"/>
                </a:lnTo>
                <a:lnTo>
                  <a:pt x="282028" y="107950"/>
                </a:lnTo>
                <a:lnTo>
                  <a:pt x="289356" y="106349"/>
                </a:lnTo>
                <a:lnTo>
                  <a:pt x="308241" y="96939"/>
                </a:lnTo>
                <a:lnTo>
                  <a:pt x="320700" y="84493"/>
                </a:lnTo>
                <a:lnTo>
                  <a:pt x="325183" y="70180"/>
                </a:lnTo>
                <a:lnTo>
                  <a:pt x="325183" y="61188"/>
                </a:lnTo>
                <a:close/>
              </a:path>
              <a:path w="793114" h="158750">
                <a:moveTo>
                  <a:pt x="438988" y="86372"/>
                </a:moveTo>
                <a:lnTo>
                  <a:pt x="436702" y="73723"/>
                </a:lnTo>
                <a:lnTo>
                  <a:pt x="430187" y="63423"/>
                </a:lnTo>
                <a:lnTo>
                  <a:pt x="424180" y="59372"/>
                </a:lnTo>
                <a:lnTo>
                  <a:pt x="420928" y="57188"/>
                </a:lnTo>
                <a:lnTo>
                  <a:pt x="420928" y="80975"/>
                </a:lnTo>
                <a:lnTo>
                  <a:pt x="419633" y="94208"/>
                </a:lnTo>
                <a:lnTo>
                  <a:pt x="402869" y="134950"/>
                </a:lnTo>
                <a:lnTo>
                  <a:pt x="375754" y="152933"/>
                </a:lnTo>
                <a:lnTo>
                  <a:pt x="368363" y="151358"/>
                </a:lnTo>
                <a:lnTo>
                  <a:pt x="362661" y="147091"/>
                </a:lnTo>
                <a:lnTo>
                  <a:pt x="358990" y="140792"/>
                </a:lnTo>
                <a:lnTo>
                  <a:pt x="357695" y="133159"/>
                </a:lnTo>
                <a:lnTo>
                  <a:pt x="358990" y="119405"/>
                </a:lnTo>
                <a:lnTo>
                  <a:pt x="375754" y="79171"/>
                </a:lnTo>
                <a:lnTo>
                  <a:pt x="404672" y="59372"/>
                </a:lnTo>
                <a:lnTo>
                  <a:pt x="411022" y="60972"/>
                </a:lnTo>
                <a:lnTo>
                  <a:pt x="416191" y="65455"/>
                </a:lnTo>
                <a:lnTo>
                  <a:pt x="419658" y="72288"/>
                </a:lnTo>
                <a:lnTo>
                  <a:pt x="420928" y="80975"/>
                </a:lnTo>
                <a:lnTo>
                  <a:pt x="420928" y="57188"/>
                </a:lnTo>
                <a:lnTo>
                  <a:pt x="419950" y="56515"/>
                </a:lnTo>
                <a:lnTo>
                  <a:pt x="406488" y="53975"/>
                </a:lnTo>
                <a:lnTo>
                  <a:pt x="381266" y="60159"/>
                </a:lnTo>
                <a:lnTo>
                  <a:pt x="359283" y="76466"/>
                </a:lnTo>
                <a:lnTo>
                  <a:pt x="343725" y="99529"/>
                </a:lnTo>
                <a:lnTo>
                  <a:pt x="337832" y="125958"/>
                </a:lnTo>
                <a:lnTo>
                  <a:pt x="340398" y="139369"/>
                </a:lnTo>
                <a:lnTo>
                  <a:pt x="347535" y="149567"/>
                </a:lnTo>
                <a:lnTo>
                  <a:pt x="358406" y="156057"/>
                </a:lnTo>
                <a:lnTo>
                  <a:pt x="372148" y="158330"/>
                </a:lnTo>
                <a:lnTo>
                  <a:pt x="383235" y="157010"/>
                </a:lnTo>
                <a:lnTo>
                  <a:pt x="394512" y="153162"/>
                </a:lnTo>
                <a:lnTo>
                  <a:pt x="394906" y="152933"/>
                </a:lnTo>
                <a:lnTo>
                  <a:pt x="405434" y="146951"/>
                </a:lnTo>
                <a:lnTo>
                  <a:pt x="415518" y="138544"/>
                </a:lnTo>
                <a:lnTo>
                  <a:pt x="425272" y="126098"/>
                </a:lnTo>
                <a:lnTo>
                  <a:pt x="432676" y="113131"/>
                </a:lnTo>
                <a:lnTo>
                  <a:pt x="437362" y="99834"/>
                </a:lnTo>
                <a:lnTo>
                  <a:pt x="438988" y="86372"/>
                </a:lnTo>
                <a:close/>
              </a:path>
              <a:path w="793114" h="158750">
                <a:moveTo>
                  <a:pt x="541959" y="59372"/>
                </a:moveTo>
                <a:lnTo>
                  <a:pt x="538353" y="53975"/>
                </a:lnTo>
                <a:lnTo>
                  <a:pt x="525703" y="53975"/>
                </a:lnTo>
                <a:lnTo>
                  <a:pt x="495007" y="88811"/>
                </a:lnTo>
                <a:lnTo>
                  <a:pt x="491363" y="97167"/>
                </a:lnTo>
                <a:lnTo>
                  <a:pt x="487756" y="104355"/>
                </a:lnTo>
                <a:lnTo>
                  <a:pt x="498538" y="62992"/>
                </a:lnTo>
                <a:lnTo>
                  <a:pt x="500341" y="56108"/>
                </a:lnTo>
                <a:lnTo>
                  <a:pt x="500418" y="53975"/>
                </a:lnTo>
                <a:lnTo>
                  <a:pt x="481660" y="57581"/>
                </a:lnTo>
                <a:lnTo>
                  <a:pt x="474243" y="59042"/>
                </a:lnTo>
                <a:lnTo>
                  <a:pt x="464273" y="61188"/>
                </a:lnTo>
                <a:lnTo>
                  <a:pt x="464273" y="64795"/>
                </a:lnTo>
                <a:lnTo>
                  <a:pt x="469696" y="62992"/>
                </a:lnTo>
                <a:lnTo>
                  <a:pt x="476923" y="62992"/>
                </a:lnTo>
                <a:lnTo>
                  <a:pt x="480529" y="66586"/>
                </a:lnTo>
                <a:lnTo>
                  <a:pt x="480529" y="73787"/>
                </a:lnTo>
                <a:lnTo>
                  <a:pt x="476923" y="88176"/>
                </a:lnTo>
                <a:lnTo>
                  <a:pt x="457047" y="154736"/>
                </a:lnTo>
                <a:lnTo>
                  <a:pt x="475119" y="154736"/>
                </a:lnTo>
                <a:lnTo>
                  <a:pt x="483158" y="130949"/>
                </a:lnTo>
                <a:lnTo>
                  <a:pt x="489343" y="114249"/>
                </a:lnTo>
                <a:lnTo>
                  <a:pt x="493915" y="104355"/>
                </a:lnTo>
                <a:lnTo>
                  <a:pt x="495185" y="101600"/>
                </a:lnTo>
                <a:lnTo>
                  <a:pt x="507339" y="81572"/>
                </a:lnTo>
                <a:lnTo>
                  <a:pt x="511937" y="75361"/>
                </a:lnTo>
                <a:lnTo>
                  <a:pt x="516204" y="71501"/>
                </a:lnTo>
                <a:lnTo>
                  <a:pt x="520293" y="70180"/>
                </a:lnTo>
                <a:lnTo>
                  <a:pt x="522097" y="70180"/>
                </a:lnTo>
                <a:lnTo>
                  <a:pt x="523900" y="71983"/>
                </a:lnTo>
                <a:lnTo>
                  <a:pt x="525703" y="77381"/>
                </a:lnTo>
                <a:lnTo>
                  <a:pt x="538353" y="77381"/>
                </a:lnTo>
                <a:lnTo>
                  <a:pt x="541959" y="73787"/>
                </a:lnTo>
                <a:lnTo>
                  <a:pt x="541959" y="70180"/>
                </a:lnTo>
                <a:lnTo>
                  <a:pt x="541959" y="59372"/>
                </a:lnTo>
                <a:close/>
              </a:path>
              <a:path w="793114" h="158750">
                <a:moveTo>
                  <a:pt x="623265" y="61188"/>
                </a:moveTo>
                <a:lnTo>
                  <a:pt x="621436" y="59372"/>
                </a:lnTo>
                <a:lnTo>
                  <a:pt x="616038" y="53975"/>
                </a:lnTo>
                <a:lnTo>
                  <a:pt x="608812" y="53975"/>
                </a:lnTo>
                <a:lnTo>
                  <a:pt x="608812" y="62992"/>
                </a:lnTo>
                <a:lnTo>
                  <a:pt x="608812" y="68389"/>
                </a:lnTo>
                <a:lnTo>
                  <a:pt x="607847" y="74066"/>
                </a:lnTo>
                <a:lnTo>
                  <a:pt x="573036" y="104165"/>
                </a:lnTo>
                <a:lnTo>
                  <a:pt x="560019" y="107950"/>
                </a:lnTo>
                <a:lnTo>
                  <a:pt x="563638" y="97167"/>
                </a:lnTo>
                <a:lnTo>
                  <a:pt x="570801" y="82905"/>
                </a:lnTo>
                <a:lnTo>
                  <a:pt x="580339" y="70853"/>
                </a:lnTo>
                <a:lnTo>
                  <a:pt x="590562" y="62496"/>
                </a:lnTo>
                <a:lnTo>
                  <a:pt x="599782" y="59372"/>
                </a:lnTo>
                <a:lnTo>
                  <a:pt x="605205" y="59372"/>
                </a:lnTo>
                <a:lnTo>
                  <a:pt x="608812" y="62992"/>
                </a:lnTo>
                <a:lnTo>
                  <a:pt x="608812" y="53975"/>
                </a:lnTo>
                <a:lnTo>
                  <a:pt x="605205" y="53975"/>
                </a:lnTo>
                <a:lnTo>
                  <a:pt x="580745" y="60413"/>
                </a:lnTo>
                <a:lnTo>
                  <a:pt x="558673" y="77139"/>
                </a:lnTo>
                <a:lnTo>
                  <a:pt x="542696" y="100291"/>
                </a:lnTo>
                <a:lnTo>
                  <a:pt x="536549" y="125958"/>
                </a:lnTo>
                <a:lnTo>
                  <a:pt x="538797" y="139369"/>
                </a:lnTo>
                <a:lnTo>
                  <a:pt x="545122" y="149567"/>
                </a:lnTo>
                <a:lnTo>
                  <a:pt x="554837" y="156057"/>
                </a:lnTo>
                <a:lnTo>
                  <a:pt x="567245" y="158330"/>
                </a:lnTo>
                <a:lnTo>
                  <a:pt x="579412" y="156679"/>
                </a:lnTo>
                <a:lnTo>
                  <a:pt x="591413" y="151815"/>
                </a:lnTo>
                <a:lnTo>
                  <a:pt x="597725" y="147535"/>
                </a:lnTo>
                <a:lnTo>
                  <a:pt x="603084" y="143916"/>
                </a:lnTo>
                <a:lnTo>
                  <a:pt x="614235" y="133159"/>
                </a:lnTo>
                <a:lnTo>
                  <a:pt x="610616" y="129552"/>
                </a:lnTo>
                <a:lnTo>
                  <a:pt x="599948" y="138442"/>
                </a:lnTo>
                <a:lnTo>
                  <a:pt x="591642" y="143941"/>
                </a:lnTo>
                <a:lnTo>
                  <a:pt x="584695" y="146761"/>
                </a:lnTo>
                <a:lnTo>
                  <a:pt x="578078" y="147535"/>
                </a:lnTo>
                <a:lnTo>
                  <a:pt x="568604" y="145973"/>
                </a:lnTo>
                <a:lnTo>
                  <a:pt x="561835" y="141693"/>
                </a:lnTo>
                <a:lnTo>
                  <a:pt x="557771" y="135407"/>
                </a:lnTo>
                <a:lnTo>
                  <a:pt x="556412" y="127762"/>
                </a:lnTo>
                <a:lnTo>
                  <a:pt x="556412" y="120535"/>
                </a:lnTo>
                <a:lnTo>
                  <a:pt x="558215" y="113347"/>
                </a:lnTo>
                <a:lnTo>
                  <a:pt x="565442" y="111544"/>
                </a:lnTo>
                <a:lnTo>
                  <a:pt x="581710" y="107950"/>
                </a:lnTo>
                <a:lnTo>
                  <a:pt x="588962" y="106349"/>
                </a:lnTo>
                <a:lnTo>
                  <a:pt x="607225" y="96939"/>
                </a:lnTo>
                <a:lnTo>
                  <a:pt x="619061" y="84493"/>
                </a:lnTo>
                <a:lnTo>
                  <a:pt x="623265" y="70180"/>
                </a:lnTo>
                <a:lnTo>
                  <a:pt x="623265" y="61188"/>
                </a:lnTo>
                <a:close/>
              </a:path>
              <a:path w="793114" h="158750">
                <a:moveTo>
                  <a:pt x="793076" y="131356"/>
                </a:moveTo>
                <a:lnTo>
                  <a:pt x="789470" y="127762"/>
                </a:lnTo>
                <a:lnTo>
                  <a:pt x="787666" y="131356"/>
                </a:lnTo>
                <a:lnTo>
                  <a:pt x="784021" y="134950"/>
                </a:lnTo>
                <a:lnTo>
                  <a:pt x="778611" y="142151"/>
                </a:lnTo>
                <a:lnTo>
                  <a:pt x="773188" y="147535"/>
                </a:lnTo>
                <a:lnTo>
                  <a:pt x="767765" y="147535"/>
                </a:lnTo>
                <a:lnTo>
                  <a:pt x="767765" y="138544"/>
                </a:lnTo>
                <a:lnTo>
                  <a:pt x="769581" y="133159"/>
                </a:lnTo>
                <a:lnTo>
                  <a:pt x="784021" y="75577"/>
                </a:lnTo>
                <a:lnTo>
                  <a:pt x="785850" y="73787"/>
                </a:lnTo>
                <a:lnTo>
                  <a:pt x="785850" y="61188"/>
                </a:lnTo>
                <a:lnTo>
                  <a:pt x="780415" y="53975"/>
                </a:lnTo>
                <a:lnTo>
                  <a:pt x="767765" y="53975"/>
                </a:lnTo>
                <a:lnTo>
                  <a:pt x="731786" y="86207"/>
                </a:lnTo>
                <a:lnTo>
                  <a:pt x="720813" y="102552"/>
                </a:lnTo>
                <a:lnTo>
                  <a:pt x="724509" y="90893"/>
                </a:lnTo>
                <a:lnTo>
                  <a:pt x="727354" y="80746"/>
                </a:lnTo>
                <a:lnTo>
                  <a:pt x="729195" y="72974"/>
                </a:lnTo>
                <a:lnTo>
                  <a:pt x="729843" y="68389"/>
                </a:lnTo>
                <a:lnTo>
                  <a:pt x="729843" y="61188"/>
                </a:lnTo>
                <a:lnTo>
                  <a:pt x="724420" y="53975"/>
                </a:lnTo>
                <a:lnTo>
                  <a:pt x="717194" y="53975"/>
                </a:lnTo>
                <a:lnTo>
                  <a:pt x="705993" y="57010"/>
                </a:lnTo>
                <a:lnTo>
                  <a:pt x="693940" y="66128"/>
                </a:lnTo>
                <a:lnTo>
                  <a:pt x="680859" y="81305"/>
                </a:lnTo>
                <a:lnTo>
                  <a:pt x="666610" y="102552"/>
                </a:lnTo>
                <a:lnTo>
                  <a:pt x="679246" y="55778"/>
                </a:lnTo>
                <a:lnTo>
                  <a:pt x="679246" y="53975"/>
                </a:lnTo>
                <a:lnTo>
                  <a:pt x="670788" y="56108"/>
                </a:lnTo>
                <a:lnTo>
                  <a:pt x="641324" y="61188"/>
                </a:lnTo>
                <a:lnTo>
                  <a:pt x="641324" y="64795"/>
                </a:lnTo>
                <a:lnTo>
                  <a:pt x="653961" y="64795"/>
                </a:lnTo>
                <a:lnTo>
                  <a:pt x="655764" y="66586"/>
                </a:lnTo>
                <a:lnTo>
                  <a:pt x="655764" y="70180"/>
                </a:lnTo>
                <a:lnTo>
                  <a:pt x="655066" y="75044"/>
                </a:lnTo>
                <a:lnTo>
                  <a:pt x="652830" y="86144"/>
                </a:lnTo>
                <a:lnTo>
                  <a:pt x="648906" y="102311"/>
                </a:lnTo>
                <a:lnTo>
                  <a:pt x="636270" y="147904"/>
                </a:lnTo>
                <a:lnTo>
                  <a:pt x="634098" y="154736"/>
                </a:lnTo>
                <a:lnTo>
                  <a:pt x="652157" y="154736"/>
                </a:lnTo>
                <a:lnTo>
                  <a:pt x="664349" y="117398"/>
                </a:lnTo>
                <a:lnTo>
                  <a:pt x="693026" y="75361"/>
                </a:lnTo>
                <a:lnTo>
                  <a:pt x="708164" y="66586"/>
                </a:lnTo>
                <a:lnTo>
                  <a:pt x="711784" y="66586"/>
                </a:lnTo>
                <a:lnTo>
                  <a:pt x="711784" y="71983"/>
                </a:lnTo>
                <a:lnTo>
                  <a:pt x="710425" y="78333"/>
                </a:lnTo>
                <a:lnTo>
                  <a:pt x="699592" y="120040"/>
                </a:lnTo>
                <a:lnTo>
                  <a:pt x="690105" y="154736"/>
                </a:lnTo>
                <a:lnTo>
                  <a:pt x="708164" y="154736"/>
                </a:lnTo>
                <a:lnTo>
                  <a:pt x="719455" y="116497"/>
                </a:lnTo>
                <a:lnTo>
                  <a:pt x="741781" y="81762"/>
                </a:lnTo>
                <a:lnTo>
                  <a:pt x="762355" y="66586"/>
                </a:lnTo>
                <a:lnTo>
                  <a:pt x="765962" y="66586"/>
                </a:lnTo>
                <a:lnTo>
                  <a:pt x="767765" y="68389"/>
                </a:lnTo>
                <a:lnTo>
                  <a:pt x="767765" y="75577"/>
                </a:lnTo>
                <a:lnTo>
                  <a:pt x="765962" y="79171"/>
                </a:lnTo>
                <a:lnTo>
                  <a:pt x="753325" y="131356"/>
                </a:lnTo>
                <a:lnTo>
                  <a:pt x="749706" y="140347"/>
                </a:lnTo>
                <a:lnTo>
                  <a:pt x="749706" y="152933"/>
                </a:lnTo>
                <a:lnTo>
                  <a:pt x="753325" y="156540"/>
                </a:lnTo>
                <a:lnTo>
                  <a:pt x="758736" y="156540"/>
                </a:lnTo>
                <a:lnTo>
                  <a:pt x="766864" y="155155"/>
                </a:lnTo>
                <a:lnTo>
                  <a:pt x="774992" y="150914"/>
                </a:lnTo>
                <a:lnTo>
                  <a:pt x="783132" y="143637"/>
                </a:lnTo>
                <a:lnTo>
                  <a:pt x="791273" y="133159"/>
                </a:lnTo>
                <a:lnTo>
                  <a:pt x="793076" y="13135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object 4"/>
          <p:cNvPicPr/>
          <p:nvPr/>
        </p:nvPicPr>
        <p:blipFill>
          <a:blip r:embed="rId2" cstate="print"/>
          <a:stretch>
            <a:fillRect/>
          </a:stretch>
        </p:blipFill>
        <p:spPr>
          <a:xfrm>
            <a:off x="2835053" y="1679250"/>
            <a:ext cx="175236" cy="158332"/>
          </a:xfrm>
          <a:prstGeom prst="rect">
            <a:avLst/>
          </a:prstGeom>
        </p:spPr>
      </p:pic>
      <p:pic>
        <p:nvPicPr>
          <p:cNvPr id="5" name="object 5"/>
          <p:cNvPicPr/>
          <p:nvPr/>
        </p:nvPicPr>
        <p:blipFill>
          <a:blip r:embed="rId3" cstate="print"/>
          <a:stretch>
            <a:fillRect/>
          </a:stretch>
        </p:blipFill>
        <p:spPr>
          <a:xfrm>
            <a:off x="3145793" y="1679250"/>
            <a:ext cx="350449" cy="158332"/>
          </a:xfrm>
          <a:prstGeom prst="rect">
            <a:avLst/>
          </a:prstGeom>
        </p:spPr>
      </p:pic>
      <p:grpSp>
        <p:nvGrpSpPr>
          <p:cNvPr id="6" name="object 6"/>
          <p:cNvGrpSpPr/>
          <p:nvPr/>
        </p:nvGrpSpPr>
        <p:grpSpPr>
          <a:xfrm>
            <a:off x="3602825" y="1679250"/>
            <a:ext cx="431800" cy="158750"/>
            <a:chOff x="3602825" y="1679250"/>
            <a:chExt cx="431800" cy="158750"/>
          </a:xfrm>
        </p:grpSpPr>
        <p:pic>
          <p:nvPicPr>
            <p:cNvPr id="7" name="object 7"/>
            <p:cNvPicPr/>
            <p:nvPr/>
          </p:nvPicPr>
          <p:blipFill>
            <a:blip r:embed="rId4" cstate="print"/>
            <a:stretch>
              <a:fillRect/>
            </a:stretch>
          </p:blipFill>
          <p:spPr>
            <a:xfrm>
              <a:off x="3602825" y="1679250"/>
              <a:ext cx="343249" cy="158332"/>
            </a:xfrm>
            <a:prstGeom prst="rect">
              <a:avLst/>
            </a:prstGeom>
          </p:spPr>
        </p:pic>
        <p:pic>
          <p:nvPicPr>
            <p:cNvPr id="8" name="object 8"/>
            <p:cNvPicPr/>
            <p:nvPr/>
          </p:nvPicPr>
          <p:blipFill>
            <a:blip r:embed="rId5" cstate="print"/>
            <a:stretch>
              <a:fillRect/>
            </a:stretch>
          </p:blipFill>
          <p:spPr>
            <a:xfrm>
              <a:off x="3965942" y="1729630"/>
              <a:ext cx="68654" cy="107952"/>
            </a:xfrm>
            <a:prstGeom prst="rect">
              <a:avLst/>
            </a:prstGeom>
          </p:spPr>
        </p:pic>
      </p:grpSp>
      <p:pic>
        <p:nvPicPr>
          <p:cNvPr id="9" name="object 9"/>
          <p:cNvPicPr/>
          <p:nvPr/>
        </p:nvPicPr>
        <p:blipFill>
          <a:blip r:embed="rId6" cstate="print"/>
          <a:stretch>
            <a:fillRect/>
          </a:stretch>
        </p:blipFill>
        <p:spPr>
          <a:xfrm>
            <a:off x="4146573" y="1679250"/>
            <a:ext cx="196981" cy="158332"/>
          </a:xfrm>
          <a:prstGeom prst="rect">
            <a:avLst/>
          </a:prstGeom>
        </p:spPr>
      </p:pic>
      <p:sp>
        <p:nvSpPr>
          <p:cNvPr id="10" name="object 10"/>
          <p:cNvSpPr/>
          <p:nvPr/>
        </p:nvSpPr>
        <p:spPr>
          <a:xfrm>
            <a:off x="4431931" y="1679257"/>
            <a:ext cx="1174750" cy="158750"/>
          </a:xfrm>
          <a:custGeom>
            <a:avLst/>
            <a:gdLst/>
            <a:ahLst/>
            <a:cxnLst/>
            <a:rect l="l" t="t" r="r" b="b"/>
            <a:pathLst>
              <a:path w="1174750" h="158750">
                <a:moveTo>
                  <a:pt x="108597" y="151142"/>
                </a:moveTo>
                <a:lnTo>
                  <a:pt x="95834" y="151142"/>
                </a:lnTo>
                <a:lnTo>
                  <a:pt x="94145" y="147535"/>
                </a:lnTo>
                <a:lnTo>
                  <a:pt x="94145" y="84569"/>
                </a:lnTo>
                <a:lnTo>
                  <a:pt x="92163" y="70129"/>
                </a:lnTo>
                <a:lnTo>
                  <a:pt x="86601" y="59385"/>
                </a:lnTo>
                <a:lnTo>
                  <a:pt x="78003" y="52692"/>
                </a:lnTo>
                <a:lnTo>
                  <a:pt x="66941" y="50380"/>
                </a:lnTo>
                <a:lnTo>
                  <a:pt x="59321" y="51168"/>
                </a:lnTo>
                <a:lnTo>
                  <a:pt x="52044" y="53975"/>
                </a:lnTo>
                <a:lnTo>
                  <a:pt x="44081" y="59499"/>
                </a:lnTo>
                <a:lnTo>
                  <a:pt x="34429" y="68389"/>
                </a:lnTo>
                <a:lnTo>
                  <a:pt x="34429" y="50380"/>
                </a:lnTo>
                <a:lnTo>
                  <a:pt x="32499" y="50380"/>
                </a:lnTo>
                <a:lnTo>
                  <a:pt x="23939" y="53073"/>
                </a:lnTo>
                <a:lnTo>
                  <a:pt x="8699" y="58483"/>
                </a:lnTo>
                <a:lnTo>
                  <a:pt x="0" y="61188"/>
                </a:lnTo>
                <a:lnTo>
                  <a:pt x="0" y="64795"/>
                </a:lnTo>
                <a:lnTo>
                  <a:pt x="1917" y="62992"/>
                </a:lnTo>
                <a:lnTo>
                  <a:pt x="12763" y="62992"/>
                </a:lnTo>
                <a:lnTo>
                  <a:pt x="14439" y="66586"/>
                </a:lnTo>
                <a:lnTo>
                  <a:pt x="14439" y="147535"/>
                </a:lnTo>
                <a:lnTo>
                  <a:pt x="12763" y="151142"/>
                </a:lnTo>
                <a:lnTo>
                  <a:pt x="0" y="151142"/>
                </a:lnTo>
                <a:lnTo>
                  <a:pt x="0" y="154736"/>
                </a:lnTo>
                <a:lnTo>
                  <a:pt x="48882" y="154736"/>
                </a:lnTo>
                <a:lnTo>
                  <a:pt x="48882" y="151142"/>
                </a:lnTo>
                <a:lnTo>
                  <a:pt x="38036" y="151142"/>
                </a:lnTo>
                <a:lnTo>
                  <a:pt x="34429" y="147535"/>
                </a:lnTo>
                <a:lnTo>
                  <a:pt x="34429" y="75577"/>
                </a:lnTo>
                <a:lnTo>
                  <a:pt x="41630" y="69062"/>
                </a:lnTo>
                <a:lnTo>
                  <a:pt x="47459" y="65239"/>
                </a:lnTo>
                <a:lnTo>
                  <a:pt x="52616" y="63436"/>
                </a:lnTo>
                <a:lnTo>
                  <a:pt x="57785" y="62992"/>
                </a:lnTo>
                <a:lnTo>
                  <a:pt x="64922" y="64338"/>
                </a:lnTo>
                <a:lnTo>
                  <a:pt x="70040" y="68389"/>
                </a:lnTo>
                <a:lnTo>
                  <a:pt x="73126" y="75133"/>
                </a:lnTo>
                <a:lnTo>
                  <a:pt x="74168" y="84569"/>
                </a:lnTo>
                <a:lnTo>
                  <a:pt x="74168" y="147535"/>
                </a:lnTo>
                <a:lnTo>
                  <a:pt x="72237" y="151142"/>
                </a:lnTo>
                <a:lnTo>
                  <a:pt x="59715" y="151142"/>
                </a:lnTo>
                <a:lnTo>
                  <a:pt x="59715" y="154736"/>
                </a:lnTo>
                <a:lnTo>
                  <a:pt x="108597" y="154736"/>
                </a:lnTo>
                <a:lnTo>
                  <a:pt x="108597" y="151142"/>
                </a:lnTo>
                <a:close/>
              </a:path>
              <a:path w="1174750" h="158750">
                <a:moveTo>
                  <a:pt x="220573" y="102552"/>
                </a:moveTo>
                <a:lnTo>
                  <a:pt x="216738" y="81508"/>
                </a:lnTo>
                <a:lnTo>
                  <a:pt x="206121" y="64998"/>
                </a:lnTo>
                <a:lnTo>
                  <a:pt x="198907" y="60159"/>
                </a:lnTo>
                <a:lnTo>
                  <a:pt x="198907" y="109753"/>
                </a:lnTo>
                <a:lnTo>
                  <a:pt x="196951" y="126847"/>
                </a:lnTo>
                <a:lnTo>
                  <a:pt x="191439" y="139890"/>
                </a:lnTo>
                <a:lnTo>
                  <a:pt x="182854" y="148221"/>
                </a:lnTo>
                <a:lnTo>
                  <a:pt x="171691" y="151142"/>
                </a:lnTo>
                <a:lnTo>
                  <a:pt x="165049" y="150152"/>
                </a:lnTo>
                <a:lnTo>
                  <a:pt x="141897" y="115608"/>
                </a:lnTo>
                <a:lnTo>
                  <a:pt x="139179" y="91770"/>
                </a:lnTo>
                <a:lnTo>
                  <a:pt x="141135" y="77038"/>
                </a:lnTo>
                <a:lnTo>
                  <a:pt x="146646" y="65671"/>
                </a:lnTo>
                <a:lnTo>
                  <a:pt x="155232" y="58369"/>
                </a:lnTo>
                <a:lnTo>
                  <a:pt x="166395" y="55778"/>
                </a:lnTo>
                <a:lnTo>
                  <a:pt x="179806" y="59905"/>
                </a:lnTo>
                <a:lnTo>
                  <a:pt x="190055" y="71297"/>
                </a:lnTo>
                <a:lnTo>
                  <a:pt x="196596" y="88417"/>
                </a:lnTo>
                <a:lnTo>
                  <a:pt x="198907" y="109753"/>
                </a:lnTo>
                <a:lnTo>
                  <a:pt x="198907" y="60159"/>
                </a:lnTo>
                <a:lnTo>
                  <a:pt x="192392" y="55778"/>
                </a:lnTo>
                <a:lnTo>
                  <a:pt x="190093" y="54229"/>
                </a:lnTo>
                <a:lnTo>
                  <a:pt x="170002" y="50380"/>
                </a:lnTo>
                <a:lnTo>
                  <a:pt x="149098" y="54267"/>
                </a:lnTo>
                <a:lnTo>
                  <a:pt x="133159" y="65227"/>
                </a:lnTo>
                <a:lnTo>
                  <a:pt x="122999" y="82270"/>
                </a:lnTo>
                <a:lnTo>
                  <a:pt x="119430" y="104355"/>
                </a:lnTo>
                <a:lnTo>
                  <a:pt x="122974" y="125691"/>
                </a:lnTo>
                <a:lnTo>
                  <a:pt x="132918" y="142824"/>
                </a:lnTo>
                <a:lnTo>
                  <a:pt x="148285" y="154203"/>
                </a:lnTo>
                <a:lnTo>
                  <a:pt x="168084" y="158330"/>
                </a:lnTo>
                <a:lnTo>
                  <a:pt x="188468" y="153924"/>
                </a:lnTo>
                <a:lnTo>
                  <a:pt x="192341" y="151142"/>
                </a:lnTo>
                <a:lnTo>
                  <a:pt x="205168" y="141922"/>
                </a:lnTo>
                <a:lnTo>
                  <a:pt x="216433" y="124180"/>
                </a:lnTo>
                <a:lnTo>
                  <a:pt x="220573" y="102552"/>
                </a:lnTo>
                <a:close/>
              </a:path>
              <a:path w="1174750" h="158750">
                <a:moveTo>
                  <a:pt x="337845" y="151142"/>
                </a:moveTo>
                <a:lnTo>
                  <a:pt x="327012" y="151142"/>
                </a:lnTo>
                <a:lnTo>
                  <a:pt x="325323" y="147535"/>
                </a:lnTo>
                <a:lnTo>
                  <a:pt x="325323" y="84569"/>
                </a:lnTo>
                <a:lnTo>
                  <a:pt x="323380" y="70129"/>
                </a:lnTo>
                <a:lnTo>
                  <a:pt x="317868" y="59385"/>
                </a:lnTo>
                <a:lnTo>
                  <a:pt x="309270" y="52692"/>
                </a:lnTo>
                <a:lnTo>
                  <a:pt x="298119" y="50380"/>
                </a:lnTo>
                <a:lnTo>
                  <a:pt x="290474" y="51168"/>
                </a:lnTo>
                <a:lnTo>
                  <a:pt x="283006" y="53975"/>
                </a:lnTo>
                <a:lnTo>
                  <a:pt x="274548" y="59499"/>
                </a:lnTo>
                <a:lnTo>
                  <a:pt x="263918" y="68389"/>
                </a:lnTo>
                <a:lnTo>
                  <a:pt x="263918" y="50380"/>
                </a:lnTo>
                <a:lnTo>
                  <a:pt x="262001" y="50380"/>
                </a:lnTo>
                <a:lnTo>
                  <a:pt x="239953" y="58483"/>
                </a:lnTo>
                <a:lnTo>
                  <a:pt x="231406" y="61188"/>
                </a:lnTo>
                <a:lnTo>
                  <a:pt x="231406" y="62992"/>
                </a:lnTo>
                <a:lnTo>
                  <a:pt x="243928" y="62992"/>
                </a:lnTo>
                <a:lnTo>
                  <a:pt x="245859" y="66586"/>
                </a:lnTo>
                <a:lnTo>
                  <a:pt x="245859" y="147535"/>
                </a:lnTo>
                <a:lnTo>
                  <a:pt x="242252" y="151142"/>
                </a:lnTo>
                <a:lnTo>
                  <a:pt x="231406" y="151142"/>
                </a:lnTo>
                <a:lnTo>
                  <a:pt x="231406" y="154736"/>
                </a:lnTo>
                <a:lnTo>
                  <a:pt x="280060" y="154736"/>
                </a:lnTo>
                <a:lnTo>
                  <a:pt x="280060" y="151142"/>
                </a:lnTo>
                <a:lnTo>
                  <a:pt x="267538" y="151142"/>
                </a:lnTo>
                <a:lnTo>
                  <a:pt x="265607" y="147535"/>
                </a:lnTo>
                <a:lnTo>
                  <a:pt x="265607" y="75577"/>
                </a:lnTo>
                <a:lnTo>
                  <a:pt x="272580" y="69062"/>
                </a:lnTo>
                <a:lnTo>
                  <a:pt x="278041" y="65239"/>
                </a:lnTo>
                <a:lnTo>
                  <a:pt x="283184" y="63436"/>
                </a:lnTo>
                <a:lnTo>
                  <a:pt x="289204" y="62992"/>
                </a:lnTo>
                <a:lnTo>
                  <a:pt x="296303" y="64338"/>
                </a:lnTo>
                <a:lnTo>
                  <a:pt x="301332" y="68389"/>
                </a:lnTo>
                <a:lnTo>
                  <a:pt x="304342" y="75133"/>
                </a:lnTo>
                <a:lnTo>
                  <a:pt x="305346" y="84569"/>
                </a:lnTo>
                <a:lnTo>
                  <a:pt x="305346" y="147535"/>
                </a:lnTo>
                <a:lnTo>
                  <a:pt x="301726" y="151142"/>
                </a:lnTo>
                <a:lnTo>
                  <a:pt x="290893" y="151142"/>
                </a:lnTo>
                <a:lnTo>
                  <a:pt x="290893" y="154736"/>
                </a:lnTo>
                <a:lnTo>
                  <a:pt x="337845" y="154736"/>
                </a:lnTo>
                <a:lnTo>
                  <a:pt x="337845" y="151142"/>
                </a:lnTo>
                <a:close/>
              </a:path>
              <a:path w="1174750" h="158750">
                <a:moveTo>
                  <a:pt x="408406" y="97167"/>
                </a:moveTo>
                <a:lnTo>
                  <a:pt x="350608" y="97167"/>
                </a:lnTo>
                <a:lnTo>
                  <a:pt x="350608" y="111544"/>
                </a:lnTo>
                <a:lnTo>
                  <a:pt x="408406" y="111544"/>
                </a:lnTo>
                <a:lnTo>
                  <a:pt x="408406" y="97167"/>
                </a:lnTo>
                <a:close/>
              </a:path>
              <a:path w="1174750" h="158750">
                <a:moveTo>
                  <a:pt x="596239" y="151142"/>
                </a:moveTo>
                <a:lnTo>
                  <a:pt x="583717" y="151142"/>
                </a:lnTo>
                <a:lnTo>
                  <a:pt x="581787" y="147535"/>
                </a:lnTo>
                <a:lnTo>
                  <a:pt x="581787" y="91770"/>
                </a:lnTo>
                <a:lnTo>
                  <a:pt x="580110" y="73914"/>
                </a:lnTo>
                <a:lnTo>
                  <a:pt x="575843" y="62992"/>
                </a:lnTo>
                <a:lnTo>
                  <a:pt x="575043" y="60960"/>
                </a:lnTo>
                <a:lnTo>
                  <a:pt x="566547" y="53047"/>
                </a:lnTo>
                <a:lnTo>
                  <a:pt x="554583" y="50380"/>
                </a:lnTo>
                <a:lnTo>
                  <a:pt x="545147" y="51447"/>
                </a:lnTo>
                <a:lnTo>
                  <a:pt x="535673" y="54876"/>
                </a:lnTo>
                <a:lnTo>
                  <a:pt x="526199" y="61010"/>
                </a:lnTo>
                <a:lnTo>
                  <a:pt x="516775" y="70180"/>
                </a:lnTo>
                <a:lnTo>
                  <a:pt x="514096" y="62992"/>
                </a:lnTo>
                <a:lnTo>
                  <a:pt x="493166" y="50380"/>
                </a:lnTo>
                <a:lnTo>
                  <a:pt x="485762" y="51168"/>
                </a:lnTo>
                <a:lnTo>
                  <a:pt x="478548" y="53975"/>
                </a:lnTo>
                <a:lnTo>
                  <a:pt x="469607" y="59499"/>
                </a:lnTo>
                <a:lnTo>
                  <a:pt x="457047" y="68389"/>
                </a:lnTo>
                <a:lnTo>
                  <a:pt x="457047" y="62992"/>
                </a:lnTo>
                <a:lnTo>
                  <a:pt x="457047" y="50380"/>
                </a:lnTo>
                <a:lnTo>
                  <a:pt x="455371" y="50380"/>
                </a:lnTo>
                <a:lnTo>
                  <a:pt x="447471" y="53073"/>
                </a:lnTo>
                <a:lnTo>
                  <a:pt x="439737" y="55778"/>
                </a:lnTo>
                <a:lnTo>
                  <a:pt x="431698" y="58483"/>
                </a:lnTo>
                <a:lnTo>
                  <a:pt x="422859" y="61188"/>
                </a:lnTo>
                <a:lnTo>
                  <a:pt x="422859" y="64795"/>
                </a:lnTo>
                <a:lnTo>
                  <a:pt x="426466" y="62992"/>
                </a:lnTo>
                <a:lnTo>
                  <a:pt x="437299" y="62992"/>
                </a:lnTo>
                <a:lnTo>
                  <a:pt x="438988" y="66586"/>
                </a:lnTo>
                <a:lnTo>
                  <a:pt x="438988" y="147535"/>
                </a:lnTo>
                <a:lnTo>
                  <a:pt x="435381" y="151142"/>
                </a:lnTo>
                <a:lnTo>
                  <a:pt x="422859" y="151142"/>
                </a:lnTo>
                <a:lnTo>
                  <a:pt x="422859" y="154736"/>
                </a:lnTo>
                <a:lnTo>
                  <a:pt x="473430" y="154736"/>
                </a:lnTo>
                <a:lnTo>
                  <a:pt x="473430" y="151142"/>
                </a:lnTo>
                <a:lnTo>
                  <a:pt x="460667" y="151142"/>
                </a:lnTo>
                <a:lnTo>
                  <a:pt x="458978" y="149339"/>
                </a:lnTo>
                <a:lnTo>
                  <a:pt x="458978" y="75577"/>
                </a:lnTo>
                <a:lnTo>
                  <a:pt x="460667" y="71983"/>
                </a:lnTo>
                <a:lnTo>
                  <a:pt x="466280" y="68389"/>
                </a:lnTo>
                <a:lnTo>
                  <a:pt x="466407" y="68300"/>
                </a:lnTo>
                <a:lnTo>
                  <a:pt x="472668" y="65468"/>
                </a:lnTo>
                <a:lnTo>
                  <a:pt x="479259" y="63639"/>
                </a:lnTo>
                <a:lnTo>
                  <a:pt x="485952" y="62992"/>
                </a:lnTo>
                <a:lnTo>
                  <a:pt x="492061" y="64363"/>
                </a:lnTo>
                <a:lnTo>
                  <a:pt x="496608" y="68618"/>
                </a:lnTo>
                <a:lnTo>
                  <a:pt x="499427" y="75895"/>
                </a:lnTo>
                <a:lnTo>
                  <a:pt x="500392" y="86372"/>
                </a:lnTo>
                <a:lnTo>
                  <a:pt x="500392" y="149339"/>
                </a:lnTo>
                <a:lnTo>
                  <a:pt x="498716" y="151142"/>
                </a:lnTo>
                <a:lnTo>
                  <a:pt x="484263" y="151142"/>
                </a:lnTo>
                <a:lnTo>
                  <a:pt x="484263" y="154736"/>
                </a:lnTo>
                <a:lnTo>
                  <a:pt x="536511" y="154736"/>
                </a:lnTo>
                <a:lnTo>
                  <a:pt x="536511" y="151142"/>
                </a:lnTo>
                <a:lnTo>
                  <a:pt x="522071" y="151142"/>
                </a:lnTo>
                <a:lnTo>
                  <a:pt x="520382" y="147535"/>
                </a:lnTo>
                <a:lnTo>
                  <a:pt x="520382" y="75577"/>
                </a:lnTo>
                <a:lnTo>
                  <a:pt x="524725" y="70180"/>
                </a:lnTo>
                <a:lnTo>
                  <a:pt x="525018" y="69824"/>
                </a:lnTo>
                <a:lnTo>
                  <a:pt x="530707" y="65913"/>
                </a:lnTo>
                <a:lnTo>
                  <a:pt x="537083" y="63690"/>
                </a:lnTo>
                <a:lnTo>
                  <a:pt x="543737" y="62992"/>
                </a:lnTo>
                <a:lnTo>
                  <a:pt x="552653" y="64122"/>
                </a:lnTo>
                <a:lnTo>
                  <a:pt x="558190" y="67932"/>
                </a:lnTo>
                <a:lnTo>
                  <a:pt x="561009" y="75133"/>
                </a:lnTo>
                <a:lnTo>
                  <a:pt x="561797" y="86372"/>
                </a:lnTo>
                <a:lnTo>
                  <a:pt x="561797" y="149339"/>
                </a:lnTo>
                <a:lnTo>
                  <a:pt x="560120" y="151142"/>
                </a:lnTo>
                <a:lnTo>
                  <a:pt x="547357" y="151142"/>
                </a:lnTo>
                <a:lnTo>
                  <a:pt x="547357" y="154736"/>
                </a:lnTo>
                <a:lnTo>
                  <a:pt x="596239" y="154736"/>
                </a:lnTo>
                <a:lnTo>
                  <a:pt x="596239" y="151142"/>
                </a:lnTo>
                <a:close/>
              </a:path>
              <a:path w="1174750" h="158750">
                <a:moveTo>
                  <a:pt x="695693" y="118745"/>
                </a:moveTo>
                <a:lnTo>
                  <a:pt x="692086" y="118745"/>
                </a:lnTo>
                <a:lnTo>
                  <a:pt x="683895" y="129235"/>
                </a:lnTo>
                <a:lnTo>
                  <a:pt x="675373" y="136525"/>
                </a:lnTo>
                <a:lnTo>
                  <a:pt x="666178" y="140766"/>
                </a:lnTo>
                <a:lnTo>
                  <a:pt x="655955" y="142151"/>
                </a:lnTo>
                <a:lnTo>
                  <a:pt x="647077" y="140830"/>
                </a:lnTo>
                <a:lnTo>
                  <a:pt x="622935" y="109080"/>
                </a:lnTo>
                <a:lnTo>
                  <a:pt x="621525" y="91770"/>
                </a:lnTo>
                <a:lnTo>
                  <a:pt x="692086" y="91770"/>
                </a:lnTo>
                <a:lnTo>
                  <a:pt x="690753" y="84569"/>
                </a:lnTo>
                <a:lnTo>
                  <a:pt x="668477" y="53873"/>
                </a:lnTo>
                <a:lnTo>
                  <a:pt x="668477" y="84569"/>
                </a:lnTo>
                <a:lnTo>
                  <a:pt x="621525" y="84569"/>
                </a:lnTo>
                <a:lnTo>
                  <a:pt x="623989" y="72771"/>
                </a:lnTo>
                <a:lnTo>
                  <a:pt x="628624" y="64325"/>
                </a:lnTo>
                <a:lnTo>
                  <a:pt x="635609" y="59258"/>
                </a:lnTo>
                <a:lnTo>
                  <a:pt x="645121" y="57569"/>
                </a:lnTo>
                <a:lnTo>
                  <a:pt x="654354" y="59004"/>
                </a:lnTo>
                <a:lnTo>
                  <a:pt x="660869" y="63652"/>
                </a:lnTo>
                <a:lnTo>
                  <a:pt x="665340" y="72009"/>
                </a:lnTo>
                <a:lnTo>
                  <a:pt x="668477" y="84569"/>
                </a:lnTo>
                <a:lnTo>
                  <a:pt x="668477" y="53873"/>
                </a:lnTo>
                <a:lnTo>
                  <a:pt x="661123" y="51333"/>
                </a:lnTo>
                <a:lnTo>
                  <a:pt x="652348" y="50380"/>
                </a:lnTo>
                <a:lnTo>
                  <a:pt x="644245" y="51079"/>
                </a:lnTo>
                <a:lnTo>
                  <a:pt x="608431" y="81203"/>
                </a:lnTo>
                <a:lnTo>
                  <a:pt x="603465" y="106159"/>
                </a:lnTo>
                <a:lnTo>
                  <a:pt x="606679" y="127977"/>
                </a:lnTo>
                <a:lnTo>
                  <a:pt x="615657" y="144386"/>
                </a:lnTo>
                <a:lnTo>
                  <a:pt x="629373" y="154736"/>
                </a:lnTo>
                <a:lnTo>
                  <a:pt x="646811" y="158330"/>
                </a:lnTo>
                <a:lnTo>
                  <a:pt x="662305" y="155689"/>
                </a:lnTo>
                <a:lnTo>
                  <a:pt x="675944" y="147993"/>
                </a:lnTo>
                <a:lnTo>
                  <a:pt x="681253" y="142151"/>
                </a:lnTo>
                <a:lnTo>
                  <a:pt x="687247" y="135559"/>
                </a:lnTo>
                <a:lnTo>
                  <a:pt x="695693" y="118745"/>
                </a:lnTo>
                <a:close/>
              </a:path>
              <a:path w="1174750" h="158750">
                <a:moveTo>
                  <a:pt x="877989" y="151142"/>
                </a:moveTo>
                <a:lnTo>
                  <a:pt x="865466" y="151142"/>
                </a:lnTo>
                <a:lnTo>
                  <a:pt x="863536" y="147535"/>
                </a:lnTo>
                <a:lnTo>
                  <a:pt x="863536" y="91770"/>
                </a:lnTo>
                <a:lnTo>
                  <a:pt x="861860" y="73914"/>
                </a:lnTo>
                <a:lnTo>
                  <a:pt x="857618" y="62992"/>
                </a:lnTo>
                <a:lnTo>
                  <a:pt x="856818" y="60960"/>
                </a:lnTo>
                <a:lnTo>
                  <a:pt x="848398" y="53047"/>
                </a:lnTo>
                <a:lnTo>
                  <a:pt x="836561" y="50380"/>
                </a:lnTo>
                <a:lnTo>
                  <a:pt x="826325" y="51447"/>
                </a:lnTo>
                <a:lnTo>
                  <a:pt x="816914" y="54876"/>
                </a:lnTo>
                <a:lnTo>
                  <a:pt x="807821" y="61010"/>
                </a:lnTo>
                <a:lnTo>
                  <a:pt x="798512" y="70180"/>
                </a:lnTo>
                <a:lnTo>
                  <a:pt x="795655" y="62992"/>
                </a:lnTo>
                <a:lnTo>
                  <a:pt x="775157" y="50380"/>
                </a:lnTo>
                <a:lnTo>
                  <a:pt x="767486" y="51168"/>
                </a:lnTo>
                <a:lnTo>
                  <a:pt x="759802" y="53975"/>
                </a:lnTo>
                <a:lnTo>
                  <a:pt x="750773" y="59499"/>
                </a:lnTo>
                <a:lnTo>
                  <a:pt x="739038" y="68389"/>
                </a:lnTo>
                <a:lnTo>
                  <a:pt x="739038" y="62992"/>
                </a:lnTo>
                <a:lnTo>
                  <a:pt x="739038" y="50380"/>
                </a:lnTo>
                <a:lnTo>
                  <a:pt x="737108" y="50380"/>
                </a:lnTo>
                <a:lnTo>
                  <a:pt x="729259" y="53073"/>
                </a:lnTo>
                <a:lnTo>
                  <a:pt x="721575" y="55778"/>
                </a:lnTo>
                <a:lnTo>
                  <a:pt x="713536" y="58483"/>
                </a:lnTo>
                <a:lnTo>
                  <a:pt x="704608" y="61188"/>
                </a:lnTo>
                <a:lnTo>
                  <a:pt x="704608" y="64795"/>
                </a:lnTo>
                <a:lnTo>
                  <a:pt x="708215" y="62992"/>
                </a:lnTo>
                <a:lnTo>
                  <a:pt x="719048" y="62992"/>
                </a:lnTo>
                <a:lnTo>
                  <a:pt x="720979" y="66586"/>
                </a:lnTo>
                <a:lnTo>
                  <a:pt x="720979" y="147535"/>
                </a:lnTo>
                <a:lnTo>
                  <a:pt x="717359" y="151142"/>
                </a:lnTo>
                <a:lnTo>
                  <a:pt x="704608" y="151142"/>
                </a:lnTo>
                <a:lnTo>
                  <a:pt x="704608" y="154736"/>
                </a:lnTo>
                <a:lnTo>
                  <a:pt x="755167" y="154736"/>
                </a:lnTo>
                <a:lnTo>
                  <a:pt x="755167" y="151142"/>
                </a:lnTo>
                <a:lnTo>
                  <a:pt x="742645" y="151142"/>
                </a:lnTo>
                <a:lnTo>
                  <a:pt x="739038" y="149339"/>
                </a:lnTo>
                <a:lnTo>
                  <a:pt x="739038" y="75577"/>
                </a:lnTo>
                <a:lnTo>
                  <a:pt x="740727" y="71983"/>
                </a:lnTo>
                <a:lnTo>
                  <a:pt x="742645" y="71983"/>
                </a:lnTo>
                <a:lnTo>
                  <a:pt x="747471" y="68389"/>
                </a:lnTo>
                <a:lnTo>
                  <a:pt x="749871" y="66586"/>
                </a:lnTo>
                <a:lnTo>
                  <a:pt x="758786" y="62992"/>
                </a:lnTo>
                <a:lnTo>
                  <a:pt x="766013" y="62992"/>
                </a:lnTo>
                <a:lnTo>
                  <a:pt x="773137" y="64363"/>
                </a:lnTo>
                <a:lnTo>
                  <a:pt x="778256" y="68618"/>
                </a:lnTo>
                <a:lnTo>
                  <a:pt x="781354" y="75895"/>
                </a:lnTo>
                <a:lnTo>
                  <a:pt x="782383" y="86372"/>
                </a:lnTo>
                <a:lnTo>
                  <a:pt x="782383" y="149339"/>
                </a:lnTo>
                <a:lnTo>
                  <a:pt x="778776" y="151142"/>
                </a:lnTo>
                <a:lnTo>
                  <a:pt x="766013" y="151142"/>
                </a:lnTo>
                <a:lnTo>
                  <a:pt x="766013" y="154736"/>
                </a:lnTo>
                <a:lnTo>
                  <a:pt x="818502" y="154736"/>
                </a:lnTo>
                <a:lnTo>
                  <a:pt x="818502" y="151142"/>
                </a:lnTo>
                <a:lnTo>
                  <a:pt x="809586" y="150355"/>
                </a:lnTo>
                <a:lnTo>
                  <a:pt x="804062" y="147535"/>
                </a:lnTo>
                <a:lnTo>
                  <a:pt x="801230" y="142036"/>
                </a:lnTo>
                <a:lnTo>
                  <a:pt x="800442" y="133159"/>
                </a:lnTo>
                <a:lnTo>
                  <a:pt x="800442" y="75577"/>
                </a:lnTo>
                <a:lnTo>
                  <a:pt x="825728" y="62992"/>
                </a:lnTo>
                <a:lnTo>
                  <a:pt x="834644" y="64122"/>
                </a:lnTo>
                <a:lnTo>
                  <a:pt x="840181" y="67932"/>
                </a:lnTo>
                <a:lnTo>
                  <a:pt x="843000" y="75133"/>
                </a:lnTo>
                <a:lnTo>
                  <a:pt x="843788" y="86372"/>
                </a:lnTo>
                <a:lnTo>
                  <a:pt x="843788" y="149339"/>
                </a:lnTo>
                <a:lnTo>
                  <a:pt x="841870" y="151142"/>
                </a:lnTo>
                <a:lnTo>
                  <a:pt x="827417" y="151142"/>
                </a:lnTo>
                <a:lnTo>
                  <a:pt x="827417" y="154736"/>
                </a:lnTo>
                <a:lnTo>
                  <a:pt x="877989" y="154736"/>
                </a:lnTo>
                <a:lnTo>
                  <a:pt x="877989" y="151142"/>
                </a:lnTo>
                <a:close/>
              </a:path>
              <a:path w="1174750" h="158750">
                <a:moveTo>
                  <a:pt x="988275" y="98958"/>
                </a:moveTo>
                <a:lnTo>
                  <a:pt x="985088" y="79984"/>
                </a:lnTo>
                <a:lnTo>
                  <a:pt x="976426" y="64795"/>
                </a:lnTo>
                <a:lnTo>
                  <a:pt x="976299" y="64554"/>
                </a:lnTo>
                <a:lnTo>
                  <a:pt x="966597" y="56946"/>
                </a:lnTo>
                <a:lnTo>
                  <a:pt x="966597" y="109753"/>
                </a:lnTo>
                <a:lnTo>
                  <a:pt x="964628" y="126847"/>
                </a:lnTo>
                <a:lnTo>
                  <a:pt x="958926" y="139890"/>
                </a:lnTo>
                <a:lnTo>
                  <a:pt x="949845" y="148221"/>
                </a:lnTo>
                <a:lnTo>
                  <a:pt x="937704" y="151142"/>
                </a:lnTo>
                <a:lnTo>
                  <a:pt x="924941" y="151142"/>
                </a:lnTo>
                <a:lnTo>
                  <a:pt x="916038" y="145745"/>
                </a:lnTo>
                <a:lnTo>
                  <a:pt x="916038" y="80975"/>
                </a:lnTo>
                <a:lnTo>
                  <a:pt x="937704" y="64795"/>
                </a:lnTo>
                <a:lnTo>
                  <a:pt x="949845" y="68021"/>
                </a:lnTo>
                <a:lnTo>
                  <a:pt x="958926" y="77152"/>
                </a:lnTo>
                <a:lnTo>
                  <a:pt x="964628" y="91351"/>
                </a:lnTo>
                <a:lnTo>
                  <a:pt x="966597" y="109753"/>
                </a:lnTo>
                <a:lnTo>
                  <a:pt x="966597" y="56946"/>
                </a:lnTo>
                <a:lnTo>
                  <a:pt x="963079" y="54178"/>
                </a:lnTo>
                <a:lnTo>
                  <a:pt x="946619" y="50380"/>
                </a:lnTo>
                <a:lnTo>
                  <a:pt x="936244" y="51701"/>
                </a:lnTo>
                <a:lnTo>
                  <a:pt x="927265" y="55549"/>
                </a:lnTo>
                <a:lnTo>
                  <a:pt x="920305" y="61772"/>
                </a:lnTo>
                <a:lnTo>
                  <a:pt x="916038" y="70180"/>
                </a:lnTo>
                <a:lnTo>
                  <a:pt x="916038" y="0"/>
                </a:lnTo>
                <a:lnTo>
                  <a:pt x="914107" y="0"/>
                </a:lnTo>
                <a:lnTo>
                  <a:pt x="907656" y="1638"/>
                </a:lnTo>
                <a:lnTo>
                  <a:pt x="901344" y="3619"/>
                </a:lnTo>
                <a:lnTo>
                  <a:pt x="894664" y="5588"/>
                </a:lnTo>
                <a:lnTo>
                  <a:pt x="887133" y="7213"/>
                </a:lnTo>
                <a:lnTo>
                  <a:pt x="879906" y="9017"/>
                </a:lnTo>
                <a:lnTo>
                  <a:pt x="879906" y="12611"/>
                </a:lnTo>
                <a:lnTo>
                  <a:pt x="894359" y="12611"/>
                </a:lnTo>
                <a:lnTo>
                  <a:pt x="896048" y="14414"/>
                </a:lnTo>
                <a:lnTo>
                  <a:pt x="896048" y="142151"/>
                </a:lnTo>
                <a:lnTo>
                  <a:pt x="899452" y="147713"/>
                </a:lnTo>
                <a:lnTo>
                  <a:pt x="908291" y="152933"/>
                </a:lnTo>
                <a:lnTo>
                  <a:pt x="920534" y="156819"/>
                </a:lnTo>
                <a:lnTo>
                  <a:pt x="934097" y="158330"/>
                </a:lnTo>
                <a:lnTo>
                  <a:pt x="955459" y="153860"/>
                </a:lnTo>
                <a:lnTo>
                  <a:pt x="959243" y="151142"/>
                </a:lnTo>
                <a:lnTo>
                  <a:pt x="972654" y="141465"/>
                </a:lnTo>
                <a:lnTo>
                  <a:pt x="984110" y="122656"/>
                </a:lnTo>
                <a:lnTo>
                  <a:pt x="988275" y="98958"/>
                </a:lnTo>
                <a:close/>
              </a:path>
              <a:path w="1174750" h="158750">
                <a:moveTo>
                  <a:pt x="1093025" y="118745"/>
                </a:moveTo>
                <a:lnTo>
                  <a:pt x="1089418" y="118745"/>
                </a:lnTo>
                <a:lnTo>
                  <a:pt x="1081227" y="129235"/>
                </a:lnTo>
                <a:lnTo>
                  <a:pt x="1072705" y="136525"/>
                </a:lnTo>
                <a:lnTo>
                  <a:pt x="1063510" y="140766"/>
                </a:lnTo>
                <a:lnTo>
                  <a:pt x="1053299" y="142151"/>
                </a:lnTo>
                <a:lnTo>
                  <a:pt x="1044143" y="140830"/>
                </a:lnTo>
                <a:lnTo>
                  <a:pt x="1018705" y="109080"/>
                </a:lnTo>
                <a:lnTo>
                  <a:pt x="1017168" y="91770"/>
                </a:lnTo>
                <a:lnTo>
                  <a:pt x="1087729" y="91770"/>
                </a:lnTo>
                <a:lnTo>
                  <a:pt x="1086624" y="84569"/>
                </a:lnTo>
                <a:lnTo>
                  <a:pt x="1064133" y="53517"/>
                </a:lnTo>
                <a:lnTo>
                  <a:pt x="1064133" y="84569"/>
                </a:lnTo>
                <a:lnTo>
                  <a:pt x="1017168" y="84569"/>
                </a:lnTo>
                <a:lnTo>
                  <a:pt x="1020610" y="72771"/>
                </a:lnTo>
                <a:lnTo>
                  <a:pt x="1025753" y="64325"/>
                </a:lnTo>
                <a:lnTo>
                  <a:pt x="1032916" y="59258"/>
                </a:lnTo>
                <a:lnTo>
                  <a:pt x="1042454" y="57569"/>
                </a:lnTo>
                <a:lnTo>
                  <a:pt x="1051699" y="59004"/>
                </a:lnTo>
                <a:lnTo>
                  <a:pt x="1058075" y="63652"/>
                </a:lnTo>
                <a:lnTo>
                  <a:pt x="1062062" y="72009"/>
                </a:lnTo>
                <a:lnTo>
                  <a:pt x="1064133" y="84569"/>
                </a:lnTo>
                <a:lnTo>
                  <a:pt x="1064133" y="53517"/>
                </a:lnTo>
                <a:lnTo>
                  <a:pt x="1057757" y="51333"/>
                </a:lnTo>
                <a:lnTo>
                  <a:pt x="1049680" y="50380"/>
                </a:lnTo>
                <a:lnTo>
                  <a:pt x="1040472" y="51079"/>
                </a:lnTo>
                <a:lnTo>
                  <a:pt x="1005547" y="81203"/>
                </a:lnTo>
                <a:lnTo>
                  <a:pt x="1000798" y="106159"/>
                </a:lnTo>
                <a:lnTo>
                  <a:pt x="1003782" y="127977"/>
                </a:lnTo>
                <a:lnTo>
                  <a:pt x="1012355" y="144386"/>
                </a:lnTo>
                <a:lnTo>
                  <a:pt x="1025994" y="154736"/>
                </a:lnTo>
                <a:lnTo>
                  <a:pt x="1044143" y="158330"/>
                </a:lnTo>
                <a:lnTo>
                  <a:pt x="1059497" y="155689"/>
                </a:lnTo>
                <a:lnTo>
                  <a:pt x="1072743" y="147993"/>
                </a:lnTo>
                <a:lnTo>
                  <a:pt x="1077988" y="142151"/>
                </a:lnTo>
                <a:lnTo>
                  <a:pt x="1083894" y="135559"/>
                </a:lnTo>
                <a:lnTo>
                  <a:pt x="1093025" y="118745"/>
                </a:lnTo>
                <a:close/>
              </a:path>
              <a:path w="1174750" h="158750">
                <a:moveTo>
                  <a:pt x="1174419" y="53975"/>
                </a:moveTo>
                <a:lnTo>
                  <a:pt x="1168882" y="50380"/>
                </a:lnTo>
                <a:lnTo>
                  <a:pt x="1161656" y="50380"/>
                </a:lnTo>
                <a:lnTo>
                  <a:pt x="1155204" y="51473"/>
                </a:lnTo>
                <a:lnTo>
                  <a:pt x="1148892" y="55105"/>
                </a:lnTo>
                <a:lnTo>
                  <a:pt x="1142225" y="61772"/>
                </a:lnTo>
                <a:lnTo>
                  <a:pt x="1134694" y="71983"/>
                </a:lnTo>
                <a:lnTo>
                  <a:pt x="1134694" y="50380"/>
                </a:lnTo>
                <a:lnTo>
                  <a:pt x="1132763" y="50380"/>
                </a:lnTo>
                <a:lnTo>
                  <a:pt x="1124165" y="53860"/>
                </a:lnTo>
                <a:lnTo>
                  <a:pt x="1098562" y="62992"/>
                </a:lnTo>
                <a:lnTo>
                  <a:pt x="1098562" y="66586"/>
                </a:lnTo>
                <a:lnTo>
                  <a:pt x="1102182" y="64795"/>
                </a:lnTo>
                <a:lnTo>
                  <a:pt x="1113015" y="64795"/>
                </a:lnTo>
                <a:lnTo>
                  <a:pt x="1114704" y="68389"/>
                </a:lnTo>
                <a:lnTo>
                  <a:pt x="1114704" y="147535"/>
                </a:lnTo>
                <a:lnTo>
                  <a:pt x="1113015" y="149339"/>
                </a:lnTo>
                <a:lnTo>
                  <a:pt x="1098562" y="151142"/>
                </a:lnTo>
                <a:lnTo>
                  <a:pt x="1098562" y="154736"/>
                </a:lnTo>
                <a:lnTo>
                  <a:pt x="1154430" y="154736"/>
                </a:lnTo>
                <a:lnTo>
                  <a:pt x="1154430" y="151142"/>
                </a:lnTo>
                <a:lnTo>
                  <a:pt x="1144536" y="150380"/>
                </a:lnTo>
                <a:lnTo>
                  <a:pt x="1138516" y="147764"/>
                </a:lnTo>
                <a:lnTo>
                  <a:pt x="1135507" y="142798"/>
                </a:lnTo>
                <a:lnTo>
                  <a:pt x="1134694" y="134950"/>
                </a:lnTo>
                <a:lnTo>
                  <a:pt x="1134694" y="75577"/>
                </a:lnTo>
                <a:lnTo>
                  <a:pt x="1143596" y="64795"/>
                </a:lnTo>
                <a:lnTo>
                  <a:pt x="1152753" y="64795"/>
                </a:lnTo>
                <a:lnTo>
                  <a:pt x="1159967" y="71983"/>
                </a:lnTo>
                <a:lnTo>
                  <a:pt x="1170813" y="71983"/>
                </a:lnTo>
                <a:lnTo>
                  <a:pt x="1174419" y="68389"/>
                </a:lnTo>
                <a:lnTo>
                  <a:pt x="1174419" y="53975"/>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5714720" y="1679257"/>
            <a:ext cx="659765" cy="205740"/>
          </a:xfrm>
          <a:custGeom>
            <a:avLst/>
            <a:gdLst/>
            <a:ahLst/>
            <a:cxnLst/>
            <a:rect l="l" t="t" r="r" b="b"/>
            <a:pathLst>
              <a:path w="659764" h="205739">
                <a:moveTo>
                  <a:pt x="66700" y="127762"/>
                </a:moveTo>
                <a:lnTo>
                  <a:pt x="23355" y="86372"/>
                </a:lnTo>
                <a:lnTo>
                  <a:pt x="16129" y="82778"/>
                </a:lnTo>
                <a:lnTo>
                  <a:pt x="14439" y="77381"/>
                </a:lnTo>
                <a:lnTo>
                  <a:pt x="14439" y="61188"/>
                </a:lnTo>
                <a:lnTo>
                  <a:pt x="21666" y="55778"/>
                </a:lnTo>
                <a:lnTo>
                  <a:pt x="30581" y="55778"/>
                </a:lnTo>
                <a:lnTo>
                  <a:pt x="39878" y="57213"/>
                </a:lnTo>
                <a:lnTo>
                  <a:pt x="46659" y="61861"/>
                </a:lnTo>
                <a:lnTo>
                  <a:pt x="51714" y="70205"/>
                </a:lnTo>
                <a:lnTo>
                  <a:pt x="55867" y="82778"/>
                </a:lnTo>
                <a:lnTo>
                  <a:pt x="59474" y="82778"/>
                </a:lnTo>
                <a:lnTo>
                  <a:pt x="59474" y="55778"/>
                </a:lnTo>
                <a:lnTo>
                  <a:pt x="59474" y="53975"/>
                </a:lnTo>
                <a:lnTo>
                  <a:pt x="59474" y="52171"/>
                </a:lnTo>
                <a:lnTo>
                  <a:pt x="55867" y="52171"/>
                </a:lnTo>
                <a:lnTo>
                  <a:pt x="54178" y="53975"/>
                </a:lnTo>
                <a:lnTo>
                  <a:pt x="46951" y="53975"/>
                </a:lnTo>
                <a:lnTo>
                  <a:pt x="41414" y="52171"/>
                </a:lnTo>
                <a:lnTo>
                  <a:pt x="36118" y="50380"/>
                </a:lnTo>
                <a:lnTo>
                  <a:pt x="30581" y="50380"/>
                </a:lnTo>
                <a:lnTo>
                  <a:pt x="18186" y="52603"/>
                </a:lnTo>
                <a:lnTo>
                  <a:pt x="8521" y="58712"/>
                </a:lnTo>
                <a:lnTo>
                  <a:pt x="2235" y="67856"/>
                </a:lnTo>
                <a:lnTo>
                  <a:pt x="0" y="79171"/>
                </a:lnTo>
                <a:lnTo>
                  <a:pt x="1435" y="88023"/>
                </a:lnTo>
                <a:lnTo>
                  <a:pt x="6083" y="96037"/>
                </a:lnTo>
                <a:lnTo>
                  <a:pt x="14427" y="103708"/>
                </a:lnTo>
                <a:lnTo>
                  <a:pt x="26962" y="111544"/>
                </a:lnTo>
                <a:lnTo>
                  <a:pt x="39725" y="118745"/>
                </a:lnTo>
                <a:lnTo>
                  <a:pt x="46951" y="124167"/>
                </a:lnTo>
                <a:lnTo>
                  <a:pt x="52247" y="129552"/>
                </a:lnTo>
                <a:lnTo>
                  <a:pt x="52247" y="136753"/>
                </a:lnTo>
                <a:lnTo>
                  <a:pt x="50685" y="143078"/>
                </a:lnTo>
                <a:lnTo>
                  <a:pt x="46443" y="148221"/>
                </a:lnTo>
                <a:lnTo>
                  <a:pt x="40157" y="151676"/>
                </a:lnTo>
                <a:lnTo>
                  <a:pt x="32512" y="152933"/>
                </a:lnTo>
                <a:lnTo>
                  <a:pt x="25285" y="152933"/>
                </a:lnTo>
                <a:lnTo>
                  <a:pt x="3606" y="120535"/>
                </a:lnTo>
                <a:lnTo>
                  <a:pt x="0" y="120535"/>
                </a:lnTo>
                <a:lnTo>
                  <a:pt x="0" y="156527"/>
                </a:lnTo>
                <a:lnTo>
                  <a:pt x="1676" y="156527"/>
                </a:lnTo>
                <a:lnTo>
                  <a:pt x="3606" y="154736"/>
                </a:lnTo>
                <a:lnTo>
                  <a:pt x="5295" y="152933"/>
                </a:lnTo>
                <a:lnTo>
                  <a:pt x="10833" y="152933"/>
                </a:lnTo>
                <a:lnTo>
                  <a:pt x="12522" y="154736"/>
                </a:lnTo>
                <a:lnTo>
                  <a:pt x="18059" y="154736"/>
                </a:lnTo>
                <a:lnTo>
                  <a:pt x="25285" y="156527"/>
                </a:lnTo>
                <a:lnTo>
                  <a:pt x="30581" y="158330"/>
                </a:lnTo>
                <a:lnTo>
                  <a:pt x="36118" y="158330"/>
                </a:lnTo>
                <a:lnTo>
                  <a:pt x="47701" y="155829"/>
                </a:lnTo>
                <a:lnTo>
                  <a:pt x="57454" y="149110"/>
                </a:lnTo>
                <a:lnTo>
                  <a:pt x="64185" y="139369"/>
                </a:lnTo>
                <a:lnTo>
                  <a:pt x="66700" y="127762"/>
                </a:lnTo>
                <a:close/>
              </a:path>
              <a:path w="659764" h="205739">
                <a:moveTo>
                  <a:pt x="171450" y="122364"/>
                </a:moveTo>
                <a:lnTo>
                  <a:pt x="167843" y="120535"/>
                </a:lnTo>
                <a:lnTo>
                  <a:pt x="160223" y="129717"/>
                </a:lnTo>
                <a:lnTo>
                  <a:pt x="152946" y="135851"/>
                </a:lnTo>
                <a:lnTo>
                  <a:pt x="144983" y="139280"/>
                </a:lnTo>
                <a:lnTo>
                  <a:pt x="135331" y="140347"/>
                </a:lnTo>
                <a:lnTo>
                  <a:pt x="121653" y="137147"/>
                </a:lnTo>
                <a:lnTo>
                  <a:pt x="110832" y="128206"/>
                </a:lnTo>
                <a:lnTo>
                  <a:pt x="103708" y="114541"/>
                </a:lnTo>
                <a:lnTo>
                  <a:pt x="101142" y="97167"/>
                </a:lnTo>
                <a:lnTo>
                  <a:pt x="103378" y="81114"/>
                </a:lnTo>
                <a:lnTo>
                  <a:pt x="109651" y="68605"/>
                </a:lnTo>
                <a:lnTo>
                  <a:pt x="119316" y="60477"/>
                </a:lnTo>
                <a:lnTo>
                  <a:pt x="131724" y="57569"/>
                </a:lnTo>
                <a:lnTo>
                  <a:pt x="140868" y="57569"/>
                </a:lnTo>
                <a:lnTo>
                  <a:pt x="142557" y="59372"/>
                </a:lnTo>
                <a:lnTo>
                  <a:pt x="146164" y="68389"/>
                </a:lnTo>
                <a:lnTo>
                  <a:pt x="146164" y="71983"/>
                </a:lnTo>
                <a:lnTo>
                  <a:pt x="148094" y="79171"/>
                </a:lnTo>
                <a:lnTo>
                  <a:pt x="153390" y="82778"/>
                </a:lnTo>
                <a:lnTo>
                  <a:pt x="164223" y="82778"/>
                </a:lnTo>
                <a:lnTo>
                  <a:pt x="167843" y="79171"/>
                </a:lnTo>
                <a:lnTo>
                  <a:pt x="167843" y="73787"/>
                </a:lnTo>
                <a:lnTo>
                  <a:pt x="165277" y="64820"/>
                </a:lnTo>
                <a:lnTo>
                  <a:pt x="158153" y="57365"/>
                </a:lnTo>
                <a:lnTo>
                  <a:pt x="147320" y="52260"/>
                </a:lnTo>
                <a:lnTo>
                  <a:pt x="133642" y="50380"/>
                </a:lnTo>
                <a:lnTo>
                  <a:pt x="125247" y="51079"/>
                </a:lnTo>
                <a:lnTo>
                  <a:pt x="88036" y="81876"/>
                </a:lnTo>
                <a:lnTo>
                  <a:pt x="83070" y="106159"/>
                </a:lnTo>
                <a:lnTo>
                  <a:pt x="86296" y="127215"/>
                </a:lnTo>
                <a:lnTo>
                  <a:pt x="95262" y="143713"/>
                </a:lnTo>
                <a:lnTo>
                  <a:pt x="108978" y="154482"/>
                </a:lnTo>
                <a:lnTo>
                  <a:pt x="126415" y="158330"/>
                </a:lnTo>
                <a:lnTo>
                  <a:pt x="134226" y="157657"/>
                </a:lnTo>
                <a:lnTo>
                  <a:pt x="171450" y="122364"/>
                </a:lnTo>
                <a:close/>
              </a:path>
              <a:path w="659764" h="205739">
                <a:moveTo>
                  <a:pt x="287286" y="102552"/>
                </a:moveTo>
                <a:lnTo>
                  <a:pt x="283438" y="81508"/>
                </a:lnTo>
                <a:lnTo>
                  <a:pt x="272808" y="64998"/>
                </a:lnTo>
                <a:lnTo>
                  <a:pt x="267296" y="61328"/>
                </a:lnTo>
                <a:lnTo>
                  <a:pt x="267296" y="109753"/>
                </a:lnTo>
                <a:lnTo>
                  <a:pt x="265341" y="126847"/>
                </a:lnTo>
                <a:lnTo>
                  <a:pt x="259829" y="139890"/>
                </a:lnTo>
                <a:lnTo>
                  <a:pt x="251244" y="148221"/>
                </a:lnTo>
                <a:lnTo>
                  <a:pt x="240080" y="151142"/>
                </a:lnTo>
                <a:lnTo>
                  <a:pt x="233426" y="150152"/>
                </a:lnTo>
                <a:lnTo>
                  <a:pt x="210070" y="115608"/>
                </a:lnTo>
                <a:lnTo>
                  <a:pt x="207568" y="91770"/>
                </a:lnTo>
                <a:lnTo>
                  <a:pt x="209524" y="77038"/>
                </a:lnTo>
                <a:lnTo>
                  <a:pt x="215036" y="65671"/>
                </a:lnTo>
                <a:lnTo>
                  <a:pt x="223621" y="58369"/>
                </a:lnTo>
                <a:lnTo>
                  <a:pt x="234784" y="55778"/>
                </a:lnTo>
                <a:lnTo>
                  <a:pt x="247484" y="59905"/>
                </a:lnTo>
                <a:lnTo>
                  <a:pt x="257810" y="71297"/>
                </a:lnTo>
                <a:lnTo>
                  <a:pt x="264756" y="88417"/>
                </a:lnTo>
                <a:lnTo>
                  <a:pt x="267296" y="109753"/>
                </a:lnTo>
                <a:lnTo>
                  <a:pt x="267296" y="61328"/>
                </a:lnTo>
                <a:lnTo>
                  <a:pt x="259003" y="55778"/>
                </a:lnTo>
                <a:lnTo>
                  <a:pt x="256705" y="54229"/>
                </a:lnTo>
                <a:lnTo>
                  <a:pt x="236474" y="50380"/>
                </a:lnTo>
                <a:lnTo>
                  <a:pt x="216382" y="54267"/>
                </a:lnTo>
                <a:lnTo>
                  <a:pt x="200355" y="65227"/>
                </a:lnTo>
                <a:lnTo>
                  <a:pt x="189738" y="82270"/>
                </a:lnTo>
                <a:lnTo>
                  <a:pt x="185902" y="104355"/>
                </a:lnTo>
                <a:lnTo>
                  <a:pt x="189738" y="125691"/>
                </a:lnTo>
                <a:lnTo>
                  <a:pt x="200355" y="142824"/>
                </a:lnTo>
                <a:lnTo>
                  <a:pt x="216382" y="154203"/>
                </a:lnTo>
                <a:lnTo>
                  <a:pt x="236474" y="158330"/>
                </a:lnTo>
                <a:lnTo>
                  <a:pt x="256705" y="153924"/>
                </a:lnTo>
                <a:lnTo>
                  <a:pt x="260438" y="151142"/>
                </a:lnTo>
                <a:lnTo>
                  <a:pt x="272808" y="141922"/>
                </a:lnTo>
                <a:lnTo>
                  <a:pt x="283438" y="124180"/>
                </a:lnTo>
                <a:lnTo>
                  <a:pt x="287286" y="102552"/>
                </a:lnTo>
                <a:close/>
              </a:path>
              <a:path w="659764" h="205739">
                <a:moveTo>
                  <a:pt x="372046" y="53975"/>
                </a:moveTo>
                <a:lnTo>
                  <a:pt x="366750" y="50380"/>
                </a:lnTo>
                <a:lnTo>
                  <a:pt x="359524" y="50380"/>
                </a:lnTo>
                <a:lnTo>
                  <a:pt x="352221" y="51473"/>
                </a:lnTo>
                <a:lnTo>
                  <a:pt x="345922" y="55105"/>
                </a:lnTo>
                <a:lnTo>
                  <a:pt x="339610" y="61772"/>
                </a:lnTo>
                <a:lnTo>
                  <a:pt x="332308" y="71983"/>
                </a:lnTo>
                <a:lnTo>
                  <a:pt x="332308" y="50380"/>
                </a:lnTo>
                <a:lnTo>
                  <a:pt x="330631" y="50380"/>
                </a:lnTo>
                <a:lnTo>
                  <a:pt x="321894" y="53860"/>
                </a:lnTo>
                <a:lnTo>
                  <a:pt x="296189" y="62992"/>
                </a:lnTo>
                <a:lnTo>
                  <a:pt x="296189" y="66586"/>
                </a:lnTo>
                <a:lnTo>
                  <a:pt x="299808" y="64795"/>
                </a:lnTo>
                <a:lnTo>
                  <a:pt x="310642" y="64795"/>
                </a:lnTo>
                <a:lnTo>
                  <a:pt x="312572" y="68389"/>
                </a:lnTo>
                <a:lnTo>
                  <a:pt x="312572" y="147535"/>
                </a:lnTo>
                <a:lnTo>
                  <a:pt x="310642" y="149339"/>
                </a:lnTo>
                <a:lnTo>
                  <a:pt x="296189" y="151142"/>
                </a:lnTo>
                <a:lnTo>
                  <a:pt x="296189" y="154736"/>
                </a:lnTo>
                <a:lnTo>
                  <a:pt x="350380" y="154736"/>
                </a:lnTo>
                <a:lnTo>
                  <a:pt x="350380" y="151142"/>
                </a:lnTo>
                <a:lnTo>
                  <a:pt x="335927" y="151142"/>
                </a:lnTo>
                <a:lnTo>
                  <a:pt x="332308" y="147535"/>
                </a:lnTo>
                <a:lnTo>
                  <a:pt x="332308" y="75577"/>
                </a:lnTo>
                <a:lnTo>
                  <a:pt x="341464" y="64795"/>
                </a:lnTo>
                <a:lnTo>
                  <a:pt x="348691" y="64795"/>
                </a:lnTo>
                <a:lnTo>
                  <a:pt x="350380" y="66586"/>
                </a:lnTo>
                <a:lnTo>
                  <a:pt x="353987" y="68389"/>
                </a:lnTo>
                <a:lnTo>
                  <a:pt x="357593" y="71983"/>
                </a:lnTo>
                <a:lnTo>
                  <a:pt x="368439" y="71983"/>
                </a:lnTo>
                <a:lnTo>
                  <a:pt x="372046" y="68389"/>
                </a:lnTo>
                <a:lnTo>
                  <a:pt x="372046" y="53975"/>
                </a:lnTo>
                <a:close/>
              </a:path>
              <a:path w="659764" h="205739">
                <a:moveTo>
                  <a:pt x="413702" y="5422"/>
                </a:moveTo>
                <a:lnTo>
                  <a:pt x="408165" y="0"/>
                </a:lnTo>
                <a:lnTo>
                  <a:pt x="395643" y="0"/>
                </a:lnTo>
                <a:lnTo>
                  <a:pt x="390105" y="5422"/>
                </a:lnTo>
                <a:lnTo>
                  <a:pt x="390105" y="18008"/>
                </a:lnTo>
                <a:lnTo>
                  <a:pt x="393725" y="23406"/>
                </a:lnTo>
                <a:lnTo>
                  <a:pt x="408165" y="23406"/>
                </a:lnTo>
                <a:lnTo>
                  <a:pt x="413702" y="18008"/>
                </a:lnTo>
                <a:lnTo>
                  <a:pt x="413702" y="5422"/>
                </a:lnTo>
                <a:close/>
              </a:path>
              <a:path w="659764" h="205739">
                <a:moveTo>
                  <a:pt x="429844" y="151142"/>
                </a:moveTo>
                <a:lnTo>
                  <a:pt x="420928" y="150571"/>
                </a:lnTo>
                <a:lnTo>
                  <a:pt x="415391" y="147993"/>
                </a:lnTo>
                <a:lnTo>
                  <a:pt x="412572" y="142036"/>
                </a:lnTo>
                <a:lnTo>
                  <a:pt x="411784" y="131356"/>
                </a:lnTo>
                <a:lnTo>
                  <a:pt x="411784" y="64795"/>
                </a:lnTo>
                <a:lnTo>
                  <a:pt x="411784" y="50380"/>
                </a:lnTo>
                <a:lnTo>
                  <a:pt x="375653" y="62992"/>
                </a:lnTo>
                <a:lnTo>
                  <a:pt x="375653" y="66586"/>
                </a:lnTo>
                <a:lnTo>
                  <a:pt x="377583" y="66586"/>
                </a:lnTo>
                <a:lnTo>
                  <a:pt x="381203" y="64795"/>
                </a:lnTo>
                <a:lnTo>
                  <a:pt x="392036" y="64795"/>
                </a:lnTo>
                <a:lnTo>
                  <a:pt x="393725" y="68389"/>
                </a:lnTo>
                <a:lnTo>
                  <a:pt x="393725" y="131356"/>
                </a:lnTo>
                <a:lnTo>
                  <a:pt x="393204" y="142036"/>
                </a:lnTo>
                <a:lnTo>
                  <a:pt x="390829" y="147993"/>
                </a:lnTo>
                <a:lnTo>
                  <a:pt x="385394" y="150571"/>
                </a:lnTo>
                <a:lnTo>
                  <a:pt x="375653" y="151142"/>
                </a:lnTo>
                <a:lnTo>
                  <a:pt x="375653" y="154736"/>
                </a:lnTo>
                <a:lnTo>
                  <a:pt x="429844" y="154736"/>
                </a:lnTo>
                <a:lnTo>
                  <a:pt x="429844" y="151142"/>
                </a:lnTo>
                <a:close/>
              </a:path>
              <a:path w="659764" h="205739">
                <a:moveTo>
                  <a:pt x="547357" y="151142"/>
                </a:moveTo>
                <a:lnTo>
                  <a:pt x="536524" y="151142"/>
                </a:lnTo>
                <a:lnTo>
                  <a:pt x="532904" y="147535"/>
                </a:lnTo>
                <a:lnTo>
                  <a:pt x="532904" y="84569"/>
                </a:lnTo>
                <a:lnTo>
                  <a:pt x="530961" y="70129"/>
                </a:lnTo>
                <a:lnTo>
                  <a:pt x="525437" y="59385"/>
                </a:lnTo>
                <a:lnTo>
                  <a:pt x="516851" y="52692"/>
                </a:lnTo>
                <a:lnTo>
                  <a:pt x="505701" y="50380"/>
                </a:lnTo>
                <a:lnTo>
                  <a:pt x="498081" y="51168"/>
                </a:lnTo>
                <a:lnTo>
                  <a:pt x="490791" y="53975"/>
                </a:lnTo>
                <a:lnTo>
                  <a:pt x="482841" y="59499"/>
                </a:lnTo>
                <a:lnTo>
                  <a:pt x="473189" y="68389"/>
                </a:lnTo>
                <a:lnTo>
                  <a:pt x="473189" y="50380"/>
                </a:lnTo>
                <a:lnTo>
                  <a:pt x="471500" y="50380"/>
                </a:lnTo>
                <a:lnTo>
                  <a:pt x="447827" y="58483"/>
                </a:lnTo>
                <a:lnTo>
                  <a:pt x="438988" y="61188"/>
                </a:lnTo>
                <a:lnTo>
                  <a:pt x="438988" y="64795"/>
                </a:lnTo>
                <a:lnTo>
                  <a:pt x="440677" y="62992"/>
                </a:lnTo>
                <a:lnTo>
                  <a:pt x="451510" y="62992"/>
                </a:lnTo>
                <a:lnTo>
                  <a:pt x="453440" y="66586"/>
                </a:lnTo>
                <a:lnTo>
                  <a:pt x="453440" y="147535"/>
                </a:lnTo>
                <a:lnTo>
                  <a:pt x="451510" y="151142"/>
                </a:lnTo>
                <a:lnTo>
                  <a:pt x="440677" y="151142"/>
                </a:lnTo>
                <a:lnTo>
                  <a:pt x="440677" y="154736"/>
                </a:lnTo>
                <a:lnTo>
                  <a:pt x="487641" y="154736"/>
                </a:lnTo>
                <a:lnTo>
                  <a:pt x="487641" y="151142"/>
                </a:lnTo>
                <a:lnTo>
                  <a:pt x="476796" y="151142"/>
                </a:lnTo>
                <a:lnTo>
                  <a:pt x="473189" y="147535"/>
                </a:lnTo>
                <a:lnTo>
                  <a:pt x="473189" y="75577"/>
                </a:lnTo>
                <a:lnTo>
                  <a:pt x="480428" y="69062"/>
                </a:lnTo>
                <a:lnTo>
                  <a:pt x="486346" y="65239"/>
                </a:lnTo>
                <a:lnTo>
                  <a:pt x="491578" y="63436"/>
                </a:lnTo>
                <a:lnTo>
                  <a:pt x="496785" y="62992"/>
                </a:lnTo>
                <a:lnTo>
                  <a:pt x="503885" y="64338"/>
                </a:lnTo>
                <a:lnTo>
                  <a:pt x="508914" y="68389"/>
                </a:lnTo>
                <a:lnTo>
                  <a:pt x="511924" y="75133"/>
                </a:lnTo>
                <a:lnTo>
                  <a:pt x="512914" y="84569"/>
                </a:lnTo>
                <a:lnTo>
                  <a:pt x="512914" y="147535"/>
                </a:lnTo>
                <a:lnTo>
                  <a:pt x="511238" y="151142"/>
                </a:lnTo>
                <a:lnTo>
                  <a:pt x="498475" y="151142"/>
                </a:lnTo>
                <a:lnTo>
                  <a:pt x="498475" y="154736"/>
                </a:lnTo>
                <a:lnTo>
                  <a:pt x="547357" y="154736"/>
                </a:lnTo>
                <a:lnTo>
                  <a:pt x="547357" y="151142"/>
                </a:lnTo>
                <a:close/>
              </a:path>
              <a:path w="659764" h="205739">
                <a:moveTo>
                  <a:pt x="659333" y="57569"/>
                </a:moveTo>
                <a:lnTo>
                  <a:pt x="632117" y="57569"/>
                </a:lnTo>
                <a:lnTo>
                  <a:pt x="628510" y="55778"/>
                </a:lnTo>
                <a:lnTo>
                  <a:pt x="626821" y="55206"/>
                </a:lnTo>
                <a:lnTo>
                  <a:pt x="626821" y="95364"/>
                </a:lnTo>
                <a:lnTo>
                  <a:pt x="625525" y="103771"/>
                </a:lnTo>
                <a:lnTo>
                  <a:pt x="621855" y="109982"/>
                </a:lnTo>
                <a:lnTo>
                  <a:pt x="616153" y="113830"/>
                </a:lnTo>
                <a:lnTo>
                  <a:pt x="608761" y="115150"/>
                </a:lnTo>
                <a:lnTo>
                  <a:pt x="599694" y="112560"/>
                </a:lnTo>
                <a:lnTo>
                  <a:pt x="592175" y="105257"/>
                </a:lnTo>
                <a:lnTo>
                  <a:pt x="587057" y="93903"/>
                </a:lnTo>
                <a:lnTo>
                  <a:pt x="585165" y="79171"/>
                </a:lnTo>
                <a:lnTo>
                  <a:pt x="585165" y="77381"/>
                </a:lnTo>
                <a:lnTo>
                  <a:pt x="624560" y="80975"/>
                </a:lnTo>
                <a:lnTo>
                  <a:pt x="626821" y="95364"/>
                </a:lnTo>
                <a:lnTo>
                  <a:pt x="626821" y="55206"/>
                </a:lnTo>
                <a:lnTo>
                  <a:pt x="623214" y="53975"/>
                </a:lnTo>
                <a:lnTo>
                  <a:pt x="617677" y="52171"/>
                </a:lnTo>
                <a:lnTo>
                  <a:pt x="610450" y="50380"/>
                </a:lnTo>
                <a:lnTo>
                  <a:pt x="605155" y="50380"/>
                </a:lnTo>
                <a:lnTo>
                  <a:pt x="590067" y="53251"/>
                </a:lnTo>
                <a:lnTo>
                  <a:pt x="577989" y="61188"/>
                </a:lnTo>
                <a:lnTo>
                  <a:pt x="570001" y="73164"/>
                </a:lnTo>
                <a:lnTo>
                  <a:pt x="567105" y="88176"/>
                </a:lnTo>
                <a:lnTo>
                  <a:pt x="568223" y="97751"/>
                </a:lnTo>
                <a:lnTo>
                  <a:pt x="571893" y="105473"/>
                </a:lnTo>
                <a:lnTo>
                  <a:pt x="578586" y="112191"/>
                </a:lnTo>
                <a:lnTo>
                  <a:pt x="588772" y="118745"/>
                </a:lnTo>
                <a:lnTo>
                  <a:pt x="583476" y="122364"/>
                </a:lnTo>
                <a:lnTo>
                  <a:pt x="579869" y="125958"/>
                </a:lnTo>
                <a:lnTo>
                  <a:pt x="577938" y="127762"/>
                </a:lnTo>
                <a:lnTo>
                  <a:pt x="570712" y="133159"/>
                </a:lnTo>
                <a:lnTo>
                  <a:pt x="567105" y="138544"/>
                </a:lnTo>
                <a:lnTo>
                  <a:pt x="567105" y="147535"/>
                </a:lnTo>
                <a:lnTo>
                  <a:pt x="570712" y="151142"/>
                </a:lnTo>
                <a:lnTo>
                  <a:pt x="579869" y="154736"/>
                </a:lnTo>
                <a:lnTo>
                  <a:pt x="569569" y="163283"/>
                </a:lnTo>
                <a:lnTo>
                  <a:pt x="562889" y="170472"/>
                </a:lnTo>
                <a:lnTo>
                  <a:pt x="559282" y="176999"/>
                </a:lnTo>
                <a:lnTo>
                  <a:pt x="558190" y="183540"/>
                </a:lnTo>
                <a:lnTo>
                  <a:pt x="561086" y="191452"/>
                </a:lnTo>
                <a:lnTo>
                  <a:pt x="569214" y="198374"/>
                </a:lnTo>
                <a:lnTo>
                  <a:pt x="581761" y="203263"/>
                </a:lnTo>
                <a:lnTo>
                  <a:pt x="597928" y="205117"/>
                </a:lnTo>
                <a:lnTo>
                  <a:pt x="610273" y="204101"/>
                </a:lnTo>
                <a:lnTo>
                  <a:pt x="652106" y="181737"/>
                </a:lnTo>
                <a:lnTo>
                  <a:pt x="657402" y="174523"/>
                </a:lnTo>
                <a:lnTo>
                  <a:pt x="657402" y="167322"/>
                </a:lnTo>
                <a:lnTo>
                  <a:pt x="655434" y="157314"/>
                </a:lnTo>
                <a:lnTo>
                  <a:pt x="654862" y="156527"/>
                </a:lnTo>
                <a:lnTo>
                  <a:pt x="650176" y="149974"/>
                </a:lnTo>
                <a:lnTo>
                  <a:pt x="650176" y="169125"/>
                </a:lnTo>
                <a:lnTo>
                  <a:pt x="646963" y="178854"/>
                </a:lnTo>
                <a:lnTo>
                  <a:pt x="637997" y="186232"/>
                </a:lnTo>
                <a:lnTo>
                  <a:pt x="624281" y="190893"/>
                </a:lnTo>
                <a:lnTo>
                  <a:pt x="606831" y="192532"/>
                </a:lnTo>
                <a:lnTo>
                  <a:pt x="593166" y="191262"/>
                </a:lnTo>
                <a:lnTo>
                  <a:pt x="582333" y="187807"/>
                </a:lnTo>
                <a:lnTo>
                  <a:pt x="575208" y="182651"/>
                </a:lnTo>
                <a:lnTo>
                  <a:pt x="572643" y="176314"/>
                </a:lnTo>
                <a:lnTo>
                  <a:pt x="572643" y="170916"/>
                </a:lnTo>
                <a:lnTo>
                  <a:pt x="574332" y="167322"/>
                </a:lnTo>
                <a:lnTo>
                  <a:pt x="585165" y="156527"/>
                </a:lnTo>
                <a:lnTo>
                  <a:pt x="592328" y="156819"/>
                </a:lnTo>
                <a:lnTo>
                  <a:pt x="612089" y="158051"/>
                </a:lnTo>
                <a:lnTo>
                  <a:pt x="621284" y="158330"/>
                </a:lnTo>
                <a:lnTo>
                  <a:pt x="634949" y="159004"/>
                </a:lnTo>
                <a:lnTo>
                  <a:pt x="643864" y="161036"/>
                </a:lnTo>
                <a:lnTo>
                  <a:pt x="648716" y="164401"/>
                </a:lnTo>
                <a:lnTo>
                  <a:pt x="650176" y="169125"/>
                </a:lnTo>
                <a:lnTo>
                  <a:pt x="650176" y="149974"/>
                </a:lnTo>
                <a:lnTo>
                  <a:pt x="649732" y="149339"/>
                </a:lnTo>
                <a:lnTo>
                  <a:pt x="640638" y="144056"/>
                </a:lnTo>
                <a:lnTo>
                  <a:pt x="628510" y="142151"/>
                </a:lnTo>
                <a:lnTo>
                  <a:pt x="599617" y="140347"/>
                </a:lnTo>
                <a:lnTo>
                  <a:pt x="587095" y="140347"/>
                </a:lnTo>
                <a:lnTo>
                  <a:pt x="581545" y="138544"/>
                </a:lnTo>
                <a:lnTo>
                  <a:pt x="581545" y="129552"/>
                </a:lnTo>
                <a:lnTo>
                  <a:pt x="588772" y="122364"/>
                </a:lnTo>
                <a:lnTo>
                  <a:pt x="595998" y="120535"/>
                </a:lnTo>
                <a:lnTo>
                  <a:pt x="615988" y="120535"/>
                </a:lnTo>
                <a:lnTo>
                  <a:pt x="626821" y="118745"/>
                </a:lnTo>
                <a:lnTo>
                  <a:pt x="629475" y="115150"/>
                </a:lnTo>
                <a:lnTo>
                  <a:pt x="632117" y="111544"/>
                </a:lnTo>
                <a:lnTo>
                  <a:pt x="637971" y="106857"/>
                </a:lnTo>
                <a:lnTo>
                  <a:pt x="641934" y="100977"/>
                </a:lnTo>
                <a:lnTo>
                  <a:pt x="644182" y="94094"/>
                </a:lnTo>
                <a:lnTo>
                  <a:pt x="644880" y="86372"/>
                </a:lnTo>
                <a:lnTo>
                  <a:pt x="644880" y="79171"/>
                </a:lnTo>
                <a:lnTo>
                  <a:pt x="642962" y="73787"/>
                </a:lnTo>
                <a:lnTo>
                  <a:pt x="639343" y="66586"/>
                </a:lnTo>
                <a:lnTo>
                  <a:pt x="659333" y="66586"/>
                </a:lnTo>
                <a:lnTo>
                  <a:pt x="659333" y="57569"/>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6480734" y="1679257"/>
            <a:ext cx="843915" cy="158750"/>
          </a:xfrm>
          <a:custGeom>
            <a:avLst/>
            <a:gdLst/>
            <a:ahLst/>
            <a:cxnLst/>
            <a:rect l="l" t="t" r="r" b="b"/>
            <a:pathLst>
              <a:path w="843915" h="158750">
                <a:moveTo>
                  <a:pt x="84759" y="12611"/>
                </a:moveTo>
                <a:lnTo>
                  <a:pt x="82842" y="7607"/>
                </a:lnTo>
                <a:lnTo>
                  <a:pt x="77533" y="3606"/>
                </a:lnTo>
                <a:lnTo>
                  <a:pt x="69519" y="965"/>
                </a:lnTo>
                <a:lnTo>
                  <a:pt x="59474" y="0"/>
                </a:lnTo>
                <a:lnTo>
                  <a:pt x="49314" y="1016"/>
                </a:lnTo>
                <a:lnTo>
                  <a:pt x="21374" y="30822"/>
                </a:lnTo>
                <a:lnTo>
                  <a:pt x="19748" y="52171"/>
                </a:lnTo>
                <a:lnTo>
                  <a:pt x="1689" y="52171"/>
                </a:lnTo>
                <a:lnTo>
                  <a:pt x="1689" y="59372"/>
                </a:lnTo>
                <a:lnTo>
                  <a:pt x="19748" y="59372"/>
                </a:lnTo>
                <a:lnTo>
                  <a:pt x="19748" y="131356"/>
                </a:lnTo>
                <a:lnTo>
                  <a:pt x="19202" y="141274"/>
                </a:lnTo>
                <a:lnTo>
                  <a:pt x="16649" y="147320"/>
                </a:lnTo>
                <a:lnTo>
                  <a:pt x="10706" y="150329"/>
                </a:lnTo>
                <a:lnTo>
                  <a:pt x="0" y="151142"/>
                </a:lnTo>
                <a:lnTo>
                  <a:pt x="0" y="154736"/>
                </a:lnTo>
                <a:lnTo>
                  <a:pt x="59474" y="154736"/>
                </a:lnTo>
                <a:lnTo>
                  <a:pt x="59474" y="151142"/>
                </a:lnTo>
                <a:lnTo>
                  <a:pt x="48768" y="150571"/>
                </a:lnTo>
                <a:lnTo>
                  <a:pt x="42837" y="147993"/>
                </a:lnTo>
                <a:lnTo>
                  <a:pt x="40271" y="142036"/>
                </a:lnTo>
                <a:lnTo>
                  <a:pt x="39725" y="131356"/>
                </a:lnTo>
                <a:lnTo>
                  <a:pt x="39725" y="59372"/>
                </a:lnTo>
                <a:lnTo>
                  <a:pt x="66700" y="59372"/>
                </a:lnTo>
                <a:lnTo>
                  <a:pt x="66700" y="52171"/>
                </a:lnTo>
                <a:lnTo>
                  <a:pt x="37807" y="52171"/>
                </a:lnTo>
                <a:lnTo>
                  <a:pt x="37807" y="12611"/>
                </a:lnTo>
                <a:lnTo>
                  <a:pt x="43345" y="5422"/>
                </a:lnTo>
                <a:lnTo>
                  <a:pt x="55867" y="5422"/>
                </a:lnTo>
                <a:lnTo>
                  <a:pt x="59474" y="7213"/>
                </a:lnTo>
                <a:lnTo>
                  <a:pt x="63093" y="14414"/>
                </a:lnTo>
                <a:lnTo>
                  <a:pt x="66700" y="19812"/>
                </a:lnTo>
                <a:lnTo>
                  <a:pt x="70319" y="23406"/>
                </a:lnTo>
                <a:lnTo>
                  <a:pt x="79463" y="23406"/>
                </a:lnTo>
                <a:lnTo>
                  <a:pt x="84759" y="18008"/>
                </a:lnTo>
                <a:lnTo>
                  <a:pt x="84759" y="12611"/>
                </a:lnTo>
                <a:close/>
              </a:path>
              <a:path w="843915" h="158750">
                <a:moveTo>
                  <a:pt x="182295" y="143941"/>
                </a:moveTo>
                <a:lnTo>
                  <a:pt x="171450" y="143941"/>
                </a:lnTo>
                <a:lnTo>
                  <a:pt x="167843" y="142151"/>
                </a:lnTo>
                <a:lnTo>
                  <a:pt x="167843" y="52171"/>
                </a:lnTo>
                <a:lnTo>
                  <a:pt x="131724" y="52171"/>
                </a:lnTo>
                <a:lnTo>
                  <a:pt x="131724" y="55778"/>
                </a:lnTo>
                <a:lnTo>
                  <a:pt x="146164" y="57569"/>
                </a:lnTo>
                <a:lnTo>
                  <a:pt x="149783" y="59372"/>
                </a:lnTo>
                <a:lnTo>
                  <a:pt x="149783" y="131356"/>
                </a:lnTo>
                <a:lnTo>
                  <a:pt x="148094" y="134950"/>
                </a:lnTo>
                <a:lnTo>
                  <a:pt x="144487" y="136753"/>
                </a:lnTo>
                <a:lnTo>
                  <a:pt x="138950" y="142151"/>
                </a:lnTo>
                <a:lnTo>
                  <a:pt x="131724" y="143941"/>
                </a:lnTo>
                <a:lnTo>
                  <a:pt x="115582" y="143941"/>
                </a:lnTo>
                <a:lnTo>
                  <a:pt x="108356" y="136753"/>
                </a:lnTo>
                <a:lnTo>
                  <a:pt x="108356" y="52171"/>
                </a:lnTo>
                <a:lnTo>
                  <a:pt x="73926" y="52171"/>
                </a:lnTo>
                <a:lnTo>
                  <a:pt x="73926" y="55778"/>
                </a:lnTo>
                <a:lnTo>
                  <a:pt x="86690" y="55778"/>
                </a:lnTo>
                <a:lnTo>
                  <a:pt x="88379" y="59372"/>
                </a:lnTo>
                <a:lnTo>
                  <a:pt x="88379" y="127762"/>
                </a:lnTo>
                <a:lnTo>
                  <a:pt x="90347" y="140119"/>
                </a:lnTo>
                <a:lnTo>
                  <a:pt x="96050" y="149783"/>
                </a:lnTo>
                <a:lnTo>
                  <a:pt x="105143" y="156083"/>
                </a:lnTo>
                <a:lnTo>
                  <a:pt x="117271" y="158330"/>
                </a:lnTo>
                <a:lnTo>
                  <a:pt x="122986" y="157657"/>
                </a:lnTo>
                <a:lnTo>
                  <a:pt x="129070" y="155638"/>
                </a:lnTo>
                <a:lnTo>
                  <a:pt x="135153" y="152260"/>
                </a:lnTo>
                <a:lnTo>
                  <a:pt x="140868" y="147535"/>
                </a:lnTo>
                <a:lnTo>
                  <a:pt x="149783" y="138544"/>
                </a:lnTo>
                <a:lnTo>
                  <a:pt x="149783" y="156540"/>
                </a:lnTo>
                <a:lnTo>
                  <a:pt x="151714" y="156540"/>
                </a:lnTo>
                <a:lnTo>
                  <a:pt x="159537" y="154114"/>
                </a:lnTo>
                <a:lnTo>
                  <a:pt x="174459" y="149961"/>
                </a:lnTo>
                <a:lnTo>
                  <a:pt x="182295" y="147535"/>
                </a:lnTo>
                <a:lnTo>
                  <a:pt x="182295" y="143941"/>
                </a:lnTo>
                <a:close/>
              </a:path>
              <a:path w="843915" h="158750">
                <a:moveTo>
                  <a:pt x="299808" y="151142"/>
                </a:moveTo>
                <a:lnTo>
                  <a:pt x="288963" y="151142"/>
                </a:lnTo>
                <a:lnTo>
                  <a:pt x="285356" y="147535"/>
                </a:lnTo>
                <a:lnTo>
                  <a:pt x="285356" y="84569"/>
                </a:lnTo>
                <a:lnTo>
                  <a:pt x="283413" y="70129"/>
                </a:lnTo>
                <a:lnTo>
                  <a:pt x="277888" y="59385"/>
                </a:lnTo>
                <a:lnTo>
                  <a:pt x="269303" y="52692"/>
                </a:lnTo>
                <a:lnTo>
                  <a:pt x="258140" y="50380"/>
                </a:lnTo>
                <a:lnTo>
                  <a:pt x="250520" y="51168"/>
                </a:lnTo>
                <a:lnTo>
                  <a:pt x="243243" y="53975"/>
                </a:lnTo>
                <a:lnTo>
                  <a:pt x="235292" y="59499"/>
                </a:lnTo>
                <a:lnTo>
                  <a:pt x="225640" y="68389"/>
                </a:lnTo>
                <a:lnTo>
                  <a:pt x="225640" y="50380"/>
                </a:lnTo>
                <a:lnTo>
                  <a:pt x="223951" y="50380"/>
                </a:lnTo>
                <a:lnTo>
                  <a:pt x="215252" y="53073"/>
                </a:lnTo>
                <a:lnTo>
                  <a:pt x="200012" y="58483"/>
                </a:lnTo>
                <a:lnTo>
                  <a:pt x="191439" y="61188"/>
                </a:lnTo>
                <a:lnTo>
                  <a:pt x="191439" y="64795"/>
                </a:lnTo>
                <a:lnTo>
                  <a:pt x="193128" y="62992"/>
                </a:lnTo>
                <a:lnTo>
                  <a:pt x="203962" y="62992"/>
                </a:lnTo>
                <a:lnTo>
                  <a:pt x="205892" y="66586"/>
                </a:lnTo>
                <a:lnTo>
                  <a:pt x="205892" y="147535"/>
                </a:lnTo>
                <a:lnTo>
                  <a:pt x="203962" y="151142"/>
                </a:lnTo>
                <a:lnTo>
                  <a:pt x="191439" y="151142"/>
                </a:lnTo>
                <a:lnTo>
                  <a:pt x="191439" y="154736"/>
                </a:lnTo>
                <a:lnTo>
                  <a:pt x="240080" y="154736"/>
                </a:lnTo>
                <a:lnTo>
                  <a:pt x="240080" y="151142"/>
                </a:lnTo>
                <a:lnTo>
                  <a:pt x="229247" y="151142"/>
                </a:lnTo>
                <a:lnTo>
                  <a:pt x="225640" y="147535"/>
                </a:lnTo>
                <a:lnTo>
                  <a:pt x="225640" y="75577"/>
                </a:lnTo>
                <a:lnTo>
                  <a:pt x="232879" y="69062"/>
                </a:lnTo>
                <a:lnTo>
                  <a:pt x="238785" y="65239"/>
                </a:lnTo>
                <a:lnTo>
                  <a:pt x="244030" y="63436"/>
                </a:lnTo>
                <a:lnTo>
                  <a:pt x="249237" y="62992"/>
                </a:lnTo>
                <a:lnTo>
                  <a:pt x="256324" y="64338"/>
                </a:lnTo>
                <a:lnTo>
                  <a:pt x="261366" y="68389"/>
                </a:lnTo>
                <a:lnTo>
                  <a:pt x="264375" y="75133"/>
                </a:lnTo>
                <a:lnTo>
                  <a:pt x="265366" y="84569"/>
                </a:lnTo>
                <a:lnTo>
                  <a:pt x="265366" y="147535"/>
                </a:lnTo>
                <a:lnTo>
                  <a:pt x="263690" y="151142"/>
                </a:lnTo>
                <a:lnTo>
                  <a:pt x="250926" y="151142"/>
                </a:lnTo>
                <a:lnTo>
                  <a:pt x="250926" y="154736"/>
                </a:lnTo>
                <a:lnTo>
                  <a:pt x="299808" y="154736"/>
                </a:lnTo>
                <a:lnTo>
                  <a:pt x="299808" y="151142"/>
                </a:lnTo>
                <a:close/>
              </a:path>
              <a:path w="843915" h="158750">
                <a:moveTo>
                  <a:pt x="397332" y="122364"/>
                </a:moveTo>
                <a:lnTo>
                  <a:pt x="393725" y="120535"/>
                </a:lnTo>
                <a:lnTo>
                  <a:pt x="386130" y="129717"/>
                </a:lnTo>
                <a:lnTo>
                  <a:pt x="379031" y="135851"/>
                </a:lnTo>
                <a:lnTo>
                  <a:pt x="371576" y="139280"/>
                </a:lnTo>
                <a:lnTo>
                  <a:pt x="362902" y="140347"/>
                </a:lnTo>
                <a:lnTo>
                  <a:pt x="348107" y="137147"/>
                </a:lnTo>
                <a:lnTo>
                  <a:pt x="336715" y="128206"/>
                </a:lnTo>
                <a:lnTo>
                  <a:pt x="329374" y="114541"/>
                </a:lnTo>
                <a:lnTo>
                  <a:pt x="326771" y="97167"/>
                </a:lnTo>
                <a:lnTo>
                  <a:pt x="329057" y="81114"/>
                </a:lnTo>
                <a:lnTo>
                  <a:pt x="335419" y="68605"/>
                </a:lnTo>
                <a:lnTo>
                  <a:pt x="345160" y="60477"/>
                </a:lnTo>
                <a:lnTo>
                  <a:pt x="357593" y="57569"/>
                </a:lnTo>
                <a:lnTo>
                  <a:pt x="366509" y="57569"/>
                </a:lnTo>
                <a:lnTo>
                  <a:pt x="368439" y="59372"/>
                </a:lnTo>
                <a:lnTo>
                  <a:pt x="372046" y="68389"/>
                </a:lnTo>
                <a:lnTo>
                  <a:pt x="372046" y="71983"/>
                </a:lnTo>
                <a:lnTo>
                  <a:pt x="373735" y="79171"/>
                </a:lnTo>
                <a:lnTo>
                  <a:pt x="379272" y="82778"/>
                </a:lnTo>
                <a:lnTo>
                  <a:pt x="390105" y="82778"/>
                </a:lnTo>
                <a:lnTo>
                  <a:pt x="393725" y="79171"/>
                </a:lnTo>
                <a:lnTo>
                  <a:pt x="393725" y="73787"/>
                </a:lnTo>
                <a:lnTo>
                  <a:pt x="391147" y="64820"/>
                </a:lnTo>
                <a:lnTo>
                  <a:pt x="383997" y="57365"/>
                </a:lnTo>
                <a:lnTo>
                  <a:pt x="373100" y="52260"/>
                </a:lnTo>
                <a:lnTo>
                  <a:pt x="359283" y="50380"/>
                </a:lnTo>
                <a:lnTo>
                  <a:pt x="350926" y="51079"/>
                </a:lnTo>
                <a:lnTo>
                  <a:pt x="313677" y="81876"/>
                </a:lnTo>
                <a:lnTo>
                  <a:pt x="308711" y="106159"/>
                </a:lnTo>
                <a:lnTo>
                  <a:pt x="311937" y="127215"/>
                </a:lnTo>
                <a:lnTo>
                  <a:pt x="320903" y="143713"/>
                </a:lnTo>
                <a:lnTo>
                  <a:pt x="334619" y="154482"/>
                </a:lnTo>
                <a:lnTo>
                  <a:pt x="352056" y="158330"/>
                </a:lnTo>
                <a:lnTo>
                  <a:pt x="359892" y="157657"/>
                </a:lnTo>
                <a:lnTo>
                  <a:pt x="397332" y="122364"/>
                </a:lnTo>
                <a:close/>
              </a:path>
              <a:path w="843915" h="158750">
                <a:moveTo>
                  <a:pt x="469582" y="140347"/>
                </a:moveTo>
                <a:lnTo>
                  <a:pt x="465963" y="138544"/>
                </a:lnTo>
                <a:lnTo>
                  <a:pt x="462356" y="143941"/>
                </a:lnTo>
                <a:lnTo>
                  <a:pt x="458736" y="145745"/>
                </a:lnTo>
                <a:lnTo>
                  <a:pt x="444296" y="145745"/>
                </a:lnTo>
                <a:lnTo>
                  <a:pt x="440677" y="140347"/>
                </a:lnTo>
                <a:lnTo>
                  <a:pt x="440677" y="59372"/>
                </a:lnTo>
                <a:lnTo>
                  <a:pt x="464273" y="59372"/>
                </a:lnTo>
                <a:lnTo>
                  <a:pt x="464273" y="52171"/>
                </a:lnTo>
                <a:lnTo>
                  <a:pt x="440677" y="52171"/>
                </a:lnTo>
                <a:lnTo>
                  <a:pt x="440677" y="23406"/>
                </a:lnTo>
                <a:lnTo>
                  <a:pt x="438746" y="23406"/>
                </a:lnTo>
                <a:lnTo>
                  <a:pt x="437070" y="25196"/>
                </a:lnTo>
                <a:lnTo>
                  <a:pt x="437070" y="27000"/>
                </a:lnTo>
                <a:lnTo>
                  <a:pt x="435140" y="28803"/>
                </a:lnTo>
                <a:lnTo>
                  <a:pt x="428244" y="37795"/>
                </a:lnTo>
                <a:lnTo>
                  <a:pt x="421474" y="45427"/>
                </a:lnTo>
                <a:lnTo>
                  <a:pt x="415709" y="51054"/>
                </a:lnTo>
                <a:lnTo>
                  <a:pt x="411784" y="53975"/>
                </a:lnTo>
                <a:lnTo>
                  <a:pt x="409854" y="55778"/>
                </a:lnTo>
                <a:lnTo>
                  <a:pt x="408165" y="57569"/>
                </a:lnTo>
                <a:lnTo>
                  <a:pt x="408165" y="59372"/>
                </a:lnTo>
                <a:lnTo>
                  <a:pt x="420687" y="59372"/>
                </a:lnTo>
                <a:lnTo>
                  <a:pt x="420687" y="127762"/>
                </a:lnTo>
                <a:lnTo>
                  <a:pt x="422046" y="140881"/>
                </a:lnTo>
                <a:lnTo>
                  <a:pt x="426110" y="150469"/>
                </a:lnTo>
                <a:lnTo>
                  <a:pt x="432879" y="156337"/>
                </a:lnTo>
                <a:lnTo>
                  <a:pt x="442366" y="158330"/>
                </a:lnTo>
                <a:lnTo>
                  <a:pt x="450278" y="157289"/>
                </a:lnTo>
                <a:lnTo>
                  <a:pt x="457415" y="154063"/>
                </a:lnTo>
                <a:lnTo>
                  <a:pt x="463829" y="148463"/>
                </a:lnTo>
                <a:lnTo>
                  <a:pt x="465759" y="145745"/>
                </a:lnTo>
                <a:lnTo>
                  <a:pt x="469582" y="140347"/>
                </a:lnTo>
                <a:close/>
              </a:path>
              <a:path w="843915" h="158750">
                <a:moveTo>
                  <a:pt x="511238" y="5422"/>
                </a:moveTo>
                <a:lnTo>
                  <a:pt x="505701" y="0"/>
                </a:lnTo>
                <a:lnTo>
                  <a:pt x="493179" y="0"/>
                </a:lnTo>
                <a:lnTo>
                  <a:pt x="487641" y="5422"/>
                </a:lnTo>
                <a:lnTo>
                  <a:pt x="487641" y="18008"/>
                </a:lnTo>
                <a:lnTo>
                  <a:pt x="493179" y="23406"/>
                </a:lnTo>
                <a:lnTo>
                  <a:pt x="505701" y="23406"/>
                </a:lnTo>
                <a:lnTo>
                  <a:pt x="511238" y="18008"/>
                </a:lnTo>
                <a:lnTo>
                  <a:pt x="511238" y="5422"/>
                </a:lnTo>
                <a:close/>
              </a:path>
              <a:path w="843915" h="158750">
                <a:moveTo>
                  <a:pt x="527367" y="151142"/>
                </a:moveTo>
                <a:lnTo>
                  <a:pt x="518756" y="150571"/>
                </a:lnTo>
                <a:lnTo>
                  <a:pt x="513880" y="147993"/>
                </a:lnTo>
                <a:lnTo>
                  <a:pt x="511721" y="142036"/>
                </a:lnTo>
                <a:lnTo>
                  <a:pt x="511238" y="131356"/>
                </a:lnTo>
                <a:lnTo>
                  <a:pt x="511238" y="64795"/>
                </a:lnTo>
                <a:lnTo>
                  <a:pt x="511238" y="50380"/>
                </a:lnTo>
                <a:lnTo>
                  <a:pt x="509308" y="50380"/>
                </a:lnTo>
                <a:lnTo>
                  <a:pt x="475119" y="62992"/>
                </a:lnTo>
                <a:lnTo>
                  <a:pt x="475119" y="66586"/>
                </a:lnTo>
                <a:lnTo>
                  <a:pt x="476796" y="66586"/>
                </a:lnTo>
                <a:lnTo>
                  <a:pt x="478726" y="64795"/>
                </a:lnTo>
                <a:lnTo>
                  <a:pt x="489559" y="64795"/>
                </a:lnTo>
                <a:lnTo>
                  <a:pt x="491248" y="68389"/>
                </a:lnTo>
                <a:lnTo>
                  <a:pt x="491248" y="131356"/>
                </a:lnTo>
                <a:lnTo>
                  <a:pt x="490728" y="142036"/>
                </a:lnTo>
                <a:lnTo>
                  <a:pt x="488365" y="147993"/>
                </a:lnTo>
                <a:lnTo>
                  <a:pt x="482917" y="150571"/>
                </a:lnTo>
                <a:lnTo>
                  <a:pt x="473189" y="151142"/>
                </a:lnTo>
                <a:lnTo>
                  <a:pt x="473189" y="154736"/>
                </a:lnTo>
                <a:lnTo>
                  <a:pt x="527367" y="154736"/>
                </a:lnTo>
                <a:lnTo>
                  <a:pt x="527367" y="151142"/>
                </a:lnTo>
                <a:close/>
              </a:path>
              <a:path w="843915" h="158750">
                <a:moveTo>
                  <a:pt x="641273" y="102552"/>
                </a:moveTo>
                <a:lnTo>
                  <a:pt x="637438" y="81508"/>
                </a:lnTo>
                <a:lnTo>
                  <a:pt x="626821" y="64998"/>
                </a:lnTo>
                <a:lnTo>
                  <a:pt x="621284" y="61290"/>
                </a:lnTo>
                <a:lnTo>
                  <a:pt x="621284" y="109753"/>
                </a:lnTo>
                <a:lnTo>
                  <a:pt x="619340" y="126847"/>
                </a:lnTo>
                <a:lnTo>
                  <a:pt x="613854" y="139890"/>
                </a:lnTo>
                <a:lnTo>
                  <a:pt x="605332" y="148221"/>
                </a:lnTo>
                <a:lnTo>
                  <a:pt x="594321" y="151142"/>
                </a:lnTo>
                <a:lnTo>
                  <a:pt x="587552" y="150152"/>
                </a:lnTo>
                <a:lnTo>
                  <a:pt x="564273" y="115608"/>
                </a:lnTo>
                <a:lnTo>
                  <a:pt x="561809" y="91770"/>
                </a:lnTo>
                <a:lnTo>
                  <a:pt x="563753" y="77038"/>
                </a:lnTo>
                <a:lnTo>
                  <a:pt x="569239" y="65671"/>
                </a:lnTo>
                <a:lnTo>
                  <a:pt x="577761" y="58369"/>
                </a:lnTo>
                <a:lnTo>
                  <a:pt x="588772" y="55778"/>
                </a:lnTo>
                <a:lnTo>
                  <a:pt x="601472" y="59905"/>
                </a:lnTo>
                <a:lnTo>
                  <a:pt x="611809" y="71297"/>
                </a:lnTo>
                <a:lnTo>
                  <a:pt x="618744" y="88417"/>
                </a:lnTo>
                <a:lnTo>
                  <a:pt x="621284" y="109753"/>
                </a:lnTo>
                <a:lnTo>
                  <a:pt x="621284" y="61290"/>
                </a:lnTo>
                <a:lnTo>
                  <a:pt x="613092" y="55778"/>
                </a:lnTo>
                <a:lnTo>
                  <a:pt x="610793" y="54229"/>
                </a:lnTo>
                <a:lnTo>
                  <a:pt x="590702" y="50380"/>
                </a:lnTo>
                <a:lnTo>
                  <a:pt x="570611" y="54267"/>
                </a:lnTo>
                <a:lnTo>
                  <a:pt x="554583" y="65227"/>
                </a:lnTo>
                <a:lnTo>
                  <a:pt x="543966" y="82270"/>
                </a:lnTo>
                <a:lnTo>
                  <a:pt x="540131" y="104355"/>
                </a:lnTo>
                <a:lnTo>
                  <a:pt x="543966" y="125691"/>
                </a:lnTo>
                <a:lnTo>
                  <a:pt x="554583" y="142824"/>
                </a:lnTo>
                <a:lnTo>
                  <a:pt x="570611" y="154203"/>
                </a:lnTo>
                <a:lnTo>
                  <a:pt x="590702" y="158330"/>
                </a:lnTo>
                <a:lnTo>
                  <a:pt x="610793" y="153924"/>
                </a:lnTo>
                <a:lnTo>
                  <a:pt x="614514" y="151142"/>
                </a:lnTo>
                <a:lnTo>
                  <a:pt x="626821" y="141922"/>
                </a:lnTo>
                <a:lnTo>
                  <a:pt x="637438" y="124180"/>
                </a:lnTo>
                <a:lnTo>
                  <a:pt x="641273" y="102552"/>
                </a:lnTo>
                <a:close/>
              </a:path>
              <a:path w="843915" h="158750">
                <a:moveTo>
                  <a:pt x="760476" y="151142"/>
                </a:moveTo>
                <a:lnTo>
                  <a:pt x="749642" y="151142"/>
                </a:lnTo>
                <a:lnTo>
                  <a:pt x="746023" y="147535"/>
                </a:lnTo>
                <a:lnTo>
                  <a:pt x="746023" y="84569"/>
                </a:lnTo>
                <a:lnTo>
                  <a:pt x="744308" y="70129"/>
                </a:lnTo>
                <a:lnTo>
                  <a:pt x="739190" y="59385"/>
                </a:lnTo>
                <a:lnTo>
                  <a:pt x="730681" y="52692"/>
                </a:lnTo>
                <a:lnTo>
                  <a:pt x="718820" y="50380"/>
                </a:lnTo>
                <a:lnTo>
                  <a:pt x="711200" y="51168"/>
                </a:lnTo>
                <a:lnTo>
                  <a:pt x="703910" y="53975"/>
                </a:lnTo>
                <a:lnTo>
                  <a:pt x="695960" y="59499"/>
                </a:lnTo>
                <a:lnTo>
                  <a:pt x="686308" y="68389"/>
                </a:lnTo>
                <a:lnTo>
                  <a:pt x="686308" y="50380"/>
                </a:lnTo>
                <a:lnTo>
                  <a:pt x="684618" y="50380"/>
                </a:lnTo>
                <a:lnTo>
                  <a:pt x="660946" y="58483"/>
                </a:lnTo>
                <a:lnTo>
                  <a:pt x="652106" y="61188"/>
                </a:lnTo>
                <a:lnTo>
                  <a:pt x="652106" y="64795"/>
                </a:lnTo>
                <a:lnTo>
                  <a:pt x="653796" y="62992"/>
                </a:lnTo>
                <a:lnTo>
                  <a:pt x="664629" y="62992"/>
                </a:lnTo>
                <a:lnTo>
                  <a:pt x="666559" y="66586"/>
                </a:lnTo>
                <a:lnTo>
                  <a:pt x="666559" y="147535"/>
                </a:lnTo>
                <a:lnTo>
                  <a:pt x="664629" y="151142"/>
                </a:lnTo>
                <a:lnTo>
                  <a:pt x="653796" y="151142"/>
                </a:lnTo>
                <a:lnTo>
                  <a:pt x="653796" y="154736"/>
                </a:lnTo>
                <a:lnTo>
                  <a:pt x="700747" y="154736"/>
                </a:lnTo>
                <a:lnTo>
                  <a:pt x="700747" y="151142"/>
                </a:lnTo>
                <a:lnTo>
                  <a:pt x="689914" y="151142"/>
                </a:lnTo>
                <a:lnTo>
                  <a:pt x="686308" y="147535"/>
                </a:lnTo>
                <a:lnTo>
                  <a:pt x="686308" y="75577"/>
                </a:lnTo>
                <a:lnTo>
                  <a:pt x="693547" y="69062"/>
                </a:lnTo>
                <a:lnTo>
                  <a:pt x="699465" y="65239"/>
                </a:lnTo>
                <a:lnTo>
                  <a:pt x="704697" y="63436"/>
                </a:lnTo>
                <a:lnTo>
                  <a:pt x="709904" y="62992"/>
                </a:lnTo>
                <a:lnTo>
                  <a:pt x="716991" y="64338"/>
                </a:lnTo>
                <a:lnTo>
                  <a:pt x="722033" y="68389"/>
                </a:lnTo>
                <a:lnTo>
                  <a:pt x="725043" y="75133"/>
                </a:lnTo>
                <a:lnTo>
                  <a:pt x="726033" y="84569"/>
                </a:lnTo>
                <a:lnTo>
                  <a:pt x="726033" y="147535"/>
                </a:lnTo>
                <a:lnTo>
                  <a:pt x="724357" y="151142"/>
                </a:lnTo>
                <a:lnTo>
                  <a:pt x="711593" y="151142"/>
                </a:lnTo>
                <a:lnTo>
                  <a:pt x="711593" y="154736"/>
                </a:lnTo>
                <a:lnTo>
                  <a:pt x="760476" y="154736"/>
                </a:lnTo>
                <a:lnTo>
                  <a:pt x="760476" y="151142"/>
                </a:lnTo>
                <a:close/>
              </a:path>
              <a:path w="843915" h="158750">
                <a:moveTo>
                  <a:pt x="843559" y="127762"/>
                </a:moveTo>
                <a:lnTo>
                  <a:pt x="800201" y="86372"/>
                </a:lnTo>
                <a:lnTo>
                  <a:pt x="792988" y="82778"/>
                </a:lnTo>
                <a:lnTo>
                  <a:pt x="789368" y="77381"/>
                </a:lnTo>
                <a:lnTo>
                  <a:pt x="789368" y="61188"/>
                </a:lnTo>
                <a:lnTo>
                  <a:pt x="796594" y="55778"/>
                </a:lnTo>
                <a:lnTo>
                  <a:pt x="807427" y="55778"/>
                </a:lnTo>
                <a:lnTo>
                  <a:pt x="815886" y="57213"/>
                </a:lnTo>
                <a:lnTo>
                  <a:pt x="822693" y="61861"/>
                </a:lnTo>
                <a:lnTo>
                  <a:pt x="828192" y="70205"/>
                </a:lnTo>
                <a:lnTo>
                  <a:pt x="832713" y="82778"/>
                </a:lnTo>
                <a:lnTo>
                  <a:pt x="836333" y="82778"/>
                </a:lnTo>
                <a:lnTo>
                  <a:pt x="836333" y="55778"/>
                </a:lnTo>
                <a:lnTo>
                  <a:pt x="836333" y="53975"/>
                </a:lnTo>
                <a:lnTo>
                  <a:pt x="836333" y="52171"/>
                </a:lnTo>
                <a:lnTo>
                  <a:pt x="832713" y="52171"/>
                </a:lnTo>
                <a:lnTo>
                  <a:pt x="830795" y="53975"/>
                </a:lnTo>
                <a:lnTo>
                  <a:pt x="823569" y="53975"/>
                </a:lnTo>
                <a:lnTo>
                  <a:pt x="818273" y="52171"/>
                </a:lnTo>
                <a:lnTo>
                  <a:pt x="812723" y="50380"/>
                </a:lnTo>
                <a:lnTo>
                  <a:pt x="807427" y="50380"/>
                </a:lnTo>
                <a:lnTo>
                  <a:pt x="794994" y="52603"/>
                </a:lnTo>
                <a:lnTo>
                  <a:pt x="785253" y="58712"/>
                </a:lnTo>
                <a:lnTo>
                  <a:pt x="778891" y="67856"/>
                </a:lnTo>
                <a:lnTo>
                  <a:pt x="776605" y="79171"/>
                </a:lnTo>
                <a:lnTo>
                  <a:pt x="778014" y="88023"/>
                </a:lnTo>
                <a:lnTo>
                  <a:pt x="782472" y="96037"/>
                </a:lnTo>
                <a:lnTo>
                  <a:pt x="790321" y="103708"/>
                </a:lnTo>
                <a:lnTo>
                  <a:pt x="801890" y="111544"/>
                </a:lnTo>
                <a:lnTo>
                  <a:pt x="816343" y="118745"/>
                </a:lnTo>
                <a:lnTo>
                  <a:pt x="823569" y="124167"/>
                </a:lnTo>
                <a:lnTo>
                  <a:pt x="827176" y="129552"/>
                </a:lnTo>
                <a:lnTo>
                  <a:pt x="827176" y="145745"/>
                </a:lnTo>
                <a:lnTo>
                  <a:pt x="819950" y="152933"/>
                </a:lnTo>
                <a:lnTo>
                  <a:pt x="801890" y="152933"/>
                </a:lnTo>
                <a:lnTo>
                  <a:pt x="794664" y="149339"/>
                </a:lnTo>
                <a:lnTo>
                  <a:pt x="789368" y="143941"/>
                </a:lnTo>
                <a:lnTo>
                  <a:pt x="782142" y="133159"/>
                </a:lnTo>
                <a:lnTo>
                  <a:pt x="780224" y="120535"/>
                </a:lnTo>
                <a:lnTo>
                  <a:pt x="776605" y="120535"/>
                </a:lnTo>
                <a:lnTo>
                  <a:pt x="776605" y="156527"/>
                </a:lnTo>
                <a:lnTo>
                  <a:pt x="778535" y="156527"/>
                </a:lnTo>
                <a:lnTo>
                  <a:pt x="780224" y="154736"/>
                </a:lnTo>
                <a:lnTo>
                  <a:pt x="782142" y="152933"/>
                </a:lnTo>
                <a:lnTo>
                  <a:pt x="785761" y="152933"/>
                </a:lnTo>
                <a:lnTo>
                  <a:pt x="789368" y="154736"/>
                </a:lnTo>
                <a:lnTo>
                  <a:pt x="794664" y="154736"/>
                </a:lnTo>
                <a:lnTo>
                  <a:pt x="801890" y="156527"/>
                </a:lnTo>
                <a:lnTo>
                  <a:pt x="807427" y="158330"/>
                </a:lnTo>
                <a:lnTo>
                  <a:pt x="811047" y="158330"/>
                </a:lnTo>
                <a:lnTo>
                  <a:pt x="823747" y="155829"/>
                </a:lnTo>
                <a:lnTo>
                  <a:pt x="834072" y="149110"/>
                </a:lnTo>
                <a:lnTo>
                  <a:pt x="841019" y="139369"/>
                </a:lnTo>
                <a:lnTo>
                  <a:pt x="843559" y="12776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3" name="object 13"/>
          <p:cNvGrpSpPr/>
          <p:nvPr/>
        </p:nvGrpSpPr>
        <p:grpSpPr>
          <a:xfrm>
            <a:off x="1720441" y="1986923"/>
            <a:ext cx="546100" cy="128270"/>
            <a:chOff x="1720441" y="1986923"/>
            <a:chExt cx="546100" cy="128270"/>
          </a:xfrm>
        </p:grpSpPr>
        <p:pic>
          <p:nvPicPr>
            <p:cNvPr id="14" name="object 14"/>
            <p:cNvPicPr/>
            <p:nvPr/>
          </p:nvPicPr>
          <p:blipFill>
            <a:blip r:embed="rId7" cstate="print"/>
            <a:stretch>
              <a:fillRect/>
            </a:stretch>
          </p:blipFill>
          <p:spPr>
            <a:xfrm>
              <a:off x="1720441" y="1986923"/>
              <a:ext cx="339615" cy="127735"/>
            </a:xfrm>
            <a:prstGeom prst="rect">
              <a:avLst/>
            </a:prstGeom>
          </p:spPr>
        </p:pic>
        <p:pic>
          <p:nvPicPr>
            <p:cNvPr id="15" name="object 15"/>
            <p:cNvPicPr/>
            <p:nvPr/>
          </p:nvPicPr>
          <p:blipFill>
            <a:blip r:embed="rId8" cstate="print"/>
            <a:stretch>
              <a:fillRect/>
            </a:stretch>
          </p:blipFill>
          <p:spPr>
            <a:xfrm>
              <a:off x="2087172" y="1986923"/>
              <a:ext cx="178849" cy="127735"/>
            </a:xfrm>
            <a:prstGeom prst="rect">
              <a:avLst/>
            </a:prstGeom>
          </p:spPr>
        </p:pic>
      </p:grpSp>
      <p:sp>
        <p:nvSpPr>
          <p:cNvPr id="16" name="object 16"/>
          <p:cNvSpPr/>
          <p:nvPr/>
        </p:nvSpPr>
        <p:spPr>
          <a:xfrm>
            <a:off x="2406918" y="2012101"/>
            <a:ext cx="23495" cy="97790"/>
          </a:xfrm>
          <a:custGeom>
            <a:avLst/>
            <a:gdLst/>
            <a:ahLst/>
            <a:cxnLst/>
            <a:rect l="l" t="t" r="r" b="b"/>
            <a:pathLst>
              <a:path w="23494" h="97789">
                <a:moveTo>
                  <a:pt x="18060" y="0"/>
                </a:moveTo>
                <a:lnTo>
                  <a:pt x="5418" y="0"/>
                </a:lnTo>
                <a:lnTo>
                  <a:pt x="0" y="5395"/>
                </a:lnTo>
                <a:lnTo>
                  <a:pt x="0" y="17984"/>
                </a:lnTo>
                <a:lnTo>
                  <a:pt x="5418" y="23379"/>
                </a:lnTo>
                <a:lnTo>
                  <a:pt x="18060" y="23379"/>
                </a:lnTo>
                <a:lnTo>
                  <a:pt x="23478" y="17984"/>
                </a:lnTo>
                <a:lnTo>
                  <a:pt x="23478" y="5395"/>
                </a:lnTo>
                <a:lnTo>
                  <a:pt x="18060" y="0"/>
                </a:lnTo>
                <a:close/>
              </a:path>
              <a:path w="23494" h="97789">
                <a:moveTo>
                  <a:pt x="18060" y="73759"/>
                </a:moveTo>
                <a:lnTo>
                  <a:pt x="5418" y="73759"/>
                </a:lnTo>
                <a:lnTo>
                  <a:pt x="0" y="79154"/>
                </a:lnTo>
                <a:lnTo>
                  <a:pt x="0" y="91767"/>
                </a:lnTo>
                <a:lnTo>
                  <a:pt x="5418" y="97162"/>
                </a:lnTo>
                <a:lnTo>
                  <a:pt x="18060" y="97162"/>
                </a:lnTo>
                <a:lnTo>
                  <a:pt x="23478" y="91767"/>
                </a:lnTo>
                <a:lnTo>
                  <a:pt x="23478" y="79154"/>
                </a:lnTo>
                <a:lnTo>
                  <a:pt x="18060" y="73759"/>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2565900" y="1954528"/>
            <a:ext cx="164376" cy="167324"/>
          </a:xfrm>
          <a:prstGeom prst="rect">
            <a:avLst/>
          </a:prstGeom>
        </p:spPr>
      </p:pic>
      <p:pic>
        <p:nvPicPr>
          <p:cNvPr id="18" name="object 18"/>
          <p:cNvPicPr/>
          <p:nvPr/>
        </p:nvPicPr>
        <p:blipFill>
          <a:blip r:embed="rId10" cstate="print"/>
          <a:stretch>
            <a:fillRect/>
          </a:stretch>
        </p:blipFill>
        <p:spPr>
          <a:xfrm>
            <a:off x="2844107" y="1997714"/>
            <a:ext cx="112000" cy="109751"/>
          </a:xfrm>
          <a:prstGeom prst="rect">
            <a:avLst/>
          </a:prstGeom>
        </p:spPr>
      </p:pic>
      <p:pic>
        <p:nvPicPr>
          <p:cNvPr id="19" name="object 19"/>
          <p:cNvPicPr/>
          <p:nvPr/>
        </p:nvPicPr>
        <p:blipFill>
          <a:blip r:embed="rId11" cstate="print"/>
          <a:stretch>
            <a:fillRect/>
          </a:stretch>
        </p:blipFill>
        <p:spPr>
          <a:xfrm>
            <a:off x="3064496" y="1954528"/>
            <a:ext cx="187879" cy="160130"/>
          </a:xfrm>
          <a:prstGeom prst="rect">
            <a:avLst/>
          </a:prstGeom>
        </p:spPr>
      </p:pic>
      <p:pic>
        <p:nvPicPr>
          <p:cNvPr id="20" name="object 20"/>
          <p:cNvPicPr/>
          <p:nvPr/>
        </p:nvPicPr>
        <p:blipFill>
          <a:blip r:embed="rId12" cstate="print"/>
          <a:stretch>
            <a:fillRect/>
          </a:stretch>
        </p:blipFill>
        <p:spPr>
          <a:xfrm>
            <a:off x="3358958" y="1997714"/>
            <a:ext cx="110194" cy="109751"/>
          </a:xfrm>
          <a:prstGeom prst="rect">
            <a:avLst/>
          </a:prstGeom>
        </p:spPr>
      </p:pic>
      <p:pic>
        <p:nvPicPr>
          <p:cNvPr id="21" name="object 21"/>
          <p:cNvPicPr/>
          <p:nvPr/>
        </p:nvPicPr>
        <p:blipFill>
          <a:blip r:embed="rId13" cstate="print"/>
          <a:stretch>
            <a:fillRect/>
          </a:stretch>
        </p:blipFill>
        <p:spPr>
          <a:xfrm>
            <a:off x="3581153" y="1954528"/>
            <a:ext cx="144533" cy="165526"/>
          </a:xfrm>
          <a:prstGeom prst="rect">
            <a:avLst/>
          </a:prstGeom>
        </p:spPr>
      </p:pic>
      <p:pic>
        <p:nvPicPr>
          <p:cNvPr id="22" name="object 22"/>
          <p:cNvPicPr/>
          <p:nvPr/>
        </p:nvPicPr>
        <p:blipFill>
          <a:blip r:embed="rId14" cstate="print"/>
          <a:stretch>
            <a:fillRect/>
          </a:stretch>
        </p:blipFill>
        <p:spPr>
          <a:xfrm>
            <a:off x="3857554" y="2012101"/>
            <a:ext cx="202328" cy="80952"/>
          </a:xfrm>
          <a:prstGeom prst="rect">
            <a:avLst/>
          </a:prstGeom>
        </p:spPr>
      </p:pic>
      <p:pic>
        <p:nvPicPr>
          <p:cNvPr id="23" name="object 23"/>
          <p:cNvPicPr/>
          <p:nvPr/>
        </p:nvPicPr>
        <p:blipFill>
          <a:blip r:embed="rId15" cstate="print"/>
          <a:stretch>
            <a:fillRect/>
          </a:stretch>
        </p:blipFill>
        <p:spPr>
          <a:xfrm>
            <a:off x="4188233" y="1952729"/>
            <a:ext cx="158934" cy="156534"/>
          </a:xfrm>
          <a:prstGeom prst="rect">
            <a:avLst/>
          </a:prstGeom>
        </p:spPr>
      </p:pic>
      <p:pic>
        <p:nvPicPr>
          <p:cNvPr id="24" name="object 24"/>
          <p:cNvPicPr/>
          <p:nvPr/>
        </p:nvPicPr>
        <p:blipFill>
          <a:blip r:embed="rId16" cstate="print"/>
          <a:stretch>
            <a:fillRect/>
          </a:stretch>
        </p:blipFill>
        <p:spPr>
          <a:xfrm>
            <a:off x="4459144" y="1954528"/>
            <a:ext cx="1058597" cy="205115"/>
          </a:xfrm>
          <a:prstGeom prst="rect">
            <a:avLst/>
          </a:prstGeom>
        </p:spPr>
      </p:pic>
      <p:pic>
        <p:nvPicPr>
          <p:cNvPr id="25" name="object 25"/>
          <p:cNvPicPr/>
          <p:nvPr/>
        </p:nvPicPr>
        <p:blipFill>
          <a:blip r:embed="rId17" cstate="print"/>
          <a:stretch>
            <a:fillRect/>
          </a:stretch>
        </p:blipFill>
        <p:spPr>
          <a:xfrm>
            <a:off x="5626106" y="1954528"/>
            <a:ext cx="223952" cy="205115"/>
          </a:xfrm>
          <a:prstGeom prst="rect">
            <a:avLst/>
          </a:prstGeom>
        </p:spPr>
      </p:pic>
      <p:sp>
        <p:nvSpPr>
          <p:cNvPr id="26" name="object 26"/>
          <p:cNvSpPr/>
          <p:nvPr/>
        </p:nvSpPr>
        <p:spPr>
          <a:xfrm>
            <a:off x="5963958" y="1954529"/>
            <a:ext cx="908685" cy="205740"/>
          </a:xfrm>
          <a:custGeom>
            <a:avLst/>
            <a:gdLst/>
            <a:ahLst/>
            <a:cxnLst/>
            <a:rect l="l" t="t" r="r" b="b"/>
            <a:pathLst>
              <a:path w="908684" h="205739">
                <a:moveTo>
                  <a:pt x="133642" y="116954"/>
                </a:moveTo>
                <a:lnTo>
                  <a:pt x="128346" y="116954"/>
                </a:lnTo>
                <a:lnTo>
                  <a:pt x="119075" y="132346"/>
                </a:lnTo>
                <a:lnTo>
                  <a:pt x="108661" y="141693"/>
                </a:lnTo>
                <a:lnTo>
                  <a:pt x="94551" y="146304"/>
                </a:lnTo>
                <a:lnTo>
                  <a:pt x="74168" y="147548"/>
                </a:lnTo>
                <a:lnTo>
                  <a:pt x="56108" y="147548"/>
                </a:lnTo>
                <a:lnTo>
                  <a:pt x="46951" y="145745"/>
                </a:lnTo>
                <a:lnTo>
                  <a:pt x="45262" y="143929"/>
                </a:lnTo>
                <a:lnTo>
                  <a:pt x="43345" y="143929"/>
                </a:lnTo>
                <a:lnTo>
                  <a:pt x="43345" y="80962"/>
                </a:lnTo>
                <a:lnTo>
                  <a:pt x="79463" y="80962"/>
                </a:lnTo>
                <a:lnTo>
                  <a:pt x="90525" y="81800"/>
                </a:lnTo>
                <a:lnTo>
                  <a:pt x="97523" y="85001"/>
                </a:lnTo>
                <a:lnTo>
                  <a:pt x="101815" y="91592"/>
                </a:lnTo>
                <a:lnTo>
                  <a:pt x="104749" y="102565"/>
                </a:lnTo>
                <a:lnTo>
                  <a:pt x="108356" y="102565"/>
                </a:lnTo>
                <a:lnTo>
                  <a:pt x="108356" y="50380"/>
                </a:lnTo>
                <a:lnTo>
                  <a:pt x="104749" y="50380"/>
                </a:lnTo>
                <a:lnTo>
                  <a:pt x="103060" y="59372"/>
                </a:lnTo>
                <a:lnTo>
                  <a:pt x="99453" y="66573"/>
                </a:lnTo>
                <a:lnTo>
                  <a:pt x="95834" y="70167"/>
                </a:lnTo>
                <a:lnTo>
                  <a:pt x="90297" y="71970"/>
                </a:lnTo>
                <a:lnTo>
                  <a:pt x="43345" y="71970"/>
                </a:lnTo>
                <a:lnTo>
                  <a:pt x="43345" y="14389"/>
                </a:lnTo>
                <a:lnTo>
                  <a:pt x="45262" y="12598"/>
                </a:lnTo>
                <a:lnTo>
                  <a:pt x="81394" y="12598"/>
                </a:lnTo>
                <a:lnTo>
                  <a:pt x="97904" y="13487"/>
                </a:lnTo>
                <a:lnTo>
                  <a:pt x="108216" y="17094"/>
                </a:lnTo>
                <a:lnTo>
                  <a:pt x="114134" y="24739"/>
                </a:lnTo>
                <a:lnTo>
                  <a:pt x="117513" y="37795"/>
                </a:lnTo>
                <a:lnTo>
                  <a:pt x="122809" y="37795"/>
                </a:lnTo>
                <a:lnTo>
                  <a:pt x="121119" y="3606"/>
                </a:lnTo>
                <a:lnTo>
                  <a:pt x="0" y="3606"/>
                </a:lnTo>
                <a:lnTo>
                  <a:pt x="0" y="8991"/>
                </a:lnTo>
                <a:lnTo>
                  <a:pt x="10033" y="10566"/>
                </a:lnTo>
                <a:lnTo>
                  <a:pt x="16129" y="13500"/>
                </a:lnTo>
                <a:lnTo>
                  <a:pt x="19164" y="19126"/>
                </a:lnTo>
                <a:lnTo>
                  <a:pt x="19989" y="28803"/>
                </a:lnTo>
                <a:lnTo>
                  <a:pt x="19989" y="131330"/>
                </a:lnTo>
                <a:lnTo>
                  <a:pt x="19164" y="140258"/>
                </a:lnTo>
                <a:lnTo>
                  <a:pt x="16129" y="145973"/>
                </a:lnTo>
                <a:lnTo>
                  <a:pt x="10033" y="149313"/>
                </a:lnTo>
                <a:lnTo>
                  <a:pt x="0" y="151142"/>
                </a:lnTo>
                <a:lnTo>
                  <a:pt x="0" y="154736"/>
                </a:lnTo>
                <a:lnTo>
                  <a:pt x="124739" y="154736"/>
                </a:lnTo>
                <a:lnTo>
                  <a:pt x="133642" y="116954"/>
                </a:lnTo>
                <a:close/>
              </a:path>
              <a:path w="908684" h="205739">
                <a:moveTo>
                  <a:pt x="249237" y="201498"/>
                </a:moveTo>
                <a:lnTo>
                  <a:pt x="236715" y="199694"/>
                </a:lnTo>
                <a:lnTo>
                  <a:pt x="234784" y="197904"/>
                </a:lnTo>
                <a:lnTo>
                  <a:pt x="234784" y="140335"/>
                </a:lnTo>
                <a:lnTo>
                  <a:pt x="234784" y="57581"/>
                </a:lnTo>
                <a:lnTo>
                  <a:pt x="234784" y="50380"/>
                </a:lnTo>
                <a:lnTo>
                  <a:pt x="233095" y="50380"/>
                </a:lnTo>
                <a:lnTo>
                  <a:pt x="220332" y="57581"/>
                </a:lnTo>
                <a:lnTo>
                  <a:pt x="216725" y="55892"/>
                </a:lnTo>
                <a:lnTo>
                  <a:pt x="216725" y="79159"/>
                </a:lnTo>
                <a:lnTo>
                  <a:pt x="216725" y="131330"/>
                </a:lnTo>
                <a:lnTo>
                  <a:pt x="215036" y="134937"/>
                </a:lnTo>
                <a:lnTo>
                  <a:pt x="213118" y="136728"/>
                </a:lnTo>
                <a:lnTo>
                  <a:pt x="207810" y="140335"/>
                </a:lnTo>
                <a:lnTo>
                  <a:pt x="200596" y="143929"/>
                </a:lnTo>
                <a:lnTo>
                  <a:pt x="186143" y="143929"/>
                </a:lnTo>
                <a:lnTo>
                  <a:pt x="163525" y="111442"/>
                </a:lnTo>
                <a:lnTo>
                  <a:pt x="162547" y="100761"/>
                </a:lnTo>
                <a:lnTo>
                  <a:pt x="164846" y="82346"/>
                </a:lnTo>
                <a:lnTo>
                  <a:pt x="171399" y="68148"/>
                </a:lnTo>
                <a:lnTo>
                  <a:pt x="181648" y="59016"/>
                </a:lnTo>
                <a:lnTo>
                  <a:pt x="195046" y="55778"/>
                </a:lnTo>
                <a:lnTo>
                  <a:pt x="204533" y="57404"/>
                </a:lnTo>
                <a:lnTo>
                  <a:pt x="211302" y="62077"/>
                </a:lnTo>
                <a:lnTo>
                  <a:pt x="215366" y="69430"/>
                </a:lnTo>
                <a:lnTo>
                  <a:pt x="216725" y="79159"/>
                </a:lnTo>
                <a:lnTo>
                  <a:pt x="216725" y="55892"/>
                </a:lnTo>
                <a:lnTo>
                  <a:pt x="195046" y="50380"/>
                </a:lnTo>
                <a:lnTo>
                  <a:pt x="174955" y="54825"/>
                </a:lnTo>
                <a:lnTo>
                  <a:pt x="158927" y="67017"/>
                </a:lnTo>
                <a:lnTo>
                  <a:pt x="148323" y="85293"/>
                </a:lnTo>
                <a:lnTo>
                  <a:pt x="144487" y="107962"/>
                </a:lnTo>
                <a:lnTo>
                  <a:pt x="147078" y="127965"/>
                </a:lnTo>
                <a:lnTo>
                  <a:pt x="154419" y="143941"/>
                </a:lnTo>
                <a:lnTo>
                  <a:pt x="165811" y="154508"/>
                </a:lnTo>
                <a:lnTo>
                  <a:pt x="180606" y="158330"/>
                </a:lnTo>
                <a:lnTo>
                  <a:pt x="190106" y="157048"/>
                </a:lnTo>
                <a:lnTo>
                  <a:pt x="199390" y="153390"/>
                </a:lnTo>
                <a:lnTo>
                  <a:pt x="208305" y="147701"/>
                </a:lnTo>
                <a:lnTo>
                  <a:pt x="212623" y="143929"/>
                </a:lnTo>
                <a:lnTo>
                  <a:pt x="216725" y="140335"/>
                </a:lnTo>
                <a:lnTo>
                  <a:pt x="216725" y="183515"/>
                </a:lnTo>
                <a:lnTo>
                  <a:pt x="215646" y="191389"/>
                </a:lnTo>
                <a:lnTo>
                  <a:pt x="212026" y="196557"/>
                </a:lnTo>
                <a:lnTo>
                  <a:pt x="205346" y="199694"/>
                </a:lnTo>
                <a:lnTo>
                  <a:pt x="195046" y="201498"/>
                </a:lnTo>
                <a:lnTo>
                  <a:pt x="195046" y="205117"/>
                </a:lnTo>
                <a:lnTo>
                  <a:pt x="249237" y="205117"/>
                </a:lnTo>
                <a:lnTo>
                  <a:pt x="249237" y="201498"/>
                </a:lnTo>
                <a:close/>
              </a:path>
              <a:path w="908684" h="205739">
                <a:moveTo>
                  <a:pt x="363131" y="143929"/>
                </a:moveTo>
                <a:lnTo>
                  <a:pt x="352298" y="143929"/>
                </a:lnTo>
                <a:lnTo>
                  <a:pt x="348691" y="142125"/>
                </a:lnTo>
                <a:lnTo>
                  <a:pt x="348691" y="52184"/>
                </a:lnTo>
                <a:lnTo>
                  <a:pt x="312572" y="52184"/>
                </a:lnTo>
                <a:lnTo>
                  <a:pt x="312572" y="55778"/>
                </a:lnTo>
                <a:lnTo>
                  <a:pt x="327012" y="57581"/>
                </a:lnTo>
                <a:lnTo>
                  <a:pt x="330631" y="59372"/>
                </a:lnTo>
                <a:lnTo>
                  <a:pt x="330631" y="131330"/>
                </a:lnTo>
                <a:lnTo>
                  <a:pt x="328701" y="134937"/>
                </a:lnTo>
                <a:lnTo>
                  <a:pt x="325094" y="136728"/>
                </a:lnTo>
                <a:lnTo>
                  <a:pt x="319786" y="142125"/>
                </a:lnTo>
                <a:lnTo>
                  <a:pt x="312572" y="143929"/>
                </a:lnTo>
                <a:lnTo>
                  <a:pt x="296189" y="143929"/>
                </a:lnTo>
                <a:lnTo>
                  <a:pt x="288963" y="136728"/>
                </a:lnTo>
                <a:lnTo>
                  <a:pt x="288963" y="52184"/>
                </a:lnTo>
                <a:lnTo>
                  <a:pt x="254774" y="52184"/>
                </a:lnTo>
                <a:lnTo>
                  <a:pt x="254774" y="55778"/>
                </a:lnTo>
                <a:lnTo>
                  <a:pt x="265607" y="55778"/>
                </a:lnTo>
                <a:lnTo>
                  <a:pt x="269227" y="59372"/>
                </a:lnTo>
                <a:lnTo>
                  <a:pt x="269227" y="127736"/>
                </a:lnTo>
                <a:lnTo>
                  <a:pt x="271195" y="140119"/>
                </a:lnTo>
                <a:lnTo>
                  <a:pt x="276898" y="149796"/>
                </a:lnTo>
                <a:lnTo>
                  <a:pt x="285978" y="156083"/>
                </a:lnTo>
                <a:lnTo>
                  <a:pt x="298119" y="158330"/>
                </a:lnTo>
                <a:lnTo>
                  <a:pt x="303796" y="157657"/>
                </a:lnTo>
                <a:lnTo>
                  <a:pt x="309803" y="155638"/>
                </a:lnTo>
                <a:lnTo>
                  <a:pt x="315798" y="152273"/>
                </a:lnTo>
                <a:lnTo>
                  <a:pt x="321475" y="147548"/>
                </a:lnTo>
                <a:lnTo>
                  <a:pt x="330631" y="138531"/>
                </a:lnTo>
                <a:lnTo>
                  <a:pt x="330631" y="156540"/>
                </a:lnTo>
                <a:lnTo>
                  <a:pt x="332308" y="158330"/>
                </a:lnTo>
                <a:lnTo>
                  <a:pt x="340182" y="154876"/>
                </a:lnTo>
                <a:lnTo>
                  <a:pt x="347726" y="152273"/>
                </a:lnTo>
                <a:lnTo>
                  <a:pt x="363131" y="147548"/>
                </a:lnTo>
                <a:lnTo>
                  <a:pt x="363131" y="143929"/>
                </a:lnTo>
                <a:close/>
              </a:path>
              <a:path w="908684" h="205739">
                <a:moveTo>
                  <a:pt x="469569" y="140335"/>
                </a:moveTo>
                <a:lnTo>
                  <a:pt x="465963" y="143929"/>
                </a:lnTo>
                <a:lnTo>
                  <a:pt x="455129" y="143929"/>
                </a:lnTo>
                <a:lnTo>
                  <a:pt x="453440" y="142125"/>
                </a:lnTo>
                <a:lnTo>
                  <a:pt x="453440" y="140335"/>
                </a:lnTo>
                <a:lnTo>
                  <a:pt x="453440" y="93573"/>
                </a:lnTo>
                <a:lnTo>
                  <a:pt x="453440" y="75565"/>
                </a:lnTo>
                <a:lnTo>
                  <a:pt x="451510" y="68364"/>
                </a:lnTo>
                <a:lnTo>
                  <a:pt x="420928" y="50380"/>
                </a:lnTo>
                <a:lnTo>
                  <a:pt x="405574" y="52298"/>
                </a:lnTo>
                <a:lnTo>
                  <a:pt x="392938" y="57581"/>
                </a:lnTo>
                <a:lnTo>
                  <a:pt x="384352" y="65557"/>
                </a:lnTo>
                <a:lnTo>
                  <a:pt x="381203" y="75565"/>
                </a:lnTo>
                <a:lnTo>
                  <a:pt x="381203" y="80962"/>
                </a:lnTo>
                <a:lnTo>
                  <a:pt x="386499" y="86372"/>
                </a:lnTo>
                <a:lnTo>
                  <a:pt x="397332" y="86372"/>
                </a:lnTo>
                <a:lnTo>
                  <a:pt x="400939" y="80962"/>
                </a:lnTo>
                <a:lnTo>
                  <a:pt x="400939" y="61175"/>
                </a:lnTo>
                <a:lnTo>
                  <a:pt x="408165" y="55778"/>
                </a:lnTo>
                <a:lnTo>
                  <a:pt x="417322" y="55778"/>
                </a:lnTo>
                <a:lnTo>
                  <a:pt x="424713" y="57099"/>
                </a:lnTo>
                <a:lnTo>
                  <a:pt x="430415" y="60947"/>
                </a:lnTo>
                <a:lnTo>
                  <a:pt x="434086" y="67157"/>
                </a:lnTo>
                <a:lnTo>
                  <a:pt x="435381" y="75565"/>
                </a:lnTo>
                <a:lnTo>
                  <a:pt x="435381" y="88176"/>
                </a:lnTo>
                <a:lnTo>
                  <a:pt x="435381" y="93573"/>
                </a:lnTo>
                <a:lnTo>
                  <a:pt x="435381" y="134937"/>
                </a:lnTo>
                <a:lnTo>
                  <a:pt x="433451" y="136728"/>
                </a:lnTo>
                <a:lnTo>
                  <a:pt x="428155" y="138531"/>
                </a:lnTo>
                <a:lnTo>
                  <a:pt x="422617" y="142125"/>
                </a:lnTo>
                <a:lnTo>
                  <a:pt x="417322" y="143929"/>
                </a:lnTo>
                <a:lnTo>
                  <a:pt x="402869" y="143929"/>
                </a:lnTo>
                <a:lnTo>
                  <a:pt x="397332" y="136728"/>
                </a:lnTo>
                <a:lnTo>
                  <a:pt x="397332" y="125945"/>
                </a:lnTo>
                <a:lnTo>
                  <a:pt x="399211" y="117094"/>
                </a:lnTo>
                <a:lnTo>
                  <a:pt x="405523" y="109080"/>
                </a:lnTo>
                <a:lnTo>
                  <a:pt x="417245" y="101409"/>
                </a:lnTo>
                <a:lnTo>
                  <a:pt x="435381" y="93573"/>
                </a:lnTo>
                <a:lnTo>
                  <a:pt x="435381" y="88176"/>
                </a:lnTo>
                <a:lnTo>
                  <a:pt x="392201" y="107645"/>
                </a:lnTo>
                <a:lnTo>
                  <a:pt x="377583" y="125945"/>
                </a:lnTo>
                <a:lnTo>
                  <a:pt x="377583" y="133134"/>
                </a:lnTo>
                <a:lnTo>
                  <a:pt x="379209" y="143154"/>
                </a:lnTo>
                <a:lnTo>
                  <a:pt x="383844" y="151142"/>
                </a:lnTo>
                <a:lnTo>
                  <a:pt x="391198" y="156425"/>
                </a:lnTo>
                <a:lnTo>
                  <a:pt x="400939" y="158330"/>
                </a:lnTo>
                <a:lnTo>
                  <a:pt x="408863" y="157302"/>
                </a:lnTo>
                <a:lnTo>
                  <a:pt x="416814" y="154063"/>
                </a:lnTo>
                <a:lnTo>
                  <a:pt x="425424" y="148463"/>
                </a:lnTo>
                <a:lnTo>
                  <a:pt x="430974" y="143929"/>
                </a:lnTo>
                <a:lnTo>
                  <a:pt x="435381" y="140335"/>
                </a:lnTo>
                <a:lnTo>
                  <a:pt x="435381" y="152946"/>
                </a:lnTo>
                <a:lnTo>
                  <a:pt x="440677" y="158330"/>
                </a:lnTo>
                <a:lnTo>
                  <a:pt x="457047" y="158330"/>
                </a:lnTo>
                <a:lnTo>
                  <a:pt x="462356" y="154736"/>
                </a:lnTo>
                <a:lnTo>
                  <a:pt x="469569" y="145745"/>
                </a:lnTo>
                <a:lnTo>
                  <a:pt x="469569" y="143929"/>
                </a:lnTo>
                <a:lnTo>
                  <a:pt x="469569" y="140335"/>
                </a:lnTo>
                <a:close/>
              </a:path>
              <a:path w="908684" h="205739">
                <a:moveTo>
                  <a:pt x="534835" y="140335"/>
                </a:moveTo>
                <a:lnTo>
                  <a:pt x="531228" y="138531"/>
                </a:lnTo>
                <a:lnTo>
                  <a:pt x="527608" y="143929"/>
                </a:lnTo>
                <a:lnTo>
                  <a:pt x="524002" y="145745"/>
                </a:lnTo>
                <a:lnTo>
                  <a:pt x="509549" y="145745"/>
                </a:lnTo>
                <a:lnTo>
                  <a:pt x="505942" y="140335"/>
                </a:lnTo>
                <a:lnTo>
                  <a:pt x="505942" y="59372"/>
                </a:lnTo>
                <a:lnTo>
                  <a:pt x="529297" y="59372"/>
                </a:lnTo>
                <a:lnTo>
                  <a:pt x="529297" y="52184"/>
                </a:lnTo>
                <a:lnTo>
                  <a:pt x="505942" y="52184"/>
                </a:lnTo>
                <a:lnTo>
                  <a:pt x="505942" y="23380"/>
                </a:lnTo>
                <a:lnTo>
                  <a:pt x="504012" y="23380"/>
                </a:lnTo>
                <a:lnTo>
                  <a:pt x="502323" y="25184"/>
                </a:lnTo>
                <a:lnTo>
                  <a:pt x="502323" y="27000"/>
                </a:lnTo>
                <a:lnTo>
                  <a:pt x="500392" y="28803"/>
                </a:lnTo>
                <a:lnTo>
                  <a:pt x="475119" y="55778"/>
                </a:lnTo>
                <a:lnTo>
                  <a:pt x="473189" y="57581"/>
                </a:lnTo>
                <a:lnTo>
                  <a:pt x="473189" y="59372"/>
                </a:lnTo>
                <a:lnTo>
                  <a:pt x="487883" y="59372"/>
                </a:lnTo>
                <a:lnTo>
                  <a:pt x="487883" y="129540"/>
                </a:lnTo>
                <a:lnTo>
                  <a:pt x="488924" y="141630"/>
                </a:lnTo>
                <a:lnTo>
                  <a:pt x="492328" y="150685"/>
                </a:lnTo>
                <a:lnTo>
                  <a:pt x="498436" y="156375"/>
                </a:lnTo>
                <a:lnTo>
                  <a:pt x="507619" y="158330"/>
                </a:lnTo>
                <a:lnTo>
                  <a:pt x="515429" y="157302"/>
                </a:lnTo>
                <a:lnTo>
                  <a:pt x="522579" y="154063"/>
                </a:lnTo>
                <a:lnTo>
                  <a:pt x="529056" y="148463"/>
                </a:lnTo>
                <a:lnTo>
                  <a:pt x="530987" y="145745"/>
                </a:lnTo>
                <a:lnTo>
                  <a:pt x="534835" y="140335"/>
                </a:lnTo>
                <a:close/>
              </a:path>
              <a:path w="908684" h="205739">
                <a:moveTo>
                  <a:pt x="576249" y="5397"/>
                </a:moveTo>
                <a:lnTo>
                  <a:pt x="570953" y="0"/>
                </a:lnTo>
                <a:lnTo>
                  <a:pt x="558190" y="0"/>
                </a:lnTo>
                <a:lnTo>
                  <a:pt x="552894" y="5397"/>
                </a:lnTo>
                <a:lnTo>
                  <a:pt x="552894" y="17983"/>
                </a:lnTo>
                <a:lnTo>
                  <a:pt x="558190" y="23380"/>
                </a:lnTo>
                <a:lnTo>
                  <a:pt x="570953" y="23380"/>
                </a:lnTo>
                <a:lnTo>
                  <a:pt x="576249" y="17983"/>
                </a:lnTo>
                <a:lnTo>
                  <a:pt x="576249" y="5397"/>
                </a:lnTo>
                <a:close/>
              </a:path>
              <a:path w="908684" h="205739">
                <a:moveTo>
                  <a:pt x="592632" y="152946"/>
                </a:moveTo>
                <a:lnTo>
                  <a:pt x="583971" y="151345"/>
                </a:lnTo>
                <a:lnTo>
                  <a:pt x="579018" y="148221"/>
                </a:lnTo>
                <a:lnTo>
                  <a:pt x="576783" y="142062"/>
                </a:lnTo>
                <a:lnTo>
                  <a:pt x="576249" y="131330"/>
                </a:lnTo>
                <a:lnTo>
                  <a:pt x="576249" y="64770"/>
                </a:lnTo>
                <a:lnTo>
                  <a:pt x="576249" y="50380"/>
                </a:lnTo>
                <a:lnTo>
                  <a:pt x="574573" y="50380"/>
                </a:lnTo>
                <a:lnTo>
                  <a:pt x="540131" y="62979"/>
                </a:lnTo>
                <a:lnTo>
                  <a:pt x="540131" y="66573"/>
                </a:lnTo>
                <a:lnTo>
                  <a:pt x="543750" y="66573"/>
                </a:lnTo>
                <a:lnTo>
                  <a:pt x="547357" y="64770"/>
                </a:lnTo>
                <a:lnTo>
                  <a:pt x="554583" y="64770"/>
                </a:lnTo>
                <a:lnTo>
                  <a:pt x="556501" y="68364"/>
                </a:lnTo>
                <a:lnTo>
                  <a:pt x="556501" y="131330"/>
                </a:lnTo>
                <a:lnTo>
                  <a:pt x="555955" y="142062"/>
                </a:lnTo>
                <a:lnTo>
                  <a:pt x="553529" y="148221"/>
                </a:lnTo>
                <a:lnTo>
                  <a:pt x="548081" y="151345"/>
                </a:lnTo>
                <a:lnTo>
                  <a:pt x="538441" y="152946"/>
                </a:lnTo>
                <a:lnTo>
                  <a:pt x="538441" y="154736"/>
                </a:lnTo>
                <a:lnTo>
                  <a:pt x="592632" y="154736"/>
                </a:lnTo>
                <a:lnTo>
                  <a:pt x="592632" y="152946"/>
                </a:lnTo>
                <a:close/>
              </a:path>
              <a:path w="908684" h="205739">
                <a:moveTo>
                  <a:pt x="706285" y="102565"/>
                </a:moveTo>
                <a:lnTo>
                  <a:pt x="702729" y="81495"/>
                </a:lnTo>
                <a:lnTo>
                  <a:pt x="692569" y="64998"/>
                </a:lnTo>
                <a:lnTo>
                  <a:pt x="686549" y="60947"/>
                </a:lnTo>
                <a:lnTo>
                  <a:pt x="686549" y="109753"/>
                </a:lnTo>
                <a:lnTo>
                  <a:pt x="684593" y="126847"/>
                </a:lnTo>
                <a:lnTo>
                  <a:pt x="679081" y="139890"/>
                </a:lnTo>
                <a:lnTo>
                  <a:pt x="670496" y="148221"/>
                </a:lnTo>
                <a:lnTo>
                  <a:pt x="659333" y="151142"/>
                </a:lnTo>
                <a:lnTo>
                  <a:pt x="652665" y="150164"/>
                </a:lnTo>
                <a:lnTo>
                  <a:pt x="629323" y="116281"/>
                </a:lnTo>
                <a:lnTo>
                  <a:pt x="626821" y="91770"/>
                </a:lnTo>
                <a:lnTo>
                  <a:pt x="628777" y="77317"/>
                </a:lnTo>
                <a:lnTo>
                  <a:pt x="634288" y="66573"/>
                </a:lnTo>
                <a:lnTo>
                  <a:pt x="642874" y="59880"/>
                </a:lnTo>
                <a:lnTo>
                  <a:pt x="654037" y="57581"/>
                </a:lnTo>
                <a:lnTo>
                  <a:pt x="666737" y="61429"/>
                </a:lnTo>
                <a:lnTo>
                  <a:pt x="677062" y="72186"/>
                </a:lnTo>
                <a:lnTo>
                  <a:pt x="684009" y="88696"/>
                </a:lnTo>
                <a:lnTo>
                  <a:pt x="686549" y="109753"/>
                </a:lnTo>
                <a:lnTo>
                  <a:pt x="686549" y="60947"/>
                </a:lnTo>
                <a:lnTo>
                  <a:pt x="681570" y="57581"/>
                </a:lnTo>
                <a:lnTo>
                  <a:pt x="676630" y="54229"/>
                </a:lnTo>
                <a:lnTo>
                  <a:pt x="655726" y="50380"/>
                </a:lnTo>
                <a:lnTo>
                  <a:pt x="635622" y="54267"/>
                </a:lnTo>
                <a:lnTo>
                  <a:pt x="619594" y="65227"/>
                </a:lnTo>
                <a:lnTo>
                  <a:pt x="608990" y="82257"/>
                </a:lnTo>
                <a:lnTo>
                  <a:pt x="605155" y="104355"/>
                </a:lnTo>
                <a:lnTo>
                  <a:pt x="608990" y="125691"/>
                </a:lnTo>
                <a:lnTo>
                  <a:pt x="619594" y="142811"/>
                </a:lnTo>
                <a:lnTo>
                  <a:pt x="635622" y="154203"/>
                </a:lnTo>
                <a:lnTo>
                  <a:pt x="655726" y="158330"/>
                </a:lnTo>
                <a:lnTo>
                  <a:pt x="675817" y="153924"/>
                </a:lnTo>
                <a:lnTo>
                  <a:pt x="679526" y="151142"/>
                </a:lnTo>
                <a:lnTo>
                  <a:pt x="691845" y="141909"/>
                </a:lnTo>
                <a:lnTo>
                  <a:pt x="702449" y="124180"/>
                </a:lnTo>
                <a:lnTo>
                  <a:pt x="706285" y="102565"/>
                </a:lnTo>
                <a:close/>
              </a:path>
              <a:path w="908684" h="205739">
                <a:moveTo>
                  <a:pt x="825487" y="152946"/>
                </a:moveTo>
                <a:lnTo>
                  <a:pt x="814654" y="151142"/>
                </a:lnTo>
                <a:lnTo>
                  <a:pt x="811047" y="147548"/>
                </a:lnTo>
                <a:lnTo>
                  <a:pt x="811047" y="84556"/>
                </a:lnTo>
                <a:lnTo>
                  <a:pt x="809371" y="70116"/>
                </a:lnTo>
                <a:lnTo>
                  <a:pt x="804329" y="59372"/>
                </a:lnTo>
                <a:lnTo>
                  <a:pt x="795909" y="52692"/>
                </a:lnTo>
                <a:lnTo>
                  <a:pt x="784072" y="50380"/>
                </a:lnTo>
                <a:lnTo>
                  <a:pt x="776452" y="51168"/>
                </a:lnTo>
                <a:lnTo>
                  <a:pt x="769175" y="53975"/>
                </a:lnTo>
                <a:lnTo>
                  <a:pt x="761212" y="59486"/>
                </a:lnTo>
                <a:lnTo>
                  <a:pt x="751560" y="68364"/>
                </a:lnTo>
                <a:lnTo>
                  <a:pt x="751560" y="50380"/>
                </a:lnTo>
                <a:lnTo>
                  <a:pt x="749630" y="50380"/>
                </a:lnTo>
                <a:lnTo>
                  <a:pt x="726071" y="58483"/>
                </a:lnTo>
                <a:lnTo>
                  <a:pt x="717130" y="61175"/>
                </a:lnTo>
                <a:lnTo>
                  <a:pt x="717130" y="64770"/>
                </a:lnTo>
                <a:lnTo>
                  <a:pt x="719048" y="62979"/>
                </a:lnTo>
                <a:lnTo>
                  <a:pt x="729894" y="62979"/>
                </a:lnTo>
                <a:lnTo>
                  <a:pt x="733501" y="66573"/>
                </a:lnTo>
                <a:lnTo>
                  <a:pt x="733501" y="147548"/>
                </a:lnTo>
                <a:lnTo>
                  <a:pt x="729894" y="151142"/>
                </a:lnTo>
                <a:lnTo>
                  <a:pt x="719048" y="152946"/>
                </a:lnTo>
                <a:lnTo>
                  <a:pt x="719048" y="154736"/>
                </a:lnTo>
                <a:lnTo>
                  <a:pt x="767702" y="154736"/>
                </a:lnTo>
                <a:lnTo>
                  <a:pt x="767702" y="152946"/>
                </a:lnTo>
                <a:lnTo>
                  <a:pt x="755180" y="151142"/>
                </a:lnTo>
                <a:lnTo>
                  <a:pt x="751560" y="147548"/>
                </a:lnTo>
                <a:lnTo>
                  <a:pt x="751560" y="75565"/>
                </a:lnTo>
                <a:lnTo>
                  <a:pt x="758774" y="69799"/>
                </a:lnTo>
                <a:lnTo>
                  <a:pt x="764590" y="65900"/>
                </a:lnTo>
                <a:lnTo>
                  <a:pt x="769747" y="63677"/>
                </a:lnTo>
                <a:lnTo>
                  <a:pt x="774915" y="62979"/>
                </a:lnTo>
                <a:lnTo>
                  <a:pt x="783132" y="64325"/>
                </a:lnTo>
                <a:lnTo>
                  <a:pt x="788733" y="68364"/>
                </a:lnTo>
                <a:lnTo>
                  <a:pt x="791959" y="75107"/>
                </a:lnTo>
                <a:lnTo>
                  <a:pt x="792988" y="84556"/>
                </a:lnTo>
                <a:lnTo>
                  <a:pt x="792988" y="147548"/>
                </a:lnTo>
                <a:lnTo>
                  <a:pt x="789368" y="151142"/>
                </a:lnTo>
                <a:lnTo>
                  <a:pt x="778535" y="152946"/>
                </a:lnTo>
                <a:lnTo>
                  <a:pt x="778535" y="154736"/>
                </a:lnTo>
                <a:lnTo>
                  <a:pt x="825487" y="154736"/>
                </a:lnTo>
                <a:lnTo>
                  <a:pt x="825487" y="152946"/>
                </a:lnTo>
                <a:close/>
              </a:path>
              <a:path w="908684" h="205739">
                <a:moveTo>
                  <a:pt x="908570" y="127736"/>
                </a:moveTo>
                <a:lnTo>
                  <a:pt x="865225" y="86372"/>
                </a:lnTo>
                <a:lnTo>
                  <a:pt x="857999" y="82753"/>
                </a:lnTo>
                <a:lnTo>
                  <a:pt x="856310" y="77355"/>
                </a:lnTo>
                <a:lnTo>
                  <a:pt x="856310" y="61175"/>
                </a:lnTo>
                <a:lnTo>
                  <a:pt x="861618" y="55778"/>
                </a:lnTo>
                <a:lnTo>
                  <a:pt x="872451" y="55778"/>
                </a:lnTo>
                <a:lnTo>
                  <a:pt x="881748" y="57238"/>
                </a:lnTo>
                <a:lnTo>
                  <a:pt x="888517" y="62077"/>
                </a:lnTo>
                <a:lnTo>
                  <a:pt x="893584" y="70954"/>
                </a:lnTo>
                <a:lnTo>
                  <a:pt x="897737" y="84556"/>
                </a:lnTo>
                <a:lnTo>
                  <a:pt x="901344" y="84556"/>
                </a:lnTo>
                <a:lnTo>
                  <a:pt x="901344" y="52184"/>
                </a:lnTo>
                <a:lnTo>
                  <a:pt x="897737" y="52184"/>
                </a:lnTo>
                <a:lnTo>
                  <a:pt x="897737" y="53975"/>
                </a:lnTo>
                <a:lnTo>
                  <a:pt x="896048" y="53975"/>
                </a:lnTo>
                <a:lnTo>
                  <a:pt x="896048" y="55778"/>
                </a:lnTo>
                <a:lnTo>
                  <a:pt x="894118" y="55778"/>
                </a:lnTo>
                <a:lnTo>
                  <a:pt x="890511" y="53975"/>
                </a:lnTo>
                <a:lnTo>
                  <a:pt x="888822" y="53975"/>
                </a:lnTo>
                <a:lnTo>
                  <a:pt x="883285" y="52184"/>
                </a:lnTo>
                <a:lnTo>
                  <a:pt x="877989" y="50380"/>
                </a:lnTo>
                <a:lnTo>
                  <a:pt x="872451" y="50380"/>
                </a:lnTo>
                <a:lnTo>
                  <a:pt x="860056" y="52603"/>
                </a:lnTo>
                <a:lnTo>
                  <a:pt x="850379" y="58699"/>
                </a:lnTo>
                <a:lnTo>
                  <a:pt x="844105" y="67830"/>
                </a:lnTo>
                <a:lnTo>
                  <a:pt x="841870" y="79159"/>
                </a:lnTo>
                <a:lnTo>
                  <a:pt x="843305" y="88023"/>
                </a:lnTo>
                <a:lnTo>
                  <a:pt x="847940" y="96037"/>
                </a:lnTo>
                <a:lnTo>
                  <a:pt x="856297" y="103708"/>
                </a:lnTo>
                <a:lnTo>
                  <a:pt x="868832" y="111556"/>
                </a:lnTo>
                <a:lnTo>
                  <a:pt x="881595" y="118745"/>
                </a:lnTo>
                <a:lnTo>
                  <a:pt x="888822" y="124142"/>
                </a:lnTo>
                <a:lnTo>
                  <a:pt x="894118" y="129540"/>
                </a:lnTo>
                <a:lnTo>
                  <a:pt x="894118" y="136728"/>
                </a:lnTo>
                <a:lnTo>
                  <a:pt x="892556" y="143065"/>
                </a:lnTo>
                <a:lnTo>
                  <a:pt x="888314" y="148221"/>
                </a:lnTo>
                <a:lnTo>
                  <a:pt x="882027" y="151676"/>
                </a:lnTo>
                <a:lnTo>
                  <a:pt x="874369" y="152946"/>
                </a:lnTo>
                <a:lnTo>
                  <a:pt x="867156" y="152946"/>
                </a:lnTo>
                <a:lnTo>
                  <a:pt x="859929" y="149339"/>
                </a:lnTo>
                <a:lnTo>
                  <a:pt x="854392" y="143929"/>
                </a:lnTo>
                <a:lnTo>
                  <a:pt x="847166" y="133134"/>
                </a:lnTo>
                <a:lnTo>
                  <a:pt x="845477" y="120548"/>
                </a:lnTo>
                <a:lnTo>
                  <a:pt x="841870" y="120548"/>
                </a:lnTo>
                <a:lnTo>
                  <a:pt x="841870" y="156540"/>
                </a:lnTo>
                <a:lnTo>
                  <a:pt x="843546" y="156540"/>
                </a:lnTo>
                <a:lnTo>
                  <a:pt x="845477" y="154736"/>
                </a:lnTo>
                <a:lnTo>
                  <a:pt x="847166" y="152946"/>
                </a:lnTo>
                <a:lnTo>
                  <a:pt x="852703" y="152946"/>
                </a:lnTo>
                <a:lnTo>
                  <a:pt x="854392" y="154736"/>
                </a:lnTo>
                <a:lnTo>
                  <a:pt x="859929" y="154736"/>
                </a:lnTo>
                <a:lnTo>
                  <a:pt x="867156" y="156540"/>
                </a:lnTo>
                <a:lnTo>
                  <a:pt x="872451" y="158330"/>
                </a:lnTo>
                <a:lnTo>
                  <a:pt x="876058" y="158330"/>
                </a:lnTo>
                <a:lnTo>
                  <a:pt x="888758" y="155829"/>
                </a:lnTo>
                <a:lnTo>
                  <a:pt x="899083" y="149110"/>
                </a:lnTo>
                <a:lnTo>
                  <a:pt x="906030" y="139344"/>
                </a:lnTo>
                <a:lnTo>
                  <a:pt x="908570" y="12773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7" name="object 27"/>
          <p:cNvGrpSpPr/>
          <p:nvPr/>
        </p:nvGrpSpPr>
        <p:grpSpPr>
          <a:xfrm>
            <a:off x="7013649" y="1956326"/>
            <a:ext cx="320040" cy="154940"/>
            <a:chOff x="7013649" y="1956326"/>
            <a:chExt cx="320040" cy="154940"/>
          </a:xfrm>
        </p:grpSpPr>
        <p:pic>
          <p:nvPicPr>
            <p:cNvPr id="28" name="object 28"/>
            <p:cNvPicPr/>
            <p:nvPr/>
          </p:nvPicPr>
          <p:blipFill>
            <a:blip r:embed="rId18" cstate="print"/>
            <a:stretch>
              <a:fillRect/>
            </a:stretch>
          </p:blipFill>
          <p:spPr>
            <a:xfrm>
              <a:off x="7013649" y="1956326"/>
              <a:ext cx="65018" cy="152937"/>
            </a:xfrm>
            <a:prstGeom prst="rect">
              <a:avLst/>
            </a:prstGeom>
          </p:spPr>
        </p:pic>
        <p:sp>
          <p:nvSpPr>
            <p:cNvPr id="29" name="object 29"/>
            <p:cNvSpPr/>
            <p:nvPr/>
          </p:nvSpPr>
          <p:spPr>
            <a:xfrm>
              <a:off x="7109244" y="1958136"/>
              <a:ext cx="224154" cy="153035"/>
            </a:xfrm>
            <a:custGeom>
              <a:avLst/>
              <a:gdLst/>
              <a:ahLst/>
              <a:cxnLst/>
              <a:rect l="l" t="t" r="r" b="b"/>
              <a:pathLst>
                <a:path w="224154" h="153035">
                  <a:moveTo>
                    <a:pt x="97523" y="0"/>
                  </a:moveTo>
                  <a:lnTo>
                    <a:pt x="12763" y="0"/>
                  </a:lnTo>
                  <a:lnTo>
                    <a:pt x="0" y="34188"/>
                  </a:lnTo>
                  <a:lnTo>
                    <a:pt x="3606" y="35991"/>
                  </a:lnTo>
                  <a:lnTo>
                    <a:pt x="9931" y="26339"/>
                  </a:lnTo>
                  <a:lnTo>
                    <a:pt x="15862" y="20904"/>
                  </a:lnTo>
                  <a:lnTo>
                    <a:pt x="22479" y="18516"/>
                  </a:lnTo>
                  <a:lnTo>
                    <a:pt x="30822" y="17983"/>
                  </a:lnTo>
                  <a:lnTo>
                    <a:pt x="79463" y="17983"/>
                  </a:lnTo>
                  <a:lnTo>
                    <a:pt x="34429" y="152933"/>
                  </a:lnTo>
                  <a:lnTo>
                    <a:pt x="48882" y="152933"/>
                  </a:lnTo>
                  <a:lnTo>
                    <a:pt x="97523" y="3594"/>
                  </a:lnTo>
                  <a:lnTo>
                    <a:pt x="97523" y="0"/>
                  </a:lnTo>
                  <a:close/>
                </a:path>
                <a:path w="224154" h="153035">
                  <a:moveTo>
                    <a:pt x="223951" y="95364"/>
                  </a:moveTo>
                  <a:lnTo>
                    <a:pt x="110286" y="95364"/>
                  </a:lnTo>
                  <a:lnTo>
                    <a:pt x="110286" y="106146"/>
                  </a:lnTo>
                  <a:lnTo>
                    <a:pt x="223951" y="106146"/>
                  </a:lnTo>
                  <a:lnTo>
                    <a:pt x="223951" y="9536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object 30"/>
          <p:cNvGrpSpPr/>
          <p:nvPr/>
        </p:nvGrpSpPr>
        <p:grpSpPr>
          <a:xfrm>
            <a:off x="1720441" y="2231604"/>
            <a:ext cx="198755" cy="154940"/>
            <a:chOff x="1720441" y="2231604"/>
            <a:chExt cx="198755" cy="154940"/>
          </a:xfrm>
        </p:grpSpPr>
        <p:pic>
          <p:nvPicPr>
            <p:cNvPr id="31" name="object 31"/>
            <p:cNvPicPr/>
            <p:nvPr/>
          </p:nvPicPr>
          <p:blipFill>
            <a:blip r:embed="rId19" cstate="print"/>
            <a:stretch>
              <a:fillRect/>
            </a:stretch>
          </p:blipFill>
          <p:spPr>
            <a:xfrm>
              <a:off x="1720441" y="2231604"/>
              <a:ext cx="101166" cy="154718"/>
            </a:xfrm>
            <a:prstGeom prst="rect">
              <a:avLst/>
            </a:prstGeom>
          </p:spPr>
        </p:pic>
        <p:pic>
          <p:nvPicPr>
            <p:cNvPr id="32" name="object 32"/>
            <p:cNvPicPr/>
            <p:nvPr/>
          </p:nvPicPr>
          <p:blipFill>
            <a:blip r:embed="rId20" cstate="print"/>
            <a:stretch>
              <a:fillRect/>
            </a:stretch>
          </p:blipFill>
          <p:spPr>
            <a:xfrm>
              <a:off x="1854124" y="2231604"/>
              <a:ext cx="65035" cy="154718"/>
            </a:xfrm>
            <a:prstGeom prst="rect">
              <a:avLst/>
            </a:prstGeom>
          </p:spPr>
        </p:pic>
      </p:grpSp>
      <p:grpSp>
        <p:nvGrpSpPr>
          <p:cNvPr id="33" name="object 33"/>
          <p:cNvGrpSpPr/>
          <p:nvPr/>
        </p:nvGrpSpPr>
        <p:grpSpPr>
          <a:xfrm>
            <a:off x="2025741" y="2229805"/>
            <a:ext cx="708660" cy="158750"/>
            <a:chOff x="2025741" y="2229805"/>
            <a:chExt cx="708660" cy="158750"/>
          </a:xfrm>
        </p:grpSpPr>
        <p:pic>
          <p:nvPicPr>
            <p:cNvPr id="34" name="object 34"/>
            <p:cNvPicPr/>
            <p:nvPr/>
          </p:nvPicPr>
          <p:blipFill>
            <a:blip r:embed="rId21" cstate="print"/>
            <a:stretch>
              <a:fillRect/>
            </a:stretch>
          </p:blipFill>
          <p:spPr>
            <a:xfrm>
              <a:off x="2025741" y="2280185"/>
              <a:ext cx="66848" cy="107936"/>
            </a:xfrm>
            <a:prstGeom prst="rect">
              <a:avLst/>
            </a:prstGeom>
          </p:spPr>
        </p:pic>
        <p:sp>
          <p:nvSpPr>
            <p:cNvPr id="35" name="object 35"/>
            <p:cNvSpPr/>
            <p:nvPr/>
          </p:nvSpPr>
          <p:spPr>
            <a:xfrm>
              <a:off x="2112454" y="2229814"/>
              <a:ext cx="621665" cy="158750"/>
            </a:xfrm>
            <a:custGeom>
              <a:avLst/>
              <a:gdLst/>
              <a:ahLst/>
              <a:cxnLst/>
              <a:rect l="l" t="t" r="r" b="b"/>
              <a:pathLst>
                <a:path w="621664" h="158750">
                  <a:moveTo>
                    <a:pt x="92125" y="140322"/>
                  </a:moveTo>
                  <a:lnTo>
                    <a:pt x="88519" y="143916"/>
                  </a:lnTo>
                  <a:lnTo>
                    <a:pt x="84899" y="145719"/>
                  </a:lnTo>
                  <a:lnTo>
                    <a:pt x="77685" y="145719"/>
                  </a:lnTo>
                  <a:lnTo>
                    <a:pt x="75869" y="142125"/>
                  </a:lnTo>
                  <a:lnTo>
                    <a:pt x="75869" y="93548"/>
                  </a:lnTo>
                  <a:lnTo>
                    <a:pt x="75869" y="75552"/>
                  </a:lnTo>
                  <a:lnTo>
                    <a:pt x="41541" y="50380"/>
                  </a:lnTo>
                  <a:lnTo>
                    <a:pt x="26466" y="52285"/>
                  </a:lnTo>
                  <a:lnTo>
                    <a:pt x="14439" y="57569"/>
                  </a:lnTo>
                  <a:lnTo>
                    <a:pt x="6489" y="65544"/>
                  </a:lnTo>
                  <a:lnTo>
                    <a:pt x="3606" y="75552"/>
                  </a:lnTo>
                  <a:lnTo>
                    <a:pt x="3606" y="80949"/>
                  </a:lnTo>
                  <a:lnTo>
                    <a:pt x="9029" y="86347"/>
                  </a:lnTo>
                  <a:lnTo>
                    <a:pt x="19862" y="86347"/>
                  </a:lnTo>
                  <a:lnTo>
                    <a:pt x="23469" y="80949"/>
                  </a:lnTo>
                  <a:lnTo>
                    <a:pt x="23469" y="61163"/>
                  </a:lnTo>
                  <a:lnTo>
                    <a:pt x="30695" y="55765"/>
                  </a:lnTo>
                  <a:lnTo>
                    <a:pt x="39725" y="55765"/>
                  </a:lnTo>
                  <a:lnTo>
                    <a:pt x="46850" y="57086"/>
                  </a:lnTo>
                  <a:lnTo>
                    <a:pt x="51930" y="60947"/>
                  </a:lnTo>
                  <a:lnTo>
                    <a:pt x="54991" y="67157"/>
                  </a:lnTo>
                  <a:lnTo>
                    <a:pt x="56007" y="75552"/>
                  </a:lnTo>
                  <a:lnTo>
                    <a:pt x="56007" y="88150"/>
                  </a:lnTo>
                  <a:lnTo>
                    <a:pt x="56007" y="93548"/>
                  </a:lnTo>
                  <a:lnTo>
                    <a:pt x="56007" y="136728"/>
                  </a:lnTo>
                  <a:lnTo>
                    <a:pt x="50571" y="138518"/>
                  </a:lnTo>
                  <a:lnTo>
                    <a:pt x="45148" y="142125"/>
                  </a:lnTo>
                  <a:lnTo>
                    <a:pt x="37922" y="143916"/>
                  </a:lnTo>
                  <a:lnTo>
                    <a:pt x="25285" y="143916"/>
                  </a:lnTo>
                  <a:lnTo>
                    <a:pt x="19862" y="136728"/>
                  </a:lnTo>
                  <a:lnTo>
                    <a:pt x="19862" y="125933"/>
                  </a:lnTo>
                  <a:lnTo>
                    <a:pt x="21691" y="117068"/>
                  </a:lnTo>
                  <a:lnTo>
                    <a:pt x="27762" y="109067"/>
                  </a:lnTo>
                  <a:lnTo>
                    <a:pt x="38925" y="101384"/>
                  </a:lnTo>
                  <a:lnTo>
                    <a:pt x="56007" y="93548"/>
                  </a:lnTo>
                  <a:lnTo>
                    <a:pt x="56007" y="88150"/>
                  </a:lnTo>
                  <a:lnTo>
                    <a:pt x="14592" y="107632"/>
                  </a:lnTo>
                  <a:lnTo>
                    <a:pt x="0" y="125933"/>
                  </a:lnTo>
                  <a:lnTo>
                    <a:pt x="0" y="133121"/>
                  </a:lnTo>
                  <a:lnTo>
                    <a:pt x="1638" y="143129"/>
                  </a:lnTo>
                  <a:lnTo>
                    <a:pt x="6311" y="151117"/>
                  </a:lnTo>
                  <a:lnTo>
                    <a:pt x="13716" y="156400"/>
                  </a:lnTo>
                  <a:lnTo>
                    <a:pt x="23469" y="158318"/>
                  </a:lnTo>
                  <a:lnTo>
                    <a:pt x="31343" y="157302"/>
                  </a:lnTo>
                  <a:lnTo>
                    <a:pt x="39052" y="154266"/>
                  </a:lnTo>
                  <a:lnTo>
                    <a:pt x="47104" y="149199"/>
                  </a:lnTo>
                  <a:lnTo>
                    <a:pt x="53746" y="143916"/>
                  </a:lnTo>
                  <a:lnTo>
                    <a:pt x="56007" y="142125"/>
                  </a:lnTo>
                  <a:lnTo>
                    <a:pt x="57810" y="152920"/>
                  </a:lnTo>
                  <a:lnTo>
                    <a:pt x="61429" y="158318"/>
                  </a:lnTo>
                  <a:lnTo>
                    <a:pt x="79489" y="158318"/>
                  </a:lnTo>
                  <a:lnTo>
                    <a:pt x="84899" y="154711"/>
                  </a:lnTo>
                  <a:lnTo>
                    <a:pt x="92125" y="145719"/>
                  </a:lnTo>
                  <a:lnTo>
                    <a:pt x="92125" y="140322"/>
                  </a:lnTo>
                  <a:close/>
                </a:path>
                <a:path w="621664" h="158750">
                  <a:moveTo>
                    <a:pt x="157175" y="140322"/>
                  </a:moveTo>
                  <a:lnTo>
                    <a:pt x="153555" y="138518"/>
                  </a:lnTo>
                  <a:lnTo>
                    <a:pt x="149948" y="143916"/>
                  </a:lnTo>
                  <a:lnTo>
                    <a:pt x="146316" y="145719"/>
                  </a:lnTo>
                  <a:lnTo>
                    <a:pt x="131864" y="145719"/>
                  </a:lnTo>
                  <a:lnTo>
                    <a:pt x="128257" y="140322"/>
                  </a:lnTo>
                  <a:lnTo>
                    <a:pt x="128257" y="59372"/>
                  </a:lnTo>
                  <a:lnTo>
                    <a:pt x="151752" y="59372"/>
                  </a:lnTo>
                  <a:lnTo>
                    <a:pt x="151752" y="52171"/>
                  </a:lnTo>
                  <a:lnTo>
                    <a:pt x="128257" y="52171"/>
                  </a:lnTo>
                  <a:lnTo>
                    <a:pt x="128257" y="23380"/>
                  </a:lnTo>
                  <a:lnTo>
                    <a:pt x="126441" y="23380"/>
                  </a:lnTo>
                  <a:lnTo>
                    <a:pt x="124637" y="25171"/>
                  </a:lnTo>
                  <a:lnTo>
                    <a:pt x="124637" y="26974"/>
                  </a:lnTo>
                  <a:lnTo>
                    <a:pt x="122834" y="30568"/>
                  </a:lnTo>
                  <a:lnTo>
                    <a:pt x="115862" y="39535"/>
                  </a:lnTo>
                  <a:lnTo>
                    <a:pt x="109067" y="46990"/>
                  </a:lnTo>
                  <a:lnTo>
                    <a:pt x="103276" y="52082"/>
                  </a:lnTo>
                  <a:lnTo>
                    <a:pt x="99352" y="53975"/>
                  </a:lnTo>
                  <a:lnTo>
                    <a:pt x="95745" y="57569"/>
                  </a:lnTo>
                  <a:lnTo>
                    <a:pt x="95745" y="59372"/>
                  </a:lnTo>
                  <a:lnTo>
                    <a:pt x="108381" y="59372"/>
                  </a:lnTo>
                  <a:lnTo>
                    <a:pt x="108381" y="129527"/>
                  </a:lnTo>
                  <a:lnTo>
                    <a:pt x="109740" y="141617"/>
                  </a:lnTo>
                  <a:lnTo>
                    <a:pt x="113804" y="150660"/>
                  </a:lnTo>
                  <a:lnTo>
                    <a:pt x="120573" y="156349"/>
                  </a:lnTo>
                  <a:lnTo>
                    <a:pt x="130060" y="158318"/>
                  </a:lnTo>
                  <a:lnTo>
                    <a:pt x="137845" y="157276"/>
                  </a:lnTo>
                  <a:lnTo>
                    <a:pt x="144970" y="154038"/>
                  </a:lnTo>
                  <a:lnTo>
                    <a:pt x="151409" y="148450"/>
                  </a:lnTo>
                  <a:lnTo>
                    <a:pt x="153339" y="145719"/>
                  </a:lnTo>
                  <a:lnTo>
                    <a:pt x="157175" y="140322"/>
                  </a:lnTo>
                  <a:close/>
                </a:path>
                <a:path w="621664" h="158750">
                  <a:moveTo>
                    <a:pt x="198716" y="5397"/>
                  </a:moveTo>
                  <a:lnTo>
                    <a:pt x="193294" y="0"/>
                  </a:lnTo>
                  <a:lnTo>
                    <a:pt x="180657" y="0"/>
                  </a:lnTo>
                  <a:lnTo>
                    <a:pt x="175234" y="5397"/>
                  </a:lnTo>
                  <a:lnTo>
                    <a:pt x="175234" y="17983"/>
                  </a:lnTo>
                  <a:lnTo>
                    <a:pt x="180657" y="23380"/>
                  </a:lnTo>
                  <a:lnTo>
                    <a:pt x="193294" y="23380"/>
                  </a:lnTo>
                  <a:lnTo>
                    <a:pt x="198716" y="17983"/>
                  </a:lnTo>
                  <a:lnTo>
                    <a:pt x="198716" y="5397"/>
                  </a:lnTo>
                  <a:close/>
                </a:path>
                <a:path w="621664" h="158750">
                  <a:moveTo>
                    <a:pt x="214972" y="152920"/>
                  </a:moveTo>
                  <a:lnTo>
                    <a:pt x="206336" y="151345"/>
                  </a:lnTo>
                  <a:lnTo>
                    <a:pt x="201422" y="148412"/>
                  </a:lnTo>
                  <a:lnTo>
                    <a:pt x="199224" y="142798"/>
                  </a:lnTo>
                  <a:lnTo>
                    <a:pt x="198716" y="133121"/>
                  </a:lnTo>
                  <a:lnTo>
                    <a:pt x="198716" y="64770"/>
                  </a:lnTo>
                  <a:lnTo>
                    <a:pt x="198716" y="50380"/>
                  </a:lnTo>
                  <a:lnTo>
                    <a:pt x="196900" y="50380"/>
                  </a:lnTo>
                  <a:lnTo>
                    <a:pt x="162585" y="62966"/>
                  </a:lnTo>
                  <a:lnTo>
                    <a:pt x="162585" y="66560"/>
                  </a:lnTo>
                  <a:lnTo>
                    <a:pt x="166204" y="66560"/>
                  </a:lnTo>
                  <a:lnTo>
                    <a:pt x="169811" y="64770"/>
                  </a:lnTo>
                  <a:lnTo>
                    <a:pt x="177038" y="64770"/>
                  </a:lnTo>
                  <a:lnTo>
                    <a:pt x="178841" y="70154"/>
                  </a:lnTo>
                  <a:lnTo>
                    <a:pt x="178841" y="133121"/>
                  </a:lnTo>
                  <a:lnTo>
                    <a:pt x="178308" y="142798"/>
                  </a:lnTo>
                  <a:lnTo>
                    <a:pt x="175907" y="148412"/>
                  </a:lnTo>
                  <a:lnTo>
                    <a:pt x="170459" y="151345"/>
                  </a:lnTo>
                  <a:lnTo>
                    <a:pt x="160782" y="152920"/>
                  </a:lnTo>
                  <a:lnTo>
                    <a:pt x="160782" y="156514"/>
                  </a:lnTo>
                  <a:lnTo>
                    <a:pt x="214972" y="156514"/>
                  </a:lnTo>
                  <a:lnTo>
                    <a:pt x="214972" y="152920"/>
                  </a:lnTo>
                  <a:close/>
                </a:path>
                <a:path w="621664" h="158750">
                  <a:moveTo>
                    <a:pt x="301675" y="129527"/>
                  </a:moveTo>
                  <a:lnTo>
                    <a:pt x="256527" y="86347"/>
                  </a:lnTo>
                  <a:lnTo>
                    <a:pt x="251117" y="82753"/>
                  </a:lnTo>
                  <a:lnTo>
                    <a:pt x="247497" y="77355"/>
                  </a:lnTo>
                  <a:lnTo>
                    <a:pt x="247497" y="62966"/>
                  </a:lnTo>
                  <a:lnTo>
                    <a:pt x="254723" y="55765"/>
                  </a:lnTo>
                  <a:lnTo>
                    <a:pt x="265557" y="55765"/>
                  </a:lnTo>
                  <a:lnTo>
                    <a:pt x="274078" y="57238"/>
                  </a:lnTo>
                  <a:lnTo>
                    <a:pt x="280911" y="62064"/>
                  </a:lnTo>
                  <a:lnTo>
                    <a:pt x="286385" y="70942"/>
                  </a:lnTo>
                  <a:lnTo>
                    <a:pt x="290842" y="84543"/>
                  </a:lnTo>
                  <a:lnTo>
                    <a:pt x="292646" y="84543"/>
                  </a:lnTo>
                  <a:lnTo>
                    <a:pt x="292646" y="52171"/>
                  </a:lnTo>
                  <a:lnTo>
                    <a:pt x="290842" y="52171"/>
                  </a:lnTo>
                  <a:lnTo>
                    <a:pt x="287235" y="55765"/>
                  </a:lnTo>
                  <a:lnTo>
                    <a:pt x="285432" y="55765"/>
                  </a:lnTo>
                  <a:lnTo>
                    <a:pt x="283616" y="53975"/>
                  </a:lnTo>
                  <a:lnTo>
                    <a:pt x="280009" y="53975"/>
                  </a:lnTo>
                  <a:lnTo>
                    <a:pt x="274586" y="52171"/>
                  </a:lnTo>
                  <a:lnTo>
                    <a:pt x="270979" y="50380"/>
                  </a:lnTo>
                  <a:lnTo>
                    <a:pt x="263753" y="50380"/>
                  </a:lnTo>
                  <a:lnTo>
                    <a:pt x="251333" y="52590"/>
                  </a:lnTo>
                  <a:lnTo>
                    <a:pt x="241617" y="58699"/>
                  </a:lnTo>
                  <a:lnTo>
                    <a:pt x="235292" y="67830"/>
                  </a:lnTo>
                  <a:lnTo>
                    <a:pt x="233032" y="79146"/>
                  </a:lnTo>
                  <a:lnTo>
                    <a:pt x="234467" y="88011"/>
                  </a:lnTo>
                  <a:lnTo>
                    <a:pt x="239128" y="96012"/>
                  </a:lnTo>
                  <a:lnTo>
                    <a:pt x="247510" y="103695"/>
                  </a:lnTo>
                  <a:lnTo>
                    <a:pt x="260146" y="111531"/>
                  </a:lnTo>
                  <a:lnTo>
                    <a:pt x="272783" y="118732"/>
                  </a:lnTo>
                  <a:lnTo>
                    <a:pt x="281813" y="124129"/>
                  </a:lnTo>
                  <a:lnTo>
                    <a:pt x="285432" y="129527"/>
                  </a:lnTo>
                  <a:lnTo>
                    <a:pt x="285432" y="136728"/>
                  </a:lnTo>
                  <a:lnTo>
                    <a:pt x="284099" y="143052"/>
                  </a:lnTo>
                  <a:lnTo>
                    <a:pt x="280238" y="148196"/>
                  </a:lnTo>
                  <a:lnTo>
                    <a:pt x="274002" y="151650"/>
                  </a:lnTo>
                  <a:lnTo>
                    <a:pt x="265557" y="152920"/>
                  </a:lnTo>
                  <a:lnTo>
                    <a:pt x="258330" y="152920"/>
                  </a:lnTo>
                  <a:lnTo>
                    <a:pt x="236639" y="120535"/>
                  </a:lnTo>
                  <a:lnTo>
                    <a:pt x="233032" y="120535"/>
                  </a:lnTo>
                  <a:lnTo>
                    <a:pt x="233032" y="156514"/>
                  </a:lnTo>
                  <a:lnTo>
                    <a:pt x="236639" y="156514"/>
                  </a:lnTo>
                  <a:lnTo>
                    <a:pt x="238442" y="154711"/>
                  </a:lnTo>
                  <a:lnTo>
                    <a:pt x="238442" y="152920"/>
                  </a:lnTo>
                  <a:lnTo>
                    <a:pt x="243890" y="152920"/>
                  </a:lnTo>
                  <a:lnTo>
                    <a:pt x="251117" y="156514"/>
                  </a:lnTo>
                  <a:lnTo>
                    <a:pt x="258330" y="156514"/>
                  </a:lnTo>
                  <a:lnTo>
                    <a:pt x="263753" y="158318"/>
                  </a:lnTo>
                  <a:lnTo>
                    <a:pt x="269176" y="158318"/>
                  </a:lnTo>
                  <a:lnTo>
                    <a:pt x="281876" y="155841"/>
                  </a:lnTo>
                  <a:lnTo>
                    <a:pt x="292201" y="149313"/>
                  </a:lnTo>
                  <a:lnTo>
                    <a:pt x="299148" y="140093"/>
                  </a:lnTo>
                  <a:lnTo>
                    <a:pt x="301675" y="129527"/>
                  </a:lnTo>
                  <a:close/>
                </a:path>
                <a:path w="621664" h="158750">
                  <a:moveTo>
                    <a:pt x="429933" y="152920"/>
                  </a:moveTo>
                  <a:lnTo>
                    <a:pt x="417296" y="151117"/>
                  </a:lnTo>
                  <a:lnTo>
                    <a:pt x="415493" y="147523"/>
                  </a:lnTo>
                  <a:lnTo>
                    <a:pt x="415493" y="50380"/>
                  </a:lnTo>
                  <a:lnTo>
                    <a:pt x="407949" y="51422"/>
                  </a:lnTo>
                  <a:lnTo>
                    <a:pt x="401269" y="51955"/>
                  </a:lnTo>
                  <a:lnTo>
                    <a:pt x="394919" y="52146"/>
                  </a:lnTo>
                  <a:lnTo>
                    <a:pt x="388391" y="52171"/>
                  </a:lnTo>
                  <a:lnTo>
                    <a:pt x="352272" y="52171"/>
                  </a:lnTo>
                  <a:lnTo>
                    <a:pt x="352272" y="32372"/>
                  </a:lnTo>
                  <a:lnTo>
                    <a:pt x="354076" y="25171"/>
                  </a:lnTo>
                  <a:lnTo>
                    <a:pt x="354076" y="21577"/>
                  </a:lnTo>
                  <a:lnTo>
                    <a:pt x="357746" y="15252"/>
                  </a:lnTo>
                  <a:lnTo>
                    <a:pt x="363118" y="10109"/>
                  </a:lnTo>
                  <a:lnTo>
                    <a:pt x="369824" y="6654"/>
                  </a:lnTo>
                  <a:lnTo>
                    <a:pt x="377558" y="5397"/>
                  </a:lnTo>
                  <a:lnTo>
                    <a:pt x="382981" y="5397"/>
                  </a:lnTo>
                  <a:lnTo>
                    <a:pt x="388391" y="8991"/>
                  </a:lnTo>
                  <a:lnTo>
                    <a:pt x="393814" y="16179"/>
                  </a:lnTo>
                  <a:lnTo>
                    <a:pt x="397433" y="21577"/>
                  </a:lnTo>
                  <a:lnTo>
                    <a:pt x="401040" y="25171"/>
                  </a:lnTo>
                  <a:lnTo>
                    <a:pt x="410070" y="25171"/>
                  </a:lnTo>
                  <a:lnTo>
                    <a:pt x="411873" y="19773"/>
                  </a:lnTo>
                  <a:lnTo>
                    <a:pt x="411873" y="16179"/>
                  </a:lnTo>
                  <a:lnTo>
                    <a:pt x="409905" y="9105"/>
                  </a:lnTo>
                  <a:lnTo>
                    <a:pt x="405726" y="5397"/>
                  </a:lnTo>
                  <a:lnTo>
                    <a:pt x="404202" y="4038"/>
                  </a:lnTo>
                  <a:lnTo>
                    <a:pt x="395109" y="1003"/>
                  </a:lnTo>
                  <a:lnTo>
                    <a:pt x="382981" y="0"/>
                  </a:lnTo>
                  <a:lnTo>
                    <a:pt x="371208" y="1003"/>
                  </a:lnTo>
                  <a:lnTo>
                    <a:pt x="337578" y="30797"/>
                  </a:lnTo>
                  <a:lnTo>
                    <a:pt x="334187" y="52171"/>
                  </a:lnTo>
                  <a:lnTo>
                    <a:pt x="317931" y="52171"/>
                  </a:lnTo>
                  <a:lnTo>
                    <a:pt x="317931" y="61163"/>
                  </a:lnTo>
                  <a:lnTo>
                    <a:pt x="334187" y="61163"/>
                  </a:lnTo>
                  <a:lnTo>
                    <a:pt x="334187" y="149313"/>
                  </a:lnTo>
                  <a:lnTo>
                    <a:pt x="330581" y="151117"/>
                  </a:lnTo>
                  <a:lnTo>
                    <a:pt x="317931" y="152920"/>
                  </a:lnTo>
                  <a:lnTo>
                    <a:pt x="317931" y="156514"/>
                  </a:lnTo>
                  <a:lnTo>
                    <a:pt x="368528" y="156514"/>
                  </a:lnTo>
                  <a:lnTo>
                    <a:pt x="368528" y="152920"/>
                  </a:lnTo>
                  <a:lnTo>
                    <a:pt x="355892" y="151117"/>
                  </a:lnTo>
                  <a:lnTo>
                    <a:pt x="352272" y="147523"/>
                  </a:lnTo>
                  <a:lnTo>
                    <a:pt x="352272" y="61163"/>
                  </a:lnTo>
                  <a:lnTo>
                    <a:pt x="372148" y="61163"/>
                  </a:lnTo>
                  <a:lnTo>
                    <a:pt x="384949" y="61366"/>
                  </a:lnTo>
                  <a:lnTo>
                    <a:pt x="392010" y="62738"/>
                  </a:lnTo>
                  <a:lnTo>
                    <a:pt x="394995" y="66471"/>
                  </a:lnTo>
                  <a:lnTo>
                    <a:pt x="395617" y="73761"/>
                  </a:lnTo>
                  <a:lnTo>
                    <a:pt x="395617" y="133121"/>
                  </a:lnTo>
                  <a:lnTo>
                    <a:pt x="395109" y="142798"/>
                  </a:lnTo>
                  <a:lnTo>
                    <a:pt x="392912" y="148412"/>
                  </a:lnTo>
                  <a:lnTo>
                    <a:pt x="387997" y="151345"/>
                  </a:lnTo>
                  <a:lnTo>
                    <a:pt x="379361" y="152920"/>
                  </a:lnTo>
                  <a:lnTo>
                    <a:pt x="379361" y="156514"/>
                  </a:lnTo>
                  <a:lnTo>
                    <a:pt x="429933" y="156514"/>
                  </a:lnTo>
                  <a:lnTo>
                    <a:pt x="429933" y="152920"/>
                  </a:lnTo>
                  <a:close/>
                </a:path>
                <a:path w="621664" h="158750">
                  <a:moveTo>
                    <a:pt x="536549" y="120535"/>
                  </a:moveTo>
                  <a:lnTo>
                    <a:pt x="532930" y="118732"/>
                  </a:lnTo>
                  <a:lnTo>
                    <a:pt x="524738" y="129222"/>
                  </a:lnTo>
                  <a:lnTo>
                    <a:pt x="516204" y="136499"/>
                  </a:lnTo>
                  <a:lnTo>
                    <a:pt x="506996" y="140741"/>
                  </a:lnTo>
                  <a:lnTo>
                    <a:pt x="496785" y="142125"/>
                  </a:lnTo>
                  <a:lnTo>
                    <a:pt x="487692" y="140804"/>
                  </a:lnTo>
                  <a:lnTo>
                    <a:pt x="463600" y="109067"/>
                  </a:lnTo>
                  <a:lnTo>
                    <a:pt x="460667" y="91744"/>
                  </a:lnTo>
                  <a:lnTo>
                    <a:pt x="531101" y="91744"/>
                  </a:lnTo>
                  <a:lnTo>
                    <a:pt x="530034" y="84543"/>
                  </a:lnTo>
                  <a:lnTo>
                    <a:pt x="517728" y="59372"/>
                  </a:lnTo>
                  <a:lnTo>
                    <a:pt x="516026" y="57962"/>
                  </a:lnTo>
                  <a:lnTo>
                    <a:pt x="509422" y="54229"/>
                  </a:lnTo>
                  <a:lnTo>
                    <a:pt x="509422" y="84543"/>
                  </a:lnTo>
                  <a:lnTo>
                    <a:pt x="462470" y="84543"/>
                  </a:lnTo>
                  <a:lnTo>
                    <a:pt x="464870" y="73025"/>
                  </a:lnTo>
                  <a:lnTo>
                    <a:pt x="469468" y="65214"/>
                  </a:lnTo>
                  <a:lnTo>
                    <a:pt x="476440" y="60769"/>
                  </a:lnTo>
                  <a:lnTo>
                    <a:pt x="485952" y="59372"/>
                  </a:lnTo>
                  <a:lnTo>
                    <a:pt x="495211" y="60515"/>
                  </a:lnTo>
                  <a:lnTo>
                    <a:pt x="501751" y="64541"/>
                  </a:lnTo>
                  <a:lnTo>
                    <a:pt x="506272" y="72263"/>
                  </a:lnTo>
                  <a:lnTo>
                    <a:pt x="509422" y="84543"/>
                  </a:lnTo>
                  <a:lnTo>
                    <a:pt x="509422" y="54229"/>
                  </a:lnTo>
                  <a:lnTo>
                    <a:pt x="508977" y="53975"/>
                  </a:lnTo>
                  <a:lnTo>
                    <a:pt x="501243" y="51333"/>
                  </a:lnTo>
                  <a:lnTo>
                    <a:pt x="493179" y="50380"/>
                  </a:lnTo>
                  <a:lnTo>
                    <a:pt x="484060" y="51079"/>
                  </a:lnTo>
                  <a:lnTo>
                    <a:pt x="449376" y="81178"/>
                  </a:lnTo>
                  <a:lnTo>
                    <a:pt x="444411" y="106133"/>
                  </a:lnTo>
                  <a:lnTo>
                    <a:pt x="447370" y="127952"/>
                  </a:lnTo>
                  <a:lnTo>
                    <a:pt x="455917" y="144373"/>
                  </a:lnTo>
                  <a:lnTo>
                    <a:pt x="469557" y="154711"/>
                  </a:lnTo>
                  <a:lnTo>
                    <a:pt x="487756" y="158318"/>
                  </a:lnTo>
                  <a:lnTo>
                    <a:pt x="503250" y="155702"/>
                  </a:lnTo>
                  <a:lnTo>
                    <a:pt x="516877" y="148196"/>
                  </a:lnTo>
                  <a:lnTo>
                    <a:pt x="522630" y="142125"/>
                  </a:lnTo>
                  <a:lnTo>
                    <a:pt x="528142" y="136296"/>
                  </a:lnTo>
                  <a:lnTo>
                    <a:pt x="536549" y="120535"/>
                  </a:lnTo>
                  <a:close/>
                </a:path>
                <a:path w="621664" h="158750">
                  <a:moveTo>
                    <a:pt x="621423" y="129527"/>
                  </a:moveTo>
                  <a:lnTo>
                    <a:pt x="576275" y="86347"/>
                  </a:lnTo>
                  <a:lnTo>
                    <a:pt x="570865" y="82753"/>
                  </a:lnTo>
                  <a:lnTo>
                    <a:pt x="567245" y="77355"/>
                  </a:lnTo>
                  <a:lnTo>
                    <a:pt x="567245" y="62966"/>
                  </a:lnTo>
                  <a:lnTo>
                    <a:pt x="574471" y="55765"/>
                  </a:lnTo>
                  <a:lnTo>
                    <a:pt x="585304" y="55765"/>
                  </a:lnTo>
                  <a:lnTo>
                    <a:pt x="593826" y="57238"/>
                  </a:lnTo>
                  <a:lnTo>
                    <a:pt x="600659" y="62064"/>
                  </a:lnTo>
                  <a:lnTo>
                    <a:pt x="606132" y="70942"/>
                  </a:lnTo>
                  <a:lnTo>
                    <a:pt x="610590" y="84543"/>
                  </a:lnTo>
                  <a:lnTo>
                    <a:pt x="614210" y="84543"/>
                  </a:lnTo>
                  <a:lnTo>
                    <a:pt x="612394" y="52171"/>
                  </a:lnTo>
                  <a:lnTo>
                    <a:pt x="610590" y="52171"/>
                  </a:lnTo>
                  <a:lnTo>
                    <a:pt x="610590" y="53975"/>
                  </a:lnTo>
                  <a:lnTo>
                    <a:pt x="606983" y="55765"/>
                  </a:lnTo>
                  <a:lnTo>
                    <a:pt x="605180" y="55765"/>
                  </a:lnTo>
                  <a:lnTo>
                    <a:pt x="603364" y="53975"/>
                  </a:lnTo>
                  <a:lnTo>
                    <a:pt x="599757" y="53975"/>
                  </a:lnTo>
                  <a:lnTo>
                    <a:pt x="596138" y="52171"/>
                  </a:lnTo>
                  <a:lnTo>
                    <a:pt x="590727" y="50380"/>
                  </a:lnTo>
                  <a:lnTo>
                    <a:pt x="583501" y="50380"/>
                  </a:lnTo>
                  <a:lnTo>
                    <a:pt x="571080" y="52590"/>
                  </a:lnTo>
                  <a:lnTo>
                    <a:pt x="561378" y="58699"/>
                  </a:lnTo>
                  <a:lnTo>
                    <a:pt x="555053" y="67830"/>
                  </a:lnTo>
                  <a:lnTo>
                    <a:pt x="552792" y="79146"/>
                  </a:lnTo>
                  <a:lnTo>
                    <a:pt x="554240" y="88011"/>
                  </a:lnTo>
                  <a:lnTo>
                    <a:pt x="558888" y="96012"/>
                  </a:lnTo>
                  <a:lnTo>
                    <a:pt x="567270" y="103695"/>
                  </a:lnTo>
                  <a:lnTo>
                    <a:pt x="579894" y="111531"/>
                  </a:lnTo>
                  <a:lnTo>
                    <a:pt x="592531" y="118732"/>
                  </a:lnTo>
                  <a:lnTo>
                    <a:pt x="601560" y="124129"/>
                  </a:lnTo>
                  <a:lnTo>
                    <a:pt x="605180" y="129527"/>
                  </a:lnTo>
                  <a:lnTo>
                    <a:pt x="605180" y="136728"/>
                  </a:lnTo>
                  <a:lnTo>
                    <a:pt x="603846" y="143052"/>
                  </a:lnTo>
                  <a:lnTo>
                    <a:pt x="599986" y="148196"/>
                  </a:lnTo>
                  <a:lnTo>
                    <a:pt x="593750" y="151650"/>
                  </a:lnTo>
                  <a:lnTo>
                    <a:pt x="585304" y="152920"/>
                  </a:lnTo>
                  <a:lnTo>
                    <a:pt x="578078" y="152920"/>
                  </a:lnTo>
                  <a:lnTo>
                    <a:pt x="556412" y="120535"/>
                  </a:lnTo>
                  <a:lnTo>
                    <a:pt x="552792" y="120535"/>
                  </a:lnTo>
                  <a:lnTo>
                    <a:pt x="552792" y="156514"/>
                  </a:lnTo>
                  <a:lnTo>
                    <a:pt x="556412" y="156514"/>
                  </a:lnTo>
                  <a:lnTo>
                    <a:pt x="558215" y="154711"/>
                  </a:lnTo>
                  <a:lnTo>
                    <a:pt x="558215" y="152920"/>
                  </a:lnTo>
                  <a:lnTo>
                    <a:pt x="563638" y="152920"/>
                  </a:lnTo>
                  <a:lnTo>
                    <a:pt x="567245" y="154711"/>
                  </a:lnTo>
                  <a:lnTo>
                    <a:pt x="572668" y="156514"/>
                  </a:lnTo>
                  <a:lnTo>
                    <a:pt x="578078" y="156514"/>
                  </a:lnTo>
                  <a:lnTo>
                    <a:pt x="585304" y="158318"/>
                  </a:lnTo>
                  <a:lnTo>
                    <a:pt x="588924" y="158318"/>
                  </a:lnTo>
                  <a:lnTo>
                    <a:pt x="601624" y="155841"/>
                  </a:lnTo>
                  <a:lnTo>
                    <a:pt x="611949" y="149313"/>
                  </a:lnTo>
                  <a:lnTo>
                    <a:pt x="618883" y="140093"/>
                  </a:lnTo>
                  <a:lnTo>
                    <a:pt x="621423" y="12952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6" name="object 36"/>
          <p:cNvPicPr/>
          <p:nvPr/>
        </p:nvPicPr>
        <p:blipFill>
          <a:blip r:embed="rId22" cstate="print"/>
          <a:stretch>
            <a:fillRect/>
          </a:stretch>
        </p:blipFill>
        <p:spPr>
          <a:xfrm>
            <a:off x="2815186" y="2229805"/>
            <a:ext cx="274594" cy="158315"/>
          </a:xfrm>
          <a:prstGeom prst="rect">
            <a:avLst/>
          </a:prstGeom>
        </p:spPr>
      </p:pic>
      <p:pic>
        <p:nvPicPr>
          <p:cNvPr id="37" name="object 37"/>
          <p:cNvPicPr/>
          <p:nvPr/>
        </p:nvPicPr>
        <p:blipFill>
          <a:blip r:embed="rId23" cstate="print"/>
          <a:stretch>
            <a:fillRect/>
          </a:stretch>
        </p:blipFill>
        <p:spPr>
          <a:xfrm>
            <a:off x="3167466" y="2229805"/>
            <a:ext cx="1244719" cy="187102"/>
          </a:xfrm>
          <a:prstGeom prst="rect">
            <a:avLst/>
          </a:prstGeom>
        </p:spPr>
      </p:pic>
      <p:sp>
        <p:nvSpPr>
          <p:cNvPr id="38" name="object 38"/>
          <p:cNvSpPr/>
          <p:nvPr/>
        </p:nvSpPr>
        <p:spPr>
          <a:xfrm>
            <a:off x="4498873" y="2229815"/>
            <a:ext cx="591185" cy="203835"/>
          </a:xfrm>
          <a:custGeom>
            <a:avLst/>
            <a:gdLst/>
            <a:ahLst/>
            <a:cxnLst/>
            <a:rect l="l" t="t" r="r" b="b"/>
            <a:pathLst>
              <a:path w="591185" h="203835">
                <a:moveTo>
                  <a:pt x="81394" y="53975"/>
                </a:moveTo>
                <a:lnTo>
                  <a:pt x="77774" y="53975"/>
                </a:lnTo>
                <a:lnTo>
                  <a:pt x="75857" y="57569"/>
                </a:lnTo>
                <a:lnTo>
                  <a:pt x="74168" y="59372"/>
                </a:lnTo>
                <a:lnTo>
                  <a:pt x="68630" y="59372"/>
                </a:lnTo>
                <a:lnTo>
                  <a:pt x="66941" y="57569"/>
                </a:lnTo>
                <a:lnTo>
                  <a:pt x="61404" y="57569"/>
                </a:lnTo>
                <a:lnTo>
                  <a:pt x="56108" y="55765"/>
                </a:lnTo>
                <a:lnTo>
                  <a:pt x="48882" y="55765"/>
                </a:lnTo>
                <a:lnTo>
                  <a:pt x="37719" y="57404"/>
                </a:lnTo>
                <a:lnTo>
                  <a:pt x="29133" y="62064"/>
                </a:lnTo>
                <a:lnTo>
                  <a:pt x="23622" y="69430"/>
                </a:lnTo>
                <a:lnTo>
                  <a:pt x="21666" y="79146"/>
                </a:lnTo>
                <a:lnTo>
                  <a:pt x="22669" y="85953"/>
                </a:lnTo>
                <a:lnTo>
                  <a:pt x="25552" y="93091"/>
                </a:lnTo>
                <a:lnTo>
                  <a:pt x="30099" y="100914"/>
                </a:lnTo>
                <a:lnTo>
                  <a:pt x="36118" y="109740"/>
                </a:lnTo>
                <a:lnTo>
                  <a:pt x="41973" y="117462"/>
                </a:lnTo>
                <a:lnTo>
                  <a:pt x="45935" y="124358"/>
                </a:lnTo>
                <a:lnTo>
                  <a:pt x="48171" y="130225"/>
                </a:lnTo>
                <a:lnTo>
                  <a:pt x="48882" y="134924"/>
                </a:lnTo>
                <a:lnTo>
                  <a:pt x="48882" y="145719"/>
                </a:lnTo>
                <a:lnTo>
                  <a:pt x="41656" y="152920"/>
                </a:lnTo>
                <a:lnTo>
                  <a:pt x="32512" y="152920"/>
                </a:lnTo>
                <a:lnTo>
                  <a:pt x="23939" y="151168"/>
                </a:lnTo>
                <a:lnTo>
                  <a:pt x="17272" y="145719"/>
                </a:lnTo>
                <a:lnTo>
                  <a:pt x="12319" y="136220"/>
                </a:lnTo>
                <a:lnTo>
                  <a:pt x="8902" y="122326"/>
                </a:lnTo>
                <a:lnTo>
                  <a:pt x="5295" y="122326"/>
                </a:lnTo>
                <a:lnTo>
                  <a:pt x="0" y="158318"/>
                </a:lnTo>
                <a:lnTo>
                  <a:pt x="3606" y="158318"/>
                </a:lnTo>
                <a:lnTo>
                  <a:pt x="5295" y="154711"/>
                </a:lnTo>
                <a:lnTo>
                  <a:pt x="7226" y="152920"/>
                </a:lnTo>
                <a:lnTo>
                  <a:pt x="12522" y="152920"/>
                </a:lnTo>
                <a:lnTo>
                  <a:pt x="19748" y="156514"/>
                </a:lnTo>
                <a:lnTo>
                  <a:pt x="25285" y="158318"/>
                </a:lnTo>
                <a:lnTo>
                  <a:pt x="32512" y="158318"/>
                </a:lnTo>
                <a:lnTo>
                  <a:pt x="46316" y="156057"/>
                </a:lnTo>
                <a:lnTo>
                  <a:pt x="57226" y="149771"/>
                </a:lnTo>
                <a:lnTo>
                  <a:pt x="64376" y="140093"/>
                </a:lnTo>
                <a:lnTo>
                  <a:pt x="66941" y="127723"/>
                </a:lnTo>
                <a:lnTo>
                  <a:pt x="65913" y="121678"/>
                </a:lnTo>
                <a:lnTo>
                  <a:pt x="62814" y="114465"/>
                </a:lnTo>
                <a:lnTo>
                  <a:pt x="57696" y="106222"/>
                </a:lnTo>
                <a:lnTo>
                  <a:pt x="44856" y="89662"/>
                </a:lnTo>
                <a:lnTo>
                  <a:pt x="40970" y="83197"/>
                </a:lnTo>
                <a:lnTo>
                  <a:pt x="38747" y="77406"/>
                </a:lnTo>
                <a:lnTo>
                  <a:pt x="38049" y="71958"/>
                </a:lnTo>
                <a:lnTo>
                  <a:pt x="38049" y="64770"/>
                </a:lnTo>
                <a:lnTo>
                  <a:pt x="43345" y="59372"/>
                </a:lnTo>
                <a:lnTo>
                  <a:pt x="50571" y="59372"/>
                </a:lnTo>
                <a:lnTo>
                  <a:pt x="59105" y="61048"/>
                </a:lnTo>
                <a:lnTo>
                  <a:pt x="65557" y="66116"/>
                </a:lnTo>
                <a:lnTo>
                  <a:pt x="69938" y="74549"/>
                </a:lnTo>
                <a:lnTo>
                  <a:pt x="72237" y="86347"/>
                </a:lnTo>
                <a:lnTo>
                  <a:pt x="75857" y="86347"/>
                </a:lnTo>
                <a:lnTo>
                  <a:pt x="81394" y="53975"/>
                </a:lnTo>
                <a:close/>
              </a:path>
              <a:path w="591185" h="203835">
                <a:moveTo>
                  <a:pt x="140868" y="131330"/>
                </a:moveTo>
                <a:lnTo>
                  <a:pt x="137261" y="129527"/>
                </a:lnTo>
                <a:lnTo>
                  <a:pt x="131965" y="136728"/>
                </a:lnTo>
                <a:lnTo>
                  <a:pt x="130035" y="138518"/>
                </a:lnTo>
                <a:lnTo>
                  <a:pt x="128346" y="142125"/>
                </a:lnTo>
                <a:lnTo>
                  <a:pt x="124739" y="145719"/>
                </a:lnTo>
                <a:lnTo>
                  <a:pt x="121119" y="147523"/>
                </a:lnTo>
                <a:lnTo>
                  <a:pt x="115582" y="147523"/>
                </a:lnTo>
                <a:lnTo>
                  <a:pt x="113906" y="145719"/>
                </a:lnTo>
                <a:lnTo>
                  <a:pt x="113906" y="142125"/>
                </a:lnTo>
                <a:lnTo>
                  <a:pt x="115582" y="138518"/>
                </a:lnTo>
                <a:lnTo>
                  <a:pt x="117513" y="133121"/>
                </a:lnTo>
                <a:lnTo>
                  <a:pt x="117513" y="129527"/>
                </a:lnTo>
                <a:lnTo>
                  <a:pt x="119202" y="129527"/>
                </a:lnTo>
                <a:lnTo>
                  <a:pt x="139179" y="55765"/>
                </a:lnTo>
                <a:lnTo>
                  <a:pt x="137261" y="55765"/>
                </a:lnTo>
                <a:lnTo>
                  <a:pt x="107353" y="60071"/>
                </a:lnTo>
                <a:lnTo>
                  <a:pt x="101142" y="61163"/>
                </a:lnTo>
                <a:lnTo>
                  <a:pt x="101142" y="64770"/>
                </a:lnTo>
                <a:lnTo>
                  <a:pt x="115582" y="64770"/>
                </a:lnTo>
                <a:lnTo>
                  <a:pt x="115582" y="75552"/>
                </a:lnTo>
                <a:lnTo>
                  <a:pt x="113906" y="79146"/>
                </a:lnTo>
                <a:lnTo>
                  <a:pt x="103060" y="120535"/>
                </a:lnTo>
                <a:lnTo>
                  <a:pt x="100672" y="129019"/>
                </a:lnTo>
                <a:lnTo>
                  <a:pt x="98945" y="135826"/>
                </a:lnTo>
                <a:lnTo>
                  <a:pt x="97878" y="141274"/>
                </a:lnTo>
                <a:lnTo>
                  <a:pt x="97523" y="145719"/>
                </a:lnTo>
                <a:lnTo>
                  <a:pt x="97523" y="152920"/>
                </a:lnTo>
                <a:lnTo>
                  <a:pt x="101142" y="158318"/>
                </a:lnTo>
                <a:lnTo>
                  <a:pt x="108356" y="158318"/>
                </a:lnTo>
                <a:lnTo>
                  <a:pt x="115976" y="156883"/>
                </a:lnTo>
                <a:lnTo>
                  <a:pt x="123266" y="152234"/>
                </a:lnTo>
                <a:lnTo>
                  <a:pt x="127762" y="147523"/>
                </a:lnTo>
                <a:lnTo>
                  <a:pt x="131216" y="143891"/>
                </a:lnTo>
                <a:lnTo>
                  <a:pt x="140868" y="131330"/>
                </a:lnTo>
                <a:close/>
              </a:path>
              <a:path w="591185" h="203835">
                <a:moveTo>
                  <a:pt x="146405" y="12585"/>
                </a:moveTo>
                <a:lnTo>
                  <a:pt x="140868" y="5397"/>
                </a:lnTo>
                <a:lnTo>
                  <a:pt x="128346" y="5397"/>
                </a:lnTo>
                <a:lnTo>
                  <a:pt x="124739" y="10782"/>
                </a:lnTo>
                <a:lnTo>
                  <a:pt x="124739" y="25171"/>
                </a:lnTo>
                <a:lnTo>
                  <a:pt x="128346" y="30568"/>
                </a:lnTo>
                <a:lnTo>
                  <a:pt x="140868" y="30568"/>
                </a:lnTo>
                <a:lnTo>
                  <a:pt x="146405" y="25171"/>
                </a:lnTo>
                <a:lnTo>
                  <a:pt x="146405" y="12585"/>
                </a:lnTo>
                <a:close/>
              </a:path>
              <a:path w="591185" h="203835">
                <a:moveTo>
                  <a:pt x="312572" y="131330"/>
                </a:moveTo>
                <a:lnTo>
                  <a:pt x="308952" y="129527"/>
                </a:lnTo>
                <a:lnTo>
                  <a:pt x="305346" y="131330"/>
                </a:lnTo>
                <a:lnTo>
                  <a:pt x="303415" y="133121"/>
                </a:lnTo>
                <a:lnTo>
                  <a:pt x="303415" y="134924"/>
                </a:lnTo>
                <a:lnTo>
                  <a:pt x="296189" y="143916"/>
                </a:lnTo>
                <a:lnTo>
                  <a:pt x="292582" y="147523"/>
                </a:lnTo>
                <a:lnTo>
                  <a:pt x="287286" y="147523"/>
                </a:lnTo>
                <a:lnTo>
                  <a:pt x="285356" y="145719"/>
                </a:lnTo>
                <a:lnTo>
                  <a:pt x="285356" y="142125"/>
                </a:lnTo>
                <a:lnTo>
                  <a:pt x="287286" y="138518"/>
                </a:lnTo>
                <a:lnTo>
                  <a:pt x="288963" y="133121"/>
                </a:lnTo>
                <a:lnTo>
                  <a:pt x="303415" y="75552"/>
                </a:lnTo>
                <a:lnTo>
                  <a:pt x="305346" y="70154"/>
                </a:lnTo>
                <a:lnTo>
                  <a:pt x="305346" y="66560"/>
                </a:lnTo>
                <a:lnTo>
                  <a:pt x="305346" y="61163"/>
                </a:lnTo>
                <a:lnTo>
                  <a:pt x="298119" y="55765"/>
                </a:lnTo>
                <a:lnTo>
                  <a:pt x="281749" y="55765"/>
                </a:lnTo>
                <a:lnTo>
                  <a:pt x="276440" y="59372"/>
                </a:lnTo>
                <a:lnTo>
                  <a:pt x="268503" y="65608"/>
                </a:lnTo>
                <a:lnTo>
                  <a:pt x="260375" y="74206"/>
                </a:lnTo>
                <a:lnTo>
                  <a:pt x="251256" y="86182"/>
                </a:lnTo>
                <a:lnTo>
                  <a:pt x="240322" y="102539"/>
                </a:lnTo>
                <a:lnTo>
                  <a:pt x="243954" y="91122"/>
                </a:lnTo>
                <a:lnTo>
                  <a:pt x="246761" y="81407"/>
                </a:lnTo>
                <a:lnTo>
                  <a:pt x="248589" y="73698"/>
                </a:lnTo>
                <a:lnTo>
                  <a:pt x="249174" y="68834"/>
                </a:lnTo>
                <a:lnTo>
                  <a:pt x="249237" y="66560"/>
                </a:lnTo>
                <a:lnTo>
                  <a:pt x="249237" y="61163"/>
                </a:lnTo>
                <a:lnTo>
                  <a:pt x="243941" y="55765"/>
                </a:lnTo>
                <a:lnTo>
                  <a:pt x="236715" y="55765"/>
                </a:lnTo>
                <a:lnTo>
                  <a:pt x="225463" y="58521"/>
                </a:lnTo>
                <a:lnTo>
                  <a:pt x="213169" y="67017"/>
                </a:lnTo>
                <a:lnTo>
                  <a:pt x="199529" y="81572"/>
                </a:lnTo>
                <a:lnTo>
                  <a:pt x="184213" y="102539"/>
                </a:lnTo>
                <a:lnTo>
                  <a:pt x="198666" y="55765"/>
                </a:lnTo>
                <a:lnTo>
                  <a:pt x="196977" y="55765"/>
                </a:lnTo>
                <a:lnTo>
                  <a:pt x="188734" y="57124"/>
                </a:lnTo>
                <a:lnTo>
                  <a:pt x="181533" y="58470"/>
                </a:lnTo>
                <a:lnTo>
                  <a:pt x="173037" y="59817"/>
                </a:lnTo>
                <a:lnTo>
                  <a:pt x="160858" y="61163"/>
                </a:lnTo>
                <a:lnTo>
                  <a:pt x="160858" y="64770"/>
                </a:lnTo>
                <a:lnTo>
                  <a:pt x="173380" y="64770"/>
                </a:lnTo>
                <a:lnTo>
                  <a:pt x="175310" y="66560"/>
                </a:lnTo>
                <a:lnTo>
                  <a:pt x="175310" y="70154"/>
                </a:lnTo>
                <a:lnTo>
                  <a:pt x="174332" y="75780"/>
                </a:lnTo>
                <a:lnTo>
                  <a:pt x="171640" y="86804"/>
                </a:lnTo>
                <a:lnTo>
                  <a:pt x="167589" y="102539"/>
                </a:lnTo>
                <a:lnTo>
                  <a:pt x="162547" y="122326"/>
                </a:lnTo>
                <a:lnTo>
                  <a:pt x="159156" y="134251"/>
                </a:lnTo>
                <a:lnTo>
                  <a:pt x="156730" y="142125"/>
                </a:lnTo>
                <a:lnTo>
                  <a:pt x="154990" y="148640"/>
                </a:lnTo>
                <a:lnTo>
                  <a:pt x="153631" y="156514"/>
                </a:lnTo>
                <a:lnTo>
                  <a:pt x="169773" y="156514"/>
                </a:lnTo>
                <a:lnTo>
                  <a:pt x="176695" y="133489"/>
                </a:lnTo>
                <a:lnTo>
                  <a:pt x="182194" y="118287"/>
                </a:lnTo>
                <a:lnTo>
                  <a:pt x="202742" y="85534"/>
                </a:lnTo>
                <a:lnTo>
                  <a:pt x="227558" y="66560"/>
                </a:lnTo>
                <a:lnTo>
                  <a:pt x="229489" y="66560"/>
                </a:lnTo>
                <a:lnTo>
                  <a:pt x="231178" y="68364"/>
                </a:lnTo>
                <a:lnTo>
                  <a:pt x="231178" y="71958"/>
                </a:lnTo>
                <a:lnTo>
                  <a:pt x="229819" y="78333"/>
                </a:lnTo>
                <a:lnTo>
                  <a:pt x="225755" y="94665"/>
                </a:lnTo>
                <a:lnTo>
                  <a:pt x="218986" y="120789"/>
                </a:lnTo>
                <a:lnTo>
                  <a:pt x="209499" y="156514"/>
                </a:lnTo>
                <a:lnTo>
                  <a:pt x="227558" y="156514"/>
                </a:lnTo>
                <a:lnTo>
                  <a:pt x="238937" y="116713"/>
                </a:lnTo>
                <a:lnTo>
                  <a:pt x="260921" y="81737"/>
                </a:lnTo>
                <a:lnTo>
                  <a:pt x="281749" y="66560"/>
                </a:lnTo>
                <a:lnTo>
                  <a:pt x="283667" y="66560"/>
                </a:lnTo>
                <a:lnTo>
                  <a:pt x="287286" y="68364"/>
                </a:lnTo>
                <a:lnTo>
                  <a:pt x="287286" y="71958"/>
                </a:lnTo>
                <a:lnTo>
                  <a:pt x="285470" y="75336"/>
                </a:lnTo>
                <a:lnTo>
                  <a:pt x="285356" y="79146"/>
                </a:lnTo>
                <a:lnTo>
                  <a:pt x="270903" y="131330"/>
                </a:lnTo>
                <a:lnTo>
                  <a:pt x="269227" y="140322"/>
                </a:lnTo>
                <a:lnTo>
                  <a:pt x="269227" y="154711"/>
                </a:lnTo>
                <a:lnTo>
                  <a:pt x="270903" y="158318"/>
                </a:lnTo>
                <a:lnTo>
                  <a:pt x="278130" y="158318"/>
                </a:lnTo>
                <a:lnTo>
                  <a:pt x="310642" y="133121"/>
                </a:lnTo>
                <a:lnTo>
                  <a:pt x="312572" y="131330"/>
                </a:lnTo>
                <a:close/>
              </a:path>
              <a:path w="591185" h="203835">
                <a:moveTo>
                  <a:pt x="424548" y="82753"/>
                </a:moveTo>
                <a:lnTo>
                  <a:pt x="402869" y="56603"/>
                </a:lnTo>
                <a:lnTo>
                  <a:pt x="402869" y="71958"/>
                </a:lnTo>
                <a:lnTo>
                  <a:pt x="402869" y="84543"/>
                </a:lnTo>
                <a:lnTo>
                  <a:pt x="386499" y="133121"/>
                </a:lnTo>
                <a:lnTo>
                  <a:pt x="353987" y="152920"/>
                </a:lnTo>
                <a:lnTo>
                  <a:pt x="348691" y="152920"/>
                </a:lnTo>
                <a:lnTo>
                  <a:pt x="343154" y="151117"/>
                </a:lnTo>
                <a:lnTo>
                  <a:pt x="343154" y="145719"/>
                </a:lnTo>
                <a:lnTo>
                  <a:pt x="353110" y="104990"/>
                </a:lnTo>
                <a:lnTo>
                  <a:pt x="380758" y="66675"/>
                </a:lnTo>
                <a:lnTo>
                  <a:pt x="390105" y="64770"/>
                </a:lnTo>
                <a:lnTo>
                  <a:pt x="399262" y="64770"/>
                </a:lnTo>
                <a:lnTo>
                  <a:pt x="402869" y="71958"/>
                </a:lnTo>
                <a:lnTo>
                  <a:pt x="402869" y="56603"/>
                </a:lnTo>
                <a:lnTo>
                  <a:pt x="359524" y="80949"/>
                </a:lnTo>
                <a:lnTo>
                  <a:pt x="364007" y="61163"/>
                </a:lnTo>
                <a:lnTo>
                  <a:pt x="364820" y="57569"/>
                </a:lnTo>
                <a:lnTo>
                  <a:pt x="366750" y="55765"/>
                </a:lnTo>
                <a:lnTo>
                  <a:pt x="364820" y="55765"/>
                </a:lnTo>
                <a:lnTo>
                  <a:pt x="328701" y="59372"/>
                </a:lnTo>
                <a:lnTo>
                  <a:pt x="328701" y="62966"/>
                </a:lnTo>
                <a:lnTo>
                  <a:pt x="335927" y="62966"/>
                </a:lnTo>
                <a:lnTo>
                  <a:pt x="337858" y="61163"/>
                </a:lnTo>
                <a:lnTo>
                  <a:pt x="345071" y="66560"/>
                </a:lnTo>
                <a:lnTo>
                  <a:pt x="345071" y="70154"/>
                </a:lnTo>
                <a:lnTo>
                  <a:pt x="343535" y="76733"/>
                </a:lnTo>
                <a:lnTo>
                  <a:pt x="339598" y="91744"/>
                </a:lnTo>
                <a:lnTo>
                  <a:pt x="334314" y="112153"/>
                </a:lnTo>
                <a:lnTo>
                  <a:pt x="328701" y="134924"/>
                </a:lnTo>
                <a:lnTo>
                  <a:pt x="323608" y="151117"/>
                </a:lnTo>
                <a:lnTo>
                  <a:pt x="319493" y="165506"/>
                </a:lnTo>
                <a:lnTo>
                  <a:pt x="316306" y="177431"/>
                </a:lnTo>
                <a:lnTo>
                  <a:pt x="314248" y="185305"/>
                </a:lnTo>
                <a:lnTo>
                  <a:pt x="312572" y="196088"/>
                </a:lnTo>
                <a:lnTo>
                  <a:pt x="308952" y="197891"/>
                </a:lnTo>
                <a:lnTo>
                  <a:pt x="299808" y="199694"/>
                </a:lnTo>
                <a:lnTo>
                  <a:pt x="299808" y="203288"/>
                </a:lnTo>
                <a:lnTo>
                  <a:pt x="346760" y="203288"/>
                </a:lnTo>
                <a:lnTo>
                  <a:pt x="346760" y="199694"/>
                </a:lnTo>
                <a:lnTo>
                  <a:pt x="335927" y="199694"/>
                </a:lnTo>
                <a:lnTo>
                  <a:pt x="332320" y="196088"/>
                </a:lnTo>
                <a:lnTo>
                  <a:pt x="332320" y="192493"/>
                </a:lnTo>
                <a:lnTo>
                  <a:pt x="332930" y="187350"/>
                </a:lnTo>
                <a:lnTo>
                  <a:pt x="334568" y="178333"/>
                </a:lnTo>
                <a:lnTo>
                  <a:pt x="336880" y="166941"/>
                </a:lnTo>
                <a:lnTo>
                  <a:pt x="339534" y="154711"/>
                </a:lnTo>
                <a:lnTo>
                  <a:pt x="346760" y="156514"/>
                </a:lnTo>
                <a:lnTo>
                  <a:pt x="350380" y="158318"/>
                </a:lnTo>
                <a:lnTo>
                  <a:pt x="355917" y="158318"/>
                </a:lnTo>
                <a:lnTo>
                  <a:pt x="369455" y="154711"/>
                </a:lnTo>
                <a:lnTo>
                  <a:pt x="376224" y="152920"/>
                </a:lnTo>
                <a:lnTo>
                  <a:pt x="380352" y="151815"/>
                </a:lnTo>
                <a:lnTo>
                  <a:pt x="402424" y="134696"/>
                </a:lnTo>
                <a:lnTo>
                  <a:pt x="418388" y="110490"/>
                </a:lnTo>
                <a:lnTo>
                  <a:pt x="424548" y="82753"/>
                </a:lnTo>
                <a:close/>
              </a:path>
              <a:path w="591185" h="203835">
                <a:moveTo>
                  <a:pt x="496785" y="0"/>
                </a:moveTo>
                <a:lnTo>
                  <a:pt x="494855" y="0"/>
                </a:lnTo>
                <a:lnTo>
                  <a:pt x="485152" y="1346"/>
                </a:lnTo>
                <a:lnTo>
                  <a:pt x="468452" y="4038"/>
                </a:lnTo>
                <a:lnTo>
                  <a:pt x="458736" y="5397"/>
                </a:lnTo>
                <a:lnTo>
                  <a:pt x="458736" y="8991"/>
                </a:lnTo>
                <a:lnTo>
                  <a:pt x="469569" y="8991"/>
                </a:lnTo>
                <a:lnTo>
                  <a:pt x="475119" y="10782"/>
                </a:lnTo>
                <a:lnTo>
                  <a:pt x="475119" y="16179"/>
                </a:lnTo>
                <a:lnTo>
                  <a:pt x="473189" y="17983"/>
                </a:lnTo>
                <a:lnTo>
                  <a:pt x="442607" y="138518"/>
                </a:lnTo>
                <a:lnTo>
                  <a:pt x="440677" y="142125"/>
                </a:lnTo>
                <a:lnTo>
                  <a:pt x="440677" y="152920"/>
                </a:lnTo>
                <a:lnTo>
                  <a:pt x="444296" y="158318"/>
                </a:lnTo>
                <a:lnTo>
                  <a:pt x="451510" y="158318"/>
                </a:lnTo>
                <a:lnTo>
                  <a:pt x="487641" y="129527"/>
                </a:lnTo>
                <a:lnTo>
                  <a:pt x="484022" y="127723"/>
                </a:lnTo>
                <a:lnTo>
                  <a:pt x="482333" y="129527"/>
                </a:lnTo>
                <a:lnTo>
                  <a:pt x="480415" y="133121"/>
                </a:lnTo>
                <a:lnTo>
                  <a:pt x="478726" y="134924"/>
                </a:lnTo>
                <a:lnTo>
                  <a:pt x="471500" y="145719"/>
                </a:lnTo>
                <a:lnTo>
                  <a:pt x="465963" y="147523"/>
                </a:lnTo>
                <a:lnTo>
                  <a:pt x="458736" y="147523"/>
                </a:lnTo>
                <a:lnTo>
                  <a:pt x="458736" y="140322"/>
                </a:lnTo>
                <a:lnTo>
                  <a:pt x="460667" y="134924"/>
                </a:lnTo>
                <a:lnTo>
                  <a:pt x="460667" y="133121"/>
                </a:lnTo>
                <a:lnTo>
                  <a:pt x="496785" y="0"/>
                </a:lnTo>
                <a:close/>
              </a:path>
              <a:path w="591185" h="203835">
                <a:moveTo>
                  <a:pt x="590702" y="61163"/>
                </a:moveTo>
                <a:lnTo>
                  <a:pt x="588289" y="59372"/>
                </a:lnTo>
                <a:lnTo>
                  <a:pt x="583476" y="55765"/>
                </a:lnTo>
                <a:lnTo>
                  <a:pt x="574573" y="55765"/>
                </a:lnTo>
                <a:lnTo>
                  <a:pt x="574573" y="62966"/>
                </a:lnTo>
                <a:lnTo>
                  <a:pt x="574573" y="68364"/>
                </a:lnTo>
                <a:lnTo>
                  <a:pt x="573887" y="74041"/>
                </a:lnTo>
                <a:lnTo>
                  <a:pt x="540296" y="104140"/>
                </a:lnTo>
                <a:lnTo>
                  <a:pt x="527608" y="107937"/>
                </a:lnTo>
                <a:lnTo>
                  <a:pt x="531228" y="98945"/>
                </a:lnTo>
                <a:lnTo>
                  <a:pt x="538391" y="83654"/>
                </a:lnTo>
                <a:lnTo>
                  <a:pt x="547928" y="71056"/>
                </a:lnTo>
                <a:lnTo>
                  <a:pt x="558139" y="62522"/>
                </a:lnTo>
                <a:lnTo>
                  <a:pt x="567347" y="59372"/>
                </a:lnTo>
                <a:lnTo>
                  <a:pt x="572643" y="59372"/>
                </a:lnTo>
                <a:lnTo>
                  <a:pt x="574573" y="62966"/>
                </a:lnTo>
                <a:lnTo>
                  <a:pt x="574573" y="55765"/>
                </a:lnTo>
                <a:lnTo>
                  <a:pt x="572643" y="55765"/>
                </a:lnTo>
                <a:lnTo>
                  <a:pt x="547192" y="61950"/>
                </a:lnTo>
                <a:lnTo>
                  <a:pt x="524535" y="78257"/>
                </a:lnTo>
                <a:lnTo>
                  <a:pt x="508304" y="101307"/>
                </a:lnTo>
                <a:lnTo>
                  <a:pt x="502081" y="127723"/>
                </a:lnTo>
                <a:lnTo>
                  <a:pt x="504367" y="140093"/>
                </a:lnTo>
                <a:lnTo>
                  <a:pt x="510730" y="149771"/>
                </a:lnTo>
                <a:lnTo>
                  <a:pt x="520471" y="156057"/>
                </a:lnTo>
                <a:lnTo>
                  <a:pt x="532904" y="158318"/>
                </a:lnTo>
                <a:lnTo>
                  <a:pt x="545426" y="156654"/>
                </a:lnTo>
                <a:lnTo>
                  <a:pt x="558076" y="151790"/>
                </a:lnTo>
                <a:lnTo>
                  <a:pt x="564718" y="147523"/>
                </a:lnTo>
                <a:lnTo>
                  <a:pt x="570357" y="143891"/>
                </a:lnTo>
                <a:lnTo>
                  <a:pt x="581787" y="133121"/>
                </a:lnTo>
                <a:lnTo>
                  <a:pt x="578180" y="131330"/>
                </a:lnTo>
                <a:lnTo>
                  <a:pt x="567410" y="139166"/>
                </a:lnTo>
                <a:lnTo>
                  <a:pt x="558888" y="144145"/>
                </a:lnTo>
                <a:lnTo>
                  <a:pt x="551395" y="146761"/>
                </a:lnTo>
                <a:lnTo>
                  <a:pt x="543750" y="147523"/>
                </a:lnTo>
                <a:lnTo>
                  <a:pt x="535381" y="146202"/>
                </a:lnTo>
                <a:lnTo>
                  <a:pt x="529170" y="142341"/>
                </a:lnTo>
                <a:lnTo>
                  <a:pt x="525322" y="136131"/>
                </a:lnTo>
                <a:lnTo>
                  <a:pt x="524002" y="127723"/>
                </a:lnTo>
                <a:lnTo>
                  <a:pt x="524002" y="120535"/>
                </a:lnTo>
                <a:lnTo>
                  <a:pt x="525678" y="113334"/>
                </a:lnTo>
                <a:lnTo>
                  <a:pt x="531228" y="111531"/>
                </a:lnTo>
                <a:lnTo>
                  <a:pt x="547636" y="107937"/>
                </a:lnTo>
                <a:lnTo>
                  <a:pt x="554939" y="106337"/>
                </a:lnTo>
                <a:lnTo>
                  <a:pt x="573786" y="96913"/>
                </a:lnTo>
                <a:lnTo>
                  <a:pt x="586219" y="84467"/>
                </a:lnTo>
                <a:lnTo>
                  <a:pt x="590702" y="70154"/>
                </a:lnTo>
                <a:lnTo>
                  <a:pt x="590702" y="6116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5172659" y="2229815"/>
            <a:ext cx="836930" cy="203835"/>
          </a:xfrm>
          <a:custGeom>
            <a:avLst/>
            <a:gdLst/>
            <a:ahLst/>
            <a:cxnLst/>
            <a:rect l="l" t="t" r="r" b="b"/>
            <a:pathLst>
              <a:path w="836929" h="203835">
                <a:moveTo>
                  <a:pt x="101142" y="86347"/>
                </a:moveTo>
                <a:lnTo>
                  <a:pt x="98869" y="73977"/>
                </a:lnTo>
                <a:lnTo>
                  <a:pt x="92379" y="64312"/>
                </a:lnTo>
                <a:lnTo>
                  <a:pt x="84328" y="59372"/>
                </a:lnTo>
                <a:lnTo>
                  <a:pt x="83070" y="58597"/>
                </a:lnTo>
                <a:lnTo>
                  <a:pt x="83070" y="80949"/>
                </a:lnTo>
                <a:lnTo>
                  <a:pt x="81546" y="94195"/>
                </a:lnTo>
                <a:lnTo>
                  <a:pt x="65011" y="134924"/>
                </a:lnTo>
                <a:lnTo>
                  <a:pt x="38049" y="152920"/>
                </a:lnTo>
                <a:lnTo>
                  <a:pt x="30645" y="151599"/>
                </a:lnTo>
                <a:lnTo>
                  <a:pt x="24955" y="147739"/>
                </a:lnTo>
                <a:lnTo>
                  <a:pt x="21285" y="141528"/>
                </a:lnTo>
                <a:lnTo>
                  <a:pt x="19989" y="133121"/>
                </a:lnTo>
                <a:lnTo>
                  <a:pt x="21285" y="119380"/>
                </a:lnTo>
                <a:lnTo>
                  <a:pt x="38049" y="79146"/>
                </a:lnTo>
                <a:lnTo>
                  <a:pt x="73215" y="60972"/>
                </a:lnTo>
                <a:lnTo>
                  <a:pt x="83070" y="80949"/>
                </a:lnTo>
                <a:lnTo>
                  <a:pt x="83070" y="58597"/>
                </a:lnTo>
                <a:lnTo>
                  <a:pt x="82143" y="58013"/>
                </a:lnTo>
                <a:lnTo>
                  <a:pt x="68630" y="55765"/>
                </a:lnTo>
                <a:lnTo>
                  <a:pt x="43472" y="61671"/>
                </a:lnTo>
                <a:lnTo>
                  <a:pt x="21488" y="77355"/>
                </a:lnTo>
                <a:lnTo>
                  <a:pt x="5905" y="99783"/>
                </a:lnTo>
                <a:lnTo>
                  <a:pt x="0" y="125933"/>
                </a:lnTo>
                <a:lnTo>
                  <a:pt x="2324" y="139331"/>
                </a:lnTo>
                <a:lnTo>
                  <a:pt x="9093" y="149542"/>
                </a:lnTo>
                <a:lnTo>
                  <a:pt x="19913" y="156032"/>
                </a:lnTo>
                <a:lnTo>
                  <a:pt x="34429" y="158318"/>
                </a:lnTo>
                <a:lnTo>
                  <a:pt x="45262" y="156997"/>
                </a:lnTo>
                <a:lnTo>
                  <a:pt x="87528" y="126822"/>
                </a:lnTo>
                <a:lnTo>
                  <a:pt x="99517" y="100063"/>
                </a:lnTo>
                <a:lnTo>
                  <a:pt x="101142" y="86347"/>
                </a:lnTo>
                <a:close/>
              </a:path>
              <a:path w="836929" h="203835">
                <a:moveTo>
                  <a:pt x="204203" y="59372"/>
                </a:moveTo>
                <a:lnTo>
                  <a:pt x="200596" y="55765"/>
                </a:lnTo>
                <a:lnTo>
                  <a:pt x="187833" y="55765"/>
                </a:lnTo>
                <a:lnTo>
                  <a:pt x="157251" y="89547"/>
                </a:lnTo>
                <a:lnTo>
                  <a:pt x="153631" y="97142"/>
                </a:lnTo>
                <a:lnTo>
                  <a:pt x="150025" y="104343"/>
                </a:lnTo>
                <a:lnTo>
                  <a:pt x="160693" y="62966"/>
                </a:lnTo>
                <a:lnTo>
                  <a:pt x="162547" y="55765"/>
                </a:lnTo>
                <a:lnTo>
                  <a:pt x="151587" y="56870"/>
                </a:lnTo>
                <a:lnTo>
                  <a:pt x="143852" y="57797"/>
                </a:lnTo>
                <a:lnTo>
                  <a:pt x="136436" y="59055"/>
                </a:lnTo>
                <a:lnTo>
                  <a:pt x="126415" y="61163"/>
                </a:lnTo>
                <a:lnTo>
                  <a:pt x="126415" y="64770"/>
                </a:lnTo>
                <a:lnTo>
                  <a:pt x="131965" y="62966"/>
                </a:lnTo>
                <a:lnTo>
                  <a:pt x="139179" y="62966"/>
                </a:lnTo>
                <a:lnTo>
                  <a:pt x="142798" y="66560"/>
                </a:lnTo>
                <a:lnTo>
                  <a:pt x="142798" y="73761"/>
                </a:lnTo>
                <a:lnTo>
                  <a:pt x="139179" y="88150"/>
                </a:lnTo>
                <a:lnTo>
                  <a:pt x="119202" y="156514"/>
                </a:lnTo>
                <a:lnTo>
                  <a:pt x="137261" y="156514"/>
                </a:lnTo>
                <a:lnTo>
                  <a:pt x="145364" y="131686"/>
                </a:lnTo>
                <a:lnTo>
                  <a:pt x="151587" y="114452"/>
                </a:lnTo>
                <a:lnTo>
                  <a:pt x="156197" y="104343"/>
                </a:lnTo>
                <a:lnTo>
                  <a:pt x="157441" y="101612"/>
                </a:lnTo>
                <a:lnTo>
                  <a:pt x="169557" y="81546"/>
                </a:lnTo>
                <a:lnTo>
                  <a:pt x="174129" y="75336"/>
                </a:lnTo>
                <a:lnTo>
                  <a:pt x="178384" y="71475"/>
                </a:lnTo>
                <a:lnTo>
                  <a:pt x="182524" y="70154"/>
                </a:lnTo>
                <a:lnTo>
                  <a:pt x="184213" y="70154"/>
                </a:lnTo>
                <a:lnTo>
                  <a:pt x="186143" y="73761"/>
                </a:lnTo>
                <a:lnTo>
                  <a:pt x="187833" y="77355"/>
                </a:lnTo>
                <a:lnTo>
                  <a:pt x="200596" y="77355"/>
                </a:lnTo>
                <a:lnTo>
                  <a:pt x="204203" y="73761"/>
                </a:lnTo>
                <a:lnTo>
                  <a:pt x="204203" y="70154"/>
                </a:lnTo>
                <a:lnTo>
                  <a:pt x="204203" y="59372"/>
                </a:lnTo>
                <a:close/>
              </a:path>
              <a:path w="836929" h="203835">
                <a:moveTo>
                  <a:pt x="312572" y="0"/>
                </a:moveTo>
                <a:lnTo>
                  <a:pt x="310642" y="0"/>
                </a:lnTo>
                <a:lnTo>
                  <a:pt x="302044" y="1346"/>
                </a:lnTo>
                <a:lnTo>
                  <a:pt x="286118" y="4038"/>
                </a:lnTo>
                <a:lnTo>
                  <a:pt x="276440" y="5397"/>
                </a:lnTo>
                <a:lnTo>
                  <a:pt x="276440" y="8991"/>
                </a:lnTo>
                <a:lnTo>
                  <a:pt x="288963" y="8991"/>
                </a:lnTo>
                <a:lnTo>
                  <a:pt x="288963" y="19773"/>
                </a:lnTo>
                <a:lnTo>
                  <a:pt x="285356" y="30568"/>
                </a:lnTo>
                <a:lnTo>
                  <a:pt x="276440" y="68364"/>
                </a:lnTo>
                <a:lnTo>
                  <a:pt x="274523" y="59372"/>
                </a:lnTo>
                <a:lnTo>
                  <a:pt x="272834" y="57696"/>
                </a:lnTo>
                <a:lnTo>
                  <a:pt x="272834" y="64770"/>
                </a:lnTo>
                <a:lnTo>
                  <a:pt x="272834" y="73761"/>
                </a:lnTo>
                <a:lnTo>
                  <a:pt x="268808" y="99707"/>
                </a:lnTo>
                <a:lnTo>
                  <a:pt x="258330" y="123456"/>
                </a:lnTo>
                <a:lnTo>
                  <a:pt x="243776" y="140804"/>
                </a:lnTo>
                <a:lnTo>
                  <a:pt x="227558" y="147523"/>
                </a:lnTo>
                <a:lnTo>
                  <a:pt x="220332" y="147523"/>
                </a:lnTo>
                <a:lnTo>
                  <a:pt x="215036" y="140322"/>
                </a:lnTo>
                <a:lnTo>
                  <a:pt x="215036" y="131330"/>
                </a:lnTo>
                <a:lnTo>
                  <a:pt x="230276" y="84010"/>
                </a:lnTo>
                <a:lnTo>
                  <a:pt x="256463" y="59372"/>
                </a:lnTo>
                <a:lnTo>
                  <a:pt x="262001" y="59372"/>
                </a:lnTo>
                <a:lnTo>
                  <a:pt x="269227" y="61163"/>
                </a:lnTo>
                <a:lnTo>
                  <a:pt x="272834" y="64770"/>
                </a:lnTo>
                <a:lnTo>
                  <a:pt x="272834" y="57696"/>
                </a:lnTo>
                <a:lnTo>
                  <a:pt x="270903" y="55765"/>
                </a:lnTo>
                <a:lnTo>
                  <a:pt x="262001" y="55765"/>
                </a:lnTo>
                <a:lnTo>
                  <a:pt x="238531" y="62776"/>
                </a:lnTo>
                <a:lnTo>
                  <a:pt x="216966" y="80733"/>
                </a:lnTo>
                <a:lnTo>
                  <a:pt x="201180" y="105105"/>
                </a:lnTo>
                <a:lnTo>
                  <a:pt x="195046" y="131330"/>
                </a:lnTo>
                <a:lnTo>
                  <a:pt x="196710" y="142379"/>
                </a:lnTo>
                <a:lnTo>
                  <a:pt x="201434" y="150888"/>
                </a:lnTo>
                <a:lnTo>
                  <a:pt x="208864" y="156375"/>
                </a:lnTo>
                <a:lnTo>
                  <a:pt x="218655" y="158318"/>
                </a:lnTo>
                <a:lnTo>
                  <a:pt x="229666" y="156819"/>
                </a:lnTo>
                <a:lnTo>
                  <a:pt x="239356" y="151790"/>
                </a:lnTo>
                <a:lnTo>
                  <a:pt x="243763" y="147523"/>
                </a:lnTo>
                <a:lnTo>
                  <a:pt x="249059" y="142379"/>
                </a:lnTo>
                <a:lnTo>
                  <a:pt x="260070" y="127723"/>
                </a:lnTo>
                <a:lnTo>
                  <a:pt x="256463" y="140322"/>
                </a:lnTo>
                <a:lnTo>
                  <a:pt x="256463" y="154711"/>
                </a:lnTo>
                <a:lnTo>
                  <a:pt x="260070" y="158318"/>
                </a:lnTo>
                <a:lnTo>
                  <a:pt x="265607" y="158318"/>
                </a:lnTo>
                <a:lnTo>
                  <a:pt x="273761" y="156654"/>
                </a:lnTo>
                <a:lnTo>
                  <a:pt x="282079" y="151790"/>
                </a:lnTo>
                <a:lnTo>
                  <a:pt x="288709" y="145719"/>
                </a:lnTo>
                <a:lnTo>
                  <a:pt x="290703" y="143891"/>
                </a:lnTo>
                <a:lnTo>
                  <a:pt x="299808" y="133121"/>
                </a:lnTo>
                <a:lnTo>
                  <a:pt x="296189" y="129527"/>
                </a:lnTo>
                <a:lnTo>
                  <a:pt x="285356" y="143916"/>
                </a:lnTo>
                <a:lnTo>
                  <a:pt x="281749" y="145719"/>
                </a:lnTo>
                <a:lnTo>
                  <a:pt x="276440" y="145719"/>
                </a:lnTo>
                <a:lnTo>
                  <a:pt x="274523" y="143916"/>
                </a:lnTo>
                <a:lnTo>
                  <a:pt x="274523" y="142125"/>
                </a:lnTo>
                <a:lnTo>
                  <a:pt x="275755" y="135432"/>
                </a:lnTo>
                <a:lnTo>
                  <a:pt x="277685" y="127723"/>
                </a:lnTo>
                <a:lnTo>
                  <a:pt x="279031" y="122326"/>
                </a:lnTo>
                <a:lnTo>
                  <a:pt x="283679" y="105105"/>
                </a:lnTo>
                <a:lnTo>
                  <a:pt x="288963" y="86347"/>
                </a:lnTo>
                <a:lnTo>
                  <a:pt x="293243" y="70154"/>
                </a:lnTo>
                <a:lnTo>
                  <a:pt x="293738" y="68364"/>
                </a:lnTo>
                <a:lnTo>
                  <a:pt x="298056" y="52616"/>
                </a:lnTo>
                <a:lnTo>
                  <a:pt x="304279" y="30175"/>
                </a:lnTo>
                <a:lnTo>
                  <a:pt x="312572" y="0"/>
                </a:lnTo>
                <a:close/>
              </a:path>
              <a:path w="836929" h="203835">
                <a:moveTo>
                  <a:pt x="401180" y="61163"/>
                </a:moveTo>
                <a:lnTo>
                  <a:pt x="398780" y="59372"/>
                </a:lnTo>
                <a:lnTo>
                  <a:pt x="393966" y="55765"/>
                </a:lnTo>
                <a:lnTo>
                  <a:pt x="384810" y="55765"/>
                </a:lnTo>
                <a:lnTo>
                  <a:pt x="384810" y="62966"/>
                </a:lnTo>
                <a:lnTo>
                  <a:pt x="384810" y="68364"/>
                </a:lnTo>
                <a:lnTo>
                  <a:pt x="384136" y="74041"/>
                </a:lnTo>
                <a:lnTo>
                  <a:pt x="350672" y="104140"/>
                </a:lnTo>
                <a:lnTo>
                  <a:pt x="337858" y="107937"/>
                </a:lnTo>
                <a:lnTo>
                  <a:pt x="341464" y="98945"/>
                </a:lnTo>
                <a:lnTo>
                  <a:pt x="348399" y="83654"/>
                </a:lnTo>
                <a:lnTo>
                  <a:pt x="357543" y="71056"/>
                </a:lnTo>
                <a:lnTo>
                  <a:pt x="367677" y="62522"/>
                </a:lnTo>
                <a:lnTo>
                  <a:pt x="377583" y="59372"/>
                </a:lnTo>
                <a:lnTo>
                  <a:pt x="383120" y="59372"/>
                </a:lnTo>
                <a:lnTo>
                  <a:pt x="384810" y="62966"/>
                </a:lnTo>
                <a:lnTo>
                  <a:pt x="384810" y="55765"/>
                </a:lnTo>
                <a:lnTo>
                  <a:pt x="383120" y="55765"/>
                </a:lnTo>
                <a:lnTo>
                  <a:pt x="357568" y="61950"/>
                </a:lnTo>
                <a:lnTo>
                  <a:pt x="334937" y="78257"/>
                </a:lnTo>
                <a:lnTo>
                  <a:pt x="318744" y="101307"/>
                </a:lnTo>
                <a:lnTo>
                  <a:pt x="312572" y="127723"/>
                </a:lnTo>
                <a:lnTo>
                  <a:pt x="314845" y="140093"/>
                </a:lnTo>
                <a:lnTo>
                  <a:pt x="321208" y="149771"/>
                </a:lnTo>
                <a:lnTo>
                  <a:pt x="330949" y="156057"/>
                </a:lnTo>
                <a:lnTo>
                  <a:pt x="343395" y="158318"/>
                </a:lnTo>
                <a:lnTo>
                  <a:pt x="355739" y="156654"/>
                </a:lnTo>
                <a:lnTo>
                  <a:pt x="368134" y="151790"/>
                </a:lnTo>
                <a:lnTo>
                  <a:pt x="374497" y="147523"/>
                </a:lnTo>
                <a:lnTo>
                  <a:pt x="379895" y="143891"/>
                </a:lnTo>
                <a:lnTo>
                  <a:pt x="390347" y="133121"/>
                </a:lnTo>
                <a:lnTo>
                  <a:pt x="388416" y="131330"/>
                </a:lnTo>
                <a:lnTo>
                  <a:pt x="377799" y="139166"/>
                </a:lnTo>
                <a:lnTo>
                  <a:pt x="369341" y="144145"/>
                </a:lnTo>
                <a:lnTo>
                  <a:pt x="361873" y="146761"/>
                </a:lnTo>
                <a:lnTo>
                  <a:pt x="354228" y="147523"/>
                </a:lnTo>
                <a:lnTo>
                  <a:pt x="345452" y="146202"/>
                </a:lnTo>
                <a:lnTo>
                  <a:pt x="338607" y="142341"/>
                </a:lnTo>
                <a:lnTo>
                  <a:pt x="334149" y="136131"/>
                </a:lnTo>
                <a:lnTo>
                  <a:pt x="332549" y="127723"/>
                </a:lnTo>
                <a:lnTo>
                  <a:pt x="332549" y="124129"/>
                </a:lnTo>
                <a:lnTo>
                  <a:pt x="334238" y="120535"/>
                </a:lnTo>
                <a:lnTo>
                  <a:pt x="336169" y="113334"/>
                </a:lnTo>
                <a:lnTo>
                  <a:pt x="341464" y="111531"/>
                </a:lnTo>
                <a:lnTo>
                  <a:pt x="357962" y="107937"/>
                </a:lnTo>
                <a:lnTo>
                  <a:pt x="365328" y="106337"/>
                </a:lnTo>
                <a:lnTo>
                  <a:pt x="384238" y="96913"/>
                </a:lnTo>
                <a:lnTo>
                  <a:pt x="396697" y="84467"/>
                </a:lnTo>
                <a:lnTo>
                  <a:pt x="401180" y="70154"/>
                </a:lnTo>
                <a:lnTo>
                  <a:pt x="401180" y="61163"/>
                </a:lnTo>
                <a:close/>
              </a:path>
              <a:path w="836929" h="203835">
                <a:moveTo>
                  <a:pt x="502323" y="59372"/>
                </a:moveTo>
                <a:lnTo>
                  <a:pt x="498716" y="55765"/>
                </a:lnTo>
                <a:lnTo>
                  <a:pt x="487870" y="55765"/>
                </a:lnTo>
                <a:lnTo>
                  <a:pt x="480656" y="57569"/>
                </a:lnTo>
                <a:lnTo>
                  <a:pt x="475119" y="64770"/>
                </a:lnTo>
                <a:lnTo>
                  <a:pt x="468452" y="72351"/>
                </a:lnTo>
                <a:lnTo>
                  <a:pt x="462076" y="80949"/>
                </a:lnTo>
                <a:lnTo>
                  <a:pt x="456387" y="89547"/>
                </a:lnTo>
                <a:lnTo>
                  <a:pt x="451751" y="97142"/>
                </a:lnTo>
                <a:lnTo>
                  <a:pt x="449834" y="104343"/>
                </a:lnTo>
                <a:lnTo>
                  <a:pt x="459054" y="62966"/>
                </a:lnTo>
                <a:lnTo>
                  <a:pt x="460667" y="55765"/>
                </a:lnTo>
                <a:lnTo>
                  <a:pt x="450748" y="56870"/>
                </a:lnTo>
                <a:lnTo>
                  <a:pt x="443331" y="57797"/>
                </a:lnTo>
                <a:lnTo>
                  <a:pt x="435533" y="59055"/>
                </a:lnTo>
                <a:lnTo>
                  <a:pt x="424548" y="61163"/>
                </a:lnTo>
                <a:lnTo>
                  <a:pt x="424548" y="64770"/>
                </a:lnTo>
                <a:lnTo>
                  <a:pt x="430085" y="62966"/>
                </a:lnTo>
                <a:lnTo>
                  <a:pt x="437311" y="62966"/>
                </a:lnTo>
                <a:lnTo>
                  <a:pt x="440918" y="66560"/>
                </a:lnTo>
                <a:lnTo>
                  <a:pt x="440918" y="73761"/>
                </a:lnTo>
                <a:lnTo>
                  <a:pt x="437311" y="88150"/>
                </a:lnTo>
                <a:lnTo>
                  <a:pt x="419239" y="156514"/>
                </a:lnTo>
                <a:lnTo>
                  <a:pt x="435381" y="156514"/>
                </a:lnTo>
                <a:lnTo>
                  <a:pt x="443496" y="131686"/>
                </a:lnTo>
                <a:lnTo>
                  <a:pt x="449707" y="114452"/>
                </a:lnTo>
                <a:lnTo>
                  <a:pt x="454317" y="104343"/>
                </a:lnTo>
                <a:lnTo>
                  <a:pt x="455561" y="101612"/>
                </a:lnTo>
                <a:lnTo>
                  <a:pt x="480656" y="70154"/>
                </a:lnTo>
                <a:lnTo>
                  <a:pt x="482333" y="70154"/>
                </a:lnTo>
                <a:lnTo>
                  <a:pt x="484263" y="73761"/>
                </a:lnTo>
                <a:lnTo>
                  <a:pt x="485952" y="77355"/>
                </a:lnTo>
                <a:lnTo>
                  <a:pt x="498716" y="77355"/>
                </a:lnTo>
                <a:lnTo>
                  <a:pt x="502323" y="73761"/>
                </a:lnTo>
                <a:lnTo>
                  <a:pt x="502323" y="70154"/>
                </a:lnTo>
                <a:lnTo>
                  <a:pt x="502323" y="59372"/>
                </a:lnTo>
                <a:close/>
              </a:path>
              <a:path w="836929" h="203835">
                <a:moveTo>
                  <a:pt x="552894" y="131330"/>
                </a:moveTo>
                <a:lnTo>
                  <a:pt x="549287" y="129527"/>
                </a:lnTo>
                <a:lnTo>
                  <a:pt x="543737" y="136728"/>
                </a:lnTo>
                <a:lnTo>
                  <a:pt x="542061" y="138518"/>
                </a:lnTo>
                <a:lnTo>
                  <a:pt x="540131" y="142125"/>
                </a:lnTo>
                <a:lnTo>
                  <a:pt x="536524" y="145719"/>
                </a:lnTo>
                <a:lnTo>
                  <a:pt x="532904" y="147523"/>
                </a:lnTo>
                <a:lnTo>
                  <a:pt x="527608" y="147523"/>
                </a:lnTo>
                <a:lnTo>
                  <a:pt x="525678" y="145719"/>
                </a:lnTo>
                <a:lnTo>
                  <a:pt x="525678" y="142125"/>
                </a:lnTo>
                <a:lnTo>
                  <a:pt x="527608" y="138518"/>
                </a:lnTo>
                <a:lnTo>
                  <a:pt x="529297" y="133121"/>
                </a:lnTo>
                <a:lnTo>
                  <a:pt x="529297" y="129527"/>
                </a:lnTo>
                <a:lnTo>
                  <a:pt x="531228" y="129527"/>
                </a:lnTo>
                <a:lnTo>
                  <a:pt x="550964" y="55765"/>
                </a:lnTo>
                <a:lnTo>
                  <a:pt x="549287" y="55765"/>
                </a:lnTo>
                <a:lnTo>
                  <a:pt x="519239" y="60071"/>
                </a:lnTo>
                <a:lnTo>
                  <a:pt x="513156" y="61163"/>
                </a:lnTo>
                <a:lnTo>
                  <a:pt x="513156" y="64770"/>
                </a:lnTo>
                <a:lnTo>
                  <a:pt x="527608" y="64770"/>
                </a:lnTo>
                <a:lnTo>
                  <a:pt x="527608" y="75552"/>
                </a:lnTo>
                <a:lnTo>
                  <a:pt x="525678" y="79146"/>
                </a:lnTo>
                <a:lnTo>
                  <a:pt x="514845" y="120535"/>
                </a:lnTo>
                <a:lnTo>
                  <a:pt x="512495" y="129019"/>
                </a:lnTo>
                <a:lnTo>
                  <a:pt x="510844" y="135826"/>
                </a:lnTo>
                <a:lnTo>
                  <a:pt x="509866" y="141274"/>
                </a:lnTo>
                <a:lnTo>
                  <a:pt x="509549" y="145719"/>
                </a:lnTo>
                <a:lnTo>
                  <a:pt x="509549" y="152920"/>
                </a:lnTo>
                <a:lnTo>
                  <a:pt x="513156" y="158318"/>
                </a:lnTo>
                <a:lnTo>
                  <a:pt x="520382" y="158318"/>
                </a:lnTo>
                <a:lnTo>
                  <a:pt x="528002" y="156883"/>
                </a:lnTo>
                <a:lnTo>
                  <a:pt x="535279" y="152234"/>
                </a:lnTo>
                <a:lnTo>
                  <a:pt x="539788" y="147523"/>
                </a:lnTo>
                <a:lnTo>
                  <a:pt x="543242" y="143891"/>
                </a:lnTo>
                <a:lnTo>
                  <a:pt x="552894" y="131330"/>
                </a:lnTo>
                <a:close/>
              </a:path>
              <a:path w="836929" h="203835">
                <a:moveTo>
                  <a:pt x="558190" y="12585"/>
                </a:moveTo>
                <a:lnTo>
                  <a:pt x="552894" y="5397"/>
                </a:lnTo>
                <a:lnTo>
                  <a:pt x="540131" y="5397"/>
                </a:lnTo>
                <a:lnTo>
                  <a:pt x="536524" y="10782"/>
                </a:lnTo>
                <a:lnTo>
                  <a:pt x="536524" y="25171"/>
                </a:lnTo>
                <a:lnTo>
                  <a:pt x="540131" y="30568"/>
                </a:lnTo>
                <a:lnTo>
                  <a:pt x="552894" y="30568"/>
                </a:lnTo>
                <a:lnTo>
                  <a:pt x="558190" y="25171"/>
                </a:lnTo>
                <a:lnTo>
                  <a:pt x="558190" y="12585"/>
                </a:lnTo>
                <a:close/>
              </a:path>
              <a:path w="836929" h="203835">
                <a:moveTo>
                  <a:pt x="670166" y="131330"/>
                </a:moveTo>
                <a:lnTo>
                  <a:pt x="668477" y="129527"/>
                </a:lnTo>
                <a:lnTo>
                  <a:pt x="662940" y="134924"/>
                </a:lnTo>
                <a:lnTo>
                  <a:pt x="655726" y="143916"/>
                </a:lnTo>
                <a:lnTo>
                  <a:pt x="652106" y="147523"/>
                </a:lnTo>
                <a:lnTo>
                  <a:pt x="646811" y="147523"/>
                </a:lnTo>
                <a:lnTo>
                  <a:pt x="644880" y="145719"/>
                </a:lnTo>
                <a:lnTo>
                  <a:pt x="644880" y="142125"/>
                </a:lnTo>
                <a:lnTo>
                  <a:pt x="648500" y="129527"/>
                </a:lnTo>
                <a:lnTo>
                  <a:pt x="661263" y="80949"/>
                </a:lnTo>
                <a:lnTo>
                  <a:pt x="662940" y="77355"/>
                </a:lnTo>
                <a:lnTo>
                  <a:pt x="662940" y="66560"/>
                </a:lnTo>
                <a:lnTo>
                  <a:pt x="662940" y="61163"/>
                </a:lnTo>
                <a:lnTo>
                  <a:pt x="657644" y="55765"/>
                </a:lnTo>
                <a:lnTo>
                  <a:pt x="648500" y="55765"/>
                </a:lnTo>
                <a:lnTo>
                  <a:pt x="637514" y="58305"/>
                </a:lnTo>
                <a:lnTo>
                  <a:pt x="625703" y="66560"/>
                </a:lnTo>
                <a:lnTo>
                  <a:pt x="612228" y="81572"/>
                </a:lnTo>
                <a:lnTo>
                  <a:pt x="596239" y="104343"/>
                </a:lnTo>
                <a:lnTo>
                  <a:pt x="610692" y="55765"/>
                </a:lnTo>
                <a:lnTo>
                  <a:pt x="594372" y="57797"/>
                </a:lnTo>
                <a:lnTo>
                  <a:pt x="585228" y="59055"/>
                </a:lnTo>
                <a:lnTo>
                  <a:pt x="572643" y="61163"/>
                </a:lnTo>
                <a:lnTo>
                  <a:pt x="572643" y="64770"/>
                </a:lnTo>
                <a:lnTo>
                  <a:pt x="585406" y="66560"/>
                </a:lnTo>
                <a:lnTo>
                  <a:pt x="587095" y="66560"/>
                </a:lnTo>
                <a:lnTo>
                  <a:pt x="587095" y="75552"/>
                </a:lnTo>
                <a:lnTo>
                  <a:pt x="565416" y="156514"/>
                </a:lnTo>
                <a:lnTo>
                  <a:pt x="581787" y="156514"/>
                </a:lnTo>
                <a:lnTo>
                  <a:pt x="588759" y="133858"/>
                </a:lnTo>
                <a:lnTo>
                  <a:pt x="594194" y="119634"/>
                </a:lnTo>
                <a:lnTo>
                  <a:pt x="599262" y="109461"/>
                </a:lnTo>
                <a:lnTo>
                  <a:pt x="602132" y="104343"/>
                </a:lnTo>
                <a:lnTo>
                  <a:pt x="605155" y="98945"/>
                </a:lnTo>
                <a:lnTo>
                  <a:pt x="615340" y="84772"/>
                </a:lnTo>
                <a:lnTo>
                  <a:pt x="624357" y="74650"/>
                </a:lnTo>
                <a:lnTo>
                  <a:pt x="632371" y="68580"/>
                </a:lnTo>
                <a:lnTo>
                  <a:pt x="639584" y="66560"/>
                </a:lnTo>
                <a:lnTo>
                  <a:pt x="643204" y="66560"/>
                </a:lnTo>
                <a:lnTo>
                  <a:pt x="644880" y="68364"/>
                </a:lnTo>
                <a:lnTo>
                  <a:pt x="644880" y="75552"/>
                </a:lnTo>
                <a:lnTo>
                  <a:pt x="643204" y="82753"/>
                </a:lnTo>
                <a:lnTo>
                  <a:pt x="641273" y="89941"/>
                </a:lnTo>
                <a:lnTo>
                  <a:pt x="632358" y="127723"/>
                </a:lnTo>
                <a:lnTo>
                  <a:pt x="628751" y="140322"/>
                </a:lnTo>
                <a:lnTo>
                  <a:pt x="628751" y="154711"/>
                </a:lnTo>
                <a:lnTo>
                  <a:pt x="630440" y="158318"/>
                </a:lnTo>
                <a:lnTo>
                  <a:pt x="639584" y="158318"/>
                </a:lnTo>
                <a:lnTo>
                  <a:pt x="646087" y="157137"/>
                </a:lnTo>
                <a:lnTo>
                  <a:pt x="652805" y="152920"/>
                </a:lnTo>
                <a:lnTo>
                  <a:pt x="657860" y="147523"/>
                </a:lnTo>
                <a:lnTo>
                  <a:pt x="660552" y="144653"/>
                </a:lnTo>
                <a:lnTo>
                  <a:pt x="670166" y="131330"/>
                </a:lnTo>
                <a:close/>
              </a:path>
              <a:path w="836929" h="203835">
                <a:moveTo>
                  <a:pt x="785761" y="62966"/>
                </a:moveTo>
                <a:lnTo>
                  <a:pt x="769620" y="62966"/>
                </a:lnTo>
                <a:lnTo>
                  <a:pt x="767702" y="61163"/>
                </a:lnTo>
                <a:lnTo>
                  <a:pt x="765048" y="59372"/>
                </a:lnTo>
                <a:lnTo>
                  <a:pt x="762393" y="57569"/>
                </a:lnTo>
                <a:lnTo>
                  <a:pt x="758786" y="56667"/>
                </a:lnTo>
                <a:lnTo>
                  <a:pt x="758786" y="64770"/>
                </a:lnTo>
                <a:lnTo>
                  <a:pt x="758786" y="75552"/>
                </a:lnTo>
                <a:lnTo>
                  <a:pt x="746023" y="111531"/>
                </a:lnTo>
                <a:lnTo>
                  <a:pt x="738797" y="116928"/>
                </a:lnTo>
                <a:lnTo>
                  <a:pt x="722668" y="116928"/>
                </a:lnTo>
                <a:lnTo>
                  <a:pt x="717130" y="109740"/>
                </a:lnTo>
                <a:lnTo>
                  <a:pt x="717130" y="98945"/>
                </a:lnTo>
                <a:lnTo>
                  <a:pt x="719378" y="83654"/>
                </a:lnTo>
                <a:lnTo>
                  <a:pt x="725525" y="71056"/>
                </a:lnTo>
                <a:lnTo>
                  <a:pt x="734707" y="62522"/>
                </a:lnTo>
                <a:lnTo>
                  <a:pt x="746023" y="59372"/>
                </a:lnTo>
                <a:lnTo>
                  <a:pt x="753249" y="59372"/>
                </a:lnTo>
                <a:lnTo>
                  <a:pt x="758786" y="64770"/>
                </a:lnTo>
                <a:lnTo>
                  <a:pt x="758786" y="56667"/>
                </a:lnTo>
                <a:lnTo>
                  <a:pt x="755180" y="55765"/>
                </a:lnTo>
                <a:lnTo>
                  <a:pt x="746023" y="55765"/>
                </a:lnTo>
                <a:lnTo>
                  <a:pt x="728014" y="58635"/>
                </a:lnTo>
                <a:lnTo>
                  <a:pt x="713066" y="66560"/>
                </a:lnTo>
                <a:lnTo>
                  <a:pt x="702843" y="78536"/>
                </a:lnTo>
                <a:lnTo>
                  <a:pt x="699071" y="93548"/>
                </a:lnTo>
                <a:lnTo>
                  <a:pt x="700125" y="102031"/>
                </a:lnTo>
                <a:lnTo>
                  <a:pt x="703402" y="108839"/>
                </a:lnTo>
                <a:lnTo>
                  <a:pt x="709028" y="114287"/>
                </a:lnTo>
                <a:lnTo>
                  <a:pt x="717130" y="118732"/>
                </a:lnTo>
                <a:lnTo>
                  <a:pt x="709028" y="124866"/>
                </a:lnTo>
                <a:lnTo>
                  <a:pt x="703402" y="129971"/>
                </a:lnTo>
                <a:lnTo>
                  <a:pt x="700125" y="134416"/>
                </a:lnTo>
                <a:lnTo>
                  <a:pt x="699071" y="138518"/>
                </a:lnTo>
                <a:lnTo>
                  <a:pt x="699071" y="140322"/>
                </a:lnTo>
                <a:lnTo>
                  <a:pt x="700989" y="143916"/>
                </a:lnTo>
                <a:lnTo>
                  <a:pt x="706285" y="147523"/>
                </a:lnTo>
                <a:lnTo>
                  <a:pt x="692226" y="156565"/>
                </a:lnTo>
                <a:lnTo>
                  <a:pt x="684047" y="163258"/>
                </a:lnTo>
                <a:lnTo>
                  <a:pt x="680250" y="169278"/>
                </a:lnTo>
                <a:lnTo>
                  <a:pt x="679323" y="176301"/>
                </a:lnTo>
                <a:lnTo>
                  <a:pt x="681939" y="187350"/>
                </a:lnTo>
                <a:lnTo>
                  <a:pt x="689457" y="195872"/>
                </a:lnTo>
                <a:lnTo>
                  <a:pt x="701370" y="201358"/>
                </a:lnTo>
                <a:lnTo>
                  <a:pt x="717130" y="203288"/>
                </a:lnTo>
                <a:lnTo>
                  <a:pt x="736955" y="200736"/>
                </a:lnTo>
                <a:lnTo>
                  <a:pt x="743127" y="197891"/>
                </a:lnTo>
                <a:lnTo>
                  <a:pt x="752411" y="193624"/>
                </a:lnTo>
                <a:lnTo>
                  <a:pt x="762431" y="182803"/>
                </a:lnTo>
                <a:lnTo>
                  <a:pt x="765962" y="169278"/>
                </a:lnTo>
                <a:lnTo>
                  <a:pt x="766000" y="169075"/>
                </a:lnTo>
                <a:lnTo>
                  <a:pt x="763981" y="159270"/>
                </a:lnTo>
                <a:lnTo>
                  <a:pt x="757885" y="151117"/>
                </a:lnTo>
                <a:lnTo>
                  <a:pt x="755192" y="149313"/>
                </a:lnTo>
                <a:lnTo>
                  <a:pt x="751560" y="146888"/>
                </a:lnTo>
                <a:lnTo>
                  <a:pt x="751560" y="176301"/>
                </a:lnTo>
                <a:lnTo>
                  <a:pt x="749287" y="184988"/>
                </a:lnTo>
                <a:lnTo>
                  <a:pt x="742924" y="191820"/>
                </a:lnTo>
                <a:lnTo>
                  <a:pt x="733171" y="196291"/>
                </a:lnTo>
                <a:lnTo>
                  <a:pt x="720737" y="197891"/>
                </a:lnTo>
                <a:lnTo>
                  <a:pt x="708609" y="196265"/>
                </a:lnTo>
                <a:lnTo>
                  <a:pt x="699516" y="191592"/>
                </a:lnTo>
                <a:lnTo>
                  <a:pt x="693813" y="184226"/>
                </a:lnTo>
                <a:lnTo>
                  <a:pt x="691845" y="174510"/>
                </a:lnTo>
                <a:lnTo>
                  <a:pt x="691857" y="169075"/>
                </a:lnTo>
                <a:lnTo>
                  <a:pt x="693762" y="165506"/>
                </a:lnTo>
                <a:lnTo>
                  <a:pt x="697382" y="160108"/>
                </a:lnTo>
                <a:lnTo>
                  <a:pt x="699071" y="156514"/>
                </a:lnTo>
                <a:lnTo>
                  <a:pt x="709904" y="149313"/>
                </a:lnTo>
                <a:lnTo>
                  <a:pt x="713511" y="149313"/>
                </a:lnTo>
                <a:lnTo>
                  <a:pt x="715441" y="151117"/>
                </a:lnTo>
                <a:lnTo>
                  <a:pt x="719048" y="151117"/>
                </a:lnTo>
                <a:lnTo>
                  <a:pt x="734796" y="157327"/>
                </a:lnTo>
                <a:lnTo>
                  <a:pt x="744791" y="163029"/>
                </a:lnTo>
                <a:lnTo>
                  <a:pt x="750036" y="169075"/>
                </a:lnTo>
                <a:lnTo>
                  <a:pt x="751560" y="176301"/>
                </a:lnTo>
                <a:lnTo>
                  <a:pt x="751560" y="146888"/>
                </a:lnTo>
                <a:lnTo>
                  <a:pt x="747725" y="144310"/>
                </a:lnTo>
                <a:lnTo>
                  <a:pt x="733501" y="138518"/>
                </a:lnTo>
                <a:lnTo>
                  <a:pt x="722668" y="136728"/>
                </a:lnTo>
                <a:lnTo>
                  <a:pt x="717130" y="133121"/>
                </a:lnTo>
                <a:lnTo>
                  <a:pt x="717130" y="125933"/>
                </a:lnTo>
                <a:lnTo>
                  <a:pt x="722668" y="120535"/>
                </a:lnTo>
                <a:lnTo>
                  <a:pt x="733501" y="120535"/>
                </a:lnTo>
                <a:lnTo>
                  <a:pt x="749414" y="117436"/>
                </a:lnTo>
                <a:lnTo>
                  <a:pt x="750277" y="116928"/>
                </a:lnTo>
                <a:lnTo>
                  <a:pt x="763308" y="109283"/>
                </a:lnTo>
                <a:lnTo>
                  <a:pt x="773125" y="97764"/>
                </a:lnTo>
                <a:lnTo>
                  <a:pt x="776846" y="84543"/>
                </a:lnTo>
                <a:lnTo>
                  <a:pt x="776846" y="80949"/>
                </a:lnTo>
                <a:lnTo>
                  <a:pt x="774915" y="77355"/>
                </a:lnTo>
                <a:lnTo>
                  <a:pt x="774915" y="71958"/>
                </a:lnTo>
                <a:lnTo>
                  <a:pt x="785761" y="71958"/>
                </a:lnTo>
                <a:lnTo>
                  <a:pt x="785761" y="62966"/>
                </a:lnTo>
                <a:close/>
              </a:path>
              <a:path w="836929" h="203835">
                <a:moveTo>
                  <a:pt x="836561" y="152920"/>
                </a:moveTo>
                <a:lnTo>
                  <a:pt x="835266" y="145262"/>
                </a:lnTo>
                <a:lnTo>
                  <a:pt x="831596" y="138976"/>
                </a:lnTo>
                <a:lnTo>
                  <a:pt x="825906" y="134696"/>
                </a:lnTo>
                <a:lnTo>
                  <a:pt x="818502" y="133121"/>
                </a:lnTo>
                <a:lnTo>
                  <a:pt x="811288" y="133121"/>
                </a:lnTo>
                <a:lnTo>
                  <a:pt x="805738" y="136728"/>
                </a:lnTo>
                <a:lnTo>
                  <a:pt x="805738" y="152920"/>
                </a:lnTo>
                <a:lnTo>
                  <a:pt x="811288" y="156514"/>
                </a:lnTo>
                <a:lnTo>
                  <a:pt x="827417" y="156514"/>
                </a:lnTo>
                <a:lnTo>
                  <a:pt x="827417" y="160108"/>
                </a:lnTo>
                <a:lnTo>
                  <a:pt x="826389" y="165544"/>
                </a:lnTo>
                <a:lnTo>
                  <a:pt x="823175" y="171132"/>
                </a:lnTo>
                <a:lnTo>
                  <a:pt x="817562" y="177063"/>
                </a:lnTo>
                <a:lnTo>
                  <a:pt x="809358" y="183502"/>
                </a:lnTo>
                <a:lnTo>
                  <a:pt x="811288" y="187096"/>
                </a:lnTo>
                <a:lnTo>
                  <a:pt x="822045" y="180492"/>
                </a:lnTo>
                <a:lnTo>
                  <a:pt x="829970" y="172034"/>
                </a:lnTo>
                <a:lnTo>
                  <a:pt x="834885" y="162560"/>
                </a:lnTo>
                <a:lnTo>
                  <a:pt x="836561" y="15292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0" name="object 40"/>
          <p:cNvPicPr/>
          <p:nvPr/>
        </p:nvPicPr>
        <p:blipFill>
          <a:blip r:embed="rId24" cstate="print"/>
          <a:stretch>
            <a:fillRect/>
          </a:stretch>
        </p:blipFill>
        <p:spPr>
          <a:xfrm>
            <a:off x="6095925" y="2229805"/>
            <a:ext cx="1231980" cy="174508"/>
          </a:xfrm>
          <a:prstGeom prst="rect">
            <a:avLst/>
          </a:prstGeom>
        </p:spPr>
      </p:pic>
      <p:sp>
        <p:nvSpPr>
          <p:cNvPr id="41" name="object 41"/>
          <p:cNvSpPr/>
          <p:nvPr/>
        </p:nvSpPr>
        <p:spPr>
          <a:xfrm>
            <a:off x="1729473" y="2508922"/>
            <a:ext cx="777240" cy="193675"/>
          </a:xfrm>
          <a:custGeom>
            <a:avLst/>
            <a:gdLst/>
            <a:ahLst/>
            <a:cxnLst/>
            <a:rect l="l" t="t" r="r" b="b"/>
            <a:pathLst>
              <a:path w="777239" h="193675">
                <a:moveTo>
                  <a:pt x="84899" y="61302"/>
                </a:moveTo>
                <a:lnTo>
                  <a:pt x="79476" y="55714"/>
                </a:lnTo>
                <a:lnTo>
                  <a:pt x="68643" y="55714"/>
                </a:lnTo>
                <a:lnTo>
                  <a:pt x="61417" y="59448"/>
                </a:lnTo>
                <a:lnTo>
                  <a:pt x="55994" y="66865"/>
                </a:lnTo>
                <a:lnTo>
                  <a:pt x="49301" y="74714"/>
                </a:lnTo>
                <a:lnTo>
                  <a:pt x="43129" y="83591"/>
                </a:lnTo>
                <a:lnTo>
                  <a:pt x="37960" y="92481"/>
                </a:lnTo>
                <a:lnTo>
                  <a:pt x="34315" y="100317"/>
                </a:lnTo>
                <a:lnTo>
                  <a:pt x="30708" y="107759"/>
                </a:lnTo>
                <a:lnTo>
                  <a:pt x="41478" y="65011"/>
                </a:lnTo>
                <a:lnTo>
                  <a:pt x="43345" y="57594"/>
                </a:lnTo>
                <a:lnTo>
                  <a:pt x="41541" y="55714"/>
                </a:lnTo>
                <a:lnTo>
                  <a:pt x="31610" y="57937"/>
                </a:lnTo>
                <a:lnTo>
                  <a:pt x="17157" y="60960"/>
                </a:lnTo>
                <a:lnTo>
                  <a:pt x="7226" y="63157"/>
                </a:lnTo>
                <a:lnTo>
                  <a:pt x="7226" y="66865"/>
                </a:lnTo>
                <a:lnTo>
                  <a:pt x="12636" y="65011"/>
                </a:lnTo>
                <a:lnTo>
                  <a:pt x="19862" y="65011"/>
                </a:lnTo>
                <a:lnTo>
                  <a:pt x="21666" y="68745"/>
                </a:lnTo>
                <a:lnTo>
                  <a:pt x="21666" y="76161"/>
                </a:lnTo>
                <a:lnTo>
                  <a:pt x="18059" y="91020"/>
                </a:lnTo>
                <a:lnTo>
                  <a:pt x="0" y="159778"/>
                </a:lnTo>
                <a:lnTo>
                  <a:pt x="18059" y="159778"/>
                </a:lnTo>
                <a:lnTo>
                  <a:pt x="30708" y="117970"/>
                </a:lnTo>
                <a:lnTo>
                  <a:pt x="48717" y="84213"/>
                </a:lnTo>
                <a:lnTo>
                  <a:pt x="61417" y="72453"/>
                </a:lnTo>
                <a:lnTo>
                  <a:pt x="65024" y="72453"/>
                </a:lnTo>
                <a:lnTo>
                  <a:pt x="65024" y="76161"/>
                </a:lnTo>
                <a:lnTo>
                  <a:pt x="66840" y="79870"/>
                </a:lnTo>
                <a:lnTo>
                  <a:pt x="79476" y="79870"/>
                </a:lnTo>
                <a:lnTo>
                  <a:pt x="84899" y="76161"/>
                </a:lnTo>
                <a:lnTo>
                  <a:pt x="84899" y="72453"/>
                </a:lnTo>
                <a:lnTo>
                  <a:pt x="84899" y="61302"/>
                </a:lnTo>
                <a:close/>
              </a:path>
              <a:path w="777239" h="193675">
                <a:moveTo>
                  <a:pt x="166204" y="72453"/>
                </a:moveTo>
                <a:lnTo>
                  <a:pt x="164871" y="65913"/>
                </a:lnTo>
                <a:lnTo>
                  <a:pt x="161518" y="61302"/>
                </a:lnTo>
                <a:lnTo>
                  <a:pt x="161010" y="60604"/>
                </a:lnTo>
                <a:lnTo>
                  <a:pt x="154774" y="57023"/>
                </a:lnTo>
                <a:lnTo>
                  <a:pt x="149948" y="56286"/>
                </a:lnTo>
                <a:lnTo>
                  <a:pt x="149948" y="65011"/>
                </a:lnTo>
                <a:lnTo>
                  <a:pt x="149948" y="70599"/>
                </a:lnTo>
                <a:lnTo>
                  <a:pt x="124193" y="103809"/>
                </a:lnTo>
                <a:lnTo>
                  <a:pt x="101155" y="111467"/>
                </a:lnTo>
                <a:lnTo>
                  <a:pt x="106680" y="100088"/>
                </a:lnTo>
                <a:lnTo>
                  <a:pt x="113499" y="85598"/>
                </a:lnTo>
                <a:lnTo>
                  <a:pt x="122605" y="73139"/>
                </a:lnTo>
                <a:lnTo>
                  <a:pt x="132740" y="64528"/>
                </a:lnTo>
                <a:lnTo>
                  <a:pt x="142709" y="61302"/>
                </a:lnTo>
                <a:lnTo>
                  <a:pt x="146329" y="61302"/>
                </a:lnTo>
                <a:lnTo>
                  <a:pt x="149948" y="65011"/>
                </a:lnTo>
                <a:lnTo>
                  <a:pt x="149948" y="56286"/>
                </a:lnTo>
                <a:lnTo>
                  <a:pt x="99809" y="79654"/>
                </a:lnTo>
                <a:lnTo>
                  <a:pt x="77673" y="130060"/>
                </a:lnTo>
                <a:lnTo>
                  <a:pt x="79933" y="143903"/>
                </a:lnTo>
                <a:lnTo>
                  <a:pt x="86258" y="154444"/>
                </a:lnTo>
                <a:lnTo>
                  <a:pt x="95961" y="161150"/>
                </a:lnTo>
                <a:lnTo>
                  <a:pt x="108381" y="163512"/>
                </a:lnTo>
                <a:lnTo>
                  <a:pt x="120802" y="161798"/>
                </a:lnTo>
                <a:lnTo>
                  <a:pt x="133223" y="156768"/>
                </a:lnTo>
                <a:lnTo>
                  <a:pt x="139573" y="152361"/>
                </a:lnTo>
                <a:lnTo>
                  <a:pt x="144970" y="148602"/>
                </a:lnTo>
                <a:lnTo>
                  <a:pt x="155359" y="137477"/>
                </a:lnTo>
                <a:lnTo>
                  <a:pt x="153555" y="135623"/>
                </a:lnTo>
                <a:lnTo>
                  <a:pt x="142849" y="143725"/>
                </a:lnTo>
                <a:lnTo>
                  <a:pt x="134353" y="148869"/>
                </a:lnTo>
                <a:lnTo>
                  <a:pt x="126873" y="151574"/>
                </a:lnTo>
                <a:lnTo>
                  <a:pt x="119227" y="152361"/>
                </a:lnTo>
                <a:lnTo>
                  <a:pt x="110502" y="150990"/>
                </a:lnTo>
                <a:lnTo>
                  <a:pt x="103644" y="147015"/>
                </a:lnTo>
                <a:lnTo>
                  <a:pt x="99148" y="140589"/>
                </a:lnTo>
                <a:lnTo>
                  <a:pt x="97548" y="131914"/>
                </a:lnTo>
                <a:lnTo>
                  <a:pt x="97548" y="128206"/>
                </a:lnTo>
                <a:lnTo>
                  <a:pt x="99352" y="124472"/>
                </a:lnTo>
                <a:lnTo>
                  <a:pt x="101155" y="117055"/>
                </a:lnTo>
                <a:lnTo>
                  <a:pt x="106578" y="115176"/>
                </a:lnTo>
                <a:lnTo>
                  <a:pt x="123024" y="111467"/>
                </a:lnTo>
                <a:lnTo>
                  <a:pt x="130378" y="109816"/>
                </a:lnTo>
                <a:lnTo>
                  <a:pt x="149263" y="100088"/>
                </a:lnTo>
                <a:lnTo>
                  <a:pt x="161709" y="87236"/>
                </a:lnTo>
                <a:lnTo>
                  <a:pt x="166204" y="72453"/>
                </a:lnTo>
                <a:close/>
              </a:path>
              <a:path w="777239" h="193675">
                <a:moveTo>
                  <a:pt x="236639" y="0"/>
                </a:moveTo>
                <a:lnTo>
                  <a:pt x="226669" y="1384"/>
                </a:lnTo>
                <a:lnTo>
                  <a:pt x="200520" y="5562"/>
                </a:lnTo>
                <a:lnTo>
                  <a:pt x="200520" y="9283"/>
                </a:lnTo>
                <a:lnTo>
                  <a:pt x="211353" y="9283"/>
                </a:lnTo>
                <a:lnTo>
                  <a:pt x="216776" y="11137"/>
                </a:lnTo>
                <a:lnTo>
                  <a:pt x="216776" y="14846"/>
                </a:lnTo>
                <a:lnTo>
                  <a:pt x="214960" y="16700"/>
                </a:lnTo>
                <a:lnTo>
                  <a:pt x="214960" y="18554"/>
                </a:lnTo>
                <a:lnTo>
                  <a:pt x="184264" y="143065"/>
                </a:lnTo>
                <a:lnTo>
                  <a:pt x="182460" y="146773"/>
                </a:lnTo>
                <a:lnTo>
                  <a:pt x="182460" y="157924"/>
                </a:lnTo>
                <a:lnTo>
                  <a:pt x="186067" y="163512"/>
                </a:lnTo>
                <a:lnTo>
                  <a:pt x="193294" y="163512"/>
                </a:lnTo>
                <a:lnTo>
                  <a:pt x="201980" y="162001"/>
                </a:lnTo>
                <a:lnTo>
                  <a:pt x="209994" y="156997"/>
                </a:lnTo>
                <a:lnTo>
                  <a:pt x="214388" y="152361"/>
                </a:lnTo>
                <a:lnTo>
                  <a:pt x="218694" y="147828"/>
                </a:lnTo>
                <a:lnTo>
                  <a:pt x="229412" y="133769"/>
                </a:lnTo>
                <a:lnTo>
                  <a:pt x="225806" y="131914"/>
                </a:lnTo>
                <a:lnTo>
                  <a:pt x="223989" y="133769"/>
                </a:lnTo>
                <a:lnTo>
                  <a:pt x="222186" y="137477"/>
                </a:lnTo>
                <a:lnTo>
                  <a:pt x="218579" y="139357"/>
                </a:lnTo>
                <a:lnTo>
                  <a:pt x="211353" y="150482"/>
                </a:lnTo>
                <a:lnTo>
                  <a:pt x="207746" y="152361"/>
                </a:lnTo>
                <a:lnTo>
                  <a:pt x="200520" y="152361"/>
                </a:lnTo>
                <a:lnTo>
                  <a:pt x="200520" y="144919"/>
                </a:lnTo>
                <a:lnTo>
                  <a:pt x="202323" y="139357"/>
                </a:lnTo>
                <a:lnTo>
                  <a:pt x="202323" y="137477"/>
                </a:lnTo>
                <a:lnTo>
                  <a:pt x="236639" y="0"/>
                </a:lnTo>
                <a:close/>
              </a:path>
              <a:path w="777239" h="193675">
                <a:moveTo>
                  <a:pt x="332384" y="63157"/>
                </a:moveTo>
                <a:lnTo>
                  <a:pt x="330581" y="61302"/>
                </a:lnTo>
                <a:lnTo>
                  <a:pt x="325158" y="55714"/>
                </a:lnTo>
                <a:lnTo>
                  <a:pt x="316128" y="55714"/>
                </a:lnTo>
                <a:lnTo>
                  <a:pt x="316128" y="65011"/>
                </a:lnTo>
                <a:lnTo>
                  <a:pt x="316128" y="70599"/>
                </a:lnTo>
                <a:lnTo>
                  <a:pt x="315455" y="76454"/>
                </a:lnTo>
                <a:lnTo>
                  <a:pt x="281165" y="107556"/>
                </a:lnTo>
                <a:lnTo>
                  <a:pt x="269176" y="111467"/>
                </a:lnTo>
                <a:lnTo>
                  <a:pt x="272783" y="100317"/>
                </a:lnTo>
                <a:lnTo>
                  <a:pt x="279692" y="85598"/>
                </a:lnTo>
                <a:lnTo>
                  <a:pt x="288810" y="73139"/>
                </a:lnTo>
                <a:lnTo>
                  <a:pt x="298945" y="64528"/>
                </a:lnTo>
                <a:lnTo>
                  <a:pt x="308902" y="61302"/>
                </a:lnTo>
                <a:lnTo>
                  <a:pt x="314325" y="61302"/>
                </a:lnTo>
                <a:lnTo>
                  <a:pt x="316128" y="65011"/>
                </a:lnTo>
                <a:lnTo>
                  <a:pt x="316128" y="55714"/>
                </a:lnTo>
                <a:lnTo>
                  <a:pt x="314325" y="55714"/>
                </a:lnTo>
                <a:lnTo>
                  <a:pt x="288836" y="62369"/>
                </a:lnTo>
                <a:lnTo>
                  <a:pt x="266230" y="79654"/>
                </a:lnTo>
                <a:lnTo>
                  <a:pt x="250063" y="103555"/>
                </a:lnTo>
                <a:lnTo>
                  <a:pt x="243890" y="130060"/>
                </a:lnTo>
                <a:lnTo>
                  <a:pt x="246138" y="143903"/>
                </a:lnTo>
                <a:lnTo>
                  <a:pt x="252463" y="154444"/>
                </a:lnTo>
                <a:lnTo>
                  <a:pt x="262166" y="161150"/>
                </a:lnTo>
                <a:lnTo>
                  <a:pt x="274586" y="163512"/>
                </a:lnTo>
                <a:lnTo>
                  <a:pt x="287007" y="161798"/>
                </a:lnTo>
                <a:lnTo>
                  <a:pt x="299427" y="156768"/>
                </a:lnTo>
                <a:lnTo>
                  <a:pt x="305765" y="152361"/>
                </a:lnTo>
                <a:lnTo>
                  <a:pt x="311162" y="148602"/>
                </a:lnTo>
                <a:lnTo>
                  <a:pt x="321551" y="137477"/>
                </a:lnTo>
                <a:lnTo>
                  <a:pt x="319735" y="135623"/>
                </a:lnTo>
                <a:lnTo>
                  <a:pt x="309041" y="143725"/>
                </a:lnTo>
                <a:lnTo>
                  <a:pt x="300545" y="148869"/>
                </a:lnTo>
                <a:lnTo>
                  <a:pt x="293077" y="151574"/>
                </a:lnTo>
                <a:lnTo>
                  <a:pt x="285419" y="152361"/>
                </a:lnTo>
                <a:lnTo>
                  <a:pt x="276707" y="150990"/>
                </a:lnTo>
                <a:lnTo>
                  <a:pt x="269849" y="147015"/>
                </a:lnTo>
                <a:lnTo>
                  <a:pt x="265366" y="140589"/>
                </a:lnTo>
                <a:lnTo>
                  <a:pt x="263753" y="131914"/>
                </a:lnTo>
                <a:lnTo>
                  <a:pt x="263753" y="128206"/>
                </a:lnTo>
                <a:lnTo>
                  <a:pt x="265557" y="124472"/>
                </a:lnTo>
                <a:lnTo>
                  <a:pt x="267360" y="117055"/>
                </a:lnTo>
                <a:lnTo>
                  <a:pt x="272783" y="115176"/>
                </a:lnTo>
                <a:lnTo>
                  <a:pt x="289229" y="111467"/>
                </a:lnTo>
                <a:lnTo>
                  <a:pt x="296570" y="109816"/>
                </a:lnTo>
                <a:lnTo>
                  <a:pt x="315455" y="100088"/>
                </a:lnTo>
                <a:lnTo>
                  <a:pt x="327901" y="87236"/>
                </a:lnTo>
                <a:lnTo>
                  <a:pt x="332384" y="72453"/>
                </a:lnTo>
                <a:lnTo>
                  <a:pt x="332384" y="63157"/>
                </a:lnTo>
                <a:close/>
              </a:path>
              <a:path w="777239" h="193675">
                <a:moveTo>
                  <a:pt x="433552" y="63157"/>
                </a:moveTo>
                <a:lnTo>
                  <a:pt x="428129" y="55714"/>
                </a:lnTo>
                <a:lnTo>
                  <a:pt x="415480" y="55714"/>
                </a:lnTo>
                <a:lnTo>
                  <a:pt x="413677" y="59448"/>
                </a:lnTo>
                <a:lnTo>
                  <a:pt x="413677" y="70599"/>
                </a:lnTo>
                <a:lnTo>
                  <a:pt x="419100" y="74307"/>
                </a:lnTo>
                <a:lnTo>
                  <a:pt x="420903" y="78016"/>
                </a:lnTo>
                <a:lnTo>
                  <a:pt x="422706" y="79870"/>
                </a:lnTo>
                <a:lnTo>
                  <a:pt x="422706" y="81749"/>
                </a:lnTo>
                <a:lnTo>
                  <a:pt x="403656" y="122504"/>
                </a:lnTo>
                <a:lnTo>
                  <a:pt x="384784" y="144919"/>
                </a:lnTo>
                <a:lnTo>
                  <a:pt x="383400" y="123291"/>
                </a:lnTo>
                <a:lnTo>
                  <a:pt x="381850" y="107061"/>
                </a:lnTo>
                <a:lnTo>
                  <a:pt x="379958" y="93967"/>
                </a:lnTo>
                <a:lnTo>
                  <a:pt x="377558" y="81749"/>
                </a:lnTo>
                <a:lnTo>
                  <a:pt x="374167" y="59677"/>
                </a:lnTo>
                <a:lnTo>
                  <a:pt x="373240" y="56388"/>
                </a:lnTo>
                <a:lnTo>
                  <a:pt x="372135" y="55714"/>
                </a:lnTo>
                <a:lnTo>
                  <a:pt x="370332" y="55714"/>
                </a:lnTo>
                <a:lnTo>
                  <a:pt x="368528" y="57594"/>
                </a:lnTo>
                <a:lnTo>
                  <a:pt x="366725" y="57594"/>
                </a:lnTo>
                <a:lnTo>
                  <a:pt x="362521" y="58991"/>
                </a:lnTo>
                <a:lnTo>
                  <a:pt x="341439" y="63157"/>
                </a:lnTo>
                <a:lnTo>
                  <a:pt x="341439" y="65011"/>
                </a:lnTo>
                <a:lnTo>
                  <a:pt x="348665" y="65011"/>
                </a:lnTo>
                <a:lnTo>
                  <a:pt x="354215" y="65951"/>
                </a:lnTo>
                <a:lnTo>
                  <a:pt x="366496" y="124942"/>
                </a:lnTo>
                <a:lnTo>
                  <a:pt x="368528" y="156070"/>
                </a:lnTo>
                <a:lnTo>
                  <a:pt x="368528" y="165366"/>
                </a:lnTo>
                <a:lnTo>
                  <a:pt x="370332" y="165366"/>
                </a:lnTo>
                <a:lnTo>
                  <a:pt x="403860" y="129311"/>
                </a:lnTo>
                <a:lnTo>
                  <a:pt x="425932" y="96989"/>
                </a:lnTo>
                <a:lnTo>
                  <a:pt x="433552" y="70599"/>
                </a:lnTo>
                <a:lnTo>
                  <a:pt x="433552" y="63157"/>
                </a:lnTo>
                <a:close/>
              </a:path>
              <a:path w="777239" h="193675">
                <a:moveTo>
                  <a:pt x="547382" y="137477"/>
                </a:moveTo>
                <a:lnTo>
                  <a:pt x="545566" y="135623"/>
                </a:lnTo>
                <a:lnTo>
                  <a:pt x="541959" y="137477"/>
                </a:lnTo>
                <a:lnTo>
                  <a:pt x="531126" y="148628"/>
                </a:lnTo>
                <a:lnTo>
                  <a:pt x="529297" y="150482"/>
                </a:lnTo>
                <a:lnTo>
                  <a:pt x="523875" y="150482"/>
                </a:lnTo>
                <a:lnTo>
                  <a:pt x="523875" y="148602"/>
                </a:lnTo>
                <a:lnTo>
                  <a:pt x="536092" y="92189"/>
                </a:lnTo>
                <a:lnTo>
                  <a:pt x="545566" y="59448"/>
                </a:lnTo>
                <a:lnTo>
                  <a:pt x="545566" y="57594"/>
                </a:lnTo>
                <a:lnTo>
                  <a:pt x="543763" y="55714"/>
                </a:lnTo>
                <a:lnTo>
                  <a:pt x="529297" y="57594"/>
                </a:lnTo>
                <a:lnTo>
                  <a:pt x="529297" y="59448"/>
                </a:lnTo>
                <a:lnTo>
                  <a:pt x="527481" y="70599"/>
                </a:lnTo>
                <a:lnTo>
                  <a:pt x="525678" y="61302"/>
                </a:lnTo>
                <a:lnTo>
                  <a:pt x="522071" y="58521"/>
                </a:lnTo>
                <a:lnTo>
                  <a:pt x="522071" y="68745"/>
                </a:lnTo>
                <a:lnTo>
                  <a:pt x="522071" y="76161"/>
                </a:lnTo>
                <a:lnTo>
                  <a:pt x="506069" y="126860"/>
                </a:lnTo>
                <a:lnTo>
                  <a:pt x="482333" y="152361"/>
                </a:lnTo>
                <a:lnTo>
                  <a:pt x="467880" y="152361"/>
                </a:lnTo>
                <a:lnTo>
                  <a:pt x="462470" y="144919"/>
                </a:lnTo>
                <a:lnTo>
                  <a:pt x="462470" y="133769"/>
                </a:lnTo>
                <a:lnTo>
                  <a:pt x="473900" y="94322"/>
                </a:lnTo>
                <a:lnTo>
                  <a:pt x="502373" y="62674"/>
                </a:lnTo>
                <a:lnTo>
                  <a:pt x="509422" y="61302"/>
                </a:lnTo>
                <a:lnTo>
                  <a:pt x="516648" y="63157"/>
                </a:lnTo>
                <a:lnTo>
                  <a:pt x="522071" y="68745"/>
                </a:lnTo>
                <a:lnTo>
                  <a:pt x="522071" y="58521"/>
                </a:lnTo>
                <a:lnTo>
                  <a:pt x="518452" y="55714"/>
                </a:lnTo>
                <a:lnTo>
                  <a:pt x="507619" y="55714"/>
                </a:lnTo>
                <a:lnTo>
                  <a:pt x="485267" y="63271"/>
                </a:lnTo>
                <a:lnTo>
                  <a:pt x="464273" y="82664"/>
                </a:lnTo>
                <a:lnTo>
                  <a:pt x="448691" y="109029"/>
                </a:lnTo>
                <a:lnTo>
                  <a:pt x="442607" y="137477"/>
                </a:lnTo>
                <a:lnTo>
                  <a:pt x="444246" y="148628"/>
                </a:lnTo>
                <a:lnTo>
                  <a:pt x="448919" y="156768"/>
                </a:lnTo>
                <a:lnTo>
                  <a:pt x="456311" y="161798"/>
                </a:lnTo>
                <a:lnTo>
                  <a:pt x="466077" y="163512"/>
                </a:lnTo>
                <a:lnTo>
                  <a:pt x="477227" y="161886"/>
                </a:lnTo>
                <a:lnTo>
                  <a:pt x="487527" y="156070"/>
                </a:lnTo>
                <a:lnTo>
                  <a:pt x="491210" y="152361"/>
                </a:lnTo>
                <a:lnTo>
                  <a:pt x="498843" y="144678"/>
                </a:lnTo>
                <a:lnTo>
                  <a:pt x="513041" y="126326"/>
                </a:lnTo>
                <a:lnTo>
                  <a:pt x="509905" y="137477"/>
                </a:lnTo>
                <a:lnTo>
                  <a:pt x="508292" y="144449"/>
                </a:lnTo>
                <a:lnTo>
                  <a:pt x="507707" y="149326"/>
                </a:lnTo>
                <a:lnTo>
                  <a:pt x="507619" y="159778"/>
                </a:lnTo>
                <a:lnTo>
                  <a:pt x="509422" y="163512"/>
                </a:lnTo>
                <a:lnTo>
                  <a:pt x="516648" y="163512"/>
                </a:lnTo>
                <a:lnTo>
                  <a:pt x="522973" y="162318"/>
                </a:lnTo>
                <a:lnTo>
                  <a:pt x="529310" y="158165"/>
                </a:lnTo>
                <a:lnTo>
                  <a:pt x="536689" y="150482"/>
                </a:lnTo>
                <a:lnTo>
                  <a:pt x="536994" y="150164"/>
                </a:lnTo>
                <a:lnTo>
                  <a:pt x="547382" y="137477"/>
                </a:lnTo>
                <a:close/>
              </a:path>
              <a:path w="777239" h="193675">
                <a:moveTo>
                  <a:pt x="662990" y="135623"/>
                </a:moveTo>
                <a:lnTo>
                  <a:pt x="659384" y="133769"/>
                </a:lnTo>
                <a:lnTo>
                  <a:pt x="653961" y="139357"/>
                </a:lnTo>
                <a:lnTo>
                  <a:pt x="648538" y="148628"/>
                </a:lnTo>
                <a:lnTo>
                  <a:pt x="643128" y="152361"/>
                </a:lnTo>
                <a:lnTo>
                  <a:pt x="639508" y="152361"/>
                </a:lnTo>
                <a:lnTo>
                  <a:pt x="637705" y="150482"/>
                </a:lnTo>
                <a:lnTo>
                  <a:pt x="637705" y="146773"/>
                </a:lnTo>
                <a:lnTo>
                  <a:pt x="639508" y="133769"/>
                </a:lnTo>
                <a:lnTo>
                  <a:pt x="653859" y="83947"/>
                </a:lnTo>
                <a:lnTo>
                  <a:pt x="653961" y="79870"/>
                </a:lnTo>
                <a:lnTo>
                  <a:pt x="655764" y="74307"/>
                </a:lnTo>
                <a:lnTo>
                  <a:pt x="655764" y="68745"/>
                </a:lnTo>
                <a:lnTo>
                  <a:pt x="655764" y="63157"/>
                </a:lnTo>
                <a:lnTo>
                  <a:pt x="648538" y="55714"/>
                </a:lnTo>
                <a:lnTo>
                  <a:pt x="639508" y="55714"/>
                </a:lnTo>
                <a:lnTo>
                  <a:pt x="628523" y="58623"/>
                </a:lnTo>
                <a:lnTo>
                  <a:pt x="616686" y="67805"/>
                </a:lnTo>
                <a:lnTo>
                  <a:pt x="603173" y="83947"/>
                </a:lnTo>
                <a:lnTo>
                  <a:pt x="587108" y="107759"/>
                </a:lnTo>
                <a:lnTo>
                  <a:pt x="603364" y="57594"/>
                </a:lnTo>
                <a:lnTo>
                  <a:pt x="601560" y="55714"/>
                </a:lnTo>
                <a:lnTo>
                  <a:pt x="594144" y="57937"/>
                </a:lnTo>
                <a:lnTo>
                  <a:pt x="586879" y="59448"/>
                </a:lnTo>
                <a:lnTo>
                  <a:pt x="565442" y="63157"/>
                </a:lnTo>
                <a:lnTo>
                  <a:pt x="565442" y="66865"/>
                </a:lnTo>
                <a:lnTo>
                  <a:pt x="576275" y="68745"/>
                </a:lnTo>
                <a:lnTo>
                  <a:pt x="579882" y="68745"/>
                </a:lnTo>
                <a:lnTo>
                  <a:pt x="579882" y="78016"/>
                </a:lnTo>
                <a:lnTo>
                  <a:pt x="556412" y="159778"/>
                </a:lnTo>
                <a:lnTo>
                  <a:pt x="574471" y="159778"/>
                </a:lnTo>
                <a:lnTo>
                  <a:pt x="581190" y="137452"/>
                </a:lnTo>
                <a:lnTo>
                  <a:pt x="586206" y="123317"/>
                </a:lnTo>
                <a:lnTo>
                  <a:pt x="607377" y="87541"/>
                </a:lnTo>
                <a:lnTo>
                  <a:pt x="632282" y="68745"/>
                </a:lnTo>
                <a:lnTo>
                  <a:pt x="634098" y="68745"/>
                </a:lnTo>
                <a:lnTo>
                  <a:pt x="637705" y="70599"/>
                </a:lnTo>
                <a:lnTo>
                  <a:pt x="637705" y="78016"/>
                </a:lnTo>
                <a:lnTo>
                  <a:pt x="634098" y="92900"/>
                </a:lnTo>
                <a:lnTo>
                  <a:pt x="623227" y="131914"/>
                </a:lnTo>
                <a:lnTo>
                  <a:pt x="621423" y="144919"/>
                </a:lnTo>
                <a:lnTo>
                  <a:pt x="619620" y="146773"/>
                </a:lnTo>
                <a:lnTo>
                  <a:pt x="619620" y="159778"/>
                </a:lnTo>
                <a:lnTo>
                  <a:pt x="623227" y="163512"/>
                </a:lnTo>
                <a:lnTo>
                  <a:pt x="630478" y="163512"/>
                </a:lnTo>
                <a:lnTo>
                  <a:pt x="637844" y="162293"/>
                </a:lnTo>
                <a:lnTo>
                  <a:pt x="644702" y="157924"/>
                </a:lnTo>
                <a:lnTo>
                  <a:pt x="649833" y="152361"/>
                </a:lnTo>
                <a:lnTo>
                  <a:pt x="652576" y="149390"/>
                </a:lnTo>
                <a:lnTo>
                  <a:pt x="662990" y="135623"/>
                </a:lnTo>
                <a:close/>
              </a:path>
              <a:path w="777239" h="193675">
                <a:moveTo>
                  <a:pt x="737057" y="59448"/>
                </a:moveTo>
                <a:lnTo>
                  <a:pt x="718972" y="59448"/>
                </a:lnTo>
                <a:lnTo>
                  <a:pt x="724420" y="35293"/>
                </a:lnTo>
                <a:lnTo>
                  <a:pt x="726224" y="35293"/>
                </a:lnTo>
                <a:lnTo>
                  <a:pt x="726224" y="33439"/>
                </a:lnTo>
                <a:lnTo>
                  <a:pt x="724420" y="31559"/>
                </a:lnTo>
                <a:lnTo>
                  <a:pt x="720788" y="31559"/>
                </a:lnTo>
                <a:lnTo>
                  <a:pt x="720788" y="33439"/>
                </a:lnTo>
                <a:lnTo>
                  <a:pt x="713193" y="42735"/>
                </a:lnTo>
                <a:lnTo>
                  <a:pt x="704761" y="50634"/>
                </a:lnTo>
                <a:lnTo>
                  <a:pt x="696658" y="56438"/>
                </a:lnTo>
                <a:lnTo>
                  <a:pt x="690079" y="59448"/>
                </a:lnTo>
                <a:lnTo>
                  <a:pt x="684657" y="61302"/>
                </a:lnTo>
                <a:lnTo>
                  <a:pt x="682853" y="63157"/>
                </a:lnTo>
                <a:lnTo>
                  <a:pt x="682853" y="66865"/>
                </a:lnTo>
                <a:lnTo>
                  <a:pt x="699109" y="66865"/>
                </a:lnTo>
                <a:lnTo>
                  <a:pt x="682853" y="131914"/>
                </a:lnTo>
                <a:lnTo>
                  <a:pt x="682853" y="135623"/>
                </a:lnTo>
                <a:lnTo>
                  <a:pt x="681050" y="137477"/>
                </a:lnTo>
                <a:lnTo>
                  <a:pt x="677443" y="152361"/>
                </a:lnTo>
                <a:lnTo>
                  <a:pt x="677443" y="159778"/>
                </a:lnTo>
                <a:lnTo>
                  <a:pt x="682853" y="163512"/>
                </a:lnTo>
                <a:lnTo>
                  <a:pt x="688276" y="163512"/>
                </a:lnTo>
                <a:lnTo>
                  <a:pt x="695896" y="162026"/>
                </a:lnTo>
                <a:lnTo>
                  <a:pt x="703173" y="157238"/>
                </a:lnTo>
                <a:lnTo>
                  <a:pt x="707669" y="152361"/>
                </a:lnTo>
                <a:lnTo>
                  <a:pt x="711136" y="148602"/>
                </a:lnTo>
                <a:lnTo>
                  <a:pt x="720788" y="135623"/>
                </a:lnTo>
                <a:lnTo>
                  <a:pt x="718972" y="133769"/>
                </a:lnTo>
                <a:lnTo>
                  <a:pt x="711047" y="142938"/>
                </a:lnTo>
                <a:lnTo>
                  <a:pt x="705662" y="148640"/>
                </a:lnTo>
                <a:lnTo>
                  <a:pt x="701967" y="151549"/>
                </a:lnTo>
                <a:lnTo>
                  <a:pt x="699109" y="152361"/>
                </a:lnTo>
                <a:lnTo>
                  <a:pt x="697306" y="152361"/>
                </a:lnTo>
                <a:lnTo>
                  <a:pt x="695502" y="150482"/>
                </a:lnTo>
                <a:lnTo>
                  <a:pt x="695502" y="146773"/>
                </a:lnTo>
                <a:lnTo>
                  <a:pt x="697306" y="144919"/>
                </a:lnTo>
                <a:lnTo>
                  <a:pt x="717169" y="66865"/>
                </a:lnTo>
                <a:lnTo>
                  <a:pt x="735253" y="66865"/>
                </a:lnTo>
                <a:lnTo>
                  <a:pt x="737057" y="59448"/>
                </a:lnTo>
                <a:close/>
              </a:path>
              <a:path w="777239" h="193675">
                <a:moveTo>
                  <a:pt x="776795" y="157924"/>
                </a:moveTo>
                <a:lnTo>
                  <a:pt x="775500" y="149237"/>
                </a:lnTo>
                <a:lnTo>
                  <a:pt x="771829" y="142824"/>
                </a:lnTo>
                <a:lnTo>
                  <a:pt x="766127" y="138836"/>
                </a:lnTo>
                <a:lnTo>
                  <a:pt x="758736" y="137477"/>
                </a:lnTo>
                <a:lnTo>
                  <a:pt x="751509" y="137477"/>
                </a:lnTo>
                <a:lnTo>
                  <a:pt x="746099" y="141211"/>
                </a:lnTo>
                <a:lnTo>
                  <a:pt x="746099" y="157924"/>
                </a:lnTo>
                <a:lnTo>
                  <a:pt x="751509" y="161632"/>
                </a:lnTo>
                <a:lnTo>
                  <a:pt x="769569" y="161632"/>
                </a:lnTo>
                <a:lnTo>
                  <a:pt x="769569" y="165366"/>
                </a:lnTo>
                <a:lnTo>
                  <a:pt x="768248" y="170954"/>
                </a:lnTo>
                <a:lnTo>
                  <a:pt x="764374" y="176733"/>
                </a:lnTo>
                <a:lnTo>
                  <a:pt x="758139" y="182867"/>
                </a:lnTo>
                <a:lnTo>
                  <a:pt x="749706" y="189522"/>
                </a:lnTo>
                <a:lnTo>
                  <a:pt x="751509" y="193230"/>
                </a:lnTo>
                <a:lnTo>
                  <a:pt x="762317" y="186397"/>
                </a:lnTo>
                <a:lnTo>
                  <a:pt x="770255" y="177660"/>
                </a:lnTo>
                <a:lnTo>
                  <a:pt x="775131" y="167881"/>
                </a:lnTo>
                <a:lnTo>
                  <a:pt x="776795" y="15792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2612847" y="2508922"/>
            <a:ext cx="833119" cy="193675"/>
          </a:xfrm>
          <a:custGeom>
            <a:avLst/>
            <a:gdLst/>
            <a:ahLst/>
            <a:cxnLst/>
            <a:rect l="l" t="t" r="r" b="b"/>
            <a:pathLst>
              <a:path w="833120" h="193675">
                <a:moveTo>
                  <a:pt x="102971" y="85458"/>
                </a:moveTo>
                <a:lnTo>
                  <a:pt x="83108" y="57213"/>
                </a:lnTo>
                <a:lnTo>
                  <a:pt x="83108" y="89166"/>
                </a:lnTo>
                <a:lnTo>
                  <a:pt x="81191" y="102044"/>
                </a:lnTo>
                <a:lnTo>
                  <a:pt x="57823" y="143065"/>
                </a:lnTo>
                <a:lnTo>
                  <a:pt x="28905" y="157924"/>
                </a:lnTo>
                <a:lnTo>
                  <a:pt x="23482" y="157924"/>
                </a:lnTo>
                <a:lnTo>
                  <a:pt x="19875" y="156070"/>
                </a:lnTo>
                <a:lnTo>
                  <a:pt x="19964" y="149301"/>
                </a:lnTo>
                <a:lnTo>
                  <a:pt x="29019" y="109207"/>
                </a:lnTo>
                <a:lnTo>
                  <a:pt x="50825" y="75476"/>
                </a:lnTo>
                <a:lnTo>
                  <a:pt x="66852" y="68745"/>
                </a:lnTo>
                <a:lnTo>
                  <a:pt x="73964" y="70104"/>
                </a:lnTo>
                <a:lnTo>
                  <a:pt x="79044" y="74079"/>
                </a:lnTo>
                <a:lnTo>
                  <a:pt x="82092" y="80492"/>
                </a:lnTo>
                <a:lnTo>
                  <a:pt x="83108" y="89166"/>
                </a:lnTo>
                <a:lnTo>
                  <a:pt x="83108" y="57213"/>
                </a:lnTo>
                <a:lnTo>
                  <a:pt x="43878" y="76111"/>
                </a:lnTo>
                <a:lnTo>
                  <a:pt x="32537" y="92900"/>
                </a:lnTo>
                <a:lnTo>
                  <a:pt x="39497" y="64325"/>
                </a:lnTo>
                <a:lnTo>
                  <a:pt x="44272" y="45046"/>
                </a:lnTo>
                <a:lnTo>
                  <a:pt x="49301" y="25476"/>
                </a:lnTo>
                <a:lnTo>
                  <a:pt x="56019" y="0"/>
                </a:lnTo>
                <a:lnTo>
                  <a:pt x="54216" y="0"/>
                </a:lnTo>
                <a:lnTo>
                  <a:pt x="38404" y="2781"/>
                </a:lnTo>
                <a:lnTo>
                  <a:pt x="29819" y="4165"/>
                </a:lnTo>
                <a:lnTo>
                  <a:pt x="19875" y="5562"/>
                </a:lnTo>
                <a:lnTo>
                  <a:pt x="19875" y="9283"/>
                </a:lnTo>
                <a:lnTo>
                  <a:pt x="34340" y="9283"/>
                </a:lnTo>
                <a:lnTo>
                  <a:pt x="34340" y="20408"/>
                </a:lnTo>
                <a:lnTo>
                  <a:pt x="32537" y="25996"/>
                </a:lnTo>
                <a:lnTo>
                  <a:pt x="32537" y="27851"/>
                </a:lnTo>
                <a:lnTo>
                  <a:pt x="30708" y="27851"/>
                </a:lnTo>
                <a:lnTo>
                  <a:pt x="30708" y="31559"/>
                </a:lnTo>
                <a:lnTo>
                  <a:pt x="0" y="150482"/>
                </a:lnTo>
                <a:lnTo>
                  <a:pt x="3022" y="154876"/>
                </a:lnTo>
                <a:lnTo>
                  <a:pt x="10617" y="159092"/>
                </a:lnTo>
                <a:lnTo>
                  <a:pt x="20574" y="162255"/>
                </a:lnTo>
                <a:lnTo>
                  <a:pt x="30708" y="163512"/>
                </a:lnTo>
                <a:lnTo>
                  <a:pt x="51371" y="157924"/>
                </a:lnTo>
                <a:lnTo>
                  <a:pt x="56489" y="156540"/>
                </a:lnTo>
                <a:lnTo>
                  <a:pt x="79717" y="138417"/>
                </a:lnTo>
                <a:lnTo>
                  <a:pt x="96507" y="113334"/>
                </a:lnTo>
                <a:lnTo>
                  <a:pt x="102971" y="85458"/>
                </a:lnTo>
                <a:close/>
              </a:path>
              <a:path w="833120" h="193675">
                <a:moveTo>
                  <a:pt x="216776" y="89166"/>
                </a:moveTo>
                <a:lnTo>
                  <a:pt x="196913" y="58178"/>
                </a:lnTo>
                <a:lnTo>
                  <a:pt x="196913" y="83604"/>
                </a:lnTo>
                <a:lnTo>
                  <a:pt x="195643" y="97269"/>
                </a:lnTo>
                <a:lnTo>
                  <a:pt x="180657" y="139357"/>
                </a:lnTo>
                <a:lnTo>
                  <a:pt x="153568" y="157924"/>
                </a:lnTo>
                <a:lnTo>
                  <a:pt x="146177" y="156552"/>
                </a:lnTo>
                <a:lnTo>
                  <a:pt x="140474" y="152577"/>
                </a:lnTo>
                <a:lnTo>
                  <a:pt x="136804" y="146151"/>
                </a:lnTo>
                <a:lnTo>
                  <a:pt x="135509" y="137477"/>
                </a:lnTo>
                <a:lnTo>
                  <a:pt x="136550" y="123291"/>
                </a:lnTo>
                <a:lnTo>
                  <a:pt x="153568" y="81749"/>
                </a:lnTo>
                <a:lnTo>
                  <a:pt x="180657" y="61302"/>
                </a:lnTo>
                <a:lnTo>
                  <a:pt x="187769" y="62966"/>
                </a:lnTo>
                <a:lnTo>
                  <a:pt x="192849" y="67576"/>
                </a:lnTo>
                <a:lnTo>
                  <a:pt x="195897" y="74637"/>
                </a:lnTo>
                <a:lnTo>
                  <a:pt x="196913" y="83604"/>
                </a:lnTo>
                <a:lnTo>
                  <a:pt x="196913" y="58178"/>
                </a:lnTo>
                <a:lnTo>
                  <a:pt x="137071" y="78955"/>
                </a:lnTo>
                <a:lnTo>
                  <a:pt x="115620" y="130060"/>
                </a:lnTo>
                <a:lnTo>
                  <a:pt x="117932" y="143903"/>
                </a:lnTo>
                <a:lnTo>
                  <a:pt x="124663" y="154444"/>
                </a:lnTo>
                <a:lnTo>
                  <a:pt x="135445" y="161150"/>
                </a:lnTo>
                <a:lnTo>
                  <a:pt x="149961" y="163512"/>
                </a:lnTo>
                <a:lnTo>
                  <a:pt x="160794" y="162140"/>
                </a:lnTo>
                <a:lnTo>
                  <a:pt x="171627" y="158165"/>
                </a:lnTo>
                <a:lnTo>
                  <a:pt x="172034" y="157924"/>
                </a:lnTo>
                <a:lnTo>
                  <a:pt x="182460" y="151739"/>
                </a:lnTo>
                <a:lnTo>
                  <a:pt x="193306" y="143065"/>
                </a:lnTo>
                <a:lnTo>
                  <a:pt x="203073" y="130987"/>
                </a:lnTo>
                <a:lnTo>
                  <a:pt x="210464" y="117513"/>
                </a:lnTo>
                <a:lnTo>
                  <a:pt x="215150" y="103339"/>
                </a:lnTo>
                <a:lnTo>
                  <a:pt x="216776" y="89166"/>
                </a:lnTo>
                <a:close/>
              </a:path>
              <a:path w="833120" h="193675">
                <a:moveTo>
                  <a:pt x="334225" y="135623"/>
                </a:moveTo>
                <a:lnTo>
                  <a:pt x="330606" y="133769"/>
                </a:lnTo>
                <a:lnTo>
                  <a:pt x="322554" y="143065"/>
                </a:lnTo>
                <a:lnTo>
                  <a:pt x="317271" y="148640"/>
                </a:lnTo>
                <a:lnTo>
                  <a:pt x="313575" y="151549"/>
                </a:lnTo>
                <a:lnTo>
                  <a:pt x="310718" y="152361"/>
                </a:lnTo>
                <a:lnTo>
                  <a:pt x="308914" y="152361"/>
                </a:lnTo>
                <a:lnTo>
                  <a:pt x="308952" y="146621"/>
                </a:lnTo>
                <a:lnTo>
                  <a:pt x="312521" y="130060"/>
                </a:lnTo>
                <a:lnTo>
                  <a:pt x="318719" y="105905"/>
                </a:lnTo>
                <a:lnTo>
                  <a:pt x="330606" y="59448"/>
                </a:lnTo>
                <a:lnTo>
                  <a:pt x="314337" y="59448"/>
                </a:lnTo>
                <a:lnTo>
                  <a:pt x="306578" y="80733"/>
                </a:lnTo>
                <a:lnTo>
                  <a:pt x="301015" y="94526"/>
                </a:lnTo>
                <a:lnTo>
                  <a:pt x="278892" y="131686"/>
                </a:lnTo>
                <a:lnTo>
                  <a:pt x="256540" y="150482"/>
                </a:lnTo>
                <a:lnTo>
                  <a:pt x="254736" y="150482"/>
                </a:lnTo>
                <a:lnTo>
                  <a:pt x="251142" y="148640"/>
                </a:lnTo>
                <a:lnTo>
                  <a:pt x="251117" y="143065"/>
                </a:lnTo>
                <a:lnTo>
                  <a:pt x="252933" y="143065"/>
                </a:lnTo>
                <a:lnTo>
                  <a:pt x="272796" y="57594"/>
                </a:lnTo>
                <a:lnTo>
                  <a:pt x="272796" y="55714"/>
                </a:lnTo>
                <a:lnTo>
                  <a:pt x="263880" y="58191"/>
                </a:lnTo>
                <a:lnTo>
                  <a:pt x="255638" y="60147"/>
                </a:lnTo>
                <a:lnTo>
                  <a:pt x="247396" y="61734"/>
                </a:lnTo>
                <a:lnTo>
                  <a:pt x="238480" y="63157"/>
                </a:lnTo>
                <a:lnTo>
                  <a:pt x="238480" y="66865"/>
                </a:lnTo>
                <a:lnTo>
                  <a:pt x="249313" y="66865"/>
                </a:lnTo>
                <a:lnTo>
                  <a:pt x="251117" y="68745"/>
                </a:lnTo>
                <a:lnTo>
                  <a:pt x="251117" y="79870"/>
                </a:lnTo>
                <a:lnTo>
                  <a:pt x="249313" y="87312"/>
                </a:lnTo>
                <a:lnTo>
                  <a:pt x="240284" y="120764"/>
                </a:lnTo>
                <a:lnTo>
                  <a:pt x="237909" y="131940"/>
                </a:lnTo>
                <a:lnTo>
                  <a:pt x="236220" y="140500"/>
                </a:lnTo>
                <a:lnTo>
                  <a:pt x="235191" y="146773"/>
                </a:lnTo>
                <a:lnTo>
                  <a:pt x="234962" y="149390"/>
                </a:lnTo>
                <a:lnTo>
                  <a:pt x="234873" y="157924"/>
                </a:lnTo>
                <a:lnTo>
                  <a:pt x="238480" y="163512"/>
                </a:lnTo>
                <a:lnTo>
                  <a:pt x="245706" y="163512"/>
                </a:lnTo>
                <a:lnTo>
                  <a:pt x="257505" y="160782"/>
                </a:lnTo>
                <a:lnTo>
                  <a:pt x="269633" y="151422"/>
                </a:lnTo>
                <a:lnTo>
                  <a:pt x="270383" y="150482"/>
                </a:lnTo>
                <a:lnTo>
                  <a:pt x="283794" y="133705"/>
                </a:lnTo>
                <a:lnTo>
                  <a:pt x="301688" y="105905"/>
                </a:lnTo>
                <a:lnTo>
                  <a:pt x="296951" y="122567"/>
                </a:lnTo>
                <a:lnTo>
                  <a:pt x="293560" y="136093"/>
                </a:lnTo>
                <a:lnTo>
                  <a:pt x="291528" y="146138"/>
                </a:lnTo>
                <a:lnTo>
                  <a:pt x="290957" y="151422"/>
                </a:lnTo>
                <a:lnTo>
                  <a:pt x="290855" y="157924"/>
                </a:lnTo>
                <a:lnTo>
                  <a:pt x="294462" y="163512"/>
                </a:lnTo>
                <a:lnTo>
                  <a:pt x="301688" y="163512"/>
                </a:lnTo>
                <a:lnTo>
                  <a:pt x="309054" y="162293"/>
                </a:lnTo>
                <a:lnTo>
                  <a:pt x="315925" y="157924"/>
                </a:lnTo>
                <a:lnTo>
                  <a:pt x="321056" y="152361"/>
                </a:lnTo>
                <a:lnTo>
                  <a:pt x="323799" y="149390"/>
                </a:lnTo>
                <a:lnTo>
                  <a:pt x="334225" y="135623"/>
                </a:lnTo>
                <a:close/>
              </a:path>
              <a:path w="833120" h="193675">
                <a:moveTo>
                  <a:pt x="448030" y="135623"/>
                </a:moveTo>
                <a:lnTo>
                  <a:pt x="446227" y="133769"/>
                </a:lnTo>
                <a:lnTo>
                  <a:pt x="440804" y="139357"/>
                </a:lnTo>
                <a:lnTo>
                  <a:pt x="433578" y="148628"/>
                </a:lnTo>
                <a:lnTo>
                  <a:pt x="429971" y="152361"/>
                </a:lnTo>
                <a:lnTo>
                  <a:pt x="424548" y="152361"/>
                </a:lnTo>
                <a:lnTo>
                  <a:pt x="422744" y="150482"/>
                </a:lnTo>
                <a:lnTo>
                  <a:pt x="422744" y="146773"/>
                </a:lnTo>
                <a:lnTo>
                  <a:pt x="426364" y="133769"/>
                </a:lnTo>
                <a:lnTo>
                  <a:pt x="439000" y="83604"/>
                </a:lnTo>
                <a:lnTo>
                  <a:pt x="440804" y="79870"/>
                </a:lnTo>
                <a:lnTo>
                  <a:pt x="440804" y="68745"/>
                </a:lnTo>
                <a:lnTo>
                  <a:pt x="440804" y="63157"/>
                </a:lnTo>
                <a:lnTo>
                  <a:pt x="435394" y="55714"/>
                </a:lnTo>
                <a:lnTo>
                  <a:pt x="426364" y="55714"/>
                </a:lnTo>
                <a:lnTo>
                  <a:pt x="415366" y="58623"/>
                </a:lnTo>
                <a:lnTo>
                  <a:pt x="403529" y="67805"/>
                </a:lnTo>
                <a:lnTo>
                  <a:pt x="390017" y="83947"/>
                </a:lnTo>
                <a:lnTo>
                  <a:pt x="373964" y="107759"/>
                </a:lnTo>
                <a:lnTo>
                  <a:pt x="388315" y="57937"/>
                </a:lnTo>
                <a:lnTo>
                  <a:pt x="388404" y="55714"/>
                </a:lnTo>
                <a:lnTo>
                  <a:pt x="379945" y="57937"/>
                </a:lnTo>
                <a:lnTo>
                  <a:pt x="372148" y="59448"/>
                </a:lnTo>
                <a:lnTo>
                  <a:pt x="363004" y="60960"/>
                </a:lnTo>
                <a:lnTo>
                  <a:pt x="350481" y="63157"/>
                </a:lnTo>
                <a:lnTo>
                  <a:pt x="350481" y="66865"/>
                </a:lnTo>
                <a:lnTo>
                  <a:pt x="363118" y="68745"/>
                </a:lnTo>
                <a:lnTo>
                  <a:pt x="364921" y="68745"/>
                </a:lnTo>
                <a:lnTo>
                  <a:pt x="364921" y="78016"/>
                </a:lnTo>
                <a:lnTo>
                  <a:pt x="343255" y="159778"/>
                </a:lnTo>
                <a:lnTo>
                  <a:pt x="359511" y="159778"/>
                </a:lnTo>
                <a:lnTo>
                  <a:pt x="366483" y="137452"/>
                </a:lnTo>
                <a:lnTo>
                  <a:pt x="371932" y="123317"/>
                </a:lnTo>
                <a:lnTo>
                  <a:pt x="393179" y="87541"/>
                </a:lnTo>
                <a:lnTo>
                  <a:pt x="417322" y="68745"/>
                </a:lnTo>
                <a:lnTo>
                  <a:pt x="420941" y="68745"/>
                </a:lnTo>
                <a:lnTo>
                  <a:pt x="422744" y="70599"/>
                </a:lnTo>
                <a:lnTo>
                  <a:pt x="422744" y="78016"/>
                </a:lnTo>
                <a:lnTo>
                  <a:pt x="419138" y="92900"/>
                </a:lnTo>
                <a:lnTo>
                  <a:pt x="410083" y="131914"/>
                </a:lnTo>
                <a:lnTo>
                  <a:pt x="406463" y="144919"/>
                </a:lnTo>
                <a:lnTo>
                  <a:pt x="406463" y="159778"/>
                </a:lnTo>
                <a:lnTo>
                  <a:pt x="408279" y="163512"/>
                </a:lnTo>
                <a:lnTo>
                  <a:pt x="417322" y="163512"/>
                </a:lnTo>
                <a:lnTo>
                  <a:pt x="423900" y="162293"/>
                </a:lnTo>
                <a:lnTo>
                  <a:pt x="430644" y="157924"/>
                </a:lnTo>
                <a:lnTo>
                  <a:pt x="435711" y="152361"/>
                </a:lnTo>
                <a:lnTo>
                  <a:pt x="438404" y="149390"/>
                </a:lnTo>
                <a:lnTo>
                  <a:pt x="448030" y="135623"/>
                </a:lnTo>
                <a:close/>
              </a:path>
              <a:path w="833120" h="193675">
                <a:moveTo>
                  <a:pt x="576287" y="0"/>
                </a:moveTo>
                <a:lnTo>
                  <a:pt x="574484" y="0"/>
                </a:lnTo>
                <a:lnTo>
                  <a:pt x="558673" y="2781"/>
                </a:lnTo>
                <a:lnTo>
                  <a:pt x="550100" y="4165"/>
                </a:lnTo>
                <a:lnTo>
                  <a:pt x="540169" y="5562"/>
                </a:lnTo>
                <a:lnTo>
                  <a:pt x="540169" y="9283"/>
                </a:lnTo>
                <a:lnTo>
                  <a:pt x="554609" y="9283"/>
                </a:lnTo>
                <a:lnTo>
                  <a:pt x="554609" y="20408"/>
                </a:lnTo>
                <a:lnTo>
                  <a:pt x="551002" y="31559"/>
                </a:lnTo>
                <a:lnTo>
                  <a:pt x="540169" y="70599"/>
                </a:lnTo>
                <a:lnTo>
                  <a:pt x="538353" y="61302"/>
                </a:lnTo>
                <a:lnTo>
                  <a:pt x="536549" y="58508"/>
                </a:lnTo>
                <a:lnTo>
                  <a:pt x="536549" y="66865"/>
                </a:lnTo>
                <a:lnTo>
                  <a:pt x="536549" y="76161"/>
                </a:lnTo>
                <a:lnTo>
                  <a:pt x="532536" y="102958"/>
                </a:lnTo>
                <a:lnTo>
                  <a:pt x="522097" y="127495"/>
                </a:lnTo>
                <a:lnTo>
                  <a:pt x="507580" y="145415"/>
                </a:lnTo>
                <a:lnTo>
                  <a:pt x="491375" y="152361"/>
                </a:lnTo>
                <a:lnTo>
                  <a:pt x="484149" y="152361"/>
                </a:lnTo>
                <a:lnTo>
                  <a:pt x="478739" y="144919"/>
                </a:lnTo>
                <a:lnTo>
                  <a:pt x="478739" y="135623"/>
                </a:lnTo>
                <a:lnTo>
                  <a:pt x="494741" y="86766"/>
                </a:lnTo>
                <a:lnTo>
                  <a:pt x="520293" y="61302"/>
                </a:lnTo>
                <a:lnTo>
                  <a:pt x="525716" y="61302"/>
                </a:lnTo>
                <a:lnTo>
                  <a:pt x="532942" y="63157"/>
                </a:lnTo>
                <a:lnTo>
                  <a:pt x="536549" y="66865"/>
                </a:lnTo>
                <a:lnTo>
                  <a:pt x="536549" y="58508"/>
                </a:lnTo>
                <a:lnTo>
                  <a:pt x="534746" y="55714"/>
                </a:lnTo>
                <a:lnTo>
                  <a:pt x="525716" y="55714"/>
                </a:lnTo>
                <a:lnTo>
                  <a:pt x="502310" y="63233"/>
                </a:lnTo>
                <a:lnTo>
                  <a:pt x="480771" y="82435"/>
                </a:lnTo>
                <a:lnTo>
                  <a:pt x="464997" y="108242"/>
                </a:lnTo>
                <a:lnTo>
                  <a:pt x="458863" y="135623"/>
                </a:lnTo>
                <a:lnTo>
                  <a:pt x="460502" y="147040"/>
                </a:lnTo>
                <a:lnTo>
                  <a:pt x="465188" y="155841"/>
                </a:lnTo>
                <a:lnTo>
                  <a:pt x="472579" y="161505"/>
                </a:lnTo>
                <a:lnTo>
                  <a:pt x="482346" y="163512"/>
                </a:lnTo>
                <a:lnTo>
                  <a:pt x="493407" y="161963"/>
                </a:lnTo>
                <a:lnTo>
                  <a:pt x="503123" y="156768"/>
                </a:lnTo>
                <a:lnTo>
                  <a:pt x="507517" y="152361"/>
                </a:lnTo>
                <a:lnTo>
                  <a:pt x="512838" y="147040"/>
                </a:lnTo>
                <a:lnTo>
                  <a:pt x="523913" y="131914"/>
                </a:lnTo>
                <a:lnTo>
                  <a:pt x="522109" y="144919"/>
                </a:lnTo>
                <a:lnTo>
                  <a:pt x="520293" y="146773"/>
                </a:lnTo>
                <a:lnTo>
                  <a:pt x="520293" y="159778"/>
                </a:lnTo>
                <a:lnTo>
                  <a:pt x="525716" y="163512"/>
                </a:lnTo>
                <a:lnTo>
                  <a:pt x="531139" y="163512"/>
                </a:lnTo>
                <a:lnTo>
                  <a:pt x="563638" y="137477"/>
                </a:lnTo>
                <a:lnTo>
                  <a:pt x="561835" y="133769"/>
                </a:lnTo>
                <a:lnTo>
                  <a:pt x="553910" y="142646"/>
                </a:lnTo>
                <a:lnTo>
                  <a:pt x="548513" y="147701"/>
                </a:lnTo>
                <a:lnTo>
                  <a:pt x="544817" y="149961"/>
                </a:lnTo>
                <a:lnTo>
                  <a:pt x="541972" y="150482"/>
                </a:lnTo>
                <a:lnTo>
                  <a:pt x="540169" y="150482"/>
                </a:lnTo>
                <a:lnTo>
                  <a:pt x="538353" y="148628"/>
                </a:lnTo>
                <a:lnTo>
                  <a:pt x="538353" y="146773"/>
                </a:lnTo>
                <a:lnTo>
                  <a:pt x="539597" y="139865"/>
                </a:lnTo>
                <a:lnTo>
                  <a:pt x="541528" y="131914"/>
                </a:lnTo>
                <a:lnTo>
                  <a:pt x="542874" y="126326"/>
                </a:lnTo>
                <a:lnTo>
                  <a:pt x="547598" y="108242"/>
                </a:lnTo>
                <a:lnTo>
                  <a:pt x="552805" y="89166"/>
                </a:lnTo>
                <a:lnTo>
                  <a:pt x="557784" y="72453"/>
                </a:lnTo>
                <a:lnTo>
                  <a:pt x="558266" y="70599"/>
                </a:lnTo>
                <a:lnTo>
                  <a:pt x="562521" y="54330"/>
                </a:lnTo>
                <a:lnTo>
                  <a:pt x="568299" y="31165"/>
                </a:lnTo>
                <a:lnTo>
                  <a:pt x="576287" y="0"/>
                </a:lnTo>
                <a:close/>
              </a:path>
              <a:path w="833120" h="193675">
                <a:moveTo>
                  <a:pt x="664806" y="63157"/>
                </a:moveTo>
                <a:lnTo>
                  <a:pt x="663003" y="61302"/>
                </a:lnTo>
                <a:lnTo>
                  <a:pt x="657580" y="55714"/>
                </a:lnTo>
                <a:lnTo>
                  <a:pt x="650354" y="55714"/>
                </a:lnTo>
                <a:lnTo>
                  <a:pt x="650354" y="65011"/>
                </a:lnTo>
                <a:lnTo>
                  <a:pt x="650354" y="70599"/>
                </a:lnTo>
                <a:lnTo>
                  <a:pt x="649401" y="76454"/>
                </a:lnTo>
                <a:lnTo>
                  <a:pt x="614591" y="107556"/>
                </a:lnTo>
                <a:lnTo>
                  <a:pt x="601573" y="111467"/>
                </a:lnTo>
                <a:lnTo>
                  <a:pt x="605180" y="100317"/>
                </a:lnTo>
                <a:lnTo>
                  <a:pt x="612368" y="85598"/>
                </a:lnTo>
                <a:lnTo>
                  <a:pt x="621906" y="73139"/>
                </a:lnTo>
                <a:lnTo>
                  <a:pt x="632129" y="64528"/>
                </a:lnTo>
                <a:lnTo>
                  <a:pt x="641324" y="61302"/>
                </a:lnTo>
                <a:lnTo>
                  <a:pt x="646747" y="61302"/>
                </a:lnTo>
                <a:lnTo>
                  <a:pt x="650354" y="65011"/>
                </a:lnTo>
                <a:lnTo>
                  <a:pt x="650354" y="55714"/>
                </a:lnTo>
                <a:lnTo>
                  <a:pt x="646747" y="55714"/>
                </a:lnTo>
                <a:lnTo>
                  <a:pt x="622300" y="62369"/>
                </a:lnTo>
                <a:lnTo>
                  <a:pt x="600227" y="79654"/>
                </a:lnTo>
                <a:lnTo>
                  <a:pt x="584250" y="103555"/>
                </a:lnTo>
                <a:lnTo>
                  <a:pt x="578091" y="130060"/>
                </a:lnTo>
                <a:lnTo>
                  <a:pt x="580326" y="143903"/>
                </a:lnTo>
                <a:lnTo>
                  <a:pt x="586447" y="154444"/>
                </a:lnTo>
                <a:lnTo>
                  <a:pt x="595617" y="161150"/>
                </a:lnTo>
                <a:lnTo>
                  <a:pt x="606983" y="163512"/>
                </a:lnTo>
                <a:lnTo>
                  <a:pt x="619442" y="161798"/>
                </a:lnTo>
                <a:lnTo>
                  <a:pt x="632066" y="156768"/>
                </a:lnTo>
                <a:lnTo>
                  <a:pt x="638695" y="152361"/>
                </a:lnTo>
                <a:lnTo>
                  <a:pt x="644347" y="148602"/>
                </a:lnTo>
                <a:lnTo>
                  <a:pt x="655777" y="137477"/>
                </a:lnTo>
                <a:lnTo>
                  <a:pt x="652170" y="135623"/>
                </a:lnTo>
                <a:lnTo>
                  <a:pt x="641502" y="143725"/>
                </a:lnTo>
                <a:lnTo>
                  <a:pt x="633196" y="148869"/>
                </a:lnTo>
                <a:lnTo>
                  <a:pt x="626262" y="151574"/>
                </a:lnTo>
                <a:lnTo>
                  <a:pt x="619658" y="152361"/>
                </a:lnTo>
                <a:lnTo>
                  <a:pt x="610158" y="150990"/>
                </a:lnTo>
                <a:lnTo>
                  <a:pt x="603377" y="147015"/>
                </a:lnTo>
                <a:lnTo>
                  <a:pt x="599313" y="140589"/>
                </a:lnTo>
                <a:lnTo>
                  <a:pt x="597954" y="131914"/>
                </a:lnTo>
                <a:lnTo>
                  <a:pt x="597954" y="124472"/>
                </a:lnTo>
                <a:lnTo>
                  <a:pt x="599770" y="117055"/>
                </a:lnTo>
                <a:lnTo>
                  <a:pt x="606983" y="115176"/>
                </a:lnTo>
                <a:lnTo>
                  <a:pt x="623252" y="111467"/>
                </a:lnTo>
                <a:lnTo>
                  <a:pt x="630504" y="109816"/>
                </a:lnTo>
                <a:lnTo>
                  <a:pt x="648779" y="100088"/>
                </a:lnTo>
                <a:lnTo>
                  <a:pt x="660603" y="87236"/>
                </a:lnTo>
                <a:lnTo>
                  <a:pt x="664806" y="72453"/>
                </a:lnTo>
                <a:lnTo>
                  <a:pt x="664806" y="63157"/>
                </a:lnTo>
                <a:close/>
              </a:path>
              <a:path w="833120" h="193675">
                <a:moveTo>
                  <a:pt x="793064" y="0"/>
                </a:moveTo>
                <a:lnTo>
                  <a:pt x="766902" y="4165"/>
                </a:lnTo>
                <a:lnTo>
                  <a:pt x="756945" y="5562"/>
                </a:lnTo>
                <a:lnTo>
                  <a:pt x="756945" y="9283"/>
                </a:lnTo>
                <a:lnTo>
                  <a:pt x="771385" y="9283"/>
                </a:lnTo>
                <a:lnTo>
                  <a:pt x="771385" y="20408"/>
                </a:lnTo>
                <a:lnTo>
                  <a:pt x="767778" y="31559"/>
                </a:lnTo>
                <a:lnTo>
                  <a:pt x="758748" y="70599"/>
                </a:lnTo>
                <a:lnTo>
                  <a:pt x="756945" y="61302"/>
                </a:lnTo>
                <a:lnTo>
                  <a:pt x="755129" y="59436"/>
                </a:lnTo>
                <a:lnTo>
                  <a:pt x="755129" y="66865"/>
                </a:lnTo>
                <a:lnTo>
                  <a:pt x="755129" y="76161"/>
                </a:lnTo>
                <a:lnTo>
                  <a:pt x="750874" y="102958"/>
                </a:lnTo>
                <a:lnTo>
                  <a:pt x="740003" y="127495"/>
                </a:lnTo>
                <a:lnTo>
                  <a:pt x="725424" y="145415"/>
                </a:lnTo>
                <a:lnTo>
                  <a:pt x="709980" y="152361"/>
                </a:lnTo>
                <a:lnTo>
                  <a:pt x="700925" y="152361"/>
                </a:lnTo>
                <a:lnTo>
                  <a:pt x="695515" y="144919"/>
                </a:lnTo>
                <a:lnTo>
                  <a:pt x="695515" y="135623"/>
                </a:lnTo>
                <a:lnTo>
                  <a:pt x="712292" y="86766"/>
                </a:lnTo>
                <a:lnTo>
                  <a:pt x="737069" y="61302"/>
                </a:lnTo>
                <a:lnTo>
                  <a:pt x="744296" y="61302"/>
                </a:lnTo>
                <a:lnTo>
                  <a:pt x="751522" y="63157"/>
                </a:lnTo>
                <a:lnTo>
                  <a:pt x="755129" y="66865"/>
                </a:lnTo>
                <a:lnTo>
                  <a:pt x="755129" y="59436"/>
                </a:lnTo>
                <a:lnTo>
                  <a:pt x="751522" y="55714"/>
                </a:lnTo>
                <a:lnTo>
                  <a:pt x="742492" y="55714"/>
                </a:lnTo>
                <a:lnTo>
                  <a:pt x="719861" y="63233"/>
                </a:lnTo>
                <a:lnTo>
                  <a:pt x="698233" y="82435"/>
                </a:lnTo>
                <a:lnTo>
                  <a:pt x="682028" y="108242"/>
                </a:lnTo>
                <a:lnTo>
                  <a:pt x="675640" y="135623"/>
                </a:lnTo>
                <a:lnTo>
                  <a:pt x="677303" y="147040"/>
                </a:lnTo>
                <a:lnTo>
                  <a:pt x="682193" y="155841"/>
                </a:lnTo>
                <a:lnTo>
                  <a:pt x="690118" y="161505"/>
                </a:lnTo>
                <a:lnTo>
                  <a:pt x="700925" y="163512"/>
                </a:lnTo>
                <a:lnTo>
                  <a:pt x="711212" y="161963"/>
                </a:lnTo>
                <a:lnTo>
                  <a:pt x="720813" y="156768"/>
                </a:lnTo>
                <a:lnTo>
                  <a:pt x="725170" y="152361"/>
                </a:lnTo>
                <a:lnTo>
                  <a:pt x="730415" y="147040"/>
                </a:lnTo>
                <a:lnTo>
                  <a:pt x="740689" y="131914"/>
                </a:lnTo>
                <a:lnTo>
                  <a:pt x="738886" y="144919"/>
                </a:lnTo>
                <a:lnTo>
                  <a:pt x="738886" y="159778"/>
                </a:lnTo>
                <a:lnTo>
                  <a:pt x="742492" y="163512"/>
                </a:lnTo>
                <a:lnTo>
                  <a:pt x="747915" y="163512"/>
                </a:lnTo>
                <a:lnTo>
                  <a:pt x="755307" y="161798"/>
                </a:lnTo>
                <a:lnTo>
                  <a:pt x="763714" y="156768"/>
                </a:lnTo>
                <a:lnTo>
                  <a:pt x="770712" y="150482"/>
                </a:lnTo>
                <a:lnTo>
                  <a:pt x="772795" y="148602"/>
                </a:lnTo>
                <a:lnTo>
                  <a:pt x="782231" y="137477"/>
                </a:lnTo>
                <a:lnTo>
                  <a:pt x="778611" y="133769"/>
                </a:lnTo>
                <a:lnTo>
                  <a:pt x="765975" y="148628"/>
                </a:lnTo>
                <a:lnTo>
                  <a:pt x="764171" y="150482"/>
                </a:lnTo>
                <a:lnTo>
                  <a:pt x="756945" y="150482"/>
                </a:lnTo>
                <a:lnTo>
                  <a:pt x="755129" y="148628"/>
                </a:lnTo>
                <a:lnTo>
                  <a:pt x="755129" y="146773"/>
                </a:lnTo>
                <a:lnTo>
                  <a:pt x="756653" y="139865"/>
                </a:lnTo>
                <a:lnTo>
                  <a:pt x="758952" y="131914"/>
                </a:lnTo>
                <a:lnTo>
                  <a:pt x="760552" y="126326"/>
                </a:lnTo>
                <a:lnTo>
                  <a:pt x="765911" y="108242"/>
                </a:lnTo>
                <a:lnTo>
                  <a:pt x="771385" y="89166"/>
                </a:lnTo>
                <a:lnTo>
                  <a:pt x="776046" y="70599"/>
                </a:lnTo>
                <a:lnTo>
                  <a:pt x="780199" y="54330"/>
                </a:lnTo>
                <a:lnTo>
                  <a:pt x="785863" y="31165"/>
                </a:lnTo>
                <a:lnTo>
                  <a:pt x="793064" y="0"/>
                </a:lnTo>
                <a:close/>
              </a:path>
              <a:path w="833120" h="193675">
                <a:moveTo>
                  <a:pt x="832815" y="157924"/>
                </a:moveTo>
                <a:lnTo>
                  <a:pt x="831265" y="149237"/>
                </a:lnTo>
                <a:lnTo>
                  <a:pt x="827176" y="142824"/>
                </a:lnTo>
                <a:lnTo>
                  <a:pt x="821385" y="138836"/>
                </a:lnTo>
                <a:lnTo>
                  <a:pt x="814755" y="137477"/>
                </a:lnTo>
                <a:lnTo>
                  <a:pt x="805726" y="137477"/>
                </a:lnTo>
                <a:lnTo>
                  <a:pt x="800290" y="141211"/>
                </a:lnTo>
                <a:lnTo>
                  <a:pt x="800290" y="157924"/>
                </a:lnTo>
                <a:lnTo>
                  <a:pt x="805726" y="161632"/>
                </a:lnTo>
                <a:lnTo>
                  <a:pt x="823785" y="161632"/>
                </a:lnTo>
                <a:lnTo>
                  <a:pt x="823785" y="165366"/>
                </a:lnTo>
                <a:lnTo>
                  <a:pt x="822490" y="170954"/>
                </a:lnTo>
                <a:lnTo>
                  <a:pt x="818819" y="176733"/>
                </a:lnTo>
                <a:lnTo>
                  <a:pt x="813117" y="182867"/>
                </a:lnTo>
                <a:lnTo>
                  <a:pt x="805726" y="189522"/>
                </a:lnTo>
                <a:lnTo>
                  <a:pt x="807529" y="193230"/>
                </a:lnTo>
                <a:lnTo>
                  <a:pt x="817575" y="186397"/>
                </a:lnTo>
                <a:lnTo>
                  <a:pt x="825601" y="177660"/>
                </a:lnTo>
                <a:lnTo>
                  <a:pt x="830897" y="167881"/>
                </a:lnTo>
                <a:lnTo>
                  <a:pt x="832815" y="15792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3" name="object 43"/>
          <p:cNvPicPr/>
          <p:nvPr/>
        </p:nvPicPr>
        <p:blipFill>
          <a:blip r:embed="rId25" cstate="print"/>
          <a:stretch>
            <a:fillRect/>
          </a:stretch>
        </p:blipFill>
        <p:spPr>
          <a:xfrm>
            <a:off x="3554062" y="2508910"/>
            <a:ext cx="321552" cy="163515"/>
          </a:xfrm>
          <a:prstGeom prst="rect">
            <a:avLst/>
          </a:prstGeom>
        </p:spPr>
      </p:pic>
      <p:pic>
        <p:nvPicPr>
          <p:cNvPr id="44" name="object 44"/>
          <p:cNvPicPr/>
          <p:nvPr/>
        </p:nvPicPr>
        <p:blipFill>
          <a:blip r:embed="rId26" cstate="print"/>
          <a:stretch>
            <a:fillRect/>
          </a:stretch>
        </p:blipFill>
        <p:spPr>
          <a:xfrm>
            <a:off x="3967748" y="2514473"/>
            <a:ext cx="966512" cy="157952"/>
          </a:xfrm>
          <a:prstGeom prst="rect">
            <a:avLst/>
          </a:prstGeom>
        </p:spPr>
      </p:pic>
      <p:sp>
        <p:nvSpPr>
          <p:cNvPr id="45" name="object 45"/>
          <p:cNvSpPr/>
          <p:nvPr/>
        </p:nvSpPr>
        <p:spPr>
          <a:xfrm>
            <a:off x="6092304" y="2508922"/>
            <a:ext cx="812800" cy="212090"/>
          </a:xfrm>
          <a:custGeom>
            <a:avLst/>
            <a:gdLst/>
            <a:ahLst/>
            <a:cxnLst/>
            <a:rect l="l" t="t" r="r" b="b"/>
            <a:pathLst>
              <a:path w="812800" h="212089">
                <a:moveTo>
                  <a:pt x="106438" y="102171"/>
                </a:moveTo>
                <a:lnTo>
                  <a:pt x="103822" y="81800"/>
                </a:lnTo>
                <a:lnTo>
                  <a:pt x="96735" y="66865"/>
                </a:lnTo>
                <a:lnTo>
                  <a:pt x="96291" y="65951"/>
                </a:lnTo>
                <a:lnTo>
                  <a:pt x="88379" y="59118"/>
                </a:lnTo>
                <a:lnTo>
                  <a:pt x="88379" y="111467"/>
                </a:lnTo>
                <a:lnTo>
                  <a:pt x="86169" y="129413"/>
                </a:lnTo>
                <a:lnTo>
                  <a:pt x="80073" y="143522"/>
                </a:lnTo>
                <a:lnTo>
                  <a:pt x="70904" y="152755"/>
                </a:lnTo>
                <a:lnTo>
                  <a:pt x="59486" y="156070"/>
                </a:lnTo>
                <a:lnTo>
                  <a:pt x="51257" y="154495"/>
                </a:lnTo>
                <a:lnTo>
                  <a:pt x="47244" y="152361"/>
                </a:lnTo>
                <a:lnTo>
                  <a:pt x="43738" y="150495"/>
                </a:lnTo>
                <a:lnTo>
                  <a:pt x="38252" y="145097"/>
                </a:lnTo>
                <a:lnTo>
                  <a:pt x="36118" y="139357"/>
                </a:lnTo>
                <a:lnTo>
                  <a:pt x="36118" y="81749"/>
                </a:lnTo>
                <a:lnTo>
                  <a:pt x="38252" y="76288"/>
                </a:lnTo>
                <a:lnTo>
                  <a:pt x="43738" y="71513"/>
                </a:lnTo>
                <a:lnTo>
                  <a:pt x="45783" y="70599"/>
                </a:lnTo>
                <a:lnTo>
                  <a:pt x="51257" y="68148"/>
                </a:lnTo>
                <a:lnTo>
                  <a:pt x="86169" y="92748"/>
                </a:lnTo>
                <a:lnTo>
                  <a:pt x="88379" y="111467"/>
                </a:lnTo>
                <a:lnTo>
                  <a:pt x="88379" y="59118"/>
                </a:lnTo>
                <a:lnTo>
                  <a:pt x="84391" y="55664"/>
                </a:lnTo>
                <a:lnTo>
                  <a:pt x="68630" y="52006"/>
                </a:lnTo>
                <a:lnTo>
                  <a:pt x="59690" y="53086"/>
                </a:lnTo>
                <a:lnTo>
                  <a:pt x="51650" y="56426"/>
                </a:lnTo>
                <a:lnTo>
                  <a:pt x="43980" y="62204"/>
                </a:lnTo>
                <a:lnTo>
                  <a:pt x="36118" y="70599"/>
                </a:lnTo>
                <a:lnTo>
                  <a:pt x="36118" y="66865"/>
                </a:lnTo>
                <a:lnTo>
                  <a:pt x="36118" y="52006"/>
                </a:lnTo>
                <a:lnTo>
                  <a:pt x="34201" y="52006"/>
                </a:lnTo>
                <a:lnTo>
                  <a:pt x="25628" y="55613"/>
                </a:lnTo>
                <a:lnTo>
                  <a:pt x="10388" y="61417"/>
                </a:lnTo>
                <a:lnTo>
                  <a:pt x="1689" y="65011"/>
                </a:lnTo>
                <a:lnTo>
                  <a:pt x="1689" y="68745"/>
                </a:lnTo>
                <a:lnTo>
                  <a:pt x="3619" y="66865"/>
                </a:lnTo>
                <a:lnTo>
                  <a:pt x="14452" y="66865"/>
                </a:lnTo>
                <a:lnTo>
                  <a:pt x="16141" y="70599"/>
                </a:lnTo>
                <a:lnTo>
                  <a:pt x="16141" y="204381"/>
                </a:lnTo>
                <a:lnTo>
                  <a:pt x="14452" y="206235"/>
                </a:lnTo>
                <a:lnTo>
                  <a:pt x="0" y="208089"/>
                </a:lnTo>
                <a:lnTo>
                  <a:pt x="0" y="211810"/>
                </a:lnTo>
                <a:lnTo>
                  <a:pt x="55867" y="211810"/>
                </a:lnTo>
                <a:lnTo>
                  <a:pt x="55867" y="208089"/>
                </a:lnTo>
                <a:lnTo>
                  <a:pt x="45974" y="207276"/>
                </a:lnTo>
                <a:lnTo>
                  <a:pt x="39941" y="204368"/>
                </a:lnTo>
                <a:lnTo>
                  <a:pt x="36944" y="198691"/>
                </a:lnTo>
                <a:lnTo>
                  <a:pt x="36118" y="189522"/>
                </a:lnTo>
                <a:lnTo>
                  <a:pt x="36118" y="152361"/>
                </a:lnTo>
                <a:lnTo>
                  <a:pt x="41300" y="157226"/>
                </a:lnTo>
                <a:lnTo>
                  <a:pt x="46443" y="160718"/>
                </a:lnTo>
                <a:lnTo>
                  <a:pt x="52273" y="162814"/>
                </a:lnTo>
                <a:lnTo>
                  <a:pt x="59486" y="163512"/>
                </a:lnTo>
                <a:lnTo>
                  <a:pt x="78295" y="158889"/>
                </a:lnTo>
                <a:lnTo>
                  <a:pt x="81572" y="156070"/>
                </a:lnTo>
                <a:lnTo>
                  <a:pt x="93167" y="146075"/>
                </a:lnTo>
                <a:lnTo>
                  <a:pt x="102933" y="126644"/>
                </a:lnTo>
                <a:lnTo>
                  <a:pt x="106438" y="102171"/>
                </a:lnTo>
                <a:close/>
              </a:path>
              <a:path w="812800" h="212089">
                <a:moveTo>
                  <a:pt x="191439" y="57594"/>
                </a:moveTo>
                <a:lnTo>
                  <a:pt x="185902" y="52006"/>
                </a:lnTo>
                <a:lnTo>
                  <a:pt x="178689" y="52006"/>
                </a:lnTo>
                <a:lnTo>
                  <a:pt x="172237" y="53149"/>
                </a:lnTo>
                <a:lnTo>
                  <a:pt x="165925" y="56896"/>
                </a:lnTo>
                <a:lnTo>
                  <a:pt x="159245" y="63779"/>
                </a:lnTo>
                <a:lnTo>
                  <a:pt x="151714" y="74307"/>
                </a:lnTo>
                <a:lnTo>
                  <a:pt x="151714" y="52006"/>
                </a:lnTo>
                <a:lnTo>
                  <a:pt x="149783" y="52006"/>
                </a:lnTo>
                <a:lnTo>
                  <a:pt x="141897" y="55880"/>
                </a:lnTo>
                <a:lnTo>
                  <a:pt x="134048" y="59220"/>
                </a:lnTo>
                <a:lnTo>
                  <a:pt x="125501" y="62204"/>
                </a:lnTo>
                <a:lnTo>
                  <a:pt x="115595" y="65011"/>
                </a:lnTo>
                <a:lnTo>
                  <a:pt x="115595" y="68745"/>
                </a:lnTo>
                <a:lnTo>
                  <a:pt x="119202" y="68745"/>
                </a:lnTo>
                <a:lnTo>
                  <a:pt x="120891" y="66865"/>
                </a:lnTo>
                <a:lnTo>
                  <a:pt x="130035" y="66865"/>
                </a:lnTo>
                <a:lnTo>
                  <a:pt x="131724" y="70599"/>
                </a:lnTo>
                <a:lnTo>
                  <a:pt x="131724" y="152361"/>
                </a:lnTo>
                <a:lnTo>
                  <a:pt x="130035" y="154216"/>
                </a:lnTo>
                <a:lnTo>
                  <a:pt x="115595" y="157924"/>
                </a:lnTo>
                <a:lnTo>
                  <a:pt x="115595" y="159778"/>
                </a:lnTo>
                <a:lnTo>
                  <a:pt x="171462" y="159778"/>
                </a:lnTo>
                <a:lnTo>
                  <a:pt x="171462" y="157924"/>
                </a:lnTo>
                <a:lnTo>
                  <a:pt x="161569" y="156070"/>
                </a:lnTo>
                <a:lnTo>
                  <a:pt x="155536" y="152819"/>
                </a:lnTo>
                <a:lnTo>
                  <a:pt x="152527" y="147485"/>
                </a:lnTo>
                <a:lnTo>
                  <a:pt x="151714" y="139357"/>
                </a:lnTo>
                <a:lnTo>
                  <a:pt x="151714" y="78016"/>
                </a:lnTo>
                <a:lnTo>
                  <a:pt x="160616" y="66865"/>
                </a:lnTo>
                <a:lnTo>
                  <a:pt x="169773" y="66865"/>
                </a:lnTo>
                <a:lnTo>
                  <a:pt x="176999" y="74307"/>
                </a:lnTo>
                <a:lnTo>
                  <a:pt x="180606" y="76161"/>
                </a:lnTo>
                <a:lnTo>
                  <a:pt x="187833" y="76161"/>
                </a:lnTo>
                <a:lnTo>
                  <a:pt x="191439" y="70599"/>
                </a:lnTo>
                <a:lnTo>
                  <a:pt x="191439" y="57594"/>
                </a:lnTo>
                <a:close/>
              </a:path>
              <a:path w="812800" h="212089">
                <a:moveTo>
                  <a:pt x="299808" y="105905"/>
                </a:moveTo>
                <a:lnTo>
                  <a:pt x="295973" y="84150"/>
                </a:lnTo>
                <a:lnTo>
                  <a:pt x="285356" y="67106"/>
                </a:lnTo>
                <a:lnTo>
                  <a:pt x="278142" y="62103"/>
                </a:lnTo>
                <a:lnTo>
                  <a:pt x="278142" y="113322"/>
                </a:lnTo>
                <a:lnTo>
                  <a:pt x="276428" y="131762"/>
                </a:lnTo>
                <a:lnTo>
                  <a:pt x="271310" y="145148"/>
                </a:lnTo>
                <a:lnTo>
                  <a:pt x="262801" y="153314"/>
                </a:lnTo>
                <a:lnTo>
                  <a:pt x="250926" y="156070"/>
                </a:lnTo>
                <a:lnTo>
                  <a:pt x="244284" y="155054"/>
                </a:lnTo>
                <a:lnTo>
                  <a:pt x="221119" y="120294"/>
                </a:lnTo>
                <a:lnTo>
                  <a:pt x="218414" y="96608"/>
                </a:lnTo>
                <a:lnTo>
                  <a:pt x="220370" y="80619"/>
                </a:lnTo>
                <a:lnTo>
                  <a:pt x="225882" y="68973"/>
                </a:lnTo>
                <a:lnTo>
                  <a:pt x="234467" y="61861"/>
                </a:lnTo>
                <a:lnTo>
                  <a:pt x="245630" y="59448"/>
                </a:lnTo>
                <a:lnTo>
                  <a:pt x="259041" y="63423"/>
                </a:lnTo>
                <a:lnTo>
                  <a:pt x="269290" y="74549"/>
                </a:lnTo>
                <a:lnTo>
                  <a:pt x="275831" y="91579"/>
                </a:lnTo>
                <a:lnTo>
                  <a:pt x="278142" y="113322"/>
                </a:lnTo>
                <a:lnTo>
                  <a:pt x="278142" y="62103"/>
                </a:lnTo>
                <a:lnTo>
                  <a:pt x="274320" y="59448"/>
                </a:lnTo>
                <a:lnTo>
                  <a:pt x="269328" y="55994"/>
                </a:lnTo>
                <a:lnTo>
                  <a:pt x="249237" y="52006"/>
                </a:lnTo>
                <a:lnTo>
                  <a:pt x="228333" y="56019"/>
                </a:lnTo>
                <a:lnTo>
                  <a:pt x="212394" y="67335"/>
                </a:lnTo>
                <a:lnTo>
                  <a:pt x="202234" y="84937"/>
                </a:lnTo>
                <a:lnTo>
                  <a:pt x="198666" y="107759"/>
                </a:lnTo>
                <a:lnTo>
                  <a:pt x="202514" y="129794"/>
                </a:lnTo>
                <a:lnTo>
                  <a:pt x="213118" y="147485"/>
                </a:lnTo>
                <a:lnTo>
                  <a:pt x="229146" y="159245"/>
                </a:lnTo>
                <a:lnTo>
                  <a:pt x="249237" y="163512"/>
                </a:lnTo>
                <a:lnTo>
                  <a:pt x="269328" y="158953"/>
                </a:lnTo>
                <a:lnTo>
                  <a:pt x="273050" y="156070"/>
                </a:lnTo>
                <a:lnTo>
                  <a:pt x="285356" y="146545"/>
                </a:lnTo>
                <a:lnTo>
                  <a:pt x="295973" y="128219"/>
                </a:lnTo>
                <a:lnTo>
                  <a:pt x="299808" y="105905"/>
                </a:lnTo>
                <a:close/>
              </a:path>
              <a:path w="812800" h="212089">
                <a:moveTo>
                  <a:pt x="413715" y="53860"/>
                </a:moveTo>
                <a:lnTo>
                  <a:pt x="381203" y="53860"/>
                </a:lnTo>
                <a:lnTo>
                  <a:pt x="381203" y="57594"/>
                </a:lnTo>
                <a:lnTo>
                  <a:pt x="388429" y="59448"/>
                </a:lnTo>
                <a:lnTo>
                  <a:pt x="392036" y="61302"/>
                </a:lnTo>
                <a:lnTo>
                  <a:pt x="392036" y="70599"/>
                </a:lnTo>
                <a:lnTo>
                  <a:pt x="390118" y="72453"/>
                </a:lnTo>
                <a:lnTo>
                  <a:pt x="368439" y="133769"/>
                </a:lnTo>
                <a:lnTo>
                  <a:pt x="344843" y="72453"/>
                </a:lnTo>
                <a:lnTo>
                  <a:pt x="343154" y="70599"/>
                </a:lnTo>
                <a:lnTo>
                  <a:pt x="343154" y="61302"/>
                </a:lnTo>
                <a:lnTo>
                  <a:pt x="344843" y="59448"/>
                </a:lnTo>
                <a:lnTo>
                  <a:pt x="352069" y="57594"/>
                </a:lnTo>
                <a:lnTo>
                  <a:pt x="352069" y="53860"/>
                </a:lnTo>
                <a:lnTo>
                  <a:pt x="307035" y="53860"/>
                </a:lnTo>
                <a:lnTo>
                  <a:pt x="307035" y="57594"/>
                </a:lnTo>
                <a:lnTo>
                  <a:pt x="312661" y="58559"/>
                </a:lnTo>
                <a:lnTo>
                  <a:pt x="317144" y="62471"/>
                </a:lnTo>
                <a:lnTo>
                  <a:pt x="321995" y="70916"/>
                </a:lnTo>
                <a:lnTo>
                  <a:pt x="328701" y="85458"/>
                </a:lnTo>
                <a:lnTo>
                  <a:pt x="355676" y="152361"/>
                </a:lnTo>
                <a:lnTo>
                  <a:pt x="357606" y="154216"/>
                </a:lnTo>
                <a:lnTo>
                  <a:pt x="357606" y="157924"/>
                </a:lnTo>
                <a:lnTo>
                  <a:pt x="359537" y="161632"/>
                </a:lnTo>
                <a:lnTo>
                  <a:pt x="361213" y="163512"/>
                </a:lnTo>
                <a:lnTo>
                  <a:pt x="363143" y="163512"/>
                </a:lnTo>
                <a:lnTo>
                  <a:pt x="364832" y="161632"/>
                </a:lnTo>
                <a:lnTo>
                  <a:pt x="368439" y="152361"/>
                </a:lnTo>
                <a:lnTo>
                  <a:pt x="375488" y="133769"/>
                </a:lnTo>
                <a:lnTo>
                  <a:pt x="397332" y="76161"/>
                </a:lnTo>
                <a:lnTo>
                  <a:pt x="404558" y="61302"/>
                </a:lnTo>
                <a:lnTo>
                  <a:pt x="406488" y="59448"/>
                </a:lnTo>
                <a:lnTo>
                  <a:pt x="413715" y="57594"/>
                </a:lnTo>
                <a:lnTo>
                  <a:pt x="413715" y="53860"/>
                </a:lnTo>
                <a:close/>
              </a:path>
              <a:path w="812800" h="212089">
                <a:moveTo>
                  <a:pt x="460667" y="5562"/>
                </a:moveTo>
                <a:lnTo>
                  <a:pt x="455129" y="0"/>
                </a:lnTo>
                <a:lnTo>
                  <a:pt x="442607" y="0"/>
                </a:lnTo>
                <a:lnTo>
                  <a:pt x="437070" y="5562"/>
                </a:lnTo>
                <a:lnTo>
                  <a:pt x="437070" y="18554"/>
                </a:lnTo>
                <a:lnTo>
                  <a:pt x="442607" y="24142"/>
                </a:lnTo>
                <a:lnTo>
                  <a:pt x="455129" y="24142"/>
                </a:lnTo>
                <a:lnTo>
                  <a:pt x="460667" y="18554"/>
                </a:lnTo>
                <a:lnTo>
                  <a:pt x="460667" y="5562"/>
                </a:lnTo>
                <a:close/>
              </a:path>
              <a:path w="812800" h="212089">
                <a:moveTo>
                  <a:pt x="476808" y="157924"/>
                </a:moveTo>
                <a:lnTo>
                  <a:pt x="468185" y="156298"/>
                </a:lnTo>
                <a:lnTo>
                  <a:pt x="463321" y="153276"/>
                </a:lnTo>
                <a:lnTo>
                  <a:pt x="461162" y="147472"/>
                </a:lnTo>
                <a:lnTo>
                  <a:pt x="460667" y="137477"/>
                </a:lnTo>
                <a:lnTo>
                  <a:pt x="460667" y="66865"/>
                </a:lnTo>
                <a:lnTo>
                  <a:pt x="460667" y="52006"/>
                </a:lnTo>
                <a:lnTo>
                  <a:pt x="458749" y="52006"/>
                </a:lnTo>
                <a:lnTo>
                  <a:pt x="422617" y="65011"/>
                </a:lnTo>
                <a:lnTo>
                  <a:pt x="422617" y="68745"/>
                </a:lnTo>
                <a:lnTo>
                  <a:pt x="428155" y="68745"/>
                </a:lnTo>
                <a:lnTo>
                  <a:pt x="431774" y="66865"/>
                </a:lnTo>
                <a:lnTo>
                  <a:pt x="439000" y="66865"/>
                </a:lnTo>
                <a:lnTo>
                  <a:pt x="440677" y="70599"/>
                </a:lnTo>
                <a:lnTo>
                  <a:pt x="440677" y="137477"/>
                </a:lnTo>
                <a:lnTo>
                  <a:pt x="440169" y="147472"/>
                </a:lnTo>
                <a:lnTo>
                  <a:pt x="437794" y="153276"/>
                </a:lnTo>
                <a:lnTo>
                  <a:pt x="432358" y="156298"/>
                </a:lnTo>
                <a:lnTo>
                  <a:pt x="422617" y="157924"/>
                </a:lnTo>
                <a:lnTo>
                  <a:pt x="422617" y="159778"/>
                </a:lnTo>
                <a:lnTo>
                  <a:pt x="476808" y="159778"/>
                </a:lnTo>
                <a:lnTo>
                  <a:pt x="476808" y="157924"/>
                </a:lnTo>
                <a:close/>
              </a:path>
              <a:path w="812800" h="212089">
                <a:moveTo>
                  <a:pt x="596011" y="146773"/>
                </a:moveTo>
                <a:lnTo>
                  <a:pt x="581558" y="146773"/>
                </a:lnTo>
                <a:lnTo>
                  <a:pt x="579869" y="144919"/>
                </a:lnTo>
                <a:lnTo>
                  <a:pt x="579869" y="63157"/>
                </a:lnTo>
                <a:lnTo>
                  <a:pt x="579869" y="0"/>
                </a:lnTo>
                <a:lnTo>
                  <a:pt x="571144" y="2489"/>
                </a:lnTo>
                <a:lnTo>
                  <a:pt x="563283" y="4635"/>
                </a:lnTo>
                <a:lnTo>
                  <a:pt x="545439" y="9283"/>
                </a:lnTo>
                <a:lnTo>
                  <a:pt x="545439" y="12992"/>
                </a:lnTo>
                <a:lnTo>
                  <a:pt x="558203" y="12992"/>
                </a:lnTo>
                <a:lnTo>
                  <a:pt x="561809" y="14846"/>
                </a:lnTo>
                <a:lnTo>
                  <a:pt x="561809" y="63157"/>
                </a:lnTo>
                <a:lnTo>
                  <a:pt x="561809" y="81749"/>
                </a:lnTo>
                <a:lnTo>
                  <a:pt x="561809" y="137477"/>
                </a:lnTo>
                <a:lnTo>
                  <a:pt x="559879" y="141211"/>
                </a:lnTo>
                <a:lnTo>
                  <a:pt x="556272" y="143065"/>
                </a:lnTo>
                <a:lnTo>
                  <a:pt x="552665" y="148628"/>
                </a:lnTo>
                <a:lnTo>
                  <a:pt x="547357" y="150482"/>
                </a:lnTo>
                <a:lnTo>
                  <a:pt x="540143" y="150482"/>
                </a:lnTo>
                <a:lnTo>
                  <a:pt x="527697" y="147116"/>
                </a:lnTo>
                <a:lnTo>
                  <a:pt x="517956" y="137477"/>
                </a:lnTo>
                <a:lnTo>
                  <a:pt x="511594" y="122262"/>
                </a:lnTo>
                <a:lnTo>
                  <a:pt x="509308" y="102171"/>
                </a:lnTo>
                <a:lnTo>
                  <a:pt x="511289" y="84531"/>
                </a:lnTo>
                <a:lnTo>
                  <a:pt x="516991" y="71056"/>
                </a:lnTo>
                <a:lnTo>
                  <a:pt x="526072" y="62471"/>
                </a:lnTo>
                <a:lnTo>
                  <a:pt x="538213" y="59448"/>
                </a:lnTo>
                <a:lnTo>
                  <a:pt x="546468" y="61366"/>
                </a:lnTo>
                <a:lnTo>
                  <a:pt x="554075" y="66421"/>
                </a:lnTo>
                <a:lnTo>
                  <a:pt x="559650" y="73558"/>
                </a:lnTo>
                <a:lnTo>
                  <a:pt x="561809" y="81749"/>
                </a:lnTo>
                <a:lnTo>
                  <a:pt x="561809" y="63157"/>
                </a:lnTo>
                <a:lnTo>
                  <a:pt x="557517" y="59448"/>
                </a:lnTo>
                <a:lnTo>
                  <a:pt x="555256" y="57492"/>
                </a:lnTo>
                <a:lnTo>
                  <a:pt x="549071" y="54102"/>
                </a:lnTo>
                <a:lnTo>
                  <a:pt x="542950" y="52451"/>
                </a:lnTo>
                <a:lnTo>
                  <a:pt x="536524" y="52006"/>
                </a:lnTo>
                <a:lnTo>
                  <a:pt x="518515" y="56591"/>
                </a:lnTo>
                <a:lnTo>
                  <a:pt x="503567" y="69189"/>
                </a:lnTo>
                <a:lnTo>
                  <a:pt x="493344" y="88061"/>
                </a:lnTo>
                <a:lnTo>
                  <a:pt x="489572" y="111467"/>
                </a:lnTo>
                <a:lnTo>
                  <a:pt x="492480" y="132930"/>
                </a:lnTo>
                <a:lnTo>
                  <a:pt x="500799" y="149339"/>
                </a:lnTo>
                <a:lnTo>
                  <a:pt x="513842" y="159816"/>
                </a:lnTo>
                <a:lnTo>
                  <a:pt x="530987" y="163512"/>
                </a:lnTo>
                <a:lnTo>
                  <a:pt x="539902" y="162458"/>
                </a:lnTo>
                <a:lnTo>
                  <a:pt x="547751" y="159321"/>
                </a:lnTo>
                <a:lnTo>
                  <a:pt x="554926" y="154089"/>
                </a:lnTo>
                <a:lnTo>
                  <a:pt x="558317" y="150482"/>
                </a:lnTo>
                <a:lnTo>
                  <a:pt x="561809" y="146773"/>
                </a:lnTo>
                <a:lnTo>
                  <a:pt x="561809" y="163512"/>
                </a:lnTo>
                <a:lnTo>
                  <a:pt x="596011" y="150482"/>
                </a:lnTo>
                <a:lnTo>
                  <a:pt x="596011" y="146773"/>
                </a:lnTo>
                <a:close/>
              </a:path>
              <a:path w="812800" h="212089">
                <a:moveTo>
                  <a:pt x="695464" y="124472"/>
                </a:moveTo>
                <a:lnTo>
                  <a:pt x="691845" y="122618"/>
                </a:lnTo>
                <a:lnTo>
                  <a:pt x="683666" y="133451"/>
                </a:lnTo>
                <a:lnTo>
                  <a:pt x="675144" y="140970"/>
                </a:lnTo>
                <a:lnTo>
                  <a:pt x="665937" y="145351"/>
                </a:lnTo>
                <a:lnTo>
                  <a:pt x="655726" y="146773"/>
                </a:lnTo>
                <a:lnTo>
                  <a:pt x="646836" y="145415"/>
                </a:lnTo>
                <a:lnTo>
                  <a:pt x="622490" y="112636"/>
                </a:lnTo>
                <a:lnTo>
                  <a:pt x="619607" y="94754"/>
                </a:lnTo>
                <a:lnTo>
                  <a:pt x="691845" y="94754"/>
                </a:lnTo>
                <a:lnTo>
                  <a:pt x="690524" y="87312"/>
                </a:lnTo>
                <a:lnTo>
                  <a:pt x="668248" y="55930"/>
                </a:lnTo>
                <a:lnTo>
                  <a:pt x="668248" y="87312"/>
                </a:lnTo>
                <a:lnTo>
                  <a:pt x="621296" y="87312"/>
                </a:lnTo>
                <a:lnTo>
                  <a:pt x="623760" y="75412"/>
                </a:lnTo>
                <a:lnTo>
                  <a:pt x="628396" y="67348"/>
                </a:lnTo>
                <a:lnTo>
                  <a:pt x="635381" y="62763"/>
                </a:lnTo>
                <a:lnTo>
                  <a:pt x="644893" y="61302"/>
                </a:lnTo>
                <a:lnTo>
                  <a:pt x="654126" y="62496"/>
                </a:lnTo>
                <a:lnTo>
                  <a:pt x="660628" y="66636"/>
                </a:lnTo>
                <a:lnTo>
                  <a:pt x="665111" y="74625"/>
                </a:lnTo>
                <a:lnTo>
                  <a:pt x="668248" y="87312"/>
                </a:lnTo>
                <a:lnTo>
                  <a:pt x="668248" y="55930"/>
                </a:lnTo>
                <a:lnTo>
                  <a:pt x="667918" y="55727"/>
                </a:lnTo>
                <a:lnTo>
                  <a:pt x="660184" y="52997"/>
                </a:lnTo>
                <a:lnTo>
                  <a:pt x="652119" y="52006"/>
                </a:lnTo>
                <a:lnTo>
                  <a:pt x="643204" y="52730"/>
                </a:lnTo>
                <a:lnTo>
                  <a:pt x="608190" y="83832"/>
                </a:lnTo>
                <a:lnTo>
                  <a:pt x="603224" y="109613"/>
                </a:lnTo>
                <a:lnTo>
                  <a:pt x="606209" y="132143"/>
                </a:lnTo>
                <a:lnTo>
                  <a:pt x="614794" y="149110"/>
                </a:lnTo>
                <a:lnTo>
                  <a:pt x="628421" y="159791"/>
                </a:lnTo>
                <a:lnTo>
                  <a:pt x="646569" y="163512"/>
                </a:lnTo>
                <a:lnTo>
                  <a:pt x="662076" y="160807"/>
                </a:lnTo>
                <a:lnTo>
                  <a:pt x="675716" y="153047"/>
                </a:lnTo>
                <a:lnTo>
                  <a:pt x="681482" y="146773"/>
                </a:lnTo>
                <a:lnTo>
                  <a:pt x="687006" y="140766"/>
                </a:lnTo>
                <a:lnTo>
                  <a:pt x="695464" y="124472"/>
                </a:lnTo>
                <a:close/>
              </a:path>
              <a:path w="812800" h="212089">
                <a:moveTo>
                  <a:pt x="812736" y="146773"/>
                </a:moveTo>
                <a:lnTo>
                  <a:pt x="800214" y="146773"/>
                </a:lnTo>
                <a:lnTo>
                  <a:pt x="798283" y="144919"/>
                </a:lnTo>
                <a:lnTo>
                  <a:pt x="798283" y="63157"/>
                </a:lnTo>
                <a:lnTo>
                  <a:pt x="798283" y="0"/>
                </a:lnTo>
                <a:lnTo>
                  <a:pt x="796594" y="0"/>
                </a:lnTo>
                <a:lnTo>
                  <a:pt x="788682" y="2489"/>
                </a:lnTo>
                <a:lnTo>
                  <a:pt x="780732" y="4635"/>
                </a:lnTo>
                <a:lnTo>
                  <a:pt x="762165" y="9283"/>
                </a:lnTo>
                <a:lnTo>
                  <a:pt x="762165" y="12992"/>
                </a:lnTo>
                <a:lnTo>
                  <a:pt x="776617" y="12992"/>
                </a:lnTo>
                <a:lnTo>
                  <a:pt x="778535" y="14846"/>
                </a:lnTo>
                <a:lnTo>
                  <a:pt x="778535" y="63157"/>
                </a:lnTo>
                <a:lnTo>
                  <a:pt x="778535" y="81749"/>
                </a:lnTo>
                <a:lnTo>
                  <a:pt x="778535" y="137477"/>
                </a:lnTo>
                <a:lnTo>
                  <a:pt x="776617" y="141211"/>
                </a:lnTo>
                <a:lnTo>
                  <a:pt x="774928" y="143065"/>
                </a:lnTo>
                <a:lnTo>
                  <a:pt x="769391" y="148628"/>
                </a:lnTo>
                <a:lnTo>
                  <a:pt x="764095" y="150482"/>
                </a:lnTo>
                <a:lnTo>
                  <a:pt x="758545" y="150482"/>
                </a:lnTo>
                <a:lnTo>
                  <a:pt x="745147" y="147116"/>
                </a:lnTo>
                <a:lnTo>
                  <a:pt x="734885" y="137477"/>
                </a:lnTo>
                <a:lnTo>
                  <a:pt x="728345" y="122262"/>
                </a:lnTo>
                <a:lnTo>
                  <a:pt x="726046" y="102171"/>
                </a:lnTo>
                <a:lnTo>
                  <a:pt x="728014" y="84531"/>
                </a:lnTo>
                <a:lnTo>
                  <a:pt x="733717" y="71056"/>
                </a:lnTo>
                <a:lnTo>
                  <a:pt x="742810" y="62471"/>
                </a:lnTo>
                <a:lnTo>
                  <a:pt x="754938" y="59448"/>
                </a:lnTo>
                <a:lnTo>
                  <a:pt x="764006" y="61366"/>
                </a:lnTo>
                <a:lnTo>
                  <a:pt x="771525" y="66421"/>
                </a:lnTo>
                <a:lnTo>
                  <a:pt x="776643" y="73558"/>
                </a:lnTo>
                <a:lnTo>
                  <a:pt x="778535" y="81749"/>
                </a:lnTo>
                <a:lnTo>
                  <a:pt x="778535" y="63157"/>
                </a:lnTo>
                <a:lnTo>
                  <a:pt x="774433" y="59448"/>
                </a:lnTo>
                <a:lnTo>
                  <a:pt x="772274" y="57492"/>
                </a:lnTo>
                <a:lnTo>
                  <a:pt x="766737" y="54102"/>
                </a:lnTo>
                <a:lnTo>
                  <a:pt x="761199" y="52451"/>
                </a:lnTo>
                <a:lnTo>
                  <a:pt x="754938" y="52006"/>
                </a:lnTo>
                <a:lnTo>
                  <a:pt x="735965" y="56591"/>
                </a:lnTo>
                <a:lnTo>
                  <a:pt x="720509" y="69189"/>
                </a:lnTo>
                <a:lnTo>
                  <a:pt x="710107" y="88061"/>
                </a:lnTo>
                <a:lnTo>
                  <a:pt x="706297" y="111467"/>
                </a:lnTo>
                <a:lnTo>
                  <a:pt x="709510" y="132930"/>
                </a:lnTo>
                <a:lnTo>
                  <a:pt x="718489" y="149339"/>
                </a:lnTo>
                <a:lnTo>
                  <a:pt x="732205" y="159816"/>
                </a:lnTo>
                <a:lnTo>
                  <a:pt x="749642" y="163512"/>
                </a:lnTo>
                <a:lnTo>
                  <a:pt x="758418" y="162458"/>
                </a:lnTo>
                <a:lnTo>
                  <a:pt x="766076" y="159321"/>
                </a:lnTo>
                <a:lnTo>
                  <a:pt x="772731" y="154089"/>
                </a:lnTo>
                <a:lnTo>
                  <a:pt x="775601" y="150482"/>
                </a:lnTo>
                <a:lnTo>
                  <a:pt x="778535" y="146773"/>
                </a:lnTo>
                <a:lnTo>
                  <a:pt x="778535" y="163512"/>
                </a:lnTo>
                <a:lnTo>
                  <a:pt x="812736" y="150482"/>
                </a:lnTo>
                <a:lnTo>
                  <a:pt x="812736" y="14677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6" name="object 46"/>
          <p:cNvGrpSpPr/>
          <p:nvPr/>
        </p:nvGrpSpPr>
        <p:grpSpPr>
          <a:xfrm>
            <a:off x="5026490" y="2508910"/>
            <a:ext cx="1185545" cy="509905"/>
            <a:chOff x="5026490" y="2508910"/>
            <a:chExt cx="1185545" cy="509905"/>
          </a:xfrm>
        </p:grpSpPr>
        <p:pic>
          <p:nvPicPr>
            <p:cNvPr id="47" name="object 47"/>
            <p:cNvPicPr/>
            <p:nvPr/>
          </p:nvPicPr>
          <p:blipFill>
            <a:blip r:embed="rId27" cstate="print"/>
            <a:stretch>
              <a:fillRect/>
            </a:stretch>
          </p:blipFill>
          <p:spPr>
            <a:xfrm>
              <a:off x="5026490" y="2508910"/>
              <a:ext cx="964682" cy="449654"/>
            </a:xfrm>
            <a:prstGeom prst="rect">
              <a:avLst/>
            </a:prstGeom>
          </p:spPr>
        </p:pic>
        <p:pic>
          <p:nvPicPr>
            <p:cNvPr id="48" name="object 48"/>
            <p:cNvPicPr/>
            <p:nvPr/>
          </p:nvPicPr>
          <p:blipFill>
            <a:blip r:embed="rId28" cstate="print"/>
            <a:stretch>
              <a:fillRect/>
            </a:stretch>
          </p:blipFill>
          <p:spPr>
            <a:xfrm>
              <a:off x="6012845" y="2781743"/>
              <a:ext cx="142459" cy="236752"/>
            </a:xfrm>
            <a:prstGeom prst="rect">
              <a:avLst/>
            </a:prstGeom>
          </p:spPr>
        </p:pic>
        <p:sp>
          <p:nvSpPr>
            <p:cNvPr id="49" name="object 49"/>
            <p:cNvSpPr/>
            <p:nvPr/>
          </p:nvSpPr>
          <p:spPr>
            <a:xfrm>
              <a:off x="6184302" y="2934410"/>
              <a:ext cx="27305" cy="71120"/>
            </a:xfrm>
            <a:custGeom>
              <a:avLst/>
              <a:gdLst/>
              <a:ahLst/>
              <a:cxnLst/>
              <a:rect l="l" t="t" r="r" b="b"/>
              <a:pathLst>
                <a:path w="27304" h="71119">
                  <a:moveTo>
                    <a:pt x="26838" y="20420"/>
                  </a:moveTo>
                  <a:lnTo>
                    <a:pt x="21672" y="20420"/>
                  </a:lnTo>
                  <a:lnTo>
                    <a:pt x="21672" y="24153"/>
                  </a:lnTo>
                  <a:lnTo>
                    <a:pt x="20431" y="37064"/>
                  </a:lnTo>
                  <a:lnTo>
                    <a:pt x="17157" y="48063"/>
                  </a:lnTo>
                  <a:lnTo>
                    <a:pt x="12529" y="57324"/>
                  </a:lnTo>
                  <a:lnTo>
                    <a:pt x="7224" y="65020"/>
                  </a:lnTo>
                  <a:lnTo>
                    <a:pt x="3612" y="66874"/>
                  </a:lnTo>
                  <a:lnTo>
                    <a:pt x="3612" y="68728"/>
                  </a:lnTo>
                  <a:lnTo>
                    <a:pt x="27211" y="24153"/>
                  </a:lnTo>
                  <a:lnTo>
                    <a:pt x="26838" y="20420"/>
                  </a:lnTo>
                  <a:close/>
                </a:path>
                <a:path w="27304" h="71119">
                  <a:moveTo>
                    <a:pt x="12762" y="0"/>
                  </a:moveTo>
                  <a:lnTo>
                    <a:pt x="5538" y="0"/>
                  </a:lnTo>
                  <a:lnTo>
                    <a:pt x="0" y="5562"/>
                  </a:lnTo>
                  <a:lnTo>
                    <a:pt x="0" y="18566"/>
                  </a:lnTo>
                  <a:lnTo>
                    <a:pt x="5538" y="24153"/>
                  </a:lnTo>
                  <a:lnTo>
                    <a:pt x="18060" y="24153"/>
                  </a:lnTo>
                  <a:lnTo>
                    <a:pt x="19987" y="22275"/>
                  </a:lnTo>
                  <a:lnTo>
                    <a:pt x="21672" y="22275"/>
                  </a:lnTo>
                  <a:lnTo>
                    <a:pt x="21672" y="20420"/>
                  </a:lnTo>
                  <a:lnTo>
                    <a:pt x="26838" y="20420"/>
                  </a:lnTo>
                  <a:lnTo>
                    <a:pt x="26206" y="14101"/>
                  </a:lnTo>
                  <a:lnTo>
                    <a:pt x="23328" y="6495"/>
                  </a:lnTo>
                  <a:lnTo>
                    <a:pt x="18779" y="1681"/>
                  </a:lnTo>
                  <a:lnTo>
                    <a:pt x="1276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0" name="object 50"/>
          <p:cNvPicPr/>
          <p:nvPr/>
        </p:nvPicPr>
        <p:blipFill>
          <a:blip r:embed="rId29" cstate="print"/>
          <a:stretch>
            <a:fillRect/>
          </a:stretch>
        </p:blipFill>
        <p:spPr>
          <a:xfrm>
            <a:off x="6997274" y="2508910"/>
            <a:ext cx="343153" cy="163515"/>
          </a:xfrm>
          <a:prstGeom prst="rect">
            <a:avLst/>
          </a:prstGeom>
        </p:spPr>
      </p:pic>
      <p:pic>
        <p:nvPicPr>
          <p:cNvPr id="51" name="object 51"/>
          <p:cNvPicPr/>
          <p:nvPr/>
        </p:nvPicPr>
        <p:blipFill>
          <a:blip r:embed="rId30" cstate="print"/>
          <a:stretch>
            <a:fillRect/>
          </a:stretch>
        </p:blipFill>
        <p:spPr>
          <a:xfrm>
            <a:off x="1722247" y="2798758"/>
            <a:ext cx="272791" cy="163515"/>
          </a:xfrm>
          <a:prstGeom prst="rect">
            <a:avLst/>
          </a:prstGeom>
        </p:spPr>
      </p:pic>
      <p:sp>
        <p:nvSpPr>
          <p:cNvPr id="52" name="object 52"/>
          <p:cNvSpPr/>
          <p:nvPr/>
        </p:nvSpPr>
        <p:spPr>
          <a:xfrm>
            <a:off x="2159406" y="2798762"/>
            <a:ext cx="632460" cy="212090"/>
          </a:xfrm>
          <a:custGeom>
            <a:avLst/>
            <a:gdLst/>
            <a:ahLst/>
            <a:cxnLst/>
            <a:rect l="l" t="t" r="r" b="b"/>
            <a:pathLst>
              <a:path w="632460" h="212089">
                <a:moveTo>
                  <a:pt x="66852" y="131927"/>
                </a:moveTo>
                <a:lnTo>
                  <a:pt x="23507" y="89204"/>
                </a:lnTo>
                <a:lnTo>
                  <a:pt x="16281" y="85471"/>
                </a:lnTo>
                <a:lnTo>
                  <a:pt x="12674" y="79908"/>
                </a:lnTo>
                <a:lnTo>
                  <a:pt x="12674" y="65049"/>
                </a:lnTo>
                <a:lnTo>
                  <a:pt x="19888" y="57607"/>
                </a:lnTo>
                <a:lnTo>
                  <a:pt x="30734" y="57607"/>
                </a:lnTo>
                <a:lnTo>
                  <a:pt x="39255" y="59118"/>
                </a:lnTo>
                <a:lnTo>
                  <a:pt x="46075" y="64109"/>
                </a:lnTo>
                <a:lnTo>
                  <a:pt x="51549" y="73291"/>
                </a:lnTo>
                <a:lnTo>
                  <a:pt x="56019" y="87350"/>
                </a:lnTo>
                <a:lnTo>
                  <a:pt x="59626" y="87350"/>
                </a:lnTo>
                <a:lnTo>
                  <a:pt x="59626" y="53898"/>
                </a:lnTo>
                <a:lnTo>
                  <a:pt x="56019" y="53898"/>
                </a:lnTo>
                <a:lnTo>
                  <a:pt x="56019" y="55753"/>
                </a:lnTo>
                <a:lnTo>
                  <a:pt x="54203" y="55753"/>
                </a:lnTo>
                <a:lnTo>
                  <a:pt x="54203" y="57607"/>
                </a:lnTo>
                <a:lnTo>
                  <a:pt x="50596" y="57607"/>
                </a:lnTo>
                <a:lnTo>
                  <a:pt x="48793" y="55753"/>
                </a:lnTo>
                <a:lnTo>
                  <a:pt x="46990" y="55753"/>
                </a:lnTo>
                <a:lnTo>
                  <a:pt x="36144" y="52044"/>
                </a:lnTo>
                <a:lnTo>
                  <a:pt x="30734" y="52044"/>
                </a:lnTo>
                <a:lnTo>
                  <a:pt x="18313" y="54330"/>
                </a:lnTo>
                <a:lnTo>
                  <a:pt x="8597" y="60629"/>
                </a:lnTo>
                <a:lnTo>
                  <a:pt x="2260" y="70065"/>
                </a:lnTo>
                <a:lnTo>
                  <a:pt x="0" y="81762"/>
                </a:lnTo>
                <a:lnTo>
                  <a:pt x="1422" y="90906"/>
                </a:lnTo>
                <a:lnTo>
                  <a:pt x="5880" y="99174"/>
                </a:lnTo>
                <a:lnTo>
                  <a:pt x="13741" y="107111"/>
                </a:lnTo>
                <a:lnTo>
                  <a:pt x="25311" y="115214"/>
                </a:lnTo>
                <a:lnTo>
                  <a:pt x="39763" y="122656"/>
                </a:lnTo>
                <a:lnTo>
                  <a:pt x="46990" y="128219"/>
                </a:lnTo>
                <a:lnTo>
                  <a:pt x="50596" y="133781"/>
                </a:lnTo>
                <a:lnTo>
                  <a:pt x="50596" y="150507"/>
                </a:lnTo>
                <a:lnTo>
                  <a:pt x="43370" y="157924"/>
                </a:lnTo>
                <a:lnTo>
                  <a:pt x="25311" y="157924"/>
                </a:lnTo>
                <a:lnTo>
                  <a:pt x="3619" y="124510"/>
                </a:lnTo>
                <a:lnTo>
                  <a:pt x="0" y="124510"/>
                </a:lnTo>
                <a:lnTo>
                  <a:pt x="0" y="161658"/>
                </a:lnTo>
                <a:lnTo>
                  <a:pt x="1803" y="161658"/>
                </a:lnTo>
                <a:lnTo>
                  <a:pt x="5448" y="157924"/>
                </a:lnTo>
                <a:lnTo>
                  <a:pt x="9055" y="157924"/>
                </a:lnTo>
                <a:lnTo>
                  <a:pt x="12674" y="159804"/>
                </a:lnTo>
                <a:lnTo>
                  <a:pt x="18084" y="159804"/>
                </a:lnTo>
                <a:lnTo>
                  <a:pt x="25311" y="161658"/>
                </a:lnTo>
                <a:lnTo>
                  <a:pt x="30734" y="163512"/>
                </a:lnTo>
                <a:lnTo>
                  <a:pt x="34340" y="163512"/>
                </a:lnTo>
                <a:lnTo>
                  <a:pt x="47040" y="160934"/>
                </a:lnTo>
                <a:lnTo>
                  <a:pt x="57365" y="154000"/>
                </a:lnTo>
                <a:lnTo>
                  <a:pt x="64312" y="143916"/>
                </a:lnTo>
                <a:lnTo>
                  <a:pt x="66852" y="131927"/>
                </a:lnTo>
                <a:close/>
              </a:path>
              <a:path w="632460" h="212089">
                <a:moveTo>
                  <a:pt x="171627" y="126365"/>
                </a:moveTo>
                <a:lnTo>
                  <a:pt x="168021" y="124510"/>
                </a:lnTo>
                <a:lnTo>
                  <a:pt x="160401" y="135039"/>
                </a:lnTo>
                <a:lnTo>
                  <a:pt x="153111" y="141922"/>
                </a:lnTo>
                <a:lnTo>
                  <a:pt x="145161" y="145669"/>
                </a:lnTo>
                <a:lnTo>
                  <a:pt x="135509" y="146799"/>
                </a:lnTo>
                <a:lnTo>
                  <a:pt x="121767" y="143205"/>
                </a:lnTo>
                <a:lnTo>
                  <a:pt x="110896" y="133324"/>
                </a:lnTo>
                <a:lnTo>
                  <a:pt x="103759" y="118579"/>
                </a:lnTo>
                <a:lnTo>
                  <a:pt x="101193" y="100355"/>
                </a:lnTo>
                <a:lnTo>
                  <a:pt x="103441" y="83769"/>
                </a:lnTo>
                <a:lnTo>
                  <a:pt x="109766" y="70853"/>
                </a:lnTo>
                <a:lnTo>
                  <a:pt x="119481" y="62458"/>
                </a:lnTo>
                <a:lnTo>
                  <a:pt x="131889" y="59461"/>
                </a:lnTo>
                <a:lnTo>
                  <a:pt x="139115" y="59461"/>
                </a:lnTo>
                <a:lnTo>
                  <a:pt x="142735" y="61315"/>
                </a:lnTo>
                <a:lnTo>
                  <a:pt x="144538" y="70612"/>
                </a:lnTo>
                <a:lnTo>
                  <a:pt x="148145" y="81762"/>
                </a:lnTo>
                <a:lnTo>
                  <a:pt x="151765" y="85471"/>
                </a:lnTo>
                <a:lnTo>
                  <a:pt x="162598" y="85471"/>
                </a:lnTo>
                <a:lnTo>
                  <a:pt x="168021" y="81762"/>
                </a:lnTo>
                <a:lnTo>
                  <a:pt x="168021" y="76200"/>
                </a:lnTo>
                <a:lnTo>
                  <a:pt x="165188" y="66941"/>
                </a:lnTo>
                <a:lnTo>
                  <a:pt x="157632" y="59245"/>
                </a:lnTo>
                <a:lnTo>
                  <a:pt x="146685" y="53987"/>
                </a:lnTo>
                <a:lnTo>
                  <a:pt x="133705" y="52044"/>
                </a:lnTo>
                <a:lnTo>
                  <a:pt x="124561" y="53022"/>
                </a:lnTo>
                <a:lnTo>
                  <a:pt x="87401" y="84556"/>
                </a:lnTo>
                <a:lnTo>
                  <a:pt x="83108" y="109626"/>
                </a:lnTo>
                <a:lnTo>
                  <a:pt x="86321" y="131368"/>
                </a:lnTo>
                <a:lnTo>
                  <a:pt x="95313" y="148412"/>
                </a:lnTo>
                <a:lnTo>
                  <a:pt x="109029" y="159537"/>
                </a:lnTo>
                <a:lnTo>
                  <a:pt x="126479" y="163512"/>
                </a:lnTo>
                <a:lnTo>
                  <a:pt x="134264" y="162826"/>
                </a:lnTo>
                <a:lnTo>
                  <a:pt x="166776" y="135128"/>
                </a:lnTo>
                <a:lnTo>
                  <a:pt x="171627" y="126365"/>
                </a:lnTo>
                <a:close/>
              </a:path>
              <a:path w="632460" h="212089">
                <a:moveTo>
                  <a:pt x="280009" y="144919"/>
                </a:moveTo>
                <a:lnTo>
                  <a:pt x="274599" y="150507"/>
                </a:lnTo>
                <a:lnTo>
                  <a:pt x="265569" y="150507"/>
                </a:lnTo>
                <a:lnTo>
                  <a:pt x="263766" y="146799"/>
                </a:lnTo>
                <a:lnTo>
                  <a:pt x="263766" y="144919"/>
                </a:lnTo>
                <a:lnTo>
                  <a:pt x="263766" y="96621"/>
                </a:lnTo>
                <a:lnTo>
                  <a:pt x="263766" y="78054"/>
                </a:lnTo>
                <a:lnTo>
                  <a:pt x="261950" y="70612"/>
                </a:lnTo>
                <a:lnTo>
                  <a:pt x="260146" y="65049"/>
                </a:lnTo>
                <a:lnTo>
                  <a:pt x="255130" y="59093"/>
                </a:lnTo>
                <a:lnTo>
                  <a:pt x="252653" y="57607"/>
                </a:lnTo>
                <a:lnTo>
                  <a:pt x="248412" y="55054"/>
                </a:lnTo>
                <a:lnTo>
                  <a:pt x="240334" y="52768"/>
                </a:lnTo>
                <a:lnTo>
                  <a:pt x="231254" y="52044"/>
                </a:lnTo>
                <a:lnTo>
                  <a:pt x="215900" y="54013"/>
                </a:lnTo>
                <a:lnTo>
                  <a:pt x="203250" y="59474"/>
                </a:lnTo>
                <a:lnTo>
                  <a:pt x="194652" y="67716"/>
                </a:lnTo>
                <a:lnTo>
                  <a:pt x="191490" y="78054"/>
                </a:lnTo>
                <a:lnTo>
                  <a:pt x="191490" y="83616"/>
                </a:lnTo>
                <a:lnTo>
                  <a:pt x="196938" y="89204"/>
                </a:lnTo>
                <a:lnTo>
                  <a:pt x="207772" y="89204"/>
                </a:lnTo>
                <a:lnTo>
                  <a:pt x="213194" y="83616"/>
                </a:lnTo>
                <a:lnTo>
                  <a:pt x="213194" y="78054"/>
                </a:lnTo>
                <a:lnTo>
                  <a:pt x="211378" y="76200"/>
                </a:lnTo>
                <a:lnTo>
                  <a:pt x="211378" y="63195"/>
                </a:lnTo>
                <a:lnTo>
                  <a:pt x="218605" y="57607"/>
                </a:lnTo>
                <a:lnTo>
                  <a:pt x="227634" y="57607"/>
                </a:lnTo>
                <a:lnTo>
                  <a:pt x="235038" y="58966"/>
                </a:lnTo>
                <a:lnTo>
                  <a:pt x="240728" y="62953"/>
                </a:lnTo>
                <a:lnTo>
                  <a:pt x="244398" y="69367"/>
                </a:lnTo>
                <a:lnTo>
                  <a:pt x="245694" y="78054"/>
                </a:lnTo>
                <a:lnTo>
                  <a:pt x="245694" y="91059"/>
                </a:lnTo>
                <a:lnTo>
                  <a:pt x="245694" y="96621"/>
                </a:lnTo>
                <a:lnTo>
                  <a:pt x="245694" y="139357"/>
                </a:lnTo>
                <a:lnTo>
                  <a:pt x="243890" y="141211"/>
                </a:lnTo>
                <a:lnTo>
                  <a:pt x="238480" y="143065"/>
                </a:lnTo>
                <a:lnTo>
                  <a:pt x="233057" y="146799"/>
                </a:lnTo>
                <a:lnTo>
                  <a:pt x="227634" y="148653"/>
                </a:lnTo>
                <a:lnTo>
                  <a:pt x="214998" y="148653"/>
                </a:lnTo>
                <a:lnTo>
                  <a:pt x="207772" y="141211"/>
                </a:lnTo>
                <a:lnTo>
                  <a:pt x="207772" y="130073"/>
                </a:lnTo>
                <a:lnTo>
                  <a:pt x="209638" y="120916"/>
                </a:lnTo>
                <a:lnTo>
                  <a:pt x="215900" y="112649"/>
                </a:lnTo>
                <a:lnTo>
                  <a:pt x="227584" y="104724"/>
                </a:lnTo>
                <a:lnTo>
                  <a:pt x="245694" y="96621"/>
                </a:lnTo>
                <a:lnTo>
                  <a:pt x="245694" y="91059"/>
                </a:lnTo>
                <a:lnTo>
                  <a:pt x="203288" y="111163"/>
                </a:lnTo>
                <a:lnTo>
                  <a:pt x="187883" y="130073"/>
                </a:lnTo>
                <a:lnTo>
                  <a:pt x="187883" y="137502"/>
                </a:lnTo>
                <a:lnTo>
                  <a:pt x="189776" y="147840"/>
                </a:lnTo>
                <a:lnTo>
                  <a:pt x="194894" y="156083"/>
                </a:lnTo>
                <a:lnTo>
                  <a:pt x="202374" y="161544"/>
                </a:lnTo>
                <a:lnTo>
                  <a:pt x="211378" y="163512"/>
                </a:lnTo>
                <a:lnTo>
                  <a:pt x="219290" y="162445"/>
                </a:lnTo>
                <a:lnTo>
                  <a:pt x="227190" y="159092"/>
                </a:lnTo>
                <a:lnTo>
                  <a:pt x="235762" y="153314"/>
                </a:lnTo>
                <a:lnTo>
                  <a:pt x="241274" y="148653"/>
                </a:lnTo>
                <a:lnTo>
                  <a:pt x="245694" y="144919"/>
                </a:lnTo>
                <a:lnTo>
                  <a:pt x="247510" y="157924"/>
                </a:lnTo>
                <a:lnTo>
                  <a:pt x="251117" y="163512"/>
                </a:lnTo>
                <a:lnTo>
                  <a:pt x="267373" y="163512"/>
                </a:lnTo>
                <a:lnTo>
                  <a:pt x="272796" y="159804"/>
                </a:lnTo>
                <a:lnTo>
                  <a:pt x="280009" y="150507"/>
                </a:lnTo>
                <a:lnTo>
                  <a:pt x="280009" y="144919"/>
                </a:lnTo>
                <a:close/>
              </a:path>
              <a:path w="632460" h="212089">
                <a:moveTo>
                  <a:pt x="341439" y="157924"/>
                </a:moveTo>
                <a:lnTo>
                  <a:pt x="326999" y="156070"/>
                </a:lnTo>
                <a:lnTo>
                  <a:pt x="323380" y="154216"/>
                </a:lnTo>
                <a:lnTo>
                  <a:pt x="323380" y="0"/>
                </a:lnTo>
                <a:lnTo>
                  <a:pt x="314413" y="2501"/>
                </a:lnTo>
                <a:lnTo>
                  <a:pt x="305777" y="4648"/>
                </a:lnTo>
                <a:lnTo>
                  <a:pt x="285432" y="9296"/>
                </a:lnTo>
                <a:lnTo>
                  <a:pt x="285432" y="13004"/>
                </a:lnTo>
                <a:lnTo>
                  <a:pt x="301713" y="13004"/>
                </a:lnTo>
                <a:lnTo>
                  <a:pt x="303517" y="16738"/>
                </a:lnTo>
                <a:lnTo>
                  <a:pt x="303517" y="152361"/>
                </a:lnTo>
                <a:lnTo>
                  <a:pt x="301713" y="156070"/>
                </a:lnTo>
                <a:lnTo>
                  <a:pt x="287235" y="157924"/>
                </a:lnTo>
                <a:lnTo>
                  <a:pt x="287235" y="159804"/>
                </a:lnTo>
                <a:lnTo>
                  <a:pt x="341439" y="159804"/>
                </a:lnTo>
                <a:lnTo>
                  <a:pt x="341439" y="157924"/>
                </a:lnTo>
                <a:close/>
              </a:path>
              <a:path w="632460" h="212089">
                <a:moveTo>
                  <a:pt x="386600" y="5588"/>
                </a:moveTo>
                <a:lnTo>
                  <a:pt x="381177" y="0"/>
                </a:lnTo>
                <a:lnTo>
                  <a:pt x="368541" y="0"/>
                </a:lnTo>
                <a:lnTo>
                  <a:pt x="363118" y="5588"/>
                </a:lnTo>
                <a:lnTo>
                  <a:pt x="363118" y="18592"/>
                </a:lnTo>
                <a:lnTo>
                  <a:pt x="368541" y="24155"/>
                </a:lnTo>
                <a:lnTo>
                  <a:pt x="381177" y="24155"/>
                </a:lnTo>
                <a:lnTo>
                  <a:pt x="386600" y="18592"/>
                </a:lnTo>
                <a:lnTo>
                  <a:pt x="386600" y="5588"/>
                </a:lnTo>
                <a:close/>
              </a:path>
              <a:path w="632460" h="212089">
                <a:moveTo>
                  <a:pt x="404685" y="157924"/>
                </a:moveTo>
                <a:lnTo>
                  <a:pt x="394982" y="156311"/>
                </a:lnTo>
                <a:lnTo>
                  <a:pt x="389534" y="153289"/>
                </a:lnTo>
                <a:lnTo>
                  <a:pt x="387134" y="147485"/>
                </a:lnTo>
                <a:lnTo>
                  <a:pt x="386600" y="137502"/>
                </a:lnTo>
                <a:lnTo>
                  <a:pt x="386600" y="66903"/>
                </a:lnTo>
                <a:lnTo>
                  <a:pt x="386600" y="52044"/>
                </a:lnTo>
                <a:lnTo>
                  <a:pt x="350481" y="65049"/>
                </a:lnTo>
                <a:lnTo>
                  <a:pt x="350481" y="68757"/>
                </a:lnTo>
                <a:lnTo>
                  <a:pt x="355892" y="68757"/>
                </a:lnTo>
                <a:lnTo>
                  <a:pt x="357695" y="66903"/>
                </a:lnTo>
                <a:lnTo>
                  <a:pt x="364921" y="66903"/>
                </a:lnTo>
                <a:lnTo>
                  <a:pt x="368541" y="70612"/>
                </a:lnTo>
                <a:lnTo>
                  <a:pt x="368541" y="137502"/>
                </a:lnTo>
                <a:lnTo>
                  <a:pt x="367715" y="147485"/>
                </a:lnTo>
                <a:lnTo>
                  <a:pt x="364693" y="153289"/>
                </a:lnTo>
                <a:lnTo>
                  <a:pt x="358635" y="156311"/>
                </a:lnTo>
                <a:lnTo>
                  <a:pt x="348665" y="157924"/>
                </a:lnTo>
                <a:lnTo>
                  <a:pt x="348665" y="159804"/>
                </a:lnTo>
                <a:lnTo>
                  <a:pt x="404685" y="159804"/>
                </a:lnTo>
                <a:lnTo>
                  <a:pt x="404685" y="157924"/>
                </a:lnTo>
                <a:close/>
              </a:path>
              <a:path w="632460" h="212089">
                <a:moveTo>
                  <a:pt x="520293" y="157924"/>
                </a:moveTo>
                <a:lnTo>
                  <a:pt x="509460" y="156070"/>
                </a:lnTo>
                <a:lnTo>
                  <a:pt x="507657" y="152361"/>
                </a:lnTo>
                <a:lnTo>
                  <a:pt x="507657" y="87350"/>
                </a:lnTo>
                <a:lnTo>
                  <a:pt x="505701" y="72428"/>
                </a:lnTo>
                <a:lnTo>
                  <a:pt x="500202" y="61328"/>
                </a:lnTo>
                <a:lnTo>
                  <a:pt x="491642" y="54419"/>
                </a:lnTo>
                <a:lnTo>
                  <a:pt x="480542" y="52044"/>
                </a:lnTo>
                <a:lnTo>
                  <a:pt x="472884" y="52857"/>
                </a:lnTo>
                <a:lnTo>
                  <a:pt x="465416" y="55753"/>
                </a:lnTo>
                <a:lnTo>
                  <a:pt x="456920" y="61442"/>
                </a:lnTo>
                <a:lnTo>
                  <a:pt x="446227" y="70612"/>
                </a:lnTo>
                <a:lnTo>
                  <a:pt x="446227" y="52044"/>
                </a:lnTo>
                <a:lnTo>
                  <a:pt x="444411" y="52044"/>
                </a:lnTo>
                <a:lnTo>
                  <a:pt x="422325" y="60401"/>
                </a:lnTo>
                <a:lnTo>
                  <a:pt x="413715" y="63195"/>
                </a:lnTo>
                <a:lnTo>
                  <a:pt x="413715" y="66903"/>
                </a:lnTo>
                <a:lnTo>
                  <a:pt x="415518" y="66903"/>
                </a:lnTo>
                <a:lnTo>
                  <a:pt x="417322" y="65049"/>
                </a:lnTo>
                <a:lnTo>
                  <a:pt x="426351" y="65049"/>
                </a:lnTo>
                <a:lnTo>
                  <a:pt x="428155" y="68757"/>
                </a:lnTo>
                <a:lnTo>
                  <a:pt x="428155" y="152361"/>
                </a:lnTo>
                <a:lnTo>
                  <a:pt x="426351" y="156070"/>
                </a:lnTo>
                <a:lnTo>
                  <a:pt x="413715" y="157924"/>
                </a:lnTo>
                <a:lnTo>
                  <a:pt x="413715" y="159804"/>
                </a:lnTo>
                <a:lnTo>
                  <a:pt x="462470" y="159804"/>
                </a:lnTo>
                <a:lnTo>
                  <a:pt x="462470" y="157924"/>
                </a:lnTo>
                <a:lnTo>
                  <a:pt x="451637" y="156070"/>
                </a:lnTo>
                <a:lnTo>
                  <a:pt x="448030" y="154216"/>
                </a:lnTo>
                <a:lnTo>
                  <a:pt x="448030" y="78054"/>
                </a:lnTo>
                <a:lnTo>
                  <a:pt x="455256" y="72097"/>
                </a:lnTo>
                <a:lnTo>
                  <a:pt x="461124" y="68059"/>
                </a:lnTo>
                <a:lnTo>
                  <a:pt x="466318" y="65773"/>
                </a:lnTo>
                <a:lnTo>
                  <a:pt x="471512" y="65049"/>
                </a:lnTo>
                <a:lnTo>
                  <a:pt x="478624" y="66433"/>
                </a:lnTo>
                <a:lnTo>
                  <a:pt x="483704" y="70612"/>
                </a:lnTo>
                <a:lnTo>
                  <a:pt x="486765" y="77584"/>
                </a:lnTo>
                <a:lnTo>
                  <a:pt x="487781" y="87350"/>
                </a:lnTo>
                <a:lnTo>
                  <a:pt x="487781" y="152361"/>
                </a:lnTo>
                <a:lnTo>
                  <a:pt x="484149" y="156070"/>
                </a:lnTo>
                <a:lnTo>
                  <a:pt x="473316" y="157924"/>
                </a:lnTo>
                <a:lnTo>
                  <a:pt x="473316" y="159804"/>
                </a:lnTo>
                <a:lnTo>
                  <a:pt x="520293" y="159804"/>
                </a:lnTo>
                <a:lnTo>
                  <a:pt x="520293" y="157924"/>
                </a:lnTo>
                <a:close/>
              </a:path>
              <a:path w="632460" h="212089">
                <a:moveTo>
                  <a:pt x="632294" y="59461"/>
                </a:moveTo>
                <a:lnTo>
                  <a:pt x="607009" y="59461"/>
                </a:lnTo>
                <a:lnTo>
                  <a:pt x="603402" y="57607"/>
                </a:lnTo>
                <a:lnTo>
                  <a:pt x="599782" y="56375"/>
                </a:lnTo>
                <a:lnTo>
                  <a:pt x="599782" y="98475"/>
                </a:lnTo>
                <a:lnTo>
                  <a:pt x="598766" y="107162"/>
                </a:lnTo>
                <a:lnTo>
                  <a:pt x="595718" y="113576"/>
                </a:lnTo>
                <a:lnTo>
                  <a:pt x="590638" y="117551"/>
                </a:lnTo>
                <a:lnTo>
                  <a:pt x="583526" y="118922"/>
                </a:lnTo>
                <a:lnTo>
                  <a:pt x="573747" y="116243"/>
                </a:lnTo>
                <a:lnTo>
                  <a:pt x="566356" y="108699"/>
                </a:lnTo>
                <a:lnTo>
                  <a:pt x="561670" y="96977"/>
                </a:lnTo>
                <a:lnTo>
                  <a:pt x="560031" y="81762"/>
                </a:lnTo>
                <a:lnTo>
                  <a:pt x="561301" y="72009"/>
                </a:lnTo>
                <a:lnTo>
                  <a:pt x="598436" y="83858"/>
                </a:lnTo>
                <a:lnTo>
                  <a:pt x="599782" y="98475"/>
                </a:lnTo>
                <a:lnTo>
                  <a:pt x="599782" y="56375"/>
                </a:lnTo>
                <a:lnTo>
                  <a:pt x="597979" y="55753"/>
                </a:lnTo>
                <a:lnTo>
                  <a:pt x="590753" y="53898"/>
                </a:lnTo>
                <a:lnTo>
                  <a:pt x="585343" y="52044"/>
                </a:lnTo>
                <a:lnTo>
                  <a:pt x="579894" y="52044"/>
                </a:lnTo>
                <a:lnTo>
                  <a:pt x="564540" y="55003"/>
                </a:lnTo>
                <a:lnTo>
                  <a:pt x="551891" y="63195"/>
                </a:lnTo>
                <a:lnTo>
                  <a:pt x="543318" y="75552"/>
                </a:lnTo>
                <a:lnTo>
                  <a:pt x="540156" y="91059"/>
                </a:lnTo>
                <a:lnTo>
                  <a:pt x="541515" y="101219"/>
                </a:lnTo>
                <a:lnTo>
                  <a:pt x="545579" y="109639"/>
                </a:lnTo>
                <a:lnTo>
                  <a:pt x="552348" y="116662"/>
                </a:lnTo>
                <a:lnTo>
                  <a:pt x="561835" y="122656"/>
                </a:lnTo>
                <a:lnTo>
                  <a:pt x="541972" y="143065"/>
                </a:lnTo>
                <a:lnTo>
                  <a:pt x="541972" y="152361"/>
                </a:lnTo>
                <a:lnTo>
                  <a:pt x="543775" y="156070"/>
                </a:lnTo>
                <a:lnTo>
                  <a:pt x="554609" y="159804"/>
                </a:lnTo>
                <a:lnTo>
                  <a:pt x="544080" y="168630"/>
                </a:lnTo>
                <a:lnTo>
                  <a:pt x="536778" y="176060"/>
                </a:lnTo>
                <a:lnTo>
                  <a:pt x="532511" y="182791"/>
                </a:lnTo>
                <a:lnTo>
                  <a:pt x="531126" y="189522"/>
                </a:lnTo>
                <a:lnTo>
                  <a:pt x="534289" y="198501"/>
                </a:lnTo>
                <a:lnTo>
                  <a:pt x="542874" y="205549"/>
                </a:lnTo>
                <a:lnTo>
                  <a:pt x="555510" y="210172"/>
                </a:lnTo>
                <a:lnTo>
                  <a:pt x="570865" y="211823"/>
                </a:lnTo>
                <a:lnTo>
                  <a:pt x="584314" y="210807"/>
                </a:lnTo>
                <a:lnTo>
                  <a:pt x="597077" y="207886"/>
                </a:lnTo>
                <a:lnTo>
                  <a:pt x="608482" y="203212"/>
                </a:lnTo>
                <a:lnTo>
                  <a:pt x="615061" y="198818"/>
                </a:lnTo>
                <a:lnTo>
                  <a:pt x="617842" y="196964"/>
                </a:lnTo>
                <a:lnTo>
                  <a:pt x="623633" y="191363"/>
                </a:lnTo>
                <a:lnTo>
                  <a:pt x="627557" y="185585"/>
                </a:lnTo>
                <a:lnTo>
                  <a:pt x="629780" y="179463"/>
                </a:lnTo>
                <a:lnTo>
                  <a:pt x="630491" y="172808"/>
                </a:lnTo>
                <a:lnTo>
                  <a:pt x="628535" y="162471"/>
                </a:lnTo>
                <a:lnTo>
                  <a:pt x="628002" y="161658"/>
                </a:lnTo>
                <a:lnTo>
                  <a:pt x="625068" y="157276"/>
                </a:lnTo>
                <a:lnTo>
                  <a:pt x="625068" y="176517"/>
                </a:lnTo>
                <a:lnTo>
                  <a:pt x="621855" y="185496"/>
                </a:lnTo>
                <a:lnTo>
                  <a:pt x="612876" y="192544"/>
                </a:lnTo>
                <a:lnTo>
                  <a:pt x="599160" y="197167"/>
                </a:lnTo>
                <a:lnTo>
                  <a:pt x="581723" y="198818"/>
                </a:lnTo>
                <a:lnTo>
                  <a:pt x="567969" y="197510"/>
                </a:lnTo>
                <a:lnTo>
                  <a:pt x="557098" y="193941"/>
                </a:lnTo>
                <a:lnTo>
                  <a:pt x="549948" y="188633"/>
                </a:lnTo>
                <a:lnTo>
                  <a:pt x="547382" y="182105"/>
                </a:lnTo>
                <a:lnTo>
                  <a:pt x="547382" y="176517"/>
                </a:lnTo>
                <a:lnTo>
                  <a:pt x="549186" y="172808"/>
                </a:lnTo>
                <a:lnTo>
                  <a:pt x="558228" y="161658"/>
                </a:lnTo>
                <a:lnTo>
                  <a:pt x="566432" y="162737"/>
                </a:lnTo>
                <a:lnTo>
                  <a:pt x="576516" y="163283"/>
                </a:lnTo>
                <a:lnTo>
                  <a:pt x="586943" y="163487"/>
                </a:lnTo>
                <a:lnTo>
                  <a:pt x="596176" y="163512"/>
                </a:lnTo>
                <a:lnTo>
                  <a:pt x="609066" y="164236"/>
                </a:lnTo>
                <a:lnTo>
                  <a:pt x="618070" y="166535"/>
                </a:lnTo>
                <a:lnTo>
                  <a:pt x="623354" y="170573"/>
                </a:lnTo>
                <a:lnTo>
                  <a:pt x="625068" y="176517"/>
                </a:lnTo>
                <a:lnTo>
                  <a:pt x="625068" y="157276"/>
                </a:lnTo>
                <a:lnTo>
                  <a:pt x="623036" y="154228"/>
                </a:lnTo>
                <a:lnTo>
                  <a:pt x="614489" y="148780"/>
                </a:lnTo>
                <a:lnTo>
                  <a:pt x="603402" y="146799"/>
                </a:lnTo>
                <a:lnTo>
                  <a:pt x="572668" y="144919"/>
                </a:lnTo>
                <a:lnTo>
                  <a:pt x="561835" y="144919"/>
                </a:lnTo>
                <a:lnTo>
                  <a:pt x="556412" y="143065"/>
                </a:lnTo>
                <a:lnTo>
                  <a:pt x="556412" y="133781"/>
                </a:lnTo>
                <a:lnTo>
                  <a:pt x="563638" y="126365"/>
                </a:lnTo>
                <a:lnTo>
                  <a:pt x="569061" y="124510"/>
                </a:lnTo>
                <a:lnTo>
                  <a:pt x="578091" y="124510"/>
                </a:lnTo>
                <a:lnTo>
                  <a:pt x="581723" y="126365"/>
                </a:lnTo>
                <a:lnTo>
                  <a:pt x="588467" y="125666"/>
                </a:lnTo>
                <a:lnTo>
                  <a:pt x="592112" y="124510"/>
                </a:lnTo>
                <a:lnTo>
                  <a:pt x="595045" y="123571"/>
                </a:lnTo>
                <a:lnTo>
                  <a:pt x="601281" y="120091"/>
                </a:lnTo>
                <a:lnTo>
                  <a:pt x="602653" y="118922"/>
                </a:lnTo>
                <a:lnTo>
                  <a:pt x="607009" y="115214"/>
                </a:lnTo>
                <a:lnTo>
                  <a:pt x="611746" y="110350"/>
                </a:lnTo>
                <a:lnTo>
                  <a:pt x="615137" y="104292"/>
                </a:lnTo>
                <a:lnTo>
                  <a:pt x="617169" y="97180"/>
                </a:lnTo>
                <a:lnTo>
                  <a:pt x="617842" y="89204"/>
                </a:lnTo>
                <a:lnTo>
                  <a:pt x="617842" y="76200"/>
                </a:lnTo>
                <a:lnTo>
                  <a:pt x="614235" y="68757"/>
                </a:lnTo>
                <a:lnTo>
                  <a:pt x="632294" y="68757"/>
                </a:lnTo>
                <a:lnTo>
                  <a:pt x="632294" y="5946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object 53"/>
          <p:cNvSpPr/>
          <p:nvPr/>
        </p:nvSpPr>
        <p:spPr>
          <a:xfrm>
            <a:off x="2950679" y="2798762"/>
            <a:ext cx="758825" cy="163830"/>
          </a:xfrm>
          <a:custGeom>
            <a:avLst/>
            <a:gdLst/>
            <a:ahLst/>
            <a:cxnLst/>
            <a:rect l="l" t="t" r="r" b="b"/>
            <a:pathLst>
              <a:path w="758825" h="163830">
                <a:moveTo>
                  <a:pt x="83108" y="14859"/>
                </a:moveTo>
                <a:lnTo>
                  <a:pt x="81216" y="8623"/>
                </a:lnTo>
                <a:lnTo>
                  <a:pt x="76098" y="3949"/>
                </a:lnTo>
                <a:lnTo>
                  <a:pt x="68605" y="1016"/>
                </a:lnTo>
                <a:lnTo>
                  <a:pt x="59601" y="0"/>
                </a:lnTo>
                <a:lnTo>
                  <a:pt x="49187" y="1054"/>
                </a:lnTo>
                <a:lnTo>
                  <a:pt x="21221" y="32524"/>
                </a:lnTo>
                <a:lnTo>
                  <a:pt x="18059" y="53898"/>
                </a:lnTo>
                <a:lnTo>
                  <a:pt x="0" y="53898"/>
                </a:lnTo>
                <a:lnTo>
                  <a:pt x="0" y="61315"/>
                </a:lnTo>
                <a:lnTo>
                  <a:pt x="18059" y="61315"/>
                </a:lnTo>
                <a:lnTo>
                  <a:pt x="18059" y="135648"/>
                </a:lnTo>
                <a:lnTo>
                  <a:pt x="17526" y="146710"/>
                </a:lnTo>
                <a:lnTo>
                  <a:pt x="15125" y="153060"/>
                </a:lnTo>
                <a:lnTo>
                  <a:pt x="9677" y="156273"/>
                </a:lnTo>
                <a:lnTo>
                  <a:pt x="0" y="157924"/>
                </a:lnTo>
                <a:lnTo>
                  <a:pt x="0" y="159804"/>
                </a:lnTo>
                <a:lnTo>
                  <a:pt x="59601" y="159804"/>
                </a:lnTo>
                <a:lnTo>
                  <a:pt x="59601" y="157924"/>
                </a:lnTo>
                <a:lnTo>
                  <a:pt x="47840" y="156273"/>
                </a:lnTo>
                <a:lnTo>
                  <a:pt x="41313" y="153060"/>
                </a:lnTo>
                <a:lnTo>
                  <a:pt x="38519" y="146710"/>
                </a:lnTo>
                <a:lnTo>
                  <a:pt x="37934" y="135648"/>
                </a:lnTo>
                <a:lnTo>
                  <a:pt x="37934" y="61315"/>
                </a:lnTo>
                <a:lnTo>
                  <a:pt x="66827" y="61315"/>
                </a:lnTo>
                <a:lnTo>
                  <a:pt x="66827" y="53898"/>
                </a:lnTo>
                <a:lnTo>
                  <a:pt x="37934" y="53898"/>
                </a:lnTo>
                <a:lnTo>
                  <a:pt x="37934" y="27889"/>
                </a:lnTo>
                <a:lnTo>
                  <a:pt x="38633" y="18122"/>
                </a:lnTo>
                <a:lnTo>
                  <a:pt x="40868" y="11163"/>
                </a:lnTo>
                <a:lnTo>
                  <a:pt x="44792" y="6985"/>
                </a:lnTo>
                <a:lnTo>
                  <a:pt x="50571" y="5588"/>
                </a:lnTo>
                <a:lnTo>
                  <a:pt x="55994" y="5588"/>
                </a:lnTo>
                <a:lnTo>
                  <a:pt x="59601" y="9296"/>
                </a:lnTo>
                <a:lnTo>
                  <a:pt x="63220" y="14859"/>
                </a:lnTo>
                <a:lnTo>
                  <a:pt x="66827" y="22301"/>
                </a:lnTo>
                <a:lnTo>
                  <a:pt x="68630" y="24155"/>
                </a:lnTo>
                <a:lnTo>
                  <a:pt x="79489" y="24155"/>
                </a:lnTo>
                <a:lnTo>
                  <a:pt x="83108" y="20447"/>
                </a:lnTo>
                <a:lnTo>
                  <a:pt x="83108" y="14859"/>
                </a:lnTo>
                <a:close/>
              </a:path>
              <a:path w="758825" h="163830">
                <a:moveTo>
                  <a:pt x="182460" y="148653"/>
                </a:moveTo>
                <a:lnTo>
                  <a:pt x="169799" y="148653"/>
                </a:lnTo>
                <a:lnTo>
                  <a:pt x="167995" y="146799"/>
                </a:lnTo>
                <a:lnTo>
                  <a:pt x="167995" y="53898"/>
                </a:lnTo>
                <a:lnTo>
                  <a:pt x="131876" y="53898"/>
                </a:lnTo>
                <a:lnTo>
                  <a:pt x="131876" y="57607"/>
                </a:lnTo>
                <a:lnTo>
                  <a:pt x="146316" y="59461"/>
                </a:lnTo>
                <a:lnTo>
                  <a:pt x="148120" y="61315"/>
                </a:lnTo>
                <a:lnTo>
                  <a:pt x="148120" y="135648"/>
                </a:lnTo>
                <a:lnTo>
                  <a:pt x="146316" y="139357"/>
                </a:lnTo>
                <a:lnTo>
                  <a:pt x="144513" y="141211"/>
                </a:lnTo>
                <a:lnTo>
                  <a:pt x="137287" y="146799"/>
                </a:lnTo>
                <a:lnTo>
                  <a:pt x="130060" y="148653"/>
                </a:lnTo>
                <a:lnTo>
                  <a:pt x="115620" y="148653"/>
                </a:lnTo>
                <a:lnTo>
                  <a:pt x="108394" y="141211"/>
                </a:lnTo>
                <a:lnTo>
                  <a:pt x="108394" y="53898"/>
                </a:lnTo>
                <a:lnTo>
                  <a:pt x="74053" y="53898"/>
                </a:lnTo>
                <a:lnTo>
                  <a:pt x="74053" y="57607"/>
                </a:lnTo>
                <a:lnTo>
                  <a:pt x="84912" y="57607"/>
                </a:lnTo>
                <a:lnTo>
                  <a:pt x="88531" y="61315"/>
                </a:lnTo>
                <a:lnTo>
                  <a:pt x="88531" y="131927"/>
                </a:lnTo>
                <a:lnTo>
                  <a:pt x="90474" y="144703"/>
                </a:lnTo>
                <a:lnTo>
                  <a:pt x="95973" y="154686"/>
                </a:lnTo>
                <a:lnTo>
                  <a:pt x="104521" y="161201"/>
                </a:lnTo>
                <a:lnTo>
                  <a:pt x="115620" y="163512"/>
                </a:lnTo>
                <a:lnTo>
                  <a:pt x="122339" y="162826"/>
                </a:lnTo>
                <a:lnTo>
                  <a:pt x="128714" y="160731"/>
                </a:lnTo>
                <a:lnTo>
                  <a:pt x="134416" y="157251"/>
                </a:lnTo>
                <a:lnTo>
                  <a:pt x="139090" y="152361"/>
                </a:lnTo>
                <a:lnTo>
                  <a:pt x="149936" y="143065"/>
                </a:lnTo>
                <a:lnTo>
                  <a:pt x="149936" y="163512"/>
                </a:lnTo>
                <a:lnTo>
                  <a:pt x="158572" y="159943"/>
                </a:lnTo>
                <a:lnTo>
                  <a:pt x="166192" y="157238"/>
                </a:lnTo>
                <a:lnTo>
                  <a:pt x="182460" y="152361"/>
                </a:lnTo>
                <a:lnTo>
                  <a:pt x="182460" y="148653"/>
                </a:lnTo>
                <a:close/>
              </a:path>
              <a:path w="758825" h="163830">
                <a:moveTo>
                  <a:pt x="298081" y="157924"/>
                </a:moveTo>
                <a:lnTo>
                  <a:pt x="287235" y="156070"/>
                </a:lnTo>
                <a:lnTo>
                  <a:pt x="283629" y="152361"/>
                </a:lnTo>
                <a:lnTo>
                  <a:pt x="283629" y="87350"/>
                </a:lnTo>
                <a:lnTo>
                  <a:pt x="281940" y="72428"/>
                </a:lnTo>
                <a:lnTo>
                  <a:pt x="276847" y="61328"/>
                </a:lnTo>
                <a:lnTo>
                  <a:pt x="268376" y="54419"/>
                </a:lnTo>
                <a:lnTo>
                  <a:pt x="256514" y="52044"/>
                </a:lnTo>
                <a:lnTo>
                  <a:pt x="249910" y="52857"/>
                </a:lnTo>
                <a:lnTo>
                  <a:pt x="242963" y="55753"/>
                </a:lnTo>
                <a:lnTo>
                  <a:pt x="234670" y="61442"/>
                </a:lnTo>
                <a:lnTo>
                  <a:pt x="224002" y="70612"/>
                </a:lnTo>
                <a:lnTo>
                  <a:pt x="224002" y="52044"/>
                </a:lnTo>
                <a:lnTo>
                  <a:pt x="222199" y="52044"/>
                </a:lnTo>
                <a:lnTo>
                  <a:pt x="200101" y="60401"/>
                </a:lnTo>
                <a:lnTo>
                  <a:pt x="191490" y="63195"/>
                </a:lnTo>
                <a:lnTo>
                  <a:pt x="191490" y="66903"/>
                </a:lnTo>
                <a:lnTo>
                  <a:pt x="195110" y="65049"/>
                </a:lnTo>
                <a:lnTo>
                  <a:pt x="204139" y="65049"/>
                </a:lnTo>
                <a:lnTo>
                  <a:pt x="205943" y="68757"/>
                </a:lnTo>
                <a:lnTo>
                  <a:pt x="205943" y="152361"/>
                </a:lnTo>
                <a:lnTo>
                  <a:pt x="202336" y="156070"/>
                </a:lnTo>
                <a:lnTo>
                  <a:pt x="191490" y="157924"/>
                </a:lnTo>
                <a:lnTo>
                  <a:pt x="191490" y="159804"/>
                </a:lnTo>
                <a:lnTo>
                  <a:pt x="240258" y="159804"/>
                </a:lnTo>
                <a:lnTo>
                  <a:pt x="240258" y="157924"/>
                </a:lnTo>
                <a:lnTo>
                  <a:pt x="227622" y="156070"/>
                </a:lnTo>
                <a:lnTo>
                  <a:pt x="224002" y="154216"/>
                </a:lnTo>
                <a:lnTo>
                  <a:pt x="224002" y="78054"/>
                </a:lnTo>
                <a:lnTo>
                  <a:pt x="232016" y="72097"/>
                </a:lnTo>
                <a:lnTo>
                  <a:pt x="237998" y="68059"/>
                </a:lnTo>
                <a:lnTo>
                  <a:pt x="243306" y="65773"/>
                </a:lnTo>
                <a:lnTo>
                  <a:pt x="249288" y="65049"/>
                </a:lnTo>
                <a:lnTo>
                  <a:pt x="256400" y="66433"/>
                </a:lnTo>
                <a:lnTo>
                  <a:pt x="261480" y="70612"/>
                </a:lnTo>
                <a:lnTo>
                  <a:pt x="264528" y="77584"/>
                </a:lnTo>
                <a:lnTo>
                  <a:pt x="265544" y="87350"/>
                </a:lnTo>
                <a:lnTo>
                  <a:pt x="265544" y="152361"/>
                </a:lnTo>
                <a:lnTo>
                  <a:pt x="261937" y="156070"/>
                </a:lnTo>
                <a:lnTo>
                  <a:pt x="251091" y="157924"/>
                </a:lnTo>
                <a:lnTo>
                  <a:pt x="251091" y="159804"/>
                </a:lnTo>
                <a:lnTo>
                  <a:pt x="298081" y="159804"/>
                </a:lnTo>
                <a:lnTo>
                  <a:pt x="298081" y="157924"/>
                </a:lnTo>
                <a:close/>
              </a:path>
              <a:path w="758825" h="163830">
                <a:moveTo>
                  <a:pt x="397433" y="126365"/>
                </a:moveTo>
                <a:lnTo>
                  <a:pt x="393827" y="124510"/>
                </a:lnTo>
                <a:lnTo>
                  <a:pt x="385953" y="135039"/>
                </a:lnTo>
                <a:lnTo>
                  <a:pt x="378244" y="141922"/>
                </a:lnTo>
                <a:lnTo>
                  <a:pt x="370192" y="145669"/>
                </a:lnTo>
                <a:lnTo>
                  <a:pt x="361289" y="146799"/>
                </a:lnTo>
                <a:lnTo>
                  <a:pt x="346506" y="143205"/>
                </a:lnTo>
                <a:lnTo>
                  <a:pt x="335102" y="133324"/>
                </a:lnTo>
                <a:lnTo>
                  <a:pt x="327761" y="118579"/>
                </a:lnTo>
                <a:lnTo>
                  <a:pt x="325170" y="100355"/>
                </a:lnTo>
                <a:lnTo>
                  <a:pt x="327456" y="83769"/>
                </a:lnTo>
                <a:lnTo>
                  <a:pt x="333971" y="70853"/>
                </a:lnTo>
                <a:lnTo>
                  <a:pt x="344220" y="62458"/>
                </a:lnTo>
                <a:lnTo>
                  <a:pt x="357682" y="59461"/>
                </a:lnTo>
                <a:lnTo>
                  <a:pt x="364896" y="59461"/>
                </a:lnTo>
                <a:lnTo>
                  <a:pt x="368541" y="61315"/>
                </a:lnTo>
                <a:lnTo>
                  <a:pt x="370344" y="70612"/>
                </a:lnTo>
                <a:lnTo>
                  <a:pt x="373951" y="81762"/>
                </a:lnTo>
                <a:lnTo>
                  <a:pt x="377571" y="85471"/>
                </a:lnTo>
                <a:lnTo>
                  <a:pt x="388404" y="85471"/>
                </a:lnTo>
                <a:lnTo>
                  <a:pt x="393827" y="81762"/>
                </a:lnTo>
                <a:lnTo>
                  <a:pt x="393827" y="76200"/>
                </a:lnTo>
                <a:lnTo>
                  <a:pt x="390969" y="66941"/>
                </a:lnTo>
                <a:lnTo>
                  <a:pt x="383209" y="59245"/>
                </a:lnTo>
                <a:lnTo>
                  <a:pt x="371716" y="53987"/>
                </a:lnTo>
                <a:lnTo>
                  <a:pt x="357682" y="52044"/>
                </a:lnTo>
                <a:lnTo>
                  <a:pt x="349554" y="53022"/>
                </a:lnTo>
                <a:lnTo>
                  <a:pt x="312978" y="84556"/>
                </a:lnTo>
                <a:lnTo>
                  <a:pt x="308914" y="109626"/>
                </a:lnTo>
                <a:lnTo>
                  <a:pt x="312127" y="131368"/>
                </a:lnTo>
                <a:lnTo>
                  <a:pt x="321106" y="148412"/>
                </a:lnTo>
                <a:lnTo>
                  <a:pt x="334822" y="159537"/>
                </a:lnTo>
                <a:lnTo>
                  <a:pt x="352259" y="163512"/>
                </a:lnTo>
                <a:lnTo>
                  <a:pt x="359295" y="162826"/>
                </a:lnTo>
                <a:lnTo>
                  <a:pt x="392582" y="135128"/>
                </a:lnTo>
                <a:lnTo>
                  <a:pt x="397433" y="126365"/>
                </a:lnTo>
                <a:close/>
              </a:path>
              <a:path w="758825" h="163830">
                <a:moveTo>
                  <a:pt x="467893" y="144919"/>
                </a:moveTo>
                <a:lnTo>
                  <a:pt x="466090" y="143065"/>
                </a:lnTo>
                <a:lnTo>
                  <a:pt x="460654" y="148653"/>
                </a:lnTo>
                <a:lnTo>
                  <a:pt x="457034" y="150507"/>
                </a:lnTo>
                <a:lnTo>
                  <a:pt x="444398" y="150507"/>
                </a:lnTo>
                <a:lnTo>
                  <a:pt x="440778" y="144919"/>
                </a:lnTo>
                <a:lnTo>
                  <a:pt x="440778" y="61315"/>
                </a:lnTo>
                <a:lnTo>
                  <a:pt x="462457" y="61315"/>
                </a:lnTo>
                <a:lnTo>
                  <a:pt x="462457" y="53898"/>
                </a:lnTo>
                <a:lnTo>
                  <a:pt x="440778" y="53898"/>
                </a:lnTo>
                <a:lnTo>
                  <a:pt x="440778" y="24155"/>
                </a:lnTo>
                <a:lnTo>
                  <a:pt x="438975" y="24155"/>
                </a:lnTo>
                <a:lnTo>
                  <a:pt x="433552" y="29743"/>
                </a:lnTo>
                <a:lnTo>
                  <a:pt x="426872" y="39293"/>
                </a:lnTo>
                <a:lnTo>
                  <a:pt x="420687" y="47625"/>
                </a:lnTo>
                <a:lnTo>
                  <a:pt x="415518" y="53517"/>
                </a:lnTo>
                <a:lnTo>
                  <a:pt x="411886" y="55753"/>
                </a:lnTo>
                <a:lnTo>
                  <a:pt x="408266" y="57607"/>
                </a:lnTo>
                <a:lnTo>
                  <a:pt x="408266" y="61315"/>
                </a:lnTo>
                <a:lnTo>
                  <a:pt x="420916" y="61315"/>
                </a:lnTo>
                <a:lnTo>
                  <a:pt x="420916" y="133781"/>
                </a:lnTo>
                <a:lnTo>
                  <a:pt x="422236" y="146265"/>
                </a:lnTo>
                <a:lnTo>
                  <a:pt x="426110" y="155613"/>
                </a:lnTo>
                <a:lnTo>
                  <a:pt x="432346" y="161480"/>
                </a:lnTo>
                <a:lnTo>
                  <a:pt x="440778" y="163512"/>
                </a:lnTo>
                <a:lnTo>
                  <a:pt x="448576" y="162445"/>
                </a:lnTo>
                <a:lnTo>
                  <a:pt x="455688" y="159092"/>
                </a:lnTo>
                <a:lnTo>
                  <a:pt x="462127" y="153314"/>
                </a:lnTo>
                <a:lnTo>
                  <a:pt x="464058" y="150507"/>
                </a:lnTo>
                <a:lnTo>
                  <a:pt x="467893" y="144919"/>
                </a:lnTo>
                <a:close/>
              </a:path>
              <a:path w="758825" h="163830">
                <a:moveTo>
                  <a:pt x="509435" y="5588"/>
                </a:moveTo>
                <a:lnTo>
                  <a:pt x="504012" y="0"/>
                </a:lnTo>
                <a:lnTo>
                  <a:pt x="491375" y="0"/>
                </a:lnTo>
                <a:lnTo>
                  <a:pt x="485952" y="5588"/>
                </a:lnTo>
                <a:lnTo>
                  <a:pt x="485952" y="18592"/>
                </a:lnTo>
                <a:lnTo>
                  <a:pt x="491375" y="24155"/>
                </a:lnTo>
                <a:lnTo>
                  <a:pt x="504012" y="24155"/>
                </a:lnTo>
                <a:lnTo>
                  <a:pt x="509435" y="18592"/>
                </a:lnTo>
                <a:lnTo>
                  <a:pt x="509435" y="5588"/>
                </a:lnTo>
                <a:close/>
              </a:path>
              <a:path w="758825" h="163830">
                <a:moveTo>
                  <a:pt x="527494" y="157924"/>
                </a:moveTo>
                <a:lnTo>
                  <a:pt x="517817" y="156311"/>
                </a:lnTo>
                <a:lnTo>
                  <a:pt x="512368" y="153289"/>
                </a:lnTo>
                <a:lnTo>
                  <a:pt x="509968" y="147485"/>
                </a:lnTo>
                <a:lnTo>
                  <a:pt x="509435" y="137502"/>
                </a:lnTo>
                <a:lnTo>
                  <a:pt x="509435" y="66903"/>
                </a:lnTo>
                <a:lnTo>
                  <a:pt x="509435" y="52044"/>
                </a:lnTo>
                <a:lnTo>
                  <a:pt x="473316" y="65049"/>
                </a:lnTo>
                <a:lnTo>
                  <a:pt x="473316" y="68757"/>
                </a:lnTo>
                <a:lnTo>
                  <a:pt x="478739" y="68757"/>
                </a:lnTo>
                <a:lnTo>
                  <a:pt x="480542" y="66903"/>
                </a:lnTo>
                <a:lnTo>
                  <a:pt x="487768" y="66903"/>
                </a:lnTo>
                <a:lnTo>
                  <a:pt x="491375" y="70612"/>
                </a:lnTo>
                <a:lnTo>
                  <a:pt x="491375" y="137502"/>
                </a:lnTo>
                <a:lnTo>
                  <a:pt x="490588" y="147485"/>
                </a:lnTo>
                <a:lnTo>
                  <a:pt x="487768" y="153289"/>
                </a:lnTo>
                <a:lnTo>
                  <a:pt x="482231" y="156311"/>
                </a:lnTo>
                <a:lnTo>
                  <a:pt x="473316" y="157924"/>
                </a:lnTo>
                <a:lnTo>
                  <a:pt x="473316" y="159804"/>
                </a:lnTo>
                <a:lnTo>
                  <a:pt x="527494" y="159804"/>
                </a:lnTo>
                <a:lnTo>
                  <a:pt x="527494" y="157924"/>
                </a:lnTo>
                <a:close/>
              </a:path>
              <a:path w="758825" h="163830">
                <a:moveTo>
                  <a:pt x="641299" y="105918"/>
                </a:moveTo>
                <a:lnTo>
                  <a:pt x="637463" y="84162"/>
                </a:lnTo>
                <a:lnTo>
                  <a:pt x="626859" y="67132"/>
                </a:lnTo>
                <a:lnTo>
                  <a:pt x="619633" y="62128"/>
                </a:lnTo>
                <a:lnTo>
                  <a:pt x="619633" y="113360"/>
                </a:lnTo>
                <a:lnTo>
                  <a:pt x="617931" y="131787"/>
                </a:lnTo>
                <a:lnTo>
                  <a:pt x="612863" y="145161"/>
                </a:lnTo>
                <a:lnTo>
                  <a:pt x="604393" y="153314"/>
                </a:lnTo>
                <a:lnTo>
                  <a:pt x="592543" y="156070"/>
                </a:lnTo>
                <a:lnTo>
                  <a:pt x="585851" y="155067"/>
                </a:lnTo>
                <a:lnTo>
                  <a:pt x="562724" y="120319"/>
                </a:lnTo>
                <a:lnTo>
                  <a:pt x="560006" y="96621"/>
                </a:lnTo>
                <a:lnTo>
                  <a:pt x="561962" y="80619"/>
                </a:lnTo>
                <a:lnTo>
                  <a:pt x="567474" y="68986"/>
                </a:lnTo>
                <a:lnTo>
                  <a:pt x="576021" y="61874"/>
                </a:lnTo>
                <a:lnTo>
                  <a:pt x="587121" y="59461"/>
                </a:lnTo>
                <a:lnTo>
                  <a:pt x="600583" y="63436"/>
                </a:lnTo>
                <a:lnTo>
                  <a:pt x="610831" y="74561"/>
                </a:lnTo>
                <a:lnTo>
                  <a:pt x="617347" y="91605"/>
                </a:lnTo>
                <a:lnTo>
                  <a:pt x="619633" y="113360"/>
                </a:lnTo>
                <a:lnTo>
                  <a:pt x="619633" y="62128"/>
                </a:lnTo>
                <a:lnTo>
                  <a:pt x="615797" y="59461"/>
                </a:lnTo>
                <a:lnTo>
                  <a:pt x="610831" y="56019"/>
                </a:lnTo>
                <a:lnTo>
                  <a:pt x="590727" y="52044"/>
                </a:lnTo>
                <a:lnTo>
                  <a:pt x="569861" y="56045"/>
                </a:lnTo>
                <a:lnTo>
                  <a:pt x="553910" y="67360"/>
                </a:lnTo>
                <a:lnTo>
                  <a:pt x="543725" y="84950"/>
                </a:lnTo>
                <a:lnTo>
                  <a:pt x="540143" y="107772"/>
                </a:lnTo>
                <a:lnTo>
                  <a:pt x="543699" y="129806"/>
                </a:lnTo>
                <a:lnTo>
                  <a:pt x="553681" y="147485"/>
                </a:lnTo>
                <a:lnTo>
                  <a:pt x="569099" y="159245"/>
                </a:lnTo>
                <a:lnTo>
                  <a:pt x="588924" y="163512"/>
                </a:lnTo>
                <a:lnTo>
                  <a:pt x="609307" y="158965"/>
                </a:lnTo>
                <a:lnTo>
                  <a:pt x="613181" y="156070"/>
                </a:lnTo>
                <a:lnTo>
                  <a:pt x="625957" y="146558"/>
                </a:lnTo>
                <a:lnTo>
                  <a:pt x="637184" y="128244"/>
                </a:lnTo>
                <a:lnTo>
                  <a:pt x="641299" y="105918"/>
                </a:lnTo>
                <a:close/>
              </a:path>
              <a:path w="758825" h="163830">
                <a:moveTo>
                  <a:pt x="758748" y="157924"/>
                </a:moveTo>
                <a:lnTo>
                  <a:pt x="747890" y="156070"/>
                </a:lnTo>
                <a:lnTo>
                  <a:pt x="746074" y="152361"/>
                </a:lnTo>
                <a:lnTo>
                  <a:pt x="746074" y="87350"/>
                </a:lnTo>
                <a:lnTo>
                  <a:pt x="744131" y="72428"/>
                </a:lnTo>
                <a:lnTo>
                  <a:pt x="738632" y="61328"/>
                </a:lnTo>
                <a:lnTo>
                  <a:pt x="730084" y="54419"/>
                </a:lnTo>
                <a:lnTo>
                  <a:pt x="718985" y="52044"/>
                </a:lnTo>
                <a:lnTo>
                  <a:pt x="711339" y="52857"/>
                </a:lnTo>
                <a:lnTo>
                  <a:pt x="703859" y="55753"/>
                </a:lnTo>
                <a:lnTo>
                  <a:pt x="695363" y="61442"/>
                </a:lnTo>
                <a:lnTo>
                  <a:pt x="684669" y="70612"/>
                </a:lnTo>
                <a:lnTo>
                  <a:pt x="684669" y="52044"/>
                </a:lnTo>
                <a:lnTo>
                  <a:pt x="682866" y="52044"/>
                </a:lnTo>
                <a:lnTo>
                  <a:pt x="660755" y="60401"/>
                </a:lnTo>
                <a:lnTo>
                  <a:pt x="652145" y="63195"/>
                </a:lnTo>
                <a:lnTo>
                  <a:pt x="652145" y="66903"/>
                </a:lnTo>
                <a:lnTo>
                  <a:pt x="653948" y="66903"/>
                </a:lnTo>
                <a:lnTo>
                  <a:pt x="655751" y="65049"/>
                </a:lnTo>
                <a:lnTo>
                  <a:pt x="664806" y="65049"/>
                </a:lnTo>
                <a:lnTo>
                  <a:pt x="666610" y="68757"/>
                </a:lnTo>
                <a:lnTo>
                  <a:pt x="666610" y="152361"/>
                </a:lnTo>
                <a:lnTo>
                  <a:pt x="664806" y="156070"/>
                </a:lnTo>
                <a:lnTo>
                  <a:pt x="652145" y="157924"/>
                </a:lnTo>
                <a:lnTo>
                  <a:pt x="652145" y="159804"/>
                </a:lnTo>
                <a:lnTo>
                  <a:pt x="700925" y="159804"/>
                </a:lnTo>
                <a:lnTo>
                  <a:pt x="700925" y="157924"/>
                </a:lnTo>
                <a:lnTo>
                  <a:pt x="690092" y="156070"/>
                </a:lnTo>
                <a:lnTo>
                  <a:pt x="686473" y="154216"/>
                </a:lnTo>
                <a:lnTo>
                  <a:pt x="686473" y="78054"/>
                </a:lnTo>
                <a:lnTo>
                  <a:pt x="693445" y="72097"/>
                </a:lnTo>
                <a:lnTo>
                  <a:pt x="698893" y="68059"/>
                </a:lnTo>
                <a:lnTo>
                  <a:pt x="703999" y="65773"/>
                </a:lnTo>
                <a:lnTo>
                  <a:pt x="709955" y="65049"/>
                </a:lnTo>
                <a:lnTo>
                  <a:pt x="717067" y="66433"/>
                </a:lnTo>
                <a:lnTo>
                  <a:pt x="722147" y="70612"/>
                </a:lnTo>
                <a:lnTo>
                  <a:pt x="725195" y="77584"/>
                </a:lnTo>
                <a:lnTo>
                  <a:pt x="726211" y="87350"/>
                </a:lnTo>
                <a:lnTo>
                  <a:pt x="726211" y="152361"/>
                </a:lnTo>
                <a:lnTo>
                  <a:pt x="722604" y="156070"/>
                </a:lnTo>
                <a:lnTo>
                  <a:pt x="711758" y="157924"/>
                </a:lnTo>
                <a:lnTo>
                  <a:pt x="711758" y="159804"/>
                </a:lnTo>
                <a:lnTo>
                  <a:pt x="758748" y="159804"/>
                </a:lnTo>
                <a:lnTo>
                  <a:pt x="758748" y="15792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4" name="object 54"/>
          <p:cNvPicPr/>
          <p:nvPr/>
        </p:nvPicPr>
        <p:blipFill>
          <a:blip r:embed="rId31" cstate="print"/>
          <a:stretch>
            <a:fillRect/>
          </a:stretch>
        </p:blipFill>
        <p:spPr>
          <a:xfrm>
            <a:off x="3862972" y="2854507"/>
            <a:ext cx="135503" cy="107765"/>
          </a:xfrm>
          <a:prstGeom prst="rect">
            <a:avLst/>
          </a:prstGeom>
        </p:spPr>
      </p:pic>
      <p:sp>
        <p:nvSpPr>
          <p:cNvPr id="55" name="object 55"/>
          <p:cNvSpPr/>
          <p:nvPr/>
        </p:nvSpPr>
        <p:spPr>
          <a:xfrm>
            <a:off x="4217130" y="2858216"/>
            <a:ext cx="23495" cy="100965"/>
          </a:xfrm>
          <a:custGeom>
            <a:avLst/>
            <a:gdLst/>
            <a:ahLst/>
            <a:cxnLst/>
            <a:rect l="l" t="t" r="r" b="b"/>
            <a:pathLst>
              <a:path w="23495" h="100964">
                <a:moveTo>
                  <a:pt x="18060" y="0"/>
                </a:moveTo>
                <a:lnTo>
                  <a:pt x="5297" y="0"/>
                </a:lnTo>
                <a:lnTo>
                  <a:pt x="0" y="5587"/>
                </a:lnTo>
                <a:lnTo>
                  <a:pt x="0" y="18591"/>
                </a:lnTo>
                <a:lnTo>
                  <a:pt x="5297" y="24153"/>
                </a:lnTo>
                <a:lnTo>
                  <a:pt x="18060" y="24153"/>
                </a:lnTo>
                <a:lnTo>
                  <a:pt x="23358" y="18591"/>
                </a:lnTo>
                <a:lnTo>
                  <a:pt x="23358" y="5587"/>
                </a:lnTo>
                <a:lnTo>
                  <a:pt x="18060" y="0"/>
                </a:lnTo>
                <a:close/>
              </a:path>
              <a:path w="23495" h="100964">
                <a:moveTo>
                  <a:pt x="18060" y="76194"/>
                </a:moveTo>
                <a:lnTo>
                  <a:pt x="5297" y="76194"/>
                </a:lnTo>
                <a:lnTo>
                  <a:pt x="0" y="81757"/>
                </a:lnTo>
                <a:lnTo>
                  <a:pt x="0" y="94761"/>
                </a:lnTo>
                <a:lnTo>
                  <a:pt x="5297" y="100348"/>
                </a:lnTo>
                <a:lnTo>
                  <a:pt x="18060" y="100348"/>
                </a:lnTo>
                <a:lnTo>
                  <a:pt x="23358" y="94761"/>
                </a:lnTo>
                <a:lnTo>
                  <a:pt x="23358" y="81757"/>
                </a:lnTo>
                <a:lnTo>
                  <a:pt x="18060" y="7619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6" name="object 56"/>
          <p:cNvPicPr/>
          <p:nvPr/>
        </p:nvPicPr>
        <p:blipFill>
          <a:blip r:embed="rId32" cstate="print"/>
          <a:stretch>
            <a:fillRect/>
          </a:stretch>
        </p:blipFill>
        <p:spPr>
          <a:xfrm>
            <a:off x="4457217" y="2757891"/>
            <a:ext cx="200594" cy="200673"/>
          </a:xfrm>
          <a:prstGeom prst="rect">
            <a:avLst/>
          </a:prstGeom>
        </p:spPr>
      </p:pic>
      <p:pic>
        <p:nvPicPr>
          <p:cNvPr id="57" name="object 57"/>
          <p:cNvPicPr/>
          <p:nvPr/>
        </p:nvPicPr>
        <p:blipFill>
          <a:blip r:embed="rId33" cstate="print"/>
          <a:stretch>
            <a:fillRect/>
          </a:stretch>
        </p:blipFill>
        <p:spPr>
          <a:xfrm>
            <a:off x="4815060" y="2843357"/>
            <a:ext cx="110049" cy="113328"/>
          </a:xfrm>
          <a:prstGeom prst="rect">
            <a:avLst/>
          </a:prstGeom>
        </p:spPr>
      </p:pic>
      <p:grpSp>
        <p:nvGrpSpPr>
          <p:cNvPr id="58" name="object 58"/>
          <p:cNvGrpSpPr/>
          <p:nvPr/>
        </p:nvGrpSpPr>
        <p:grpSpPr>
          <a:xfrm>
            <a:off x="6287368" y="2781743"/>
            <a:ext cx="132080" cy="236854"/>
            <a:chOff x="6287368" y="2781743"/>
            <a:chExt cx="132080" cy="236854"/>
          </a:xfrm>
        </p:grpSpPr>
        <p:pic>
          <p:nvPicPr>
            <p:cNvPr id="59" name="object 59"/>
            <p:cNvPicPr/>
            <p:nvPr/>
          </p:nvPicPr>
          <p:blipFill>
            <a:blip r:embed="rId34" cstate="print"/>
            <a:stretch>
              <a:fillRect/>
            </a:stretch>
          </p:blipFill>
          <p:spPr>
            <a:xfrm>
              <a:off x="6287368" y="2802466"/>
              <a:ext cx="75854" cy="156098"/>
            </a:xfrm>
            <a:prstGeom prst="rect">
              <a:avLst/>
            </a:prstGeom>
          </p:spPr>
        </p:pic>
        <p:sp>
          <p:nvSpPr>
            <p:cNvPr id="60" name="object 60"/>
            <p:cNvSpPr/>
            <p:nvPr/>
          </p:nvSpPr>
          <p:spPr>
            <a:xfrm>
              <a:off x="6386576" y="2781744"/>
              <a:ext cx="33020" cy="236854"/>
            </a:xfrm>
            <a:custGeom>
              <a:avLst/>
              <a:gdLst/>
              <a:ahLst/>
              <a:cxnLst/>
              <a:rect l="l" t="t" r="r" b="b"/>
              <a:pathLst>
                <a:path w="33020" h="236855">
                  <a:moveTo>
                    <a:pt x="32512" y="0"/>
                  </a:moveTo>
                  <a:lnTo>
                    <a:pt x="0" y="0"/>
                  </a:lnTo>
                  <a:lnTo>
                    <a:pt x="0" y="9017"/>
                  </a:lnTo>
                  <a:lnTo>
                    <a:pt x="23596" y="9017"/>
                  </a:lnTo>
                  <a:lnTo>
                    <a:pt x="23596" y="226466"/>
                  </a:lnTo>
                  <a:lnTo>
                    <a:pt x="0" y="226466"/>
                  </a:lnTo>
                  <a:lnTo>
                    <a:pt x="0" y="236753"/>
                  </a:lnTo>
                  <a:lnTo>
                    <a:pt x="32512" y="236753"/>
                  </a:lnTo>
                  <a:lnTo>
                    <a:pt x="32512" y="226466"/>
                  </a:lnTo>
                  <a:lnTo>
                    <a:pt x="32512" y="9017"/>
                  </a:lnTo>
                  <a:lnTo>
                    <a:pt x="3251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61" name="object 61"/>
          <p:cNvPicPr/>
          <p:nvPr/>
        </p:nvPicPr>
        <p:blipFill>
          <a:blip r:embed="rId35" cstate="print"/>
          <a:stretch>
            <a:fillRect/>
          </a:stretch>
        </p:blipFill>
        <p:spPr>
          <a:xfrm>
            <a:off x="6594400" y="2798758"/>
            <a:ext cx="417322" cy="163515"/>
          </a:xfrm>
          <a:prstGeom prst="rect">
            <a:avLst/>
          </a:prstGeom>
        </p:spPr>
      </p:pic>
      <p:pic>
        <p:nvPicPr>
          <p:cNvPr id="62" name="object 62"/>
          <p:cNvPicPr/>
          <p:nvPr/>
        </p:nvPicPr>
        <p:blipFill>
          <a:blip r:embed="rId36" cstate="print"/>
          <a:stretch>
            <a:fillRect/>
          </a:stretch>
        </p:blipFill>
        <p:spPr>
          <a:xfrm>
            <a:off x="7163433" y="2822912"/>
            <a:ext cx="169770" cy="139361"/>
          </a:xfrm>
          <a:prstGeom prst="rect">
            <a:avLst/>
          </a:prstGeom>
        </p:spPr>
      </p:pic>
      <p:pic>
        <p:nvPicPr>
          <p:cNvPr id="63" name="object 63"/>
          <p:cNvPicPr/>
          <p:nvPr/>
        </p:nvPicPr>
        <p:blipFill>
          <a:blip r:embed="rId37" cstate="print"/>
          <a:stretch>
            <a:fillRect/>
          </a:stretch>
        </p:blipFill>
        <p:spPr>
          <a:xfrm>
            <a:off x="1720441" y="3083043"/>
            <a:ext cx="1183267" cy="211823"/>
          </a:xfrm>
          <a:prstGeom prst="rect">
            <a:avLst/>
          </a:prstGeom>
        </p:spPr>
      </p:pic>
      <p:pic>
        <p:nvPicPr>
          <p:cNvPr id="64" name="object 64"/>
          <p:cNvPicPr/>
          <p:nvPr/>
        </p:nvPicPr>
        <p:blipFill>
          <a:blip r:embed="rId38" cstate="print"/>
          <a:stretch>
            <a:fillRect/>
          </a:stretch>
        </p:blipFill>
        <p:spPr>
          <a:xfrm>
            <a:off x="2992229" y="3083043"/>
            <a:ext cx="274594" cy="163512"/>
          </a:xfrm>
          <a:prstGeom prst="rect">
            <a:avLst/>
          </a:prstGeom>
        </p:spPr>
      </p:pic>
      <p:grpSp>
        <p:nvGrpSpPr>
          <p:cNvPr id="65" name="object 65"/>
          <p:cNvGrpSpPr/>
          <p:nvPr/>
        </p:nvGrpSpPr>
        <p:grpSpPr>
          <a:xfrm>
            <a:off x="3360764" y="3086751"/>
            <a:ext cx="533400" cy="161925"/>
            <a:chOff x="3360764" y="3086751"/>
            <a:chExt cx="533400" cy="161925"/>
          </a:xfrm>
        </p:grpSpPr>
        <p:pic>
          <p:nvPicPr>
            <p:cNvPr id="66" name="object 66"/>
            <p:cNvPicPr/>
            <p:nvPr/>
          </p:nvPicPr>
          <p:blipFill>
            <a:blip r:embed="rId39" cstate="print"/>
            <a:stretch>
              <a:fillRect/>
            </a:stretch>
          </p:blipFill>
          <p:spPr>
            <a:xfrm>
              <a:off x="3360764" y="3116492"/>
              <a:ext cx="108388" cy="131922"/>
            </a:xfrm>
            <a:prstGeom prst="rect">
              <a:avLst/>
            </a:prstGeom>
          </p:spPr>
        </p:pic>
        <p:pic>
          <p:nvPicPr>
            <p:cNvPr id="67" name="object 67"/>
            <p:cNvPicPr/>
            <p:nvPr/>
          </p:nvPicPr>
          <p:blipFill>
            <a:blip r:embed="rId40" cstate="print"/>
            <a:stretch>
              <a:fillRect/>
            </a:stretch>
          </p:blipFill>
          <p:spPr>
            <a:xfrm>
              <a:off x="3489019" y="3116492"/>
              <a:ext cx="95745" cy="131922"/>
            </a:xfrm>
            <a:prstGeom prst="rect">
              <a:avLst/>
            </a:prstGeom>
          </p:spPr>
        </p:pic>
        <p:pic>
          <p:nvPicPr>
            <p:cNvPr id="68" name="object 68"/>
            <p:cNvPicPr/>
            <p:nvPr/>
          </p:nvPicPr>
          <p:blipFill>
            <a:blip r:embed="rId41" cstate="print"/>
            <a:stretch>
              <a:fillRect/>
            </a:stretch>
          </p:blipFill>
          <p:spPr>
            <a:xfrm>
              <a:off x="3604632" y="3086751"/>
              <a:ext cx="289043" cy="161663"/>
            </a:xfrm>
            <a:prstGeom prst="rect">
              <a:avLst/>
            </a:prstGeom>
          </p:spPr>
        </p:pic>
      </p:grpSp>
      <p:sp>
        <p:nvSpPr>
          <p:cNvPr id="69" name="object 69"/>
          <p:cNvSpPr/>
          <p:nvPr/>
        </p:nvSpPr>
        <p:spPr>
          <a:xfrm>
            <a:off x="3987609" y="3083051"/>
            <a:ext cx="760730" cy="163830"/>
          </a:xfrm>
          <a:custGeom>
            <a:avLst/>
            <a:gdLst/>
            <a:ahLst/>
            <a:cxnLst/>
            <a:rect l="l" t="t" r="r" b="b"/>
            <a:pathLst>
              <a:path w="760729" h="163830">
                <a:moveTo>
                  <a:pt x="83108" y="14859"/>
                </a:moveTo>
                <a:lnTo>
                  <a:pt x="81483" y="8623"/>
                </a:lnTo>
                <a:lnTo>
                  <a:pt x="76847" y="3949"/>
                </a:lnTo>
                <a:lnTo>
                  <a:pt x="69494" y="1016"/>
                </a:lnTo>
                <a:lnTo>
                  <a:pt x="59740" y="0"/>
                </a:lnTo>
                <a:lnTo>
                  <a:pt x="49517" y="1041"/>
                </a:lnTo>
                <a:lnTo>
                  <a:pt x="21475" y="32524"/>
                </a:lnTo>
                <a:lnTo>
                  <a:pt x="19888" y="53886"/>
                </a:lnTo>
                <a:lnTo>
                  <a:pt x="0" y="53886"/>
                </a:lnTo>
                <a:lnTo>
                  <a:pt x="0" y="61315"/>
                </a:lnTo>
                <a:lnTo>
                  <a:pt x="19888" y="61315"/>
                </a:lnTo>
                <a:lnTo>
                  <a:pt x="19888" y="135636"/>
                </a:lnTo>
                <a:lnTo>
                  <a:pt x="19329" y="146697"/>
                </a:lnTo>
                <a:lnTo>
                  <a:pt x="16725" y="153060"/>
                </a:lnTo>
                <a:lnTo>
                  <a:pt x="10731" y="156286"/>
                </a:lnTo>
                <a:lnTo>
                  <a:pt x="0" y="157937"/>
                </a:lnTo>
                <a:lnTo>
                  <a:pt x="0" y="161658"/>
                </a:lnTo>
                <a:lnTo>
                  <a:pt x="59740" y="161658"/>
                </a:lnTo>
                <a:lnTo>
                  <a:pt x="59740" y="157937"/>
                </a:lnTo>
                <a:lnTo>
                  <a:pt x="48945" y="156286"/>
                </a:lnTo>
                <a:lnTo>
                  <a:pt x="42938" y="153060"/>
                </a:lnTo>
                <a:lnTo>
                  <a:pt x="40322" y="146697"/>
                </a:lnTo>
                <a:lnTo>
                  <a:pt x="39751" y="135636"/>
                </a:lnTo>
                <a:lnTo>
                  <a:pt x="39751" y="61315"/>
                </a:lnTo>
                <a:lnTo>
                  <a:pt x="66967" y="61315"/>
                </a:lnTo>
                <a:lnTo>
                  <a:pt x="66967" y="53886"/>
                </a:lnTo>
                <a:lnTo>
                  <a:pt x="37947" y="53886"/>
                </a:lnTo>
                <a:lnTo>
                  <a:pt x="37947" y="27876"/>
                </a:lnTo>
                <a:lnTo>
                  <a:pt x="38938" y="18110"/>
                </a:lnTo>
                <a:lnTo>
                  <a:pt x="41783" y="11150"/>
                </a:lnTo>
                <a:lnTo>
                  <a:pt x="46329" y="6972"/>
                </a:lnTo>
                <a:lnTo>
                  <a:pt x="52400" y="5588"/>
                </a:lnTo>
                <a:lnTo>
                  <a:pt x="56134" y="5588"/>
                </a:lnTo>
                <a:lnTo>
                  <a:pt x="59740" y="9296"/>
                </a:lnTo>
                <a:lnTo>
                  <a:pt x="63360" y="14859"/>
                </a:lnTo>
                <a:lnTo>
                  <a:pt x="66967" y="22301"/>
                </a:lnTo>
                <a:lnTo>
                  <a:pt x="70586" y="24155"/>
                </a:lnTo>
                <a:lnTo>
                  <a:pt x="79489" y="24155"/>
                </a:lnTo>
                <a:lnTo>
                  <a:pt x="83108" y="20447"/>
                </a:lnTo>
                <a:lnTo>
                  <a:pt x="83108" y="14859"/>
                </a:lnTo>
                <a:close/>
              </a:path>
              <a:path w="760729" h="163830">
                <a:moveTo>
                  <a:pt x="182562" y="148640"/>
                </a:moveTo>
                <a:lnTo>
                  <a:pt x="171716" y="148640"/>
                </a:lnTo>
                <a:lnTo>
                  <a:pt x="168109" y="146786"/>
                </a:lnTo>
                <a:lnTo>
                  <a:pt x="168109" y="53886"/>
                </a:lnTo>
                <a:lnTo>
                  <a:pt x="131991" y="53886"/>
                </a:lnTo>
                <a:lnTo>
                  <a:pt x="131991" y="59461"/>
                </a:lnTo>
                <a:lnTo>
                  <a:pt x="146431" y="59461"/>
                </a:lnTo>
                <a:lnTo>
                  <a:pt x="150050" y="61315"/>
                </a:lnTo>
                <a:lnTo>
                  <a:pt x="150050" y="135636"/>
                </a:lnTo>
                <a:lnTo>
                  <a:pt x="148120" y="139357"/>
                </a:lnTo>
                <a:lnTo>
                  <a:pt x="144513" y="141211"/>
                </a:lnTo>
                <a:lnTo>
                  <a:pt x="139217" y="146786"/>
                </a:lnTo>
                <a:lnTo>
                  <a:pt x="131991" y="148640"/>
                </a:lnTo>
                <a:lnTo>
                  <a:pt x="115608" y="148640"/>
                </a:lnTo>
                <a:lnTo>
                  <a:pt x="108381" y="141211"/>
                </a:lnTo>
                <a:lnTo>
                  <a:pt x="108381" y="53886"/>
                </a:lnTo>
                <a:lnTo>
                  <a:pt x="74193" y="53886"/>
                </a:lnTo>
                <a:lnTo>
                  <a:pt x="74193" y="57607"/>
                </a:lnTo>
                <a:lnTo>
                  <a:pt x="86715" y="59461"/>
                </a:lnTo>
                <a:lnTo>
                  <a:pt x="88646" y="61315"/>
                </a:lnTo>
                <a:lnTo>
                  <a:pt x="88646" y="131927"/>
                </a:lnTo>
                <a:lnTo>
                  <a:pt x="90614" y="144703"/>
                </a:lnTo>
                <a:lnTo>
                  <a:pt x="96316" y="154686"/>
                </a:lnTo>
                <a:lnTo>
                  <a:pt x="105410" y="161188"/>
                </a:lnTo>
                <a:lnTo>
                  <a:pt x="117538" y="163512"/>
                </a:lnTo>
                <a:lnTo>
                  <a:pt x="123215" y="162814"/>
                </a:lnTo>
                <a:lnTo>
                  <a:pt x="129222" y="160718"/>
                </a:lnTo>
                <a:lnTo>
                  <a:pt x="135216" y="157238"/>
                </a:lnTo>
                <a:lnTo>
                  <a:pt x="140893" y="152361"/>
                </a:lnTo>
                <a:lnTo>
                  <a:pt x="150050" y="143078"/>
                </a:lnTo>
                <a:lnTo>
                  <a:pt x="150050" y="161658"/>
                </a:lnTo>
                <a:lnTo>
                  <a:pt x="151739" y="163512"/>
                </a:lnTo>
                <a:lnTo>
                  <a:pt x="159600" y="159943"/>
                </a:lnTo>
                <a:lnTo>
                  <a:pt x="167144" y="157238"/>
                </a:lnTo>
                <a:lnTo>
                  <a:pt x="182562" y="152361"/>
                </a:lnTo>
                <a:lnTo>
                  <a:pt x="182562" y="148640"/>
                </a:lnTo>
                <a:close/>
              </a:path>
              <a:path w="760729" h="163830">
                <a:moveTo>
                  <a:pt x="299834" y="157937"/>
                </a:moveTo>
                <a:lnTo>
                  <a:pt x="287312" y="156083"/>
                </a:lnTo>
                <a:lnTo>
                  <a:pt x="285381" y="154216"/>
                </a:lnTo>
                <a:lnTo>
                  <a:pt x="285381" y="87325"/>
                </a:lnTo>
                <a:lnTo>
                  <a:pt x="283438" y="72402"/>
                </a:lnTo>
                <a:lnTo>
                  <a:pt x="277952" y="61315"/>
                </a:lnTo>
                <a:lnTo>
                  <a:pt x="269430" y="54406"/>
                </a:lnTo>
                <a:lnTo>
                  <a:pt x="258406" y="52031"/>
                </a:lnTo>
                <a:lnTo>
                  <a:pt x="250786" y="52844"/>
                </a:lnTo>
                <a:lnTo>
                  <a:pt x="243509" y="55740"/>
                </a:lnTo>
                <a:lnTo>
                  <a:pt x="235559" y="61429"/>
                </a:lnTo>
                <a:lnTo>
                  <a:pt x="225907" y="70612"/>
                </a:lnTo>
                <a:lnTo>
                  <a:pt x="225907" y="52031"/>
                </a:lnTo>
                <a:lnTo>
                  <a:pt x="223977" y="52031"/>
                </a:lnTo>
                <a:lnTo>
                  <a:pt x="215404" y="54813"/>
                </a:lnTo>
                <a:lnTo>
                  <a:pt x="200164" y="60388"/>
                </a:lnTo>
                <a:lnTo>
                  <a:pt x="191465" y="63169"/>
                </a:lnTo>
                <a:lnTo>
                  <a:pt x="191465" y="66890"/>
                </a:lnTo>
                <a:lnTo>
                  <a:pt x="204228" y="66890"/>
                </a:lnTo>
                <a:lnTo>
                  <a:pt x="205917" y="68745"/>
                </a:lnTo>
                <a:lnTo>
                  <a:pt x="205917" y="152361"/>
                </a:lnTo>
                <a:lnTo>
                  <a:pt x="204228" y="156083"/>
                </a:lnTo>
                <a:lnTo>
                  <a:pt x="191465" y="157937"/>
                </a:lnTo>
                <a:lnTo>
                  <a:pt x="191465" y="161658"/>
                </a:lnTo>
                <a:lnTo>
                  <a:pt x="240347" y="161658"/>
                </a:lnTo>
                <a:lnTo>
                  <a:pt x="240347" y="157937"/>
                </a:lnTo>
                <a:lnTo>
                  <a:pt x="229514" y="156083"/>
                </a:lnTo>
                <a:lnTo>
                  <a:pt x="225907" y="154216"/>
                </a:lnTo>
                <a:lnTo>
                  <a:pt x="225907" y="78041"/>
                </a:lnTo>
                <a:lnTo>
                  <a:pt x="233108" y="72085"/>
                </a:lnTo>
                <a:lnTo>
                  <a:pt x="238937" y="68046"/>
                </a:lnTo>
                <a:lnTo>
                  <a:pt x="244081" y="65760"/>
                </a:lnTo>
                <a:lnTo>
                  <a:pt x="249262" y="65036"/>
                </a:lnTo>
                <a:lnTo>
                  <a:pt x="256387" y="66421"/>
                </a:lnTo>
                <a:lnTo>
                  <a:pt x="261518" y="70612"/>
                </a:lnTo>
                <a:lnTo>
                  <a:pt x="264604" y="77571"/>
                </a:lnTo>
                <a:lnTo>
                  <a:pt x="265633" y="87325"/>
                </a:lnTo>
                <a:lnTo>
                  <a:pt x="265633" y="152361"/>
                </a:lnTo>
                <a:lnTo>
                  <a:pt x="263715" y="156083"/>
                </a:lnTo>
                <a:lnTo>
                  <a:pt x="251193" y="157937"/>
                </a:lnTo>
                <a:lnTo>
                  <a:pt x="251193" y="161658"/>
                </a:lnTo>
                <a:lnTo>
                  <a:pt x="299834" y="161658"/>
                </a:lnTo>
                <a:lnTo>
                  <a:pt x="299834" y="157937"/>
                </a:lnTo>
                <a:close/>
              </a:path>
              <a:path w="760729" h="163830">
                <a:moveTo>
                  <a:pt x="397357" y="126352"/>
                </a:moveTo>
                <a:lnTo>
                  <a:pt x="393750" y="124485"/>
                </a:lnTo>
                <a:lnTo>
                  <a:pt x="386156" y="135026"/>
                </a:lnTo>
                <a:lnTo>
                  <a:pt x="379082" y="141909"/>
                </a:lnTo>
                <a:lnTo>
                  <a:pt x="371703" y="145656"/>
                </a:lnTo>
                <a:lnTo>
                  <a:pt x="363169" y="146786"/>
                </a:lnTo>
                <a:lnTo>
                  <a:pt x="348373" y="143446"/>
                </a:lnTo>
                <a:lnTo>
                  <a:pt x="336981" y="134010"/>
                </a:lnTo>
                <a:lnTo>
                  <a:pt x="329641" y="119354"/>
                </a:lnTo>
                <a:lnTo>
                  <a:pt x="327037" y="100342"/>
                </a:lnTo>
                <a:lnTo>
                  <a:pt x="329285" y="83756"/>
                </a:lnTo>
                <a:lnTo>
                  <a:pt x="335559" y="70840"/>
                </a:lnTo>
                <a:lnTo>
                  <a:pt x="345224" y="62445"/>
                </a:lnTo>
                <a:lnTo>
                  <a:pt x="357619" y="59461"/>
                </a:lnTo>
                <a:lnTo>
                  <a:pt x="366776" y="59461"/>
                </a:lnTo>
                <a:lnTo>
                  <a:pt x="368465" y="61315"/>
                </a:lnTo>
                <a:lnTo>
                  <a:pt x="372071" y="70612"/>
                </a:lnTo>
                <a:lnTo>
                  <a:pt x="372071" y="76187"/>
                </a:lnTo>
                <a:lnTo>
                  <a:pt x="374002" y="81749"/>
                </a:lnTo>
                <a:lnTo>
                  <a:pt x="379298" y="87325"/>
                </a:lnTo>
                <a:lnTo>
                  <a:pt x="390131" y="87325"/>
                </a:lnTo>
                <a:lnTo>
                  <a:pt x="393750" y="81749"/>
                </a:lnTo>
                <a:lnTo>
                  <a:pt x="393750" y="76187"/>
                </a:lnTo>
                <a:lnTo>
                  <a:pt x="391185" y="66916"/>
                </a:lnTo>
                <a:lnTo>
                  <a:pt x="384048" y="59232"/>
                </a:lnTo>
                <a:lnTo>
                  <a:pt x="373227" y="53975"/>
                </a:lnTo>
                <a:lnTo>
                  <a:pt x="359549" y="52031"/>
                </a:lnTo>
                <a:lnTo>
                  <a:pt x="351155" y="53009"/>
                </a:lnTo>
                <a:lnTo>
                  <a:pt x="313944" y="84772"/>
                </a:lnTo>
                <a:lnTo>
                  <a:pt x="308978" y="111480"/>
                </a:lnTo>
                <a:lnTo>
                  <a:pt x="312204" y="132156"/>
                </a:lnTo>
                <a:lnTo>
                  <a:pt x="321170" y="148640"/>
                </a:lnTo>
                <a:lnTo>
                  <a:pt x="334886" y="159562"/>
                </a:lnTo>
                <a:lnTo>
                  <a:pt x="352323" y="163512"/>
                </a:lnTo>
                <a:lnTo>
                  <a:pt x="360121" y="162814"/>
                </a:lnTo>
                <a:lnTo>
                  <a:pt x="397357" y="126352"/>
                </a:lnTo>
                <a:close/>
              </a:path>
              <a:path w="760729" h="163830">
                <a:moveTo>
                  <a:pt x="469607" y="144932"/>
                </a:moveTo>
                <a:lnTo>
                  <a:pt x="465988" y="143078"/>
                </a:lnTo>
                <a:lnTo>
                  <a:pt x="462381" y="148640"/>
                </a:lnTo>
                <a:lnTo>
                  <a:pt x="457085" y="150507"/>
                </a:lnTo>
                <a:lnTo>
                  <a:pt x="444322" y="150507"/>
                </a:lnTo>
                <a:lnTo>
                  <a:pt x="440702" y="144932"/>
                </a:lnTo>
                <a:lnTo>
                  <a:pt x="440702" y="61315"/>
                </a:lnTo>
                <a:lnTo>
                  <a:pt x="464299" y="61315"/>
                </a:lnTo>
                <a:lnTo>
                  <a:pt x="464299" y="53886"/>
                </a:lnTo>
                <a:lnTo>
                  <a:pt x="440702" y="53886"/>
                </a:lnTo>
                <a:lnTo>
                  <a:pt x="440702" y="24155"/>
                </a:lnTo>
                <a:lnTo>
                  <a:pt x="439013" y="24155"/>
                </a:lnTo>
                <a:lnTo>
                  <a:pt x="437095" y="26009"/>
                </a:lnTo>
                <a:lnTo>
                  <a:pt x="437095" y="27876"/>
                </a:lnTo>
                <a:lnTo>
                  <a:pt x="435406" y="31584"/>
                </a:lnTo>
                <a:lnTo>
                  <a:pt x="428371" y="40843"/>
                </a:lnTo>
                <a:lnTo>
                  <a:pt x="421525" y="48539"/>
                </a:lnTo>
                <a:lnTo>
                  <a:pt x="415734" y="53797"/>
                </a:lnTo>
                <a:lnTo>
                  <a:pt x="411810" y="55740"/>
                </a:lnTo>
                <a:lnTo>
                  <a:pt x="410121" y="57607"/>
                </a:lnTo>
                <a:lnTo>
                  <a:pt x="408190" y="59461"/>
                </a:lnTo>
                <a:lnTo>
                  <a:pt x="408190" y="61315"/>
                </a:lnTo>
                <a:lnTo>
                  <a:pt x="420954" y="61315"/>
                </a:lnTo>
                <a:lnTo>
                  <a:pt x="420954" y="133781"/>
                </a:lnTo>
                <a:lnTo>
                  <a:pt x="422313" y="146265"/>
                </a:lnTo>
                <a:lnTo>
                  <a:pt x="426377" y="155613"/>
                </a:lnTo>
                <a:lnTo>
                  <a:pt x="433146" y="161480"/>
                </a:lnTo>
                <a:lnTo>
                  <a:pt x="442633" y="163512"/>
                </a:lnTo>
                <a:lnTo>
                  <a:pt x="450405" y="162433"/>
                </a:lnTo>
                <a:lnTo>
                  <a:pt x="457466" y="159092"/>
                </a:lnTo>
                <a:lnTo>
                  <a:pt x="463867" y="153314"/>
                </a:lnTo>
                <a:lnTo>
                  <a:pt x="465785" y="150507"/>
                </a:lnTo>
                <a:lnTo>
                  <a:pt x="469607" y="144932"/>
                </a:lnTo>
                <a:close/>
              </a:path>
              <a:path w="760729" h="163830">
                <a:moveTo>
                  <a:pt x="511263" y="5588"/>
                </a:moveTo>
                <a:lnTo>
                  <a:pt x="505726" y="0"/>
                </a:lnTo>
                <a:lnTo>
                  <a:pt x="493204" y="0"/>
                </a:lnTo>
                <a:lnTo>
                  <a:pt x="487667" y="5588"/>
                </a:lnTo>
                <a:lnTo>
                  <a:pt x="487667" y="18592"/>
                </a:lnTo>
                <a:lnTo>
                  <a:pt x="493204" y="24155"/>
                </a:lnTo>
                <a:lnTo>
                  <a:pt x="505726" y="24155"/>
                </a:lnTo>
                <a:lnTo>
                  <a:pt x="511263" y="18592"/>
                </a:lnTo>
                <a:lnTo>
                  <a:pt x="511263" y="5588"/>
                </a:lnTo>
                <a:close/>
              </a:path>
              <a:path w="760729" h="163830">
                <a:moveTo>
                  <a:pt x="527392" y="157937"/>
                </a:moveTo>
                <a:lnTo>
                  <a:pt x="518782" y="156311"/>
                </a:lnTo>
                <a:lnTo>
                  <a:pt x="513905" y="153289"/>
                </a:lnTo>
                <a:lnTo>
                  <a:pt x="511746" y="147485"/>
                </a:lnTo>
                <a:lnTo>
                  <a:pt x="511263" y="137502"/>
                </a:lnTo>
                <a:lnTo>
                  <a:pt x="511263" y="53886"/>
                </a:lnTo>
                <a:lnTo>
                  <a:pt x="509333" y="52031"/>
                </a:lnTo>
                <a:lnTo>
                  <a:pt x="475145" y="65036"/>
                </a:lnTo>
                <a:lnTo>
                  <a:pt x="475145" y="68745"/>
                </a:lnTo>
                <a:lnTo>
                  <a:pt x="489585" y="68745"/>
                </a:lnTo>
                <a:lnTo>
                  <a:pt x="491274" y="72466"/>
                </a:lnTo>
                <a:lnTo>
                  <a:pt x="491274" y="137502"/>
                </a:lnTo>
                <a:lnTo>
                  <a:pt x="490753" y="147485"/>
                </a:lnTo>
                <a:lnTo>
                  <a:pt x="488391" y="153289"/>
                </a:lnTo>
                <a:lnTo>
                  <a:pt x="482942" y="156311"/>
                </a:lnTo>
                <a:lnTo>
                  <a:pt x="473214" y="157937"/>
                </a:lnTo>
                <a:lnTo>
                  <a:pt x="473214" y="161658"/>
                </a:lnTo>
                <a:lnTo>
                  <a:pt x="527392" y="161658"/>
                </a:lnTo>
                <a:lnTo>
                  <a:pt x="527392" y="157937"/>
                </a:lnTo>
                <a:close/>
              </a:path>
              <a:path w="760729" h="163830">
                <a:moveTo>
                  <a:pt x="641299" y="105905"/>
                </a:moveTo>
                <a:lnTo>
                  <a:pt x="637463" y="84162"/>
                </a:lnTo>
                <a:lnTo>
                  <a:pt x="626846" y="67119"/>
                </a:lnTo>
                <a:lnTo>
                  <a:pt x="621550" y="63449"/>
                </a:lnTo>
                <a:lnTo>
                  <a:pt x="621550" y="113347"/>
                </a:lnTo>
                <a:lnTo>
                  <a:pt x="619582" y="131775"/>
                </a:lnTo>
                <a:lnTo>
                  <a:pt x="613879" y="145161"/>
                </a:lnTo>
                <a:lnTo>
                  <a:pt x="604786" y="153314"/>
                </a:lnTo>
                <a:lnTo>
                  <a:pt x="592658" y="156083"/>
                </a:lnTo>
                <a:lnTo>
                  <a:pt x="586968" y="155067"/>
                </a:lnTo>
                <a:lnTo>
                  <a:pt x="564324" y="121005"/>
                </a:lnTo>
                <a:lnTo>
                  <a:pt x="561835" y="96621"/>
                </a:lnTo>
                <a:lnTo>
                  <a:pt x="563778" y="81407"/>
                </a:lnTo>
                <a:lnTo>
                  <a:pt x="569302" y="69684"/>
                </a:lnTo>
                <a:lnTo>
                  <a:pt x="577888" y="62128"/>
                </a:lnTo>
                <a:lnTo>
                  <a:pt x="589038" y="59461"/>
                </a:lnTo>
                <a:lnTo>
                  <a:pt x="601738" y="63436"/>
                </a:lnTo>
                <a:lnTo>
                  <a:pt x="612076" y="74561"/>
                </a:lnTo>
                <a:lnTo>
                  <a:pt x="619010" y="91592"/>
                </a:lnTo>
                <a:lnTo>
                  <a:pt x="621550" y="113347"/>
                </a:lnTo>
                <a:lnTo>
                  <a:pt x="621550" y="63449"/>
                </a:lnTo>
                <a:lnTo>
                  <a:pt x="615810" y="59461"/>
                </a:lnTo>
                <a:lnTo>
                  <a:pt x="610819" y="56007"/>
                </a:lnTo>
                <a:lnTo>
                  <a:pt x="590727" y="52031"/>
                </a:lnTo>
                <a:lnTo>
                  <a:pt x="570636" y="56032"/>
                </a:lnTo>
                <a:lnTo>
                  <a:pt x="554609" y="67360"/>
                </a:lnTo>
                <a:lnTo>
                  <a:pt x="543991" y="84950"/>
                </a:lnTo>
                <a:lnTo>
                  <a:pt x="540156" y="107772"/>
                </a:lnTo>
                <a:lnTo>
                  <a:pt x="543991" y="129806"/>
                </a:lnTo>
                <a:lnTo>
                  <a:pt x="554609" y="147485"/>
                </a:lnTo>
                <a:lnTo>
                  <a:pt x="570636" y="159245"/>
                </a:lnTo>
                <a:lnTo>
                  <a:pt x="590727" y="163512"/>
                </a:lnTo>
                <a:lnTo>
                  <a:pt x="610819" y="158953"/>
                </a:lnTo>
                <a:lnTo>
                  <a:pt x="614540" y="156083"/>
                </a:lnTo>
                <a:lnTo>
                  <a:pt x="626846" y="146558"/>
                </a:lnTo>
                <a:lnTo>
                  <a:pt x="637463" y="128231"/>
                </a:lnTo>
                <a:lnTo>
                  <a:pt x="641299" y="105905"/>
                </a:lnTo>
                <a:close/>
              </a:path>
              <a:path w="760729" h="163830">
                <a:moveTo>
                  <a:pt x="760501" y="157937"/>
                </a:moveTo>
                <a:lnTo>
                  <a:pt x="749668" y="156083"/>
                </a:lnTo>
                <a:lnTo>
                  <a:pt x="746048" y="154216"/>
                </a:lnTo>
                <a:lnTo>
                  <a:pt x="746048" y="87325"/>
                </a:lnTo>
                <a:lnTo>
                  <a:pt x="744105" y="72402"/>
                </a:lnTo>
                <a:lnTo>
                  <a:pt x="738619" y="61315"/>
                </a:lnTo>
                <a:lnTo>
                  <a:pt x="730097" y="54406"/>
                </a:lnTo>
                <a:lnTo>
                  <a:pt x="719074" y="52031"/>
                </a:lnTo>
                <a:lnTo>
                  <a:pt x="711466" y="52844"/>
                </a:lnTo>
                <a:lnTo>
                  <a:pt x="704176" y="55740"/>
                </a:lnTo>
                <a:lnTo>
                  <a:pt x="696226" y="61429"/>
                </a:lnTo>
                <a:lnTo>
                  <a:pt x="686574" y="70612"/>
                </a:lnTo>
                <a:lnTo>
                  <a:pt x="686574" y="52031"/>
                </a:lnTo>
                <a:lnTo>
                  <a:pt x="684644" y="52031"/>
                </a:lnTo>
                <a:lnTo>
                  <a:pt x="661073" y="60388"/>
                </a:lnTo>
                <a:lnTo>
                  <a:pt x="652132" y="63169"/>
                </a:lnTo>
                <a:lnTo>
                  <a:pt x="652132" y="66890"/>
                </a:lnTo>
                <a:lnTo>
                  <a:pt x="664895" y="66890"/>
                </a:lnTo>
                <a:lnTo>
                  <a:pt x="666584" y="68745"/>
                </a:lnTo>
                <a:lnTo>
                  <a:pt x="666584" y="152361"/>
                </a:lnTo>
                <a:lnTo>
                  <a:pt x="664895" y="156083"/>
                </a:lnTo>
                <a:lnTo>
                  <a:pt x="654062" y="157937"/>
                </a:lnTo>
                <a:lnTo>
                  <a:pt x="654062" y="161658"/>
                </a:lnTo>
                <a:lnTo>
                  <a:pt x="701014" y="161658"/>
                </a:lnTo>
                <a:lnTo>
                  <a:pt x="701014" y="157937"/>
                </a:lnTo>
                <a:lnTo>
                  <a:pt x="690181" y="156083"/>
                </a:lnTo>
                <a:lnTo>
                  <a:pt x="686574" y="154216"/>
                </a:lnTo>
                <a:lnTo>
                  <a:pt x="686574" y="78041"/>
                </a:lnTo>
                <a:lnTo>
                  <a:pt x="693775" y="72085"/>
                </a:lnTo>
                <a:lnTo>
                  <a:pt x="699604" y="68046"/>
                </a:lnTo>
                <a:lnTo>
                  <a:pt x="704761" y="65760"/>
                </a:lnTo>
                <a:lnTo>
                  <a:pt x="709930" y="65036"/>
                </a:lnTo>
                <a:lnTo>
                  <a:pt x="717054" y="66421"/>
                </a:lnTo>
                <a:lnTo>
                  <a:pt x="722185" y="70612"/>
                </a:lnTo>
                <a:lnTo>
                  <a:pt x="725271" y="77571"/>
                </a:lnTo>
                <a:lnTo>
                  <a:pt x="726300" y="87325"/>
                </a:lnTo>
                <a:lnTo>
                  <a:pt x="726300" y="152361"/>
                </a:lnTo>
                <a:lnTo>
                  <a:pt x="724382" y="156083"/>
                </a:lnTo>
                <a:lnTo>
                  <a:pt x="711860" y="157937"/>
                </a:lnTo>
                <a:lnTo>
                  <a:pt x="711860" y="161658"/>
                </a:lnTo>
                <a:lnTo>
                  <a:pt x="760501" y="161658"/>
                </a:lnTo>
                <a:lnTo>
                  <a:pt x="760501" y="15793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0" name="object 70"/>
          <p:cNvPicPr/>
          <p:nvPr/>
        </p:nvPicPr>
        <p:blipFill>
          <a:blip r:embed="rId42" cstate="print"/>
          <a:stretch>
            <a:fillRect/>
          </a:stretch>
        </p:blipFill>
        <p:spPr>
          <a:xfrm>
            <a:off x="4836733" y="3083043"/>
            <a:ext cx="138946" cy="163512"/>
          </a:xfrm>
          <a:prstGeom prst="rect">
            <a:avLst/>
          </a:prstGeom>
        </p:spPr>
      </p:pic>
      <p:grpSp>
        <p:nvGrpSpPr>
          <p:cNvPr id="71" name="object 71"/>
          <p:cNvGrpSpPr/>
          <p:nvPr/>
        </p:nvGrpSpPr>
        <p:grpSpPr>
          <a:xfrm>
            <a:off x="5073448" y="3083043"/>
            <a:ext cx="1239520" cy="163830"/>
            <a:chOff x="5073448" y="3083043"/>
            <a:chExt cx="1239520" cy="163830"/>
          </a:xfrm>
        </p:grpSpPr>
        <p:pic>
          <p:nvPicPr>
            <p:cNvPr id="72" name="object 72"/>
            <p:cNvPicPr/>
            <p:nvPr/>
          </p:nvPicPr>
          <p:blipFill>
            <a:blip r:embed="rId43" cstate="print"/>
            <a:stretch>
              <a:fillRect/>
            </a:stretch>
          </p:blipFill>
          <p:spPr>
            <a:xfrm>
              <a:off x="5073448" y="3083043"/>
              <a:ext cx="1188634" cy="163512"/>
            </a:xfrm>
            <a:prstGeom prst="rect">
              <a:avLst/>
            </a:prstGeom>
          </p:spPr>
        </p:pic>
        <p:sp>
          <p:nvSpPr>
            <p:cNvPr id="73" name="object 73"/>
            <p:cNvSpPr/>
            <p:nvPr/>
          </p:nvSpPr>
          <p:spPr>
            <a:xfrm>
              <a:off x="6285442" y="3220542"/>
              <a:ext cx="27305" cy="26034"/>
            </a:xfrm>
            <a:custGeom>
              <a:avLst/>
              <a:gdLst/>
              <a:ahLst/>
              <a:cxnLst/>
              <a:rect l="l" t="t" r="r" b="b"/>
              <a:pathLst>
                <a:path w="27304" h="26035">
                  <a:moveTo>
                    <a:pt x="19987" y="0"/>
                  </a:moveTo>
                  <a:lnTo>
                    <a:pt x="12762" y="0"/>
                  </a:lnTo>
                  <a:lnTo>
                    <a:pt x="7224" y="0"/>
                  </a:lnTo>
                  <a:lnTo>
                    <a:pt x="0" y="5574"/>
                  </a:lnTo>
                  <a:lnTo>
                    <a:pt x="0" y="20438"/>
                  </a:lnTo>
                  <a:lnTo>
                    <a:pt x="7224" y="26013"/>
                  </a:lnTo>
                  <a:lnTo>
                    <a:pt x="19987" y="26013"/>
                  </a:lnTo>
                  <a:lnTo>
                    <a:pt x="27211" y="20438"/>
                  </a:lnTo>
                  <a:lnTo>
                    <a:pt x="27211" y="5574"/>
                  </a:lnTo>
                  <a:lnTo>
                    <a:pt x="1998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4" name="object 74"/>
          <p:cNvSpPr txBox="1"/>
          <p:nvPr/>
        </p:nvSpPr>
        <p:spPr>
          <a:xfrm>
            <a:off x="535940" y="3892677"/>
            <a:ext cx="7712709" cy="173228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2800" b="0" i="0" u="none" strike="noStrike" kern="1200" cap="none" spc="-20" normalizeH="0" baseline="0" noProof="0" dirty="0">
                <a:ln>
                  <a:noFill/>
                </a:ln>
                <a:solidFill>
                  <a:prstClr val="black"/>
                </a:solidFill>
                <a:effectLst/>
                <a:uLnTx/>
                <a:uFillTx/>
                <a:latin typeface="Calibri"/>
                <a:ea typeface="+mn-ea"/>
                <a:cs typeface="Calibri"/>
              </a:rPr>
              <a:t>Proof</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is</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similar</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to</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previous</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case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
              </a:spcBef>
              <a:spcAft>
                <a:spcPts val="0"/>
              </a:spcAft>
              <a:buClrTx/>
              <a:buSzTx/>
              <a:buFontTx/>
              <a:buNone/>
              <a:tabLst/>
              <a:defRPr/>
            </a:pPr>
            <a:endParaRPr kumimoji="0" sz="2750" b="0" i="0" u="none" strike="noStrike" kern="1200" cap="none" spc="0" normalizeH="0" baseline="0" noProof="0">
              <a:ln>
                <a:noFill/>
              </a:ln>
              <a:solidFill>
                <a:prstClr val="black"/>
              </a:solidFill>
              <a:effectLst/>
              <a:uLnTx/>
              <a:uFillTx/>
              <a:latin typeface="Calibri"/>
              <a:ea typeface="+mn-ea"/>
              <a:cs typeface="Calibri"/>
            </a:endParaRPr>
          </a:p>
          <a:p>
            <a:pPr marL="12700" marR="5080" lvl="0" indent="0" algn="l" defTabSz="914400" rtl="0" eaLnBrk="1" fontAlgn="auto" latinLnBrk="0" hangingPunct="1">
              <a:lnSpc>
                <a:spcPct val="100000"/>
              </a:lnSpc>
              <a:spcBef>
                <a:spcPts val="0"/>
              </a:spcBef>
              <a:spcAft>
                <a:spcPts val="0"/>
              </a:spcAft>
              <a:buClrTx/>
              <a:buSzTx/>
              <a:buFontTx/>
              <a:buNone/>
              <a:tabLst>
                <a:tab pos="3611245" algn="l"/>
              </a:tabLst>
              <a:defRPr/>
            </a:pPr>
            <a:r>
              <a:rPr kumimoji="0" sz="2800" b="0" i="0" u="none" strike="noStrike" kern="1200" cap="none" spc="-20" normalizeH="0" baseline="0" noProof="0" dirty="0">
                <a:ln>
                  <a:noFill/>
                </a:ln>
                <a:solidFill>
                  <a:prstClr val="black"/>
                </a:solidFill>
                <a:effectLst/>
                <a:uLnTx/>
                <a:uFillTx/>
                <a:latin typeface="Calibri"/>
                <a:ea typeface="+mn-ea"/>
                <a:cs typeface="Calibri"/>
              </a:rPr>
              <a:t>Interesting</a:t>
            </a:r>
            <a:r>
              <a:rPr kumimoji="0" sz="2800" b="0" i="0" u="none" strike="noStrike" kern="1200" cap="none" spc="3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observation:	Meets</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properties</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needed</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by </a:t>
            </a:r>
            <a:r>
              <a:rPr kumimoji="0" sz="2800" b="0" i="0" u="none" strike="noStrike" kern="1200" cap="none" spc="-61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composition</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theorem</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75" name="TextBox 74">
            <a:extLst>
              <a:ext uri="{FF2B5EF4-FFF2-40B4-BE49-F238E27FC236}">
                <a16:creationId xmlns:a16="http://schemas.microsoft.com/office/drawing/2014/main" id="{DB6BB704-6FDB-4226-91DA-D27F65EE6E69}"/>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76" name="Slide Number Placeholder 75">
            <a:extLst>
              <a:ext uri="{FF2B5EF4-FFF2-40B4-BE49-F238E27FC236}">
                <a16:creationId xmlns:a16="http://schemas.microsoft.com/office/drawing/2014/main" id="{111827D4-831D-449B-9BAB-0BC7D38D41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7257" y="461899"/>
            <a:ext cx="2727960" cy="696595"/>
          </a:xfrm>
          <a:prstGeom prst="rect">
            <a:avLst/>
          </a:prstGeom>
        </p:spPr>
        <p:txBody>
          <a:bodyPr vert="horz" wrap="square" lIns="0" tIns="13335" rIns="0" bIns="0" rtlCol="0">
            <a:spAutoFit/>
          </a:bodyPr>
          <a:lstStyle/>
          <a:p>
            <a:pPr marL="12700">
              <a:lnSpc>
                <a:spcPct val="100000"/>
              </a:lnSpc>
              <a:spcBef>
                <a:spcPts val="105"/>
              </a:spcBef>
            </a:pPr>
            <a:r>
              <a:rPr sz="4400" spc="-5" dirty="0">
                <a:latin typeface="Calibri"/>
                <a:cs typeface="Calibri"/>
              </a:rPr>
              <a:t>Co</a:t>
            </a:r>
            <a:r>
              <a:rPr sz="4400" spc="10" dirty="0">
                <a:latin typeface="Calibri"/>
                <a:cs typeface="Calibri"/>
              </a:rPr>
              <a:t>n</a:t>
            </a:r>
            <a:r>
              <a:rPr sz="4400" dirty="0">
                <a:latin typeface="Calibri"/>
                <a:cs typeface="Calibri"/>
              </a:rPr>
              <a:t>clusions</a:t>
            </a:r>
            <a:endParaRPr sz="4400">
              <a:latin typeface="Calibri"/>
              <a:cs typeface="Calibri"/>
            </a:endParaRPr>
          </a:p>
        </p:txBody>
      </p:sp>
      <p:sp>
        <p:nvSpPr>
          <p:cNvPr id="3" name="object 3"/>
          <p:cNvSpPr txBox="1"/>
          <p:nvPr/>
        </p:nvSpPr>
        <p:spPr>
          <a:xfrm>
            <a:off x="535940" y="1559178"/>
            <a:ext cx="7945755" cy="4345305"/>
          </a:xfrm>
          <a:prstGeom prst="rect">
            <a:avLst/>
          </a:prstGeom>
        </p:spPr>
        <p:txBody>
          <a:bodyPr vert="horz" wrap="square" lIns="0" tIns="67945" rIns="0" bIns="0" rtlCol="0">
            <a:spAutoFit/>
          </a:bodyPr>
          <a:lstStyle/>
          <a:p>
            <a:pPr marL="355600" marR="307340" lvl="0" indent="-342900" algn="l" defTabSz="914400" rtl="0" eaLnBrk="1" fontAlgn="auto" latinLnBrk="0" hangingPunct="1">
              <a:lnSpc>
                <a:spcPts val="3460"/>
              </a:lnSpc>
              <a:spcBef>
                <a:spcPts val="535"/>
              </a:spcBef>
              <a:spcAft>
                <a:spcPts val="0"/>
              </a:spcAft>
              <a:buClrTx/>
              <a:buSzTx/>
              <a:buFont typeface="Arial MT"/>
              <a:buChar char="•"/>
              <a:tabLst>
                <a:tab pos="354965" algn="l"/>
                <a:tab pos="355600" algn="l"/>
              </a:tabLst>
              <a:defRPr/>
            </a:pPr>
            <a:r>
              <a:rPr kumimoji="0" sz="3200" b="0" i="0" u="none" strike="noStrike" kern="1200" cap="none" spc="-15" normalizeH="0" baseline="0" noProof="0" dirty="0">
                <a:ln>
                  <a:noFill/>
                </a:ln>
                <a:solidFill>
                  <a:prstClr val="black"/>
                </a:solidFill>
                <a:effectLst/>
                <a:uLnTx/>
                <a:uFillTx/>
                <a:latin typeface="Calibri"/>
                <a:ea typeface="+mn-ea"/>
                <a:cs typeface="Calibri"/>
              </a:rPr>
              <a:t>Proofs</a:t>
            </a:r>
            <a:r>
              <a:rPr kumimoji="0" sz="3200" b="0" i="0" u="none" strike="noStrike" kern="1200" cap="none" spc="-40" normalizeH="0" baseline="0" noProof="0" dirty="0">
                <a:ln>
                  <a:noFill/>
                </a:ln>
                <a:solidFill>
                  <a:prstClr val="black"/>
                </a:solidFill>
                <a:effectLst/>
                <a:uLnTx/>
                <a:uFillTx/>
                <a:latin typeface="Calibri"/>
                <a:ea typeface="+mn-ea"/>
                <a:cs typeface="Calibri"/>
              </a:rPr>
              <a:t> </a:t>
            </a:r>
            <a:r>
              <a:rPr kumimoji="0" sz="3200" b="0" i="0" u="none" strike="noStrike" kern="1200" cap="none" spc="-20" normalizeH="0" baseline="0" noProof="0" dirty="0">
                <a:ln>
                  <a:noFill/>
                </a:ln>
                <a:solidFill>
                  <a:prstClr val="black"/>
                </a:solidFill>
                <a:effectLst/>
                <a:uLnTx/>
                <a:uFillTx/>
                <a:latin typeface="Calibri"/>
                <a:ea typeface="+mn-ea"/>
                <a:cs typeface="Calibri"/>
              </a:rPr>
              <a:t>have</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 lot</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more </a:t>
            </a:r>
            <a:r>
              <a:rPr kumimoji="0" sz="3200" b="0" i="0" u="none" strike="noStrike" kern="1200" cap="none" spc="-15" normalizeH="0" baseline="0" noProof="0" dirty="0">
                <a:ln>
                  <a:noFill/>
                </a:ln>
                <a:solidFill>
                  <a:prstClr val="black"/>
                </a:solidFill>
                <a:effectLst/>
                <a:uLnTx/>
                <a:uFillTx/>
                <a:latin typeface="Calibri"/>
                <a:ea typeface="+mn-ea"/>
                <a:cs typeface="Calibri"/>
              </a:rPr>
              <a:t>information</a:t>
            </a:r>
            <a:r>
              <a:rPr kumimoji="0" sz="3200" b="0" i="0" u="none" strike="noStrike" kern="1200" cap="none" spc="35"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than</a:t>
            </a:r>
            <a:r>
              <a:rPr kumimoji="0" sz="3200" b="0" i="0" u="none" strike="noStrike" kern="1200" cap="none" spc="2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the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binary</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yes/no</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decision</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that</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we </a:t>
            </a:r>
            <a:r>
              <a:rPr kumimoji="0" sz="3200" b="0" i="0" u="none" strike="noStrike" kern="1200" cap="none" spc="-5" normalizeH="0" baseline="0" noProof="0" dirty="0">
                <a:ln>
                  <a:noFill/>
                </a:ln>
                <a:solidFill>
                  <a:prstClr val="black"/>
                </a:solidFill>
                <a:effectLst/>
                <a:uLnTx/>
                <a:uFillTx/>
                <a:latin typeface="Calibri"/>
                <a:ea typeface="+mn-ea"/>
                <a:cs typeface="Calibri"/>
              </a:rPr>
              <a:t>use </a:t>
            </a:r>
            <a:r>
              <a:rPr kumimoji="0" sz="3200" b="0" i="0" u="none" strike="noStrike" kern="1200" cap="none" spc="0" normalizeH="0" baseline="0" noProof="0" dirty="0">
                <a:ln>
                  <a:noFill/>
                </a:ln>
                <a:solidFill>
                  <a:prstClr val="black"/>
                </a:solidFill>
                <a:effectLst/>
                <a:uLnTx/>
                <a:uFillTx/>
                <a:latin typeface="Calibri"/>
                <a:ea typeface="+mn-ea"/>
                <a:cs typeface="Calibri"/>
              </a:rPr>
              <a:t>them</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30" normalizeH="0" baseline="0" noProof="0" dirty="0">
                <a:ln>
                  <a:noFill/>
                </a:ln>
                <a:solidFill>
                  <a:prstClr val="black"/>
                </a:solidFill>
                <a:effectLst/>
                <a:uLnTx/>
                <a:uFillTx/>
                <a:latin typeface="Calibri"/>
                <a:ea typeface="+mn-ea"/>
                <a:cs typeface="Calibri"/>
              </a:rPr>
              <a:t>for</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355600" marR="5080" lvl="0" indent="-342900" algn="l" defTabSz="914400" rtl="0" eaLnBrk="1" fontAlgn="auto" latinLnBrk="0" hangingPunct="1">
              <a:lnSpc>
                <a:spcPts val="3460"/>
              </a:lnSpc>
              <a:spcBef>
                <a:spcPts val="760"/>
              </a:spcBef>
              <a:spcAft>
                <a:spcPts val="0"/>
              </a:spcAft>
              <a:buClrTx/>
              <a:buSzTx/>
              <a:buFont typeface="Arial MT"/>
              <a:buChar char="•"/>
              <a:tabLst>
                <a:tab pos="354965" algn="l"/>
                <a:tab pos="355600" algn="l"/>
              </a:tabLst>
              <a:defRPr/>
            </a:pPr>
            <a:r>
              <a:rPr kumimoji="0" sz="3200" b="0" i="0" u="none" strike="noStrike" kern="1200" cap="none" spc="-55" normalizeH="0" baseline="0" noProof="0" dirty="0">
                <a:ln>
                  <a:noFill/>
                </a:ln>
                <a:solidFill>
                  <a:prstClr val="black"/>
                </a:solidFill>
                <a:effectLst/>
                <a:uLnTx/>
                <a:uFillTx/>
                <a:latin typeface="Calibri"/>
                <a:ea typeface="+mn-ea"/>
                <a:cs typeface="Calibri"/>
              </a:rPr>
              <a:t>We</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developed</a:t>
            </a:r>
            <a:r>
              <a:rPr kumimoji="0" sz="3200" b="0" i="0" u="none" strike="noStrike" kern="1200" cap="none" spc="0" normalizeH="0" baseline="0" noProof="0" dirty="0">
                <a:ln>
                  <a:noFill/>
                </a:ln>
                <a:solidFill>
                  <a:prstClr val="black"/>
                </a:solidFill>
                <a:effectLst/>
                <a:uLnTx/>
                <a:uFillTx/>
                <a:latin typeface="Calibri"/>
                <a:ea typeface="+mn-ea"/>
                <a:cs typeface="Calibri"/>
              </a:rPr>
              <a:t> a</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15" normalizeH="0" baseline="0" noProof="0" dirty="0">
                <a:ln>
                  <a:noFill/>
                </a:ln>
                <a:solidFill>
                  <a:prstClr val="black"/>
                </a:solidFill>
                <a:effectLst/>
                <a:uLnTx/>
                <a:uFillTx/>
                <a:latin typeface="Calibri"/>
                <a:ea typeface="+mn-ea"/>
                <a:cs typeface="Calibri"/>
              </a:rPr>
              <a:t>formal</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15" normalizeH="0" baseline="0" noProof="0" dirty="0">
                <a:ln>
                  <a:noFill/>
                </a:ln>
                <a:solidFill>
                  <a:prstClr val="black"/>
                </a:solidFill>
                <a:effectLst/>
                <a:uLnTx/>
                <a:uFillTx/>
                <a:latin typeface="Calibri"/>
                <a:ea typeface="+mn-ea"/>
                <a:cs typeface="Calibri"/>
              </a:rPr>
              <a:t>framework</a:t>
            </a:r>
            <a:r>
              <a:rPr kumimoji="0" sz="3200" b="0" i="0" u="none" strike="noStrike" kern="1200" cap="none" spc="-30" normalizeH="0" baseline="0" noProof="0" dirty="0">
                <a:ln>
                  <a:noFill/>
                </a:ln>
                <a:solidFill>
                  <a:prstClr val="black"/>
                </a:solidFill>
                <a:effectLst/>
                <a:uLnTx/>
                <a:uFillTx/>
                <a:latin typeface="Calibri"/>
                <a:ea typeface="+mn-ea"/>
                <a:cs typeface="Calibri"/>
              </a:rPr>
              <a:t> for</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scoring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these</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20" normalizeH="0" baseline="0" noProof="0" dirty="0">
                <a:ln>
                  <a:noFill/>
                </a:ln>
                <a:solidFill>
                  <a:prstClr val="black"/>
                </a:solidFill>
                <a:effectLst/>
                <a:uLnTx/>
                <a:uFillTx/>
                <a:latin typeface="Calibri"/>
                <a:ea typeface="+mn-ea"/>
                <a:cs typeface="Calibri"/>
              </a:rPr>
              <a:t>proofs</a:t>
            </a:r>
            <a:r>
              <a:rPr kumimoji="0" sz="3200" b="0" i="0" u="none" strike="noStrike" kern="1200" cap="none" spc="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of authorization</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ct val="100000"/>
              </a:lnSpc>
              <a:spcBef>
                <a:spcPts val="330"/>
              </a:spcBef>
              <a:spcAft>
                <a:spcPts val="0"/>
              </a:spcAft>
              <a:buClrTx/>
              <a:buSzTx/>
              <a:buFont typeface="Arial MT"/>
              <a:buChar char="•"/>
              <a:tabLst>
                <a:tab pos="354965" algn="l"/>
                <a:tab pos="355600" algn="l"/>
              </a:tabLst>
              <a:defRPr/>
            </a:pPr>
            <a:r>
              <a:rPr kumimoji="0" sz="3200" b="0" i="0" u="none" strike="noStrike" kern="1200" cap="none" spc="-5" normalizeH="0" baseline="0" noProof="0" dirty="0">
                <a:ln>
                  <a:noFill/>
                </a:ln>
                <a:solidFill>
                  <a:prstClr val="black"/>
                </a:solidFill>
                <a:effectLst/>
                <a:uLnTx/>
                <a:uFillTx/>
                <a:latin typeface="Calibri"/>
                <a:ea typeface="+mn-ea"/>
                <a:cs typeface="Calibri"/>
              </a:rPr>
              <a:t>Cases</a:t>
            </a:r>
            <a:r>
              <a:rPr kumimoji="0" sz="3200" b="0" i="0" u="none" strike="noStrike" kern="1200" cap="none" spc="-40"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explored</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355"/>
              </a:spcBef>
              <a:spcAft>
                <a:spcPts val="0"/>
              </a:spcAft>
              <a:buClrTx/>
              <a:buSzTx/>
              <a:buFont typeface="Arial MT"/>
              <a:buChar char="–"/>
              <a:tabLst>
                <a:tab pos="756920" algn="l"/>
              </a:tabLst>
              <a:defRPr/>
            </a:pPr>
            <a:r>
              <a:rPr kumimoji="0" sz="2800" b="0" i="0" u="none" strike="noStrike" kern="1200" cap="none" spc="-25" normalizeH="0" baseline="0" noProof="0" dirty="0">
                <a:ln>
                  <a:noFill/>
                </a:ln>
                <a:solidFill>
                  <a:prstClr val="black"/>
                </a:solidFill>
                <a:effectLst/>
                <a:uLnTx/>
                <a:uFillTx/>
                <a:latin typeface="Calibri"/>
                <a:ea typeface="+mn-ea"/>
                <a:cs typeface="Calibri"/>
              </a:rPr>
              <a:t>Perfect</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information</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a</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priori</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9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No</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information</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a</a:t>
            </a:r>
            <a:r>
              <a:rPr kumimoji="0" sz="2800" b="0" i="0" u="none" strike="noStrike" kern="1200" cap="none" spc="-2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priori</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92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Arbitrary</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combinations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340"/>
              </a:spcBef>
              <a:spcAft>
                <a:spcPts val="0"/>
              </a:spcAft>
              <a:buClrTx/>
              <a:buSzTx/>
              <a:buFont typeface="Arial MT"/>
              <a:buChar char="–"/>
              <a:tabLst>
                <a:tab pos="75692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Incomplete</a:t>
            </a:r>
            <a:r>
              <a:rPr kumimoji="0" sz="2800" b="0" i="0" u="none" strike="noStrike" kern="1200" cap="none" spc="-25"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proofs</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TextBox 3">
            <a:extLst>
              <a:ext uri="{FF2B5EF4-FFF2-40B4-BE49-F238E27FC236}">
                <a16:creationId xmlns:a16="http://schemas.microsoft.com/office/drawing/2014/main" id="{D2AE2C60-79DC-4468-8A46-8FE06B430E03}"/>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2BDA3CDC-7665-4C4D-A130-0265A74EC6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64540" y="1453305"/>
            <a:ext cx="6289675" cy="4639945"/>
          </a:xfrm>
          <a:prstGeom prst="rect">
            <a:avLst/>
          </a:prstGeom>
        </p:spPr>
        <p:txBody>
          <a:bodyPr vert="horz" wrap="square" lIns="0" tIns="88265" rIns="0" bIns="0" rtlCol="0">
            <a:spAutoFit/>
          </a:bodyPr>
          <a:lstStyle/>
          <a:p>
            <a:pPr marL="12700" marR="0" lvl="0" indent="0" algn="l" defTabSz="914400" rtl="0" eaLnBrk="1" fontAlgn="auto" latinLnBrk="0" hangingPunct="1">
              <a:lnSpc>
                <a:spcPct val="100000"/>
              </a:lnSpc>
              <a:spcBef>
                <a:spcPts val="695"/>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Trebuchet MS"/>
                <a:ea typeface="+mn-ea"/>
                <a:cs typeface="Trebuchet MS"/>
              </a:rPr>
              <a:t>Issues</a:t>
            </a:r>
            <a:r>
              <a:rPr kumimoji="0" sz="2400" b="0" i="0" u="none" strike="noStrike" kern="1200" cap="none" spc="-30"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with</a:t>
            </a:r>
            <a:r>
              <a:rPr kumimoji="0" sz="2400" b="0" i="0" u="none" strike="noStrike" kern="1200" cap="none" spc="-30"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content:</a:t>
            </a:r>
            <a:endParaRPr kumimoji="0" sz="2400" b="0" i="0" u="none" strike="noStrike" kern="1200" cap="none" spc="0" normalizeH="0" baseline="0" noProof="0" dirty="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500"/>
              </a:spcBef>
              <a:spcAft>
                <a:spcPts val="0"/>
              </a:spcAft>
              <a:buClr>
                <a:srgbClr val="0046AA"/>
              </a:buClr>
              <a:buSzTx/>
              <a:buFont typeface="Wingdings"/>
              <a:buChar char=""/>
              <a:tabLst>
                <a:tab pos="756920"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Why</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should</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we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care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about</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problem?</a:t>
            </a:r>
            <a:endParaRPr kumimoji="0" sz="2000" b="0" i="0" u="none" strike="noStrike" kern="1200" cap="none" spc="0" normalizeH="0" baseline="0" noProof="0" dirty="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80"/>
              </a:spcBef>
              <a:spcAft>
                <a:spcPts val="0"/>
              </a:spcAft>
              <a:buClr>
                <a:srgbClr val="0046AA"/>
              </a:buClr>
              <a:buSzTx/>
              <a:buFont typeface="Wingdings"/>
              <a:buChar char=""/>
              <a:tabLst>
                <a:tab pos="756920"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How will</a:t>
            </a:r>
            <a:r>
              <a:rPr kumimoji="0" sz="2000" b="0" i="0" u="none" strike="noStrike" kern="1200" cap="none" spc="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results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be</a:t>
            </a:r>
            <a:r>
              <a:rPr kumimoji="0" sz="2000" b="0" i="0" u="none" strike="noStrike" kern="1200" cap="none" spc="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useful</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practice?</a:t>
            </a:r>
            <a:endParaRPr kumimoji="0" sz="2000" b="0" i="0" u="none" strike="noStrike" kern="1200" cap="none" spc="0" normalizeH="0" baseline="0" noProof="0" dirty="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80"/>
              </a:spcBef>
              <a:spcAft>
                <a:spcPts val="0"/>
              </a:spcAft>
              <a:buClr>
                <a:srgbClr val="0046AA"/>
              </a:buClr>
              <a:buSzTx/>
              <a:buFont typeface="Wingdings"/>
              <a:buChar char=""/>
              <a:tabLst>
                <a:tab pos="756920"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Had</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no</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idea</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where</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talk</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was</a:t>
            </a:r>
            <a:r>
              <a:rPr kumimoji="0" sz="2000" b="0" i="0" u="none" strike="noStrike" kern="1200" cap="none" spc="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going!</a:t>
            </a:r>
            <a:endParaRPr kumimoji="0" sz="2000" b="0" i="0" u="none" strike="noStrike" kern="1200" cap="none" spc="0" normalizeH="0" baseline="0" noProof="0" dirty="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80"/>
              </a:spcBef>
              <a:spcAft>
                <a:spcPts val="0"/>
              </a:spcAft>
              <a:buClr>
                <a:srgbClr val="0046AA"/>
              </a:buClr>
              <a:buSzTx/>
              <a:buFont typeface="Wingdings"/>
              <a:buChar char=""/>
              <a:tabLst>
                <a:tab pos="756920"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Missing</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context</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understand</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problem</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setup</a:t>
            </a:r>
          </a:p>
          <a:p>
            <a:pPr marL="0" marR="0" lvl="0" indent="0" algn="l" defTabSz="914400" rtl="0" eaLnBrk="1" fontAlgn="auto" latinLnBrk="0" hangingPunct="1">
              <a:lnSpc>
                <a:spcPct val="100000"/>
              </a:lnSpc>
              <a:spcBef>
                <a:spcPts val="0"/>
              </a:spcBef>
              <a:spcAft>
                <a:spcPts val="0"/>
              </a:spcAft>
              <a:buClr>
                <a:srgbClr val="0046AA"/>
              </a:buClr>
              <a:buSzTx/>
              <a:buFont typeface="Wingdings"/>
              <a:buChar char=""/>
              <a:tabLst/>
              <a:defRPr/>
            </a:pPr>
            <a:endParaRPr kumimoji="0" sz="2300" b="0" i="0" u="none" strike="noStrike" kern="1200" cap="none" spc="0" normalizeH="0" baseline="0" noProof="0" dirty="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1345"/>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Trebuchet MS"/>
                <a:ea typeface="+mn-ea"/>
                <a:cs typeface="Trebuchet MS"/>
              </a:rPr>
              <a:t>Issues</a:t>
            </a:r>
            <a:r>
              <a:rPr kumimoji="0" sz="2400" b="0" i="0" u="none" strike="noStrike" kern="1200" cap="none" spc="-25"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with</a:t>
            </a:r>
            <a:r>
              <a:rPr kumimoji="0" sz="2400" b="0" i="0" u="none" strike="noStrike" kern="1200" cap="none" spc="-30" normalizeH="0" baseline="0" noProof="0" dirty="0">
                <a:ln>
                  <a:noFill/>
                </a:ln>
                <a:solidFill>
                  <a:prstClr val="black"/>
                </a:solidFill>
                <a:effectLst/>
                <a:uLnTx/>
                <a:uFillTx/>
                <a:latin typeface="Trebuchet MS"/>
                <a:ea typeface="+mn-ea"/>
                <a:cs typeface="Trebuchet MS"/>
              </a:rPr>
              <a:t> </a:t>
            </a:r>
            <a:r>
              <a:rPr kumimoji="0" sz="2400" b="0" i="0" u="none" strike="noStrike" kern="1200" cap="none" spc="-5" normalizeH="0" baseline="0" noProof="0" dirty="0">
                <a:ln>
                  <a:noFill/>
                </a:ln>
                <a:solidFill>
                  <a:prstClr val="black"/>
                </a:solidFill>
                <a:effectLst/>
                <a:uLnTx/>
                <a:uFillTx/>
                <a:latin typeface="Trebuchet MS"/>
                <a:ea typeface="+mn-ea"/>
                <a:cs typeface="Trebuchet MS"/>
              </a:rPr>
              <a:t>delivery:</a:t>
            </a:r>
            <a:endParaRPr kumimoji="0" sz="2400" b="0" i="0" u="none" strike="noStrike" kern="1200" cap="none" spc="0" normalizeH="0" baseline="0" noProof="0" dirty="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500"/>
              </a:spcBef>
              <a:spcAft>
                <a:spcPts val="0"/>
              </a:spcAft>
              <a:buClr>
                <a:srgbClr val="0046AA"/>
              </a:buClr>
              <a:buSzTx/>
              <a:buFont typeface="Wingdings"/>
              <a:buChar char=""/>
              <a:tabLst>
                <a:tab pos="756920" algn="l"/>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Lack</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eye</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contact</a:t>
            </a:r>
            <a:endParaRPr kumimoji="0" sz="2000" b="0" i="0" u="none" strike="noStrike" kern="1200" cap="none" spc="0" normalizeH="0" baseline="0" noProof="0" dirty="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80"/>
              </a:spcBef>
              <a:spcAft>
                <a:spcPts val="0"/>
              </a:spcAft>
              <a:buClr>
                <a:srgbClr val="0046AA"/>
              </a:buClr>
              <a:buSzTx/>
              <a:buFont typeface="Wingdings"/>
              <a:buChar char=""/>
              <a:tabLst>
                <a:tab pos="756920"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Lecturing</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board/laptop,</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not</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audience</a:t>
            </a:r>
            <a:endParaRPr kumimoji="0" sz="2000" b="0" i="0" u="none" strike="noStrike" kern="1200" cap="none" spc="0" normalizeH="0" baseline="0" noProof="0" dirty="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80"/>
              </a:spcBef>
              <a:spcAft>
                <a:spcPts val="0"/>
              </a:spcAft>
              <a:buClr>
                <a:srgbClr val="0046AA"/>
              </a:buClr>
              <a:buSzTx/>
              <a:buFont typeface="Wingdings"/>
              <a:buChar char=""/>
              <a:tabLst>
                <a:tab pos="756920" algn="l"/>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Blurry</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fonts</a:t>
            </a:r>
            <a:endParaRPr kumimoji="0" sz="2000" b="0" i="0" u="none" strike="noStrike" kern="1200" cap="none" spc="0" normalizeH="0" baseline="0" noProof="0" dirty="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80"/>
              </a:spcBef>
              <a:spcAft>
                <a:spcPts val="0"/>
              </a:spcAft>
              <a:buClr>
                <a:srgbClr val="0046AA"/>
              </a:buClr>
              <a:buSzTx/>
              <a:buFont typeface="Wingdings"/>
              <a:buChar char=""/>
              <a:tabLst>
                <a:tab pos="756920" algn="l"/>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Too</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much</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text</a:t>
            </a:r>
            <a:endParaRPr kumimoji="0" sz="2000" b="0" i="0" u="none" strike="noStrike" kern="1200" cap="none" spc="0" normalizeH="0" baseline="0" noProof="0" dirty="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80"/>
              </a:spcBef>
              <a:spcAft>
                <a:spcPts val="0"/>
              </a:spcAft>
              <a:buClr>
                <a:srgbClr val="0046AA"/>
              </a:buClr>
              <a:buSzTx/>
              <a:buFont typeface="Wingdings"/>
              <a:buChar char=""/>
              <a:tabLst>
                <a:tab pos="756920" algn="l"/>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a:t>
            </a:r>
          </a:p>
        </p:txBody>
      </p:sp>
      <p:sp>
        <p:nvSpPr>
          <p:cNvPr id="5" name="Title 4">
            <a:extLst>
              <a:ext uri="{FF2B5EF4-FFF2-40B4-BE49-F238E27FC236}">
                <a16:creationId xmlns:a16="http://schemas.microsoft.com/office/drawing/2014/main" id="{3A67966C-27F5-4C1B-9FC6-425E0E9036E9}"/>
              </a:ext>
            </a:extLst>
          </p:cNvPr>
          <p:cNvSpPr>
            <a:spLocks noGrp="1"/>
          </p:cNvSpPr>
          <p:nvPr>
            <p:ph type="title"/>
          </p:nvPr>
        </p:nvSpPr>
        <p:spPr/>
        <p:txBody>
          <a:bodyPr/>
          <a:lstStyle/>
          <a:p>
            <a:r>
              <a:rPr lang="en-US" dirty="0"/>
              <a:t>What was Wrong with this Talk?</a:t>
            </a:r>
          </a:p>
        </p:txBody>
      </p:sp>
      <p:sp>
        <p:nvSpPr>
          <p:cNvPr id="6" name="TextBox 5">
            <a:extLst>
              <a:ext uri="{FF2B5EF4-FFF2-40B4-BE49-F238E27FC236}">
                <a16:creationId xmlns:a16="http://schemas.microsoft.com/office/drawing/2014/main" id="{2D493EDB-F7FB-4826-B805-839BCBB76088}"/>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2" name="Slide Number Placeholder 1">
            <a:extLst>
              <a:ext uri="{FF2B5EF4-FFF2-40B4-BE49-F238E27FC236}">
                <a16:creationId xmlns:a16="http://schemas.microsoft.com/office/drawing/2014/main" id="{011EDBD7-BAC1-4E28-AB35-22A87E4ECC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1715-E84F-4E79-9362-11E099DBF9B0}"/>
              </a:ext>
            </a:extLst>
          </p:cNvPr>
          <p:cNvSpPr>
            <a:spLocks noGrp="1"/>
          </p:cNvSpPr>
          <p:nvPr>
            <p:ph type="title"/>
          </p:nvPr>
        </p:nvSpPr>
        <p:spPr>
          <a:xfrm>
            <a:off x="457200" y="274637"/>
            <a:ext cx="8229600" cy="6341315"/>
          </a:xfrm>
        </p:spPr>
        <p:txBody>
          <a:bodyPr/>
          <a:lstStyle/>
          <a:p>
            <a:r>
              <a:rPr lang="en-US" dirty="0"/>
              <a:t>Example: A Better Talk</a:t>
            </a:r>
          </a:p>
        </p:txBody>
      </p:sp>
      <p:sp>
        <p:nvSpPr>
          <p:cNvPr id="3" name="Slide Number Placeholder 2">
            <a:extLst>
              <a:ext uri="{FF2B5EF4-FFF2-40B4-BE49-F238E27FC236}">
                <a16:creationId xmlns:a16="http://schemas.microsoft.com/office/drawing/2014/main" id="{FCF816F2-0598-4F8F-AB71-1354DBE3CC0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041004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2667000"/>
          </a:xfrm>
          <a:custGeom>
            <a:avLst/>
            <a:gdLst/>
            <a:ahLst/>
            <a:cxnLst/>
            <a:rect l="l" t="t" r="r" b="b"/>
            <a:pathLst>
              <a:path w="9144000" h="2667000">
                <a:moveTo>
                  <a:pt x="0" y="2667000"/>
                </a:moveTo>
                <a:lnTo>
                  <a:pt x="9144000" y="2667000"/>
                </a:lnTo>
                <a:lnTo>
                  <a:pt x="9144000" y="0"/>
                </a:lnTo>
                <a:lnTo>
                  <a:pt x="0" y="0"/>
                </a:lnTo>
                <a:lnTo>
                  <a:pt x="0" y="2667000"/>
                </a:lnTo>
                <a:close/>
              </a:path>
            </a:pathLst>
          </a:custGeom>
          <a:solidFill>
            <a:srgbClr val="FFFF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p:nvPr/>
        </p:nvSpPr>
        <p:spPr>
          <a:xfrm>
            <a:off x="0" y="2819400"/>
            <a:ext cx="9144000" cy="4038600"/>
          </a:xfrm>
          <a:custGeom>
            <a:avLst/>
            <a:gdLst/>
            <a:ahLst/>
            <a:cxnLst/>
            <a:rect l="l" t="t" r="r" b="b"/>
            <a:pathLst>
              <a:path w="9144000" h="4038600">
                <a:moveTo>
                  <a:pt x="0" y="4038599"/>
                </a:moveTo>
                <a:lnTo>
                  <a:pt x="9144000" y="4038599"/>
                </a:lnTo>
                <a:lnTo>
                  <a:pt x="9144000" y="0"/>
                </a:lnTo>
                <a:lnTo>
                  <a:pt x="0" y="0"/>
                </a:lnTo>
                <a:lnTo>
                  <a:pt x="0" y="4038599"/>
                </a:lnTo>
                <a:close/>
              </a:path>
            </a:pathLst>
          </a:custGeom>
          <a:solidFill>
            <a:srgbClr val="FFFF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object 4"/>
          <p:cNvPicPr/>
          <p:nvPr/>
        </p:nvPicPr>
        <p:blipFill>
          <a:blip r:embed="rId2" cstate="print"/>
          <a:stretch>
            <a:fillRect/>
          </a:stretch>
        </p:blipFill>
        <p:spPr>
          <a:xfrm>
            <a:off x="0" y="2667000"/>
            <a:ext cx="9144000" cy="152400"/>
          </a:xfrm>
          <a:prstGeom prst="rect">
            <a:avLst/>
          </a:prstGeom>
        </p:spPr>
      </p:pic>
      <p:pic>
        <p:nvPicPr>
          <p:cNvPr id="5" name="object 5"/>
          <p:cNvPicPr/>
          <p:nvPr/>
        </p:nvPicPr>
        <p:blipFill>
          <a:blip r:embed="rId3" cstate="print"/>
          <a:stretch>
            <a:fillRect/>
          </a:stretch>
        </p:blipFill>
        <p:spPr>
          <a:xfrm>
            <a:off x="47244" y="6227062"/>
            <a:ext cx="3523488" cy="574548"/>
          </a:xfrm>
          <a:prstGeom prst="rect">
            <a:avLst/>
          </a:prstGeom>
        </p:spPr>
      </p:pic>
      <p:sp>
        <p:nvSpPr>
          <p:cNvPr id="6" name="object 6"/>
          <p:cNvSpPr txBox="1">
            <a:spLocks noGrp="1"/>
          </p:cNvSpPr>
          <p:nvPr>
            <p:ph type="title"/>
          </p:nvPr>
        </p:nvSpPr>
        <p:spPr>
          <a:xfrm>
            <a:off x="307949" y="1066545"/>
            <a:ext cx="8524875" cy="819150"/>
          </a:xfrm>
          <a:prstGeom prst="rect">
            <a:avLst/>
          </a:prstGeom>
        </p:spPr>
        <p:txBody>
          <a:bodyPr vert="horz" wrap="square" lIns="0" tIns="13335" rIns="0" bIns="0" rtlCol="0">
            <a:spAutoFit/>
          </a:bodyPr>
          <a:lstStyle/>
          <a:p>
            <a:pPr marL="1160145" marR="5080" indent="-1148080">
              <a:lnSpc>
                <a:spcPct val="100000"/>
              </a:lnSpc>
              <a:spcBef>
                <a:spcPts val="105"/>
              </a:spcBef>
            </a:pPr>
            <a:r>
              <a:rPr sz="2600" spc="-5" dirty="0"/>
              <a:t>Towards</a:t>
            </a:r>
            <a:r>
              <a:rPr sz="2600" dirty="0"/>
              <a:t> </a:t>
            </a:r>
            <a:r>
              <a:rPr sz="2600" spc="-5" dirty="0"/>
              <a:t>Quantitative</a:t>
            </a:r>
            <a:r>
              <a:rPr sz="2600" spc="-40" dirty="0"/>
              <a:t> </a:t>
            </a:r>
            <a:r>
              <a:rPr sz="2600" dirty="0"/>
              <a:t>Analysis</a:t>
            </a:r>
            <a:r>
              <a:rPr sz="2600" spc="-5" dirty="0"/>
              <a:t> </a:t>
            </a:r>
            <a:r>
              <a:rPr sz="2600" dirty="0"/>
              <a:t>of</a:t>
            </a:r>
            <a:r>
              <a:rPr sz="2600" spc="5" dirty="0"/>
              <a:t> </a:t>
            </a:r>
            <a:r>
              <a:rPr sz="2600" spc="-5" dirty="0"/>
              <a:t>Proofs</a:t>
            </a:r>
            <a:r>
              <a:rPr sz="2600" spc="25" dirty="0"/>
              <a:t> </a:t>
            </a:r>
            <a:r>
              <a:rPr sz="2600" dirty="0"/>
              <a:t>of</a:t>
            </a:r>
            <a:r>
              <a:rPr sz="2600" spc="5" dirty="0"/>
              <a:t> </a:t>
            </a:r>
            <a:r>
              <a:rPr sz="2600" spc="-5" dirty="0"/>
              <a:t>Authorization: </a:t>
            </a:r>
            <a:r>
              <a:rPr sz="2600" spc="-765" dirty="0"/>
              <a:t> </a:t>
            </a:r>
            <a:r>
              <a:rPr sz="2600" dirty="0"/>
              <a:t>Applications,</a:t>
            </a:r>
            <a:r>
              <a:rPr sz="2600" spc="-45" dirty="0"/>
              <a:t> </a:t>
            </a:r>
            <a:r>
              <a:rPr sz="2600" spc="-5" dirty="0"/>
              <a:t>Framework, </a:t>
            </a:r>
            <a:r>
              <a:rPr sz="2600" dirty="0"/>
              <a:t>and </a:t>
            </a:r>
            <a:r>
              <a:rPr sz="2600" spc="-5" dirty="0"/>
              <a:t>Techniques</a:t>
            </a:r>
            <a:endParaRPr sz="2600"/>
          </a:p>
        </p:txBody>
      </p:sp>
      <p:sp>
        <p:nvSpPr>
          <p:cNvPr id="7" name="object 7"/>
          <p:cNvSpPr txBox="1"/>
          <p:nvPr/>
        </p:nvSpPr>
        <p:spPr>
          <a:xfrm>
            <a:off x="602386" y="3858450"/>
            <a:ext cx="3440429" cy="1343660"/>
          </a:xfrm>
          <a:prstGeom prst="rect">
            <a:avLst/>
          </a:prstGeom>
        </p:spPr>
        <p:txBody>
          <a:bodyPr vert="horz" wrap="square" lIns="0" tIns="13335" rIns="0" bIns="0" rtlCol="0">
            <a:spAutoFit/>
          </a:bodyPr>
          <a:lstStyle/>
          <a:p>
            <a:pPr marL="12700" marR="5080" lvl="0" indent="2540" algn="ctr" defTabSz="914400" rtl="0" eaLnBrk="1" fontAlgn="auto" latinLnBrk="0" hangingPunct="1">
              <a:lnSpc>
                <a:spcPct val="120000"/>
              </a:lnSpc>
              <a:spcBef>
                <a:spcPts val="105"/>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Trebuchet MS"/>
                <a:ea typeface="+mn-ea"/>
                <a:cs typeface="Trebuchet MS"/>
              </a:rPr>
              <a:t>Adam </a:t>
            </a:r>
            <a:r>
              <a:rPr kumimoji="0" sz="1800" b="1" i="0" u="none" strike="noStrike" kern="1200" cap="none" spc="0" normalizeH="0" baseline="0" noProof="0" dirty="0">
                <a:ln>
                  <a:noFill/>
                </a:ln>
                <a:solidFill>
                  <a:prstClr val="black"/>
                </a:solidFill>
                <a:effectLst/>
                <a:uLnTx/>
                <a:uFillTx/>
                <a:latin typeface="Trebuchet MS"/>
                <a:ea typeface="+mn-ea"/>
                <a:cs typeface="Trebuchet MS"/>
              </a:rPr>
              <a:t>J. Lee </a:t>
            </a:r>
            <a:r>
              <a:rPr kumimoji="0" sz="1800" b="1"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hlinkClick r:id="rId4"/>
              </a:rPr>
              <a:t>adamlee@cs.pitt.edu </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Department</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Computer</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Science </a:t>
            </a:r>
            <a:r>
              <a:rPr kumimoji="0" sz="1800" b="0" i="0" u="none" strike="noStrike" kern="1200" cap="none" spc="-5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University</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Pittsburgh</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8" name="object 8"/>
          <p:cNvSpPr txBox="1"/>
          <p:nvPr/>
        </p:nvSpPr>
        <p:spPr>
          <a:xfrm>
            <a:off x="5098796" y="3858450"/>
            <a:ext cx="3440429" cy="1343660"/>
          </a:xfrm>
          <a:prstGeom prst="rect">
            <a:avLst/>
          </a:prstGeom>
        </p:spPr>
        <p:txBody>
          <a:bodyPr vert="horz" wrap="square" lIns="0" tIns="67945" rIns="0" bIns="0" rtlCol="0">
            <a:spAutoFit/>
          </a:bodyPr>
          <a:lstStyle/>
          <a:p>
            <a:pPr marL="1905" marR="0" lvl="0" indent="0" algn="ctr" defTabSz="914400" rtl="0" eaLnBrk="1" fontAlgn="auto" latinLnBrk="0" hangingPunct="1">
              <a:lnSpc>
                <a:spcPct val="100000"/>
              </a:lnSpc>
              <a:spcBef>
                <a:spcPts val="535"/>
              </a:spcBef>
              <a:spcAft>
                <a:spcPts val="0"/>
              </a:spcAft>
              <a:buClrTx/>
              <a:buSzTx/>
              <a:buFontTx/>
              <a:buNone/>
              <a:tabLst/>
              <a:defRPr/>
            </a:pPr>
            <a:r>
              <a:rPr kumimoji="0" sz="1800" b="1" i="0" u="none" strike="noStrike" kern="1200" cap="none" spc="0" normalizeH="0" baseline="0" noProof="0" dirty="0">
                <a:ln>
                  <a:noFill/>
                </a:ln>
                <a:solidFill>
                  <a:prstClr val="black"/>
                </a:solidFill>
                <a:effectLst/>
                <a:uLnTx/>
                <a:uFillTx/>
                <a:latin typeface="Trebuchet MS"/>
                <a:ea typeface="+mn-ea"/>
                <a:cs typeface="Trebuchet MS"/>
              </a:rPr>
              <a:t>Ting</a:t>
            </a:r>
            <a:r>
              <a:rPr kumimoji="0" sz="1800" b="1" i="0" u="none" strike="noStrike" kern="1200" cap="none" spc="-65" normalizeH="0" baseline="0" noProof="0" dirty="0">
                <a:ln>
                  <a:noFill/>
                </a:ln>
                <a:solidFill>
                  <a:prstClr val="black"/>
                </a:solidFill>
                <a:effectLst/>
                <a:uLnTx/>
                <a:uFillTx/>
                <a:latin typeface="Trebuchet MS"/>
                <a:ea typeface="+mn-ea"/>
                <a:cs typeface="Trebuchet MS"/>
              </a:rPr>
              <a:t> </a:t>
            </a:r>
            <a:r>
              <a:rPr kumimoji="0" sz="1800" b="1" i="0" u="none" strike="noStrike" kern="1200" cap="none" spc="-5" normalizeH="0" baseline="0" noProof="0" dirty="0">
                <a:ln>
                  <a:noFill/>
                </a:ln>
                <a:solidFill>
                  <a:prstClr val="black"/>
                </a:solidFill>
                <a:effectLst/>
                <a:uLnTx/>
                <a:uFillTx/>
                <a:latin typeface="Trebuchet MS"/>
                <a:ea typeface="+mn-ea"/>
                <a:cs typeface="Trebuchet MS"/>
              </a:rPr>
              <a:t>Yu</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12700" marR="5080" lvl="0" indent="840740" algn="l" defTabSz="914400" rtl="0" eaLnBrk="1" fontAlgn="auto" latinLnBrk="0" hangingPunct="1">
              <a:lnSpc>
                <a:spcPct val="120000"/>
              </a:lnSpc>
              <a:spcBef>
                <a:spcPts val="5"/>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hlinkClick r:id="rId5"/>
              </a:rPr>
              <a:t>yu@csc.ncsu.edu </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Department</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Computer</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Science </a:t>
            </a:r>
            <a:r>
              <a:rPr kumimoji="0" sz="1800" b="0" i="0" u="none" strike="noStrike" kern="1200" cap="none" spc="-5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North</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Carolina</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State University</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9" name="TextBox 8">
            <a:extLst>
              <a:ext uri="{FF2B5EF4-FFF2-40B4-BE49-F238E27FC236}">
                <a16:creationId xmlns:a16="http://schemas.microsoft.com/office/drawing/2014/main" id="{3B964831-9D19-476A-8711-2758DB382D7D}"/>
              </a:ext>
            </a:extLst>
          </p:cNvPr>
          <p:cNvSpPr txBox="1"/>
          <p:nvPr/>
        </p:nvSpPr>
        <p:spPr>
          <a:xfrm>
            <a:off x="7568376" y="6581001"/>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0" name="Slide Number Placeholder 9">
            <a:extLst>
              <a:ext uri="{FF2B5EF4-FFF2-40B4-BE49-F238E27FC236}">
                <a16:creationId xmlns:a16="http://schemas.microsoft.com/office/drawing/2014/main" id="{7C295272-DC24-4401-9AD9-015369F6E60C}"/>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75184" rIns="0" bIns="0" rtlCol="0">
            <a:spAutoFit/>
          </a:bodyPr>
          <a:lstStyle/>
          <a:p>
            <a:pPr algn="ctr">
              <a:lnSpc>
                <a:spcPct val="100000"/>
              </a:lnSpc>
              <a:spcBef>
                <a:spcPts val="100"/>
              </a:spcBef>
            </a:pPr>
            <a:r>
              <a:rPr spc="-5" dirty="0"/>
              <a:t>Like most</a:t>
            </a:r>
            <a:r>
              <a:rPr dirty="0"/>
              <a:t> </a:t>
            </a:r>
            <a:r>
              <a:rPr spc="-5" dirty="0"/>
              <a:t>access</a:t>
            </a:r>
            <a:r>
              <a:rPr dirty="0"/>
              <a:t> </a:t>
            </a:r>
            <a:r>
              <a:rPr spc="-5" dirty="0"/>
              <a:t>control</a:t>
            </a:r>
            <a:r>
              <a:rPr spc="20" dirty="0"/>
              <a:t> </a:t>
            </a:r>
            <a:r>
              <a:rPr dirty="0"/>
              <a:t>systems,</a:t>
            </a:r>
            <a:r>
              <a:rPr spc="20" dirty="0"/>
              <a:t> </a:t>
            </a:r>
            <a:r>
              <a:rPr spc="-10" dirty="0"/>
              <a:t>distributed</a:t>
            </a:r>
            <a:r>
              <a:rPr spc="25" dirty="0"/>
              <a:t> </a:t>
            </a:r>
            <a:r>
              <a:rPr spc="-5" dirty="0"/>
              <a:t>proof</a:t>
            </a:r>
            <a:r>
              <a:rPr spc="15" dirty="0"/>
              <a:t> </a:t>
            </a:r>
            <a:r>
              <a:rPr spc="-5" dirty="0"/>
              <a:t>construction</a:t>
            </a:r>
          </a:p>
          <a:p>
            <a:pPr algn="ctr">
              <a:lnSpc>
                <a:spcPct val="100000"/>
              </a:lnSpc>
              <a:spcBef>
                <a:spcPts val="5"/>
              </a:spcBef>
            </a:pPr>
            <a:r>
              <a:rPr dirty="0"/>
              <a:t>systems</a:t>
            </a:r>
            <a:r>
              <a:rPr spc="5" dirty="0"/>
              <a:t> </a:t>
            </a:r>
            <a:r>
              <a:rPr spc="-5" dirty="0"/>
              <a:t>are</a:t>
            </a:r>
            <a:r>
              <a:rPr spc="5" dirty="0"/>
              <a:t> </a:t>
            </a:r>
            <a:r>
              <a:rPr spc="-5" dirty="0"/>
              <a:t>typically</a:t>
            </a:r>
            <a:r>
              <a:rPr spc="25" dirty="0"/>
              <a:t> </a:t>
            </a:r>
            <a:r>
              <a:rPr spc="-5" dirty="0"/>
              <a:t>used to</a:t>
            </a:r>
            <a:r>
              <a:rPr spc="-10" dirty="0"/>
              <a:t> </a:t>
            </a:r>
            <a:r>
              <a:rPr spc="-5" dirty="0"/>
              <a:t>support</a:t>
            </a:r>
            <a:r>
              <a:rPr spc="30" dirty="0"/>
              <a:t> </a:t>
            </a:r>
            <a:r>
              <a:rPr spc="-5" dirty="0"/>
              <a:t>binary</a:t>
            </a:r>
            <a:r>
              <a:rPr spc="15" dirty="0"/>
              <a:t> </a:t>
            </a:r>
            <a:r>
              <a:rPr spc="-10" dirty="0"/>
              <a:t>decisions</a:t>
            </a:r>
          </a:p>
        </p:txBody>
      </p:sp>
      <p:sp>
        <p:nvSpPr>
          <p:cNvPr id="3" name="object 3"/>
          <p:cNvSpPr txBox="1"/>
          <p:nvPr/>
        </p:nvSpPr>
        <p:spPr>
          <a:xfrm>
            <a:off x="612140" y="5394114"/>
            <a:ext cx="7903209" cy="1271270"/>
          </a:xfrm>
          <a:prstGeom prst="rect">
            <a:avLst/>
          </a:prstGeom>
        </p:spPr>
        <p:txBody>
          <a:bodyPr vert="horz" wrap="square" lIns="0" tIns="74930" rIns="0" bIns="0" rtlCol="0">
            <a:spAutoFit/>
          </a:bodyPr>
          <a:lstStyle/>
          <a:p>
            <a:pPr marL="12700" marR="0" lvl="0" indent="0" algn="l" defTabSz="914400" rtl="0" eaLnBrk="1" fontAlgn="auto" latinLnBrk="0" hangingPunct="1">
              <a:lnSpc>
                <a:spcPct val="100000"/>
              </a:lnSpc>
              <a:spcBef>
                <a:spcPts val="590"/>
              </a:spcBef>
              <a:spcAft>
                <a:spcPts val="0"/>
              </a:spcAft>
              <a:buClrTx/>
              <a:buSzTx/>
              <a:buFontTx/>
              <a:buNone/>
              <a:tabLst/>
              <a:defRPr/>
            </a:pPr>
            <a:r>
              <a:rPr kumimoji="0" sz="2000" b="1" i="1" u="none" strike="noStrike" kern="1200" cap="none" spc="-5" normalizeH="0" baseline="0" noProof="0" dirty="0">
                <a:ln>
                  <a:noFill/>
                </a:ln>
                <a:solidFill>
                  <a:prstClr val="black"/>
                </a:solidFill>
                <a:effectLst/>
                <a:uLnTx/>
                <a:uFillTx/>
                <a:latin typeface="Trebuchet MS"/>
                <a:ea typeface="+mn-ea"/>
                <a:cs typeface="Trebuchet MS"/>
              </a:rPr>
              <a:t>Note</a:t>
            </a:r>
            <a:r>
              <a:rPr kumimoji="0" sz="2000" b="1" i="1" u="none" strike="noStrike" kern="1200" cap="none" spc="-45" normalizeH="0" baseline="0" noProof="0" dirty="0">
                <a:ln>
                  <a:noFill/>
                </a:ln>
                <a:solidFill>
                  <a:prstClr val="black"/>
                </a:solidFill>
                <a:effectLst/>
                <a:uLnTx/>
                <a:uFillTx/>
                <a:latin typeface="Trebuchet MS"/>
                <a:ea typeface="+mn-ea"/>
                <a:cs typeface="Trebuchet MS"/>
              </a:rPr>
              <a:t> </a:t>
            </a:r>
            <a:r>
              <a:rPr kumimoji="0" sz="2000" b="1" i="1" u="none" strike="noStrike" kern="1200" cap="none" spc="0" normalizeH="0" baseline="0" noProof="0" dirty="0">
                <a:ln>
                  <a:noFill/>
                </a:ln>
                <a:solidFill>
                  <a:prstClr val="black"/>
                </a:solidFill>
                <a:effectLst/>
                <a:uLnTx/>
                <a:uFillTx/>
                <a:latin typeface="Trebuchet MS"/>
                <a:ea typeface="+mn-ea"/>
                <a:cs typeface="Trebuchet MS"/>
              </a:rPr>
              <a:t>that…</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523240" marR="0" lvl="0" indent="-281305" algn="l" defTabSz="914400" rtl="0" eaLnBrk="1" fontAlgn="auto" latinLnBrk="0" hangingPunct="1">
              <a:lnSpc>
                <a:spcPct val="100000"/>
              </a:lnSpc>
              <a:spcBef>
                <a:spcPts val="390"/>
              </a:spcBef>
              <a:spcAft>
                <a:spcPts val="0"/>
              </a:spcAft>
              <a:buClr>
                <a:srgbClr val="0046AA"/>
              </a:buClr>
              <a:buSzTx/>
              <a:buFont typeface="Wingdings"/>
              <a:buChar char=""/>
              <a:tabLst>
                <a:tab pos="523240" algn="l"/>
                <a:tab pos="523875" algn="l"/>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Both</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proofs</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are</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srgbClr val="FF0000"/>
                </a:solidFill>
                <a:effectLst/>
                <a:uLnTx/>
                <a:uFillTx/>
                <a:latin typeface="Trebuchet MS"/>
                <a:ea typeface="+mn-ea"/>
                <a:cs typeface="Trebuchet MS"/>
              </a:rPr>
              <a:t>valid</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523240" marR="0" lvl="0" indent="-281305" algn="l" defTabSz="914400" rtl="0" eaLnBrk="1" fontAlgn="auto" latinLnBrk="0" hangingPunct="1">
              <a:lnSpc>
                <a:spcPct val="100000"/>
              </a:lnSpc>
              <a:spcBef>
                <a:spcPts val="385"/>
              </a:spcBef>
              <a:spcAft>
                <a:spcPts val="0"/>
              </a:spcAft>
              <a:buClr>
                <a:srgbClr val="0046AA"/>
              </a:buClr>
              <a:buSzTx/>
              <a:buFont typeface="Wingdings"/>
              <a:buChar char=""/>
              <a:tabLst>
                <a:tab pos="523240" algn="l"/>
                <a:tab pos="52387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first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proof</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is</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far</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srgbClr val="FF0000"/>
                </a:solidFill>
                <a:effectLst/>
                <a:uLnTx/>
                <a:uFillTx/>
                <a:latin typeface="Trebuchet MS"/>
                <a:ea typeface="+mn-ea"/>
                <a:cs typeface="Trebuchet MS"/>
              </a:rPr>
              <a:t>simpler</a:t>
            </a:r>
            <a:r>
              <a:rPr kumimoji="0" sz="1600" b="0" i="0" u="none" strike="noStrike" kern="1200" cap="none" spc="30" normalizeH="0" baseline="0" noProof="0" dirty="0">
                <a:ln>
                  <a:noFill/>
                </a:ln>
                <a:solidFill>
                  <a:srgbClr val="FF0000"/>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than</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second</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523240" marR="0" lvl="0" indent="-281305" algn="l" defTabSz="914400" rtl="0" eaLnBrk="1" fontAlgn="auto" latinLnBrk="0" hangingPunct="1">
              <a:lnSpc>
                <a:spcPct val="100000"/>
              </a:lnSpc>
              <a:spcBef>
                <a:spcPts val="384"/>
              </a:spcBef>
              <a:spcAft>
                <a:spcPts val="0"/>
              </a:spcAft>
              <a:buClr>
                <a:srgbClr val="0046AA"/>
              </a:buClr>
              <a:buSzTx/>
              <a:buFont typeface="Wingdings"/>
              <a:buChar char=""/>
              <a:tabLst>
                <a:tab pos="523240" algn="l"/>
                <a:tab pos="523875" algn="l"/>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Why</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focus</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only</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on</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35" normalizeH="0" baseline="0" noProof="0" dirty="0">
                <a:ln>
                  <a:noFill/>
                </a:ln>
                <a:solidFill>
                  <a:prstClr val="black"/>
                </a:solidFill>
                <a:effectLst/>
                <a:uLnTx/>
                <a:uFillTx/>
                <a:latin typeface="Trebuchet MS"/>
                <a:ea typeface="+mn-ea"/>
                <a:cs typeface="Trebuchet MS"/>
              </a:rPr>
              <a:t> </a:t>
            </a:r>
            <a:r>
              <a:rPr kumimoji="0" sz="1600" b="0" i="1" u="none" strike="noStrike" kern="1200" cap="none" spc="-5" normalizeH="0" baseline="0" noProof="0" dirty="0">
                <a:ln>
                  <a:noFill/>
                </a:ln>
                <a:solidFill>
                  <a:prstClr val="black"/>
                </a:solidFill>
                <a:effectLst/>
                <a:uLnTx/>
                <a:uFillTx/>
                <a:latin typeface="Trebuchet MS"/>
                <a:ea typeface="+mn-ea"/>
                <a:cs typeface="Trebuchet MS"/>
              </a:rPr>
              <a:t>destination</a:t>
            </a:r>
            <a:r>
              <a:rPr kumimoji="0" sz="1600" b="0" i="1"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5" normalizeH="0" baseline="0" noProof="0" dirty="0">
                <a:ln>
                  <a:noFill/>
                </a:ln>
                <a:solidFill>
                  <a:srgbClr val="FF0000"/>
                </a:solidFill>
                <a:effectLst/>
                <a:uLnTx/>
                <a:uFillTx/>
                <a:latin typeface="Trebuchet MS"/>
                <a:ea typeface="+mn-ea"/>
                <a:cs typeface="Trebuchet MS"/>
              </a:rPr>
              <a:t>validity</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5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What</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about</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1" u="none" strike="noStrike" kern="1200" cap="none" spc="-5" normalizeH="0" baseline="0" noProof="0" dirty="0">
                <a:ln>
                  <a:noFill/>
                </a:ln>
                <a:solidFill>
                  <a:prstClr val="black"/>
                </a:solidFill>
                <a:effectLst/>
                <a:uLnTx/>
                <a:uFillTx/>
                <a:latin typeface="Trebuchet MS"/>
                <a:ea typeface="+mn-ea"/>
                <a:cs typeface="Trebuchet MS"/>
              </a:rPr>
              <a:t>journey</a:t>
            </a:r>
            <a:r>
              <a:rPr kumimoji="0" sz="1600" b="0" i="1" u="none" strike="noStrike" kern="1200" cap="none" spc="3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5" normalizeH="0" baseline="0" noProof="0" dirty="0">
                <a:ln>
                  <a:noFill/>
                </a:ln>
                <a:solidFill>
                  <a:srgbClr val="FF0000"/>
                </a:solidFill>
                <a:effectLst/>
                <a:uLnTx/>
                <a:uFillTx/>
                <a:latin typeface="Trebuchet MS"/>
                <a:ea typeface="+mn-ea"/>
                <a:cs typeface="Trebuchet MS"/>
              </a:rPr>
              <a:t>context</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object 4"/>
          <p:cNvSpPr txBox="1"/>
          <p:nvPr/>
        </p:nvSpPr>
        <p:spPr>
          <a:xfrm>
            <a:off x="707542" y="2883154"/>
            <a:ext cx="162687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Acme.Mgr</a:t>
            </a:r>
            <a:r>
              <a:rPr kumimoji="0" sz="1600" b="0" i="0" u="none" strike="noStrike" kern="1200" cap="none" spc="-10" normalizeH="0" baseline="0" noProof="0" dirty="0">
                <a:ln>
                  <a:noFill/>
                </a:ln>
                <a:solidFill>
                  <a:prstClr val="black"/>
                </a:solidFill>
                <a:effectLst/>
                <a:uLnTx/>
                <a:uFillTx/>
                <a:latin typeface="Arial MT"/>
                <a:ea typeface="+mn-ea"/>
                <a:cs typeface="Arial MT"/>
              </a:rPr>
              <a:t>←</a:t>
            </a:r>
            <a:r>
              <a:rPr kumimoji="0" sz="1600" b="0" i="0" u="none" strike="noStrike" kern="1200" cap="none" spc="-7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Alice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5" name="object 5"/>
          <p:cNvSpPr/>
          <p:nvPr/>
        </p:nvSpPr>
        <p:spPr>
          <a:xfrm>
            <a:off x="1466850" y="2347722"/>
            <a:ext cx="120650" cy="509270"/>
          </a:xfrm>
          <a:custGeom>
            <a:avLst/>
            <a:gdLst/>
            <a:ahLst/>
            <a:cxnLst/>
            <a:rect l="l" t="t" r="r" b="b"/>
            <a:pathLst>
              <a:path w="120650" h="509269">
                <a:moveTo>
                  <a:pt x="75437" y="431418"/>
                </a:moveTo>
                <a:lnTo>
                  <a:pt x="49530" y="431545"/>
                </a:lnTo>
                <a:lnTo>
                  <a:pt x="50165" y="509269"/>
                </a:lnTo>
                <a:lnTo>
                  <a:pt x="76072" y="509142"/>
                </a:lnTo>
                <a:lnTo>
                  <a:pt x="75437" y="431418"/>
                </a:lnTo>
                <a:close/>
              </a:path>
              <a:path w="120650" h="509269">
                <a:moveTo>
                  <a:pt x="74675" y="327787"/>
                </a:moveTo>
                <a:lnTo>
                  <a:pt x="48768" y="327913"/>
                </a:lnTo>
                <a:lnTo>
                  <a:pt x="49403" y="405638"/>
                </a:lnTo>
                <a:lnTo>
                  <a:pt x="75311" y="405511"/>
                </a:lnTo>
                <a:lnTo>
                  <a:pt x="74675" y="327787"/>
                </a:lnTo>
                <a:close/>
              </a:path>
              <a:path w="120650" h="509269">
                <a:moveTo>
                  <a:pt x="74040" y="224154"/>
                </a:moveTo>
                <a:lnTo>
                  <a:pt x="48133" y="224281"/>
                </a:lnTo>
                <a:lnTo>
                  <a:pt x="48640" y="302005"/>
                </a:lnTo>
                <a:lnTo>
                  <a:pt x="74549" y="301878"/>
                </a:lnTo>
                <a:lnTo>
                  <a:pt x="74040" y="224154"/>
                </a:lnTo>
                <a:close/>
              </a:path>
              <a:path w="120650" h="509269">
                <a:moveTo>
                  <a:pt x="73278" y="120523"/>
                </a:moveTo>
                <a:lnTo>
                  <a:pt x="47371" y="120650"/>
                </a:lnTo>
                <a:lnTo>
                  <a:pt x="47878" y="198374"/>
                </a:lnTo>
                <a:lnTo>
                  <a:pt x="73787" y="198247"/>
                </a:lnTo>
                <a:lnTo>
                  <a:pt x="73278" y="120523"/>
                </a:lnTo>
                <a:close/>
              </a:path>
              <a:path w="120650" h="509269">
                <a:moveTo>
                  <a:pt x="59436" y="0"/>
                </a:moveTo>
                <a:lnTo>
                  <a:pt x="5015" y="94741"/>
                </a:lnTo>
                <a:lnTo>
                  <a:pt x="0" y="103504"/>
                </a:lnTo>
                <a:lnTo>
                  <a:pt x="2159" y="111378"/>
                </a:lnTo>
                <a:lnTo>
                  <a:pt x="14605" y="118490"/>
                </a:lnTo>
                <a:lnTo>
                  <a:pt x="22478" y="116331"/>
                </a:lnTo>
                <a:lnTo>
                  <a:pt x="26034" y="110108"/>
                </a:lnTo>
                <a:lnTo>
                  <a:pt x="46962" y="73708"/>
                </a:lnTo>
                <a:lnTo>
                  <a:pt x="46609" y="25780"/>
                </a:lnTo>
                <a:lnTo>
                  <a:pt x="74604" y="25526"/>
                </a:lnTo>
                <a:lnTo>
                  <a:pt x="59436" y="0"/>
                </a:lnTo>
                <a:close/>
              </a:path>
              <a:path w="120650" h="509269">
                <a:moveTo>
                  <a:pt x="74604" y="25526"/>
                </a:moveTo>
                <a:lnTo>
                  <a:pt x="72516" y="25526"/>
                </a:lnTo>
                <a:lnTo>
                  <a:pt x="72868" y="73348"/>
                </a:lnTo>
                <a:lnTo>
                  <a:pt x="98043" y="115824"/>
                </a:lnTo>
                <a:lnTo>
                  <a:pt x="105918" y="117855"/>
                </a:lnTo>
                <a:lnTo>
                  <a:pt x="112140" y="114173"/>
                </a:lnTo>
                <a:lnTo>
                  <a:pt x="118237" y="110489"/>
                </a:lnTo>
                <a:lnTo>
                  <a:pt x="120268" y="102615"/>
                </a:lnTo>
                <a:lnTo>
                  <a:pt x="116712" y="96392"/>
                </a:lnTo>
                <a:lnTo>
                  <a:pt x="74604" y="25526"/>
                </a:lnTo>
                <a:close/>
              </a:path>
              <a:path w="120650" h="509269">
                <a:moveTo>
                  <a:pt x="59823" y="51338"/>
                </a:moveTo>
                <a:lnTo>
                  <a:pt x="46962" y="73708"/>
                </a:lnTo>
                <a:lnTo>
                  <a:pt x="47116" y="94741"/>
                </a:lnTo>
                <a:lnTo>
                  <a:pt x="73025" y="94614"/>
                </a:lnTo>
                <a:lnTo>
                  <a:pt x="72868" y="73348"/>
                </a:lnTo>
                <a:lnTo>
                  <a:pt x="59823" y="51338"/>
                </a:lnTo>
                <a:close/>
              </a:path>
              <a:path w="120650" h="509269">
                <a:moveTo>
                  <a:pt x="72516" y="25526"/>
                </a:moveTo>
                <a:lnTo>
                  <a:pt x="46609" y="25780"/>
                </a:lnTo>
                <a:lnTo>
                  <a:pt x="46962" y="73708"/>
                </a:lnTo>
                <a:lnTo>
                  <a:pt x="59823" y="51338"/>
                </a:lnTo>
                <a:lnTo>
                  <a:pt x="48513" y="32257"/>
                </a:lnTo>
                <a:lnTo>
                  <a:pt x="72565" y="32130"/>
                </a:lnTo>
                <a:lnTo>
                  <a:pt x="72516" y="25526"/>
                </a:lnTo>
                <a:close/>
              </a:path>
              <a:path w="120650" h="509269">
                <a:moveTo>
                  <a:pt x="72565" y="32130"/>
                </a:moveTo>
                <a:lnTo>
                  <a:pt x="70865" y="32130"/>
                </a:lnTo>
                <a:lnTo>
                  <a:pt x="59823" y="51338"/>
                </a:lnTo>
                <a:lnTo>
                  <a:pt x="72868" y="73348"/>
                </a:lnTo>
                <a:lnTo>
                  <a:pt x="72565" y="32130"/>
                </a:lnTo>
                <a:close/>
              </a:path>
              <a:path w="120650" h="509269">
                <a:moveTo>
                  <a:pt x="70865" y="32130"/>
                </a:moveTo>
                <a:lnTo>
                  <a:pt x="48513" y="32257"/>
                </a:lnTo>
                <a:lnTo>
                  <a:pt x="59823" y="51338"/>
                </a:lnTo>
                <a:lnTo>
                  <a:pt x="70865" y="32130"/>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object 6"/>
          <p:cNvGrpSpPr/>
          <p:nvPr/>
        </p:nvGrpSpPr>
        <p:grpSpPr>
          <a:xfrm>
            <a:off x="1219009" y="3185922"/>
            <a:ext cx="610235" cy="1092200"/>
            <a:chOff x="1219009" y="3185922"/>
            <a:chExt cx="610235" cy="1092200"/>
          </a:xfrm>
        </p:grpSpPr>
        <p:sp>
          <p:nvSpPr>
            <p:cNvPr id="7" name="object 7"/>
            <p:cNvSpPr/>
            <p:nvPr/>
          </p:nvSpPr>
          <p:spPr>
            <a:xfrm>
              <a:off x="1469771" y="3185922"/>
              <a:ext cx="120650" cy="555625"/>
            </a:xfrm>
            <a:custGeom>
              <a:avLst/>
              <a:gdLst/>
              <a:ahLst/>
              <a:cxnLst/>
              <a:rect l="l" t="t" r="r" b="b"/>
              <a:pathLst>
                <a:path w="120650" h="555625">
                  <a:moveTo>
                    <a:pt x="42925" y="477138"/>
                  </a:moveTo>
                  <a:lnTo>
                    <a:pt x="42037" y="554863"/>
                  </a:lnTo>
                  <a:lnTo>
                    <a:pt x="67944" y="555116"/>
                  </a:lnTo>
                  <a:lnTo>
                    <a:pt x="68834" y="477392"/>
                  </a:lnTo>
                  <a:lnTo>
                    <a:pt x="42925" y="477138"/>
                  </a:lnTo>
                  <a:close/>
                </a:path>
                <a:path w="120650" h="555625">
                  <a:moveTo>
                    <a:pt x="44068" y="373506"/>
                  </a:moveTo>
                  <a:lnTo>
                    <a:pt x="43179" y="451230"/>
                  </a:lnTo>
                  <a:lnTo>
                    <a:pt x="69087" y="451484"/>
                  </a:lnTo>
                  <a:lnTo>
                    <a:pt x="69976" y="373761"/>
                  </a:lnTo>
                  <a:lnTo>
                    <a:pt x="44068" y="373506"/>
                  </a:lnTo>
                  <a:close/>
                </a:path>
                <a:path w="120650" h="555625">
                  <a:moveTo>
                    <a:pt x="45212" y="269875"/>
                  </a:moveTo>
                  <a:lnTo>
                    <a:pt x="44322" y="347599"/>
                  </a:lnTo>
                  <a:lnTo>
                    <a:pt x="70231" y="347979"/>
                  </a:lnTo>
                  <a:lnTo>
                    <a:pt x="71119" y="270255"/>
                  </a:lnTo>
                  <a:lnTo>
                    <a:pt x="45212" y="269875"/>
                  </a:lnTo>
                  <a:close/>
                </a:path>
                <a:path w="120650" h="555625">
                  <a:moveTo>
                    <a:pt x="46354" y="166242"/>
                  </a:moveTo>
                  <a:lnTo>
                    <a:pt x="45592" y="243966"/>
                  </a:lnTo>
                  <a:lnTo>
                    <a:pt x="71500" y="244348"/>
                  </a:lnTo>
                  <a:lnTo>
                    <a:pt x="72262" y="166624"/>
                  </a:lnTo>
                  <a:lnTo>
                    <a:pt x="46354" y="166242"/>
                  </a:lnTo>
                  <a:close/>
                </a:path>
                <a:path w="120650" h="555625">
                  <a:moveTo>
                    <a:pt x="53832" y="62702"/>
                  </a:moveTo>
                  <a:lnTo>
                    <a:pt x="47502" y="73304"/>
                  </a:lnTo>
                  <a:lnTo>
                    <a:pt x="46735" y="140335"/>
                  </a:lnTo>
                  <a:lnTo>
                    <a:pt x="72643" y="140715"/>
                  </a:lnTo>
                  <a:lnTo>
                    <a:pt x="73409" y="73808"/>
                  </a:lnTo>
                  <a:lnTo>
                    <a:pt x="67210" y="62899"/>
                  </a:lnTo>
                  <a:lnTo>
                    <a:pt x="53832" y="62702"/>
                  </a:lnTo>
                  <a:close/>
                </a:path>
                <a:path w="120650" h="555625">
                  <a:moveTo>
                    <a:pt x="75739" y="25526"/>
                  </a:moveTo>
                  <a:lnTo>
                    <a:pt x="48006" y="25526"/>
                  </a:lnTo>
                  <a:lnTo>
                    <a:pt x="73913" y="25780"/>
                  </a:lnTo>
                  <a:lnTo>
                    <a:pt x="73787" y="37083"/>
                  </a:lnTo>
                  <a:lnTo>
                    <a:pt x="69127" y="37083"/>
                  </a:lnTo>
                  <a:lnTo>
                    <a:pt x="60630" y="51316"/>
                  </a:lnTo>
                  <a:lnTo>
                    <a:pt x="67210" y="62899"/>
                  </a:lnTo>
                  <a:lnTo>
                    <a:pt x="73532" y="62991"/>
                  </a:lnTo>
                  <a:lnTo>
                    <a:pt x="73409" y="73808"/>
                  </a:lnTo>
                  <a:lnTo>
                    <a:pt x="94106" y="110236"/>
                  </a:lnTo>
                  <a:lnTo>
                    <a:pt x="97662" y="116458"/>
                  </a:lnTo>
                  <a:lnTo>
                    <a:pt x="105537" y="118617"/>
                  </a:lnTo>
                  <a:lnTo>
                    <a:pt x="111759" y="115188"/>
                  </a:lnTo>
                  <a:lnTo>
                    <a:pt x="117982" y="111632"/>
                  </a:lnTo>
                  <a:lnTo>
                    <a:pt x="120268" y="103631"/>
                  </a:lnTo>
                  <a:lnTo>
                    <a:pt x="116712" y="97536"/>
                  </a:lnTo>
                  <a:lnTo>
                    <a:pt x="82315" y="37083"/>
                  </a:lnTo>
                  <a:lnTo>
                    <a:pt x="73787" y="37083"/>
                  </a:lnTo>
                  <a:lnTo>
                    <a:pt x="69168" y="37016"/>
                  </a:lnTo>
                  <a:lnTo>
                    <a:pt x="82276" y="37016"/>
                  </a:lnTo>
                  <a:lnTo>
                    <a:pt x="75739" y="25526"/>
                  </a:lnTo>
                  <a:close/>
                </a:path>
                <a:path w="120650" h="555625">
                  <a:moveTo>
                    <a:pt x="61213" y="0"/>
                  </a:moveTo>
                  <a:lnTo>
                    <a:pt x="3682" y="96138"/>
                  </a:lnTo>
                  <a:lnTo>
                    <a:pt x="0" y="102362"/>
                  </a:lnTo>
                  <a:lnTo>
                    <a:pt x="1904" y="110236"/>
                  </a:lnTo>
                  <a:lnTo>
                    <a:pt x="8128" y="113918"/>
                  </a:lnTo>
                  <a:lnTo>
                    <a:pt x="14223" y="117601"/>
                  </a:lnTo>
                  <a:lnTo>
                    <a:pt x="22225" y="115697"/>
                  </a:lnTo>
                  <a:lnTo>
                    <a:pt x="25907" y="109474"/>
                  </a:lnTo>
                  <a:lnTo>
                    <a:pt x="47502" y="73304"/>
                  </a:lnTo>
                  <a:lnTo>
                    <a:pt x="47625" y="62611"/>
                  </a:lnTo>
                  <a:lnTo>
                    <a:pt x="53887" y="62611"/>
                  </a:lnTo>
                  <a:lnTo>
                    <a:pt x="60630" y="51316"/>
                  </a:lnTo>
                  <a:lnTo>
                    <a:pt x="52364" y="36768"/>
                  </a:lnTo>
                  <a:lnTo>
                    <a:pt x="47878" y="36702"/>
                  </a:lnTo>
                  <a:lnTo>
                    <a:pt x="48006" y="25526"/>
                  </a:lnTo>
                  <a:lnTo>
                    <a:pt x="75739" y="25526"/>
                  </a:lnTo>
                  <a:lnTo>
                    <a:pt x="61213" y="0"/>
                  </a:lnTo>
                  <a:close/>
                </a:path>
                <a:path w="120650" h="555625">
                  <a:moveTo>
                    <a:pt x="67210" y="62899"/>
                  </a:moveTo>
                  <a:lnTo>
                    <a:pt x="73409" y="73808"/>
                  </a:lnTo>
                  <a:lnTo>
                    <a:pt x="73532" y="62991"/>
                  </a:lnTo>
                  <a:lnTo>
                    <a:pt x="67210" y="62899"/>
                  </a:lnTo>
                  <a:close/>
                </a:path>
                <a:path w="120650" h="555625">
                  <a:moveTo>
                    <a:pt x="47625" y="62611"/>
                  </a:moveTo>
                  <a:lnTo>
                    <a:pt x="47502" y="73304"/>
                  </a:lnTo>
                  <a:lnTo>
                    <a:pt x="53832" y="62702"/>
                  </a:lnTo>
                  <a:lnTo>
                    <a:pt x="47625" y="62611"/>
                  </a:lnTo>
                  <a:close/>
                </a:path>
                <a:path w="120650" h="555625">
                  <a:moveTo>
                    <a:pt x="53887" y="62611"/>
                  </a:moveTo>
                  <a:lnTo>
                    <a:pt x="47625" y="62611"/>
                  </a:lnTo>
                  <a:lnTo>
                    <a:pt x="53832" y="62702"/>
                  </a:lnTo>
                  <a:close/>
                </a:path>
                <a:path w="120650" h="555625">
                  <a:moveTo>
                    <a:pt x="52364" y="36768"/>
                  </a:moveTo>
                  <a:lnTo>
                    <a:pt x="60630" y="51316"/>
                  </a:lnTo>
                  <a:lnTo>
                    <a:pt x="69168" y="37016"/>
                  </a:lnTo>
                  <a:lnTo>
                    <a:pt x="52364" y="36768"/>
                  </a:lnTo>
                  <a:close/>
                </a:path>
                <a:path w="120650" h="555625">
                  <a:moveTo>
                    <a:pt x="73844" y="32003"/>
                  </a:moveTo>
                  <a:lnTo>
                    <a:pt x="49656" y="32003"/>
                  </a:lnTo>
                  <a:lnTo>
                    <a:pt x="72009" y="32257"/>
                  </a:lnTo>
                  <a:lnTo>
                    <a:pt x="69168" y="37016"/>
                  </a:lnTo>
                  <a:lnTo>
                    <a:pt x="73787" y="37083"/>
                  </a:lnTo>
                  <a:lnTo>
                    <a:pt x="73844" y="32003"/>
                  </a:lnTo>
                  <a:close/>
                </a:path>
                <a:path w="120650" h="555625">
                  <a:moveTo>
                    <a:pt x="49656" y="32003"/>
                  </a:moveTo>
                  <a:lnTo>
                    <a:pt x="52364" y="36768"/>
                  </a:lnTo>
                  <a:lnTo>
                    <a:pt x="69168" y="37016"/>
                  </a:lnTo>
                  <a:lnTo>
                    <a:pt x="72009" y="32257"/>
                  </a:lnTo>
                  <a:lnTo>
                    <a:pt x="49656" y="32003"/>
                  </a:lnTo>
                  <a:close/>
                </a:path>
                <a:path w="120650" h="555625">
                  <a:moveTo>
                    <a:pt x="48006" y="25526"/>
                  </a:moveTo>
                  <a:lnTo>
                    <a:pt x="47878" y="36702"/>
                  </a:lnTo>
                  <a:lnTo>
                    <a:pt x="52364" y="36768"/>
                  </a:lnTo>
                  <a:lnTo>
                    <a:pt x="49656" y="32003"/>
                  </a:lnTo>
                  <a:lnTo>
                    <a:pt x="73844" y="32003"/>
                  </a:lnTo>
                  <a:lnTo>
                    <a:pt x="73913" y="25780"/>
                  </a:lnTo>
                  <a:lnTo>
                    <a:pt x="48006" y="25526"/>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223772" y="3739895"/>
              <a:ext cx="600710" cy="533400"/>
            </a:xfrm>
            <a:custGeom>
              <a:avLst/>
              <a:gdLst/>
              <a:ahLst/>
              <a:cxnLst/>
              <a:rect l="l" t="t" r="r" b="b"/>
              <a:pathLst>
                <a:path w="600710" h="533400">
                  <a:moveTo>
                    <a:pt x="600455" y="0"/>
                  </a:moveTo>
                  <a:lnTo>
                    <a:pt x="0" y="0"/>
                  </a:lnTo>
                  <a:lnTo>
                    <a:pt x="0" y="533399"/>
                  </a:lnTo>
                  <a:lnTo>
                    <a:pt x="511555" y="533399"/>
                  </a:lnTo>
                  <a:lnTo>
                    <a:pt x="600455" y="444499"/>
                  </a:lnTo>
                  <a:lnTo>
                    <a:pt x="600455" y="0"/>
                  </a:lnTo>
                  <a:close/>
                </a:path>
              </a:pathLst>
            </a:custGeom>
            <a:solidFill>
              <a:srgbClr val="FFFF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735327" y="4184396"/>
              <a:ext cx="88900" cy="88900"/>
            </a:xfrm>
            <a:custGeom>
              <a:avLst/>
              <a:gdLst/>
              <a:ahLst/>
              <a:cxnLst/>
              <a:rect l="l" t="t" r="r" b="b"/>
              <a:pathLst>
                <a:path w="88900" h="88900">
                  <a:moveTo>
                    <a:pt x="88900" y="0"/>
                  </a:moveTo>
                  <a:lnTo>
                    <a:pt x="17780" y="17779"/>
                  </a:lnTo>
                  <a:lnTo>
                    <a:pt x="0" y="88899"/>
                  </a:lnTo>
                  <a:lnTo>
                    <a:pt x="88900" y="0"/>
                  </a:lnTo>
                  <a:close/>
                </a:path>
              </a:pathLst>
            </a:custGeom>
            <a:solidFill>
              <a:srgbClr val="CDCD9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1223772" y="3739895"/>
              <a:ext cx="600710" cy="533400"/>
            </a:xfrm>
            <a:custGeom>
              <a:avLst/>
              <a:gdLst/>
              <a:ahLst/>
              <a:cxnLst/>
              <a:rect l="l" t="t" r="r" b="b"/>
              <a:pathLst>
                <a:path w="600710" h="533400">
                  <a:moveTo>
                    <a:pt x="511555" y="533399"/>
                  </a:moveTo>
                  <a:lnTo>
                    <a:pt x="529335" y="462279"/>
                  </a:lnTo>
                  <a:lnTo>
                    <a:pt x="600455" y="444499"/>
                  </a:lnTo>
                  <a:lnTo>
                    <a:pt x="511555" y="533399"/>
                  </a:lnTo>
                  <a:lnTo>
                    <a:pt x="0" y="533399"/>
                  </a:lnTo>
                  <a:lnTo>
                    <a:pt x="0" y="0"/>
                  </a:lnTo>
                  <a:lnTo>
                    <a:pt x="600455" y="0"/>
                  </a:lnTo>
                  <a:lnTo>
                    <a:pt x="600455" y="444499"/>
                  </a:lnTo>
                </a:path>
              </a:pathLst>
            </a:custGeom>
            <a:ln w="914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object 11"/>
          <p:cNvSpPr txBox="1"/>
          <p:nvPr/>
        </p:nvSpPr>
        <p:spPr>
          <a:xfrm>
            <a:off x="1341500" y="3768979"/>
            <a:ext cx="36322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Trebuchet MS"/>
                <a:ea typeface="+mn-ea"/>
                <a:cs typeface="Trebuchet MS"/>
              </a:rPr>
              <a:t>A</a:t>
            </a:r>
            <a:r>
              <a:rPr kumimoji="0" sz="1200" b="0" i="0" u="none" strike="noStrike" kern="1200" cap="none" spc="-10" normalizeH="0" baseline="0" noProof="0" dirty="0">
                <a:ln>
                  <a:noFill/>
                </a:ln>
                <a:solidFill>
                  <a:prstClr val="black"/>
                </a:solidFill>
                <a:effectLst/>
                <a:uLnTx/>
                <a:uFillTx/>
                <a:latin typeface="Trebuchet MS"/>
                <a:ea typeface="+mn-ea"/>
                <a:cs typeface="Trebuchet MS"/>
              </a:rPr>
              <a:t>l</a:t>
            </a:r>
            <a:r>
              <a:rPr kumimoji="0" sz="1200" b="0" i="0" u="none" strike="noStrike" kern="1200" cap="none" spc="0" normalizeH="0" baseline="0" noProof="0" dirty="0">
                <a:ln>
                  <a:noFill/>
                </a:ln>
                <a:solidFill>
                  <a:prstClr val="black"/>
                </a:solidFill>
                <a:effectLst/>
                <a:uLnTx/>
                <a:uFillTx/>
                <a:latin typeface="Trebuchet MS"/>
                <a:ea typeface="+mn-ea"/>
                <a:cs typeface="Trebuchet MS"/>
              </a:rPr>
              <a:t>ice</a:t>
            </a:r>
            <a:endParaRPr kumimoji="0" sz="12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12" name="object 12"/>
          <p:cNvGrpSpPr/>
          <p:nvPr/>
        </p:nvGrpSpPr>
        <p:grpSpPr>
          <a:xfrm>
            <a:off x="1213103" y="4108703"/>
            <a:ext cx="229870" cy="355600"/>
            <a:chOff x="1213103" y="4108703"/>
            <a:chExt cx="229870" cy="355600"/>
          </a:xfrm>
        </p:grpSpPr>
        <p:sp>
          <p:nvSpPr>
            <p:cNvPr id="13" name="object 13"/>
            <p:cNvSpPr/>
            <p:nvPr/>
          </p:nvSpPr>
          <p:spPr>
            <a:xfrm>
              <a:off x="1232039" y="4179950"/>
              <a:ext cx="113030" cy="278130"/>
            </a:xfrm>
            <a:custGeom>
              <a:avLst/>
              <a:gdLst/>
              <a:ahLst/>
              <a:cxnLst/>
              <a:rect l="l" t="t" r="r" b="b"/>
              <a:pathLst>
                <a:path w="113030" h="278129">
                  <a:moveTo>
                    <a:pt x="111874" y="0"/>
                  </a:moveTo>
                  <a:lnTo>
                    <a:pt x="69202" y="55499"/>
                  </a:lnTo>
                  <a:lnTo>
                    <a:pt x="0" y="263144"/>
                  </a:lnTo>
                  <a:lnTo>
                    <a:pt x="42659" y="207644"/>
                  </a:lnTo>
                  <a:lnTo>
                    <a:pt x="43421" y="277622"/>
                  </a:lnTo>
                  <a:lnTo>
                    <a:pt x="112636" y="69976"/>
                  </a:lnTo>
                  <a:lnTo>
                    <a:pt x="11187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1232039" y="4179950"/>
              <a:ext cx="113030" cy="278130"/>
            </a:xfrm>
            <a:custGeom>
              <a:avLst/>
              <a:gdLst/>
              <a:ahLst/>
              <a:cxnLst/>
              <a:rect l="l" t="t" r="r" b="b"/>
              <a:pathLst>
                <a:path w="113030" h="278129">
                  <a:moveTo>
                    <a:pt x="0" y="263144"/>
                  </a:moveTo>
                  <a:lnTo>
                    <a:pt x="69202" y="55499"/>
                  </a:lnTo>
                  <a:lnTo>
                    <a:pt x="111874" y="0"/>
                  </a:lnTo>
                  <a:lnTo>
                    <a:pt x="112636" y="69976"/>
                  </a:lnTo>
                  <a:lnTo>
                    <a:pt x="43421" y="277622"/>
                  </a:lnTo>
                  <a:lnTo>
                    <a:pt x="42659" y="207644"/>
                  </a:lnTo>
                  <a:lnTo>
                    <a:pt x="0" y="263144"/>
                  </a:lnTo>
                </a:path>
              </a:pathLst>
            </a:custGeom>
            <a:ln w="12699">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1280921" y="4189221"/>
              <a:ext cx="155575" cy="262255"/>
            </a:xfrm>
            <a:custGeom>
              <a:avLst/>
              <a:gdLst/>
              <a:ahLst/>
              <a:cxnLst/>
              <a:rect l="l" t="t" r="r" b="b"/>
              <a:pathLst>
                <a:path w="155575" h="262254">
                  <a:moveTo>
                    <a:pt x="0" y="0"/>
                  </a:moveTo>
                  <a:lnTo>
                    <a:pt x="10921" y="69341"/>
                  </a:lnTo>
                  <a:lnTo>
                    <a:pt x="114553" y="262000"/>
                  </a:lnTo>
                  <a:lnTo>
                    <a:pt x="103631" y="192785"/>
                  </a:lnTo>
                  <a:lnTo>
                    <a:pt x="155575" y="240029"/>
                  </a:lnTo>
                  <a:lnTo>
                    <a:pt x="51815" y="47243"/>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1280921" y="4189221"/>
              <a:ext cx="155575" cy="262255"/>
            </a:xfrm>
            <a:custGeom>
              <a:avLst/>
              <a:gdLst/>
              <a:ahLst/>
              <a:cxnLst/>
              <a:rect l="l" t="t" r="r" b="b"/>
              <a:pathLst>
                <a:path w="155575" h="262254">
                  <a:moveTo>
                    <a:pt x="114553" y="262000"/>
                  </a:moveTo>
                  <a:lnTo>
                    <a:pt x="10921" y="69341"/>
                  </a:lnTo>
                  <a:lnTo>
                    <a:pt x="0" y="0"/>
                  </a:lnTo>
                  <a:lnTo>
                    <a:pt x="51815" y="47243"/>
                  </a:lnTo>
                  <a:lnTo>
                    <a:pt x="155575" y="240029"/>
                  </a:lnTo>
                  <a:lnTo>
                    <a:pt x="103631" y="192785"/>
                  </a:lnTo>
                  <a:lnTo>
                    <a:pt x="114553" y="262000"/>
                  </a:lnTo>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2" cstate="print"/>
            <a:stretch>
              <a:fillRect/>
            </a:stretch>
          </p:blipFill>
          <p:spPr>
            <a:xfrm>
              <a:off x="1219199" y="4114799"/>
              <a:ext cx="208787" cy="205739"/>
            </a:xfrm>
            <a:prstGeom prst="rect">
              <a:avLst/>
            </a:prstGeom>
          </p:spPr>
        </p:pic>
        <p:pic>
          <p:nvPicPr>
            <p:cNvPr id="18" name="object 18"/>
            <p:cNvPicPr/>
            <p:nvPr/>
          </p:nvPicPr>
          <p:blipFill>
            <a:blip r:embed="rId3" cstate="print"/>
            <a:stretch>
              <a:fillRect/>
            </a:stretch>
          </p:blipFill>
          <p:spPr>
            <a:xfrm>
              <a:off x="1213103" y="4108703"/>
              <a:ext cx="220980" cy="217931"/>
            </a:xfrm>
            <a:prstGeom prst="rect">
              <a:avLst/>
            </a:prstGeom>
          </p:spPr>
        </p:pic>
      </p:grpSp>
      <p:sp>
        <p:nvSpPr>
          <p:cNvPr id="19" name="object 19"/>
          <p:cNvSpPr txBox="1"/>
          <p:nvPr/>
        </p:nvSpPr>
        <p:spPr>
          <a:xfrm>
            <a:off x="5013452" y="2046858"/>
            <a:ext cx="293433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Acme.Access</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40" normalizeH="0" baseline="0" noProof="0" dirty="0">
                <a:ln>
                  <a:noFill/>
                </a:ln>
                <a:solidFill>
                  <a:prstClr val="black"/>
                </a:solidFill>
                <a:effectLst/>
                <a:uLnTx/>
                <a:uFillTx/>
                <a:latin typeface="Arial MT"/>
                <a:ea typeface="+mn-ea"/>
                <a:cs typeface="Arial MT"/>
              </a:rPr>
              <a:t> </a:t>
            </a:r>
            <a:r>
              <a:rPr kumimoji="0" sz="1600" b="0" i="0" u="none" strike="noStrike" kern="1200" cap="none" spc="-25" normalizeH="0" baseline="0" noProof="0" dirty="0">
                <a:ln>
                  <a:noFill/>
                </a:ln>
                <a:solidFill>
                  <a:prstClr val="black"/>
                </a:solidFill>
                <a:effectLst/>
                <a:uLnTx/>
                <a:uFillTx/>
                <a:latin typeface="Trebuchet MS"/>
                <a:ea typeface="+mn-ea"/>
                <a:cs typeface="Trebuchet MS"/>
              </a:rPr>
              <a:t>Acme.PMgr.Asst</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0" name="object 20"/>
          <p:cNvSpPr txBox="1"/>
          <p:nvPr/>
        </p:nvSpPr>
        <p:spPr>
          <a:xfrm>
            <a:off x="4406900" y="2888106"/>
            <a:ext cx="269494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Acme.PMgr</a:t>
            </a:r>
            <a:r>
              <a:rPr kumimoji="0" sz="1600" b="0" i="0" u="none" strike="noStrike" kern="1200" cap="none" spc="-10" normalizeH="0" baseline="0" noProof="0" dirty="0">
                <a:ln>
                  <a:noFill/>
                </a:ln>
                <a:solidFill>
                  <a:prstClr val="black"/>
                </a:solidFill>
                <a:effectLst/>
                <a:uLnTx/>
                <a:uFillTx/>
                <a:latin typeface="Arial MT"/>
                <a:ea typeface="+mn-ea"/>
                <a:cs typeface="Arial MT"/>
              </a:rPr>
              <a:t>←</a:t>
            </a:r>
            <a:r>
              <a:rPr kumimoji="0" sz="1600" b="0" i="0" u="none" strike="noStrike" kern="1200" cap="none" spc="-20" normalizeH="0" baseline="0" noProof="0" dirty="0">
                <a:ln>
                  <a:noFill/>
                </a:ln>
                <a:solidFill>
                  <a:prstClr val="black"/>
                </a:solidFill>
                <a:effectLst/>
                <a:uLnTx/>
                <a:uFillTx/>
                <a:latin typeface="Arial MT"/>
                <a:ea typeface="+mn-ea"/>
                <a:cs typeface="Arial MT"/>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Acme.POrg.Mgr</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1" name="object 21"/>
          <p:cNvSpPr/>
          <p:nvPr/>
        </p:nvSpPr>
        <p:spPr>
          <a:xfrm>
            <a:off x="5761354" y="2324861"/>
            <a:ext cx="721995" cy="546735"/>
          </a:xfrm>
          <a:custGeom>
            <a:avLst/>
            <a:gdLst/>
            <a:ahLst/>
            <a:cxnLst/>
            <a:rect l="l" t="t" r="r" b="b"/>
            <a:pathLst>
              <a:path w="721995" h="546735">
                <a:moveTo>
                  <a:pt x="62103" y="479171"/>
                </a:moveTo>
                <a:lnTo>
                  <a:pt x="0" y="525779"/>
                </a:lnTo>
                <a:lnTo>
                  <a:pt x="15494" y="546480"/>
                </a:lnTo>
                <a:lnTo>
                  <a:pt x="77724" y="499872"/>
                </a:lnTo>
                <a:lnTo>
                  <a:pt x="62103" y="479171"/>
                </a:lnTo>
                <a:close/>
              </a:path>
              <a:path w="721995" h="546735">
                <a:moveTo>
                  <a:pt x="145034" y="416940"/>
                </a:moveTo>
                <a:lnTo>
                  <a:pt x="82804" y="463550"/>
                </a:lnTo>
                <a:lnTo>
                  <a:pt x="98425" y="484250"/>
                </a:lnTo>
                <a:lnTo>
                  <a:pt x="160528" y="437641"/>
                </a:lnTo>
                <a:lnTo>
                  <a:pt x="145034" y="416940"/>
                </a:lnTo>
                <a:close/>
              </a:path>
              <a:path w="721995" h="546735">
                <a:moveTo>
                  <a:pt x="227837" y="354711"/>
                </a:moveTo>
                <a:lnTo>
                  <a:pt x="165735" y="401320"/>
                </a:lnTo>
                <a:lnTo>
                  <a:pt x="181229" y="422021"/>
                </a:lnTo>
                <a:lnTo>
                  <a:pt x="243459" y="375412"/>
                </a:lnTo>
                <a:lnTo>
                  <a:pt x="227837" y="354711"/>
                </a:lnTo>
                <a:close/>
              </a:path>
              <a:path w="721995" h="546735">
                <a:moveTo>
                  <a:pt x="310769" y="292480"/>
                </a:moveTo>
                <a:lnTo>
                  <a:pt x="248539" y="339089"/>
                </a:lnTo>
                <a:lnTo>
                  <a:pt x="264160" y="359790"/>
                </a:lnTo>
                <a:lnTo>
                  <a:pt x="326263" y="313182"/>
                </a:lnTo>
                <a:lnTo>
                  <a:pt x="310769" y="292480"/>
                </a:lnTo>
                <a:close/>
              </a:path>
              <a:path w="721995" h="546735">
                <a:moveTo>
                  <a:pt x="393573" y="230250"/>
                </a:moveTo>
                <a:lnTo>
                  <a:pt x="331470" y="276860"/>
                </a:lnTo>
                <a:lnTo>
                  <a:pt x="346964" y="297561"/>
                </a:lnTo>
                <a:lnTo>
                  <a:pt x="409194" y="250951"/>
                </a:lnTo>
                <a:lnTo>
                  <a:pt x="393573" y="230250"/>
                </a:lnTo>
                <a:close/>
              </a:path>
              <a:path w="721995" h="546735">
                <a:moveTo>
                  <a:pt x="476504" y="168021"/>
                </a:moveTo>
                <a:lnTo>
                  <a:pt x="414274" y="214629"/>
                </a:lnTo>
                <a:lnTo>
                  <a:pt x="429895" y="235330"/>
                </a:lnTo>
                <a:lnTo>
                  <a:pt x="491998" y="188722"/>
                </a:lnTo>
                <a:lnTo>
                  <a:pt x="476504" y="168021"/>
                </a:lnTo>
                <a:close/>
              </a:path>
              <a:path w="721995" h="546735">
                <a:moveTo>
                  <a:pt x="559308" y="105790"/>
                </a:moveTo>
                <a:lnTo>
                  <a:pt x="497205" y="152400"/>
                </a:lnTo>
                <a:lnTo>
                  <a:pt x="512699" y="173100"/>
                </a:lnTo>
                <a:lnTo>
                  <a:pt x="574929" y="126491"/>
                </a:lnTo>
                <a:lnTo>
                  <a:pt x="559308" y="105790"/>
                </a:lnTo>
                <a:close/>
              </a:path>
              <a:path w="721995" h="546735">
                <a:moveTo>
                  <a:pt x="675040" y="44106"/>
                </a:moveTo>
                <a:lnTo>
                  <a:pt x="654304" y="93345"/>
                </a:lnTo>
                <a:lnTo>
                  <a:pt x="651637" y="99949"/>
                </a:lnTo>
                <a:lnTo>
                  <a:pt x="654685" y="107441"/>
                </a:lnTo>
                <a:lnTo>
                  <a:pt x="667893" y="113029"/>
                </a:lnTo>
                <a:lnTo>
                  <a:pt x="675513" y="109982"/>
                </a:lnTo>
                <a:lnTo>
                  <a:pt x="678180" y="103377"/>
                </a:lnTo>
                <a:lnTo>
                  <a:pt x="701244" y="48640"/>
                </a:lnTo>
                <a:lnTo>
                  <a:pt x="678434" y="48640"/>
                </a:lnTo>
                <a:lnTo>
                  <a:pt x="675040" y="44106"/>
                </a:lnTo>
                <a:close/>
              </a:path>
              <a:path w="721995" h="546735">
                <a:moveTo>
                  <a:pt x="642239" y="43561"/>
                </a:moveTo>
                <a:lnTo>
                  <a:pt x="580009" y="90170"/>
                </a:lnTo>
                <a:lnTo>
                  <a:pt x="595630" y="110871"/>
                </a:lnTo>
                <a:lnTo>
                  <a:pt x="657733" y="64262"/>
                </a:lnTo>
                <a:lnTo>
                  <a:pt x="642239" y="43561"/>
                </a:lnTo>
                <a:close/>
              </a:path>
              <a:path w="721995" h="546735">
                <a:moveTo>
                  <a:pt x="697445" y="10413"/>
                </a:moveTo>
                <a:lnTo>
                  <a:pt x="689229" y="10413"/>
                </a:lnTo>
                <a:lnTo>
                  <a:pt x="702691" y="28321"/>
                </a:lnTo>
                <a:lnTo>
                  <a:pt x="680604" y="30893"/>
                </a:lnTo>
                <a:lnTo>
                  <a:pt x="675040" y="44106"/>
                </a:lnTo>
                <a:lnTo>
                  <a:pt x="678434" y="48640"/>
                </a:lnTo>
                <a:lnTo>
                  <a:pt x="709041" y="25780"/>
                </a:lnTo>
                <a:lnTo>
                  <a:pt x="697445" y="10413"/>
                </a:lnTo>
                <a:close/>
              </a:path>
              <a:path w="721995" h="546735">
                <a:moveTo>
                  <a:pt x="719600" y="5079"/>
                </a:moveTo>
                <a:lnTo>
                  <a:pt x="693420" y="5079"/>
                </a:lnTo>
                <a:lnTo>
                  <a:pt x="709041" y="25780"/>
                </a:lnTo>
                <a:lnTo>
                  <a:pt x="678434" y="48640"/>
                </a:lnTo>
                <a:lnTo>
                  <a:pt x="701244" y="48640"/>
                </a:lnTo>
                <a:lnTo>
                  <a:pt x="719600" y="5079"/>
                </a:lnTo>
                <a:close/>
              </a:path>
              <a:path w="721995" h="546735">
                <a:moveTo>
                  <a:pt x="680604" y="30893"/>
                </a:moveTo>
                <a:lnTo>
                  <a:pt x="666389" y="32549"/>
                </a:lnTo>
                <a:lnTo>
                  <a:pt x="675040" y="44106"/>
                </a:lnTo>
                <a:lnTo>
                  <a:pt x="680604" y="30893"/>
                </a:lnTo>
                <a:close/>
              </a:path>
              <a:path w="721995" h="546735">
                <a:moveTo>
                  <a:pt x="721741" y="0"/>
                </a:moveTo>
                <a:lnTo>
                  <a:pt x="603250" y="13842"/>
                </a:lnTo>
                <a:lnTo>
                  <a:pt x="598170" y="20192"/>
                </a:lnTo>
                <a:lnTo>
                  <a:pt x="598932" y="27304"/>
                </a:lnTo>
                <a:lnTo>
                  <a:pt x="599821" y="34416"/>
                </a:lnTo>
                <a:lnTo>
                  <a:pt x="606171" y="39497"/>
                </a:lnTo>
                <a:lnTo>
                  <a:pt x="666389" y="32549"/>
                </a:lnTo>
                <a:lnTo>
                  <a:pt x="662940" y="27939"/>
                </a:lnTo>
                <a:lnTo>
                  <a:pt x="693420" y="5079"/>
                </a:lnTo>
                <a:lnTo>
                  <a:pt x="719600" y="5079"/>
                </a:lnTo>
                <a:lnTo>
                  <a:pt x="721741" y="0"/>
                </a:lnTo>
                <a:close/>
              </a:path>
              <a:path w="721995" h="546735">
                <a:moveTo>
                  <a:pt x="693420" y="5079"/>
                </a:moveTo>
                <a:lnTo>
                  <a:pt x="662940" y="27939"/>
                </a:lnTo>
                <a:lnTo>
                  <a:pt x="666389" y="32549"/>
                </a:lnTo>
                <a:lnTo>
                  <a:pt x="680604" y="30893"/>
                </a:lnTo>
                <a:lnTo>
                  <a:pt x="689229" y="10413"/>
                </a:lnTo>
                <a:lnTo>
                  <a:pt x="697445" y="10413"/>
                </a:lnTo>
                <a:lnTo>
                  <a:pt x="693420" y="5079"/>
                </a:lnTo>
                <a:close/>
              </a:path>
              <a:path w="721995" h="546735">
                <a:moveTo>
                  <a:pt x="689229" y="10413"/>
                </a:moveTo>
                <a:lnTo>
                  <a:pt x="680604" y="30893"/>
                </a:lnTo>
                <a:lnTo>
                  <a:pt x="702691" y="28321"/>
                </a:lnTo>
                <a:lnTo>
                  <a:pt x="689229" y="10413"/>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txBox="1"/>
          <p:nvPr/>
        </p:nvSpPr>
        <p:spPr>
          <a:xfrm>
            <a:off x="3598926" y="3723513"/>
            <a:ext cx="217995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Acme.POrg</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25"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MegaCorp</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3" name="object 23"/>
          <p:cNvSpPr txBox="1"/>
          <p:nvPr/>
        </p:nvSpPr>
        <p:spPr>
          <a:xfrm>
            <a:off x="5961126" y="3723513"/>
            <a:ext cx="191452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MegaCorp.Mgr</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25" normalizeH="0" baseline="0" noProof="0" dirty="0">
                <a:ln>
                  <a:noFill/>
                </a:ln>
                <a:solidFill>
                  <a:prstClr val="black"/>
                </a:solidFill>
                <a:effectLst/>
                <a:uLnTx/>
                <a:uFillTx/>
                <a:latin typeface="Arial MT"/>
                <a:ea typeface="+mn-ea"/>
                <a:cs typeface="Arial MT"/>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Bob</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24" name="object 24"/>
          <p:cNvGrpSpPr/>
          <p:nvPr/>
        </p:nvGrpSpPr>
        <p:grpSpPr>
          <a:xfrm>
            <a:off x="4396549" y="4605337"/>
            <a:ext cx="608965" cy="542925"/>
            <a:chOff x="4396549" y="4605337"/>
            <a:chExt cx="608965" cy="542925"/>
          </a:xfrm>
        </p:grpSpPr>
        <p:sp>
          <p:nvSpPr>
            <p:cNvPr id="25" name="object 25"/>
            <p:cNvSpPr/>
            <p:nvPr/>
          </p:nvSpPr>
          <p:spPr>
            <a:xfrm>
              <a:off x="4401311" y="4610100"/>
              <a:ext cx="599440" cy="533400"/>
            </a:xfrm>
            <a:custGeom>
              <a:avLst/>
              <a:gdLst/>
              <a:ahLst/>
              <a:cxnLst/>
              <a:rect l="l" t="t" r="r" b="b"/>
              <a:pathLst>
                <a:path w="599439" h="533400">
                  <a:moveTo>
                    <a:pt x="598932" y="0"/>
                  </a:moveTo>
                  <a:lnTo>
                    <a:pt x="0" y="0"/>
                  </a:lnTo>
                  <a:lnTo>
                    <a:pt x="0" y="533400"/>
                  </a:lnTo>
                  <a:lnTo>
                    <a:pt x="510032" y="533400"/>
                  </a:lnTo>
                  <a:lnTo>
                    <a:pt x="598932" y="444500"/>
                  </a:lnTo>
                  <a:lnTo>
                    <a:pt x="598932" y="0"/>
                  </a:lnTo>
                  <a:close/>
                </a:path>
              </a:pathLst>
            </a:custGeom>
            <a:solidFill>
              <a:srgbClr val="FFFF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4911343" y="5054600"/>
              <a:ext cx="88900" cy="88900"/>
            </a:xfrm>
            <a:custGeom>
              <a:avLst/>
              <a:gdLst/>
              <a:ahLst/>
              <a:cxnLst/>
              <a:rect l="l" t="t" r="r" b="b"/>
              <a:pathLst>
                <a:path w="88900" h="88900">
                  <a:moveTo>
                    <a:pt x="88900" y="0"/>
                  </a:moveTo>
                  <a:lnTo>
                    <a:pt x="17779" y="17780"/>
                  </a:lnTo>
                  <a:lnTo>
                    <a:pt x="0" y="88900"/>
                  </a:lnTo>
                  <a:lnTo>
                    <a:pt x="88900" y="0"/>
                  </a:lnTo>
                  <a:close/>
                </a:path>
              </a:pathLst>
            </a:custGeom>
            <a:solidFill>
              <a:srgbClr val="CDCD9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4401311" y="4610100"/>
              <a:ext cx="599440" cy="533400"/>
            </a:xfrm>
            <a:custGeom>
              <a:avLst/>
              <a:gdLst/>
              <a:ahLst/>
              <a:cxnLst/>
              <a:rect l="l" t="t" r="r" b="b"/>
              <a:pathLst>
                <a:path w="599439" h="533400">
                  <a:moveTo>
                    <a:pt x="510032" y="533400"/>
                  </a:moveTo>
                  <a:lnTo>
                    <a:pt x="527812" y="462280"/>
                  </a:lnTo>
                  <a:lnTo>
                    <a:pt x="598932" y="444500"/>
                  </a:lnTo>
                  <a:lnTo>
                    <a:pt x="510032" y="533400"/>
                  </a:lnTo>
                  <a:lnTo>
                    <a:pt x="0" y="533400"/>
                  </a:lnTo>
                  <a:lnTo>
                    <a:pt x="0" y="0"/>
                  </a:lnTo>
                  <a:lnTo>
                    <a:pt x="598932" y="0"/>
                  </a:lnTo>
                  <a:lnTo>
                    <a:pt x="598932" y="444500"/>
                  </a:lnTo>
                </a:path>
              </a:pathLst>
            </a:custGeom>
            <a:ln w="914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object 28"/>
          <p:cNvSpPr txBox="1"/>
          <p:nvPr/>
        </p:nvSpPr>
        <p:spPr>
          <a:xfrm>
            <a:off x="4514215" y="4639436"/>
            <a:ext cx="374015" cy="391160"/>
          </a:xfrm>
          <a:prstGeom prst="rect">
            <a:avLst/>
          </a:prstGeom>
        </p:spPr>
        <p:txBody>
          <a:bodyPr vert="horz" wrap="square" lIns="0" tIns="12700" rIns="0" bIns="0" rtlCol="0">
            <a:spAutoFit/>
          </a:bodyPr>
          <a:lstStyle/>
          <a:p>
            <a:pPr marL="27305" marR="5080" lvl="0" indent="-1524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Trebuchet MS"/>
                <a:ea typeface="+mn-ea"/>
                <a:cs typeface="Trebuchet MS"/>
              </a:rPr>
              <a:t>M</a:t>
            </a:r>
            <a:r>
              <a:rPr kumimoji="0" sz="1200" b="0" i="0" u="none" strike="noStrike" kern="1200" cap="none" spc="5" normalizeH="0" baseline="0" noProof="0" dirty="0">
                <a:ln>
                  <a:noFill/>
                </a:ln>
                <a:solidFill>
                  <a:prstClr val="black"/>
                </a:solidFill>
                <a:effectLst/>
                <a:uLnTx/>
                <a:uFillTx/>
                <a:latin typeface="Trebuchet MS"/>
                <a:ea typeface="+mn-ea"/>
                <a:cs typeface="Trebuchet MS"/>
              </a:rPr>
              <a:t>e</a:t>
            </a:r>
            <a:r>
              <a:rPr kumimoji="0" sz="1200" b="0" i="0" u="none" strike="noStrike" kern="1200" cap="none" spc="0" normalizeH="0" baseline="0" noProof="0" dirty="0">
                <a:ln>
                  <a:noFill/>
                </a:ln>
                <a:solidFill>
                  <a:prstClr val="black"/>
                </a:solidFill>
                <a:effectLst/>
                <a:uLnTx/>
                <a:uFillTx/>
                <a:latin typeface="Trebuchet MS"/>
                <a:ea typeface="+mn-ea"/>
                <a:cs typeface="Trebuchet MS"/>
              </a:rPr>
              <a:t>ga  </a:t>
            </a:r>
            <a:r>
              <a:rPr kumimoji="0" sz="1200" b="0" i="0" u="none" strike="noStrike" kern="1200" cap="none" spc="-5" normalizeH="0" baseline="0" noProof="0" dirty="0">
                <a:ln>
                  <a:noFill/>
                </a:ln>
                <a:solidFill>
                  <a:prstClr val="black"/>
                </a:solidFill>
                <a:effectLst/>
                <a:uLnTx/>
                <a:uFillTx/>
                <a:latin typeface="Trebuchet MS"/>
                <a:ea typeface="+mn-ea"/>
                <a:cs typeface="Trebuchet MS"/>
              </a:rPr>
              <a:t>Corp</a:t>
            </a:r>
            <a:endParaRPr kumimoji="0" sz="12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29" name="object 29"/>
          <p:cNvGrpSpPr/>
          <p:nvPr/>
        </p:nvGrpSpPr>
        <p:grpSpPr>
          <a:xfrm>
            <a:off x="6642925" y="4605337"/>
            <a:ext cx="610235" cy="542925"/>
            <a:chOff x="6642925" y="4605337"/>
            <a:chExt cx="610235" cy="542925"/>
          </a:xfrm>
        </p:grpSpPr>
        <p:sp>
          <p:nvSpPr>
            <p:cNvPr id="30" name="object 30"/>
            <p:cNvSpPr/>
            <p:nvPr/>
          </p:nvSpPr>
          <p:spPr>
            <a:xfrm>
              <a:off x="6647688" y="4610100"/>
              <a:ext cx="600710" cy="533400"/>
            </a:xfrm>
            <a:custGeom>
              <a:avLst/>
              <a:gdLst/>
              <a:ahLst/>
              <a:cxnLst/>
              <a:rect l="l" t="t" r="r" b="b"/>
              <a:pathLst>
                <a:path w="600709" h="533400">
                  <a:moveTo>
                    <a:pt x="600455" y="0"/>
                  </a:moveTo>
                  <a:lnTo>
                    <a:pt x="0" y="0"/>
                  </a:lnTo>
                  <a:lnTo>
                    <a:pt x="0" y="533400"/>
                  </a:lnTo>
                  <a:lnTo>
                    <a:pt x="511555" y="533400"/>
                  </a:lnTo>
                  <a:lnTo>
                    <a:pt x="600455" y="444500"/>
                  </a:lnTo>
                  <a:lnTo>
                    <a:pt x="600455" y="0"/>
                  </a:lnTo>
                  <a:close/>
                </a:path>
              </a:pathLst>
            </a:custGeom>
            <a:solidFill>
              <a:srgbClr val="FFFF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bject 31"/>
            <p:cNvSpPr/>
            <p:nvPr/>
          </p:nvSpPr>
          <p:spPr>
            <a:xfrm>
              <a:off x="7159244" y="5054600"/>
              <a:ext cx="88900" cy="88900"/>
            </a:xfrm>
            <a:custGeom>
              <a:avLst/>
              <a:gdLst/>
              <a:ahLst/>
              <a:cxnLst/>
              <a:rect l="l" t="t" r="r" b="b"/>
              <a:pathLst>
                <a:path w="88900" h="88900">
                  <a:moveTo>
                    <a:pt x="88900" y="0"/>
                  </a:moveTo>
                  <a:lnTo>
                    <a:pt x="17779" y="17780"/>
                  </a:lnTo>
                  <a:lnTo>
                    <a:pt x="0" y="88900"/>
                  </a:lnTo>
                  <a:lnTo>
                    <a:pt x="88900" y="0"/>
                  </a:lnTo>
                  <a:close/>
                </a:path>
              </a:pathLst>
            </a:custGeom>
            <a:solidFill>
              <a:srgbClr val="CDCD9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6647688" y="4610100"/>
              <a:ext cx="600710" cy="533400"/>
            </a:xfrm>
            <a:custGeom>
              <a:avLst/>
              <a:gdLst/>
              <a:ahLst/>
              <a:cxnLst/>
              <a:rect l="l" t="t" r="r" b="b"/>
              <a:pathLst>
                <a:path w="600709" h="533400">
                  <a:moveTo>
                    <a:pt x="511555" y="533400"/>
                  </a:moveTo>
                  <a:lnTo>
                    <a:pt x="529335" y="462280"/>
                  </a:lnTo>
                  <a:lnTo>
                    <a:pt x="600455" y="444500"/>
                  </a:lnTo>
                  <a:lnTo>
                    <a:pt x="511555" y="533400"/>
                  </a:lnTo>
                  <a:lnTo>
                    <a:pt x="0" y="533400"/>
                  </a:lnTo>
                  <a:lnTo>
                    <a:pt x="0" y="0"/>
                  </a:lnTo>
                  <a:lnTo>
                    <a:pt x="600455" y="0"/>
                  </a:lnTo>
                  <a:lnTo>
                    <a:pt x="600455" y="444500"/>
                  </a:lnTo>
                </a:path>
              </a:pathLst>
            </a:custGeom>
            <a:ln w="914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object 33"/>
          <p:cNvGrpSpPr/>
          <p:nvPr/>
        </p:nvGrpSpPr>
        <p:grpSpPr>
          <a:xfrm>
            <a:off x="4390644" y="4034790"/>
            <a:ext cx="370840" cy="1299210"/>
            <a:chOff x="4390644" y="4034790"/>
            <a:chExt cx="370840" cy="1299210"/>
          </a:xfrm>
        </p:grpSpPr>
        <p:sp>
          <p:nvSpPr>
            <p:cNvPr id="34" name="object 34"/>
            <p:cNvSpPr/>
            <p:nvPr/>
          </p:nvSpPr>
          <p:spPr>
            <a:xfrm>
              <a:off x="4408932" y="5049774"/>
              <a:ext cx="113030" cy="277495"/>
            </a:xfrm>
            <a:custGeom>
              <a:avLst/>
              <a:gdLst/>
              <a:ahLst/>
              <a:cxnLst/>
              <a:rect l="l" t="t" r="r" b="b"/>
              <a:pathLst>
                <a:path w="113029" h="277495">
                  <a:moveTo>
                    <a:pt x="111759" y="0"/>
                  </a:moveTo>
                  <a:lnTo>
                    <a:pt x="69214" y="55499"/>
                  </a:lnTo>
                  <a:lnTo>
                    <a:pt x="0" y="263016"/>
                  </a:lnTo>
                  <a:lnTo>
                    <a:pt x="42671" y="207390"/>
                  </a:lnTo>
                  <a:lnTo>
                    <a:pt x="43433" y="277367"/>
                  </a:lnTo>
                  <a:lnTo>
                    <a:pt x="112521" y="69976"/>
                  </a:lnTo>
                  <a:lnTo>
                    <a:pt x="111759"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5"/>
            <p:cNvSpPr/>
            <p:nvPr/>
          </p:nvSpPr>
          <p:spPr>
            <a:xfrm>
              <a:off x="4408932" y="5049774"/>
              <a:ext cx="113030" cy="277495"/>
            </a:xfrm>
            <a:custGeom>
              <a:avLst/>
              <a:gdLst/>
              <a:ahLst/>
              <a:cxnLst/>
              <a:rect l="l" t="t" r="r" b="b"/>
              <a:pathLst>
                <a:path w="113029" h="277495">
                  <a:moveTo>
                    <a:pt x="0" y="263016"/>
                  </a:moveTo>
                  <a:lnTo>
                    <a:pt x="69214" y="55499"/>
                  </a:lnTo>
                  <a:lnTo>
                    <a:pt x="111759" y="0"/>
                  </a:lnTo>
                  <a:lnTo>
                    <a:pt x="112521" y="69976"/>
                  </a:lnTo>
                  <a:lnTo>
                    <a:pt x="43433" y="277367"/>
                  </a:lnTo>
                  <a:lnTo>
                    <a:pt x="42671" y="207390"/>
                  </a:lnTo>
                  <a:lnTo>
                    <a:pt x="0" y="263016"/>
                  </a:lnTo>
                  <a:close/>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4457827" y="5059045"/>
              <a:ext cx="155575" cy="262255"/>
            </a:xfrm>
            <a:custGeom>
              <a:avLst/>
              <a:gdLst/>
              <a:ahLst/>
              <a:cxnLst/>
              <a:rect l="l" t="t" r="r" b="b"/>
              <a:pathLst>
                <a:path w="155575" h="262254">
                  <a:moveTo>
                    <a:pt x="0" y="0"/>
                  </a:moveTo>
                  <a:lnTo>
                    <a:pt x="10922" y="69341"/>
                  </a:lnTo>
                  <a:lnTo>
                    <a:pt x="114426" y="261746"/>
                  </a:lnTo>
                  <a:lnTo>
                    <a:pt x="103632" y="192531"/>
                  </a:lnTo>
                  <a:lnTo>
                    <a:pt x="155448" y="239775"/>
                  </a:lnTo>
                  <a:lnTo>
                    <a:pt x="51815" y="47243"/>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37"/>
            <p:cNvSpPr/>
            <p:nvPr/>
          </p:nvSpPr>
          <p:spPr>
            <a:xfrm>
              <a:off x="4457827" y="5059045"/>
              <a:ext cx="155575" cy="262255"/>
            </a:xfrm>
            <a:custGeom>
              <a:avLst/>
              <a:gdLst/>
              <a:ahLst/>
              <a:cxnLst/>
              <a:rect l="l" t="t" r="r" b="b"/>
              <a:pathLst>
                <a:path w="155575" h="262254">
                  <a:moveTo>
                    <a:pt x="114426" y="261746"/>
                  </a:moveTo>
                  <a:lnTo>
                    <a:pt x="10922" y="69341"/>
                  </a:lnTo>
                  <a:lnTo>
                    <a:pt x="0" y="0"/>
                  </a:lnTo>
                  <a:lnTo>
                    <a:pt x="51815" y="47243"/>
                  </a:lnTo>
                  <a:lnTo>
                    <a:pt x="155448" y="239775"/>
                  </a:lnTo>
                  <a:lnTo>
                    <a:pt x="103632" y="192531"/>
                  </a:lnTo>
                  <a:lnTo>
                    <a:pt x="114426" y="261746"/>
                  </a:lnTo>
                </a:path>
              </a:pathLst>
            </a:custGeom>
            <a:ln w="12699">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8" name="object 38"/>
            <p:cNvPicPr/>
            <p:nvPr/>
          </p:nvPicPr>
          <p:blipFill>
            <a:blip r:embed="rId4" cstate="print"/>
            <a:stretch>
              <a:fillRect/>
            </a:stretch>
          </p:blipFill>
          <p:spPr>
            <a:xfrm>
              <a:off x="4396740" y="4985004"/>
              <a:ext cx="207263" cy="205739"/>
            </a:xfrm>
            <a:prstGeom prst="rect">
              <a:avLst/>
            </a:prstGeom>
          </p:spPr>
        </p:pic>
        <p:pic>
          <p:nvPicPr>
            <p:cNvPr id="39" name="object 39"/>
            <p:cNvPicPr/>
            <p:nvPr/>
          </p:nvPicPr>
          <p:blipFill>
            <a:blip r:embed="rId5" cstate="print"/>
            <a:stretch>
              <a:fillRect/>
            </a:stretch>
          </p:blipFill>
          <p:spPr>
            <a:xfrm>
              <a:off x="4390644" y="4978908"/>
              <a:ext cx="219456" cy="217931"/>
            </a:xfrm>
            <a:prstGeom prst="rect">
              <a:avLst/>
            </a:prstGeom>
          </p:spPr>
        </p:pic>
        <p:sp>
          <p:nvSpPr>
            <p:cNvPr id="40" name="object 40"/>
            <p:cNvSpPr/>
            <p:nvPr/>
          </p:nvSpPr>
          <p:spPr>
            <a:xfrm>
              <a:off x="4640707" y="4034790"/>
              <a:ext cx="120650" cy="575945"/>
            </a:xfrm>
            <a:custGeom>
              <a:avLst/>
              <a:gdLst/>
              <a:ahLst/>
              <a:cxnLst/>
              <a:rect l="l" t="t" r="r" b="b"/>
              <a:pathLst>
                <a:path w="120650" h="575945">
                  <a:moveTo>
                    <a:pt x="73025" y="497967"/>
                  </a:moveTo>
                  <a:lnTo>
                    <a:pt x="47116" y="497967"/>
                  </a:lnTo>
                  <a:lnTo>
                    <a:pt x="47116" y="575691"/>
                  </a:lnTo>
                  <a:lnTo>
                    <a:pt x="73025" y="575691"/>
                  </a:lnTo>
                  <a:lnTo>
                    <a:pt x="73025" y="497967"/>
                  </a:lnTo>
                  <a:close/>
                </a:path>
                <a:path w="120650" h="575945">
                  <a:moveTo>
                    <a:pt x="73025" y="394335"/>
                  </a:moveTo>
                  <a:lnTo>
                    <a:pt x="47116" y="394335"/>
                  </a:lnTo>
                  <a:lnTo>
                    <a:pt x="47116" y="472059"/>
                  </a:lnTo>
                  <a:lnTo>
                    <a:pt x="73025" y="472059"/>
                  </a:lnTo>
                  <a:lnTo>
                    <a:pt x="73025" y="394335"/>
                  </a:lnTo>
                  <a:close/>
                </a:path>
                <a:path w="120650" h="575945">
                  <a:moveTo>
                    <a:pt x="73025" y="290703"/>
                  </a:moveTo>
                  <a:lnTo>
                    <a:pt x="47116" y="290703"/>
                  </a:lnTo>
                  <a:lnTo>
                    <a:pt x="47116" y="368427"/>
                  </a:lnTo>
                  <a:lnTo>
                    <a:pt x="73025" y="368427"/>
                  </a:lnTo>
                  <a:lnTo>
                    <a:pt x="73025" y="290703"/>
                  </a:lnTo>
                  <a:close/>
                </a:path>
                <a:path w="120650" h="575945">
                  <a:moveTo>
                    <a:pt x="73025" y="187071"/>
                  </a:moveTo>
                  <a:lnTo>
                    <a:pt x="47116" y="187071"/>
                  </a:lnTo>
                  <a:lnTo>
                    <a:pt x="47116" y="264795"/>
                  </a:lnTo>
                  <a:lnTo>
                    <a:pt x="73025" y="264795"/>
                  </a:lnTo>
                  <a:lnTo>
                    <a:pt x="73025" y="187071"/>
                  </a:lnTo>
                  <a:close/>
                </a:path>
                <a:path w="120650" h="575945">
                  <a:moveTo>
                    <a:pt x="73025" y="83439"/>
                  </a:moveTo>
                  <a:lnTo>
                    <a:pt x="47116" y="83439"/>
                  </a:lnTo>
                  <a:lnTo>
                    <a:pt x="47116" y="161162"/>
                  </a:lnTo>
                  <a:lnTo>
                    <a:pt x="73025" y="161162"/>
                  </a:lnTo>
                  <a:lnTo>
                    <a:pt x="73025" y="83439"/>
                  </a:lnTo>
                  <a:close/>
                </a:path>
                <a:path w="120650" h="575945">
                  <a:moveTo>
                    <a:pt x="60070" y="0"/>
                  </a:moveTo>
                  <a:lnTo>
                    <a:pt x="0" y="102997"/>
                  </a:lnTo>
                  <a:lnTo>
                    <a:pt x="2031" y="110998"/>
                  </a:lnTo>
                  <a:lnTo>
                    <a:pt x="8254" y="114554"/>
                  </a:lnTo>
                  <a:lnTo>
                    <a:pt x="14350" y="118110"/>
                  </a:lnTo>
                  <a:lnTo>
                    <a:pt x="22351" y="116078"/>
                  </a:lnTo>
                  <a:lnTo>
                    <a:pt x="25907" y="109855"/>
                  </a:lnTo>
                  <a:lnTo>
                    <a:pt x="56430" y="57531"/>
                  </a:lnTo>
                  <a:lnTo>
                    <a:pt x="47116" y="57531"/>
                  </a:lnTo>
                  <a:lnTo>
                    <a:pt x="47116" y="25654"/>
                  </a:lnTo>
                  <a:lnTo>
                    <a:pt x="75033" y="25654"/>
                  </a:lnTo>
                  <a:lnTo>
                    <a:pt x="60070" y="0"/>
                  </a:lnTo>
                  <a:close/>
                </a:path>
                <a:path w="120650" h="575945">
                  <a:moveTo>
                    <a:pt x="73025" y="32131"/>
                  </a:moveTo>
                  <a:lnTo>
                    <a:pt x="71246" y="32131"/>
                  </a:lnTo>
                  <a:lnTo>
                    <a:pt x="60070" y="51289"/>
                  </a:lnTo>
                  <a:lnTo>
                    <a:pt x="94233" y="109855"/>
                  </a:lnTo>
                  <a:lnTo>
                    <a:pt x="97789" y="116078"/>
                  </a:lnTo>
                  <a:lnTo>
                    <a:pt x="105790" y="118110"/>
                  </a:lnTo>
                  <a:lnTo>
                    <a:pt x="111887" y="114554"/>
                  </a:lnTo>
                  <a:lnTo>
                    <a:pt x="118109" y="110998"/>
                  </a:lnTo>
                  <a:lnTo>
                    <a:pt x="120268" y="102997"/>
                  </a:lnTo>
                  <a:lnTo>
                    <a:pt x="116585" y="96901"/>
                  </a:lnTo>
                  <a:lnTo>
                    <a:pt x="93624" y="57531"/>
                  </a:lnTo>
                  <a:lnTo>
                    <a:pt x="73025" y="57531"/>
                  </a:lnTo>
                  <a:lnTo>
                    <a:pt x="73025" y="32131"/>
                  </a:lnTo>
                  <a:close/>
                </a:path>
                <a:path w="120650" h="575945">
                  <a:moveTo>
                    <a:pt x="73025" y="25654"/>
                  </a:moveTo>
                  <a:lnTo>
                    <a:pt x="47116" y="25654"/>
                  </a:lnTo>
                  <a:lnTo>
                    <a:pt x="47116" y="57531"/>
                  </a:lnTo>
                  <a:lnTo>
                    <a:pt x="56430" y="57531"/>
                  </a:lnTo>
                  <a:lnTo>
                    <a:pt x="60070" y="51289"/>
                  </a:lnTo>
                  <a:lnTo>
                    <a:pt x="48894" y="32131"/>
                  </a:lnTo>
                  <a:lnTo>
                    <a:pt x="73025" y="32131"/>
                  </a:lnTo>
                  <a:lnTo>
                    <a:pt x="73025" y="25654"/>
                  </a:lnTo>
                  <a:close/>
                </a:path>
                <a:path w="120650" h="575945">
                  <a:moveTo>
                    <a:pt x="60070" y="51289"/>
                  </a:moveTo>
                  <a:lnTo>
                    <a:pt x="56430" y="57531"/>
                  </a:lnTo>
                  <a:lnTo>
                    <a:pt x="63711" y="57531"/>
                  </a:lnTo>
                  <a:lnTo>
                    <a:pt x="60070" y="51289"/>
                  </a:lnTo>
                  <a:close/>
                </a:path>
                <a:path w="120650" h="575945">
                  <a:moveTo>
                    <a:pt x="75033" y="25654"/>
                  </a:moveTo>
                  <a:lnTo>
                    <a:pt x="73025" y="25654"/>
                  </a:lnTo>
                  <a:lnTo>
                    <a:pt x="73025" y="57531"/>
                  </a:lnTo>
                  <a:lnTo>
                    <a:pt x="93624" y="57531"/>
                  </a:lnTo>
                  <a:lnTo>
                    <a:pt x="75033" y="25654"/>
                  </a:lnTo>
                  <a:close/>
                </a:path>
                <a:path w="120650" h="575945">
                  <a:moveTo>
                    <a:pt x="71246" y="32131"/>
                  </a:moveTo>
                  <a:lnTo>
                    <a:pt x="48894" y="32131"/>
                  </a:lnTo>
                  <a:lnTo>
                    <a:pt x="60070" y="51289"/>
                  </a:lnTo>
                  <a:lnTo>
                    <a:pt x="71246" y="32131"/>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1" name="object 41"/>
          <p:cNvSpPr txBox="1"/>
          <p:nvPr/>
        </p:nvSpPr>
        <p:spPr>
          <a:xfrm>
            <a:off x="6809358" y="4639436"/>
            <a:ext cx="27940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Trebuchet MS"/>
                <a:ea typeface="+mn-ea"/>
                <a:cs typeface="Trebuchet MS"/>
              </a:rPr>
              <a:t>Bob</a:t>
            </a:r>
            <a:endParaRPr kumimoji="0" sz="12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2" name="object 42"/>
          <p:cNvSpPr/>
          <p:nvPr/>
        </p:nvSpPr>
        <p:spPr>
          <a:xfrm>
            <a:off x="4693030" y="3163061"/>
            <a:ext cx="731520" cy="544195"/>
          </a:xfrm>
          <a:custGeom>
            <a:avLst/>
            <a:gdLst/>
            <a:ahLst/>
            <a:cxnLst/>
            <a:rect l="l" t="t" r="r" b="b"/>
            <a:pathLst>
              <a:path w="731520" h="544195">
                <a:moveTo>
                  <a:pt x="62611" y="476757"/>
                </a:moveTo>
                <a:lnTo>
                  <a:pt x="0" y="522858"/>
                </a:lnTo>
                <a:lnTo>
                  <a:pt x="15367" y="543687"/>
                </a:lnTo>
                <a:lnTo>
                  <a:pt x="77978" y="497586"/>
                </a:lnTo>
                <a:lnTo>
                  <a:pt x="62611" y="476757"/>
                </a:lnTo>
                <a:close/>
              </a:path>
              <a:path w="731520" h="544195">
                <a:moveTo>
                  <a:pt x="146050" y="415289"/>
                </a:moveTo>
                <a:lnTo>
                  <a:pt x="83439" y="461390"/>
                </a:lnTo>
                <a:lnTo>
                  <a:pt x="98806" y="482219"/>
                </a:lnTo>
                <a:lnTo>
                  <a:pt x="161417" y="436117"/>
                </a:lnTo>
                <a:lnTo>
                  <a:pt x="146050" y="415289"/>
                </a:lnTo>
                <a:close/>
              </a:path>
              <a:path w="731520" h="544195">
                <a:moveTo>
                  <a:pt x="229489" y="353822"/>
                </a:moveTo>
                <a:lnTo>
                  <a:pt x="166878" y="399923"/>
                </a:lnTo>
                <a:lnTo>
                  <a:pt x="182245" y="420750"/>
                </a:lnTo>
                <a:lnTo>
                  <a:pt x="244856" y="374650"/>
                </a:lnTo>
                <a:lnTo>
                  <a:pt x="229489" y="353822"/>
                </a:lnTo>
                <a:close/>
              </a:path>
              <a:path w="731520" h="544195">
                <a:moveTo>
                  <a:pt x="312928" y="292353"/>
                </a:moveTo>
                <a:lnTo>
                  <a:pt x="250317" y="338454"/>
                </a:lnTo>
                <a:lnTo>
                  <a:pt x="265684" y="359283"/>
                </a:lnTo>
                <a:lnTo>
                  <a:pt x="328295" y="313182"/>
                </a:lnTo>
                <a:lnTo>
                  <a:pt x="312928" y="292353"/>
                </a:lnTo>
                <a:close/>
              </a:path>
              <a:path w="731520" h="544195">
                <a:moveTo>
                  <a:pt x="396367" y="230886"/>
                </a:moveTo>
                <a:lnTo>
                  <a:pt x="333756" y="276987"/>
                </a:lnTo>
                <a:lnTo>
                  <a:pt x="349123" y="297814"/>
                </a:lnTo>
                <a:lnTo>
                  <a:pt x="411734" y="251713"/>
                </a:lnTo>
                <a:lnTo>
                  <a:pt x="396367" y="230886"/>
                </a:lnTo>
                <a:close/>
              </a:path>
              <a:path w="731520" h="544195">
                <a:moveTo>
                  <a:pt x="479806" y="169417"/>
                </a:moveTo>
                <a:lnTo>
                  <a:pt x="417195" y="215518"/>
                </a:lnTo>
                <a:lnTo>
                  <a:pt x="432562" y="236347"/>
                </a:lnTo>
                <a:lnTo>
                  <a:pt x="495173" y="190246"/>
                </a:lnTo>
                <a:lnTo>
                  <a:pt x="479806" y="169417"/>
                </a:lnTo>
                <a:close/>
              </a:path>
              <a:path w="731520" h="544195">
                <a:moveTo>
                  <a:pt x="563245" y="107950"/>
                </a:moveTo>
                <a:lnTo>
                  <a:pt x="500634" y="154050"/>
                </a:lnTo>
                <a:lnTo>
                  <a:pt x="516001" y="174878"/>
                </a:lnTo>
                <a:lnTo>
                  <a:pt x="578612" y="128777"/>
                </a:lnTo>
                <a:lnTo>
                  <a:pt x="563245" y="107950"/>
                </a:lnTo>
                <a:close/>
              </a:path>
              <a:path w="731520" h="544195">
                <a:moveTo>
                  <a:pt x="646684" y="46482"/>
                </a:moveTo>
                <a:lnTo>
                  <a:pt x="584073" y="92583"/>
                </a:lnTo>
                <a:lnTo>
                  <a:pt x="599440" y="113411"/>
                </a:lnTo>
                <a:lnTo>
                  <a:pt x="662051" y="67310"/>
                </a:lnTo>
                <a:lnTo>
                  <a:pt x="646684" y="46482"/>
                </a:lnTo>
                <a:close/>
              </a:path>
              <a:path w="731520" h="544195">
                <a:moveTo>
                  <a:pt x="681600" y="50210"/>
                </a:moveTo>
                <a:lnTo>
                  <a:pt x="663321" y="92710"/>
                </a:lnTo>
                <a:lnTo>
                  <a:pt x="660400" y="99313"/>
                </a:lnTo>
                <a:lnTo>
                  <a:pt x="663448" y="106934"/>
                </a:lnTo>
                <a:lnTo>
                  <a:pt x="676529" y="112522"/>
                </a:lnTo>
                <a:lnTo>
                  <a:pt x="684149" y="109474"/>
                </a:lnTo>
                <a:lnTo>
                  <a:pt x="687070" y="102997"/>
                </a:lnTo>
                <a:lnTo>
                  <a:pt x="709103" y="51942"/>
                </a:lnTo>
                <a:lnTo>
                  <a:pt x="682879" y="51942"/>
                </a:lnTo>
                <a:lnTo>
                  <a:pt x="681600" y="50210"/>
                </a:lnTo>
                <a:close/>
              </a:path>
              <a:path w="731520" h="544195">
                <a:moveTo>
                  <a:pt x="707040" y="10033"/>
                </a:moveTo>
                <a:lnTo>
                  <a:pt x="698881" y="10033"/>
                </a:lnTo>
                <a:lnTo>
                  <a:pt x="712216" y="28066"/>
                </a:lnTo>
                <a:lnTo>
                  <a:pt x="690099" y="30450"/>
                </a:lnTo>
                <a:lnTo>
                  <a:pt x="681600" y="50210"/>
                </a:lnTo>
                <a:lnTo>
                  <a:pt x="682879" y="51942"/>
                </a:lnTo>
                <a:lnTo>
                  <a:pt x="718566" y="25653"/>
                </a:lnTo>
                <a:lnTo>
                  <a:pt x="707040" y="10033"/>
                </a:lnTo>
                <a:close/>
              </a:path>
              <a:path w="731520" h="544195">
                <a:moveTo>
                  <a:pt x="729437" y="4825"/>
                </a:moveTo>
                <a:lnTo>
                  <a:pt x="703199" y="4825"/>
                </a:lnTo>
                <a:lnTo>
                  <a:pt x="718566" y="25653"/>
                </a:lnTo>
                <a:lnTo>
                  <a:pt x="682879" y="51942"/>
                </a:lnTo>
                <a:lnTo>
                  <a:pt x="709103" y="51942"/>
                </a:lnTo>
                <a:lnTo>
                  <a:pt x="729437" y="4825"/>
                </a:lnTo>
                <a:close/>
              </a:path>
              <a:path w="731520" h="544195">
                <a:moveTo>
                  <a:pt x="690099" y="30450"/>
                </a:moveTo>
                <a:lnTo>
                  <a:pt x="668721" y="32753"/>
                </a:lnTo>
                <a:lnTo>
                  <a:pt x="681600" y="50210"/>
                </a:lnTo>
                <a:lnTo>
                  <a:pt x="690099" y="30450"/>
                </a:lnTo>
                <a:close/>
              </a:path>
              <a:path w="731520" h="544195">
                <a:moveTo>
                  <a:pt x="731520" y="0"/>
                </a:moveTo>
                <a:lnTo>
                  <a:pt x="612902" y="12700"/>
                </a:lnTo>
                <a:lnTo>
                  <a:pt x="607695" y="19050"/>
                </a:lnTo>
                <a:lnTo>
                  <a:pt x="609219" y="33274"/>
                </a:lnTo>
                <a:lnTo>
                  <a:pt x="615569" y="38480"/>
                </a:lnTo>
                <a:lnTo>
                  <a:pt x="668721" y="32753"/>
                </a:lnTo>
                <a:lnTo>
                  <a:pt x="667512" y="31114"/>
                </a:lnTo>
                <a:lnTo>
                  <a:pt x="703199" y="4825"/>
                </a:lnTo>
                <a:lnTo>
                  <a:pt x="729437" y="4825"/>
                </a:lnTo>
                <a:lnTo>
                  <a:pt x="731520" y="0"/>
                </a:lnTo>
                <a:close/>
              </a:path>
              <a:path w="731520" h="544195">
                <a:moveTo>
                  <a:pt x="703199" y="4825"/>
                </a:moveTo>
                <a:lnTo>
                  <a:pt x="667512" y="31114"/>
                </a:lnTo>
                <a:lnTo>
                  <a:pt x="668721" y="32753"/>
                </a:lnTo>
                <a:lnTo>
                  <a:pt x="690099" y="30450"/>
                </a:lnTo>
                <a:lnTo>
                  <a:pt x="698881" y="10033"/>
                </a:lnTo>
                <a:lnTo>
                  <a:pt x="707040" y="10033"/>
                </a:lnTo>
                <a:lnTo>
                  <a:pt x="703199" y="4825"/>
                </a:lnTo>
                <a:close/>
              </a:path>
              <a:path w="731520" h="544195">
                <a:moveTo>
                  <a:pt x="698881" y="10033"/>
                </a:moveTo>
                <a:lnTo>
                  <a:pt x="690099" y="30450"/>
                </a:lnTo>
                <a:lnTo>
                  <a:pt x="712216" y="28066"/>
                </a:lnTo>
                <a:lnTo>
                  <a:pt x="698881" y="10033"/>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6110478" y="3163061"/>
            <a:ext cx="824230" cy="544195"/>
          </a:xfrm>
          <a:custGeom>
            <a:avLst/>
            <a:gdLst/>
            <a:ahLst/>
            <a:cxnLst/>
            <a:rect l="l" t="t" r="r" b="b"/>
            <a:pathLst>
              <a:path w="824229" h="544195">
                <a:moveTo>
                  <a:pt x="758825" y="479932"/>
                </a:moveTo>
                <a:lnTo>
                  <a:pt x="744727" y="501650"/>
                </a:lnTo>
                <a:lnTo>
                  <a:pt x="809751" y="544194"/>
                </a:lnTo>
                <a:lnTo>
                  <a:pt x="823976" y="522477"/>
                </a:lnTo>
                <a:lnTo>
                  <a:pt x="758825" y="479932"/>
                </a:lnTo>
                <a:close/>
              </a:path>
              <a:path w="824229" h="544195">
                <a:moveTo>
                  <a:pt x="672083" y="423290"/>
                </a:moveTo>
                <a:lnTo>
                  <a:pt x="657860" y="445007"/>
                </a:lnTo>
                <a:lnTo>
                  <a:pt x="723011" y="487552"/>
                </a:lnTo>
                <a:lnTo>
                  <a:pt x="737107" y="465836"/>
                </a:lnTo>
                <a:lnTo>
                  <a:pt x="672083" y="423290"/>
                </a:lnTo>
                <a:close/>
              </a:path>
              <a:path w="824229" h="544195">
                <a:moveTo>
                  <a:pt x="585343" y="366649"/>
                </a:moveTo>
                <a:lnTo>
                  <a:pt x="571119" y="388365"/>
                </a:lnTo>
                <a:lnTo>
                  <a:pt x="636270" y="430784"/>
                </a:lnTo>
                <a:lnTo>
                  <a:pt x="650367" y="409193"/>
                </a:lnTo>
                <a:lnTo>
                  <a:pt x="585343" y="366649"/>
                </a:lnTo>
                <a:close/>
              </a:path>
              <a:path w="824229" h="544195">
                <a:moveTo>
                  <a:pt x="498475" y="310007"/>
                </a:moveTo>
                <a:lnTo>
                  <a:pt x="484377" y="331724"/>
                </a:lnTo>
                <a:lnTo>
                  <a:pt x="549401" y="374141"/>
                </a:lnTo>
                <a:lnTo>
                  <a:pt x="563626" y="352551"/>
                </a:lnTo>
                <a:lnTo>
                  <a:pt x="498475" y="310007"/>
                </a:lnTo>
                <a:close/>
              </a:path>
              <a:path w="824229" h="544195">
                <a:moveTo>
                  <a:pt x="411733" y="253364"/>
                </a:moveTo>
                <a:lnTo>
                  <a:pt x="397637" y="275082"/>
                </a:lnTo>
                <a:lnTo>
                  <a:pt x="462661" y="317500"/>
                </a:lnTo>
                <a:lnTo>
                  <a:pt x="476885" y="295783"/>
                </a:lnTo>
                <a:lnTo>
                  <a:pt x="411733" y="253364"/>
                </a:lnTo>
                <a:close/>
              </a:path>
              <a:path w="824229" h="544195">
                <a:moveTo>
                  <a:pt x="324993" y="196723"/>
                </a:moveTo>
                <a:lnTo>
                  <a:pt x="310769" y="218439"/>
                </a:lnTo>
                <a:lnTo>
                  <a:pt x="375920" y="260858"/>
                </a:lnTo>
                <a:lnTo>
                  <a:pt x="390017" y="239140"/>
                </a:lnTo>
                <a:lnTo>
                  <a:pt x="324993" y="196723"/>
                </a:lnTo>
                <a:close/>
              </a:path>
              <a:path w="824229" h="544195">
                <a:moveTo>
                  <a:pt x="238251" y="140080"/>
                </a:moveTo>
                <a:lnTo>
                  <a:pt x="224027" y="161798"/>
                </a:lnTo>
                <a:lnTo>
                  <a:pt x="289179" y="204215"/>
                </a:lnTo>
                <a:lnTo>
                  <a:pt x="303275" y="182499"/>
                </a:lnTo>
                <a:lnTo>
                  <a:pt x="238251" y="140080"/>
                </a:lnTo>
                <a:close/>
              </a:path>
              <a:path w="824229" h="544195">
                <a:moveTo>
                  <a:pt x="151384" y="83438"/>
                </a:moveTo>
                <a:lnTo>
                  <a:pt x="137287" y="105028"/>
                </a:lnTo>
                <a:lnTo>
                  <a:pt x="202311" y="147574"/>
                </a:lnTo>
                <a:lnTo>
                  <a:pt x="216535" y="125857"/>
                </a:lnTo>
                <a:lnTo>
                  <a:pt x="151384" y="83438"/>
                </a:lnTo>
                <a:close/>
              </a:path>
              <a:path w="824229" h="544195">
                <a:moveTo>
                  <a:pt x="0" y="0"/>
                </a:moveTo>
                <a:lnTo>
                  <a:pt x="53339" y="106679"/>
                </a:lnTo>
                <a:lnTo>
                  <a:pt x="61213" y="109220"/>
                </a:lnTo>
                <a:lnTo>
                  <a:pt x="73913" y="102870"/>
                </a:lnTo>
                <a:lnTo>
                  <a:pt x="76581" y="95123"/>
                </a:lnTo>
                <a:lnTo>
                  <a:pt x="73406" y="88646"/>
                </a:lnTo>
                <a:lnTo>
                  <a:pt x="54471" y="50955"/>
                </a:lnTo>
                <a:lnTo>
                  <a:pt x="50546" y="48387"/>
                </a:lnTo>
                <a:lnTo>
                  <a:pt x="52035" y="46106"/>
                </a:lnTo>
                <a:lnTo>
                  <a:pt x="46099" y="34289"/>
                </a:lnTo>
                <a:lnTo>
                  <a:pt x="28829" y="34289"/>
                </a:lnTo>
                <a:lnTo>
                  <a:pt x="14350" y="24891"/>
                </a:lnTo>
                <a:lnTo>
                  <a:pt x="28575" y="3175"/>
                </a:lnTo>
                <a:lnTo>
                  <a:pt x="63644" y="3175"/>
                </a:lnTo>
                <a:lnTo>
                  <a:pt x="0" y="0"/>
                </a:lnTo>
                <a:close/>
              </a:path>
              <a:path w="824229" h="544195">
                <a:moveTo>
                  <a:pt x="63154" y="29076"/>
                </a:moveTo>
                <a:lnTo>
                  <a:pt x="52035" y="46106"/>
                </a:lnTo>
                <a:lnTo>
                  <a:pt x="54471" y="50955"/>
                </a:lnTo>
                <a:lnTo>
                  <a:pt x="115570" y="90932"/>
                </a:lnTo>
                <a:lnTo>
                  <a:pt x="129794" y="69214"/>
                </a:lnTo>
                <a:lnTo>
                  <a:pt x="68566" y="29351"/>
                </a:lnTo>
                <a:lnTo>
                  <a:pt x="63154" y="29076"/>
                </a:lnTo>
                <a:close/>
              </a:path>
              <a:path w="824229" h="544195">
                <a:moveTo>
                  <a:pt x="52035" y="46106"/>
                </a:moveTo>
                <a:lnTo>
                  <a:pt x="50546" y="48387"/>
                </a:lnTo>
                <a:lnTo>
                  <a:pt x="54471" y="50955"/>
                </a:lnTo>
                <a:lnTo>
                  <a:pt x="52035" y="46106"/>
                </a:lnTo>
                <a:close/>
              </a:path>
              <a:path w="824229" h="544195">
                <a:moveTo>
                  <a:pt x="28575" y="3175"/>
                </a:moveTo>
                <a:lnTo>
                  <a:pt x="14350" y="24891"/>
                </a:lnTo>
                <a:lnTo>
                  <a:pt x="28829" y="34289"/>
                </a:lnTo>
                <a:lnTo>
                  <a:pt x="33202" y="27553"/>
                </a:lnTo>
                <a:lnTo>
                  <a:pt x="20827" y="26924"/>
                </a:lnTo>
                <a:lnTo>
                  <a:pt x="33020" y="8254"/>
                </a:lnTo>
                <a:lnTo>
                  <a:pt x="36332" y="8254"/>
                </a:lnTo>
                <a:lnTo>
                  <a:pt x="28575" y="3175"/>
                </a:lnTo>
                <a:close/>
              </a:path>
              <a:path w="824229" h="544195">
                <a:moveTo>
                  <a:pt x="33202" y="27553"/>
                </a:moveTo>
                <a:lnTo>
                  <a:pt x="28829" y="34289"/>
                </a:lnTo>
                <a:lnTo>
                  <a:pt x="46099" y="34289"/>
                </a:lnTo>
                <a:lnTo>
                  <a:pt x="42964" y="28049"/>
                </a:lnTo>
                <a:lnTo>
                  <a:pt x="33202" y="27553"/>
                </a:lnTo>
                <a:close/>
              </a:path>
              <a:path w="824229" h="544195">
                <a:moveTo>
                  <a:pt x="123397" y="26797"/>
                </a:moveTo>
                <a:lnTo>
                  <a:pt x="64643" y="26797"/>
                </a:lnTo>
                <a:lnTo>
                  <a:pt x="68566" y="29351"/>
                </a:lnTo>
                <a:lnTo>
                  <a:pt x="117856" y="31876"/>
                </a:lnTo>
                <a:lnTo>
                  <a:pt x="123397" y="26797"/>
                </a:lnTo>
                <a:close/>
              </a:path>
              <a:path w="824229" h="544195">
                <a:moveTo>
                  <a:pt x="64643" y="26797"/>
                </a:moveTo>
                <a:lnTo>
                  <a:pt x="63154" y="29076"/>
                </a:lnTo>
                <a:lnTo>
                  <a:pt x="68566" y="29351"/>
                </a:lnTo>
                <a:lnTo>
                  <a:pt x="64643" y="26797"/>
                </a:lnTo>
                <a:close/>
              </a:path>
              <a:path w="824229" h="544195">
                <a:moveTo>
                  <a:pt x="63644" y="3175"/>
                </a:moveTo>
                <a:lnTo>
                  <a:pt x="28575" y="3175"/>
                </a:lnTo>
                <a:lnTo>
                  <a:pt x="42925" y="12573"/>
                </a:lnTo>
                <a:lnTo>
                  <a:pt x="38564" y="19291"/>
                </a:lnTo>
                <a:lnTo>
                  <a:pt x="42964" y="28049"/>
                </a:lnTo>
                <a:lnTo>
                  <a:pt x="63154" y="29076"/>
                </a:lnTo>
                <a:lnTo>
                  <a:pt x="64643" y="26797"/>
                </a:lnTo>
                <a:lnTo>
                  <a:pt x="123397" y="26797"/>
                </a:lnTo>
                <a:lnTo>
                  <a:pt x="123951" y="26288"/>
                </a:lnTo>
                <a:lnTo>
                  <a:pt x="124333" y="19176"/>
                </a:lnTo>
                <a:lnTo>
                  <a:pt x="124587" y="12064"/>
                </a:lnTo>
                <a:lnTo>
                  <a:pt x="119125" y="5968"/>
                </a:lnTo>
                <a:lnTo>
                  <a:pt x="63644" y="3175"/>
                </a:lnTo>
                <a:close/>
              </a:path>
              <a:path w="824229" h="544195">
                <a:moveTo>
                  <a:pt x="38564" y="19291"/>
                </a:moveTo>
                <a:lnTo>
                  <a:pt x="33202" y="27553"/>
                </a:lnTo>
                <a:lnTo>
                  <a:pt x="42964" y="28049"/>
                </a:lnTo>
                <a:lnTo>
                  <a:pt x="38564" y="19291"/>
                </a:lnTo>
                <a:close/>
              </a:path>
              <a:path w="824229" h="544195">
                <a:moveTo>
                  <a:pt x="33020" y="8254"/>
                </a:moveTo>
                <a:lnTo>
                  <a:pt x="20827" y="26924"/>
                </a:lnTo>
                <a:lnTo>
                  <a:pt x="33202" y="27553"/>
                </a:lnTo>
                <a:lnTo>
                  <a:pt x="38564" y="19291"/>
                </a:lnTo>
                <a:lnTo>
                  <a:pt x="33020" y="8254"/>
                </a:lnTo>
                <a:close/>
              </a:path>
              <a:path w="824229" h="544195">
                <a:moveTo>
                  <a:pt x="36332" y="8254"/>
                </a:moveTo>
                <a:lnTo>
                  <a:pt x="33020" y="8254"/>
                </a:lnTo>
                <a:lnTo>
                  <a:pt x="38564" y="19291"/>
                </a:lnTo>
                <a:lnTo>
                  <a:pt x="42925" y="12573"/>
                </a:lnTo>
                <a:lnTo>
                  <a:pt x="36332" y="8254"/>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4" name="object 44"/>
          <p:cNvGrpSpPr/>
          <p:nvPr/>
        </p:nvGrpSpPr>
        <p:grpSpPr>
          <a:xfrm>
            <a:off x="6623304" y="4034790"/>
            <a:ext cx="368300" cy="1305560"/>
            <a:chOff x="6623304" y="4034790"/>
            <a:chExt cx="368300" cy="1305560"/>
          </a:xfrm>
        </p:grpSpPr>
        <p:sp>
          <p:nvSpPr>
            <p:cNvPr id="45" name="object 45"/>
            <p:cNvSpPr/>
            <p:nvPr/>
          </p:nvSpPr>
          <p:spPr>
            <a:xfrm>
              <a:off x="6642481" y="5056505"/>
              <a:ext cx="113030" cy="277495"/>
            </a:xfrm>
            <a:custGeom>
              <a:avLst/>
              <a:gdLst/>
              <a:ahLst/>
              <a:cxnLst/>
              <a:rect l="l" t="t" r="r" b="b"/>
              <a:pathLst>
                <a:path w="113029" h="277495">
                  <a:moveTo>
                    <a:pt x="111760" y="0"/>
                  </a:moveTo>
                  <a:lnTo>
                    <a:pt x="69215" y="55499"/>
                  </a:lnTo>
                  <a:lnTo>
                    <a:pt x="0" y="263017"/>
                  </a:lnTo>
                  <a:lnTo>
                    <a:pt x="42672" y="207391"/>
                  </a:lnTo>
                  <a:lnTo>
                    <a:pt x="43434" y="277368"/>
                  </a:lnTo>
                  <a:lnTo>
                    <a:pt x="112522" y="69977"/>
                  </a:lnTo>
                  <a:lnTo>
                    <a:pt x="11176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object 46"/>
            <p:cNvSpPr/>
            <p:nvPr/>
          </p:nvSpPr>
          <p:spPr>
            <a:xfrm>
              <a:off x="6642481" y="5056505"/>
              <a:ext cx="113030" cy="277495"/>
            </a:xfrm>
            <a:custGeom>
              <a:avLst/>
              <a:gdLst/>
              <a:ahLst/>
              <a:cxnLst/>
              <a:rect l="l" t="t" r="r" b="b"/>
              <a:pathLst>
                <a:path w="113029" h="277495">
                  <a:moveTo>
                    <a:pt x="0" y="263017"/>
                  </a:moveTo>
                  <a:lnTo>
                    <a:pt x="69215" y="55499"/>
                  </a:lnTo>
                  <a:lnTo>
                    <a:pt x="111760" y="0"/>
                  </a:lnTo>
                  <a:lnTo>
                    <a:pt x="112522" y="69977"/>
                  </a:lnTo>
                  <a:lnTo>
                    <a:pt x="43434" y="277368"/>
                  </a:lnTo>
                  <a:lnTo>
                    <a:pt x="42672" y="207391"/>
                  </a:lnTo>
                  <a:lnTo>
                    <a:pt x="0" y="263017"/>
                  </a:lnTo>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6691376" y="5065776"/>
              <a:ext cx="155575" cy="262255"/>
            </a:xfrm>
            <a:custGeom>
              <a:avLst/>
              <a:gdLst/>
              <a:ahLst/>
              <a:cxnLst/>
              <a:rect l="l" t="t" r="r" b="b"/>
              <a:pathLst>
                <a:path w="155575" h="262254">
                  <a:moveTo>
                    <a:pt x="0" y="0"/>
                  </a:moveTo>
                  <a:lnTo>
                    <a:pt x="10922" y="69342"/>
                  </a:lnTo>
                  <a:lnTo>
                    <a:pt x="114426" y="261874"/>
                  </a:lnTo>
                  <a:lnTo>
                    <a:pt x="103631" y="192532"/>
                  </a:lnTo>
                  <a:lnTo>
                    <a:pt x="155448" y="239776"/>
                  </a:lnTo>
                  <a:lnTo>
                    <a:pt x="51816" y="47243"/>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object 48"/>
            <p:cNvSpPr/>
            <p:nvPr/>
          </p:nvSpPr>
          <p:spPr>
            <a:xfrm>
              <a:off x="6691376" y="5065776"/>
              <a:ext cx="155575" cy="262255"/>
            </a:xfrm>
            <a:custGeom>
              <a:avLst/>
              <a:gdLst/>
              <a:ahLst/>
              <a:cxnLst/>
              <a:rect l="l" t="t" r="r" b="b"/>
              <a:pathLst>
                <a:path w="155575" h="262254">
                  <a:moveTo>
                    <a:pt x="114426" y="261874"/>
                  </a:moveTo>
                  <a:lnTo>
                    <a:pt x="10922" y="69342"/>
                  </a:lnTo>
                  <a:lnTo>
                    <a:pt x="0" y="0"/>
                  </a:lnTo>
                  <a:lnTo>
                    <a:pt x="51816" y="47243"/>
                  </a:lnTo>
                  <a:lnTo>
                    <a:pt x="155448" y="239776"/>
                  </a:lnTo>
                  <a:lnTo>
                    <a:pt x="103631" y="192532"/>
                  </a:lnTo>
                  <a:lnTo>
                    <a:pt x="114426" y="261874"/>
                  </a:lnTo>
                  <a:close/>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9" name="object 49"/>
            <p:cNvPicPr/>
            <p:nvPr/>
          </p:nvPicPr>
          <p:blipFill>
            <a:blip r:embed="rId6" cstate="print"/>
            <a:stretch>
              <a:fillRect/>
            </a:stretch>
          </p:blipFill>
          <p:spPr>
            <a:xfrm>
              <a:off x="6629400" y="4989576"/>
              <a:ext cx="208788" cy="205740"/>
            </a:xfrm>
            <a:prstGeom prst="rect">
              <a:avLst/>
            </a:prstGeom>
          </p:spPr>
        </p:pic>
        <p:pic>
          <p:nvPicPr>
            <p:cNvPr id="50" name="object 50"/>
            <p:cNvPicPr/>
            <p:nvPr/>
          </p:nvPicPr>
          <p:blipFill>
            <a:blip r:embed="rId7" cstate="print"/>
            <a:stretch>
              <a:fillRect/>
            </a:stretch>
          </p:blipFill>
          <p:spPr>
            <a:xfrm>
              <a:off x="6623304" y="4983480"/>
              <a:ext cx="220980" cy="217931"/>
            </a:xfrm>
            <a:prstGeom prst="rect">
              <a:avLst/>
            </a:prstGeom>
          </p:spPr>
        </p:pic>
        <p:sp>
          <p:nvSpPr>
            <p:cNvPr id="51" name="object 51"/>
            <p:cNvSpPr/>
            <p:nvPr/>
          </p:nvSpPr>
          <p:spPr>
            <a:xfrm>
              <a:off x="6871081" y="4034790"/>
              <a:ext cx="120650" cy="576580"/>
            </a:xfrm>
            <a:custGeom>
              <a:avLst/>
              <a:gdLst/>
              <a:ahLst/>
              <a:cxnLst/>
              <a:rect l="l" t="t" r="r" b="b"/>
              <a:pathLst>
                <a:path w="120650" h="576579">
                  <a:moveTo>
                    <a:pt x="87629" y="497586"/>
                  </a:moveTo>
                  <a:lnTo>
                    <a:pt x="61722" y="498602"/>
                  </a:lnTo>
                  <a:lnTo>
                    <a:pt x="64516" y="576199"/>
                  </a:lnTo>
                  <a:lnTo>
                    <a:pt x="90424" y="575310"/>
                  </a:lnTo>
                  <a:lnTo>
                    <a:pt x="87629" y="497586"/>
                  </a:lnTo>
                  <a:close/>
                </a:path>
                <a:path w="120650" h="576579">
                  <a:moveTo>
                    <a:pt x="83820" y="394081"/>
                  </a:moveTo>
                  <a:lnTo>
                    <a:pt x="57912" y="394970"/>
                  </a:lnTo>
                  <a:lnTo>
                    <a:pt x="60705" y="472694"/>
                  </a:lnTo>
                  <a:lnTo>
                    <a:pt x="86614" y="471678"/>
                  </a:lnTo>
                  <a:lnTo>
                    <a:pt x="83820" y="394081"/>
                  </a:lnTo>
                  <a:close/>
                </a:path>
                <a:path w="120650" h="576579">
                  <a:moveTo>
                    <a:pt x="79883" y="290449"/>
                  </a:moveTo>
                  <a:lnTo>
                    <a:pt x="54101" y="291465"/>
                  </a:lnTo>
                  <a:lnTo>
                    <a:pt x="56896" y="369062"/>
                  </a:lnTo>
                  <a:lnTo>
                    <a:pt x="82803" y="368173"/>
                  </a:lnTo>
                  <a:lnTo>
                    <a:pt x="79883" y="290449"/>
                  </a:lnTo>
                  <a:close/>
                </a:path>
                <a:path w="120650" h="576579">
                  <a:moveTo>
                    <a:pt x="76073" y="186944"/>
                  </a:moveTo>
                  <a:lnTo>
                    <a:pt x="50292" y="187833"/>
                  </a:lnTo>
                  <a:lnTo>
                    <a:pt x="53086" y="265557"/>
                  </a:lnTo>
                  <a:lnTo>
                    <a:pt x="78994" y="264541"/>
                  </a:lnTo>
                  <a:lnTo>
                    <a:pt x="76073" y="186944"/>
                  </a:lnTo>
                  <a:close/>
                </a:path>
                <a:path w="120650" h="576579">
                  <a:moveTo>
                    <a:pt x="72263" y="83312"/>
                  </a:moveTo>
                  <a:lnTo>
                    <a:pt x="46354" y="84328"/>
                  </a:lnTo>
                  <a:lnTo>
                    <a:pt x="49275" y="161925"/>
                  </a:lnTo>
                  <a:lnTo>
                    <a:pt x="75184" y="161036"/>
                  </a:lnTo>
                  <a:lnTo>
                    <a:pt x="72263" y="83312"/>
                  </a:lnTo>
                  <a:close/>
                </a:path>
                <a:path w="120650" h="576579">
                  <a:moveTo>
                    <a:pt x="56261" y="0"/>
                  </a:moveTo>
                  <a:lnTo>
                    <a:pt x="3301" y="98806"/>
                  </a:lnTo>
                  <a:lnTo>
                    <a:pt x="0" y="105156"/>
                  </a:lnTo>
                  <a:lnTo>
                    <a:pt x="2286" y="113030"/>
                  </a:lnTo>
                  <a:lnTo>
                    <a:pt x="8636" y="116459"/>
                  </a:lnTo>
                  <a:lnTo>
                    <a:pt x="14986" y="119761"/>
                  </a:lnTo>
                  <a:lnTo>
                    <a:pt x="22860" y="117348"/>
                  </a:lnTo>
                  <a:lnTo>
                    <a:pt x="27519" y="108585"/>
                  </a:lnTo>
                  <a:lnTo>
                    <a:pt x="54327" y="58420"/>
                  </a:lnTo>
                  <a:lnTo>
                    <a:pt x="45466" y="58420"/>
                  </a:lnTo>
                  <a:lnTo>
                    <a:pt x="44323" y="26162"/>
                  </a:lnTo>
                  <a:lnTo>
                    <a:pt x="70103" y="25146"/>
                  </a:lnTo>
                  <a:lnTo>
                    <a:pt x="72204" y="25146"/>
                  </a:lnTo>
                  <a:lnTo>
                    <a:pt x="56261" y="0"/>
                  </a:lnTo>
                  <a:close/>
                </a:path>
                <a:path w="120650" h="576579">
                  <a:moveTo>
                    <a:pt x="72204" y="25146"/>
                  </a:moveTo>
                  <a:lnTo>
                    <a:pt x="70103" y="25146"/>
                  </a:lnTo>
                  <a:lnTo>
                    <a:pt x="71374" y="57404"/>
                  </a:lnTo>
                  <a:lnTo>
                    <a:pt x="62246" y="57761"/>
                  </a:lnTo>
                  <a:lnTo>
                    <a:pt x="94569" y="108712"/>
                  </a:lnTo>
                  <a:lnTo>
                    <a:pt x="98298" y="114554"/>
                  </a:lnTo>
                  <a:lnTo>
                    <a:pt x="106299" y="116459"/>
                  </a:lnTo>
                  <a:lnTo>
                    <a:pt x="112268" y="112522"/>
                  </a:lnTo>
                  <a:lnTo>
                    <a:pt x="118364" y="108712"/>
                  </a:lnTo>
                  <a:lnTo>
                    <a:pt x="120142" y="100711"/>
                  </a:lnTo>
                  <a:lnTo>
                    <a:pt x="116332" y="94742"/>
                  </a:lnTo>
                  <a:lnTo>
                    <a:pt x="72204" y="25146"/>
                  </a:lnTo>
                  <a:close/>
                </a:path>
                <a:path w="120650" h="576579">
                  <a:moveTo>
                    <a:pt x="70103" y="25146"/>
                  </a:moveTo>
                  <a:lnTo>
                    <a:pt x="44323" y="26162"/>
                  </a:lnTo>
                  <a:lnTo>
                    <a:pt x="45466" y="58420"/>
                  </a:lnTo>
                  <a:lnTo>
                    <a:pt x="54517" y="58065"/>
                  </a:lnTo>
                  <a:lnTo>
                    <a:pt x="58139" y="51287"/>
                  </a:lnTo>
                  <a:lnTo>
                    <a:pt x="46227" y="32512"/>
                  </a:lnTo>
                  <a:lnTo>
                    <a:pt x="68579" y="31750"/>
                  </a:lnTo>
                  <a:lnTo>
                    <a:pt x="70364" y="31750"/>
                  </a:lnTo>
                  <a:lnTo>
                    <a:pt x="70103" y="25146"/>
                  </a:lnTo>
                  <a:close/>
                </a:path>
                <a:path w="120650" h="576579">
                  <a:moveTo>
                    <a:pt x="54517" y="58065"/>
                  </a:moveTo>
                  <a:lnTo>
                    <a:pt x="45466" y="58420"/>
                  </a:lnTo>
                  <a:lnTo>
                    <a:pt x="54327" y="58420"/>
                  </a:lnTo>
                  <a:lnTo>
                    <a:pt x="54517" y="58065"/>
                  </a:lnTo>
                  <a:close/>
                </a:path>
                <a:path w="120650" h="576579">
                  <a:moveTo>
                    <a:pt x="58139" y="51287"/>
                  </a:moveTo>
                  <a:lnTo>
                    <a:pt x="54517" y="58065"/>
                  </a:lnTo>
                  <a:lnTo>
                    <a:pt x="62246" y="57761"/>
                  </a:lnTo>
                  <a:lnTo>
                    <a:pt x="58139" y="51287"/>
                  </a:lnTo>
                  <a:close/>
                </a:path>
                <a:path w="120650" h="576579">
                  <a:moveTo>
                    <a:pt x="70364" y="31750"/>
                  </a:moveTo>
                  <a:lnTo>
                    <a:pt x="68579" y="31750"/>
                  </a:lnTo>
                  <a:lnTo>
                    <a:pt x="58139" y="51287"/>
                  </a:lnTo>
                  <a:lnTo>
                    <a:pt x="62246" y="57761"/>
                  </a:lnTo>
                  <a:lnTo>
                    <a:pt x="71374" y="57404"/>
                  </a:lnTo>
                  <a:lnTo>
                    <a:pt x="70364" y="31750"/>
                  </a:lnTo>
                  <a:close/>
                </a:path>
                <a:path w="120650" h="576579">
                  <a:moveTo>
                    <a:pt x="68579" y="31750"/>
                  </a:moveTo>
                  <a:lnTo>
                    <a:pt x="46227" y="32512"/>
                  </a:lnTo>
                  <a:lnTo>
                    <a:pt x="58139" y="51287"/>
                  </a:lnTo>
                  <a:lnTo>
                    <a:pt x="68579" y="31750"/>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2" name="object 52"/>
          <p:cNvGrpSpPr/>
          <p:nvPr/>
        </p:nvGrpSpPr>
        <p:grpSpPr>
          <a:xfrm>
            <a:off x="7814881" y="4603813"/>
            <a:ext cx="610235" cy="542925"/>
            <a:chOff x="7814881" y="4603813"/>
            <a:chExt cx="610235" cy="542925"/>
          </a:xfrm>
        </p:grpSpPr>
        <p:sp>
          <p:nvSpPr>
            <p:cNvPr id="53" name="object 53"/>
            <p:cNvSpPr/>
            <p:nvPr/>
          </p:nvSpPr>
          <p:spPr>
            <a:xfrm>
              <a:off x="7819643" y="4608576"/>
              <a:ext cx="600710" cy="533400"/>
            </a:xfrm>
            <a:custGeom>
              <a:avLst/>
              <a:gdLst/>
              <a:ahLst/>
              <a:cxnLst/>
              <a:rect l="l" t="t" r="r" b="b"/>
              <a:pathLst>
                <a:path w="600709" h="533400">
                  <a:moveTo>
                    <a:pt x="600455" y="0"/>
                  </a:moveTo>
                  <a:lnTo>
                    <a:pt x="0" y="0"/>
                  </a:lnTo>
                  <a:lnTo>
                    <a:pt x="0" y="533400"/>
                  </a:lnTo>
                  <a:lnTo>
                    <a:pt x="511555" y="533400"/>
                  </a:lnTo>
                  <a:lnTo>
                    <a:pt x="600455" y="444500"/>
                  </a:lnTo>
                  <a:lnTo>
                    <a:pt x="600455" y="0"/>
                  </a:lnTo>
                  <a:close/>
                </a:path>
              </a:pathLst>
            </a:custGeom>
            <a:solidFill>
              <a:srgbClr val="FFFF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object 54"/>
            <p:cNvSpPr/>
            <p:nvPr/>
          </p:nvSpPr>
          <p:spPr>
            <a:xfrm>
              <a:off x="8331199" y="5053076"/>
              <a:ext cx="88900" cy="88900"/>
            </a:xfrm>
            <a:custGeom>
              <a:avLst/>
              <a:gdLst/>
              <a:ahLst/>
              <a:cxnLst/>
              <a:rect l="l" t="t" r="r" b="b"/>
              <a:pathLst>
                <a:path w="88900" h="88900">
                  <a:moveTo>
                    <a:pt x="88900" y="0"/>
                  </a:moveTo>
                  <a:lnTo>
                    <a:pt x="17779" y="17780"/>
                  </a:lnTo>
                  <a:lnTo>
                    <a:pt x="0" y="88900"/>
                  </a:lnTo>
                  <a:lnTo>
                    <a:pt x="88900" y="0"/>
                  </a:lnTo>
                  <a:close/>
                </a:path>
              </a:pathLst>
            </a:custGeom>
            <a:solidFill>
              <a:srgbClr val="CDCD9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object 55"/>
            <p:cNvSpPr/>
            <p:nvPr/>
          </p:nvSpPr>
          <p:spPr>
            <a:xfrm>
              <a:off x="7819643" y="4608576"/>
              <a:ext cx="600710" cy="533400"/>
            </a:xfrm>
            <a:custGeom>
              <a:avLst/>
              <a:gdLst/>
              <a:ahLst/>
              <a:cxnLst/>
              <a:rect l="l" t="t" r="r" b="b"/>
              <a:pathLst>
                <a:path w="600709" h="533400">
                  <a:moveTo>
                    <a:pt x="511555" y="533400"/>
                  </a:moveTo>
                  <a:lnTo>
                    <a:pt x="529335" y="462280"/>
                  </a:lnTo>
                  <a:lnTo>
                    <a:pt x="600455" y="444500"/>
                  </a:lnTo>
                  <a:lnTo>
                    <a:pt x="511555" y="533400"/>
                  </a:lnTo>
                  <a:lnTo>
                    <a:pt x="0" y="533400"/>
                  </a:lnTo>
                  <a:lnTo>
                    <a:pt x="0" y="0"/>
                  </a:lnTo>
                  <a:lnTo>
                    <a:pt x="600455" y="0"/>
                  </a:lnTo>
                  <a:lnTo>
                    <a:pt x="600455" y="444500"/>
                  </a:lnTo>
                </a:path>
              </a:pathLst>
            </a:custGeom>
            <a:ln w="914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6" name="object 56"/>
          <p:cNvSpPr txBox="1"/>
          <p:nvPr/>
        </p:nvSpPr>
        <p:spPr>
          <a:xfrm>
            <a:off x="7902067" y="4638802"/>
            <a:ext cx="43751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Trebuchet MS"/>
                <a:ea typeface="+mn-ea"/>
                <a:cs typeface="Trebuchet MS"/>
              </a:rPr>
              <a:t>C</a:t>
            </a:r>
            <a:r>
              <a:rPr kumimoji="0" sz="1200" b="0" i="0" u="none" strike="noStrike" kern="1200" cap="none" spc="5" normalizeH="0" baseline="0" noProof="0" dirty="0">
                <a:ln>
                  <a:noFill/>
                </a:ln>
                <a:solidFill>
                  <a:prstClr val="black"/>
                </a:solidFill>
                <a:effectLst/>
                <a:uLnTx/>
                <a:uFillTx/>
                <a:latin typeface="Trebuchet MS"/>
                <a:ea typeface="+mn-ea"/>
                <a:cs typeface="Trebuchet MS"/>
              </a:rPr>
              <a:t>h</a:t>
            </a:r>
            <a:r>
              <a:rPr kumimoji="0" sz="1200" b="0" i="0" u="none" strike="noStrike" kern="1200" cap="none" spc="0" normalizeH="0" baseline="0" noProof="0" dirty="0">
                <a:ln>
                  <a:noFill/>
                </a:ln>
                <a:solidFill>
                  <a:prstClr val="black"/>
                </a:solidFill>
                <a:effectLst/>
                <a:uLnTx/>
                <a:uFillTx/>
                <a:latin typeface="Trebuchet MS"/>
                <a:ea typeface="+mn-ea"/>
                <a:cs typeface="Trebuchet MS"/>
              </a:rPr>
              <a:t>uck</a:t>
            </a:r>
            <a:endParaRPr kumimoji="0" sz="12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57" name="object 57"/>
          <p:cNvGrpSpPr/>
          <p:nvPr/>
        </p:nvGrpSpPr>
        <p:grpSpPr>
          <a:xfrm>
            <a:off x="7842504" y="3205733"/>
            <a:ext cx="317500" cy="2132965"/>
            <a:chOff x="7842504" y="3205733"/>
            <a:chExt cx="317500" cy="2132965"/>
          </a:xfrm>
        </p:grpSpPr>
        <p:sp>
          <p:nvSpPr>
            <p:cNvPr id="58" name="object 58"/>
            <p:cNvSpPr/>
            <p:nvPr/>
          </p:nvSpPr>
          <p:spPr>
            <a:xfrm>
              <a:off x="7861554" y="5054980"/>
              <a:ext cx="113030" cy="277495"/>
            </a:xfrm>
            <a:custGeom>
              <a:avLst/>
              <a:gdLst/>
              <a:ahLst/>
              <a:cxnLst/>
              <a:rect l="l" t="t" r="r" b="b"/>
              <a:pathLst>
                <a:path w="113029" h="277495">
                  <a:moveTo>
                    <a:pt x="111760" y="0"/>
                  </a:moveTo>
                  <a:lnTo>
                    <a:pt x="69088" y="55499"/>
                  </a:lnTo>
                  <a:lnTo>
                    <a:pt x="0" y="262890"/>
                  </a:lnTo>
                  <a:lnTo>
                    <a:pt x="42545" y="207391"/>
                  </a:lnTo>
                  <a:lnTo>
                    <a:pt x="43306" y="277368"/>
                  </a:lnTo>
                  <a:lnTo>
                    <a:pt x="112522" y="69977"/>
                  </a:lnTo>
                  <a:lnTo>
                    <a:pt x="11176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object 59"/>
            <p:cNvSpPr/>
            <p:nvPr/>
          </p:nvSpPr>
          <p:spPr>
            <a:xfrm>
              <a:off x="7861554" y="5054980"/>
              <a:ext cx="113030" cy="277495"/>
            </a:xfrm>
            <a:custGeom>
              <a:avLst/>
              <a:gdLst/>
              <a:ahLst/>
              <a:cxnLst/>
              <a:rect l="l" t="t" r="r" b="b"/>
              <a:pathLst>
                <a:path w="113029" h="277495">
                  <a:moveTo>
                    <a:pt x="0" y="262890"/>
                  </a:moveTo>
                  <a:lnTo>
                    <a:pt x="69088" y="55499"/>
                  </a:lnTo>
                  <a:lnTo>
                    <a:pt x="111760" y="0"/>
                  </a:lnTo>
                  <a:lnTo>
                    <a:pt x="112522" y="69977"/>
                  </a:lnTo>
                  <a:lnTo>
                    <a:pt x="43306" y="277368"/>
                  </a:lnTo>
                  <a:lnTo>
                    <a:pt x="42545" y="207391"/>
                  </a:lnTo>
                  <a:lnTo>
                    <a:pt x="0" y="262890"/>
                  </a:lnTo>
                  <a:close/>
                </a:path>
              </a:pathLst>
            </a:custGeom>
            <a:ln w="12699">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object 60"/>
            <p:cNvSpPr/>
            <p:nvPr/>
          </p:nvSpPr>
          <p:spPr>
            <a:xfrm>
              <a:off x="7910449" y="5064251"/>
              <a:ext cx="155575" cy="262255"/>
            </a:xfrm>
            <a:custGeom>
              <a:avLst/>
              <a:gdLst/>
              <a:ahLst/>
              <a:cxnLst/>
              <a:rect l="l" t="t" r="r" b="b"/>
              <a:pathLst>
                <a:path w="155575" h="262254">
                  <a:moveTo>
                    <a:pt x="0" y="0"/>
                  </a:moveTo>
                  <a:lnTo>
                    <a:pt x="10922" y="69215"/>
                  </a:lnTo>
                  <a:lnTo>
                    <a:pt x="114426" y="261747"/>
                  </a:lnTo>
                  <a:lnTo>
                    <a:pt x="103504" y="192532"/>
                  </a:lnTo>
                  <a:lnTo>
                    <a:pt x="155321" y="239776"/>
                  </a:lnTo>
                  <a:lnTo>
                    <a:pt x="51816" y="47243"/>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object 61"/>
            <p:cNvSpPr/>
            <p:nvPr/>
          </p:nvSpPr>
          <p:spPr>
            <a:xfrm>
              <a:off x="7910449" y="5064251"/>
              <a:ext cx="155575" cy="262255"/>
            </a:xfrm>
            <a:custGeom>
              <a:avLst/>
              <a:gdLst/>
              <a:ahLst/>
              <a:cxnLst/>
              <a:rect l="l" t="t" r="r" b="b"/>
              <a:pathLst>
                <a:path w="155575" h="262254">
                  <a:moveTo>
                    <a:pt x="114426" y="261747"/>
                  </a:moveTo>
                  <a:lnTo>
                    <a:pt x="10922" y="69215"/>
                  </a:lnTo>
                  <a:lnTo>
                    <a:pt x="0" y="0"/>
                  </a:lnTo>
                  <a:lnTo>
                    <a:pt x="51816" y="47243"/>
                  </a:lnTo>
                  <a:lnTo>
                    <a:pt x="155321" y="239776"/>
                  </a:lnTo>
                  <a:lnTo>
                    <a:pt x="103504" y="192532"/>
                  </a:lnTo>
                  <a:lnTo>
                    <a:pt x="114426" y="261747"/>
                  </a:lnTo>
                  <a:close/>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2" name="object 62"/>
            <p:cNvPicPr/>
            <p:nvPr/>
          </p:nvPicPr>
          <p:blipFill>
            <a:blip r:embed="rId8" cstate="print"/>
            <a:stretch>
              <a:fillRect/>
            </a:stretch>
          </p:blipFill>
          <p:spPr>
            <a:xfrm>
              <a:off x="7848600" y="4986527"/>
              <a:ext cx="208788" cy="207264"/>
            </a:xfrm>
            <a:prstGeom prst="rect">
              <a:avLst/>
            </a:prstGeom>
          </p:spPr>
        </p:pic>
        <p:pic>
          <p:nvPicPr>
            <p:cNvPr id="63" name="object 63"/>
            <p:cNvPicPr/>
            <p:nvPr/>
          </p:nvPicPr>
          <p:blipFill>
            <a:blip r:embed="rId9" cstate="print"/>
            <a:stretch>
              <a:fillRect/>
            </a:stretch>
          </p:blipFill>
          <p:spPr>
            <a:xfrm>
              <a:off x="7842504" y="4980432"/>
              <a:ext cx="220980" cy="219456"/>
            </a:xfrm>
            <a:prstGeom prst="rect">
              <a:avLst/>
            </a:prstGeom>
          </p:spPr>
        </p:pic>
        <p:sp>
          <p:nvSpPr>
            <p:cNvPr id="64" name="object 64"/>
            <p:cNvSpPr/>
            <p:nvPr/>
          </p:nvSpPr>
          <p:spPr>
            <a:xfrm>
              <a:off x="8039227" y="3205733"/>
              <a:ext cx="120650" cy="1404620"/>
            </a:xfrm>
            <a:custGeom>
              <a:avLst/>
              <a:gdLst/>
              <a:ahLst/>
              <a:cxnLst/>
              <a:rect l="l" t="t" r="r" b="b"/>
              <a:pathLst>
                <a:path w="120650" h="1404620">
                  <a:moveTo>
                    <a:pt x="92582" y="1326007"/>
                  </a:moveTo>
                  <a:lnTo>
                    <a:pt x="66675" y="1326388"/>
                  </a:lnTo>
                  <a:lnTo>
                    <a:pt x="67818" y="1404111"/>
                  </a:lnTo>
                  <a:lnTo>
                    <a:pt x="93725" y="1403730"/>
                  </a:lnTo>
                  <a:lnTo>
                    <a:pt x="92582" y="1326007"/>
                  </a:lnTo>
                  <a:close/>
                </a:path>
                <a:path w="120650" h="1404620">
                  <a:moveTo>
                    <a:pt x="90931" y="1222374"/>
                  </a:moveTo>
                  <a:lnTo>
                    <a:pt x="65024" y="1222755"/>
                  </a:lnTo>
                  <a:lnTo>
                    <a:pt x="66167" y="1300479"/>
                  </a:lnTo>
                  <a:lnTo>
                    <a:pt x="92075" y="1300098"/>
                  </a:lnTo>
                  <a:lnTo>
                    <a:pt x="90931" y="1222374"/>
                  </a:lnTo>
                  <a:close/>
                </a:path>
                <a:path w="120650" h="1404620">
                  <a:moveTo>
                    <a:pt x="89280" y="1118742"/>
                  </a:moveTo>
                  <a:lnTo>
                    <a:pt x="63373" y="1119123"/>
                  </a:lnTo>
                  <a:lnTo>
                    <a:pt x="64516" y="1196847"/>
                  </a:lnTo>
                  <a:lnTo>
                    <a:pt x="90424" y="1196466"/>
                  </a:lnTo>
                  <a:lnTo>
                    <a:pt x="89280" y="1118742"/>
                  </a:lnTo>
                  <a:close/>
                </a:path>
                <a:path w="120650" h="1404620">
                  <a:moveTo>
                    <a:pt x="87629" y="1015110"/>
                  </a:moveTo>
                  <a:lnTo>
                    <a:pt x="61722" y="1015491"/>
                  </a:lnTo>
                  <a:lnTo>
                    <a:pt x="62992" y="1093215"/>
                  </a:lnTo>
                  <a:lnTo>
                    <a:pt x="88773" y="1092834"/>
                  </a:lnTo>
                  <a:lnTo>
                    <a:pt x="87629" y="1015110"/>
                  </a:lnTo>
                  <a:close/>
                </a:path>
                <a:path w="120650" h="1404620">
                  <a:moveTo>
                    <a:pt x="85978" y="911478"/>
                  </a:moveTo>
                  <a:lnTo>
                    <a:pt x="60071" y="911859"/>
                  </a:lnTo>
                  <a:lnTo>
                    <a:pt x="61341" y="989583"/>
                  </a:lnTo>
                  <a:lnTo>
                    <a:pt x="87249" y="989202"/>
                  </a:lnTo>
                  <a:lnTo>
                    <a:pt x="85978" y="911478"/>
                  </a:lnTo>
                  <a:close/>
                </a:path>
                <a:path w="120650" h="1404620">
                  <a:moveTo>
                    <a:pt x="84327" y="807846"/>
                  </a:moveTo>
                  <a:lnTo>
                    <a:pt x="58420" y="808227"/>
                  </a:lnTo>
                  <a:lnTo>
                    <a:pt x="59690" y="885951"/>
                  </a:lnTo>
                  <a:lnTo>
                    <a:pt x="85598" y="885570"/>
                  </a:lnTo>
                  <a:lnTo>
                    <a:pt x="84327" y="807846"/>
                  </a:lnTo>
                  <a:close/>
                </a:path>
                <a:path w="120650" h="1404620">
                  <a:moveTo>
                    <a:pt x="82676" y="704214"/>
                  </a:moveTo>
                  <a:lnTo>
                    <a:pt x="56769" y="704595"/>
                  </a:lnTo>
                  <a:lnTo>
                    <a:pt x="58039" y="782319"/>
                  </a:lnTo>
                  <a:lnTo>
                    <a:pt x="83947" y="781938"/>
                  </a:lnTo>
                  <a:lnTo>
                    <a:pt x="82676" y="704214"/>
                  </a:lnTo>
                  <a:close/>
                </a:path>
                <a:path w="120650" h="1404620">
                  <a:moveTo>
                    <a:pt x="81025" y="600582"/>
                  </a:moveTo>
                  <a:lnTo>
                    <a:pt x="55118" y="601090"/>
                  </a:lnTo>
                  <a:lnTo>
                    <a:pt x="56388" y="678688"/>
                  </a:lnTo>
                  <a:lnTo>
                    <a:pt x="82296" y="678307"/>
                  </a:lnTo>
                  <a:lnTo>
                    <a:pt x="81025" y="600582"/>
                  </a:lnTo>
                  <a:close/>
                </a:path>
                <a:path w="120650" h="1404620">
                  <a:moveTo>
                    <a:pt x="79375" y="496950"/>
                  </a:moveTo>
                  <a:lnTo>
                    <a:pt x="53467" y="497458"/>
                  </a:lnTo>
                  <a:lnTo>
                    <a:pt x="54737" y="575182"/>
                  </a:lnTo>
                  <a:lnTo>
                    <a:pt x="80645" y="574674"/>
                  </a:lnTo>
                  <a:lnTo>
                    <a:pt x="79375" y="496950"/>
                  </a:lnTo>
                  <a:close/>
                </a:path>
                <a:path w="120650" h="1404620">
                  <a:moveTo>
                    <a:pt x="77724" y="393445"/>
                  </a:moveTo>
                  <a:lnTo>
                    <a:pt x="51816" y="393826"/>
                  </a:lnTo>
                  <a:lnTo>
                    <a:pt x="53086" y="471550"/>
                  </a:lnTo>
                  <a:lnTo>
                    <a:pt x="78994" y="471042"/>
                  </a:lnTo>
                  <a:lnTo>
                    <a:pt x="77724" y="393445"/>
                  </a:lnTo>
                  <a:close/>
                </a:path>
                <a:path w="120650" h="1404620">
                  <a:moveTo>
                    <a:pt x="76073" y="289813"/>
                  </a:moveTo>
                  <a:lnTo>
                    <a:pt x="50165" y="290194"/>
                  </a:lnTo>
                  <a:lnTo>
                    <a:pt x="51434" y="367918"/>
                  </a:lnTo>
                  <a:lnTo>
                    <a:pt x="77343" y="367538"/>
                  </a:lnTo>
                  <a:lnTo>
                    <a:pt x="76073" y="289813"/>
                  </a:lnTo>
                  <a:close/>
                </a:path>
                <a:path w="120650" h="1404620">
                  <a:moveTo>
                    <a:pt x="74422" y="186181"/>
                  </a:moveTo>
                  <a:lnTo>
                    <a:pt x="48514" y="186562"/>
                  </a:lnTo>
                  <a:lnTo>
                    <a:pt x="49783" y="264287"/>
                  </a:lnTo>
                  <a:lnTo>
                    <a:pt x="75692" y="263905"/>
                  </a:lnTo>
                  <a:lnTo>
                    <a:pt x="74422" y="186181"/>
                  </a:lnTo>
                  <a:close/>
                </a:path>
                <a:path w="120650" h="1404620">
                  <a:moveTo>
                    <a:pt x="72771" y="82550"/>
                  </a:moveTo>
                  <a:lnTo>
                    <a:pt x="46863" y="82930"/>
                  </a:lnTo>
                  <a:lnTo>
                    <a:pt x="48132" y="160654"/>
                  </a:lnTo>
                  <a:lnTo>
                    <a:pt x="74041" y="160274"/>
                  </a:lnTo>
                  <a:lnTo>
                    <a:pt x="72771" y="82550"/>
                  </a:lnTo>
                  <a:close/>
                </a:path>
                <a:path w="120650" h="1404620">
                  <a:moveTo>
                    <a:pt x="58547" y="0"/>
                  </a:moveTo>
                  <a:lnTo>
                    <a:pt x="3555" y="97789"/>
                  </a:lnTo>
                  <a:lnTo>
                    <a:pt x="0" y="104012"/>
                  </a:lnTo>
                  <a:lnTo>
                    <a:pt x="2286" y="111887"/>
                  </a:lnTo>
                  <a:lnTo>
                    <a:pt x="8508" y="115315"/>
                  </a:lnTo>
                  <a:lnTo>
                    <a:pt x="14731" y="118871"/>
                  </a:lnTo>
                  <a:lnTo>
                    <a:pt x="22605" y="116712"/>
                  </a:lnTo>
                  <a:lnTo>
                    <a:pt x="26162" y="110489"/>
                  </a:lnTo>
                  <a:lnTo>
                    <a:pt x="56183" y="57023"/>
                  </a:lnTo>
                  <a:lnTo>
                    <a:pt x="46481" y="57023"/>
                  </a:lnTo>
                  <a:lnTo>
                    <a:pt x="45974" y="25780"/>
                  </a:lnTo>
                  <a:lnTo>
                    <a:pt x="71881" y="25400"/>
                  </a:lnTo>
                  <a:lnTo>
                    <a:pt x="73921" y="25400"/>
                  </a:lnTo>
                  <a:lnTo>
                    <a:pt x="58547" y="0"/>
                  </a:lnTo>
                  <a:close/>
                </a:path>
                <a:path w="120650" h="1404620">
                  <a:moveTo>
                    <a:pt x="73921" y="25400"/>
                  </a:moveTo>
                  <a:lnTo>
                    <a:pt x="71881" y="25400"/>
                  </a:lnTo>
                  <a:lnTo>
                    <a:pt x="72390" y="56641"/>
                  </a:lnTo>
                  <a:lnTo>
                    <a:pt x="62653" y="56785"/>
                  </a:lnTo>
                  <a:lnTo>
                    <a:pt x="98171" y="115442"/>
                  </a:lnTo>
                  <a:lnTo>
                    <a:pt x="106045" y="117475"/>
                  </a:lnTo>
                  <a:lnTo>
                    <a:pt x="118364" y="109981"/>
                  </a:lnTo>
                  <a:lnTo>
                    <a:pt x="120269" y="102107"/>
                  </a:lnTo>
                  <a:lnTo>
                    <a:pt x="116586" y="95885"/>
                  </a:lnTo>
                  <a:lnTo>
                    <a:pt x="73921" y="25400"/>
                  </a:lnTo>
                  <a:close/>
                </a:path>
                <a:path w="120650" h="1404620">
                  <a:moveTo>
                    <a:pt x="71881" y="25400"/>
                  </a:moveTo>
                  <a:lnTo>
                    <a:pt x="45974" y="25780"/>
                  </a:lnTo>
                  <a:lnTo>
                    <a:pt x="46481" y="57023"/>
                  </a:lnTo>
                  <a:lnTo>
                    <a:pt x="56263" y="56879"/>
                  </a:lnTo>
                  <a:lnTo>
                    <a:pt x="59365" y="51355"/>
                  </a:lnTo>
                  <a:lnTo>
                    <a:pt x="47878" y="32385"/>
                  </a:lnTo>
                  <a:lnTo>
                    <a:pt x="70230" y="32003"/>
                  </a:lnTo>
                  <a:lnTo>
                    <a:pt x="71989" y="32003"/>
                  </a:lnTo>
                  <a:lnTo>
                    <a:pt x="71881" y="25400"/>
                  </a:lnTo>
                  <a:close/>
                </a:path>
                <a:path w="120650" h="1404620">
                  <a:moveTo>
                    <a:pt x="56263" y="56879"/>
                  </a:moveTo>
                  <a:lnTo>
                    <a:pt x="46481" y="57023"/>
                  </a:lnTo>
                  <a:lnTo>
                    <a:pt x="56183" y="57023"/>
                  </a:lnTo>
                  <a:lnTo>
                    <a:pt x="56263" y="56879"/>
                  </a:lnTo>
                  <a:close/>
                </a:path>
                <a:path w="120650" h="1404620">
                  <a:moveTo>
                    <a:pt x="59365" y="51355"/>
                  </a:moveTo>
                  <a:lnTo>
                    <a:pt x="56263" y="56879"/>
                  </a:lnTo>
                  <a:lnTo>
                    <a:pt x="62653" y="56785"/>
                  </a:lnTo>
                  <a:lnTo>
                    <a:pt x="59365" y="51355"/>
                  </a:lnTo>
                  <a:close/>
                </a:path>
                <a:path w="120650" h="1404620">
                  <a:moveTo>
                    <a:pt x="71989" y="32003"/>
                  </a:moveTo>
                  <a:lnTo>
                    <a:pt x="70230" y="32003"/>
                  </a:lnTo>
                  <a:lnTo>
                    <a:pt x="59365" y="51355"/>
                  </a:lnTo>
                  <a:lnTo>
                    <a:pt x="62653" y="56785"/>
                  </a:lnTo>
                  <a:lnTo>
                    <a:pt x="72390" y="56641"/>
                  </a:lnTo>
                  <a:lnTo>
                    <a:pt x="71989" y="32003"/>
                  </a:lnTo>
                  <a:close/>
                </a:path>
                <a:path w="120650" h="1404620">
                  <a:moveTo>
                    <a:pt x="70230" y="32003"/>
                  </a:moveTo>
                  <a:lnTo>
                    <a:pt x="47878" y="32385"/>
                  </a:lnTo>
                  <a:lnTo>
                    <a:pt x="59365" y="51355"/>
                  </a:lnTo>
                  <a:lnTo>
                    <a:pt x="70230" y="32003"/>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5" name="object 65"/>
          <p:cNvSpPr txBox="1"/>
          <p:nvPr/>
        </p:nvSpPr>
        <p:spPr>
          <a:xfrm>
            <a:off x="7283577" y="2894152"/>
            <a:ext cx="161544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Bob.Asst</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1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Chuck</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66" name="object 66"/>
          <p:cNvSpPr/>
          <p:nvPr/>
        </p:nvSpPr>
        <p:spPr>
          <a:xfrm>
            <a:off x="6982206" y="2315845"/>
            <a:ext cx="1122045" cy="563880"/>
          </a:xfrm>
          <a:custGeom>
            <a:avLst/>
            <a:gdLst/>
            <a:ahLst/>
            <a:cxnLst/>
            <a:rect l="l" t="t" r="r" b="b"/>
            <a:pathLst>
              <a:path w="1122045" h="563880">
                <a:moveTo>
                  <a:pt x="1051560" y="506221"/>
                </a:moveTo>
                <a:lnTo>
                  <a:pt x="1040257" y="529463"/>
                </a:lnTo>
                <a:lnTo>
                  <a:pt x="1110107" y="563499"/>
                </a:lnTo>
                <a:lnTo>
                  <a:pt x="1121537" y="540130"/>
                </a:lnTo>
                <a:lnTo>
                  <a:pt x="1051560" y="506221"/>
                </a:lnTo>
                <a:close/>
              </a:path>
              <a:path w="1122045" h="563880">
                <a:moveTo>
                  <a:pt x="958342" y="460882"/>
                </a:moveTo>
                <a:lnTo>
                  <a:pt x="947039" y="484124"/>
                </a:lnTo>
                <a:lnTo>
                  <a:pt x="1017016" y="518159"/>
                </a:lnTo>
                <a:lnTo>
                  <a:pt x="1028319" y="494791"/>
                </a:lnTo>
                <a:lnTo>
                  <a:pt x="958342" y="460882"/>
                </a:lnTo>
                <a:close/>
              </a:path>
              <a:path w="1122045" h="563880">
                <a:moveTo>
                  <a:pt x="865251" y="415543"/>
                </a:moveTo>
                <a:lnTo>
                  <a:pt x="853821" y="438784"/>
                </a:lnTo>
                <a:lnTo>
                  <a:pt x="923798" y="472820"/>
                </a:lnTo>
                <a:lnTo>
                  <a:pt x="935101" y="449452"/>
                </a:lnTo>
                <a:lnTo>
                  <a:pt x="865251" y="415543"/>
                </a:lnTo>
                <a:close/>
              </a:path>
              <a:path w="1122045" h="563880">
                <a:moveTo>
                  <a:pt x="772033" y="370204"/>
                </a:moveTo>
                <a:lnTo>
                  <a:pt x="760729" y="393445"/>
                </a:lnTo>
                <a:lnTo>
                  <a:pt x="830579" y="427481"/>
                </a:lnTo>
                <a:lnTo>
                  <a:pt x="841883" y="404113"/>
                </a:lnTo>
                <a:lnTo>
                  <a:pt x="772033" y="370204"/>
                </a:lnTo>
                <a:close/>
              </a:path>
              <a:path w="1122045" h="563880">
                <a:moveTo>
                  <a:pt x="678815" y="324865"/>
                </a:moveTo>
                <a:lnTo>
                  <a:pt x="667512" y="348106"/>
                </a:lnTo>
                <a:lnTo>
                  <a:pt x="737362" y="382142"/>
                </a:lnTo>
                <a:lnTo>
                  <a:pt x="748665" y="358901"/>
                </a:lnTo>
                <a:lnTo>
                  <a:pt x="678815" y="324865"/>
                </a:lnTo>
                <a:close/>
              </a:path>
              <a:path w="1122045" h="563880">
                <a:moveTo>
                  <a:pt x="585597" y="279526"/>
                </a:moveTo>
                <a:lnTo>
                  <a:pt x="574294" y="302767"/>
                </a:lnTo>
                <a:lnTo>
                  <a:pt x="644144" y="336803"/>
                </a:lnTo>
                <a:lnTo>
                  <a:pt x="655574" y="313563"/>
                </a:lnTo>
                <a:lnTo>
                  <a:pt x="585597" y="279526"/>
                </a:lnTo>
                <a:close/>
              </a:path>
              <a:path w="1122045" h="563880">
                <a:moveTo>
                  <a:pt x="492505" y="234187"/>
                </a:moveTo>
                <a:lnTo>
                  <a:pt x="481075" y="257428"/>
                </a:lnTo>
                <a:lnTo>
                  <a:pt x="551052" y="291464"/>
                </a:lnTo>
                <a:lnTo>
                  <a:pt x="562355" y="268224"/>
                </a:lnTo>
                <a:lnTo>
                  <a:pt x="492505" y="234187"/>
                </a:lnTo>
                <a:close/>
              </a:path>
              <a:path w="1122045" h="563880">
                <a:moveTo>
                  <a:pt x="399288" y="188849"/>
                </a:moveTo>
                <a:lnTo>
                  <a:pt x="387985" y="212089"/>
                </a:lnTo>
                <a:lnTo>
                  <a:pt x="457835" y="246125"/>
                </a:lnTo>
                <a:lnTo>
                  <a:pt x="469138" y="222884"/>
                </a:lnTo>
                <a:lnTo>
                  <a:pt x="399288" y="188849"/>
                </a:lnTo>
                <a:close/>
              </a:path>
              <a:path w="1122045" h="563880">
                <a:moveTo>
                  <a:pt x="306070" y="143509"/>
                </a:moveTo>
                <a:lnTo>
                  <a:pt x="294767" y="166750"/>
                </a:lnTo>
                <a:lnTo>
                  <a:pt x="364617" y="200787"/>
                </a:lnTo>
                <a:lnTo>
                  <a:pt x="375920" y="177545"/>
                </a:lnTo>
                <a:lnTo>
                  <a:pt x="306070" y="143509"/>
                </a:lnTo>
                <a:close/>
              </a:path>
              <a:path w="1122045" h="563880">
                <a:moveTo>
                  <a:pt x="212851" y="98170"/>
                </a:moveTo>
                <a:lnTo>
                  <a:pt x="201549" y="121412"/>
                </a:lnTo>
                <a:lnTo>
                  <a:pt x="271399" y="155447"/>
                </a:lnTo>
                <a:lnTo>
                  <a:pt x="282828" y="132206"/>
                </a:lnTo>
                <a:lnTo>
                  <a:pt x="212851" y="98170"/>
                </a:lnTo>
                <a:close/>
              </a:path>
              <a:path w="1122045" h="563880">
                <a:moveTo>
                  <a:pt x="119634" y="52831"/>
                </a:moveTo>
                <a:lnTo>
                  <a:pt x="108330" y="76072"/>
                </a:lnTo>
                <a:lnTo>
                  <a:pt x="178308" y="110108"/>
                </a:lnTo>
                <a:lnTo>
                  <a:pt x="189611" y="86867"/>
                </a:lnTo>
                <a:lnTo>
                  <a:pt x="119634" y="52831"/>
                </a:lnTo>
                <a:close/>
              </a:path>
              <a:path w="1122045" h="563880">
                <a:moveTo>
                  <a:pt x="118999" y="0"/>
                </a:moveTo>
                <a:lnTo>
                  <a:pt x="0" y="9016"/>
                </a:lnTo>
                <a:lnTo>
                  <a:pt x="62357" y="102234"/>
                </a:lnTo>
                <a:lnTo>
                  <a:pt x="66294" y="108203"/>
                </a:lnTo>
                <a:lnTo>
                  <a:pt x="74422" y="109727"/>
                </a:lnTo>
                <a:lnTo>
                  <a:pt x="80391" y="105790"/>
                </a:lnTo>
                <a:lnTo>
                  <a:pt x="86233" y="101853"/>
                </a:lnTo>
                <a:lnTo>
                  <a:pt x="87884" y="93725"/>
                </a:lnTo>
                <a:lnTo>
                  <a:pt x="83947" y="87756"/>
                </a:lnTo>
                <a:lnTo>
                  <a:pt x="60467" y="52805"/>
                </a:lnTo>
                <a:lnTo>
                  <a:pt x="17399" y="31876"/>
                </a:lnTo>
                <a:lnTo>
                  <a:pt x="28701" y="8635"/>
                </a:lnTo>
                <a:lnTo>
                  <a:pt x="125455" y="8635"/>
                </a:lnTo>
                <a:lnTo>
                  <a:pt x="125222" y="5333"/>
                </a:lnTo>
                <a:lnTo>
                  <a:pt x="118999" y="0"/>
                </a:lnTo>
                <a:close/>
              </a:path>
              <a:path w="1122045" h="563880">
                <a:moveTo>
                  <a:pt x="71773" y="29565"/>
                </a:moveTo>
                <a:lnTo>
                  <a:pt x="46146" y="31487"/>
                </a:lnTo>
                <a:lnTo>
                  <a:pt x="60467" y="52805"/>
                </a:lnTo>
                <a:lnTo>
                  <a:pt x="85090" y="64769"/>
                </a:lnTo>
                <a:lnTo>
                  <a:pt x="96393" y="41528"/>
                </a:lnTo>
                <a:lnTo>
                  <a:pt x="71773" y="29565"/>
                </a:lnTo>
                <a:close/>
              </a:path>
              <a:path w="1122045" h="563880">
                <a:moveTo>
                  <a:pt x="28701" y="8635"/>
                </a:moveTo>
                <a:lnTo>
                  <a:pt x="17399" y="31876"/>
                </a:lnTo>
                <a:lnTo>
                  <a:pt x="60467" y="52805"/>
                </a:lnTo>
                <a:lnTo>
                  <a:pt x="47261" y="33146"/>
                </a:lnTo>
                <a:lnTo>
                  <a:pt x="24002" y="33146"/>
                </a:lnTo>
                <a:lnTo>
                  <a:pt x="33782" y="13080"/>
                </a:lnTo>
                <a:lnTo>
                  <a:pt x="37849" y="13080"/>
                </a:lnTo>
                <a:lnTo>
                  <a:pt x="28701" y="8635"/>
                </a:lnTo>
                <a:close/>
              </a:path>
              <a:path w="1122045" h="563880">
                <a:moveTo>
                  <a:pt x="33782" y="13080"/>
                </a:moveTo>
                <a:lnTo>
                  <a:pt x="24002" y="33146"/>
                </a:lnTo>
                <a:lnTo>
                  <a:pt x="46146" y="31487"/>
                </a:lnTo>
                <a:lnTo>
                  <a:pt x="33782" y="13080"/>
                </a:lnTo>
                <a:close/>
              </a:path>
              <a:path w="1122045" h="563880">
                <a:moveTo>
                  <a:pt x="46146" y="31487"/>
                </a:moveTo>
                <a:lnTo>
                  <a:pt x="24002" y="33146"/>
                </a:lnTo>
                <a:lnTo>
                  <a:pt x="47261" y="33146"/>
                </a:lnTo>
                <a:lnTo>
                  <a:pt x="46146" y="31487"/>
                </a:lnTo>
                <a:close/>
              </a:path>
              <a:path w="1122045" h="563880">
                <a:moveTo>
                  <a:pt x="37849" y="13080"/>
                </a:moveTo>
                <a:lnTo>
                  <a:pt x="33782" y="13080"/>
                </a:lnTo>
                <a:lnTo>
                  <a:pt x="46146" y="31487"/>
                </a:lnTo>
                <a:lnTo>
                  <a:pt x="71773" y="29565"/>
                </a:lnTo>
                <a:lnTo>
                  <a:pt x="37849" y="13080"/>
                </a:lnTo>
                <a:close/>
              </a:path>
              <a:path w="1122045" h="563880">
                <a:moveTo>
                  <a:pt x="125455" y="8635"/>
                </a:moveTo>
                <a:lnTo>
                  <a:pt x="28701" y="8635"/>
                </a:lnTo>
                <a:lnTo>
                  <a:pt x="71773" y="29565"/>
                </a:lnTo>
                <a:lnTo>
                  <a:pt x="120903" y="25907"/>
                </a:lnTo>
                <a:lnTo>
                  <a:pt x="126238" y="19684"/>
                </a:lnTo>
                <a:lnTo>
                  <a:pt x="125455" y="8635"/>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object 67"/>
          <p:cNvSpPr txBox="1"/>
          <p:nvPr/>
        </p:nvSpPr>
        <p:spPr>
          <a:xfrm>
            <a:off x="281940" y="1943227"/>
            <a:ext cx="2896235" cy="391160"/>
          </a:xfrm>
          <a:prstGeom prst="rect">
            <a:avLst/>
          </a:prstGeom>
        </p:spPr>
        <p:txBody>
          <a:bodyPr vert="horz" wrap="square" lIns="0" tIns="12700" rIns="0" bIns="0" rtlCol="0">
            <a:spAutoFit/>
          </a:bodyPr>
          <a:lstStyle/>
          <a:p>
            <a:pPr marL="38100" marR="0" lvl="0" indent="0" algn="l" defTabSz="914400" rtl="0" eaLnBrk="1" fontAlgn="auto" latinLnBrk="0" hangingPunct="1">
              <a:lnSpc>
                <a:spcPct val="100000"/>
              </a:lnSpc>
              <a:spcBef>
                <a:spcPts val="100"/>
              </a:spcBef>
              <a:spcAft>
                <a:spcPts val="0"/>
              </a:spcAft>
              <a:buClrTx/>
              <a:buSzTx/>
              <a:buFontTx/>
              <a:buNone/>
              <a:tabLst>
                <a:tab pos="2552700" algn="l"/>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Acme.Access</a:t>
            </a:r>
            <a:r>
              <a:rPr kumimoji="0" sz="1600" b="0" i="0" u="none" strike="noStrike" kern="1200" cap="none" spc="4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25" normalizeH="0" baseline="0" noProof="0" dirty="0">
                <a:ln>
                  <a:noFill/>
                </a:ln>
                <a:solidFill>
                  <a:prstClr val="black"/>
                </a:solidFill>
                <a:effectLst/>
                <a:uLnTx/>
                <a:uFillTx/>
                <a:latin typeface="Arial MT"/>
                <a:ea typeface="+mn-ea"/>
                <a:cs typeface="Arial MT"/>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Acme.Mgr	</a:t>
            </a:r>
            <a:r>
              <a:rPr kumimoji="0" sz="3600" b="0" i="0" u="none" strike="noStrike" kern="1200" cap="none" spc="0" normalizeH="0" baseline="8101" noProof="0" dirty="0">
                <a:ln>
                  <a:noFill/>
                </a:ln>
                <a:solidFill>
                  <a:srgbClr val="008000"/>
                </a:solidFill>
                <a:effectLst/>
                <a:uLnTx/>
                <a:uFillTx/>
                <a:latin typeface="MS PGothic"/>
                <a:ea typeface="+mn-ea"/>
                <a:cs typeface="MS PGothic"/>
              </a:rPr>
              <a:t>✔</a:t>
            </a:r>
            <a:endParaRPr kumimoji="0" sz="3600" b="0" i="0" u="none" strike="noStrike" kern="1200" cap="none" spc="0" normalizeH="0" baseline="8101" noProof="0">
              <a:ln>
                <a:noFill/>
              </a:ln>
              <a:solidFill>
                <a:prstClr val="black"/>
              </a:solidFill>
              <a:effectLst/>
              <a:uLnTx/>
              <a:uFillTx/>
              <a:latin typeface="MS PGothic"/>
              <a:ea typeface="+mn-ea"/>
              <a:cs typeface="MS PGothic"/>
            </a:endParaRPr>
          </a:p>
        </p:txBody>
      </p:sp>
      <p:sp>
        <p:nvSpPr>
          <p:cNvPr id="68" name="object 68"/>
          <p:cNvSpPr txBox="1"/>
          <p:nvPr/>
        </p:nvSpPr>
        <p:spPr>
          <a:xfrm>
            <a:off x="8081009" y="1895983"/>
            <a:ext cx="3302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0" normalizeH="0" baseline="0" noProof="0" dirty="0">
                <a:ln>
                  <a:noFill/>
                </a:ln>
                <a:solidFill>
                  <a:srgbClr val="008000"/>
                </a:solidFill>
                <a:effectLst/>
                <a:uLnTx/>
                <a:uFillTx/>
                <a:latin typeface="MS PGothic"/>
                <a:ea typeface="+mn-ea"/>
                <a:cs typeface="MS PGothic"/>
              </a:rPr>
              <a:t>✔</a:t>
            </a:r>
            <a:endParaRPr kumimoji="0" sz="2400" b="0" i="0" u="none" strike="noStrike" kern="1200" cap="none" spc="0" normalizeH="0" baseline="0" noProof="0">
              <a:ln>
                <a:noFill/>
              </a:ln>
              <a:solidFill>
                <a:prstClr val="black"/>
              </a:solidFill>
              <a:effectLst/>
              <a:uLnTx/>
              <a:uFillTx/>
              <a:latin typeface="MS PGothic"/>
              <a:ea typeface="+mn-ea"/>
              <a:cs typeface="MS PGothic"/>
            </a:endParaRPr>
          </a:p>
        </p:txBody>
      </p:sp>
      <p:grpSp>
        <p:nvGrpSpPr>
          <p:cNvPr id="69" name="object 69"/>
          <p:cNvGrpSpPr/>
          <p:nvPr/>
        </p:nvGrpSpPr>
        <p:grpSpPr>
          <a:xfrm>
            <a:off x="445008" y="2046732"/>
            <a:ext cx="8331834" cy="3388360"/>
            <a:chOff x="445008" y="2046732"/>
            <a:chExt cx="8331834" cy="3388360"/>
          </a:xfrm>
        </p:grpSpPr>
        <p:sp>
          <p:nvSpPr>
            <p:cNvPr id="70" name="object 70"/>
            <p:cNvSpPr/>
            <p:nvPr/>
          </p:nvSpPr>
          <p:spPr>
            <a:xfrm>
              <a:off x="457962" y="5420105"/>
              <a:ext cx="8305800" cy="1905"/>
            </a:xfrm>
            <a:custGeom>
              <a:avLst/>
              <a:gdLst/>
              <a:ahLst/>
              <a:cxnLst/>
              <a:rect l="l" t="t" r="r" b="b"/>
              <a:pathLst>
                <a:path w="8305800" h="1904">
                  <a:moveTo>
                    <a:pt x="0" y="0"/>
                  </a:moveTo>
                  <a:lnTo>
                    <a:pt x="8305800" y="1651"/>
                  </a:lnTo>
                </a:path>
              </a:pathLst>
            </a:custGeom>
            <a:ln w="25908">
              <a:solidFill>
                <a:srgbClr val="5F5F5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object 71"/>
            <p:cNvSpPr/>
            <p:nvPr/>
          </p:nvSpPr>
          <p:spPr>
            <a:xfrm>
              <a:off x="3275837" y="2059686"/>
              <a:ext cx="3175" cy="3352800"/>
            </a:xfrm>
            <a:custGeom>
              <a:avLst/>
              <a:gdLst/>
              <a:ahLst/>
              <a:cxnLst/>
              <a:rect l="l" t="t" r="r" b="b"/>
              <a:pathLst>
                <a:path w="3175" h="3352800">
                  <a:moveTo>
                    <a:pt x="3175" y="0"/>
                  </a:moveTo>
                  <a:lnTo>
                    <a:pt x="0" y="3352800"/>
                  </a:lnTo>
                </a:path>
              </a:pathLst>
            </a:custGeom>
            <a:ln w="25908">
              <a:solidFill>
                <a:srgbClr val="5F5F5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2" name="object 72"/>
          <p:cNvGrpSpPr/>
          <p:nvPr/>
        </p:nvGrpSpPr>
        <p:grpSpPr>
          <a:xfrm>
            <a:off x="2023861" y="1648830"/>
            <a:ext cx="5087620" cy="90170"/>
            <a:chOff x="2023861" y="1648830"/>
            <a:chExt cx="5087620" cy="90170"/>
          </a:xfrm>
        </p:grpSpPr>
        <p:pic>
          <p:nvPicPr>
            <p:cNvPr id="73" name="object 73"/>
            <p:cNvPicPr/>
            <p:nvPr/>
          </p:nvPicPr>
          <p:blipFill>
            <a:blip r:embed="rId10" cstate="print"/>
            <a:stretch>
              <a:fillRect/>
            </a:stretch>
          </p:blipFill>
          <p:spPr>
            <a:xfrm>
              <a:off x="2023861" y="1648830"/>
              <a:ext cx="5087155" cy="90064"/>
            </a:xfrm>
            <a:prstGeom prst="rect">
              <a:avLst/>
            </a:prstGeom>
          </p:spPr>
        </p:pic>
        <p:sp>
          <p:nvSpPr>
            <p:cNvPr id="74" name="object 74"/>
            <p:cNvSpPr/>
            <p:nvPr/>
          </p:nvSpPr>
          <p:spPr>
            <a:xfrm>
              <a:off x="2058162" y="1675637"/>
              <a:ext cx="5029200" cy="1905"/>
            </a:xfrm>
            <a:custGeom>
              <a:avLst/>
              <a:gdLst/>
              <a:ahLst/>
              <a:cxnLst/>
              <a:rect l="l" t="t" r="r" b="b"/>
              <a:pathLst>
                <a:path w="5029200" h="1905">
                  <a:moveTo>
                    <a:pt x="0" y="0"/>
                  </a:moveTo>
                  <a:lnTo>
                    <a:pt x="5029199" y="1524"/>
                  </a:lnTo>
                </a:path>
              </a:pathLst>
            </a:custGeom>
            <a:ln w="25908">
              <a:solidFill>
                <a:srgbClr val="CE01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5" name="object 75"/>
          <p:cNvGrpSpPr/>
          <p:nvPr/>
        </p:nvGrpSpPr>
        <p:grpSpPr>
          <a:xfrm>
            <a:off x="2023861" y="1190106"/>
            <a:ext cx="5087620" cy="90170"/>
            <a:chOff x="2023861" y="1190106"/>
            <a:chExt cx="5087620" cy="90170"/>
          </a:xfrm>
        </p:grpSpPr>
        <p:pic>
          <p:nvPicPr>
            <p:cNvPr id="76" name="object 76"/>
            <p:cNvPicPr/>
            <p:nvPr/>
          </p:nvPicPr>
          <p:blipFill>
            <a:blip r:embed="rId10" cstate="print"/>
            <a:stretch>
              <a:fillRect/>
            </a:stretch>
          </p:blipFill>
          <p:spPr>
            <a:xfrm>
              <a:off x="2023861" y="1190106"/>
              <a:ext cx="5087155" cy="90064"/>
            </a:xfrm>
            <a:prstGeom prst="rect">
              <a:avLst/>
            </a:prstGeom>
          </p:spPr>
        </p:pic>
        <p:sp>
          <p:nvSpPr>
            <p:cNvPr id="77" name="object 77"/>
            <p:cNvSpPr/>
            <p:nvPr/>
          </p:nvSpPr>
          <p:spPr>
            <a:xfrm>
              <a:off x="2058162" y="1216914"/>
              <a:ext cx="5029200" cy="1905"/>
            </a:xfrm>
            <a:custGeom>
              <a:avLst/>
              <a:gdLst/>
              <a:ahLst/>
              <a:cxnLst/>
              <a:rect l="l" t="t" r="r" b="b"/>
              <a:pathLst>
                <a:path w="5029200" h="1905">
                  <a:moveTo>
                    <a:pt x="0" y="0"/>
                  </a:moveTo>
                  <a:lnTo>
                    <a:pt x="5029199" y="1650"/>
                  </a:lnTo>
                </a:path>
              </a:pathLst>
            </a:custGeom>
            <a:ln w="25908">
              <a:solidFill>
                <a:srgbClr val="CE01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8" name="object 78"/>
          <p:cNvSpPr txBox="1"/>
          <p:nvPr/>
        </p:nvSpPr>
        <p:spPr>
          <a:xfrm>
            <a:off x="2209926" y="1262633"/>
            <a:ext cx="4747260" cy="33083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tab pos="1275715" algn="l"/>
              </a:tabLst>
              <a:defRPr/>
            </a:pPr>
            <a:r>
              <a:rPr kumimoji="0" sz="2000" b="1" i="1" u="none" strike="noStrike" kern="1200" cap="none" spc="-5" normalizeH="0" baseline="0" noProof="0" dirty="0">
                <a:ln>
                  <a:noFill/>
                </a:ln>
                <a:solidFill>
                  <a:prstClr val="black"/>
                </a:solidFill>
                <a:effectLst/>
                <a:uLnTx/>
                <a:uFillTx/>
                <a:latin typeface="Trebuchet MS"/>
                <a:ea typeface="+mn-ea"/>
                <a:cs typeface="Trebuchet MS"/>
              </a:rPr>
              <a:t>Example: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Access</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company</a:t>
            </a:r>
            <a:r>
              <a:rPr kumimoji="0" sz="2000" b="0" i="0" u="none" strike="noStrike" kern="1200" cap="none" spc="-6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database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79" name="TextBox 78">
            <a:extLst>
              <a:ext uri="{FF2B5EF4-FFF2-40B4-BE49-F238E27FC236}">
                <a16:creationId xmlns:a16="http://schemas.microsoft.com/office/drawing/2014/main" id="{49E657DF-B9D0-45CA-96D2-58F0E5CDD95D}"/>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80" name="Slide Number Placeholder 79">
            <a:extLst>
              <a:ext uri="{FF2B5EF4-FFF2-40B4-BE49-F238E27FC236}">
                <a16:creationId xmlns:a16="http://schemas.microsoft.com/office/drawing/2014/main" id="{6821782C-E0D5-4E4A-9147-4766726D9931}"/>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75184" rIns="0" bIns="0" rtlCol="0">
            <a:spAutoFit/>
          </a:bodyPr>
          <a:lstStyle/>
          <a:p>
            <a:pPr marL="2540" algn="ctr">
              <a:lnSpc>
                <a:spcPct val="100000"/>
              </a:lnSpc>
              <a:spcBef>
                <a:spcPts val="100"/>
              </a:spcBef>
            </a:pPr>
            <a:r>
              <a:rPr spc="-5" dirty="0"/>
              <a:t>Proofs</a:t>
            </a:r>
            <a:r>
              <a:rPr dirty="0"/>
              <a:t> of </a:t>
            </a:r>
            <a:r>
              <a:rPr spc="-5" dirty="0"/>
              <a:t>authorization</a:t>
            </a:r>
            <a:r>
              <a:rPr spc="40" dirty="0"/>
              <a:t> </a:t>
            </a:r>
            <a:r>
              <a:rPr dirty="0"/>
              <a:t>reveal</a:t>
            </a:r>
            <a:r>
              <a:rPr spc="15" dirty="0"/>
              <a:t> </a:t>
            </a:r>
            <a:r>
              <a:rPr dirty="0"/>
              <a:t>a</a:t>
            </a:r>
            <a:r>
              <a:rPr spc="-5" dirty="0"/>
              <a:t> great</a:t>
            </a:r>
            <a:r>
              <a:rPr spc="20" dirty="0"/>
              <a:t> </a:t>
            </a:r>
            <a:r>
              <a:rPr spc="-5" dirty="0"/>
              <a:t>deal </a:t>
            </a:r>
            <a:r>
              <a:rPr dirty="0"/>
              <a:t>of</a:t>
            </a:r>
            <a:r>
              <a:rPr spc="5" dirty="0"/>
              <a:t> </a:t>
            </a:r>
            <a:r>
              <a:rPr spc="-5" dirty="0"/>
              <a:t>information</a:t>
            </a:r>
            <a:r>
              <a:rPr spc="15" dirty="0"/>
              <a:t> </a:t>
            </a:r>
            <a:r>
              <a:rPr spc="-5" dirty="0"/>
              <a:t>about</a:t>
            </a:r>
          </a:p>
          <a:p>
            <a:pPr marL="2540" algn="ctr">
              <a:lnSpc>
                <a:spcPct val="100000"/>
              </a:lnSpc>
              <a:spcBef>
                <a:spcPts val="5"/>
              </a:spcBef>
            </a:pPr>
            <a:r>
              <a:rPr spc="-5" dirty="0"/>
              <a:t>the</a:t>
            </a:r>
            <a:r>
              <a:rPr spc="-10" dirty="0"/>
              <a:t> conditions</a:t>
            </a:r>
            <a:r>
              <a:rPr spc="35" dirty="0"/>
              <a:t> </a:t>
            </a:r>
            <a:r>
              <a:rPr spc="-10" dirty="0"/>
              <a:t>under</a:t>
            </a:r>
            <a:r>
              <a:rPr spc="10" dirty="0"/>
              <a:t> </a:t>
            </a:r>
            <a:r>
              <a:rPr spc="-5" dirty="0"/>
              <a:t>which</a:t>
            </a:r>
            <a:r>
              <a:rPr dirty="0"/>
              <a:t> some </a:t>
            </a:r>
            <a:r>
              <a:rPr spc="-5" dirty="0"/>
              <a:t>access</a:t>
            </a:r>
            <a:r>
              <a:rPr dirty="0"/>
              <a:t> </a:t>
            </a:r>
            <a:r>
              <a:rPr spc="-5" dirty="0"/>
              <a:t>was</a:t>
            </a:r>
            <a:r>
              <a:rPr spc="5" dirty="0"/>
              <a:t> </a:t>
            </a:r>
            <a:r>
              <a:rPr dirty="0"/>
              <a:t>granted</a:t>
            </a:r>
          </a:p>
        </p:txBody>
      </p:sp>
      <p:pic>
        <p:nvPicPr>
          <p:cNvPr id="3" name="object 3"/>
          <p:cNvPicPr/>
          <p:nvPr/>
        </p:nvPicPr>
        <p:blipFill>
          <a:blip r:embed="rId2" cstate="print"/>
          <a:stretch>
            <a:fillRect/>
          </a:stretch>
        </p:blipFill>
        <p:spPr>
          <a:xfrm>
            <a:off x="609600" y="1066800"/>
            <a:ext cx="1600200" cy="1600200"/>
          </a:xfrm>
          <a:prstGeom prst="rect">
            <a:avLst/>
          </a:prstGeom>
        </p:spPr>
      </p:pic>
      <p:sp>
        <p:nvSpPr>
          <p:cNvPr id="4" name="object 4"/>
          <p:cNvSpPr txBox="1"/>
          <p:nvPr/>
        </p:nvSpPr>
        <p:spPr>
          <a:xfrm>
            <a:off x="2136394" y="954154"/>
            <a:ext cx="6657340" cy="1711325"/>
          </a:xfrm>
          <a:prstGeom prst="rect">
            <a:avLst/>
          </a:prstGeom>
        </p:spPr>
        <p:txBody>
          <a:bodyPr vert="horz" wrap="square" lIns="0" tIns="74930" rIns="0" bIns="0" rtlCol="0">
            <a:spAutoFit/>
          </a:bodyPr>
          <a:lstStyle/>
          <a:p>
            <a:pPr marL="12700" marR="0" lvl="0" indent="0" algn="l" defTabSz="914400" rtl="0" eaLnBrk="1" fontAlgn="auto" latinLnBrk="0" hangingPunct="1">
              <a:lnSpc>
                <a:spcPct val="100000"/>
              </a:lnSpc>
              <a:spcBef>
                <a:spcPts val="590"/>
              </a:spcBef>
              <a:spcAft>
                <a:spcPts val="0"/>
              </a:spcAft>
              <a:buClrTx/>
              <a:buSzTx/>
              <a:buFontTx/>
              <a:buNone/>
              <a:tabLst/>
              <a:defRPr/>
            </a:pPr>
            <a:r>
              <a:rPr kumimoji="0" sz="2000" b="0" i="1" u="none" strike="noStrike" kern="1200" cap="none" spc="0" normalizeH="0" baseline="0" noProof="0" dirty="0">
                <a:ln>
                  <a:noFill/>
                </a:ln>
                <a:solidFill>
                  <a:prstClr val="black"/>
                </a:solidFill>
                <a:effectLst/>
                <a:uLnTx/>
                <a:uFillTx/>
                <a:latin typeface="Trebuchet MS"/>
                <a:ea typeface="+mn-ea"/>
                <a:cs typeface="Trebuchet MS"/>
              </a:rPr>
              <a:t>Authorization</a:t>
            </a:r>
            <a:r>
              <a:rPr kumimoji="0" sz="2000" b="0" i="1" u="none" strike="noStrike" kern="1200" cap="none" spc="-55"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robustness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40"/>
              </a:spcBef>
              <a:spcAft>
                <a:spcPts val="0"/>
              </a:spcAft>
              <a:buClr>
                <a:srgbClr val="0046AA"/>
              </a:buClr>
              <a:buSzTx/>
              <a:buFont typeface="Wingdings"/>
              <a:buChar char=""/>
              <a:tabLst>
                <a:tab pos="7569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How</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many</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proofs</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can</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some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user</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generate?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569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Are</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these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proofs</a:t>
            </a:r>
            <a:r>
              <a:rPr kumimoji="0" sz="1800" b="0" i="0" u="none" strike="noStrike" kern="1200" cap="none" spc="-5" normalizeH="0" baseline="0" noProof="0" dirty="0">
                <a:ln>
                  <a:noFill/>
                </a:ln>
                <a:solidFill>
                  <a:prstClr val="black"/>
                </a:solidFill>
                <a:effectLst/>
                <a:uLnTx/>
                <a:uFillTx/>
                <a:latin typeface="Trebuchet MS"/>
                <a:ea typeface="+mn-ea"/>
                <a:cs typeface="Trebuchet MS"/>
              </a:rPr>
              <a:t> concise,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or</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do</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they</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use odd</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delegations?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569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How</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dependent</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on</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system</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state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are</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these proofs?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0"/>
              </a:spcBef>
              <a:spcAft>
                <a:spcPts val="0"/>
              </a:spcAft>
              <a:buClr>
                <a:srgbClr val="0046AA"/>
              </a:buClr>
              <a:buSzTx/>
              <a:buFont typeface="Wingdings"/>
              <a:buChar char=""/>
              <a:tabLst>
                <a:tab pos="756920" algn="l"/>
                <a:tab pos="2226945" algn="l"/>
              </a:tabLst>
              <a:defRPr/>
            </a:pPr>
            <a:r>
              <a:rPr kumimoji="0" sz="1800" b="0" i="0" u="none" strike="noStrike" kern="1200" cap="none" spc="-5" normalizeH="0" baseline="0" noProof="0" dirty="0">
                <a:ln>
                  <a:noFill/>
                </a:ln>
                <a:solidFill>
                  <a:srgbClr val="FF0000"/>
                </a:solidFill>
                <a:effectLst/>
                <a:uLnTx/>
                <a:uFillTx/>
                <a:latin typeface="Trebuchet MS"/>
                <a:ea typeface="+mn-ea"/>
                <a:cs typeface="Trebuchet MS"/>
              </a:rPr>
              <a:t>Applications: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Anomaly</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detection,</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policy</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audit</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5" name="object 5"/>
          <p:cNvPicPr/>
          <p:nvPr/>
        </p:nvPicPr>
        <p:blipFill>
          <a:blip r:embed="rId3" cstate="print"/>
          <a:stretch>
            <a:fillRect/>
          </a:stretch>
        </p:blipFill>
        <p:spPr>
          <a:xfrm>
            <a:off x="233190" y="3333000"/>
            <a:ext cx="1092651" cy="1086573"/>
          </a:xfrm>
          <a:prstGeom prst="rect">
            <a:avLst/>
          </a:prstGeom>
        </p:spPr>
      </p:pic>
      <p:pic>
        <p:nvPicPr>
          <p:cNvPr id="6" name="object 6"/>
          <p:cNvPicPr/>
          <p:nvPr/>
        </p:nvPicPr>
        <p:blipFill>
          <a:blip r:embed="rId4" cstate="print"/>
          <a:stretch>
            <a:fillRect/>
          </a:stretch>
        </p:blipFill>
        <p:spPr>
          <a:xfrm>
            <a:off x="1923303" y="3304078"/>
            <a:ext cx="1715999" cy="1182554"/>
          </a:xfrm>
          <a:prstGeom prst="rect">
            <a:avLst/>
          </a:prstGeom>
        </p:spPr>
      </p:pic>
      <p:sp>
        <p:nvSpPr>
          <p:cNvPr id="7" name="object 7"/>
          <p:cNvSpPr txBox="1"/>
          <p:nvPr/>
        </p:nvSpPr>
        <p:spPr>
          <a:xfrm>
            <a:off x="1475613" y="3693109"/>
            <a:ext cx="347345" cy="33147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vs.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8" name="object 8"/>
          <p:cNvSpPr txBox="1"/>
          <p:nvPr/>
        </p:nvSpPr>
        <p:spPr>
          <a:xfrm>
            <a:off x="231140" y="4536569"/>
            <a:ext cx="3981450" cy="1930400"/>
          </a:xfrm>
          <a:prstGeom prst="rect">
            <a:avLst/>
          </a:prstGeom>
        </p:spPr>
        <p:txBody>
          <a:bodyPr vert="horz" wrap="square" lIns="0" tIns="74930" rIns="0" bIns="0" rtlCol="0">
            <a:spAutoFit/>
          </a:bodyPr>
          <a:lstStyle/>
          <a:p>
            <a:pPr marL="12700" marR="0" lvl="0" indent="0" algn="l" defTabSz="914400" rtl="0" eaLnBrk="1" fontAlgn="auto" latinLnBrk="0" hangingPunct="1">
              <a:lnSpc>
                <a:spcPct val="100000"/>
              </a:lnSpc>
              <a:spcBef>
                <a:spcPts val="590"/>
              </a:spcBef>
              <a:spcAft>
                <a:spcPts val="0"/>
              </a:spcAft>
              <a:buClrTx/>
              <a:buSzTx/>
              <a:buFontTx/>
              <a:buNone/>
              <a:tabLst/>
              <a:defRPr/>
            </a:pPr>
            <a:r>
              <a:rPr kumimoji="0" sz="2000" b="0" i="1" u="none" strike="noStrike" kern="1200" cap="none" spc="0" normalizeH="0" baseline="0" noProof="0" dirty="0">
                <a:ln>
                  <a:noFill/>
                </a:ln>
                <a:solidFill>
                  <a:prstClr val="black"/>
                </a:solidFill>
                <a:effectLst/>
                <a:uLnTx/>
                <a:uFillTx/>
                <a:latin typeface="Trebuchet MS"/>
                <a:ea typeface="+mn-ea"/>
                <a:cs typeface="Trebuchet MS"/>
              </a:rPr>
              <a:t>User-to-user</a:t>
            </a:r>
            <a:r>
              <a:rPr kumimoji="0" sz="2000" b="0" i="1" u="none" strike="noStrike" kern="1200" cap="none" spc="-55"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comparison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40"/>
              </a:spcBef>
              <a:spcAft>
                <a:spcPts val="0"/>
              </a:spcAft>
              <a:buClr>
                <a:srgbClr val="0046AA"/>
              </a:buClr>
              <a:buSzTx/>
              <a:buFont typeface="Wingdings"/>
              <a:buChar char=""/>
              <a:tabLst>
                <a:tab pos="7569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Policies</a:t>
            </a:r>
            <a:r>
              <a:rPr kumimoji="0" sz="1800" b="0" i="0" u="none" strike="noStrike" kern="1200" cap="none" spc="-4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are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requirements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56920" algn="l"/>
              </a:tabLst>
              <a:defRPr/>
            </a:pPr>
            <a:r>
              <a:rPr kumimoji="0" sz="1800" b="0" i="0" u="none" strike="noStrike" kern="1200" cap="none" spc="-10" normalizeH="0" baseline="0" noProof="0" dirty="0">
                <a:ln>
                  <a:noFill/>
                </a:ln>
                <a:solidFill>
                  <a:prstClr val="black"/>
                </a:solidFill>
                <a:effectLst/>
                <a:uLnTx/>
                <a:uFillTx/>
                <a:latin typeface="Trebuchet MS"/>
                <a:ea typeface="+mn-ea"/>
                <a:cs typeface="Trebuchet MS"/>
              </a:rPr>
              <a:t>How</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well</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do</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various individuals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satisfy</a:t>
            </a:r>
            <a:r>
              <a:rPr kumimoji="0" sz="1800" b="0" i="0" u="none" strike="noStrike" kern="1200" cap="none" spc="-6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them?</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213995" lvl="0" indent="-287020" algn="l" defTabSz="914400" rtl="0" eaLnBrk="1" fontAlgn="auto" latinLnBrk="0" hangingPunct="1">
              <a:lnSpc>
                <a:spcPct val="100000"/>
              </a:lnSpc>
              <a:spcBef>
                <a:spcPts val="430"/>
              </a:spcBef>
              <a:spcAft>
                <a:spcPts val="0"/>
              </a:spcAft>
              <a:buClr>
                <a:srgbClr val="0046AA"/>
              </a:buClr>
              <a:buSzTx/>
              <a:buFont typeface="Wingdings"/>
              <a:buChar char=""/>
              <a:tabLst>
                <a:tab pos="756920" algn="l"/>
                <a:tab pos="2226945" algn="l"/>
              </a:tabLst>
              <a:defRPr/>
            </a:pPr>
            <a:r>
              <a:rPr kumimoji="0" sz="1800" b="0" i="0" u="none" strike="noStrike" kern="1200" cap="none" spc="-5" normalizeH="0" baseline="0" noProof="0" dirty="0">
                <a:ln>
                  <a:noFill/>
                </a:ln>
                <a:solidFill>
                  <a:srgbClr val="FF0000"/>
                </a:solidFill>
                <a:effectLst/>
                <a:uLnTx/>
                <a:uFillTx/>
                <a:latin typeface="Trebuchet MS"/>
                <a:ea typeface="+mn-ea"/>
                <a:cs typeface="Trebuchet MS"/>
              </a:rPr>
              <a:t>Applications: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Top-</a:t>
            </a:r>
            <a:r>
              <a:rPr kumimoji="0" sz="1800" b="0" i="1" u="none" strike="noStrike" kern="1200" cap="none" spc="-5" normalizeH="0" baseline="0" noProof="0" dirty="0">
                <a:ln>
                  <a:noFill/>
                </a:ln>
                <a:solidFill>
                  <a:prstClr val="black"/>
                </a:solidFill>
                <a:effectLst/>
                <a:uLnTx/>
                <a:uFillTx/>
                <a:latin typeface="Trebuchet MS"/>
                <a:ea typeface="+mn-ea"/>
                <a:cs typeface="Trebuchet MS"/>
              </a:rPr>
              <a:t>k</a:t>
            </a:r>
            <a:r>
              <a:rPr kumimoji="0" sz="1800" b="0" i="1" u="none" strike="noStrike" kern="1200" cap="none" spc="-4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analysis, </a:t>
            </a:r>
            <a:r>
              <a:rPr kumimoji="0" sz="1800" b="0" i="0" u="none" strike="noStrike" kern="1200" cap="none" spc="-5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group formation</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9" name="object 9"/>
          <p:cNvPicPr/>
          <p:nvPr/>
        </p:nvPicPr>
        <p:blipFill>
          <a:blip r:embed="rId5" cstate="print"/>
          <a:stretch>
            <a:fillRect/>
          </a:stretch>
        </p:blipFill>
        <p:spPr>
          <a:xfrm>
            <a:off x="5943600" y="3276600"/>
            <a:ext cx="1447800" cy="1447800"/>
          </a:xfrm>
          <a:prstGeom prst="rect">
            <a:avLst/>
          </a:prstGeom>
        </p:spPr>
      </p:pic>
      <p:sp>
        <p:nvSpPr>
          <p:cNvPr id="10" name="object 10"/>
          <p:cNvSpPr txBox="1"/>
          <p:nvPr/>
        </p:nvSpPr>
        <p:spPr>
          <a:xfrm>
            <a:off x="4575175" y="4536569"/>
            <a:ext cx="4253865" cy="1930400"/>
          </a:xfrm>
          <a:prstGeom prst="rect">
            <a:avLst/>
          </a:prstGeom>
        </p:spPr>
        <p:txBody>
          <a:bodyPr vert="horz" wrap="square" lIns="0" tIns="74930" rIns="0" bIns="0" rtlCol="0">
            <a:spAutoFit/>
          </a:bodyPr>
          <a:lstStyle/>
          <a:p>
            <a:pPr marL="12700" marR="0" lvl="0" indent="0" algn="l" defTabSz="914400" rtl="0" eaLnBrk="1" fontAlgn="auto" latinLnBrk="0" hangingPunct="1">
              <a:lnSpc>
                <a:spcPct val="100000"/>
              </a:lnSpc>
              <a:spcBef>
                <a:spcPts val="590"/>
              </a:spcBef>
              <a:spcAft>
                <a:spcPts val="0"/>
              </a:spcAft>
              <a:buClrTx/>
              <a:buSzTx/>
              <a:buFontTx/>
              <a:buNone/>
              <a:tabLst/>
              <a:defRPr/>
            </a:pPr>
            <a:r>
              <a:rPr kumimoji="0" sz="2000" b="0" i="1" u="none" strike="noStrike" kern="1200" cap="none" spc="-5" normalizeH="0" baseline="0" noProof="0" dirty="0">
                <a:ln>
                  <a:noFill/>
                </a:ln>
                <a:solidFill>
                  <a:prstClr val="black"/>
                </a:solidFill>
                <a:effectLst/>
                <a:uLnTx/>
                <a:uFillTx/>
                <a:latin typeface="Trebuchet MS"/>
                <a:ea typeface="+mn-ea"/>
                <a:cs typeface="Trebuchet MS"/>
              </a:rPr>
              <a:t>Examination</a:t>
            </a:r>
            <a:r>
              <a:rPr kumimoji="0" sz="2000" b="0" i="1" u="none" strike="noStrike" kern="1200" cap="none" spc="-50"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of</a:t>
            </a:r>
            <a:r>
              <a:rPr kumimoji="0" sz="2000" b="0" i="1" u="none" strike="noStrike" kern="1200" cap="none" spc="-20"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incomplete</a:t>
            </a:r>
            <a:r>
              <a:rPr kumimoji="0" sz="2000" b="0" i="1" u="none" strike="noStrike" kern="1200" cap="none" spc="-25"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proofs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40"/>
              </a:spcBef>
              <a:spcAft>
                <a:spcPts val="0"/>
              </a:spcAft>
              <a:buClr>
                <a:srgbClr val="0046AA"/>
              </a:buClr>
              <a:buSzTx/>
              <a:buFont typeface="Wingdings"/>
              <a:buChar char=""/>
              <a:tabLst>
                <a:tab pos="756920" algn="l"/>
              </a:tabLst>
              <a:defRPr/>
            </a:pPr>
            <a:r>
              <a:rPr kumimoji="0" sz="1800" b="0" i="0" u="none" strike="noStrike" kern="1200" cap="none" spc="-15" normalizeH="0" baseline="0" noProof="0" dirty="0">
                <a:ln>
                  <a:noFill/>
                </a:ln>
                <a:solidFill>
                  <a:prstClr val="black"/>
                </a:solidFill>
                <a:effectLst/>
                <a:uLnTx/>
                <a:uFillTx/>
                <a:latin typeface="Trebuchet MS"/>
                <a:ea typeface="+mn-ea"/>
                <a:cs typeface="Trebuchet MS"/>
              </a:rPr>
              <a:t>Policies</a:t>
            </a:r>
            <a:r>
              <a:rPr kumimoji="0" sz="1800" b="0" i="0" u="none" strike="noStrike" kern="1200" cap="none" spc="-4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aren’t</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always</a:t>
            </a:r>
            <a:r>
              <a:rPr kumimoji="0" sz="1800" b="0" i="0" u="none" strike="noStrike" kern="1200" cap="none" spc="-4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perfect…</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56920" algn="l"/>
              </a:tabLst>
              <a:defRPr/>
            </a:pPr>
            <a:r>
              <a:rPr kumimoji="0" sz="1800" b="0" i="0" u="none" strike="noStrike" kern="1200" cap="none" spc="-10" normalizeH="0" baseline="0" noProof="0" dirty="0">
                <a:ln>
                  <a:noFill/>
                </a:ln>
                <a:solidFill>
                  <a:prstClr val="black"/>
                </a:solidFill>
                <a:effectLst/>
                <a:uLnTx/>
                <a:uFillTx/>
                <a:latin typeface="Trebuchet MS"/>
                <a:ea typeface="+mn-ea"/>
                <a:cs typeface="Trebuchet MS"/>
              </a:rPr>
              <a:t>How</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close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is</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an</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unauthorized</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user</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to</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accessing</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a</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resource?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314325" lvl="0" indent="-287020" algn="l" defTabSz="914400" rtl="0" eaLnBrk="1" fontAlgn="auto" latinLnBrk="0" hangingPunct="1">
              <a:lnSpc>
                <a:spcPct val="100000"/>
              </a:lnSpc>
              <a:spcBef>
                <a:spcPts val="430"/>
              </a:spcBef>
              <a:spcAft>
                <a:spcPts val="0"/>
              </a:spcAft>
              <a:buClr>
                <a:srgbClr val="0046AA"/>
              </a:buClr>
              <a:buSzTx/>
              <a:buFont typeface="Wingdings"/>
              <a:buChar char=""/>
              <a:tabLst>
                <a:tab pos="756920" algn="l"/>
                <a:tab pos="2227580" algn="l"/>
              </a:tabLst>
              <a:defRPr/>
            </a:pPr>
            <a:r>
              <a:rPr kumimoji="0" sz="1800" b="0" i="0" u="none" strike="noStrike" kern="1200" cap="none" spc="-5" normalizeH="0" baseline="0" noProof="0" dirty="0">
                <a:ln>
                  <a:noFill/>
                </a:ln>
                <a:solidFill>
                  <a:srgbClr val="FF0000"/>
                </a:solidFill>
                <a:effectLst/>
                <a:uLnTx/>
                <a:uFillTx/>
                <a:latin typeface="Trebuchet MS"/>
                <a:ea typeface="+mn-ea"/>
                <a:cs typeface="Trebuchet MS"/>
              </a:rPr>
              <a:t>Applications:	</a:t>
            </a:r>
            <a:r>
              <a:rPr kumimoji="0" sz="1800" b="0" i="0" u="none" strike="noStrike" kern="1200" cap="none" spc="-5" normalizeH="0" baseline="0" noProof="0" dirty="0">
                <a:ln>
                  <a:noFill/>
                </a:ln>
                <a:solidFill>
                  <a:prstClr val="black"/>
                </a:solidFill>
                <a:effectLst/>
                <a:uLnTx/>
                <a:uFillTx/>
                <a:latin typeface="Trebuchet MS"/>
                <a:ea typeface="+mn-ea"/>
                <a:cs typeface="Trebuchet MS"/>
              </a:rPr>
              <a:t>Risk</a:t>
            </a:r>
            <a:r>
              <a:rPr kumimoji="0" sz="1800" b="0" i="0" u="none" strike="noStrike" kern="1200" cap="none" spc="-7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assessment, </a:t>
            </a:r>
            <a:r>
              <a:rPr kumimoji="0" sz="1800" b="0" i="0" u="none" strike="noStrike" kern="1200" cap="none" spc="-5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policy</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revision</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11" name="TextBox 10">
            <a:extLst>
              <a:ext uri="{FF2B5EF4-FFF2-40B4-BE49-F238E27FC236}">
                <a16:creationId xmlns:a16="http://schemas.microsoft.com/office/drawing/2014/main" id="{30DF1D9A-6486-496E-8279-F228E8F166C6}"/>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2" name="Slide Number Placeholder 11">
            <a:extLst>
              <a:ext uri="{FF2B5EF4-FFF2-40B4-BE49-F238E27FC236}">
                <a16:creationId xmlns:a16="http://schemas.microsoft.com/office/drawing/2014/main" id="{A5D9E9A6-CAB2-49C3-98C3-10A7EE375AB4}"/>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47697" y="156717"/>
            <a:ext cx="4847590" cy="574040"/>
          </a:xfrm>
          <a:prstGeom prst="rect">
            <a:avLst/>
          </a:prstGeom>
        </p:spPr>
        <p:txBody>
          <a:bodyPr vert="horz" wrap="square" lIns="0" tIns="12700" rIns="0" bIns="0" rtlCol="0">
            <a:spAutoFit/>
          </a:bodyPr>
          <a:lstStyle/>
          <a:p>
            <a:pPr marL="12700">
              <a:lnSpc>
                <a:spcPct val="100000"/>
              </a:lnSpc>
              <a:spcBef>
                <a:spcPts val="100"/>
              </a:spcBef>
            </a:pPr>
            <a:r>
              <a:rPr sz="3600" dirty="0"/>
              <a:t>What</a:t>
            </a:r>
            <a:r>
              <a:rPr sz="3600" spc="-50" dirty="0"/>
              <a:t> </a:t>
            </a:r>
            <a:r>
              <a:rPr sz="3600" spc="-5" dirty="0"/>
              <a:t>are</a:t>
            </a:r>
            <a:r>
              <a:rPr sz="3600" spc="-10" dirty="0"/>
              <a:t> </a:t>
            </a:r>
            <a:r>
              <a:rPr sz="3600" spc="-5" dirty="0"/>
              <a:t>we</a:t>
            </a:r>
            <a:r>
              <a:rPr sz="3600" spc="-15" dirty="0"/>
              <a:t> </a:t>
            </a:r>
            <a:r>
              <a:rPr sz="3600" spc="-5" dirty="0">
                <a:solidFill>
                  <a:srgbClr val="FF0000"/>
                </a:solidFill>
              </a:rPr>
              <a:t>not</a:t>
            </a:r>
            <a:r>
              <a:rPr sz="3600" spc="-15" dirty="0">
                <a:solidFill>
                  <a:srgbClr val="FF0000"/>
                </a:solidFill>
              </a:rPr>
              <a:t> </a:t>
            </a:r>
            <a:r>
              <a:rPr sz="3600" spc="-5" dirty="0"/>
              <a:t>doing?</a:t>
            </a:r>
            <a:endParaRPr sz="3600"/>
          </a:p>
        </p:txBody>
      </p:sp>
      <p:sp>
        <p:nvSpPr>
          <p:cNvPr id="3" name="object 3"/>
          <p:cNvSpPr txBox="1"/>
          <p:nvPr/>
        </p:nvSpPr>
        <p:spPr>
          <a:xfrm>
            <a:off x="764540" y="1257888"/>
            <a:ext cx="6558280" cy="4784725"/>
          </a:xfrm>
          <a:prstGeom prst="rect">
            <a:avLst/>
          </a:prstGeom>
        </p:spPr>
        <p:txBody>
          <a:bodyPr vert="horz" wrap="square" lIns="0" tIns="76200" rIns="0" bIns="0" rtlCol="0">
            <a:spAutoFit/>
          </a:bodyPr>
          <a:lstStyle/>
          <a:p>
            <a:pPr marL="12700" marR="0" lvl="0" indent="0" algn="l" defTabSz="914400" rtl="0" eaLnBrk="1" fontAlgn="auto" latinLnBrk="0" hangingPunct="1">
              <a:lnSpc>
                <a:spcPct val="100000"/>
              </a:lnSpc>
              <a:spcBef>
                <a:spcPts val="60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Point-based</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access</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control</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&amp;</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trust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management</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90"/>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E.g.,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Yao</a:t>
            </a:r>
            <a:r>
              <a:rPr kumimoji="0" sz="1600" b="0" i="0" u="none" strike="noStrike" kern="1200" cap="none" spc="-5" normalizeH="0" baseline="0" noProof="0" dirty="0">
                <a:ln>
                  <a:noFill/>
                </a:ln>
                <a:solidFill>
                  <a:prstClr val="black"/>
                </a:solidFill>
                <a:effectLst/>
                <a:uLnTx/>
                <a:uFillTx/>
                <a:latin typeface="Trebuchet MS"/>
                <a:ea typeface="+mn-ea"/>
                <a:cs typeface="Trebuchet MS"/>
              </a:rPr>
              <a:t> et al. 2006</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85"/>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Privacy-preserving</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compliance</a:t>
            </a:r>
            <a:r>
              <a:rPr kumimoji="0" sz="1600" b="0" i="0" u="none" strike="noStrike" kern="1200" cap="none" spc="3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checking</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point-based</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policies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0"/>
              </a:spcBef>
              <a:spcAft>
                <a:spcPts val="0"/>
              </a:spcAft>
              <a:buClr>
                <a:srgbClr val="0046AA"/>
              </a:buClr>
              <a:buSzTx/>
              <a:buFont typeface="Wingdings"/>
              <a:buChar char=""/>
              <a:tabLst/>
              <a:defRPr/>
            </a:pPr>
            <a:endParaRPr kumimoji="0" sz="235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Reputation-based</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trust</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management</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90"/>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E.g.,</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Kamvar</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et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al.</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2003, Xiong</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and</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Liu</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2003,</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Josang</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et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al. 2007</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85"/>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Aggregation-based</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trust,</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different</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than</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credential-based</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proofs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0"/>
              </a:spcBef>
              <a:spcAft>
                <a:spcPts val="0"/>
              </a:spcAft>
              <a:buClr>
                <a:srgbClr val="0046AA"/>
              </a:buClr>
              <a:buSzTx/>
              <a:buFont typeface="Wingdings"/>
              <a:buChar char=""/>
              <a:tabLst/>
              <a:defRPr/>
            </a:pPr>
            <a:endParaRPr kumimoji="0" sz="235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Risk-based</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access</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control</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95"/>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E.g.,</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MITRE</a:t>
            </a:r>
            <a:r>
              <a:rPr kumimoji="0" sz="1600" b="0" i="0" u="none" strike="noStrike" kern="1200" cap="none" spc="4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2003,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Aziz</a:t>
            </a:r>
            <a:r>
              <a:rPr kumimoji="0" sz="1600" b="0" i="0" u="none" strike="noStrike" kern="1200" cap="none" spc="3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et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al.</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2006,</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Cheng</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et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al.</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2007</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80"/>
              </a:spcBef>
              <a:spcAft>
                <a:spcPts val="0"/>
              </a:spcAft>
              <a:buClr>
                <a:srgbClr val="0046AA"/>
              </a:buClr>
              <a:buSzTx/>
              <a:buFont typeface="Wingdings"/>
              <a:buChar char=""/>
              <a:tabLst>
                <a:tab pos="695325" algn="l"/>
                <a:tab pos="695960" algn="l"/>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More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on</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this</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later…</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0"/>
              </a:spcBef>
              <a:spcAft>
                <a:spcPts val="0"/>
              </a:spcAft>
              <a:buClr>
                <a:srgbClr val="0046AA"/>
              </a:buClr>
              <a:buSzTx/>
              <a:buFont typeface="Wingdings"/>
              <a:buChar char=""/>
              <a:tabLst/>
              <a:defRPr/>
            </a:pP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127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Reasoning</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under</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uncertain</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information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85"/>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E.g.,</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Dempster</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1976,</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Shafer</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1976,</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Cox</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2004</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85"/>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Focus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is</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on</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uncertain</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information</a:t>
            </a:r>
            <a:r>
              <a:rPr kumimoji="0" sz="1600" b="0" i="0" u="none" strike="noStrike" kern="1200" cap="none" spc="4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and/or</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inference</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rules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TextBox 3">
            <a:extLst>
              <a:ext uri="{FF2B5EF4-FFF2-40B4-BE49-F238E27FC236}">
                <a16:creationId xmlns:a16="http://schemas.microsoft.com/office/drawing/2014/main" id="{3A8CACA5-4122-4A77-99B4-18F7D91D82D2}"/>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6C2E065B-733A-4F8D-8CDF-8D07EACBD6A3}"/>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03270" y="156717"/>
            <a:ext cx="2537460" cy="574040"/>
          </a:xfrm>
          <a:prstGeom prst="rect">
            <a:avLst/>
          </a:prstGeom>
        </p:spPr>
        <p:txBody>
          <a:bodyPr vert="horz" wrap="square" lIns="0" tIns="12700" rIns="0" bIns="0" rtlCol="0">
            <a:spAutoFit/>
          </a:bodyPr>
          <a:lstStyle/>
          <a:p>
            <a:pPr marL="12700">
              <a:lnSpc>
                <a:spcPct val="100000"/>
              </a:lnSpc>
              <a:spcBef>
                <a:spcPts val="100"/>
              </a:spcBef>
            </a:pPr>
            <a:r>
              <a:rPr sz="3600" dirty="0"/>
              <a:t>Talk</a:t>
            </a:r>
            <a:r>
              <a:rPr sz="3600" spc="-70" dirty="0"/>
              <a:t> </a:t>
            </a:r>
            <a:r>
              <a:rPr sz="3600" spc="-10" dirty="0"/>
              <a:t>Outline</a:t>
            </a:r>
            <a:endParaRPr sz="3600"/>
          </a:p>
        </p:txBody>
      </p:sp>
      <p:sp>
        <p:nvSpPr>
          <p:cNvPr id="3" name="object 3"/>
          <p:cNvSpPr txBox="1"/>
          <p:nvPr/>
        </p:nvSpPr>
        <p:spPr>
          <a:xfrm>
            <a:off x="764540" y="1396949"/>
            <a:ext cx="5234940" cy="3477895"/>
          </a:xfrm>
          <a:prstGeom prst="rect">
            <a:avLst/>
          </a:prstGeom>
        </p:spPr>
        <p:txBody>
          <a:bodyPr vert="horz" wrap="square" lIns="0" tIns="13335" rIns="0" bIns="0" rtlCol="0">
            <a:spAutoFit/>
          </a:bodyPr>
          <a:lstStyle/>
          <a:p>
            <a:pPr marL="355600" marR="0" lvl="0" indent="-343535" algn="l" defTabSz="914400" rtl="0" eaLnBrk="1" fontAlgn="auto" latinLnBrk="0" hangingPunct="1">
              <a:lnSpc>
                <a:spcPct val="100000"/>
              </a:lnSpc>
              <a:spcBef>
                <a:spcPts val="105"/>
              </a:spcBef>
              <a:spcAft>
                <a:spcPts val="0"/>
              </a:spcAft>
              <a:buClr>
                <a:srgbClr val="0046AA"/>
              </a:buClr>
              <a:buSzTx/>
              <a:buFont typeface="Wingdings"/>
              <a:buChar char=""/>
              <a:tabLst>
                <a:tab pos="355600" algn="l"/>
                <a:tab pos="356235" algn="l"/>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Model</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for</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quantitative</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proof</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analysis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5"/>
              </a:spcBef>
              <a:spcAft>
                <a:spcPts val="0"/>
              </a:spcAft>
              <a:buClr>
                <a:srgbClr val="0046AA"/>
              </a:buClr>
              <a:buSzTx/>
              <a:buFont typeface="Wingdings"/>
              <a:buChar char=""/>
              <a:tabLst/>
              <a:defRPr/>
            </a:pPr>
            <a:endParaRPr kumimoji="0" sz="2850" b="0" i="0" u="none" strike="noStrike" kern="1200" cap="none" spc="0" normalizeH="0" baseline="0" noProof="0">
              <a:ln>
                <a:noFill/>
              </a:ln>
              <a:solidFill>
                <a:prstClr val="black"/>
              </a:solidFill>
              <a:effectLst/>
              <a:uLnTx/>
              <a:uFillTx/>
              <a:latin typeface="Trebuchet MS"/>
              <a:ea typeface="+mn-ea"/>
              <a:cs typeface="Trebuchet MS"/>
            </a:endParaRPr>
          </a:p>
          <a:p>
            <a:pPr marL="355600" marR="0" lvl="0" indent="-343535" algn="l" defTabSz="914400" rtl="0" eaLnBrk="1" fontAlgn="auto" latinLnBrk="0" hangingPunct="1">
              <a:lnSpc>
                <a:spcPct val="100000"/>
              </a:lnSpc>
              <a:spcBef>
                <a:spcPts val="0"/>
              </a:spcBef>
              <a:spcAft>
                <a:spcPts val="0"/>
              </a:spcAft>
              <a:buClr>
                <a:srgbClr val="0046AA"/>
              </a:buClr>
              <a:buSzTx/>
              <a:buFont typeface="Wingdings"/>
              <a:buChar char=""/>
              <a:tabLst>
                <a:tab pos="355600" algn="l"/>
                <a:tab pos="356235" algn="l"/>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Proof</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a:t>
            </a:r>
            <a:r>
              <a:rPr kumimoji="0" sz="2000" b="0" i="0" u="none" strike="noStrike" kern="1200" cap="none" spc="-6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1" indent="-287020" algn="l" defTabSz="914400" rtl="0" eaLnBrk="1" fontAlgn="auto" latinLnBrk="0" hangingPunct="1">
              <a:lnSpc>
                <a:spcPct val="100000"/>
              </a:lnSpc>
              <a:spcBef>
                <a:spcPts val="440"/>
              </a:spcBef>
              <a:spcAft>
                <a:spcPts val="0"/>
              </a:spcAft>
              <a:buClr>
                <a:srgbClr val="0046AA"/>
              </a:buClr>
              <a:buSzTx/>
              <a:buFont typeface="Wingdings"/>
              <a:buChar char=""/>
              <a:tabLst>
                <a:tab pos="7569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Desiderata</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1" indent="-287020" algn="l" defTabSz="914400" rtl="0" eaLnBrk="1" fontAlgn="auto" latinLnBrk="0" hangingPunct="1">
              <a:lnSpc>
                <a:spcPct val="100000"/>
              </a:lnSpc>
              <a:spcBef>
                <a:spcPts val="434"/>
              </a:spcBef>
              <a:spcAft>
                <a:spcPts val="0"/>
              </a:spcAft>
              <a:buClr>
                <a:srgbClr val="0046AA"/>
              </a:buClr>
              <a:buSzTx/>
              <a:buFont typeface="Wingdings"/>
              <a:buChar char=""/>
              <a:tabLst>
                <a:tab pos="7569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An</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example</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scoring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construction</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56285" marR="0" lvl="1" indent="-287020" algn="l" defTabSz="914400" rtl="0" eaLnBrk="1" fontAlgn="auto" latinLnBrk="0" hangingPunct="1">
              <a:lnSpc>
                <a:spcPct val="100000"/>
              </a:lnSpc>
              <a:spcBef>
                <a:spcPts val="430"/>
              </a:spcBef>
              <a:spcAft>
                <a:spcPts val="0"/>
              </a:spcAft>
              <a:buClr>
                <a:srgbClr val="0046AA"/>
              </a:buClr>
              <a:buSzTx/>
              <a:buFont typeface="Wingdings"/>
              <a:buChar char=""/>
              <a:tabLst>
                <a:tab pos="7569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Functional</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composition</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457200" marR="0" lvl="1" indent="0" algn="l" defTabSz="914400" rtl="0" eaLnBrk="1" fontAlgn="auto" latinLnBrk="0" hangingPunct="1">
              <a:lnSpc>
                <a:spcPct val="100000"/>
              </a:lnSpc>
              <a:spcBef>
                <a:spcPts val="45"/>
              </a:spcBef>
              <a:spcAft>
                <a:spcPts val="0"/>
              </a:spcAft>
              <a:buClr>
                <a:srgbClr val="0046AA"/>
              </a:buClr>
              <a:buSzTx/>
              <a:buFont typeface="Wingdings"/>
              <a:buChar char=""/>
              <a:tabLst/>
              <a:defRPr/>
            </a:pPr>
            <a:endParaRPr kumimoji="0" sz="2600" b="0" i="0" u="none" strike="noStrike" kern="1200" cap="none" spc="0" normalizeH="0" baseline="0" noProof="0">
              <a:ln>
                <a:noFill/>
              </a:ln>
              <a:solidFill>
                <a:prstClr val="black"/>
              </a:solidFill>
              <a:effectLst/>
              <a:uLnTx/>
              <a:uFillTx/>
              <a:latin typeface="Trebuchet MS"/>
              <a:ea typeface="+mn-ea"/>
              <a:cs typeface="Trebuchet MS"/>
            </a:endParaRPr>
          </a:p>
          <a:p>
            <a:pPr marL="355600" marR="0" lvl="0" indent="-343535" algn="l" defTabSz="914400" rtl="0" eaLnBrk="1" fontAlgn="auto" latinLnBrk="0" hangingPunct="1">
              <a:lnSpc>
                <a:spcPct val="100000"/>
              </a:lnSpc>
              <a:spcBef>
                <a:spcPts val="0"/>
              </a:spcBef>
              <a:spcAft>
                <a:spcPts val="0"/>
              </a:spcAft>
              <a:buClr>
                <a:srgbClr val="0046AA"/>
              </a:buClr>
              <a:buSzTx/>
              <a:buFont typeface="Wingdings"/>
              <a:buChar char=""/>
              <a:tabLst>
                <a:tab pos="355600" algn="l"/>
                <a:tab pos="356235" algn="l"/>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incomplete</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proofs</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authorization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5"/>
              </a:spcBef>
              <a:spcAft>
                <a:spcPts val="0"/>
              </a:spcAft>
              <a:buClr>
                <a:srgbClr val="0046AA"/>
              </a:buClr>
              <a:buSzTx/>
              <a:buFont typeface="Wingdings"/>
              <a:buChar char=""/>
              <a:tabLst/>
              <a:defRPr/>
            </a:pPr>
            <a:endParaRPr kumimoji="0" sz="2850" b="0" i="0" u="none" strike="noStrike" kern="1200" cap="none" spc="0" normalizeH="0" baseline="0" noProof="0">
              <a:ln>
                <a:noFill/>
              </a:ln>
              <a:solidFill>
                <a:prstClr val="black"/>
              </a:solidFill>
              <a:effectLst/>
              <a:uLnTx/>
              <a:uFillTx/>
              <a:latin typeface="Trebuchet MS"/>
              <a:ea typeface="+mn-ea"/>
              <a:cs typeface="Trebuchet MS"/>
            </a:endParaRPr>
          </a:p>
          <a:p>
            <a:pPr marL="355600" marR="0" lvl="0" indent="-343535" algn="l" defTabSz="914400" rtl="0" eaLnBrk="1" fontAlgn="auto" latinLnBrk="0" hangingPunct="1">
              <a:lnSpc>
                <a:spcPct val="100000"/>
              </a:lnSpc>
              <a:spcBef>
                <a:spcPts val="0"/>
              </a:spcBef>
              <a:spcAft>
                <a:spcPts val="0"/>
              </a:spcAft>
              <a:buClr>
                <a:srgbClr val="0046AA"/>
              </a:buClr>
              <a:buSzTx/>
              <a:buFont typeface="Wingdings"/>
              <a:buChar char=""/>
              <a:tabLst>
                <a:tab pos="355600" algn="l"/>
                <a:tab pos="356235"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(Lots</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future</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directions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TextBox 3">
            <a:extLst>
              <a:ext uri="{FF2B5EF4-FFF2-40B4-BE49-F238E27FC236}">
                <a16:creationId xmlns:a16="http://schemas.microsoft.com/office/drawing/2014/main" id="{963AA672-3F48-47BB-9AC2-85E0B986AC1F}"/>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0EFE0E5A-D49B-4651-9316-96E97BE8C57C}"/>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9DCDD-6B14-4A12-AFC3-D053FA6AC890}"/>
              </a:ext>
            </a:extLst>
          </p:cNvPr>
          <p:cNvSpPr>
            <a:spLocks noGrp="1"/>
          </p:cNvSpPr>
          <p:nvPr>
            <p:ph type="title"/>
          </p:nvPr>
        </p:nvSpPr>
        <p:spPr/>
        <p:txBody>
          <a:bodyPr/>
          <a:lstStyle/>
          <a:p>
            <a:r>
              <a:rPr lang="en-US" dirty="0"/>
              <a:t>Approach (2.5-3.5 pages)</a:t>
            </a:r>
          </a:p>
        </p:txBody>
      </p:sp>
      <p:sp>
        <p:nvSpPr>
          <p:cNvPr id="3" name="Content Placeholder 2">
            <a:extLst>
              <a:ext uri="{FF2B5EF4-FFF2-40B4-BE49-F238E27FC236}">
                <a16:creationId xmlns:a16="http://schemas.microsoft.com/office/drawing/2014/main" id="{63AA71CC-A534-49E9-9E79-EEFC0BAFCAFC}"/>
              </a:ext>
            </a:extLst>
          </p:cNvPr>
          <p:cNvSpPr>
            <a:spLocks noGrp="1"/>
          </p:cNvSpPr>
          <p:nvPr>
            <p:ph idx="1"/>
          </p:nvPr>
        </p:nvSpPr>
        <p:spPr/>
        <p:txBody>
          <a:bodyPr>
            <a:normAutofit fontScale="92500" lnSpcReduction="20000"/>
          </a:bodyPr>
          <a:lstStyle/>
          <a:p>
            <a:r>
              <a:rPr lang="en-US" dirty="0"/>
              <a:t>Purpose: describe novel approach, contribution</a:t>
            </a:r>
          </a:p>
          <a:p>
            <a:r>
              <a:rPr lang="en-US" dirty="0"/>
              <a:t>Have an introductory paragraph describing an overview of the approach </a:t>
            </a:r>
          </a:p>
          <a:p>
            <a:r>
              <a:rPr lang="en-US" dirty="0"/>
              <a:t>Make it clear which part of the approach is standard/from prior work, and which part is new/novel/innovative </a:t>
            </a:r>
          </a:p>
          <a:p>
            <a:r>
              <a:rPr lang="en-US" dirty="0"/>
              <a:t>Common to have 2-5 subsections</a:t>
            </a:r>
          </a:p>
          <a:p>
            <a:r>
              <a:rPr lang="en-US" sz="3200" spc="-5" dirty="0">
                <a:cs typeface="Trebuchet MS"/>
              </a:rPr>
              <a:t>Should </a:t>
            </a:r>
            <a:r>
              <a:rPr lang="en-US" sz="3200" dirty="0">
                <a:cs typeface="Trebuchet MS"/>
              </a:rPr>
              <a:t>be </a:t>
            </a:r>
            <a:r>
              <a:rPr lang="en-US" sz="3200" spc="-5" dirty="0">
                <a:cs typeface="Trebuchet MS"/>
              </a:rPr>
              <a:t>detailed enough for </a:t>
            </a:r>
            <a:r>
              <a:rPr lang="en-US" sz="3200" spc="-10" dirty="0">
                <a:cs typeface="Trebuchet MS"/>
              </a:rPr>
              <a:t>others </a:t>
            </a:r>
            <a:r>
              <a:rPr lang="en-US" sz="3200" spc="-530" dirty="0">
                <a:cs typeface="Trebuchet MS"/>
              </a:rPr>
              <a:t> </a:t>
            </a:r>
            <a:r>
              <a:rPr lang="en-US" sz="3200" spc="-5" dirty="0">
                <a:cs typeface="Trebuchet MS"/>
              </a:rPr>
              <a:t>to</a:t>
            </a:r>
            <a:r>
              <a:rPr lang="en-US" sz="3200" spc="-20" dirty="0">
                <a:cs typeface="Trebuchet MS"/>
              </a:rPr>
              <a:t> </a:t>
            </a:r>
            <a:r>
              <a:rPr lang="en-US" sz="3200" spc="-5" dirty="0">
                <a:cs typeface="Trebuchet MS"/>
              </a:rPr>
              <a:t>replicate the</a:t>
            </a:r>
            <a:r>
              <a:rPr lang="en-US" sz="3200" spc="5" dirty="0">
                <a:cs typeface="Trebuchet MS"/>
              </a:rPr>
              <a:t> </a:t>
            </a:r>
            <a:r>
              <a:rPr lang="en-US" sz="3200" spc="-5" dirty="0">
                <a:cs typeface="Trebuchet MS"/>
              </a:rPr>
              <a:t>work</a:t>
            </a:r>
            <a:r>
              <a:rPr lang="en-US" sz="3200" spc="-10" dirty="0">
                <a:cs typeface="Trebuchet MS"/>
              </a:rPr>
              <a:t>—in ML, common to include a separate “implementation details” section (could also go in appendix/supplementary)</a:t>
            </a:r>
            <a:endParaRPr lang="en-US" sz="3200" dirty="0">
              <a:cs typeface="Trebuchet MS"/>
            </a:endParaRPr>
          </a:p>
          <a:p>
            <a:pPr marL="0" indent="0">
              <a:buNone/>
            </a:pPr>
            <a:endParaRPr lang="en-US" dirty="0"/>
          </a:p>
        </p:txBody>
      </p:sp>
      <p:sp>
        <p:nvSpPr>
          <p:cNvPr id="4" name="TextBox 3">
            <a:extLst>
              <a:ext uri="{FF2B5EF4-FFF2-40B4-BE49-F238E27FC236}">
                <a16:creationId xmlns:a16="http://schemas.microsoft.com/office/drawing/2014/main" id="{EF94B113-D5D7-49BD-9D5B-0EFF3CA7E2FE}"/>
              </a:ext>
            </a:extLst>
          </p:cNvPr>
          <p:cNvSpPr txBox="1"/>
          <p:nvPr/>
        </p:nvSpPr>
        <p:spPr>
          <a:xfrm>
            <a:off x="0" y="6581001"/>
            <a:ext cx="2283638" cy="276999"/>
          </a:xfrm>
          <a:prstGeom prst="rect">
            <a:avLst/>
          </a:prstGeom>
          <a:noFill/>
        </p:spPr>
        <p:txBody>
          <a:bodyPr wrap="none" rtlCol="0">
            <a:spAutoFit/>
          </a:bodyPr>
          <a:lstStyle/>
          <a:p>
            <a:r>
              <a:rPr lang="en-US" sz="1200" dirty="0"/>
              <a:t>Some text from Adam Lee’s slides</a:t>
            </a:r>
          </a:p>
        </p:txBody>
      </p:sp>
      <p:sp>
        <p:nvSpPr>
          <p:cNvPr id="5" name="Slide Number Placeholder 4">
            <a:extLst>
              <a:ext uri="{FF2B5EF4-FFF2-40B4-BE49-F238E27FC236}">
                <a16:creationId xmlns:a16="http://schemas.microsoft.com/office/drawing/2014/main" id="{645FC96D-2B08-4E01-ADA9-DFCE484DBCE6}"/>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8</a:t>
            </a:fld>
            <a:endParaRPr lang="en-US">
              <a:solidFill>
                <a:prstClr val="black">
                  <a:tint val="75000"/>
                </a:prstClr>
              </a:solidFill>
            </a:endParaRPr>
          </a:p>
        </p:txBody>
      </p:sp>
    </p:spTree>
    <p:extLst>
      <p:ext uri="{BB962C8B-B14F-4D97-AF65-F5344CB8AC3E}">
        <p14:creationId xmlns:p14="http://schemas.microsoft.com/office/powerpoint/2010/main" val="40693052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68654" y="220725"/>
            <a:ext cx="7208520" cy="452120"/>
          </a:xfrm>
          <a:prstGeom prst="rect">
            <a:avLst/>
          </a:prstGeom>
        </p:spPr>
        <p:txBody>
          <a:bodyPr vert="horz" wrap="square" lIns="0" tIns="12065" rIns="0" bIns="0" rtlCol="0">
            <a:spAutoFit/>
          </a:bodyPr>
          <a:lstStyle/>
          <a:p>
            <a:pPr marL="38100">
              <a:lnSpc>
                <a:spcPct val="100000"/>
              </a:lnSpc>
              <a:spcBef>
                <a:spcPts val="95"/>
              </a:spcBef>
            </a:pPr>
            <a:r>
              <a:rPr sz="2800" i="1" dirty="0">
                <a:latin typeface="Trebuchet MS"/>
                <a:cs typeface="Trebuchet MS"/>
              </a:rPr>
              <a:t>RT</a:t>
            </a:r>
            <a:r>
              <a:rPr sz="2775" i="1" baseline="-21021" dirty="0">
                <a:latin typeface="Trebuchet MS"/>
                <a:cs typeface="Trebuchet MS"/>
              </a:rPr>
              <a:t>0</a:t>
            </a:r>
            <a:r>
              <a:rPr sz="2775" i="1" spc="405" baseline="-21021" dirty="0">
                <a:latin typeface="Trebuchet MS"/>
                <a:cs typeface="Trebuchet MS"/>
              </a:rPr>
              <a:t> </a:t>
            </a:r>
            <a:r>
              <a:rPr sz="2800" spc="-5" dirty="0"/>
              <a:t>is </a:t>
            </a:r>
            <a:r>
              <a:rPr sz="2800" spc="-10" dirty="0"/>
              <a:t>the</a:t>
            </a:r>
            <a:r>
              <a:rPr sz="2800" spc="-5" dirty="0"/>
              <a:t> </a:t>
            </a:r>
            <a:r>
              <a:rPr sz="2800" spc="-10" dirty="0"/>
              <a:t>simplest</a:t>
            </a:r>
            <a:r>
              <a:rPr sz="2800" spc="25" dirty="0"/>
              <a:t> </a:t>
            </a:r>
            <a:r>
              <a:rPr sz="2800" spc="-5" dirty="0"/>
              <a:t>language</a:t>
            </a:r>
            <a:r>
              <a:rPr sz="2800" spc="5" dirty="0"/>
              <a:t> </a:t>
            </a:r>
            <a:r>
              <a:rPr sz="2800" spc="-5" dirty="0"/>
              <a:t>in</a:t>
            </a:r>
            <a:r>
              <a:rPr sz="2800" dirty="0"/>
              <a:t> </a:t>
            </a:r>
            <a:r>
              <a:rPr sz="2800" spc="-10" dirty="0"/>
              <a:t>the</a:t>
            </a:r>
            <a:r>
              <a:rPr sz="2800" spc="15" dirty="0"/>
              <a:t> </a:t>
            </a:r>
            <a:r>
              <a:rPr sz="2800" i="1" spc="-5" dirty="0">
                <a:latin typeface="Trebuchet MS"/>
                <a:cs typeface="Trebuchet MS"/>
              </a:rPr>
              <a:t>RT</a:t>
            </a:r>
            <a:r>
              <a:rPr sz="2800" i="1" spc="-20" dirty="0">
                <a:latin typeface="Trebuchet MS"/>
                <a:cs typeface="Trebuchet MS"/>
              </a:rPr>
              <a:t> </a:t>
            </a:r>
            <a:r>
              <a:rPr sz="2800" spc="-10" dirty="0"/>
              <a:t>family</a:t>
            </a:r>
            <a:endParaRPr sz="2800">
              <a:latin typeface="Trebuchet MS"/>
              <a:cs typeface="Trebuchet MS"/>
            </a:endParaRPr>
          </a:p>
        </p:txBody>
      </p:sp>
      <p:pic>
        <p:nvPicPr>
          <p:cNvPr id="3" name="object 3"/>
          <p:cNvPicPr/>
          <p:nvPr/>
        </p:nvPicPr>
        <p:blipFill>
          <a:blip r:embed="rId2" cstate="print"/>
          <a:stretch>
            <a:fillRect/>
          </a:stretch>
        </p:blipFill>
        <p:spPr>
          <a:xfrm>
            <a:off x="1140256" y="2812110"/>
            <a:ext cx="262128" cy="270052"/>
          </a:xfrm>
          <a:prstGeom prst="rect">
            <a:avLst/>
          </a:prstGeom>
        </p:spPr>
      </p:pic>
      <p:pic>
        <p:nvPicPr>
          <p:cNvPr id="4" name="object 4"/>
          <p:cNvPicPr/>
          <p:nvPr/>
        </p:nvPicPr>
        <p:blipFill>
          <a:blip r:embed="rId2" cstate="print"/>
          <a:stretch>
            <a:fillRect/>
          </a:stretch>
        </p:blipFill>
        <p:spPr>
          <a:xfrm>
            <a:off x="1140256" y="3727069"/>
            <a:ext cx="262128" cy="269748"/>
          </a:xfrm>
          <a:prstGeom prst="rect">
            <a:avLst/>
          </a:prstGeom>
        </p:spPr>
      </p:pic>
      <p:pic>
        <p:nvPicPr>
          <p:cNvPr id="5" name="object 5"/>
          <p:cNvPicPr/>
          <p:nvPr/>
        </p:nvPicPr>
        <p:blipFill>
          <a:blip r:embed="rId2" cstate="print"/>
          <a:stretch>
            <a:fillRect/>
          </a:stretch>
        </p:blipFill>
        <p:spPr>
          <a:xfrm>
            <a:off x="1140256" y="4641850"/>
            <a:ext cx="262128" cy="269748"/>
          </a:xfrm>
          <a:prstGeom prst="rect">
            <a:avLst/>
          </a:prstGeom>
        </p:spPr>
      </p:pic>
      <p:pic>
        <p:nvPicPr>
          <p:cNvPr id="6" name="object 6"/>
          <p:cNvPicPr/>
          <p:nvPr/>
        </p:nvPicPr>
        <p:blipFill>
          <a:blip r:embed="rId2" cstate="print"/>
          <a:stretch>
            <a:fillRect/>
          </a:stretch>
        </p:blipFill>
        <p:spPr>
          <a:xfrm>
            <a:off x="1140256" y="5556503"/>
            <a:ext cx="262128" cy="269747"/>
          </a:xfrm>
          <a:prstGeom prst="rect">
            <a:avLst/>
          </a:prstGeom>
        </p:spPr>
      </p:pic>
      <p:sp>
        <p:nvSpPr>
          <p:cNvPr id="7" name="object 7"/>
          <p:cNvSpPr txBox="1"/>
          <p:nvPr/>
        </p:nvSpPr>
        <p:spPr>
          <a:xfrm>
            <a:off x="383540" y="1396949"/>
            <a:ext cx="8366125" cy="467360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Principals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are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represented</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by</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public</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keys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5"/>
              </a:spcBef>
              <a:spcAft>
                <a:spcPts val="0"/>
              </a:spcAft>
              <a:buClrTx/>
              <a:buSzTx/>
              <a:buFontTx/>
              <a:buNone/>
              <a:tabLst/>
              <a:defRPr/>
            </a:pPr>
            <a:endParaRPr kumimoji="0" sz="285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Policies</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are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constructed</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using</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four</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basic</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types</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assertion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870585" marR="0" lvl="0" indent="-457834" algn="l" defTabSz="914400" rtl="0" eaLnBrk="1" fontAlgn="auto" latinLnBrk="0" hangingPunct="1">
              <a:lnSpc>
                <a:spcPct val="100000"/>
              </a:lnSpc>
              <a:spcBef>
                <a:spcPts val="440"/>
              </a:spcBef>
              <a:spcAft>
                <a:spcPts val="0"/>
              </a:spcAft>
              <a:buClr>
                <a:srgbClr val="0046AA"/>
              </a:buClr>
              <a:buSzTx/>
              <a:buFontTx/>
              <a:buAutoNum type="arabicPeriod"/>
              <a:tabLst>
                <a:tab pos="870585" algn="l"/>
                <a:tab pos="871219" algn="l"/>
                <a:tab pos="3101975" algn="l"/>
              </a:tabLst>
              <a:defRPr/>
            </a:pPr>
            <a:r>
              <a:rPr kumimoji="0" sz="1800" b="0" i="0" u="none" strike="noStrike" kern="1200" cap="none" spc="0" normalizeH="0" baseline="0" noProof="0" dirty="0">
                <a:ln>
                  <a:noFill/>
                </a:ln>
                <a:solidFill>
                  <a:srgbClr val="FF0000"/>
                </a:solidFill>
                <a:effectLst/>
                <a:uLnTx/>
                <a:uFillTx/>
                <a:latin typeface="Trebuchet MS"/>
                <a:ea typeface="+mn-ea"/>
                <a:cs typeface="Trebuchet MS"/>
              </a:rPr>
              <a:t>Simple</a:t>
            </a:r>
            <a:r>
              <a:rPr kumimoji="0" sz="1800" b="0" i="0" u="none" strike="noStrike" kern="1200" cap="none" spc="-5" normalizeH="0" baseline="0" noProof="0" dirty="0">
                <a:ln>
                  <a:noFill/>
                </a:ln>
                <a:solidFill>
                  <a:srgbClr val="FF0000"/>
                </a:solidFill>
                <a:effectLst/>
                <a:uLnTx/>
                <a:uFillTx/>
                <a:latin typeface="Trebuchet MS"/>
                <a:ea typeface="+mn-ea"/>
                <a:cs typeface="Trebuchet MS"/>
              </a:rPr>
              <a:t> membership: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Alice.Friend</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Arial MT"/>
                <a:ea typeface="+mn-ea"/>
                <a:cs typeface="Arial MT"/>
              </a:rPr>
              <a: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Bob</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1213485" marR="0" lvl="0" indent="0" algn="l" defTabSz="914400" rtl="0" eaLnBrk="1" fontAlgn="auto" latinLnBrk="0" hangingPunct="1">
              <a:lnSpc>
                <a:spcPct val="100000"/>
              </a:lnSpc>
              <a:spcBef>
                <a:spcPts val="380"/>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Bob</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is</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member</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of</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Alice’s</a:t>
            </a:r>
            <a:r>
              <a:rPr kumimoji="0" sz="1600" b="0" i="0" u="none" strike="noStrike" kern="1200" cap="none" spc="3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“Friend” role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2350" b="0" i="0" u="none" strike="noStrike" kern="1200" cap="none" spc="0" normalizeH="0" baseline="0" noProof="0">
              <a:ln>
                <a:noFill/>
              </a:ln>
              <a:solidFill>
                <a:prstClr val="black"/>
              </a:solidFill>
              <a:effectLst/>
              <a:uLnTx/>
              <a:uFillTx/>
              <a:latin typeface="Trebuchet MS"/>
              <a:ea typeface="+mn-ea"/>
              <a:cs typeface="Trebuchet MS"/>
            </a:endParaRPr>
          </a:p>
          <a:p>
            <a:pPr marL="870585" marR="0" lvl="0" indent="-457834" algn="l" defTabSz="914400" rtl="0" eaLnBrk="1" fontAlgn="auto" latinLnBrk="0" hangingPunct="1">
              <a:lnSpc>
                <a:spcPct val="100000"/>
              </a:lnSpc>
              <a:spcBef>
                <a:spcPts val="0"/>
              </a:spcBef>
              <a:spcAft>
                <a:spcPts val="0"/>
              </a:spcAft>
              <a:buClr>
                <a:srgbClr val="0046AA"/>
              </a:buClr>
              <a:buSzTx/>
              <a:buFontTx/>
              <a:buAutoNum type="arabicPeriod" startAt="2"/>
              <a:tabLst>
                <a:tab pos="870585" algn="l"/>
                <a:tab pos="871219" algn="l"/>
                <a:tab pos="3138805" algn="l"/>
              </a:tabLst>
              <a:defRPr/>
            </a:pPr>
            <a:r>
              <a:rPr kumimoji="0" sz="1800" b="0" i="0" u="none" strike="noStrike" kern="1200" cap="none" spc="0" normalizeH="0" baseline="0" noProof="0" dirty="0">
                <a:ln>
                  <a:noFill/>
                </a:ln>
                <a:solidFill>
                  <a:srgbClr val="FF0000"/>
                </a:solidFill>
                <a:effectLst/>
                <a:uLnTx/>
                <a:uFillTx/>
                <a:latin typeface="Trebuchet MS"/>
                <a:ea typeface="+mn-ea"/>
                <a:cs typeface="Trebuchet MS"/>
              </a:rPr>
              <a:t>Simple</a:t>
            </a:r>
            <a:r>
              <a:rPr kumimoji="0" sz="1800" b="0" i="0" u="none" strike="noStrike" kern="1200" cap="none" spc="-10"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containment: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Acme.Contractor</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Arial MT"/>
                <a:ea typeface="+mn-ea"/>
                <a:cs typeface="Arial MT"/>
              </a:rPr>
              <a: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WidgetTech.Employee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1213485" marR="0" lvl="0" indent="0" algn="l" defTabSz="914400" rtl="0" eaLnBrk="1" fontAlgn="auto" latinLnBrk="0" hangingPunct="1">
              <a:lnSpc>
                <a:spcPct val="100000"/>
              </a:lnSpc>
              <a:spcBef>
                <a:spcPts val="380"/>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WidgetTech</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employees</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are</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“Contractors”</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Acme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kumimoji="0" sz="2350" b="0" i="0" u="none" strike="noStrike" kern="1200" cap="none" spc="0" normalizeH="0" baseline="0" noProof="0">
              <a:ln>
                <a:noFill/>
              </a:ln>
              <a:solidFill>
                <a:prstClr val="black"/>
              </a:solidFill>
              <a:effectLst/>
              <a:uLnTx/>
              <a:uFillTx/>
              <a:latin typeface="Trebuchet MS"/>
              <a:ea typeface="+mn-ea"/>
              <a:cs typeface="Trebuchet MS"/>
            </a:endParaRPr>
          </a:p>
          <a:p>
            <a:pPr marL="870585" marR="0" lvl="0" indent="-457834" algn="l" defTabSz="914400" rtl="0" eaLnBrk="1" fontAlgn="auto" latinLnBrk="0" hangingPunct="1">
              <a:lnSpc>
                <a:spcPct val="100000"/>
              </a:lnSpc>
              <a:spcBef>
                <a:spcPts val="0"/>
              </a:spcBef>
              <a:spcAft>
                <a:spcPts val="0"/>
              </a:spcAft>
              <a:buClr>
                <a:srgbClr val="0046AA"/>
              </a:buClr>
              <a:buSzTx/>
              <a:buFontTx/>
              <a:buAutoNum type="arabicPeriod" startAt="3"/>
              <a:tabLst>
                <a:tab pos="870585" algn="l"/>
                <a:tab pos="871219" algn="l"/>
                <a:tab pos="3681095" algn="l"/>
              </a:tabLst>
              <a:defRPr/>
            </a:pPr>
            <a:r>
              <a:rPr kumimoji="0" sz="1800" b="0" i="0" u="none" strike="noStrike" kern="1200" cap="none" spc="-5" normalizeH="0" baseline="0" noProof="0" dirty="0">
                <a:ln>
                  <a:noFill/>
                </a:ln>
                <a:solidFill>
                  <a:srgbClr val="FF0000"/>
                </a:solidFill>
                <a:effectLst/>
                <a:uLnTx/>
                <a:uFillTx/>
                <a:latin typeface="Trebuchet MS"/>
                <a:ea typeface="+mn-ea"/>
                <a:cs typeface="Trebuchet MS"/>
              </a:rPr>
              <a:t>Intersecti</a:t>
            </a:r>
            <a:r>
              <a:rPr kumimoji="0" sz="1800" b="0" i="0" u="none" strike="noStrike" kern="1200" cap="none" spc="-10" normalizeH="0" baseline="0" noProof="0" dirty="0">
                <a:ln>
                  <a:noFill/>
                </a:ln>
                <a:solidFill>
                  <a:srgbClr val="FF0000"/>
                </a:solidFill>
                <a:effectLst/>
                <a:uLnTx/>
                <a:uFillTx/>
                <a:latin typeface="Trebuchet MS"/>
                <a:ea typeface="+mn-ea"/>
                <a:cs typeface="Trebuchet MS"/>
              </a:rPr>
              <a:t>o</a:t>
            </a:r>
            <a:r>
              <a:rPr kumimoji="0" sz="1800" b="0" i="0" u="none" strike="noStrike" kern="1200" cap="none" spc="0" normalizeH="0" baseline="0" noProof="0" dirty="0">
                <a:ln>
                  <a:noFill/>
                </a:ln>
                <a:solidFill>
                  <a:srgbClr val="FF0000"/>
                </a:solidFill>
                <a:effectLst/>
                <a:uLnTx/>
                <a:uFillTx/>
                <a:latin typeface="Trebuchet MS"/>
                <a:ea typeface="+mn-ea"/>
                <a:cs typeface="Trebuchet MS"/>
              </a:rPr>
              <a:t>n</a:t>
            </a:r>
            <a:r>
              <a:rPr kumimoji="0" sz="1800" b="0" i="0" u="none" strike="noStrike" kern="1200" cap="none" spc="5"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c</a:t>
            </a:r>
            <a:r>
              <a:rPr kumimoji="0" sz="1800" b="0" i="0" u="none" strike="noStrike" kern="1200" cap="none" spc="-10" normalizeH="0" baseline="0" noProof="0" dirty="0">
                <a:ln>
                  <a:noFill/>
                </a:ln>
                <a:solidFill>
                  <a:srgbClr val="FF0000"/>
                </a:solidFill>
                <a:effectLst/>
                <a:uLnTx/>
                <a:uFillTx/>
                <a:latin typeface="Trebuchet MS"/>
                <a:ea typeface="+mn-ea"/>
                <a:cs typeface="Trebuchet MS"/>
              </a:rPr>
              <a:t>o</a:t>
            </a:r>
            <a:r>
              <a:rPr kumimoji="0" sz="1800" b="0" i="0" u="none" strike="noStrike" kern="1200" cap="none" spc="-5" normalizeH="0" baseline="0" noProof="0" dirty="0">
                <a:ln>
                  <a:noFill/>
                </a:ln>
                <a:solidFill>
                  <a:srgbClr val="FF0000"/>
                </a:solidFill>
                <a:effectLst/>
                <a:uLnTx/>
                <a:uFillTx/>
                <a:latin typeface="Trebuchet MS"/>
                <a:ea typeface="+mn-ea"/>
                <a:cs typeface="Trebuchet MS"/>
              </a:rPr>
              <a:t>ntain</a:t>
            </a:r>
            <a:r>
              <a:rPr kumimoji="0" sz="1800" b="0" i="0" u="none" strike="noStrike" kern="1200" cap="none" spc="5" normalizeH="0" baseline="0" noProof="0" dirty="0">
                <a:ln>
                  <a:noFill/>
                </a:ln>
                <a:solidFill>
                  <a:srgbClr val="FF0000"/>
                </a:solidFill>
                <a:effectLst/>
                <a:uLnTx/>
                <a:uFillTx/>
                <a:latin typeface="Trebuchet MS"/>
                <a:ea typeface="+mn-ea"/>
                <a:cs typeface="Trebuchet MS"/>
              </a:rPr>
              <a:t>m</a:t>
            </a:r>
            <a:r>
              <a:rPr kumimoji="0" sz="1800" b="0" i="0" u="none" strike="noStrike" kern="1200" cap="none" spc="-5" normalizeH="0" baseline="0" noProof="0" dirty="0">
                <a:ln>
                  <a:noFill/>
                </a:ln>
                <a:solidFill>
                  <a:srgbClr val="FF0000"/>
                </a:solidFill>
                <a:effectLst/>
                <a:uLnTx/>
                <a:uFillTx/>
                <a:latin typeface="Trebuchet MS"/>
                <a:ea typeface="+mn-ea"/>
                <a:cs typeface="Trebuchet MS"/>
              </a:rPr>
              <a:t>ent</a:t>
            </a:r>
            <a:r>
              <a:rPr kumimoji="0" sz="1800" b="0" i="0" u="none" strike="noStrike" kern="1200" cap="none" spc="0" normalizeH="0" baseline="0" noProof="0" dirty="0">
                <a:ln>
                  <a:noFill/>
                </a:ln>
                <a:solidFill>
                  <a:srgbClr val="FF0000"/>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Tech.Dis</a:t>
            </a:r>
            <a:r>
              <a:rPr kumimoji="0" sz="1800" b="0" i="0" u="none" strike="noStrike" kern="1200" cap="none" spc="-5" normalizeH="0" baseline="0" noProof="0" dirty="0">
                <a:ln>
                  <a:noFill/>
                </a:ln>
                <a:solidFill>
                  <a:prstClr val="black"/>
                </a:solidFill>
                <a:effectLst/>
                <a:uLnTx/>
                <a:uFillTx/>
                <a:latin typeface="Trebuchet MS"/>
                <a:ea typeface="+mn-ea"/>
                <a:cs typeface="Trebuchet MS"/>
              </a:rPr>
              <a:t>c</a:t>
            </a:r>
            <a:r>
              <a:rPr kumimoji="0" sz="1800" b="0" i="0" u="none" strike="noStrike" kern="1200" cap="none" spc="0" normalizeH="0" baseline="0" noProof="0" dirty="0">
                <a:ln>
                  <a:noFill/>
                </a:ln>
                <a:solidFill>
                  <a:prstClr val="black"/>
                </a:solidFill>
                <a:effectLst/>
                <a:uLnTx/>
                <a:uFillTx/>
                <a:latin typeface="Trebuchet MS"/>
                <a:ea typeface="+mn-ea"/>
                <a:cs typeface="Trebuchet MS"/>
              </a:rPr>
              <a:t>t</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Arial MT"/>
                <a:ea typeface="+mn-ea"/>
                <a:cs typeface="Arial MT"/>
              </a:rPr>
              <a:t>←</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a:t>
            </a:r>
            <a:r>
              <a:rPr kumimoji="0" sz="1800" b="0" i="0" u="none" strike="noStrike" kern="1200" cap="none" spc="-10" normalizeH="0" baseline="0" noProof="0" dirty="0">
                <a:ln>
                  <a:noFill/>
                </a:ln>
                <a:solidFill>
                  <a:prstClr val="black"/>
                </a:solidFill>
                <a:effectLst/>
                <a:uLnTx/>
                <a:uFillTx/>
                <a:latin typeface="Trebuchet MS"/>
                <a:ea typeface="+mn-ea"/>
                <a:cs typeface="Trebuchet MS"/>
              </a:rPr>
              <a:t>t</a:t>
            </a:r>
            <a:r>
              <a:rPr kumimoji="0" sz="1800" b="0" i="0" u="none" strike="noStrike" kern="1200" cap="none" spc="-5" normalizeH="0" baseline="0" noProof="0" dirty="0">
                <a:ln>
                  <a:noFill/>
                </a:ln>
                <a:solidFill>
                  <a:prstClr val="black"/>
                </a:solidFill>
                <a:effectLst/>
                <a:uLnTx/>
                <a:uFillTx/>
                <a:latin typeface="Trebuchet MS"/>
                <a:ea typeface="+mn-ea"/>
                <a:cs typeface="Trebuchet MS"/>
              </a:rPr>
              <a:t>ateU.S</a:t>
            </a:r>
            <a:r>
              <a:rPr kumimoji="0" sz="1800" b="0" i="0" u="none" strike="noStrike" kern="1200" cap="none" spc="-10" normalizeH="0" baseline="0" noProof="0" dirty="0">
                <a:ln>
                  <a:noFill/>
                </a:ln>
                <a:solidFill>
                  <a:prstClr val="black"/>
                </a:solidFill>
                <a:effectLst/>
                <a:uLnTx/>
                <a:uFillTx/>
                <a:latin typeface="Trebuchet MS"/>
                <a:ea typeface="+mn-ea"/>
                <a:cs typeface="Trebuchet MS"/>
              </a:rPr>
              <a:t>t</a:t>
            </a:r>
            <a:r>
              <a:rPr kumimoji="0" sz="1800" b="0" i="0" u="none" strike="noStrike" kern="1200" cap="none" spc="-5" normalizeH="0" baseline="0" noProof="0" dirty="0">
                <a:ln>
                  <a:noFill/>
                </a:ln>
                <a:solidFill>
                  <a:prstClr val="black"/>
                </a:solidFill>
                <a:effectLst/>
                <a:uLnTx/>
                <a:uFillTx/>
                <a:latin typeface="Trebuchet MS"/>
                <a:ea typeface="+mn-ea"/>
                <a:cs typeface="Trebuchet MS"/>
              </a:rPr>
              <a:t>u</a:t>
            </a:r>
            <a:r>
              <a:rPr kumimoji="0" sz="1800" b="0" i="0" u="none" strike="noStrike" kern="1200" cap="none" spc="0" normalizeH="0" baseline="0" noProof="0" dirty="0">
                <a:ln>
                  <a:noFill/>
                </a:ln>
                <a:solidFill>
                  <a:prstClr val="black"/>
                </a:solidFill>
                <a:effectLst/>
                <a:uLnTx/>
                <a:uFillTx/>
                <a:latin typeface="Trebuchet MS"/>
                <a:ea typeface="+mn-ea"/>
                <a:cs typeface="Trebuchet MS"/>
              </a:rPr>
              <a:t>d</a:t>
            </a:r>
            <a:r>
              <a:rPr kumimoji="0" sz="1800" b="0" i="0" u="none" strike="noStrike" kern="1200" cap="none" spc="-5" normalizeH="0" baseline="0" noProof="0" dirty="0">
                <a:ln>
                  <a:noFill/>
                </a:ln>
                <a:solidFill>
                  <a:prstClr val="black"/>
                </a:solidFill>
                <a:effectLst/>
                <a:uLnTx/>
                <a:uFillTx/>
                <a:latin typeface="Trebuchet MS"/>
                <a:ea typeface="+mn-ea"/>
                <a:cs typeface="Trebuchet MS"/>
              </a:rPr>
              <a:t>en</a:t>
            </a:r>
            <a:r>
              <a:rPr kumimoji="0" sz="1800" b="0" i="0" u="none" strike="noStrike" kern="1200" cap="none" spc="0" normalizeH="0" baseline="0" noProof="0" dirty="0">
                <a:ln>
                  <a:noFill/>
                </a:ln>
                <a:solidFill>
                  <a:prstClr val="black"/>
                </a:solidFill>
                <a:effectLst/>
                <a:uLnTx/>
                <a:uFillTx/>
                <a:latin typeface="Trebuchet MS"/>
                <a:ea typeface="+mn-ea"/>
                <a:cs typeface="Trebuchet MS"/>
              </a:rPr>
              <a:t>t</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09" normalizeH="0" baseline="0" noProof="0" dirty="0">
                <a:ln>
                  <a:noFill/>
                </a:ln>
                <a:solidFill>
                  <a:prstClr val="black"/>
                </a:solidFill>
                <a:effectLst/>
                <a:uLnTx/>
                <a:uFillTx/>
                <a:latin typeface="Arial MT"/>
                <a:ea typeface="+mn-ea"/>
                <a:cs typeface="Arial MT"/>
              </a:rPr>
              <a:t>∩</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IE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E</a:t>
            </a:r>
            <a:r>
              <a:rPr kumimoji="0" sz="1800" b="0" i="0" u="none" strike="noStrike" kern="1200" cap="none" spc="0" normalizeH="0" baseline="0" noProof="0" dirty="0">
                <a:ln>
                  <a:noFill/>
                </a:ln>
                <a:solidFill>
                  <a:prstClr val="black"/>
                </a:solidFill>
                <a:effectLst/>
                <a:uLnTx/>
                <a:uFillTx/>
                <a:latin typeface="Trebuchet MS"/>
                <a:ea typeface="+mn-ea"/>
                <a:cs typeface="Trebuchet MS"/>
              </a:rPr>
              <a:t>E.me</a:t>
            </a:r>
            <a:r>
              <a:rPr kumimoji="0" sz="1800" b="0" i="0" u="none" strike="noStrike" kern="1200" cap="none" spc="5" normalizeH="0" baseline="0" noProof="0" dirty="0">
                <a:ln>
                  <a:noFill/>
                </a:ln>
                <a:solidFill>
                  <a:prstClr val="black"/>
                </a:solidFill>
                <a:effectLst/>
                <a:uLnTx/>
                <a:uFillTx/>
                <a:latin typeface="Trebuchet MS"/>
                <a:ea typeface="+mn-ea"/>
                <a:cs typeface="Trebuchet MS"/>
              </a:rPr>
              <a:t>m</a:t>
            </a:r>
            <a:r>
              <a:rPr kumimoji="0" sz="1800" b="0" i="0" u="none" strike="noStrike" kern="1200" cap="none" spc="0" normalizeH="0" baseline="0" noProof="0" dirty="0">
                <a:ln>
                  <a:noFill/>
                </a:ln>
                <a:solidFill>
                  <a:prstClr val="black"/>
                </a:solidFill>
                <a:effectLst/>
                <a:uLnTx/>
                <a:uFillTx/>
                <a:latin typeface="Trebuchet MS"/>
                <a:ea typeface="+mn-ea"/>
                <a:cs typeface="Trebuchet MS"/>
              </a:rPr>
              <a:t>b</a:t>
            </a:r>
            <a:r>
              <a:rPr kumimoji="0" sz="1800" b="0" i="0" u="none" strike="noStrike" kern="1200" cap="none" spc="-5" normalizeH="0" baseline="0" noProof="0" dirty="0">
                <a:ln>
                  <a:noFill/>
                </a:ln>
                <a:solidFill>
                  <a:prstClr val="black"/>
                </a:solidFill>
                <a:effectLst/>
                <a:uLnTx/>
                <a:uFillTx/>
                <a:latin typeface="Trebuchet MS"/>
                <a:ea typeface="+mn-ea"/>
                <a:cs typeface="Trebuchet MS"/>
              </a:rPr>
              <a:t>er</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1213485" marR="0" lvl="0" indent="0" algn="l" defTabSz="914400" rtl="0" eaLnBrk="1" fontAlgn="auto" latinLnBrk="0" hangingPunct="1">
              <a:lnSpc>
                <a:spcPct val="100000"/>
              </a:lnSpc>
              <a:spcBef>
                <a:spcPts val="380"/>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Students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Univ</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who</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are</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IEEE</a:t>
            </a:r>
            <a:r>
              <a:rPr kumimoji="0" sz="1600" b="0" i="0" u="none" strike="noStrike" kern="1200" cap="none" spc="4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members</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are</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eligible</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for</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discount</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2350" b="0" i="0" u="none" strike="noStrike" kern="1200" cap="none" spc="0" normalizeH="0" baseline="0" noProof="0">
              <a:ln>
                <a:noFill/>
              </a:ln>
              <a:solidFill>
                <a:prstClr val="black"/>
              </a:solidFill>
              <a:effectLst/>
              <a:uLnTx/>
              <a:uFillTx/>
              <a:latin typeface="Trebuchet MS"/>
              <a:ea typeface="+mn-ea"/>
              <a:cs typeface="Trebuchet MS"/>
            </a:endParaRPr>
          </a:p>
          <a:p>
            <a:pPr marL="870585" marR="0" lvl="0" indent="-457834" algn="l" defTabSz="914400" rtl="0" eaLnBrk="1" fontAlgn="auto" latinLnBrk="0" hangingPunct="1">
              <a:lnSpc>
                <a:spcPct val="100000"/>
              </a:lnSpc>
              <a:spcBef>
                <a:spcPts val="5"/>
              </a:spcBef>
              <a:spcAft>
                <a:spcPts val="0"/>
              </a:spcAft>
              <a:buClr>
                <a:srgbClr val="0046AA"/>
              </a:buClr>
              <a:buSzTx/>
              <a:buFontTx/>
              <a:buAutoNum type="arabicPeriod" startAt="4"/>
              <a:tabLst>
                <a:tab pos="870585" algn="l"/>
                <a:tab pos="871219" algn="l"/>
                <a:tab pos="3181350" algn="l"/>
              </a:tabLst>
              <a:defRPr/>
            </a:pPr>
            <a:r>
              <a:rPr kumimoji="0" sz="1800" b="0" i="0" u="none" strike="noStrike" kern="1200" cap="none" spc="-5" normalizeH="0" baseline="0" noProof="0" dirty="0">
                <a:ln>
                  <a:noFill/>
                </a:ln>
                <a:solidFill>
                  <a:srgbClr val="FF0000"/>
                </a:solidFill>
                <a:effectLst/>
                <a:uLnTx/>
                <a:uFillTx/>
                <a:latin typeface="Trebuchet MS"/>
                <a:ea typeface="+mn-ea"/>
                <a:cs typeface="Trebuchet MS"/>
              </a:rPr>
              <a:t>Linking</a:t>
            </a:r>
            <a:r>
              <a:rPr kumimoji="0" sz="1800" b="0" i="0" u="none" strike="noStrike" kern="1200" cap="none" spc="0"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containment: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Acme.PMgr</a:t>
            </a:r>
            <a:r>
              <a:rPr kumimoji="0" sz="1800" b="0" i="0" u="none" strike="noStrike" kern="1200" cap="none" spc="-5" normalizeH="0" baseline="0" noProof="0" dirty="0">
                <a:ln>
                  <a:noFill/>
                </a:ln>
                <a:solidFill>
                  <a:prstClr val="black"/>
                </a:solidFill>
                <a:effectLst/>
                <a:uLnTx/>
                <a:uFillTx/>
                <a:latin typeface="Arial MT"/>
                <a:ea typeface="+mn-ea"/>
                <a:cs typeface="Arial MT"/>
              </a:rPr>
              <a: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Acme.POrg.Mgr</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1213485" marR="595630" lvl="0" indent="0" algn="l" defTabSz="914400" rtl="0" eaLnBrk="1" fontAlgn="auto" latinLnBrk="0" hangingPunct="1">
              <a:lnSpc>
                <a:spcPct val="100000"/>
              </a:lnSpc>
              <a:spcBef>
                <a:spcPts val="380"/>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Members</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“Mgr”</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role</a:t>
            </a:r>
            <a:r>
              <a:rPr kumimoji="0" sz="1600" b="0" i="0" u="none" strike="noStrike" kern="1200" cap="none" spc="3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defined</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by</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any</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member</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“Acme.POrg”</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are </a:t>
            </a:r>
            <a:r>
              <a:rPr kumimoji="0" sz="1600" b="0" i="0" u="none" strike="noStrike" kern="1200" cap="none" spc="-46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members</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Acme’s</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“PMgr”</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role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8" name="TextBox 7">
            <a:extLst>
              <a:ext uri="{FF2B5EF4-FFF2-40B4-BE49-F238E27FC236}">
                <a16:creationId xmlns:a16="http://schemas.microsoft.com/office/drawing/2014/main" id="{C09D9F58-BE32-4230-96C4-FD6F9BE92C05}"/>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9" name="Slide Number Placeholder 8">
            <a:extLst>
              <a:ext uri="{FF2B5EF4-FFF2-40B4-BE49-F238E27FC236}">
                <a16:creationId xmlns:a16="http://schemas.microsoft.com/office/drawing/2014/main" id="{F4125B4A-B723-49BF-AF7E-5F0BA93B1B3F}"/>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983045" y="3411706"/>
            <a:ext cx="233045" cy="229870"/>
            <a:chOff x="6983045" y="3411706"/>
            <a:chExt cx="233045" cy="229870"/>
          </a:xfrm>
        </p:grpSpPr>
        <p:pic>
          <p:nvPicPr>
            <p:cNvPr id="3" name="object 3"/>
            <p:cNvPicPr/>
            <p:nvPr/>
          </p:nvPicPr>
          <p:blipFill>
            <a:blip r:embed="rId2" cstate="print"/>
            <a:stretch>
              <a:fillRect/>
            </a:stretch>
          </p:blipFill>
          <p:spPr>
            <a:xfrm>
              <a:off x="6983045" y="3411706"/>
              <a:ext cx="232462" cy="229798"/>
            </a:xfrm>
            <a:prstGeom prst="rect">
              <a:avLst/>
            </a:prstGeom>
          </p:spPr>
        </p:pic>
        <p:sp>
          <p:nvSpPr>
            <p:cNvPr id="4" name="object 4"/>
            <p:cNvSpPr/>
            <p:nvPr/>
          </p:nvSpPr>
          <p:spPr>
            <a:xfrm>
              <a:off x="7006838" y="3419949"/>
              <a:ext cx="184150" cy="181610"/>
            </a:xfrm>
            <a:custGeom>
              <a:avLst/>
              <a:gdLst/>
              <a:ahLst/>
              <a:cxnLst/>
              <a:rect l="l" t="t" r="r" b="b"/>
              <a:pathLst>
                <a:path w="184150" h="181610">
                  <a:moveTo>
                    <a:pt x="0" y="91041"/>
                  </a:moveTo>
                  <a:lnTo>
                    <a:pt x="7258" y="55583"/>
                  </a:lnTo>
                  <a:lnTo>
                    <a:pt x="27006" y="26646"/>
                  </a:lnTo>
                  <a:lnTo>
                    <a:pt x="56201" y="7147"/>
                  </a:lnTo>
                  <a:lnTo>
                    <a:pt x="91801" y="0"/>
                  </a:lnTo>
                  <a:lnTo>
                    <a:pt x="127397" y="7147"/>
                  </a:lnTo>
                  <a:lnTo>
                    <a:pt x="156589" y="26646"/>
                  </a:lnTo>
                  <a:lnTo>
                    <a:pt x="176336" y="55583"/>
                  </a:lnTo>
                  <a:lnTo>
                    <a:pt x="183594" y="91041"/>
                  </a:lnTo>
                  <a:lnTo>
                    <a:pt x="176336" y="126224"/>
                  </a:lnTo>
                  <a:lnTo>
                    <a:pt x="156589" y="154974"/>
                  </a:lnTo>
                  <a:lnTo>
                    <a:pt x="127397" y="174368"/>
                  </a:lnTo>
                  <a:lnTo>
                    <a:pt x="91801" y="181481"/>
                  </a:lnTo>
                  <a:lnTo>
                    <a:pt x="56201" y="174368"/>
                  </a:lnTo>
                  <a:lnTo>
                    <a:pt x="27006" y="154974"/>
                  </a:lnTo>
                  <a:lnTo>
                    <a:pt x="7258" y="126224"/>
                  </a:lnTo>
                  <a:lnTo>
                    <a:pt x="0" y="91041"/>
                  </a:lnTo>
                  <a:close/>
                </a:path>
              </a:pathLst>
            </a:custGeom>
            <a:ln w="64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object 5"/>
          <p:cNvGrpSpPr/>
          <p:nvPr/>
        </p:nvGrpSpPr>
        <p:grpSpPr>
          <a:xfrm>
            <a:off x="6701243" y="3730172"/>
            <a:ext cx="232410" cy="229870"/>
            <a:chOff x="6701243" y="3730172"/>
            <a:chExt cx="232410" cy="229870"/>
          </a:xfrm>
        </p:grpSpPr>
        <p:pic>
          <p:nvPicPr>
            <p:cNvPr id="6" name="object 6"/>
            <p:cNvPicPr/>
            <p:nvPr/>
          </p:nvPicPr>
          <p:blipFill>
            <a:blip r:embed="rId3" cstate="print"/>
            <a:stretch>
              <a:fillRect/>
            </a:stretch>
          </p:blipFill>
          <p:spPr>
            <a:xfrm>
              <a:off x="6701243" y="3730172"/>
              <a:ext cx="232263" cy="229600"/>
            </a:xfrm>
            <a:prstGeom prst="rect">
              <a:avLst/>
            </a:prstGeom>
          </p:spPr>
        </p:pic>
        <p:sp>
          <p:nvSpPr>
            <p:cNvPr id="7" name="object 7"/>
            <p:cNvSpPr/>
            <p:nvPr/>
          </p:nvSpPr>
          <p:spPr>
            <a:xfrm>
              <a:off x="6725474" y="3738251"/>
              <a:ext cx="182880" cy="182880"/>
            </a:xfrm>
            <a:custGeom>
              <a:avLst/>
              <a:gdLst/>
              <a:ahLst/>
              <a:cxnLst/>
              <a:rect l="l" t="t" r="r" b="b"/>
              <a:pathLst>
                <a:path w="182879" h="182879">
                  <a:moveTo>
                    <a:pt x="0" y="91299"/>
                  </a:moveTo>
                  <a:lnTo>
                    <a:pt x="7157" y="55728"/>
                  </a:lnTo>
                  <a:lnTo>
                    <a:pt x="26683" y="26711"/>
                  </a:lnTo>
                  <a:lnTo>
                    <a:pt x="55657" y="7163"/>
                  </a:lnTo>
                  <a:lnTo>
                    <a:pt x="91156" y="0"/>
                  </a:lnTo>
                  <a:lnTo>
                    <a:pt x="126743" y="7163"/>
                  </a:lnTo>
                  <a:lnTo>
                    <a:pt x="155706" y="26711"/>
                  </a:lnTo>
                  <a:lnTo>
                    <a:pt x="175184" y="55728"/>
                  </a:lnTo>
                  <a:lnTo>
                    <a:pt x="182313" y="91299"/>
                  </a:lnTo>
                  <a:lnTo>
                    <a:pt x="175184" y="126757"/>
                  </a:lnTo>
                  <a:lnTo>
                    <a:pt x="155706" y="155694"/>
                  </a:lnTo>
                  <a:lnTo>
                    <a:pt x="126743" y="175193"/>
                  </a:lnTo>
                  <a:lnTo>
                    <a:pt x="91156" y="182340"/>
                  </a:lnTo>
                  <a:lnTo>
                    <a:pt x="55657" y="175193"/>
                  </a:lnTo>
                  <a:lnTo>
                    <a:pt x="26683" y="155694"/>
                  </a:lnTo>
                  <a:lnTo>
                    <a:pt x="7157" y="126757"/>
                  </a:lnTo>
                  <a:lnTo>
                    <a:pt x="0" y="91299"/>
                  </a:lnTo>
                  <a:close/>
                </a:path>
              </a:pathLst>
            </a:custGeom>
            <a:ln w="64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object 8"/>
          <p:cNvGrpSpPr/>
          <p:nvPr/>
        </p:nvGrpSpPr>
        <p:grpSpPr>
          <a:xfrm>
            <a:off x="7268255" y="3730172"/>
            <a:ext cx="232410" cy="229870"/>
            <a:chOff x="7268255" y="3730172"/>
            <a:chExt cx="232410" cy="229870"/>
          </a:xfrm>
        </p:grpSpPr>
        <p:pic>
          <p:nvPicPr>
            <p:cNvPr id="9" name="object 9"/>
            <p:cNvPicPr/>
            <p:nvPr/>
          </p:nvPicPr>
          <p:blipFill>
            <a:blip r:embed="rId4" cstate="print"/>
            <a:stretch>
              <a:fillRect/>
            </a:stretch>
          </p:blipFill>
          <p:spPr>
            <a:xfrm>
              <a:off x="7268255" y="3730172"/>
              <a:ext cx="232263" cy="229600"/>
            </a:xfrm>
            <a:prstGeom prst="rect">
              <a:avLst/>
            </a:prstGeom>
          </p:spPr>
        </p:pic>
        <p:sp>
          <p:nvSpPr>
            <p:cNvPr id="10" name="object 10"/>
            <p:cNvSpPr/>
            <p:nvPr/>
          </p:nvSpPr>
          <p:spPr>
            <a:xfrm>
              <a:off x="7293991" y="3738251"/>
              <a:ext cx="183515" cy="182880"/>
            </a:xfrm>
            <a:custGeom>
              <a:avLst/>
              <a:gdLst/>
              <a:ahLst/>
              <a:cxnLst/>
              <a:rect l="l" t="t" r="r" b="b"/>
              <a:pathLst>
                <a:path w="183515" h="182879">
                  <a:moveTo>
                    <a:pt x="0" y="91299"/>
                  </a:moveTo>
                  <a:lnTo>
                    <a:pt x="7156" y="55728"/>
                  </a:lnTo>
                  <a:lnTo>
                    <a:pt x="26680" y="26711"/>
                  </a:lnTo>
                  <a:lnTo>
                    <a:pt x="55653" y="7163"/>
                  </a:lnTo>
                  <a:lnTo>
                    <a:pt x="91156" y="0"/>
                  </a:lnTo>
                  <a:lnTo>
                    <a:pt x="127007" y="7163"/>
                  </a:lnTo>
                  <a:lnTo>
                    <a:pt x="156159" y="26711"/>
                  </a:lnTo>
                  <a:lnTo>
                    <a:pt x="175749" y="55728"/>
                  </a:lnTo>
                  <a:lnTo>
                    <a:pt x="182915" y="91299"/>
                  </a:lnTo>
                  <a:lnTo>
                    <a:pt x="175749" y="126757"/>
                  </a:lnTo>
                  <a:lnTo>
                    <a:pt x="156159" y="155694"/>
                  </a:lnTo>
                  <a:lnTo>
                    <a:pt x="127007" y="175193"/>
                  </a:lnTo>
                  <a:lnTo>
                    <a:pt x="91156" y="182340"/>
                  </a:lnTo>
                  <a:lnTo>
                    <a:pt x="55653" y="175193"/>
                  </a:lnTo>
                  <a:lnTo>
                    <a:pt x="26680" y="155694"/>
                  </a:lnTo>
                  <a:lnTo>
                    <a:pt x="7156" y="126757"/>
                  </a:lnTo>
                  <a:lnTo>
                    <a:pt x="0" y="91299"/>
                  </a:lnTo>
                  <a:close/>
                </a:path>
              </a:pathLst>
            </a:custGeom>
            <a:ln w="64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object 11"/>
          <p:cNvGrpSpPr/>
          <p:nvPr/>
        </p:nvGrpSpPr>
        <p:grpSpPr>
          <a:xfrm>
            <a:off x="8295082" y="3411706"/>
            <a:ext cx="232410" cy="229870"/>
            <a:chOff x="8295082" y="3411706"/>
            <a:chExt cx="232410" cy="229870"/>
          </a:xfrm>
        </p:grpSpPr>
        <p:pic>
          <p:nvPicPr>
            <p:cNvPr id="12" name="object 12"/>
            <p:cNvPicPr/>
            <p:nvPr/>
          </p:nvPicPr>
          <p:blipFill>
            <a:blip r:embed="rId5" cstate="print"/>
            <a:stretch>
              <a:fillRect/>
            </a:stretch>
          </p:blipFill>
          <p:spPr>
            <a:xfrm>
              <a:off x="8295082" y="3411706"/>
              <a:ext cx="232263" cy="229798"/>
            </a:xfrm>
            <a:prstGeom prst="rect">
              <a:avLst/>
            </a:prstGeom>
          </p:spPr>
        </p:pic>
        <p:pic>
          <p:nvPicPr>
            <p:cNvPr id="13" name="object 13"/>
            <p:cNvPicPr/>
            <p:nvPr/>
          </p:nvPicPr>
          <p:blipFill>
            <a:blip r:embed="rId6" cstate="print"/>
            <a:stretch>
              <a:fillRect/>
            </a:stretch>
          </p:blipFill>
          <p:spPr>
            <a:xfrm>
              <a:off x="8317592" y="3416749"/>
              <a:ext cx="188713" cy="187882"/>
            </a:xfrm>
            <a:prstGeom prst="rect">
              <a:avLst/>
            </a:prstGeom>
          </p:spPr>
        </p:pic>
      </p:grpSp>
      <p:grpSp>
        <p:nvGrpSpPr>
          <p:cNvPr id="14" name="object 14"/>
          <p:cNvGrpSpPr/>
          <p:nvPr/>
        </p:nvGrpSpPr>
        <p:grpSpPr>
          <a:xfrm>
            <a:off x="8013271" y="3730172"/>
            <a:ext cx="232410" cy="229870"/>
            <a:chOff x="8013271" y="3730172"/>
            <a:chExt cx="232410" cy="229870"/>
          </a:xfrm>
        </p:grpSpPr>
        <p:pic>
          <p:nvPicPr>
            <p:cNvPr id="15" name="object 15"/>
            <p:cNvPicPr/>
            <p:nvPr/>
          </p:nvPicPr>
          <p:blipFill>
            <a:blip r:embed="rId7" cstate="print"/>
            <a:stretch>
              <a:fillRect/>
            </a:stretch>
          </p:blipFill>
          <p:spPr>
            <a:xfrm>
              <a:off x="8013271" y="3730172"/>
              <a:ext cx="232263" cy="229600"/>
            </a:xfrm>
            <a:prstGeom prst="rect">
              <a:avLst/>
            </a:prstGeom>
          </p:spPr>
        </p:pic>
        <p:pic>
          <p:nvPicPr>
            <p:cNvPr id="16" name="object 16"/>
            <p:cNvPicPr/>
            <p:nvPr/>
          </p:nvPicPr>
          <p:blipFill>
            <a:blip r:embed="rId8" cstate="print"/>
            <a:stretch>
              <a:fillRect/>
            </a:stretch>
          </p:blipFill>
          <p:spPr>
            <a:xfrm>
              <a:off x="8035007" y="3735051"/>
              <a:ext cx="190003" cy="188741"/>
            </a:xfrm>
            <a:prstGeom prst="rect">
              <a:avLst/>
            </a:prstGeom>
          </p:spPr>
        </p:pic>
      </p:grpSp>
      <p:grpSp>
        <p:nvGrpSpPr>
          <p:cNvPr id="17" name="object 17"/>
          <p:cNvGrpSpPr/>
          <p:nvPr/>
        </p:nvGrpSpPr>
        <p:grpSpPr>
          <a:xfrm>
            <a:off x="8584865" y="3730172"/>
            <a:ext cx="230504" cy="229870"/>
            <a:chOff x="8584865" y="3730172"/>
            <a:chExt cx="230504" cy="229870"/>
          </a:xfrm>
        </p:grpSpPr>
        <p:pic>
          <p:nvPicPr>
            <p:cNvPr id="18" name="object 18"/>
            <p:cNvPicPr/>
            <p:nvPr/>
          </p:nvPicPr>
          <p:blipFill>
            <a:blip r:embed="rId9" cstate="print"/>
            <a:stretch>
              <a:fillRect/>
            </a:stretch>
          </p:blipFill>
          <p:spPr>
            <a:xfrm>
              <a:off x="8584865" y="3730172"/>
              <a:ext cx="230369" cy="229600"/>
            </a:xfrm>
            <a:prstGeom prst="rect">
              <a:avLst/>
            </a:prstGeom>
          </p:spPr>
        </p:pic>
        <p:pic>
          <p:nvPicPr>
            <p:cNvPr id="19" name="object 19"/>
            <p:cNvPicPr/>
            <p:nvPr/>
          </p:nvPicPr>
          <p:blipFill>
            <a:blip r:embed="rId10" cstate="print"/>
            <a:stretch>
              <a:fillRect/>
            </a:stretch>
          </p:blipFill>
          <p:spPr>
            <a:xfrm>
              <a:off x="8603446" y="3735051"/>
              <a:ext cx="189401" cy="188741"/>
            </a:xfrm>
            <a:prstGeom prst="rect">
              <a:avLst/>
            </a:prstGeom>
          </p:spPr>
        </p:pic>
      </p:grpSp>
      <p:grpSp>
        <p:nvGrpSpPr>
          <p:cNvPr id="20" name="object 20"/>
          <p:cNvGrpSpPr/>
          <p:nvPr/>
        </p:nvGrpSpPr>
        <p:grpSpPr>
          <a:xfrm>
            <a:off x="8295082" y="3730172"/>
            <a:ext cx="232410" cy="229870"/>
            <a:chOff x="8295082" y="3730172"/>
            <a:chExt cx="232410" cy="229870"/>
          </a:xfrm>
        </p:grpSpPr>
        <p:pic>
          <p:nvPicPr>
            <p:cNvPr id="21" name="object 21"/>
            <p:cNvPicPr/>
            <p:nvPr/>
          </p:nvPicPr>
          <p:blipFill>
            <a:blip r:embed="rId11" cstate="print"/>
            <a:stretch>
              <a:fillRect/>
            </a:stretch>
          </p:blipFill>
          <p:spPr>
            <a:xfrm>
              <a:off x="8295082" y="3730172"/>
              <a:ext cx="232263" cy="229600"/>
            </a:xfrm>
            <a:prstGeom prst="rect">
              <a:avLst/>
            </a:prstGeom>
          </p:spPr>
        </p:pic>
        <p:pic>
          <p:nvPicPr>
            <p:cNvPr id="22" name="object 22"/>
            <p:cNvPicPr/>
            <p:nvPr/>
          </p:nvPicPr>
          <p:blipFill>
            <a:blip r:embed="rId12" cstate="print"/>
            <a:stretch>
              <a:fillRect/>
            </a:stretch>
          </p:blipFill>
          <p:spPr>
            <a:xfrm>
              <a:off x="8317592" y="3735051"/>
              <a:ext cx="188713" cy="188741"/>
            </a:xfrm>
            <a:prstGeom prst="rect">
              <a:avLst/>
            </a:prstGeom>
          </p:spPr>
        </p:pic>
      </p:grpSp>
      <p:grpSp>
        <p:nvGrpSpPr>
          <p:cNvPr id="23" name="object 23"/>
          <p:cNvGrpSpPr/>
          <p:nvPr/>
        </p:nvGrpSpPr>
        <p:grpSpPr>
          <a:xfrm>
            <a:off x="7922552" y="5074202"/>
            <a:ext cx="233045" cy="233045"/>
            <a:chOff x="7922552" y="5074202"/>
            <a:chExt cx="233045" cy="233045"/>
          </a:xfrm>
        </p:grpSpPr>
        <p:pic>
          <p:nvPicPr>
            <p:cNvPr id="24" name="object 24"/>
            <p:cNvPicPr/>
            <p:nvPr/>
          </p:nvPicPr>
          <p:blipFill>
            <a:blip r:embed="rId13" cstate="print"/>
            <a:stretch>
              <a:fillRect/>
            </a:stretch>
          </p:blipFill>
          <p:spPr>
            <a:xfrm>
              <a:off x="7922552" y="5074202"/>
              <a:ext cx="232462" cy="232558"/>
            </a:xfrm>
            <a:prstGeom prst="rect">
              <a:avLst/>
            </a:prstGeom>
          </p:spPr>
        </p:pic>
        <p:pic>
          <p:nvPicPr>
            <p:cNvPr id="25" name="object 25"/>
            <p:cNvPicPr/>
            <p:nvPr/>
          </p:nvPicPr>
          <p:blipFill>
            <a:blip r:embed="rId14" cstate="print"/>
            <a:stretch>
              <a:fillRect/>
            </a:stretch>
          </p:blipFill>
          <p:spPr>
            <a:xfrm>
              <a:off x="7943850" y="5079822"/>
              <a:ext cx="189315" cy="189127"/>
            </a:xfrm>
            <a:prstGeom prst="rect">
              <a:avLst/>
            </a:prstGeom>
          </p:spPr>
        </p:pic>
      </p:grpSp>
      <p:grpSp>
        <p:nvGrpSpPr>
          <p:cNvPr id="26" name="object 26"/>
          <p:cNvGrpSpPr/>
          <p:nvPr/>
        </p:nvGrpSpPr>
        <p:grpSpPr>
          <a:xfrm>
            <a:off x="7640819" y="5392477"/>
            <a:ext cx="232410" cy="217804"/>
            <a:chOff x="7640819" y="5392477"/>
            <a:chExt cx="232410" cy="217804"/>
          </a:xfrm>
        </p:grpSpPr>
        <p:pic>
          <p:nvPicPr>
            <p:cNvPr id="27" name="object 27"/>
            <p:cNvPicPr/>
            <p:nvPr/>
          </p:nvPicPr>
          <p:blipFill>
            <a:blip r:embed="rId15" cstate="print"/>
            <a:stretch>
              <a:fillRect/>
            </a:stretch>
          </p:blipFill>
          <p:spPr>
            <a:xfrm>
              <a:off x="7640819" y="5392477"/>
              <a:ext cx="232263" cy="217366"/>
            </a:xfrm>
            <a:prstGeom prst="rect">
              <a:avLst/>
            </a:prstGeom>
          </p:spPr>
        </p:pic>
        <p:pic>
          <p:nvPicPr>
            <p:cNvPr id="28" name="object 28"/>
            <p:cNvPicPr/>
            <p:nvPr/>
          </p:nvPicPr>
          <p:blipFill>
            <a:blip r:embed="rId16" cstate="print"/>
            <a:stretch>
              <a:fillRect/>
            </a:stretch>
          </p:blipFill>
          <p:spPr>
            <a:xfrm>
              <a:off x="7662469" y="5398150"/>
              <a:ext cx="188283" cy="189126"/>
            </a:xfrm>
            <a:prstGeom prst="rect">
              <a:avLst/>
            </a:prstGeom>
          </p:spPr>
        </p:pic>
      </p:grpSp>
      <p:grpSp>
        <p:nvGrpSpPr>
          <p:cNvPr id="29" name="object 29"/>
          <p:cNvGrpSpPr/>
          <p:nvPr/>
        </p:nvGrpSpPr>
        <p:grpSpPr>
          <a:xfrm>
            <a:off x="8207727" y="5392477"/>
            <a:ext cx="235585" cy="217804"/>
            <a:chOff x="8207727" y="5392477"/>
            <a:chExt cx="235585" cy="217804"/>
          </a:xfrm>
        </p:grpSpPr>
        <p:pic>
          <p:nvPicPr>
            <p:cNvPr id="30" name="object 30"/>
            <p:cNvPicPr/>
            <p:nvPr/>
          </p:nvPicPr>
          <p:blipFill>
            <a:blip r:embed="rId17" cstate="print"/>
            <a:stretch>
              <a:fillRect/>
            </a:stretch>
          </p:blipFill>
          <p:spPr>
            <a:xfrm>
              <a:off x="8207727" y="5392477"/>
              <a:ext cx="235168" cy="217366"/>
            </a:xfrm>
            <a:prstGeom prst="rect">
              <a:avLst/>
            </a:prstGeom>
          </p:spPr>
        </p:pic>
        <p:pic>
          <p:nvPicPr>
            <p:cNvPr id="31" name="object 31"/>
            <p:cNvPicPr/>
            <p:nvPr/>
          </p:nvPicPr>
          <p:blipFill>
            <a:blip r:embed="rId18" cstate="print"/>
            <a:stretch>
              <a:fillRect/>
            </a:stretch>
          </p:blipFill>
          <p:spPr>
            <a:xfrm>
              <a:off x="8230305" y="5398150"/>
              <a:ext cx="189401" cy="189126"/>
            </a:xfrm>
            <a:prstGeom prst="rect">
              <a:avLst/>
            </a:prstGeom>
          </p:spPr>
        </p:pic>
      </p:grpSp>
      <p:grpSp>
        <p:nvGrpSpPr>
          <p:cNvPr id="32" name="object 32"/>
          <p:cNvGrpSpPr/>
          <p:nvPr/>
        </p:nvGrpSpPr>
        <p:grpSpPr>
          <a:xfrm>
            <a:off x="6843738" y="3551702"/>
            <a:ext cx="229235" cy="265430"/>
            <a:chOff x="6843738" y="3551702"/>
            <a:chExt cx="229235" cy="265430"/>
          </a:xfrm>
        </p:grpSpPr>
        <p:pic>
          <p:nvPicPr>
            <p:cNvPr id="33" name="object 33"/>
            <p:cNvPicPr/>
            <p:nvPr/>
          </p:nvPicPr>
          <p:blipFill>
            <a:blip r:embed="rId19" cstate="print"/>
            <a:stretch>
              <a:fillRect/>
            </a:stretch>
          </p:blipFill>
          <p:spPr>
            <a:xfrm>
              <a:off x="6843738" y="3551702"/>
              <a:ext cx="229069" cy="264810"/>
            </a:xfrm>
            <a:prstGeom prst="rect">
              <a:avLst/>
            </a:prstGeom>
          </p:spPr>
        </p:pic>
        <p:sp>
          <p:nvSpPr>
            <p:cNvPr id="34" name="object 34"/>
            <p:cNvSpPr/>
            <p:nvPr/>
          </p:nvSpPr>
          <p:spPr>
            <a:xfrm>
              <a:off x="6881955" y="3575579"/>
              <a:ext cx="152400" cy="190500"/>
            </a:xfrm>
            <a:custGeom>
              <a:avLst/>
              <a:gdLst/>
              <a:ahLst/>
              <a:cxnLst/>
              <a:rect l="l" t="t" r="r" b="b"/>
              <a:pathLst>
                <a:path w="152400" h="190500">
                  <a:moveTo>
                    <a:pt x="151999" y="0"/>
                  </a:moveTo>
                  <a:lnTo>
                    <a:pt x="151999" y="0"/>
                  </a:lnTo>
                  <a:lnTo>
                    <a:pt x="0" y="189984"/>
                  </a:lnTo>
                </a:path>
              </a:pathLst>
            </a:custGeom>
            <a:ln w="1685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5" name="object 35"/>
          <p:cNvGrpSpPr/>
          <p:nvPr/>
        </p:nvGrpSpPr>
        <p:grpSpPr>
          <a:xfrm>
            <a:off x="7126392" y="3551702"/>
            <a:ext cx="231140" cy="265430"/>
            <a:chOff x="7126392" y="3551702"/>
            <a:chExt cx="231140" cy="265430"/>
          </a:xfrm>
        </p:grpSpPr>
        <p:pic>
          <p:nvPicPr>
            <p:cNvPr id="36" name="object 36"/>
            <p:cNvPicPr/>
            <p:nvPr/>
          </p:nvPicPr>
          <p:blipFill>
            <a:blip r:embed="rId20" cstate="print"/>
            <a:stretch>
              <a:fillRect/>
            </a:stretch>
          </p:blipFill>
          <p:spPr>
            <a:xfrm>
              <a:off x="7126392" y="3551702"/>
              <a:ext cx="230987" cy="264810"/>
            </a:xfrm>
            <a:prstGeom prst="rect">
              <a:avLst/>
            </a:prstGeom>
          </p:spPr>
        </p:pic>
        <p:sp>
          <p:nvSpPr>
            <p:cNvPr id="37" name="object 37"/>
            <p:cNvSpPr/>
            <p:nvPr/>
          </p:nvSpPr>
          <p:spPr>
            <a:xfrm>
              <a:off x="7163327" y="3575579"/>
              <a:ext cx="157480" cy="190500"/>
            </a:xfrm>
            <a:custGeom>
              <a:avLst/>
              <a:gdLst/>
              <a:ahLst/>
              <a:cxnLst/>
              <a:rect l="l" t="t" r="r" b="b"/>
              <a:pathLst>
                <a:path w="157479" h="190500">
                  <a:moveTo>
                    <a:pt x="0" y="0"/>
                  </a:moveTo>
                  <a:lnTo>
                    <a:pt x="0" y="0"/>
                  </a:lnTo>
                  <a:lnTo>
                    <a:pt x="157150" y="189984"/>
                  </a:lnTo>
                </a:path>
              </a:pathLst>
            </a:custGeom>
            <a:ln w="1685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8" name="object 38"/>
          <p:cNvGrpSpPr/>
          <p:nvPr/>
        </p:nvGrpSpPr>
        <p:grpSpPr>
          <a:xfrm>
            <a:off x="7126392" y="3870090"/>
            <a:ext cx="975994" cy="761365"/>
            <a:chOff x="7126392" y="3870090"/>
            <a:chExt cx="975994" cy="761365"/>
          </a:xfrm>
        </p:grpSpPr>
        <p:pic>
          <p:nvPicPr>
            <p:cNvPr id="39" name="object 39"/>
            <p:cNvPicPr/>
            <p:nvPr/>
          </p:nvPicPr>
          <p:blipFill>
            <a:blip r:embed="rId21" cstate="print"/>
            <a:stretch>
              <a:fillRect/>
            </a:stretch>
          </p:blipFill>
          <p:spPr>
            <a:xfrm>
              <a:off x="7126392" y="3870090"/>
              <a:ext cx="975805" cy="760747"/>
            </a:xfrm>
            <a:prstGeom prst="rect">
              <a:avLst/>
            </a:prstGeom>
          </p:spPr>
        </p:pic>
        <p:sp>
          <p:nvSpPr>
            <p:cNvPr id="40" name="object 40"/>
            <p:cNvSpPr/>
            <p:nvPr/>
          </p:nvSpPr>
          <p:spPr>
            <a:xfrm>
              <a:off x="7163327" y="3893967"/>
              <a:ext cx="902335" cy="686435"/>
            </a:xfrm>
            <a:custGeom>
              <a:avLst/>
              <a:gdLst/>
              <a:ahLst/>
              <a:cxnLst/>
              <a:rect l="l" t="t" r="r" b="b"/>
              <a:pathLst>
                <a:path w="902334" h="686435">
                  <a:moveTo>
                    <a:pt x="0" y="685904"/>
                  </a:moveTo>
                  <a:lnTo>
                    <a:pt x="0" y="685904"/>
                  </a:lnTo>
                  <a:lnTo>
                    <a:pt x="901969" y="0"/>
                  </a:lnTo>
                </a:path>
              </a:pathLst>
            </a:custGeom>
            <a:ln w="1685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1" name="object 41"/>
          <p:cNvGrpSpPr/>
          <p:nvPr/>
        </p:nvGrpSpPr>
        <p:grpSpPr>
          <a:xfrm>
            <a:off x="8093933" y="3551702"/>
            <a:ext cx="575310" cy="265430"/>
            <a:chOff x="8093933" y="3551702"/>
            <a:chExt cx="575310" cy="265430"/>
          </a:xfrm>
        </p:grpSpPr>
        <p:pic>
          <p:nvPicPr>
            <p:cNvPr id="42" name="object 42"/>
            <p:cNvPicPr/>
            <p:nvPr/>
          </p:nvPicPr>
          <p:blipFill>
            <a:blip r:embed="rId22" cstate="print"/>
            <a:stretch>
              <a:fillRect/>
            </a:stretch>
          </p:blipFill>
          <p:spPr>
            <a:xfrm>
              <a:off x="8093933" y="3551702"/>
              <a:ext cx="287771" cy="239654"/>
            </a:xfrm>
            <a:prstGeom prst="rect">
              <a:avLst/>
            </a:prstGeom>
          </p:spPr>
        </p:pic>
        <p:sp>
          <p:nvSpPr>
            <p:cNvPr id="43" name="object 43"/>
            <p:cNvSpPr/>
            <p:nvPr/>
          </p:nvSpPr>
          <p:spPr>
            <a:xfrm>
              <a:off x="8129966" y="3575579"/>
              <a:ext cx="217170" cy="163195"/>
            </a:xfrm>
            <a:custGeom>
              <a:avLst/>
              <a:gdLst/>
              <a:ahLst/>
              <a:cxnLst/>
              <a:rect l="l" t="t" r="r" b="b"/>
              <a:pathLst>
                <a:path w="217170" h="163195">
                  <a:moveTo>
                    <a:pt x="216711" y="0"/>
                  </a:moveTo>
                  <a:lnTo>
                    <a:pt x="216711" y="0"/>
                  </a:lnTo>
                  <a:lnTo>
                    <a:pt x="0" y="162672"/>
                  </a:lnTo>
                </a:path>
              </a:pathLst>
            </a:custGeom>
            <a:ln w="1685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4" name="object 44"/>
            <p:cNvPicPr/>
            <p:nvPr/>
          </p:nvPicPr>
          <p:blipFill>
            <a:blip r:embed="rId23" cstate="print"/>
            <a:stretch>
              <a:fillRect/>
            </a:stretch>
          </p:blipFill>
          <p:spPr>
            <a:xfrm>
              <a:off x="8370585" y="3585456"/>
              <a:ext cx="81550" cy="197431"/>
            </a:xfrm>
            <a:prstGeom prst="rect">
              <a:avLst/>
            </a:prstGeom>
          </p:spPr>
        </p:pic>
        <p:sp>
          <p:nvSpPr>
            <p:cNvPr id="45" name="object 45"/>
            <p:cNvSpPr/>
            <p:nvPr/>
          </p:nvSpPr>
          <p:spPr>
            <a:xfrm>
              <a:off x="8411348" y="3602720"/>
              <a:ext cx="1905" cy="135890"/>
            </a:xfrm>
            <a:custGeom>
              <a:avLst/>
              <a:gdLst/>
              <a:ahLst/>
              <a:cxnLst/>
              <a:rect l="l" t="t" r="r" b="b"/>
              <a:pathLst>
                <a:path w="1904" h="135889">
                  <a:moveTo>
                    <a:pt x="1289" y="0"/>
                  </a:moveTo>
                  <a:lnTo>
                    <a:pt x="1289" y="0"/>
                  </a:lnTo>
                  <a:lnTo>
                    <a:pt x="0" y="135531"/>
                  </a:lnTo>
                </a:path>
              </a:pathLst>
            </a:custGeom>
            <a:ln w="1686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6" name="object 46"/>
            <p:cNvPicPr/>
            <p:nvPr/>
          </p:nvPicPr>
          <p:blipFill>
            <a:blip r:embed="rId24" cstate="print"/>
            <a:stretch>
              <a:fillRect/>
            </a:stretch>
          </p:blipFill>
          <p:spPr>
            <a:xfrm>
              <a:off x="8438437" y="3551702"/>
              <a:ext cx="230772" cy="264810"/>
            </a:xfrm>
            <a:prstGeom prst="rect">
              <a:avLst/>
            </a:prstGeom>
          </p:spPr>
        </p:pic>
        <p:sp>
          <p:nvSpPr>
            <p:cNvPr id="47" name="object 47"/>
            <p:cNvSpPr/>
            <p:nvPr/>
          </p:nvSpPr>
          <p:spPr>
            <a:xfrm>
              <a:off x="8476017" y="3575579"/>
              <a:ext cx="157480" cy="190500"/>
            </a:xfrm>
            <a:custGeom>
              <a:avLst/>
              <a:gdLst/>
              <a:ahLst/>
              <a:cxnLst/>
              <a:rect l="l" t="t" r="r" b="b"/>
              <a:pathLst>
                <a:path w="157479" h="190500">
                  <a:moveTo>
                    <a:pt x="0" y="0"/>
                  </a:moveTo>
                  <a:lnTo>
                    <a:pt x="0" y="0"/>
                  </a:lnTo>
                  <a:lnTo>
                    <a:pt x="157116" y="189984"/>
                  </a:lnTo>
                </a:path>
              </a:pathLst>
            </a:custGeom>
            <a:ln w="1685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8" name="object 48"/>
          <p:cNvGrpSpPr/>
          <p:nvPr/>
        </p:nvGrpSpPr>
        <p:grpSpPr>
          <a:xfrm>
            <a:off x="7998047" y="3901182"/>
            <a:ext cx="452120" cy="1229360"/>
            <a:chOff x="7998047" y="3901182"/>
            <a:chExt cx="452120" cy="1229360"/>
          </a:xfrm>
        </p:grpSpPr>
        <p:pic>
          <p:nvPicPr>
            <p:cNvPr id="49" name="object 49"/>
            <p:cNvPicPr/>
            <p:nvPr/>
          </p:nvPicPr>
          <p:blipFill>
            <a:blip r:embed="rId25" cstate="print"/>
            <a:stretch>
              <a:fillRect/>
            </a:stretch>
          </p:blipFill>
          <p:spPr>
            <a:xfrm>
              <a:off x="7998047" y="3901182"/>
              <a:ext cx="451517" cy="1228975"/>
            </a:xfrm>
            <a:prstGeom prst="rect">
              <a:avLst/>
            </a:prstGeom>
          </p:spPr>
        </p:pic>
        <p:sp>
          <p:nvSpPr>
            <p:cNvPr id="50" name="object 50"/>
            <p:cNvSpPr/>
            <p:nvPr/>
          </p:nvSpPr>
          <p:spPr>
            <a:xfrm>
              <a:off x="8038208" y="3920592"/>
              <a:ext cx="373380" cy="1162685"/>
            </a:xfrm>
            <a:custGeom>
              <a:avLst/>
              <a:gdLst/>
              <a:ahLst/>
              <a:cxnLst/>
              <a:rect l="l" t="t" r="r" b="b"/>
              <a:pathLst>
                <a:path w="373379" h="1162685">
                  <a:moveTo>
                    <a:pt x="373140" y="0"/>
                  </a:moveTo>
                  <a:lnTo>
                    <a:pt x="373140" y="0"/>
                  </a:lnTo>
                  <a:lnTo>
                    <a:pt x="0" y="1162429"/>
                  </a:lnTo>
                </a:path>
              </a:pathLst>
            </a:custGeom>
            <a:ln w="16862">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1" name="object 51"/>
          <p:cNvGrpSpPr/>
          <p:nvPr/>
        </p:nvGrpSpPr>
        <p:grpSpPr>
          <a:xfrm>
            <a:off x="7783485" y="5217351"/>
            <a:ext cx="229235" cy="262255"/>
            <a:chOff x="7783485" y="5217351"/>
            <a:chExt cx="229235" cy="262255"/>
          </a:xfrm>
        </p:grpSpPr>
        <p:pic>
          <p:nvPicPr>
            <p:cNvPr id="52" name="object 52"/>
            <p:cNvPicPr/>
            <p:nvPr/>
          </p:nvPicPr>
          <p:blipFill>
            <a:blip r:embed="rId26" cstate="print"/>
            <a:stretch>
              <a:fillRect/>
            </a:stretch>
          </p:blipFill>
          <p:spPr>
            <a:xfrm>
              <a:off x="7783485" y="5217351"/>
              <a:ext cx="228854" cy="262036"/>
            </a:xfrm>
            <a:prstGeom prst="rect">
              <a:avLst/>
            </a:prstGeom>
          </p:spPr>
        </p:pic>
        <p:sp>
          <p:nvSpPr>
            <p:cNvPr id="53" name="object 53"/>
            <p:cNvSpPr/>
            <p:nvPr/>
          </p:nvSpPr>
          <p:spPr>
            <a:xfrm>
              <a:off x="7820894" y="5238669"/>
              <a:ext cx="153035" cy="189865"/>
            </a:xfrm>
            <a:custGeom>
              <a:avLst/>
              <a:gdLst/>
              <a:ahLst/>
              <a:cxnLst/>
              <a:rect l="l" t="t" r="r" b="b"/>
              <a:pathLst>
                <a:path w="153034" h="189864">
                  <a:moveTo>
                    <a:pt x="152558" y="0"/>
                  </a:moveTo>
                  <a:lnTo>
                    <a:pt x="152558" y="0"/>
                  </a:lnTo>
                  <a:lnTo>
                    <a:pt x="0" y="189761"/>
                  </a:lnTo>
                </a:path>
              </a:pathLst>
            </a:custGeom>
            <a:ln w="1685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4" name="object 54"/>
          <p:cNvGrpSpPr/>
          <p:nvPr/>
        </p:nvGrpSpPr>
        <p:grpSpPr>
          <a:xfrm>
            <a:off x="8065898" y="5217351"/>
            <a:ext cx="231140" cy="262255"/>
            <a:chOff x="8065898" y="5217351"/>
            <a:chExt cx="231140" cy="262255"/>
          </a:xfrm>
        </p:grpSpPr>
        <p:pic>
          <p:nvPicPr>
            <p:cNvPr id="55" name="object 55"/>
            <p:cNvPicPr/>
            <p:nvPr/>
          </p:nvPicPr>
          <p:blipFill>
            <a:blip r:embed="rId27" cstate="print"/>
            <a:stretch>
              <a:fillRect/>
            </a:stretch>
          </p:blipFill>
          <p:spPr>
            <a:xfrm>
              <a:off x="8065898" y="5217351"/>
              <a:ext cx="230987" cy="262036"/>
            </a:xfrm>
            <a:prstGeom prst="rect">
              <a:avLst/>
            </a:prstGeom>
          </p:spPr>
        </p:pic>
        <p:sp>
          <p:nvSpPr>
            <p:cNvPr id="56" name="object 56"/>
            <p:cNvSpPr/>
            <p:nvPr/>
          </p:nvSpPr>
          <p:spPr>
            <a:xfrm>
              <a:off x="8102877" y="5238669"/>
              <a:ext cx="158115" cy="189865"/>
            </a:xfrm>
            <a:custGeom>
              <a:avLst/>
              <a:gdLst/>
              <a:ahLst/>
              <a:cxnLst/>
              <a:rect l="l" t="t" r="r" b="b"/>
              <a:pathLst>
                <a:path w="158115" h="189864">
                  <a:moveTo>
                    <a:pt x="0" y="0"/>
                  </a:moveTo>
                  <a:lnTo>
                    <a:pt x="0" y="0"/>
                  </a:lnTo>
                  <a:lnTo>
                    <a:pt x="157718" y="189761"/>
                  </a:lnTo>
                </a:path>
              </a:pathLst>
            </a:custGeom>
            <a:ln w="1685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7" name="object 57"/>
          <p:cNvGrpSpPr/>
          <p:nvPr/>
        </p:nvGrpSpPr>
        <p:grpSpPr>
          <a:xfrm>
            <a:off x="6699924" y="4226272"/>
            <a:ext cx="227965" cy="227329"/>
            <a:chOff x="6699924" y="4226272"/>
            <a:chExt cx="227965" cy="227329"/>
          </a:xfrm>
        </p:grpSpPr>
        <p:pic>
          <p:nvPicPr>
            <p:cNvPr id="58" name="object 58"/>
            <p:cNvPicPr/>
            <p:nvPr/>
          </p:nvPicPr>
          <p:blipFill>
            <a:blip r:embed="rId28" cstate="print"/>
            <a:stretch>
              <a:fillRect/>
            </a:stretch>
          </p:blipFill>
          <p:spPr>
            <a:xfrm>
              <a:off x="6699924" y="4226272"/>
              <a:ext cx="227812" cy="227330"/>
            </a:xfrm>
            <a:prstGeom prst="rect">
              <a:avLst/>
            </a:prstGeom>
          </p:spPr>
        </p:pic>
        <p:sp>
          <p:nvSpPr>
            <p:cNvPr id="59" name="object 59"/>
            <p:cNvSpPr/>
            <p:nvPr/>
          </p:nvSpPr>
          <p:spPr>
            <a:xfrm>
              <a:off x="6721630" y="4234428"/>
              <a:ext cx="182245" cy="182245"/>
            </a:xfrm>
            <a:custGeom>
              <a:avLst/>
              <a:gdLst/>
              <a:ahLst/>
              <a:cxnLst/>
              <a:rect l="l" t="t" r="r" b="b"/>
              <a:pathLst>
                <a:path w="182245" h="182245">
                  <a:moveTo>
                    <a:pt x="0" y="91041"/>
                  </a:moveTo>
                  <a:lnTo>
                    <a:pt x="7147" y="55764"/>
                  </a:lnTo>
                  <a:lnTo>
                    <a:pt x="26603" y="26807"/>
                  </a:lnTo>
                  <a:lnTo>
                    <a:pt x="55384" y="7207"/>
                  </a:lnTo>
                  <a:lnTo>
                    <a:pt x="90511" y="0"/>
                  </a:lnTo>
                  <a:lnTo>
                    <a:pt x="126011" y="7207"/>
                  </a:lnTo>
                  <a:lnTo>
                    <a:pt x="154984" y="26807"/>
                  </a:lnTo>
                  <a:lnTo>
                    <a:pt x="174510" y="55764"/>
                  </a:lnTo>
                  <a:lnTo>
                    <a:pt x="181668" y="91041"/>
                  </a:lnTo>
                  <a:lnTo>
                    <a:pt x="174510" y="126500"/>
                  </a:lnTo>
                  <a:lnTo>
                    <a:pt x="154984" y="155436"/>
                  </a:lnTo>
                  <a:lnTo>
                    <a:pt x="126011" y="174935"/>
                  </a:lnTo>
                  <a:lnTo>
                    <a:pt x="90511" y="182083"/>
                  </a:lnTo>
                  <a:lnTo>
                    <a:pt x="55384" y="174935"/>
                  </a:lnTo>
                  <a:lnTo>
                    <a:pt x="26603" y="155436"/>
                  </a:lnTo>
                  <a:lnTo>
                    <a:pt x="7147" y="126500"/>
                  </a:lnTo>
                  <a:lnTo>
                    <a:pt x="0" y="91041"/>
                  </a:lnTo>
                  <a:close/>
                </a:path>
              </a:pathLst>
            </a:custGeom>
            <a:ln w="64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0" name="object 60"/>
          <p:cNvGrpSpPr/>
          <p:nvPr/>
        </p:nvGrpSpPr>
        <p:grpSpPr>
          <a:xfrm>
            <a:off x="6423452" y="4544574"/>
            <a:ext cx="225425" cy="227329"/>
            <a:chOff x="6423452" y="4544574"/>
            <a:chExt cx="225425" cy="227329"/>
          </a:xfrm>
        </p:grpSpPr>
        <p:pic>
          <p:nvPicPr>
            <p:cNvPr id="61" name="object 61"/>
            <p:cNvPicPr/>
            <p:nvPr/>
          </p:nvPicPr>
          <p:blipFill>
            <a:blip r:embed="rId29" cstate="print"/>
            <a:stretch>
              <a:fillRect/>
            </a:stretch>
          </p:blipFill>
          <p:spPr>
            <a:xfrm>
              <a:off x="6423452" y="4544574"/>
              <a:ext cx="225129" cy="227330"/>
            </a:xfrm>
            <a:prstGeom prst="rect">
              <a:avLst/>
            </a:prstGeom>
          </p:spPr>
        </p:pic>
        <p:sp>
          <p:nvSpPr>
            <p:cNvPr id="62" name="object 62"/>
            <p:cNvSpPr/>
            <p:nvPr/>
          </p:nvSpPr>
          <p:spPr>
            <a:xfrm>
              <a:off x="6438977" y="4553417"/>
              <a:ext cx="183515" cy="181610"/>
            </a:xfrm>
            <a:custGeom>
              <a:avLst/>
              <a:gdLst/>
              <a:ahLst/>
              <a:cxnLst/>
              <a:rect l="l" t="t" r="r" b="b"/>
              <a:pathLst>
                <a:path w="183515" h="181610">
                  <a:moveTo>
                    <a:pt x="91800" y="0"/>
                  </a:moveTo>
                  <a:lnTo>
                    <a:pt x="55930" y="7147"/>
                  </a:lnTo>
                  <a:lnTo>
                    <a:pt x="26765" y="26646"/>
                  </a:lnTo>
                  <a:lnTo>
                    <a:pt x="7168" y="55583"/>
                  </a:lnTo>
                  <a:lnTo>
                    <a:pt x="0" y="91041"/>
                  </a:lnTo>
                  <a:lnTo>
                    <a:pt x="7168" y="126102"/>
                  </a:lnTo>
                  <a:lnTo>
                    <a:pt x="26765" y="154835"/>
                  </a:lnTo>
                  <a:lnTo>
                    <a:pt x="55930" y="174259"/>
                  </a:lnTo>
                  <a:lnTo>
                    <a:pt x="91800" y="181396"/>
                  </a:lnTo>
                  <a:lnTo>
                    <a:pt x="127421" y="174259"/>
                  </a:lnTo>
                  <a:lnTo>
                    <a:pt x="156458" y="154835"/>
                  </a:lnTo>
                  <a:lnTo>
                    <a:pt x="176010" y="126102"/>
                  </a:lnTo>
                  <a:lnTo>
                    <a:pt x="183172" y="91041"/>
                  </a:lnTo>
                  <a:lnTo>
                    <a:pt x="176010" y="55583"/>
                  </a:lnTo>
                  <a:lnTo>
                    <a:pt x="156458" y="26646"/>
                  </a:lnTo>
                  <a:lnTo>
                    <a:pt x="127421" y="7147"/>
                  </a:lnTo>
                  <a:lnTo>
                    <a:pt x="91800" y="0"/>
                  </a:lnTo>
                  <a:close/>
                </a:path>
              </a:pathLst>
            </a:custGeom>
            <a:solidFill>
              <a:srgbClr val="D9D9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object 63"/>
            <p:cNvSpPr/>
            <p:nvPr/>
          </p:nvSpPr>
          <p:spPr>
            <a:xfrm>
              <a:off x="6438977" y="4553417"/>
              <a:ext cx="183515" cy="181610"/>
            </a:xfrm>
            <a:custGeom>
              <a:avLst/>
              <a:gdLst/>
              <a:ahLst/>
              <a:cxnLst/>
              <a:rect l="l" t="t" r="r" b="b"/>
              <a:pathLst>
                <a:path w="183515" h="181610">
                  <a:moveTo>
                    <a:pt x="0" y="91041"/>
                  </a:moveTo>
                  <a:lnTo>
                    <a:pt x="7168" y="55583"/>
                  </a:lnTo>
                  <a:lnTo>
                    <a:pt x="26765" y="26646"/>
                  </a:lnTo>
                  <a:lnTo>
                    <a:pt x="55930" y="7147"/>
                  </a:lnTo>
                  <a:lnTo>
                    <a:pt x="91800" y="0"/>
                  </a:lnTo>
                  <a:lnTo>
                    <a:pt x="127421" y="7147"/>
                  </a:lnTo>
                  <a:lnTo>
                    <a:pt x="156458" y="26646"/>
                  </a:lnTo>
                  <a:lnTo>
                    <a:pt x="176010" y="55583"/>
                  </a:lnTo>
                  <a:lnTo>
                    <a:pt x="183172" y="91041"/>
                  </a:lnTo>
                  <a:lnTo>
                    <a:pt x="176010" y="126102"/>
                  </a:lnTo>
                  <a:lnTo>
                    <a:pt x="156458" y="154835"/>
                  </a:lnTo>
                  <a:lnTo>
                    <a:pt x="127421" y="174259"/>
                  </a:lnTo>
                  <a:lnTo>
                    <a:pt x="91800" y="181396"/>
                  </a:lnTo>
                  <a:lnTo>
                    <a:pt x="55930" y="174259"/>
                  </a:lnTo>
                  <a:lnTo>
                    <a:pt x="26765" y="154835"/>
                  </a:lnTo>
                  <a:lnTo>
                    <a:pt x="7168" y="126102"/>
                  </a:lnTo>
                  <a:lnTo>
                    <a:pt x="0" y="91041"/>
                  </a:lnTo>
                  <a:close/>
                </a:path>
              </a:pathLst>
            </a:custGeom>
            <a:ln w="64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4" name="object 64"/>
          <p:cNvGrpSpPr/>
          <p:nvPr/>
        </p:nvGrpSpPr>
        <p:grpSpPr>
          <a:xfrm>
            <a:off x="6973747" y="4535295"/>
            <a:ext cx="251460" cy="250825"/>
            <a:chOff x="6973747" y="4535295"/>
            <a:chExt cx="251460" cy="250825"/>
          </a:xfrm>
        </p:grpSpPr>
        <p:pic>
          <p:nvPicPr>
            <p:cNvPr id="65" name="object 65"/>
            <p:cNvPicPr/>
            <p:nvPr/>
          </p:nvPicPr>
          <p:blipFill>
            <a:blip r:embed="rId30" cstate="print"/>
            <a:stretch>
              <a:fillRect/>
            </a:stretch>
          </p:blipFill>
          <p:spPr>
            <a:xfrm>
              <a:off x="6973747" y="4535295"/>
              <a:ext cx="251059" cy="250527"/>
            </a:xfrm>
            <a:prstGeom prst="rect">
              <a:avLst/>
            </a:prstGeom>
          </p:spPr>
        </p:pic>
        <p:sp>
          <p:nvSpPr>
            <p:cNvPr id="66" name="object 66"/>
            <p:cNvSpPr/>
            <p:nvPr/>
          </p:nvSpPr>
          <p:spPr>
            <a:xfrm>
              <a:off x="7006839" y="4553417"/>
              <a:ext cx="184150" cy="181610"/>
            </a:xfrm>
            <a:custGeom>
              <a:avLst/>
              <a:gdLst/>
              <a:ahLst/>
              <a:cxnLst/>
              <a:rect l="l" t="t" r="r" b="b"/>
              <a:pathLst>
                <a:path w="184150" h="181610">
                  <a:moveTo>
                    <a:pt x="0" y="91041"/>
                  </a:moveTo>
                  <a:lnTo>
                    <a:pt x="7258" y="55583"/>
                  </a:lnTo>
                  <a:lnTo>
                    <a:pt x="27006" y="26646"/>
                  </a:lnTo>
                  <a:lnTo>
                    <a:pt x="56201" y="7147"/>
                  </a:lnTo>
                  <a:lnTo>
                    <a:pt x="91801" y="0"/>
                  </a:lnTo>
                  <a:lnTo>
                    <a:pt x="127397" y="7147"/>
                  </a:lnTo>
                  <a:lnTo>
                    <a:pt x="156589" y="26646"/>
                  </a:lnTo>
                  <a:lnTo>
                    <a:pt x="176336" y="55583"/>
                  </a:lnTo>
                  <a:lnTo>
                    <a:pt x="183594" y="91041"/>
                  </a:lnTo>
                  <a:lnTo>
                    <a:pt x="176336" y="126102"/>
                  </a:lnTo>
                  <a:lnTo>
                    <a:pt x="156589" y="154835"/>
                  </a:lnTo>
                  <a:lnTo>
                    <a:pt x="127397" y="174259"/>
                  </a:lnTo>
                  <a:lnTo>
                    <a:pt x="91801" y="181396"/>
                  </a:lnTo>
                  <a:lnTo>
                    <a:pt x="56201" y="174259"/>
                  </a:lnTo>
                  <a:lnTo>
                    <a:pt x="27006" y="154835"/>
                  </a:lnTo>
                  <a:lnTo>
                    <a:pt x="7258" y="126102"/>
                  </a:lnTo>
                  <a:lnTo>
                    <a:pt x="0" y="91041"/>
                  </a:lnTo>
                  <a:close/>
                </a:path>
              </a:pathLst>
            </a:custGeom>
            <a:ln w="64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7" name="object 67"/>
          <p:cNvGrpSpPr/>
          <p:nvPr/>
        </p:nvGrpSpPr>
        <p:grpSpPr>
          <a:xfrm>
            <a:off x="6556181" y="4368758"/>
            <a:ext cx="229235" cy="262255"/>
            <a:chOff x="6556181" y="4368758"/>
            <a:chExt cx="229235" cy="262255"/>
          </a:xfrm>
        </p:grpSpPr>
        <p:pic>
          <p:nvPicPr>
            <p:cNvPr id="68" name="object 68"/>
            <p:cNvPicPr/>
            <p:nvPr/>
          </p:nvPicPr>
          <p:blipFill>
            <a:blip r:embed="rId31" cstate="print"/>
            <a:stretch>
              <a:fillRect/>
            </a:stretch>
          </p:blipFill>
          <p:spPr>
            <a:xfrm>
              <a:off x="6556181" y="4368758"/>
              <a:ext cx="228854" cy="262036"/>
            </a:xfrm>
            <a:prstGeom prst="rect">
              <a:avLst/>
            </a:prstGeom>
          </p:spPr>
        </p:pic>
        <p:sp>
          <p:nvSpPr>
            <p:cNvPr id="69" name="object 69"/>
            <p:cNvSpPr/>
            <p:nvPr/>
          </p:nvSpPr>
          <p:spPr>
            <a:xfrm>
              <a:off x="6595455" y="4390745"/>
              <a:ext cx="152400" cy="189230"/>
            </a:xfrm>
            <a:custGeom>
              <a:avLst/>
              <a:gdLst/>
              <a:ahLst/>
              <a:cxnLst/>
              <a:rect l="l" t="t" r="r" b="b"/>
              <a:pathLst>
                <a:path w="152400" h="189229">
                  <a:moveTo>
                    <a:pt x="152007" y="0"/>
                  </a:moveTo>
                  <a:lnTo>
                    <a:pt x="152007" y="0"/>
                  </a:lnTo>
                  <a:lnTo>
                    <a:pt x="0" y="189126"/>
                  </a:lnTo>
                </a:path>
              </a:pathLst>
            </a:custGeom>
            <a:ln w="1685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0" name="object 70"/>
          <p:cNvGrpSpPr/>
          <p:nvPr/>
        </p:nvGrpSpPr>
        <p:grpSpPr>
          <a:xfrm>
            <a:off x="6837975" y="4368758"/>
            <a:ext cx="234950" cy="262255"/>
            <a:chOff x="6837975" y="4368758"/>
            <a:chExt cx="234950" cy="262255"/>
          </a:xfrm>
        </p:grpSpPr>
        <p:pic>
          <p:nvPicPr>
            <p:cNvPr id="71" name="object 71"/>
            <p:cNvPicPr/>
            <p:nvPr/>
          </p:nvPicPr>
          <p:blipFill>
            <a:blip r:embed="rId32" cstate="print"/>
            <a:stretch>
              <a:fillRect/>
            </a:stretch>
          </p:blipFill>
          <p:spPr>
            <a:xfrm>
              <a:off x="6837975" y="4368758"/>
              <a:ext cx="234831" cy="262036"/>
            </a:xfrm>
            <a:prstGeom prst="rect">
              <a:avLst/>
            </a:prstGeom>
          </p:spPr>
        </p:pic>
        <p:sp>
          <p:nvSpPr>
            <p:cNvPr id="72" name="object 72"/>
            <p:cNvSpPr/>
            <p:nvPr/>
          </p:nvSpPr>
          <p:spPr>
            <a:xfrm>
              <a:off x="6876829" y="4390745"/>
              <a:ext cx="157480" cy="189230"/>
            </a:xfrm>
            <a:custGeom>
              <a:avLst/>
              <a:gdLst/>
              <a:ahLst/>
              <a:cxnLst/>
              <a:rect l="l" t="t" r="r" b="b"/>
              <a:pathLst>
                <a:path w="157479" h="189229">
                  <a:moveTo>
                    <a:pt x="0" y="0"/>
                  </a:moveTo>
                  <a:lnTo>
                    <a:pt x="0" y="0"/>
                  </a:lnTo>
                  <a:lnTo>
                    <a:pt x="157124" y="189126"/>
                  </a:lnTo>
                </a:path>
              </a:pathLst>
            </a:custGeom>
            <a:ln w="16856">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3" name="object 73"/>
          <p:cNvGrpSpPr/>
          <p:nvPr/>
        </p:nvGrpSpPr>
        <p:grpSpPr>
          <a:xfrm>
            <a:off x="6491494" y="3126126"/>
            <a:ext cx="2500630" cy="1862455"/>
            <a:chOff x="6491494" y="3126126"/>
            <a:chExt cx="2500630" cy="1862455"/>
          </a:xfrm>
        </p:grpSpPr>
        <p:pic>
          <p:nvPicPr>
            <p:cNvPr id="74" name="object 74"/>
            <p:cNvPicPr/>
            <p:nvPr/>
          </p:nvPicPr>
          <p:blipFill>
            <a:blip r:embed="rId33" cstate="print"/>
            <a:stretch>
              <a:fillRect/>
            </a:stretch>
          </p:blipFill>
          <p:spPr>
            <a:xfrm>
              <a:off x="6773289" y="3903758"/>
              <a:ext cx="84752" cy="375254"/>
            </a:xfrm>
            <a:prstGeom prst="rect">
              <a:avLst/>
            </a:prstGeom>
          </p:spPr>
        </p:pic>
        <p:sp>
          <p:nvSpPr>
            <p:cNvPr id="75" name="object 75"/>
            <p:cNvSpPr/>
            <p:nvPr/>
          </p:nvSpPr>
          <p:spPr>
            <a:xfrm>
              <a:off x="6812142" y="3920592"/>
              <a:ext cx="5715" cy="314325"/>
            </a:xfrm>
            <a:custGeom>
              <a:avLst/>
              <a:gdLst/>
              <a:ahLst/>
              <a:cxnLst/>
              <a:rect l="l" t="t" r="r" b="b"/>
              <a:pathLst>
                <a:path w="5715" h="314325">
                  <a:moveTo>
                    <a:pt x="5125" y="0"/>
                  </a:moveTo>
                  <a:lnTo>
                    <a:pt x="5125" y="0"/>
                  </a:lnTo>
                  <a:lnTo>
                    <a:pt x="0" y="313835"/>
                  </a:lnTo>
                </a:path>
              </a:pathLst>
            </a:custGeom>
            <a:ln w="1686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6" name="object 76"/>
            <p:cNvPicPr/>
            <p:nvPr/>
          </p:nvPicPr>
          <p:blipFill>
            <a:blip r:embed="rId34" cstate="print"/>
            <a:stretch>
              <a:fillRect/>
            </a:stretch>
          </p:blipFill>
          <p:spPr>
            <a:xfrm>
              <a:off x="6491494" y="3126126"/>
              <a:ext cx="2500073" cy="1862401"/>
            </a:xfrm>
            <a:prstGeom prst="rect">
              <a:avLst/>
            </a:prstGeom>
          </p:spPr>
        </p:pic>
        <p:sp>
          <p:nvSpPr>
            <p:cNvPr id="77" name="object 77"/>
            <p:cNvSpPr/>
            <p:nvPr/>
          </p:nvSpPr>
          <p:spPr>
            <a:xfrm>
              <a:off x="6525007" y="3145536"/>
              <a:ext cx="2449195" cy="1794510"/>
            </a:xfrm>
            <a:custGeom>
              <a:avLst/>
              <a:gdLst/>
              <a:ahLst/>
              <a:cxnLst/>
              <a:rect l="l" t="t" r="r" b="b"/>
              <a:pathLst>
                <a:path w="2449195" h="1794510">
                  <a:moveTo>
                    <a:pt x="0" y="897017"/>
                  </a:moveTo>
                  <a:lnTo>
                    <a:pt x="1260" y="855964"/>
                  </a:lnTo>
                  <a:lnTo>
                    <a:pt x="5006" y="815384"/>
                  </a:lnTo>
                  <a:lnTo>
                    <a:pt x="11182" y="775316"/>
                  </a:lnTo>
                  <a:lnTo>
                    <a:pt x="19735" y="735801"/>
                  </a:lnTo>
                  <a:lnTo>
                    <a:pt x="30611" y="696878"/>
                  </a:lnTo>
                  <a:lnTo>
                    <a:pt x="43756" y="658586"/>
                  </a:lnTo>
                  <a:lnTo>
                    <a:pt x="59115" y="620965"/>
                  </a:lnTo>
                  <a:lnTo>
                    <a:pt x="76635" y="584055"/>
                  </a:lnTo>
                  <a:lnTo>
                    <a:pt x="96262" y="547896"/>
                  </a:lnTo>
                  <a:lnTo>
                    <a:pt x="117940" y="512526"/>
                  </a:lnTo>
                  <a:lnTo>
                    <a:pt x="141617" y="477986"/>
                  </a:lnTo>
                  <a:lnTo>
                    <a:pt x="167238" y="444316"/>
                  </a:lnTo>
                  <a:lnTo>
                    <a:pt x="194749" y="411554"/>
                  </a:lnTo>
                  <a:lnTo>
                    <a:pt x="224096" y="379740"/>
                  </a:lnTo>
                  <a:lnTo>
                    <a:pt x="255225" y="348915"/>
                  </a:lnTo>
                  <a:lnTo>
                    <a:pt x="288082" y="319118"/>
                  </a:lnTo>
                  <a:lnTo>
                    <a:pt x="322612" y="290387"/>
                  </a:lnTo>
                  <a:lnTo>
                    <a:pt x="358762" y="262764"/>
                  </a:lnTo>
                  <a:lnTo>
                    <a:pt x="396478" y="236287"/>
                  </a:lnTo>
                  <a:lnTo>
                    <a:pt x="435705" y="210997"/>
                  </a:lnTo>
                  <a:lnTo>
                    <a:pt x="476389" y="186932"/>
                  </a:lnTo>
                  <a:lnTo>
                    <a:pt x="518477" y="164133"/>
                  </a:lnTo>
                  <a:lnTo>
                    <a:pt x="561914" y="142639"/>
                  </a:lnTo>
                  <a:lnTo>
                    <a:pt x="606647" y="122489"/>
                  </a:lnTo>
                  <a:lnTo>
                    <a:pt x="652620" y="103724"/>
                  </a:lnTo>
                  <a:lnTo>
                    <a:pt x="699780" y="86382"/>
                  </a:lnTo>
                  <a:lnTo>
                    <a:pt x="748073" y="70504"/>
                  </a:lnTo>
                  <a:lnTo>
                    <a:pt x="797445" y="56130"/>
                  </a:lnTo>
                  <a:lnTo>
                    <a:pt x="847842" y="43298"/>
                  </a:lnTo>
                  <a:lnTo>
                    <a:pt x="899209" y="32048"/>
                  </a:lnTo>
                  <a:lnTo>
                    <a:pt x="951492" y="22421"/>
                  </a:lnTo>
                  <a:lnTo>
                    <a:pt x="1004639" y="14455"/>
                  </a:lnTo>
                  <a:lnTo>
                    <a:pt x="1058593" y="8190"/>
                  </a:lnTo>
                  <a:lnTo>
                    <a:pt x="1113302" y="3666"/>
                  </a:lnTo>
                  <a:lnTo>
                    <a:pt x="1168711" y="923"/>
                  </a:lnTo>
                  <a:lnTo>
                    <a:pt x="1224766" y="0"/>
                  </a:lnTo>
                  <a:lnTo>
                    <a:pt x="1280769" y="923"/>
                  </a:lnTo>
                  <a:lnTo>
                    <a:pt x="1336128" y="3666"/>
                  </a:lnTo>
                  <a:lnTo>
                    <a:pt x="1390790" y="8190"/>
                  </a:lnTo>
                  <a:lnTo>
                    <a:pt x="1444700" y="14455"/>
                  </a:lnTo>
                  <a:lnTo>
                    <a:pt x="1497805" y="22421"/>
                  </a:lnTo>
                  <a:lnTo>
                    <a:pt x="1550049" y="32048"/>
                  </a:lnTo>
                  <a:lnTo>
                    <a:pt x="1601379" y="43298"/>
                  </a:lnTo>
                  <a:lnTo>
                    <a:pt x="1651740" y="56130"/>
                  </a:lnTo>
                  <a:lnTo>
                    <a:pt x="1701080" y="70504"/>
                  </a:lnTo>
                  <a:lnTo>
                    <a:pt x="1749342" y="86382"/>
                  </a:lnTo>
                  <a:lnTo>
                    <a:pt x="1796474" y="103724"/>
                  </a:lnTo>
                  <a:lnTo>
                    <a:pt x="1842421" y="122489"/>
                  </a:lnTo>
                  <a:lnTo>
                    <a:pt x="1887128" y="142639"/>
                  </a:lnTo>
                  <a:lnTo>
                    <a:pt x="1930543" y="164133"/>
                  </a:lnTo>
                  <a:lnTo>
                    <a:pt x="1972610" y="186932"/>
                  </a:lnTo>
                  <a:lnTo>
                    <a:pt x="2013275" y="210997"/>
                  </a:lnTo>
                  <a:lnTo>
                    <a:pt x="2052485" y="236287"/>
                  </a:lnTo>
                  <a:lnTo>
                    <a:pt x="2090184" y="262764"/>
                  </a:lnTo>
                  <a:lnTo>
                    <a:pt x="2126320" y="290387"/>
                  </a:lnTo>
                  <a:lnTo>
                    <a:pt x="2160837" y="319118"/>
                  </a:lnTo>
                  <a:lnTo>
                    <a:pt x="2193682" y="348915"/>
                  </a:lnTo>
                  <a:lnTo>
                    <a:pt x="2224801" y="379740"/>
                  </a:lnTo>
                  <a:lnTo>
                    <a:pt x="2254139" y="411554"/>
                  </a:lnTo>
                  <a:lnTo>
                    <a:pt x="2281642" y="444316"/>
                  </a:lnTo>
                  <a:lnTo>
                    <a:pt x="2307255" y="477986"/>
                  </a:lnTo>
                  <a:lnTo>
                    <a:pt x="2330926" y="512526"/>
                  </a:lnTo>
                  <a:lnTo>
                    <a:pt x="2352600" y="547896"/>
                  </a:lnTo>
                  <a:lnTo>
                    <a:pt x="2372222" y="584055"/>
                  </a:lnTo>
                  <a:lnTo>
                    <a:pt x="2389738" y="620965"/>
                  </a:lnTo>
                  <a:lnTo>
                    <a:pt x="2405094" y="658586"/>
                  </a:lnTo>
                  <a:lnTo>
                    <a:pt x="2418237" y="696878"/>
                  </a:lnTo>
                  <a:lnTo>
                    <a:pt x="2429111" y="735801"/>
                  </a:lnTo>
                  <a:lnTo>
                    <a:pt x="2437664" y="775316"/>
                  </a:lnTo>
                  <a:lnTo>
                    <a:pt x="2443839" y="815384"/>
                  </a:lnTo>
                  <a:lnTo>
                    <a:pt x="2447584" y="855964"/>
                  </a:lnTo>
                  <a:lnTo>
                    <a:pt x="2448845" y="897017"/>
                  </a:lnTo>
                  <a:lnTo>
                    <a:pt x="2447584" y="938070"/>
                  </a:lnTo>
                  <a:lnTo>
                    <a:pt x="2443839" y="978650"/>
                  </a:lnTo>
                  <a:lnTo>
                    <a:pt x="2437664" y="1018717"/>
                  </a:lnTo>
                  <a:lnTo>
                    <a:pt x="2429111" y="1058231"/>
                  </a:lnTo>
                  <a:lnTo>
                    <a:pt x="2418237" y="1097154"/>
                  </a:lnTo>
                  <a:lnTo>
                    <a:pt x="2405094" y="1135445"/>
                  </a:lnTo>
                  <a:lnTo>
                    <a:pt x="2389738" y="1173064"/>
                  </a:lnTo>
                  <a:lnTo>
                    <a:pt x="2372222" y="1209973"/>
                  </a:lnTo>
                  <a:lnTo>
                    <a:pt x="2352600" y="1246131"/>
                  </a:lnTo>
                  <a:lnTo>
                    <a:pt x="2330926" y="1281500"/>
                  </a:lnTo>
                  <a:lnTo>
                    <a:pt x="2307255" y="1316038"/>
                  </a:lnTo>
                  <a:lnTo>
                    <a:pt x="2281642" y="1349707"/>
                  </a:lnTo>
                  <a:lnTo>
                    <a:pt x="2254139" y="1382467"/>
                  </a:lnTo>
                  <a:lnTo>
                    <a:pt x="2224801" y="1414279"/>
                  </a:lnTo>
                  <a:lnTo>
                    <a:pt x="2193682" y="1445103"/>
                  </a:lnTo>
                  <a:lnTo>
                    <a:pt x="2160837" y="1474898"/>
                  </a:lnTo>
                  <a:lnTo>
                    <a:pt x="2126320" y="1503627"/>
                  </a:lnTo>
                  <a:lnTo>
                    <a:pt x="2090184" y="1531248"/>
                  </a:lnTo>
                  <a:lnTo>
                    <a:pt x="2052485" y="1557723"/>
                  </a:lnTo>
                  <a:lnTo>
                    <a:pt x="2013275" y="1583012"/>
                  </a:lnTo>
                  <a:lnTo>
                    <a:pt x="1972610" y="1607075"/>
                  </a:lnTo>
                  <a:lnTo>
                    <a:pt x="1930543" y="1629873"/>
                  </a:lnTo>
                  <a:lnTo>
                    <a:pt x="1887128" y="1651365"/>
                  </a:lnTo>
                  <a:lnTo>
                    <a:pt x="1842421" y="1671513"/>
                  </a:lnTo>
                  <a:lnTo>
                    <a:pt x="1796474" y="1690277"/>
                  </a:lnTo>
                  <a:lnTo>
                    <a:pt x="1749342" y="1707617"/>
                  </a:lnTo>
                  <a:lnTo>
                    <a:pt x="1701080" y="1723493"/>
                  </a:lnTo>
                  <a:lnTo>
                    <a:pt x="1651740" y="1737867"/>
                  </a:lnTo>
                  <a:lnTo>
                    <a:pt x="1601379" y="1750697"/>
                  </a:lnTo>
                  <a:lnTo>
                    <a:pt x="1550049" y="1761946"/>
                  </a:lnTo>
                  <a:lnTo>
                    <a:pt x="1497805" y="1771573"/>
                  </a:lnTo>
                  <a:lnTo>
                    <a:pt x="1444700" y="1779538"/>
                  </a:lnTo>
                  <a:lnTo>
                    <a:pt x="1390790" y="1785802"/>
                  </a:lnTo>
                  <a:lnTo>
                    <a:pt x="1336128" y="1790325"/>
                  </a:lnTo>
                  <a:lnTo>
                    <a:pt x="1280769" y="1793068"/>
                  </a:lnTo>
                  <a:lnTo>
                    <a:pt x="1224766" y="1793991"/>
                  </a:lnTo>
                  <a:lnTo>
                    <a:pt x="1168711" y="1793068"/>
                  </a:lnTo>
                  <a:lnTo>
                    <a:pt x="1113302" y="1790325"/>
                  </a:lnTo>
                  <a:lnTo>
                    <a:pt x="1058593" y="1785802"/>
                  </a:lnTo>
                  <a:lnTo>
                    <a:pt x="1004639" y="1779538"/>
                  </a:lnTo>
                  <a:lnTo>
                    <a:pt x="951492" y="1771573"/>
                  </a:lnTo>
                  <a:lnTo>
                    <a:pt x="899209" y="1761946"/>
                  </a:lnTo>
                  <a:lnTo>
                    <a:pt x="847842" y="1750697"/>
                  </a:lnTo>
                  <a:lnTo>
                    <a:pt x="797445" y="1737867"/>
                  </a:lnTo>
                  <a:lnTo>
                    <a:pt x="748073" y="1723493"/>
                  </a:lnTo>
                  <a:lnTo>
                    <a:pt x="699780" y="1707617"/>
                  </a:lnTo>
                  <a:lnTo>
                    <a:pt x="652620" y="1690277"/>
                  </a:lnTo>
                  <a:lnTo>
                    <a:pt x="606647" y="1671513"/>
                  </a:lnTo>
                  <a:lnTo>
                    <a:pt x="561914" y="1651365"/>
                  </a:lnTo>
                  <a:lnTo>
                    <a:pt x="518477" y="1629873"/>
                  </a:lnTo>
                  <a:lnTo>
                    <a:pt x="476389" y="1607075"/>
                  </a:lnTo>
                  <a:lnTo>
                    <a:pt x="435705" y="1583012"/>
                  </a:lnTo>
                  <a:lnTo>
                    <a:pt x="396478" y="1557723"/>
                  </a:lnTo>
                  <a:lnTo>
                    <a:pt x="358762" y="1531248"/>
                  </a:lnTo>
                  <a:lnTo>
                    <a:pt x="322612" y="1503627"/>
                  </a:lnTo>
                  <a:lnTo>
                    <a:pt x="288082" y="1474898"/>
                  </a:lnTo>
                  <a:lnTo>
                    <a:pt x="255225" y="1445103"/>
                  </a:lnTo>
                  <a:lnTo>
                    <a:pt x="224096" y="1414279"/>
                  </a:lnTo>
                  <a:lnTo>
                    <a:pt x="194749" y="1382467"/>
                  </a:lnTo>
                  <a:lnTo>
                    <a:pt x="167238" y="1349707"/>
                  </a:lnTo>
                  <a:lnTo>
                    <a:pt x="141617" y="1316038"/>
                  </a:lnTo>
                  <a:lnTo>
                    <a:pt x="117940" y="1281500"/>
                  </a:lnTo>
                  <a:lnTo>
                    <a:pt x="96262" y="1246131"/>
                  </a:lnTo>
                  <a:lnTo>
                    <a:pt x="76635" y="1209973"/>
                  </a:lnTo>
                  <a:lnTo>
                    <a:pt x="59115" y="1173064"/>
                  </a:lnTo>
                  <a:lnTo>
                    <a:pt x="43756" y="1135445"/>
                  </a:lnTo>
                  <a:lnTo>
                    <a:pt x="30611" y="1097154"/>
                  </a:lnTo>
                  <a:lnTo>
                    <a:pt x="19735" y="1058231"/>
                  </a:lnTo>
                  <a:lnTo>
                    <a:pt x="11182" y="1018717"/>
                  </a:lnTo>
                  <a:lnTo>
                    <a:pt x="5006" y="978650"/>
                  </a:lnTo>
                  <a:lnTo>
                    <a:pt x="1260" y="938070"/>
                  </a:lnTo>
                  <a:lnTo>
                    <a:pt x="0" y="897017"/>
                  </a:lnTo>
                  <a:close/>
                </a:path>
              </a:pathLst>
            </a:custGeom>
            <a:ln w="6399">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8" name="object 78"/>
          <p:cNvSpPr txBox="1">
            <a:spLocks noGrp="1"/>
          </p:cNvSpPr>
          <p:nvPr>
            <p:ph type="title"/>
          </p:nvPr>
        </p:nvSpPr>
        <p:spPr>
          <a:xfrm>
            <a:off x="805078" y="188721"/>
            <a:ext cx="7531100" cy="513715"/>
          </a:xfrm>
          <a:prstGeom prst="rect">
            <a:avLst/>
          </a:prstGeom>
        </p:spPr>
        <p:txBody>
          <a:bodyPr vert="horz" wrap="square" lIns="0" tIns="12700" rIns="0" bIns="0" rtlCol="0">
            <a:spAutoFit/>
          </a:bodyPr>
          <a:lstStyle/>
          <a:p>
            <a:pPr marL="12700">
              <a:lnSpc>
                <a:spcPct val="100000"/>
              </a:lnSpc>
              <a:spcBef>
                <a:spcPts val="100"/>
              </a:spcBef>
            </a:pPr>
            <a:r>
              <a:rPr sz="3200" spc="-5" dirty="0"/>
              <a:t>Modeling </a:t>
            </a:r>
            <a:r>
              <a:rPr sz="3200" dirty="0"/>
              <a:t>Authorization</a:t>
            </a:r>
            <a:r>
              <a:rPr sz="3200" spc="-10" dirty="0"/>
              <a:t> </a:t>
            </a:r>
            <a:r>
              <a:rPr sz="3200" dirty="0"/>
              <a:t>Scoring</a:t>
            </a:r>
            <a:r>
              <a:rPr sz="3200" spc="-10" dirty="0"/>
              <a:t> </a:t>
            </a:r>
            <a:r>
              <a:rPr sz="3200" spc="-5" dirty="0"/>
              <a:t>Functions</a:t>
            </a:r>
            <a:endParaRPr sz="3200"/>
          </a:p>
        </p:txBody>
      </p:sp>
      <p:sp>
        <p:nvSpPr>
          <p:cNvPr id="79" name="object 79"/>
          <p:cNvSpPr txBox="1"/>
          <p:nvPr/>
        </p:nvSpPr>
        <p:spPr>
          <a:xfrm>
            <a:off x="662940" y="1047720"/>
            <a:ext cx="5200015" cy="1349375"/>
          </a:xfrm>
          <a:prstGeom prst="rect">
            <a:avLst/>
          </a:prstGeom>
        </p:spPr>
        <p:txBody>
          <a:bodyPr vert="horz" wrap="square" lIns="0" tIns="57785" rIns="0" bIns="0" rtlCol="0">
            <a:spAutoFit/>
          </a:bodyPr>
          <a:lstStyle/>
          <a:p>
            <a:pPr marL="38100" marR="0" lvl="0" indent="0" algn="l" defTabSz="914400" rtl="0" eaLnBrk="1" fontAlgn="auto" latinLnBrk="0" hangingPunct="1">
              <a:lnSpc>
                <a:spcPct val="100000"/>
              </a:lnSpc>
              <a:spcBef>
                <a:spcPts val="45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An</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RT</a:t>
            </a:r>
            <a:r>
              <a:rPr kumimoji="0" sz="1950" b="0" i="1" u="none" strike="noStrike" kern="1200" cap="none" spc="7" normalizeH="0" baseline="-21367" noProof="0" dirty="0">
                <a:ln>
                  <a:noFill/>
                </a:ln>
                <a:solidFill>
                  <a:prstClr val="black"/>
                </a:solidFill>
                <a:effectLst/>
                <a:uLnTx/>
                <a:uFillTx/>
                <a:latin typeface="Trebuchet MS"/>
                <a:ea typeface="+mn-ea"/>
                <a:cs typeface="Trebuchet MS"/>
              </a:rPr>
              <a:t>0</a:t>
            </a:r>
            <a:r>
              <a:rPr kumimoji="0" sz="1950" b="0" i="1" u="none" strike="noStrike" kern="1200" cap="none" spc="300" normalizeH="0" baseline="-21367"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trust</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management</a:t>
            </a:r>
            <a:r>
              <a:rPr kumimoji="0" sz="2000" b="0" i="0" u="none" strike="noStrike" kern="1200" cap="none" spc="-6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system</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consists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320"/>
              </a:spcBef>
              <a:spcAft>
                <a:spcPts val="0"/>
              </a:spcAft>
              <a:buClr>
                <a:srgbClr val="0046AA"/>
              </a:buClr>
              <a:buSzTx/>
              <a:buFont typeface="Wingdings"/>
              <a:buChar char=""/>
              <a:tabLst>
                <a:tab pos="782320" algn="l"/>
              </a:tabLst>
              <a:defRPr/>
            </a:pPr>
            <a:r>
              <a:rPr kumimoji="0" sz="1800" b="0" i="0" u="none" strike="noStrike" kern="1200" cap="none" spc="0" normalizeH="0" baseline="0" noProof="0" dirty="0">
                <a:ln>
                  <a:noFill/>
                </a:ln>
                <a:solidFill>
                  <a:prstClr val="black"/>
                </a:solidFill>
                <a:effectLst/>
                <a:uLnTx/>
                <a:uFillTx/>
                <a:latin typeface="Trebuchet MS"/>
                <a:ea typeface="+mn-ea"/>
                <a:cs typeface="Trebuchet MS"/>
              </a:rPr>
              <a:t>A</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set</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1" u="none" strike="noStrike" kern="1200" cap="none" spc="275" normalizeH="0" baseline="0" noProof="0" dirty="0">
                <a:ln>
                  <a:noFill/>
                </a:ln>
                <a:solidFill>
                  <a:prstClr val="black"/>
                </a:solidFill>
                <a:effectLst/>
                <a:uLnTx/>
                <a:uFillTx/>
                <a:latin typeface="Palatino Linotype"/>
                <a:ea typeface="+mn-ea"/>
                <a:cs typeface="Palatino Linotype"/>
              </a:rPr>
              <a:t>P</a:t>
            </a:r>
            <a:r>
              <a:rPr kumimoji="0" sz="1800" b="0" i="1" u="none" strike="noStrike" kern="1200" cap="none" spc="75"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principals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82320" algn="l"/>
              </a:tabLst>
              <a:defRPr/>
            </a:pPr>
            <a:r>
              <a:rPr kumimoji="0" sz="1800" b="0" i="0" u="none" strike="noStrike" kern="1200" cap="none" spc="0" normalizeH="0" baseline="0" noProof="0" dirty="0">
                <a:ln>
                  <a:noFill/>
                </a:ln>
                <a:solidFill>
                  <a:prstClr val="black"/>
                </a:solidFill>
                <a:effectLst/>
                <a:uLnTx/>
                <a:uFillTx/>
                <a:latin typeface="Trebuchet MS"/>
                <a:ea typeface="+mn-ea"/>
                <a:cs typeface="Trebuchet MS"/>
              </a:rPr>
              <a:t>A</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set</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1" u="none" strike="noStrike" kern="1200" cap="none" spc="375" normalizeH="0" baseline="0" noProof="0" dirty="0">
                <a:ln>
                  <a:noFill/>
                </a:ln>
                <a:solidFill>
                  <a:prstClr val="black"/>
                </a:solidFill>
                <a:effectLst/>
                <a:uLnTx/>
                <a:uFillTx/>
                <a:latin typeface="Palatino Linotype"/>
                <a:ea typeface="+mn-ea"/>
                <a:cs typeface="Palatino Linotype"/>
              </a:rPr>
              <a:t>R</a:t>
            </a:r>
            <a:r>
              <a:rPr kumimoji="0" sz="1800" b="0" i="1" u="none" strike="noStrike" kern="1200" cap="none" spc="70"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roles/resources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430"/>
              </a:spcBef>
              <a:spcAft>
                <a:spcPts val="0"/>
              </a:spcAft>
              <a:buClr>
                <a:srgbClr val="0046AA"/>
              </a:buClr>
              <a:buSzTx/>
              <a:buFont typeface="Wingdings"/>
              <a:buChar char=""/>
              <a:tabLst>
                <a:tab pos="782320" algn="l"/>
              </a:tabLst>
              <a:defRPr/>
            </a:pPr>
            <a:r>
              <a:rPr kumimoji="0" sz="1800" b="0" i="0" u="none" strike="noStrike" kern="1200" cap="none" spc="0" normalizeH="0" baseline="0" noProof="0" dirty="0">
                <a:ln>
                  <a:noFill/>
                </a:ln>
                <a:solidFill>
                  <a:prstClr val="black"/>
                </a:solidFill>
                <a:effectLst/>
                <a:uLnTx/>
                <a:uFillTx/>
                <a:latin typeface="Trebuchet MS"/>
                <a:ea typeface="+mn-ea"/>
                <a:cs typeface="Trebuchet MS"/>
              </a:rPr>
              <a:t>A</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set</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1" u="none" strike="noStrike" kern="1200" cap="none" spc="25" normalizeH="0" baseline="0" noProof="0" dirty="0">
                <a:ln>
                  <a:noFill/>
                </a:ln>
                <a:solidFill>
                  <a:prstClr val="black"/>
                </a:solidFill>
                <a:effectLst/>
                <a:uLnTx/>
                <a:uFillTx/>
                <a:latin typeface="Palatino Linotype"/>
                <a:ea typeface="+mn-ea"/>
                <a:cs typeface="Palatino Linotype"/>
              </a:rPr>
              <a:t>C</a:t>
            </a:r>
            <a:r>
              <a:rPr kumimoji="0" sz="1800" b="0" i="1" u="none" strike="noStrike" kern="1200" cap="none" spc="65"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credentials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80" name="object 80"/>
          <p:cNvSpPr txBox="1"/>
          <p:nvPr/>
        </p:nvSpPr>
        <p:spPr>
          <a:xfrm>
            <a:off x="1120444" y="2426334"/>
            <a:ext cx="5932805" cy="299720"/>
          </a:xfrm>
          <a:prstGeom prst="rect">
            <a:avLst/>
          </a:prstGeom>
        </p:spPr>
        <p:txBody>
          <a:bodyPr vert="horz" wrap="square" lIns="0" tIns="12700" rIns="0" bIns="0" rtlCol="0">
            <a:spAutoFit/>
          </a:bodyPr>
          <a:lstStyle/>
          <a:p>
            <a:pPr marL="324485" marR="0" lvl="0" indent="-287020" algn="l" defTabSz="914400" rtl="0" eaLnBrk="1" fontAlgn="auto" latinLnBrk="0" hangingPunct="1">
              <a:lnSpc>
                <a:spcPct val="100000"/>
              </a:lnSpc>
              <a:spcBef>
                <a:spcPts val="100"/>
              </a:spcBef>
              <a:spcAft>
                <a:spcPts val="0"/>
              </a:spcAft>
              <a:buClr>
                <a:srgbClr val="0046AA"/>
              </a:buClr>
              <a:buSzTx/>
              <a:buFont typeface="Wingdings"/>
              <a:buChar char=""/>
              <a:tabLst>
                <a:tab pos="3251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An inference</a:t>
            </a:r>
            <a:r>
              <a:rPr kumimoji="0" sz="1800" b="0" i="0" u="none" strike="noStrike" kern="1200" cap="none" spc="0" normalizeH="0" baseline="0" noProof="0" dirty="0">
                <a:ln>
                  <a:noFill/>
                </a:ln>
                <a:solidFill>
                  <a:prstClr val="black"/>
                </a:solidFill>
                <a:effectLst/>
                <a:uLnTx/>
                <a:uFillTx/>
                <a:latin typeface="Trebuchet MS"/>
                <a:ea typeface="+mn-ea"/>
                <a:cs typeface="Trebuchet MS"/>
              </a:rPr>
              <a:t> scheme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F</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1" u="none" strike="noStrike" kern="1200" cap="none" spc="275" normalizeH="0" baseline="0" noProof="0" dirty="0">
                <a:ln>
                  <a:noFill/>
                </a:ln>
                <a:solidFill>
                  <a:prstClr val="black"/>
                </a:solidFill>
                <a:effectLst/>
                <a:uLnTx/>
                <a:uFillTx/>
                <a:latin typeface="Palatino Linotype"/>
                <a:ea typeface="+mn-ea"/>
                <a:cs typeface="Palatino Linotype"/>
              </a:rPr>
              <a:t>P</a:t>
            </a:r>
            <a:r>
              <a:rPr kumimoji="0" sz="1800" b="0" i="1" u="none" strike="noStrike" kern="1200" cap="none" spc="75"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Yu Gothic"/>
                <a:ea typeface="+mn-ea"/>
                <a:cs typeface="Yu Gothic"/>
              </a:rPr>
              <a:t>×</a:t>
            </a:r>
            <a:r>
              <a:rPr kumimoji="0" sz="1800" b="0" i="0" u="none" strike="noStrike" kern="1200" cap="none" spc="15" normalizeH="0" baseline="0" noProof="0" dirty="0">
                <a:ln>
                  <a:noFill/>
                </a:ln>
                <a:solidFill>
                  <a:prstClr val="black"/>
                </a:solidFill>
                <a:effectLst/>
                <a:uLnTx/>
                <a:uFillTx/>
                <a:latin typeface="Yu Gothic"/>
                <a:ea typeface="+mn-ea"/>
                <a:cs typeface="Yu Gothic"/>
              </a:rPr>
              <a:t> </a:t>
            </a:r>
            <a:r>
              <a:rPr kumimoji="0" sz="1800" b="0" i="1" u="none" strike="noStrike" kern="1200" cap="none" spc="375" normalizeH="0" baseline="0" noProof="0" dirty="0">
                <a:ln>
                  <a:noFill/>
                </a:ln>
                <a:solidFill>
                  <a:prstClr val="black"/>
                </a:solidFill>
                <a:effectLst/>
                <a:uLnTx/>
                <a:uFillTx/>
                <a:latin typeface="Palatino Linotype"/>
                <a:ea typeface="+mn-ea"/>
                <a:cs typeface="Palatino Linotype"/>
              </a:rPr>
              <a:t>R</a:t>
            </a:r>
            <a:r>
              <a:rPr kumimoji="0" sz="1800" b="0" i="1" u="none" strike="noStrike" kern="1200" cap="none" spc="80"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Yu Gothic"/>
                <a:ea typeface="+mn-ea"/>
                <a:cs typeface="Yu Gothic"/>
              </a:rPr>
              <a:t>×</a:t>
            </a:r>
            <a:r>
              <a:rPr kumimoji="0" sz="1800" b="0" i="0" u="none" strike="noStrike" kern="1200" cap="none" spc="20" normalizeH="0" baseline="0" noProof="0" dirty="0">
                <a:ln>
                  <a:noFill/>
                </a:ln>
                <a:solidFill>
                  <a:prstClr val="black"/>
                </a:solidFill>
                <a:effectLst/>
                <a:uLnTx/>
                <a:uFillTx/>
                <a:latin typeface="Yu Gothic"/>
                <a:ea typeface="+mn-ea"/>
                <a:cs typeface="Yu Gothic"/>
              </a:rPr>
              <a: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2</a:t>
            </a:r>
            <a:r>
              <a:rPr kumimoji="0" sz="1800" b="0" i="1" u="none" strike="noStrike" kern="1200" cap="none" spc="15" normalizeH="0" baseline="25462" noProof="0" dirty="0">
                <a:ln>
                  <a:noFill/>
                </a:ln>
                <a:solidFill>
                  <a:prstClr val="black"/>
                </a:solidFill>
                <a:effectLst/>
                <a:uLnTx/>
                <a:uFillTx/>
                <a:latin typeface="Palatino Linotype"/>
                <a:ea typeface="+mn-ea"/>
                <a:cs typeface="Palatino Linotype"/>
              </a:rPr>
              <a:t>C</a:t>
            </a:r>
            <a:r>
              <a:rPr kumimoji="0" sz="1800" b="0" i="1" u="none" strike="noStrike" kern="1200" cap="none" spc="352" normalizeH="0" baseline="25462"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Arial MT"/>
                <a:ea typeface="+mn-ea"/>
                <a:cs typeface="Arial MT"/>
              </a:rPr>
              <a:t>→</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{True,</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False}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81" name="object 81"/>
          <p:cNvPicPr/>
          <p:nvPr/>
        </p:nvPicPr>
        <p:blipFill>
          <a:blip r:embed="rId35" cstate="print"/>
          <a:stretch>
            <a:fillRect/>
          </a:stretch>
        </p:blipFill>
        <p:spPr>
          <a:xfrm>
            <a:off x="1559305" y="4394961"/>
            <a:ext cx="228600" cy="237744"/>
          </a:xfrm>
          <a:prstGeom prst="rect">
            <a:avLst/>
          </a:prstGeom>
        </p:spPr>
      </p:pic>
      <p:sp>
        <p:nvSpPr>
          <p:cNvPr id="82" name="object 82"/>
          <p:cNvSpPr txBox="1"/>
          <p:nvPr/>
        </p:nvSpPr>
        <p:spPr>
          <a:xfrm>
            <a:off x="688340" y="3423454"/>
            <a:ext cx="5681345" cy="1210945"/>
          </a:xfrm>
          <a:prstGeom prst="rect">
            <a:avLst/>
          </a:prstGeom>
        </p:spPr>
        <p:txBody>
          <a:bodyPr vert="horz" wrap="square" lIns="0" tIns="60325" rIns="0" bIns="0" rtlCol="0">
            <a:spAutoFit/>
          </a:bodyPr>
          <a:lstStyle/>
          <a:p>
            <a:pPr marL="12700" marR="0" lvl="0" indent="0" algn="l" defTabSz="914400" rtl="0" eaLnBrk="1" fontAlgn="auto" latinLnBrk="0" hangingPunct="1">
              <a:lnSpc>
                <a:spcPct val="100000"/>
              </a:lnSpc>
              <a:spcBef>
                <a:spcPts val="475"/>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Each</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principal</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has</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their</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own</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srgbClr val="FF0000"/>
                </a:solidFill>
                <a:effectLst/>
                <a:uLnTx/>
                <a:uFillTx/>
                <a:latin typeface="Trebuchet MS"/>
                <a:ea typeface="+mn-ea"/>
                <a:cs typeface="Trebuchet MS"/>
              </a:rPr>
              <a:t>view</a:t>
            </a:r>
            <a:r>
              <a:rPr kumimoji="0" sz="2000" b="0" i="0" u="none" strike="noStrike" kern="1200" cap="none" spc="-2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system</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290"/>
              </a:spcBef>
              <a:spcAft>
                <a:spcPts val="0"/>
              </a:spcAft>
              <a:buClr>
                <a:srgbClr val="0046AA"/>
              </a:buClr>
              <a:buSzTx/>
              <a:buFont typeface="Wingdings"/>
              <a:buChar char=""/>
              <a:tabLst>
                <a:tab pos="756285" algn="l"/>
                <a:tab pos="75692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A</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set</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150" normalizeH="0" baseline="0" noProof="0" dirty="0">
                <a:ln>
                  <a:noFill/>
                </a:ln>
                <a:solidFill>
                  <a:prstClr val="black"/>
                </a:solidFill>
                <a:effectLst/>
                <a:uLnTx/>
                <a:uFillTx/>
                <a:latin typeface="Cambria Math"/>
                <a:ea typeface="+mn-ea"/>
                <a:cs typeface="Cambria Math"/>
              </a:rPr>
              <a:t> </a:t>
            </a:r>
            <a:r>
              <a:rPr kumimoji="0" sz="1600" b="0" i="1" u="none" strike="noStrike" kern="1200" cap="none" spc="330" normalizeH="0" baseline="0" noProof="0" dirty="0">
                <a:ln>
                  <a:noFill/>
                </a:ln>
                <a:solidFill>
                  <a:prstClr val="black"/>
                </a:solidFill>
                <a:effectLst/>
                <a:uLnTx/>
                <a:uFillTx/>
                <a:latin typeface="Palatino Linotype"/>
                <a:ea typeface="+mn-ea"/>
                <a:cs typeface="Palatino Linotype"/>
              </a:rPr>
              <a:t>R</a:t>
            </a:r>
            <a:r>
              <a:rPr kumimoji="0" sz="1600" b="0" i="1" u="none" strike="noStrike" kern="1200" cap="none" spc="85" normalizeH="0" baseline="0" noProof="0" dirty="0">
                <a:ln>
                  <a:noFill/>
                </a:ln>
                <a:solidFill>
                  <a:prstClr val="black"/>
                </a:solidFill>
                <a:effectLst/>
                <a:uLnTx/>
                <a:uFillTx/>
                <a:latin typeface="Palatino Linotype"/>
                <a:ea typeface="+mn-ea"/>
                <a:cs typeface="Palatino Linotype"/>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for</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which</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they</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have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complete</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knowledge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385"/>
              </a:spcBef>
              <a:spcAft>
                <a:spcPts val="0"/>
              </a:spcAft>
              <a:buClr>
                <a:srgbClr val="0046AA"/>
              </a:buClr>
              <a:buSzTx/>
              <a:buFont typeface="Wingdings"/>
              <a:buChar char=""/>
              <a:tabLst>
                <a:tab pos="756285" algn="l"/>
                <a:tab pos="75692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A</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set</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 </a:t>
            </a: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135" normalizeH="0" baseline="0" noProof="0" dirty="0">
                <a:ln>
                  <a:noFill/>
                </a:ln>
                <a:solidFill>
                  <a:prstClr val="black"/>
                </a:solidFill>
                <a:effectLst/>
                <a:uLnTx/>
                <a:uFillTx/>
                <a:latin typeface="Cambria Math"/>
                <a:ea typeface="+mn-ea"/>
                <a:cs typeface="Cambria Math"/>
              </a:rPr>
              <a:t> </a:t>
            </a:r>
            <a:r>
              <a:rPr kumimoji="0" sz="1600" b="0" i="1" u="none" strike="noStrike" kern="1200" cap="none" spc="20" normalizeH="0" baseline="0" noProof="0" dirty="0">
                <a:ln>
                  <a:noFill/>
                </a:ln>
                <a:solidFill>
                  <a:prstClr val="black"/>
                </a:solidFill>
                <a:effectLst/>
                <a:uLnTx/>
                <a:uFillTx/>
                <a:latin typeface="Palatino Linotype"/>
                <a:ea typeface="+mn-ea"/>
                <a:cs typeface="Palatino Linotype"/>
              </a:rPr>
              <a:t>C</a:t>
            </a:r>
            <a:r>
              <a:rPr kumimoji="0" sz="1600" b="0" i="1" u="none" strike="noStrike" kern="1200" cap="none" spc="80" normalizeH="0" baseline="0" noProof="0" dirty="0">
                <a:ln>
                  <a:noFill/>
                </a:ln>
                <a:solidFill>
                  <a:prstClr val="black"/>
                </a:solidFill>
                <a:effectLst/>
                <a:uLnTx/>
                <a:uFillTx/>
                <a:latin typeface="Palatino Linotype"/>
                <a:ea typeface="+mn-ea"/>
                <a:cs typeface="Palatino Linotype"/>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credentials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1099185" marR="0" lvl="0" indent="0" algn="l" defTabSz="914400" rtl="0" eaLnBrk="1" fontAlgn="auto" latinLnBrk="0" hangingPunct="1">
              <a:lnSpc>
                <a:spcPct val="100000"/>
              </a:lnSpc>
              <a:spcBef>
                <a:spcPts val="359"/>
              </a:spcBef>
              <a:spcAft>
                <a:spcPts val="0"/>
              </a:spcAft>
              <a:buClrTx/>
              <a:buSzTx/>
              <a:buFontTx/>
              <a:buNone/>
              <a:tabLst/>
              <a:defRPr/>
            </a:pPr>
            <a:r>
              <a:rPr kumimoji="0" sz="1400" b="0" i="0" u="none" strike="noStrike" kern="1200" cap="none" spc="-10" normalizeH="0" baseline="0" noProof="0" dirty="0">
                <a:ln>
                  <a:noFill/>
                </a:ln>
                <a:solidFill>
                  <a:prstClr val="black"/>
                </a:solidFill>
                <a:effectLst/>
                <a:uLnTx/>
                <a:uFillTx/>
                <a:latin typeface="Trebuchet MS"/>
                <a:ea typeface="+mn-ea"/>
                <a:cs typeface="Trebuchet MS"/>
              </a:rPr>
              <a:t>a</a:t>
            </a:r>
            <a:r>
              <a:rPr kumimoji="0" sz="1400" b="0" i="0" u="none" strike="noStrike" kern="1200" cap="none" spc="-5" normalizeH="0" baseline="0" noProof="0" dirty="0">
                <a:ln>
                  <a:noFill/>
                </a:ln>
                <a:solidFill>
                  <a:prstClr val="black"/>
                </a:solidFill>
                <a:effectLst/>
                <a:uLnTx/>
                <a:uFillTx/>
                <a:latin typeface="Trebuchet MS"/>
                <a:ea typeface="+mn-ea"/>
                <a:cs typeface="Trebuchet MS"/>
              </a:rPr>
              <a:t>c(r</a:t>
            </a:r>
            <a:r>
              <a:rPr kumimoji="0" sz="1400" b="0" i="0" u="none" strike="noStrike" kern="1200" cap="none" spc="0" normalizeH="0" baseline="0" noProof="0" dirty="0">
                <a:ln>
                  <a:noFill/>
                </a:ln>
                <a:solidFill>
                  <a:prstClr val="black"/>
                </a:solidFill>
                <a:effectLst/>
                <a:uLnTx/>
                <a:uFillTx/>
                <a:latin typeface="Trebuchet MS"/>
                <a:ea typeface="+mn-ea"/>
                <a:cs typeface="Trebuchet MS"/>
              </a:rPr>
              <a:t>)</a:t>
            </a:r>
            <a:r>
              <a:rPr kumimoji="0" sz="1400" b="0" i="0" u="none" strike="noStrike" kern="1200" cap="none" spc="-5" normalizeH="0" baseline="0" noProof="0" dirty="0">
                <a:ln>
                  <a:noFill/>
                </a:ln>
                <a:solidFill>
                  <a:prstClr val="black"/>
                </a:solidFill>
                <a:effectLst/>
                <a:uLnTx/>
                <a:uFillTx/>
                <a:latin typeface="Trebuchet MS"/>
                <a:ea typeface="+mn-ea"/>
                <a:cs typeface="Trebuchet MS"/>
              </a:rPr>
              <a:t> </a:t>
            </a:r>
            <a:r>
              <a:rPr kumimoji="0" sz="1400" b="0" i="0" u="none" strike="noStrike" kern="1200" cap="none" spc="-585" normalizeH="0" baseline="0" noProof="0" dirty="0">
                <a:ln>
                  <a:noFill/>
                </a:ln>
                <a:solidFill>
                  <a:prstClr val="black"/>
                </a:solidFill>
                <a:effectLst/>
                <a:uLnTx/>
                <a:uFillTx/>
                <a:latin typeface="Arial MT"/>
                <a:ea typeface="+mn-ea"/>
                <a:cs typeface="Arial MT"/>
              </a:rPr>
              <a:t>≡</a:t>
            </a:r>
            <a:r>
              <a:rPr kumimoji="0" sz="1400" b="0" i="0" u="none" strike="noStrike" kern="1200" cap="none" spc="3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Trebuchet MS"/>
                <a:ea typeface="+mn-ea"/>
                <a:cs typeface="Trebuchet MS"/>
              </a:rPr>
              <a:t>{ c</a:t>
            </a:r>
            <a:r>
              <a:rPr kumimoji="0" sz="1400" b="0" i="0" u="none" strike="noStrike" kern="1200" cap="none" spc="-15" normalizeH="0" baseline="0" noProof="0" dirty="0">
                <a:ln>
                  <a:noFill/>
                </a:ln>
                <a:solidFill>
                  <a:prstClr val="black"/>
                </a:solidFill>
                <a:effectLst/>
                <a:uLnTx/>
                <a:uFillTx/>
                <a:latin typeface="Trebuchet MS"/>
                <a:ea typeface="+mn-ea"/>
                <a:cs typeface="Trebuchet MS"/>
              </a:rPr>
              <a:t> </a:t>
            </a:r>
            <a:r>
              <a:rPr kumimoji="0" sz="1400" b="0" i="0" u="none" strike="noStrike" kern="1200" cap="none" spc="0" normalizeH="0" baseline="0" noProof="0" dirty="0">
                <a:ln>
                  <a:noFill/>
                </a:ln>
                <a:solidFill>
                  <a:prstClr val="black"/>
                </a:solidFill>
                <a:effectLst/>
                <a:uLnTx/>
                <a:uFillTx/>
                <a:latin typeface="Cambria Math"/>
                <a:ea typeface="+mn-ea"/>
                <a:cs typeface="Cambria Math"/>
              </a:rPr>
              <a:t>∈</a:t>
            </a:r>
            <a:r>
              <a:rPr kumimoji="0" sz="1400" b="0" i="0" u="none" strike="noStrike" kern="1200" cap="none" spc="120" normalizeH="0" baseline="0" noProof="0" dirty="0">
                <a:ln>
                  <a:noFill/>
                </a:ln>
                <a:solidFill>
                  <a:prstClr val="black"/>
                </a:solidFill>
                <a:effectLst/>
                <a:uLnTx/>
                <a:uFillTx/>
                <a:latin typeface="Cambria Math"/>
                <a:ea typeface="+mn-ea"/>
                <a:cs typeface="Cambria Math"/>
              </a:rPr>
              <a:t> </a:t>
            </a:r>
            <a:r>
              <a:rPr kumimoji="0" sz="1400" b="0" i="1" u="none" strike="noStrike" kern="1200" cap="none" spc="25" normalizeH="0" baseline="0" noProof="0" dirty="0">
                <a:ln>
                  <a:noFill/>
                </a:ln>
                <a:solidFill>
                  <a:prstClr val="black"/>
                </a:solidFill>
                <a:effectLst/>
                <a:uLnTx/>
                <a:uFillTx/>
                <a:latin typeface="Palatino Linotype"/>
                <a:ea typeface="+mn-ea"/>
                <a:cs typeface="Palatino Linotype"/>
              </a:rPr>
              <a:t>C</a:t>
            </a:r>
            <a:r>
              <a:rPr kumimoji="0" sz="1400" b="0" i="1" u="none" strike="noStrike" kern="1200" cap="none" spc="70" normalizeH="0" baseline="0" noProof="0" dirty="0">
                <a:ln>
                  <a:noFill/>
                </a:ln>
                <a:solidFill>
                  <a:prstClr val="black"/>
                </a:solidFill>
                <a:effectLst/>
                <a:uLnTx/>
                <a:uFillTx/>
                <a:latin typeface="Palatino Linotype"/>
                <a:ea typeface="+mn-ea"/>
                <a:cs typeface="Palatino Linotype"/>
              </a:rPr>
              <a:t> </a:t>
            </a:r>
            <a:r>
              <a:rPr kumimoji="0" sz="1400" b="0" i="0" u="none" strike="noStrike" kern="1200" cap="none" spc="0"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h</a:t>
            </a:r>
            <a:r>
              <a:rPr kumimoji="0" sz="1400" b="0" i="0" u="none" strike="noStrike" kern="1200" cap="none" spc="0" normalizeH="0" baseline="0" noProof="0" dirty="0">
                <a:ln>
                  <a:noFill/>
                </a:ln>
                <a:solidFill>
                  <a:prstClr val="black"/>
                </a:solidFill>
                <a:effectLst/>
                <a:uLnTx/>
                <a:uFillTx/>
                <a:latin typeface="Trebuchet MS"/>
                <a:ea typeface="+mn-ea"/>
                <a:cs typeface="Trebuchet MS"/>
              </a:rPr>
              <a:t>e</a:t>
            </a:r>
            <a:r>
              <a:rPr kumimoji="0" sz="1400" b="0" i="0" u="none" strike="noStrike" kern="1200" cap="none" spc="-10" normalizeH="0" baseline="0" noProof="0" dirty="0">
                <a:ln>
                  <a:noFill/>
                </a:ln>
                <a:solidFill>
                  <a:prstClr val="black"/>
                </a:solidFill>
                <a:effectLst/>
                <a:uLnTx/>
                <a:uFillTx/>
                <a:latin typeface="Trebuchet MS"/>
                <a:ea typeface="+mn-ea"/>
                <a:cs typeface="Trebuchet MS"/>
              </a:rPr>
              <a:t>a</a:t>
            </a:r>
            <a:r>
              <a:rPr kumimoji="0" sz="1400" b="0" i="0" u="none" strike="noStrike" kern="1200" cap="none" spc="-5" normalizeH="0" baseline="0" noProof="0" dirty="0">
                <a:ln>
                  <a:noFill/>
                </a:ln>
                <a:solidFill>
                  <a:prstClr val="black"/>
                </a:solidFill>
                <a:effectLst/>
                <a:uLnTx/>
                <a:uFillTx/>
                <a:latin typeface="Trebuchet MS"/>
                <a:ea typeface="+mn-ea"/>
                <a:cs typeface="Trebuchet MS"/>
              </a:rPr>
              <a:t>d(c</a:t>
            </a:r>
            <a:r>
              <a:rPr kumimoji="0" sz="1400" b="0" i="0" u="none" strike="noStrike" kern="1200" cap="none" spc="0" normalizeH="0" baseline="0" noProof="0" dirty="0">
                <a:ln>
                  <a:noFill/>
                </a:ln>
                <a:solidFill>
                  <a:prstClr val="black"/>
                </a:solidFill>
                <a:effectLst/>
                <a:uLnTx/>
                <a:uFillTx/>
                <a:latin typeface="Trebuchet MS"/>
                <a:ea typeface="+mn-ea"/>
                <a:cs typeface="Trebuchet MS"/>
              </a:rPr>
              <a:t>)</a:t>
            </a:r>
            <a:r>
              <a:rPr kumimoji="0" sz="1400" b="0" i="0" u="none" strike="noStrike" kern="1200" cap="none" spc="-30" normalizeH="0" baseline="0" noProof="0" dirty="0">
                <a:ln>
                  <a:noFill/>
                </a:ln>
                <a:solidFill>
                  <a:prstClr val="black"/>
                </a:solidFill>
                <a:effectLst/>
                <a:uLnTx/>
                <a:uFillTx/>
                <a:latin typeface="Trebuchet MS"/>
                <a:ea typeface="+mn-ea"/>
                <a:cs typeface="Trebuchet MS"/>
              </a:rPr>
              <a:t> </a:t>
            </a:r>
            <a:r>
              <a:rPr kumimoji="0" sz="1400" b="0" i="0" u="none" strike="noStrike" kern="1200" cap="none" spc="0" normalizeH="0" baseline="0" noProof="0" dirty="0">
                <a:ln>
                  <a:noFill/>
                </a:ln>
                <a:solidFill>
                  <a:prstClr val="black"/>
                </a:solidFill>
                <a:effectLst/>
                <a:uLnTx/>
                <a:uFillTx/>
                <a:latin typeface="Trebuchet MS"/>
                <a:ea typeface="+mn-ea"/>
                <a:cs typeface="Trebuchet MS"/>
              </a:rPr>
              <a:t>= r</a:t>
            </a:r>
            <a:r>
              <a:rPr kumimoji="0" sz="1400" b="0" i="0" u="none" strike="noStrike" kern="1200" cap="none" spc="15" normalizeH="0" baseline="0" noProof="0" dirty="0">
                <a:ln>
                  <a:noFill/>
                </a:ln>
                <a:solidFill>
                  <a:prstClr val="black"/>
                </a:solidFill>
                <a:effectLst/>
                <a:uLnTx/>
                <a:uFillTx/>
                <a:latin typeface="Trebuchet MS"/>
                <a:ea typeface="+mn-ea"/>
                <a:cs typeface="Trebuchet MS"/>
              </a:rPr>
              <a:t> </a:t>
            </a:r>
            <a:r>
              <a:rPr kumimoji="0" sz="1400" b="0" i="0" u="none" strike="noStrike" kern="1200" cap="none" spc="0" normalizeH="0" baseline="0" noProof="0" dirty="0">
                <a:ln>
                  <a:noFill/>
                </a:ln>
                <a:solidFill>
                  <a:prstClr val="black"/>
                </a:solidFill>
                <a:effectLst/>
                <a:uLnTx/>
                <a:uFillTx/>
                <a:latin typeface="Trebuchet MS"/>
                <a:ea typeface="+mn-ea"/>
                <a:cs typeface="Trebuchet MS"/>
              </a:rPr>
              <a:t>}</a:t>
            </a:r>
            <a:endParaRPr kumimoji="0" sz="14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83" name="object 83"/>
          <p:cNvPicPr/>
          <p:nvPr/>
        </p:nvPicPr>
        <p:blipFill>
          <a:blip r:embed="rId35" cstate="print"/>
          <a:stretch>
            <a:fillRect/>
          </a:stretch>
        </p:blipFill>
        <p:spPr>
          <a:xfrm>
            <a:off x="1559305" y="4661661"/>
            <a:ext cx="228600" cy="237744"/>
          </a:xfrm>
          <a:prstGeom prst="rect">
            <a:avLst/>
          </a:prstGeom>
        </p:spPr>
      </p:pic>
      <p:pic>
        <p:nvPicPr>
          <p:cNvPr id="84" name="object 84"/>
          <p:cNvPicPr/>
          <p:nvPr/>
        </p:nvPicPr>
        <p:blipFill>
          <a:blip r:embed="rId35" cstate="print"/>
          <a:stretch>
            <a:fillRect/>
          </a:stretch>
        </p:blipFill>
        <p:spPr>
          <a:xfrm>
            <a:off x="1559305" y="5209997"/>
            <a:ext cx="228600" cy="238048"/>
          </a:xfrm>
          <a:prstGeom prst="rect">
            <a:avLst/>
          </a:prstGeom>
        </p:spPr>
      </p:pic>
      <p:sp>
        <p:nvSpPr>
          <p:cNvPr id="85" name="object 85"/>
          <p:cNvSpPr txBox="1"/>
          <p:nvPr/>
        </p:nvSpPr>
        <p:spPr>
          <a:xfrm>
            <a:off x="1145844" y="4629514"/>
            <a:ext cx="3922395" cy="819785"/>
          </a:xfrm>
          <a:prstGeom prst="rect">
            <a:avLst/>
          </a:prstGeom>
        </p:spPr>
        <p:txBody>
          <a:bodyPr vert="horz" wrap="square" lIns="0" tIns="44450" rIns="0" bIns="0" rtlCol="0">
            <a:spAutoFit/>
          </a:bodyPr>
          <a:lstStyle/>
          <a:p>
            <a:pPr marL="641985" marR="0" lvl="0" indent="0" algn="l" defTabSz="914400" rtl="0" eaLnBrk="1" fontAlgn="auto" latinLnBrk="0" hangingPunct="1">
              <a:lnSpc>
                <a:spcPct val="100000"/>
              </a:lnSpc>
              <a:spcBef>
                <a:spcPts val="350"/>
              </a:spcBef>
              <a:spcAft>
                <a:spcPts val="0"/>
              </a:spcAft>
              <a:buClrTx/>
              <a:buSzTx/>
              <a:buFontTx/>
              <a:buNone/>
              <a:tabLst/>
              <a:defRPr/>
            </a:pPr>
            <a:r>
              <a:rPr kumimoji="0" sz="1400" b="0" i="0" u="none" strike="noStrike" kern="1200" cap="none" spc="0" normalizeH="0" baseline="0" noProof="0" dirty="0">
                <a:ln>
                  <a:noFill/>
                </a:ln>
                <a:solidFill>
                  <a:prstClr val="black"/>
                </a:solidFill>
                <a:effectLst/>
                <a:uLnTx/>
                <a:uFillTx/>
                <a:latin typeface="Cambria Math"/>
                <a:ea typeface="+mn-ea"/>
                <a:cs typeface="Cambria Math"/>
              </a:rPr>
              <a:t>∀</a:t>
            </a:r>
            <a:r>
              <a:rPr kumimoji="0" sz="1400" b="0" i="0" u="none" strike="noStrike" kern="1200" cap="none" spc="95" normalizeH="0" baseline="0" noProof="0" dirty="0">
                <a:ln>
                  <a:noFill/>
                </a:ln>
                <a:solidFill>
                  <a:prstClr val="black"/>
                </a:solidFill>
                <a:effectLst/>
                <a:uLnTx/>
                <a:uFillTx/>
                <a:latin typeface="Cambria Math"/>
                <a:ea typeface="+mn-ea"/>
                <a:cs typeface="Cambria Math"/>
              </a:rPr>
              <a:t> </a:t>
            </a:r>
            <a:r>
              <a:rPr kumimoji="0" sz="1400" b="0" i="0" u="none" strike="noStrike" kern="1200" cap="none" spc="0" normalizeH="0" baseline="0" noProof="0" dirty="0">
                <a:ln>
                  <a:noFill/>
                </a:ln>
                <a:solidFill>
                  <a:prstClr val="black"/>
                </a:solidFill>
                <a:effectLst/>
                <a:uLnTx/>
                <a:uFillTx/>
                <a:latin typeface="Trebuchet MS"/>
                <a:ea typeface="+mn-ea"/>
                <a:cs typeface="Trebuchet MS"/>
              </a:rPr>
              <a:t>r</a:t>
            </a:r>
            <a:r>
              <a:rPr kumimoji="0" sz="1400" b="0" i="0" u="none" strike="noStrike" kern="1200" cap="none" spc="5" normalizeH="0" baseline="0" noProof="0" dirty="0">
                <a:ln>
                  <a:noFill/>
                </a:ln>
                <a:solidFill>
                  <a:prstClr val="black"/>
                </a:solidFill>
                <a:effectLst/>
                <a:uLnTx/>
                <a:uFillTx/>
                <a:latin typeface="Trebuchet MS"/>
                <a:ea typeface="+mn-ea"/>
                <a:cs typeface="Trebuchet MS"/>
              </a:rPr>
              <a:t> </a:t>
            </a:r>
            <a:r>
              <a:rPr kumimoji="0" sz="1400" b="0" i="0" u="none" strike="noStrike" kern="1200" cap="none" spc="0" normalizeH="0" baseline="0" noProof="0" dirty="0">
                <a:ln>
                  <a:noFill/>
                </a:ln>
                <a:solidFill>
                  <a:prstClr val="black"/>
                </a:solidFill>
                <a:effectLst/>
                <a:uLnTx/>
                <a:uFillTx/>
                <a:latin typeface="Cambria Math"/>
                <a:ea typeface="+mn-ea"/>
                <a:cs typeface="Cambria Math"/>
              </a:rPr>
              <a:t>∈</a:t>
            </a:r>
            <a:r>
              <a:rPr kumimoji="0" sz="1400" b="0" i="0" u="none" strike="noStrike" kern="1200" cap="none" spc="100" normalizeH="0" baseline="0" noProof="0" dirty="0">
                <a:ln>
                  <a:noFill/>
                </a:ln>
                <a:solidFill>
                  <a:prstClr val="black"/>
                </a:solidFill>
                <a:effectLst/>
                <a:uLnTx/>
                <a:uFillTx/>
                <a:latin typeface="Cambria Math"/>
                <a:ea typeface="+mn-ea"/>
                <a:cs typeface="Cambria Math"/>
              </a:rPr>
              <a:t> </a:t>
            </a:r>
            <a:r>
              <a:rPr kumimoji="0" sz="1400" b="0" i="0" u="none" strike="noStrike" kern="1200" cap="none" spc="0" normalizeH="0" baseline="0" noProof="0" dirty="0">
                <a:ln>
                  <a:noFill/>
                </a:ln>
                <a:solidFill>
                  <a:prstClr val="black"/>
                </a:solidFill>
                <a:effectLst/>
                <a:uLnTx/>
                <a:uFillTx/>
                <a:latin typeface="Trebuchet MS"/>
                <a:ea typeface="+mn-ea"/>
                <a:cs typeface="Trebuchet MS"/>
              </a:rPr>
              <a:t>R</a:t>
            </a:r>
            <a:r>
              <a:rPr kumimoji="0" sz="1400" b="0" i="0" u="none" strike="noStrike" kern="1200" cap="none" spc="-10" normalizeH="0" baseline="0" noProof="0" dirty="0">
                <a:ln>
                  <a:noFill/>
                </a:ln>
                <a:solidFill>
                  <a:prstClr val="black"/>
                </a:solidFill>
                <a:effectLst/>
                <a:uLnTx/>
                <a:uFillTx/>
                <a:latin typeface="Trebuchet MS"/>
                <a:ea typeface="+mn-ea"/>
                <a:cs typeface="Trebuchet MS"/>
              </a:rPr>
              <a:t> </a:t>
            </a:r>
            <a:r>
              <a:rPr kumimoji="0" sz="1400" b="0" i="0" u="none" strike="noStrike" kern="1200" cap="none" spc="0" normalizeH="0" baseline="0" noProof="0" dirty="0">
                <a:ln>
                  <a:noFill/>
                </a:ln>
                <a:solidFill>
                  <a:prstClr val="black"/>
                </a:solidFill>
                <a:effectLst/>
                <a:uLnTx/>
                <a:uFillTx/>
                <a:latin typeface="Trebuchet MS"/>
                <a:ea typeface="+mn-ea"/>
                <a:cs typeface="Trebuchet MS"/>
              </a:rPr>
              <a:t>:</a:t>
            </a:r>
            <a:r>
              <a:rPr kumimoji="0" sz="1400" b="0" i="0" u="none" strike="noStrike" kern="1200" cap="none" spc="-20"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ac(r)</a:t>
            </a:r>
            <a:r>
              <a:rPr kumimoji="0" sz="1400" b="0" i="0" u="none" strike="noStrike" kern="1200" cap="none" spc="0" normalizeH="0" baseline="0" noProof="0" dirty="0">
                <a:ln>
                  <a:noFill/>
                </a:ln>
                <a:solidFill>
                  <a:prstClr val="black"/>
                </a:solidFill>
                <a:effectLst/>
                <a:uLnTx/>
                <a:uFillTx/>
                <a:latin typeface="Trebuchet MS"/>
                <a:ea typeface="+mn-ea"/>
                <a:cs typeface="Trebuchet MS"/>
              </a:rPr>
              <a:t> </a:t>
            </a:r>
            <a:r>
              <a:rPr kumimoji="0" sz="1400" b="0" i="0" u="none" strike="noStrike" kern="1200" cap="none" spc="0" normalizeH="0" baseline="0" noProof="0" dirty="0">
                <a:ln>
                  <a:noFill/>
                </a:ln>
                <a:solidFill>
                  <a:prstClr val="black"/>
                </a:solidFill>
                <a:effectLst/>
                <a:uLnTx/>
                <a:uFillTx/>
                <a:latin typeface="Cambria Math"/>
                <a:ea typeface="+mn-ea"/>
                <a:cs typeface="Cambria Math"/>
              </a:rPr>
              <a:t>⊆</a:t>
            </a:r>
            <a:r>
              <a:rPr kumimoji="0" sz="1400" b="0" i="0" u="none" strike="noStrike" kern="1200" cap="none" spc="95" normalizeH="0" baseline="0" noProof="0" dirty="0">
                <a:ln>
                  <a:noFill/>
                </a:ln>
                <a:solidFill>
                  <a:prstClr val="black"/>
                </a:solidFill>
                <a:effectLst/>
                <a:uLnTx/>
                <a:uFillTx/>
                <a:latin typeface="Cambria Math"/>
                <a:ea typeface="+mn-ea"/>
                <a:cs typeface="Cambria Math"/>
              </a:rPr>
              <a:t> </a:t>
            </a:r>
            <a:r>
              <a:rPr kumimoji="0" sz="1400" b="0" i="0" u="none" strike="noStrike" kern="1200" cap="none" spc="0" normalizeH="0" baseline="0" noProof="0" dirty="0">
                <a:ln>
                  <a:noFill/>
                </a:ln>
                <a:solidFill>
                  <a:prstClr val="black"/>
                </a:solidFill>
                <a:effectLst/>
                <a:uLnTx/>
                <a:uFillTx/>
                <a:latin typeface="Trebuchet MS"/>
                <a:ea typeface="+mn-ea"/>
                <a:cs typeface="Trebuchet MS"/>
              </a:rPr>
              <a:t>C</a:t>
            </a:r>
            <a:endParaRPr kumimoji="0" sz="1400" b="0" i="0" u="none" strike="noStrike" kern="1200" cap="none" spc="0" normalizeH="0" baseline="0" noProof="0">
              <a:ln>
                <a:noFill/>
              </a:ln>
              <a:solidFill>
                <a:prstClr val="black"/>
              </a:solidFill>
              <a:effectLst/>
              <a:uLnTx/>
              <a:uFillTx/>
              <a:latin typeface="Trebuchet MS"/>
              <a:ea typeface="+mn-ea"/>
              <a:cs typeface="Trebuchet MS"/>
            </a:endParaRPr>
          </a:p>
          <a:p>
            <a:pPr marL="299085" marR="0" lvl="0" indent="-287020" algn="l" defTabSz="914400" rtl="0" eaLnBrk="1" fontAlgn="auto" latinLnBrk="0" hangingPunct="1">
              <a:lnSpc>
                <a:spcPct val="100000"/>
              </a:lnSpc>
              <a:spcBef>
                <a:spcPts val="280"/>
              </a:spcBef>
              <a:spcAft>
                <a:spcPts val="0"/>
              </a:spcAft>
              <a:buClr>
                <a:srgbClr val="0046AA"/>
              </a:buClr>
              <a:buSzTx/>
              <a:buFont typeface="Wingdings"/>
              <a:buChar char=""/>
              <a:tabLst>
                <a:tab pos="299085" algn="l"/>
                <a:tab pos="29972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A</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store</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auxiliary</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information</a:t>
            </a:r>
            <a:r>
              <a:rPr kumimoji="0" sz="1600" b="0" i="0" u="none" strike="noStrike" kern="1200" cap="none" spc="50" normalizeH="0" baseline="0" noProof="0" dirty="0">
                <a:ln>
                  <a:noFill/>
                </a:ln>
                <a:solidFill>
                  <a:prstClr val="black"/>
                </a:solidFill>
                <a:effectLst/>
                <a:uLnTx/>
                <a:uFillTx/>
                <a:latin typeface="Trebuchet MS"/>
                <a:ea typeface="+mn-ea"/>
                <a:cs typeface="Trebuchet MS"/>
              </a:rPr>
              <a:t> </a:t>
            </a:r>
            <a:r>
              <a:rPr kumimoji="0" sz="1600" b="0" i="1" u="none" strike="noStrike" kern="1200" cap="none" spc="400" normalizeH="0" baseline="0" noProof="0" dirty="0">
                <a:ln>
                  <a:noFill/>
                </a:ln>
                <a:solidFill>
                  <a:prstClr val="black"/>
                </a:solidFill>
                <a:effectLst/>
                <a:uLnTx/>
                <a:uFillTx/>
                <a:latin typeface="Palatino Linotype"/>
                <a:ea typeface="+mn-ea"/>
                <a:cs typeface="Palatino Linotype"/>
              </a:rPr>
              <a:t>A</a:t>
            </a:r>
            <a:endParaRPr kumimoji="0" sz="1600" b="0" i="0" u="none" strike="noStrike" kern="1200" cap="none" spc="0" normalizeH="0" baseline="0" noProof="0">
              <a:ln>
                <a:noFill/>
              </a:ln>
              <a:solidFill>
                <a:prstClr val="black"/>
              </a:solidFill>
              <a:effectLst/>
              <a:uLnTx/>
              <a:uFillTx/>
              <a:latin typeface="Palatino Linotype"/>
              <a:ea typeface="+mn-ea"/>
              <a:cs typeface="Palatino Linotype"/>
            </a:endParaRPr>
          </a:p>
          <a:p>
            <a:pPr marL="641985" marR="0" lvl="0" indent="0" algn="l" defTabSz="914400" rtl="0" eaLnBrk="1" fontAlgn="auto" latinLnBrk="0" hangingPunct="1">
              <a:lnSpc>
                <a:spcPct val="100000"/>
              </a:lnSpc>
              <a:spcBef>
                <a:spcPts val="440"/>
              </a:spcBef>
              <a:spcAft>
                <a:spcPts val="0"/>
              </a:spcAft>
              <a:buClrTx/>
              <a:buSzTx/>
              <a:buFontTx/>
              <a:buNone/>
              <a:tabLst/>
              <a:defRPr/>
            </a:pPr>
            <a:r>
              <a:rPr kumimoji="0" sz="1400" b="0" i="0" u="none" strike="noStrike" kern="1200" cap="none" spc="0" normalizeH="0" baseline="0" noProof="0" dirty="0">
                <a:ln>
                  <a:noFill/>
                </a:ln>
                <a:solidFill>
                  <a:prstClr val="black"/>
                </a:solidFill>
                <a:effectLst/>
                <a:uLnTx/>
                <a:uFillTx/>
                <a:latin typeface="Trebuchet MS"/>
                <a:ea typeface="+mn-ea"/>
                <a:cs typeface="Trebuchet MS"/>
              </a:rPr>
              <a:t>Ignored</a:t>
            </a:r>
            <a:r>
              <a:rPr kumimoji="0" sz="1400" b="0" i="0" u="none" strike="noStrike" kern="1200" cap="none" spc="-35" normalizeH="0" baseline="0" noProof="0" dirty="0">
                <a:ln>
                  <a:noFill/>
                </a:ln>
                <a:solidFill>
                  <a:prstClr val="black"/>
                </a:solidFill>
                <a:effectLst/>
                <a:uLnTx/>
                <a:uFillTx/>
                <a:latin typeface="Trebuchet MS"/>
                <a:ea typeface="+mn-ea"/>
                <a:cs typeface="Trebuchet MS"/>
              </a:rPr>
              <a:t> </a:t>
            </a:r>
            <a:r>
              <a:rPr kumimoji="0" sz="1400" b="0" i="0" u="none" strike="noStrike" kern="1200" cap="none" spc="0" normalizeH="0" baseline="0" noProof="0" dirty="0">
                <a:ln>
                  <a:noFill/>
                </a:ln>
                <a:solidFill>
                  <a:prstClr val="black"/>
                </a:solidFill>
                <a:effectLst/>
                <a:uLnTx/>
                <a:uFillTx/>
                <a:latin typeface="Trebuchet MS"/>
                <a:ea typeface="+mn-ea"/>
                <a:cs typeface="Trebuchet MS"/>
              </a:rPr>
              <a:t>in </a:t>
            </a:r>
            <a:r>
              <a:rPr kumimoji="0" sz="1400" b="0" i="0" u="none" strike="noStrike" kern="1200" cap="none" spc="-5" normalizeH="0" baseline="0" noProof="0" dirty="0">
                <a:ln>
                  <a:noFill/>
                </a:ln>
                <a:solidFill>
                  <a:prstClr val="black"/>
                </a:solidFill>
                <a:effectLst/>
                <a:uLnTx/>
                <a:uFillTx/>
                <a:latin typeface="Trebuchet MS"/>
                <a:ea typeface="+mn-ea"/>
                <a:cs typeface="Trebuchet MS"/>
              </a:rPr>
              <a:t>this talk,</a:t>
            </a:r>
            <a:r>
              <a:rPr kumimoji="0" sz="1400" b="0" i="0" u="none" strike="noStrike" kern="1200" cap="none" spc="-20"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see</a:t>
            </a:r>
            <a:r>
              <a:rPr kumimoji="0" sz="1400" b="0" i="0" u="none" strike="noStrike" kern="1200" cap="none" spc="0"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paper</a:t>
            </a:r>
            <a:r>
              <a:rPr kumimoji="0" sz="1400" b="0" i="0" u="none" strike="noStrike" kern="1200" cap="none" spc="-10"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for details</a:t>
            </a:r>
            <a:endParaRPr kumimoji="0" sz="14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86" name="object 86"/>
          <p:cNvSpPr txBox="1"/>
          <p:nvPr/>
        </p:nvSpPr>
        <p:spPr>
          <a:xfrm>
            <a:off x="688340" y="5728377"/>
            <a:ext cx="5810885" cy="659130"/>
          </a:xfrm>
          <a:prstGeom prst="rect">
            <a:avLst/>
          </a:prstGeom>
        </p:spPr>
        <p:txBody>
          <a:bodyPr vert="horz" wrap="square" lIns="0" tIns="60325" rIns="0" bIns="0" rtlCol="0">
            <a:spAutoFit/>
          </a:bodyPr>
          <a:lstStyle/>
          <a:p>
            <a:pPr marL="12700" marR="0" lvl="0" indent="0" algn="l" defTabSz="914400" rtl="0" eaLnBrk="1" fontAlgn="auto" latinLnBrk="0" hangingPunct="1">
              <a:lnSpc>
                <a:spcPct val="100000"/>
              </a:lnSpc>
              <a:spcBef>
                <a:spcPts val="47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Proofs</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are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srgbClr val="FF0000"/>
                </a:solidFill>
                <a:effectLst/>
                <a:uLnTx/>
                <a:uFillTx/>
                <a:latin typeface="Trebuchet MS"/>
                <a:ea typeface="+mn-ea"/>
                <a:cs typeface="Trebuchet MS"/>
              </a:rPr>
              <a:t>scored</a:t>
            </a:r>
            <a:r>
              <a:rPr kumimoji="0" sz="2000" b="0" i="0" u="none" strike="noStrike" kern="1200" cap="none" spc="-2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relative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some</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principal’s</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view</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6285" marR="0" lvl="0" indent="-287020" algn="l" defTabSz="914400" rtl="0" eaLnBrk="1" fontAlgn="auto" latinLnBrk="0" hangingPunct="1">
              <a:lnSpc>
                <a:spcPct val="100000"/>
              </a:lnSpc>
              <a:spcBef>
                <a:spcPts val="290"/>
              </a:spcBef>
              <a:spcAft>
                <a:spcPts val="0"/>
              </a:spcAft>
              <a:buClr>
                <a:srgbClr val="0046AA"/>
              </a:buClr>
              <a:buSzTx/>
              <a:buFont typeface="Wingdings"/>
              <a:buChar char=""/>
              <a:tabLst>
                <a:tab pos="756285" algn="l"/>
                <a:tab pos="75692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score</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1" u="none" strike="noStrike" kern="1200" cap="none" spc="240" normalizeH="0" baseline="0" noProof="0" dirty="0">
                <a:ln>
                  <a:noFill/>
                </a:ln>
                <a:solidFill>
                  <a:prstClr val="black"/>
                </a:solidFill>
                <a:effectLst/>
                <a:uLnTx/>
                <a:uFillTx/>
                <a:latin typeface="Palatino Linotype"/>
                <a:ea typeface="+mn-ea"/>
                <a:cs typeface="Palatino Linotype"/>
              </a:rPr>
              <a:t>P</a:t>
            </a:r>
            <a:r>
              <a:rPr kumimoji="0" sz="1600" b="0" i="1" u="none" strike="noStrike" kern="1200" cap="none" spc="85" normalizeH="0" baseline="0" noProof="0" dirty="0">
                <a:ln>
                  <a:noFill/>
                </a:ln>
                <a:solidFill>
                  <a:prstClr val="black"/>
                </a:solidFill>
                <a:effectLst/>
                <a:uLnTx/>
                <a:uFillTx/>
                <a:latin typeface="Palatino Linotype"/>
                <a:ea typeface="+mn-ea"/>
                <a:cs typeface="Palatino Linotype"/>
              </a:rPr>
              <a:t> </a:t>
            </a:r>
            <a:r>
              <a:rPr kumimoji="0" sz="1600" b="0" i="0" u="none" strike="noStrike" kern="1200" cap="none" spc="-5" normalizeH="0" baseline="0" noProof="0" dirty="0">
                <a:ln>
                  <a:noFill/>
                </a:ln>
                <a:solidFill>
                  <a:prstClr val="black"/>
                </a:solidFill>
                <a:effectLst/>
                <a:uLnTx/>
                <a:uFillTx/>
                <a:latin typeface="Yu Gothic"/>
                <a:ea typeface="+mn-ea"/>
                <a:cs typeface="Yu Gothic"/>
              </a:rPr>
              <a:t>×</a:t>
            </a:r>
            <a:r>
              <a:rPr kumimoji="0" sz="1600" b="0" i="0" u="none" strike="noStrike" kern="1200" cap="none" spc="25" normalizeH="0" baseline="0" noProof="0" dirty="0">
                <a:ln>
                  <a:noFill/>
                </a:ln>
                <a:solidFill>
                  <a:prstClr val="black"/>
                </a:solidFill>
                <a:effectLst/>
                <a:uLnTx/>
                <a:uFillTx/>
                <a:latin typeface="Yu Gothic"/>
                <a:ea typeface="+mn-ea"/>
                <a:cs typeface="Yu Gothic"/>
              </a:rPr>
              <a:t> </a:t>
            </a:r>
            <a:r>
              <a:rPr kumimoji="0" sz="1600" b="0" i="1" u="none" strike="noStrike" kern="1200" cap="none" spc="330" normalizeH="0" baseline="0" noProof="0" dirty="0">
                <a:ln>
                  <a:noFill/>
                </a:ln>
                <a:solidFill>
                  <a:prstClr val="black"/>
                </a:solidFill>
                <a:effectLst/>
                <a:uLnTx/>
                <a:uFillTx/>
                <a:latin typeface="Palatino Linotype"/>
                <a:ea typeface="+mn-ea"/>
                <a:cs typeface="Palatino Linotype"/>
              </a:rPr>
              <a:t>R</a:t>
            </a:r>
            <a:r>
              <a:rPr kumimoji="0" sz="1600" b="0" i="1" u="none" strike="noStrike" kern="1200" cap="none" spc="80" normalizeH="0" baseline="0" noProof="0" dirty="0">
                <a:ln>
                  <a:noFill/>
                </a:ln>
                <a:solidFill>
                  <a:prstClr val="black"/>
                </a:solidFill>
                <a:effectLst/>
                <a:uLnTx/>
                <a:uFillTx/>
                <a:latin typeface="Palatino Linotype"/>
                <a:ea typeface="+mn-ea"/>
                <a:cs typeface="Palatino Linotype"/>
              </a:rPr>
              <a:t> </a:t>
            </a:r>
            <a:r>
              <a:rPr kumimoji="0" sz="1600" b="0" i="0" u="none" strike="noStrike" kern="1200" cap="none" spc="-5" normalizeH="0" baseline="0" noProof="0" dirty="0">
                <a:ln>
                  <a:noFill/>
                </a:ln>
                <a:solidFill>
                  <a:prstClr val="black"/>
                </a:solidFill>
                <a:effectLst/>
                <a:uLnTx/>
                <a:uFillTx/>
                <a:latin typeface="Yu Gothic"/>
                <a:ea typeface="+mn-ea"/>
                <a:cs typeface="Yu Gothic"/>
              </a:rPr>
              <a:t>×</a:t>
            </a:r>
            <a:r>
              <a:rPr kumimoji="0" sz="1600" b="0" i="0" u="none" strike="noStrike" kern="1200" cap="none" spc="25" normalizeH="0" baseline="0" noProof="0" dirty="0">
                <a:ln>
                  <a:noFill/>
                </a:ln>
                <a:solidFill>
                  <a:prstClr val="black"/>
                </a:solidFill>
                <a:effectLst/>
                <a:uLnTx/>
                <a:uFillTx/>
                <a:latin typeface="Yu Gothic"/>
                <a:ea typeface="+mn-ea"/>
                <a:cs typeface="Yu Gothic"/>
              </a:rPr>
              <a:t> </a:t>
            </a:r>
            <a:r>
              <a:rPr kumimoji="0" sz="1600" b="0" i="1" u="none" strike="noStrike" kern="1200" cap="none" spc="370" normalizeH="0" baseline="0" noProof="0" dirty="0">
                <a:ln>
                  <a:noFill/>
                </a:ln>
                <a:solidFill>
                  <a:prstClr val="black"/>
                </a:solidFill>
                <a:effectLst/>
                <a:uLnTx/>
                <a:uFillTx/>
                <a:latin typeface="Palatino Linotype"/>
                <a:ea typeface="+mn-ea"/>
                <a:cs typeface="Palatino Linotype"/>
              </a:rPr>
              <a:t>V</a:t>
            </a:r>
            <a:r>
              <a:rPr kumimoji="0" sz="1600" b="0" i="1" u="none" strike="noStrike" kern="1200" cap="none" spc="80" normalizeH="0" baseline="0" noProof="0" dirty="0">
                <a:ln>
                  <a:noFill/>
                </a:ln>
                <a:solidFill>
                  <a:prstClr val="black"/>
                </a:solidFill>
                <a:effectLst/>
                <a:uLnTx/>
                <a:uFillTx/>
                <a:latin typeface="Palatino Linotype"/>
                <a:ea typeface="+mn-ea"/>
                <a:cs typeface="Palatino Linotype"/>
              </a:rPr>
              <a:t> </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35" normalizeH="0" baseline="0" noProof="0" dirty="0">
                <a:ln>
                  <a:noFill/>
                </a:ln>
                <a:solidFill>
                  <a:prstClr val="black"/>
                </a:solidFill>
                <a:effectLst/>
                <a:uLnTx/>
                <a:uFillTx/>
                <a:latin typeface="Arial MT"/>
                <a:ea typeface="+mn-ea"/>
                <a:cs typeface="Arial MT"/>
              </a:rPr>
              <a:t> </a:t>
            </a:r>
            <a:r>
              <a:rPr kumimoji="0" sz="1600" b="0" i="1" u="none" strike="noStrike" kern="1200" cap="none" spc="160" normalizeH="0" baseline="0" noProof="0" dirty="0">
                <a:ln>
                  <a:noFill/>
                </a:ln>
                <a:solidFill>
                  <a:prstClr val="black"/>
                </a:solidFill>
                <a:effectLst/>
                <a:uLnTx/>
                <a:uFillTx/>
                <a:latin typeface="Palatino Linotype"/>
                <a:ea typeface="+mn-ea"/>
                <a:cs typeface="Palatino Linotype"/>
              </a:rPr>
              <a:t>T</a:t>
            </a:r>
            <a:endParaRPr kumimoji="0" sz="1600" b="0" i="0" u="none" strike="noStrike" kern="1200" cap="none" spc="0" normalizeH="0" baseline="0" noProof="0">
              <a:ln>
                <a:noFill/>
              </a:ln>
              <a:solidFill>
                <a:prstClr val="black"/>
              </a:solidFill>
              <a:effectLst/>
              <a:uLnTx/>
              <a:uFillTx/>
              <a:latin typeface="Palatino Linotype"/>
              <a:ea typeface="+mn-ea"/>
              <a:cs typeface="Palatino Linotype"/>
            </a:endParaRPr>
          </a:p>
        </p:txBody>
      </p:sp>
      <p:sp>
        <p:nvSpPr>
          <p:cNvPr id="87" name="object 87"/>
          <p:cNvSpPr/>
          <p:nvPr/>
        </p:nvSpPr>
        <p:spPr>
          <a:xfrm>
            <a:off x="4344161" y="1504950"/>
            <a:ext cx="1981835" cy="916305"/>
          </a:xfrm>
          <a:custGeom>
            <a:avLst/>
            <a:gdLst/>
            <a:ahLst/>
            <a:cxnLst/>
            <a:rect l="l" t="t" r="r" b="b"/>
            <a:pathLst>
              <a:path w="1981835" h="916305">
                <a:moveTo>
                  <a:pt x="0" y="0"/>
                </a:moveTo>
                <a:lnTo>
                  <a:pt x="44487" y="1494"/>
                </a:lnTo>
                <a:lnTo>
                  <a:pt x="80819" y="5572"/>
                </a:lnTo>
                <a:lnTo>
                  <a:pt x="105316" y="11626"/>
                </a:lnTo>
                <a:lnTo>
                  <a:pt x="114300" y="19050"/>
                </a:lnTo>
                <a:lnTo>
                  <a:pt x="114300" y="438912"/>
                </a:lnTo>
                <a:lnTo>
                  <a:pt x="123283" y="446335"/>
                </a:lnTo>
                <a:lnTo>
                  <a:pt x="147780" y="452389"/>
                </a:lnTo>
                <a:lnTo>
                  <a:pt x="184112" y="456467"/>
                </a:lnTo>
                <a:lnTo>
                  <a:pt x="228600" y="457962"/>
                </a:lnTo>
                <a:lnTo>
                  <a:pt x="184112" y="459456"/>
                </a:lnTo>
                <a:lnTo>
                  <a:pt x="147780" y="463534"/>
                </a:lnTo>
                <a:lnTo>
                  <a:pt x="123283" y="469588"/>
                </a:lnTo>
                <a:lnTo>
                  <a:pt x="114300" y="477012"/>
                </a:lnTo>
                <a:lnTo>
                  <a:pt x="114300" y="896874"/>
                </a:lnTo>
                <a:lnTo>
                  <a:pt x="105316" y="904297"/>
                </a:lnTo>
                <a:lnTo>
                  <a:pt x="80819" y="910351"/>
                </a:lnTo>
                <a:lnTo>
                  <a:pt x="44487" y="914429"/>
                </a:lnTo>
                <a:lnTo>
                  <a:pt x="0" y="915924"/>
                </a:lnTo>
              </a:path>
              <a:path w="1981835" h="916305">
                <a:moveTo>
                  <a:pt x="228600" y="457580"/>
                </a:moveTo>
                <a:lnTo>
                  <a:pt x="1981708" y="51815"/>
                </a:lnTo>
              </a:path>
            </a:pathLst>
          </a:custGeom>
          <a:ln w="25908">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object 88"/>
          <p:cNvSpPr txBox="1"/>
          <p:nvPr/>
        </p:nvSpPr>
        <p:spPr>
          <a:xfrm>
            <a:off x="6404864" y="1389634"/>
            <a:ext cx="113601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1" i="0" u="none" strike="noStrike" kern="1200" cap="none" spc="-95" normalizeH="0" baseline="0" noProof="0" dirty="0">
                <a:ln>
                  <a:noFill/>
                </a:ln>
                <a:solidFill>
                  <a:srgbClr val="FF0000"/>
                </a:solidFill>
                <a:effectLst/>
                <a:uLnTx/>
                <a:uFillTx/>
                <a:latin typeface="Calibri"/>
                <a:ea typeface="+mn-ea"/>
                <a:cs typeface="Calibri"/>
              </a:rPr>
              <a:t>V</a:t>
            </a:r>
            <a:r>
              <a:rPr kumimoji="0" sz="1800" b="1" i="0" u="none" strike="noStrike" kern="1200" cap="none" spc="0" normalizeH="0" baseline="0" noProof="0" dirty="0">
                <a:ln>
                  <a:noFill/>
                </a:ln>
                <a:solidFill>
                  <a:srgbClr val="FF0000"/>
                </a:solidFill>
                <a:effectLst/>
                <a:uLnTx/>
                <a:uFillTx/>
                <a:latin typeface="Calibri"/>
                <a:ea typeface="+mn-ea"/>
                <a:cs typeface="Calibri"/>
              </a:rPr>
              <a:t>e</a:t>
            </a:r>
            <a:r>
              <a:rPr kumimoji="0" sz="1800" b="1" i="0" u="none" strike="noStrike" kern="1200" cap="none" spc="5" normalizeH="0" baseline="0" noProof="0" dirty="0">
                <a:ln>
                  <a:noFill/>
                </a:ln>
                <a:solidFill>
                  <a:srgbClr val="FF0000"/>
                </a:solidFill>
                <a:effectLst/>
                <a:uLnTx/>
                <a:uFillTx/>
                <a:latin typeface="Calibri"/>
                <a:ea typeface="+mn-ea"/>
                <a:cs typeface="Calibri"/>
              </a:rPr>
              <a:t>r</a:t>
            </a:r>
            <a:r>
              <a:rPr kumimoji="0" sz="1800" b="1" i="0" u="none" strike="noStrike" kern="1200" cap="none" spc="0" normalizeH="0" baseline="0" noProof="0" dirty="0">
                <a:ln>
                  <a:noFill/>
                </a:ln>
                <a:solidFill>
                  <a:srgbClr val="FF0000"/>
                </a:solidFill>
                <a:effectLst/>
                <a:uLnTx/>
                <a:uFillTx/>
                <a:latin typeface="Calibri"/>
                <a:ea typeface="+mn-ea"/>
                <a:cs typeface="Calibri"/>
              </a:rPr>
              <a:t>y</a:t>
            </a:r>
            <a:r>
              <a:rPr kumimoji="0" sz="1800" b="1" i="0" u="none" strike="noStrike" kern="1200" cap="none" spc="-15" normalizeH="0" baseline="0" noProof="0" dirty="0">
                <a:ln>
                  <a:noFill/>
                </a:ln>
                <a:solidFill>
                  <a:srgbClr val="FF0000"/>
                </a:solidFill>
                <a:effectLst/>
                <a:uLnTx/>
                <a:uFillTx/>
                <a:latin typeface="Calibri"/>
                <a:ea typeface="+mn-ea"/>
                <a:cs typeface="Calibri"/>
              </a:rPr>
              <a:t> </a:t>
            </a:r>
            <a:r>
              <a:rPr kumimoji="0" sz="1800" b="1" i="0" u="none" strike="noStrike" kern="1200" cap="none" spc="0" normalizeH="0" baseline="0" noProof="0" dirty="0">
                <a:ln>
                  <a:noFill/>
                </a:ln>
                <a:solidFill>
                  <a:srgbClr val="FF0000"/>
                </a:solidFill>
                <a:effectLst/>
                <a:uLnTx/>
                <a:uFillTx/>
                <a:latin typeface="Calibri"/>
                <a:ea typeface="+mn-ea"/>
                <a:cs typeface="Calibri"/>
              </a:rPr>
              <a:t>la</a:t>
            </a:r>
            <a:r>
              <a:rPr kumimoji="0" sz="1800" b="1" i="0" u="none" strike="noStrike" kern="1200" cap="none" spc="-30" normalizeH="0" baseline="0" noProof="0" dirty="0">
                <a:ln>
                  <a:noFill/>
                </a:ln>
                <a:solidFill>
                  <a:srgbClr val="FF0000"/>
                </a:solidFill>
                <a:effectLst/>
                <a:uLnTx/>
                <a:uFillTx/>
                <a:latin typeface="Calibri"/>
                <a:ea typeface="+mn-ea"/>
                <a:cs typeface="Calibri"/>
              </a:rPr>
              <a:t>rg</a:t>
            </a:r>
            <a:r>
              <a:rPr kumimoji="0" sz="1800" b="1" i="0" u="none" strike="noStrike" kern="1200" cap="none" spc="0" normalizeH="0" baseline="0" noProof="0" dirty="0">
                <a:ln>
                  <a:noFill/>
                </a:ln>
                <a:solidFill>
                  <a:srgbClr val="FF0000"/>
                </a:solidFill>
                <a:effectLst/>
                <a:uLnTx/>
                <a:uFillTx/>
                <a:latin typeface="Calibri"/>
                <a:ea typeface="+mn-ea"/>
                <a:cs typeface="Calibri"/>
              </a:rPr>
              <a:t>e…</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89" name="object 89"/>
          <p:cNvGrpSpPr/>
          <p:nvPr/>
        </p:nvGrpSpPr>
        <p:grpSpPr>
          <a:xfrm>
            <a:off x="957068" y="3021954"/>
            <a:ext cx="7221220" cy="1847850"/>
            <a:chOff x="957068" y="3021954"/>
            <a:chExt cx="7221220" cy="1847850"/>
          </a:xfrm>
        </p:grpSpPr>
        <p:pic>
          <p:nvPicPr>
            <p:cNvPr id="90" name="object 90"/>
            <p:cNvPicPr/>
            <p:nvPr/>
          </p:nvPicPr>
          <p:blipFill>
            <a:blip r:embed="rId36" cstate="print"/>
            <a:stretch>
              <a:fillRect/>
            </a:stretch>
          </p:blipFill>
          <p:spPr>
            <a:xfrm>
              <a:off x="957068" y="3021954"/>
              <a:ext cx="7220727" cy="90064"/>
            </a:xfrm>
            <a:prstGeom prst="rect">
              <a:avLst/>
            </a:prstGeom>
          </p:spPr>
        </p:pic>
        <p:sp>
          <p:nvSpPr>
            <p:cNvPr id="91" name="object 91"/>
            <p:cNvSpPr/>
            <p:nvPr/>
          </p:nvSpPr>
          <p:spPr>
            <a:xfrm>
              <a:off x="991361" y="3048762"/>
              <a:ext cx="7162800" cy="1905"/>
            </a:xfrm>
            <a:custGeom>
              <a:avLst/>
              <a:gdLst/>
              <a:ahLst/>
              <a:cxnLst/>
              <a:rect l="l" t="t" r="r" b="b"/>
              <a:pathLst>
                <a:path w="7162800" h="1905">
                  <a:moveTo>
                    <a:pt x="0" y="0"/>
                  </a:moveTo>
                  <a:lnTo>
                    <a:pt x="7162800" y="1650"/>
                  </a:lnTo>
                </a:path>
              </a:pathLst>
            </a:custGeom>
            <a:ln w="25908">
              <a:solidFill>
                <a:srgbClr val="CE01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object 92"/>
            <p:cNvSpPr/>
            <p:nvPr/>
          </p:nvSpPr>
          <p:spPr>
            <a:xfrm>
              <a:off x="5957824" y="4005834"/>
              <a:ext cx="824865" cy="864235"/>
            </a:xfrm>
            <a:custGeom>
              <a:avLst/>
              <a:gdLst/>
              <a:ahLst/>
              <a:cxnLst/>
              <a:rect l="l" t="t" r="r" b="b"/>
              <a:pathLst>
                <a:path w="824865" h="864235">
                  <a:moveTo>
                    <a:pt x="789384" y="37173"/>
                  </a:moveTo>
                  <a:lnTo>
                    <a:pt x="764764" y="44296"/>
                  </a:lnTo>
                  <a:lnTo>
                    <a:pt x="0" y="845947"/>
                  </a:lnTo>
                  <a:lnTo>
                    <a:pt x="18796" y="863727"/>
                  </a:lnTo>
                  <a:lnTo>
                    <a:pt x="783428" y="62207"/>
                  </a:lnTo>
                  <a:lnTo>
                    <a:pt x="789384" y="37173"/>
                  </a:lnTo>
                  <a:close/>
                </a:path>
                <a:path w="824865" h="864235">
                  <a:moveTo>
                    <a:pt x="822572" y="9652"/>
                  </a:moveTo>
                  <a:lnTo>
                    <a:pt x="797814" y="9652"/>
                  </a:lnTo>
                  <a:lnTo>
                    <a:pt x="816482" y="27559"/>
                  </a:lnTo>
                  <a:lnTo>
                    <a:pt x="783428" y="62207"/>
                  </a:lnTo>
                  <a:lnTo>
                    <a:pt x="772032" y="110109"/>
                  </a:lnTo>
                  <a:lnTo>
                    <a:pt x="776351" y="117094"/>
                  </a:lnTo>
                  <a:lnTo>
                    <a:pt x="790321" y="120396"/>
                  </a:lnTo>
                  <a:lnTo>
                    <a:pt x="797305" y="116078"/>
                  </a:lnTo>
                  <a:lnTo>
                    <a:pt x="822572" y="9652"/>
                  </a:lnTo>
                  <a:close/>
                </a:path>
                <a:path w="824865" h="864235">
                  <a:moveTo>
                    <a:pt x="804037" y="15621"/>
                  </a:moveTo>
                  <a:lnTo>
                    <a:pt x="794511" y="15621"/>
                  </a:lnTo>
                  <a:lnTo>
                    <a:pt x="810768" y="30988"/>
                  </a:lnTo>
                  <a:lnTo>
                    <a:pt x="789384" y="37173"/>
                  </a:lnTo>
                  <a:lnTo>
                    <a:pt x="783428" y="62207"/>
                  </a:lnTo>
                  <a:lnTo>
                    <a:pt x="816482" y="27559"/>
                  </a:lnTo>
                  <a:lnTo>
                    <a:pt x="804037" y="15621"/>
                  </a:lnTo>
                  <a:close/>
                </a:path>
                <a:path w="824865" h="864235">
                  <a:moveTo>
                    <a:pt x="824865" y="0"/>
                  </a:moveTo>
                  <a:lnTo>
                    <a:pt x="717169" y="31115"/>
                  </a:lnTo>
                  <a:lnTo>
                    <a:pt x="710183" y="33020"/>
                  </a:lnTo>
                  <a:lnTo>
                    <a:pt x="706247" y="40259"/>
                  </a:lnTo>
                  <a:lnTo>
                    <a:pt x="708278" y="47117"/>
                  </a:lnTo>
                  <a:lnTo>
                    <a:pt x="710183" y="53975"/>
                  </a:lnTo>
                  <a:lnTo>
                    <a:pt x="717423" y="57912"/>
                  </a:lnTo>
                  <a:lnTo>
                    <a:pt x="724280" y="56007"/>
                  </a:lnTo>
                  <a:lnTo>
                    <a:pt x="764764" y="44296"/>
                  </a:lnTo>
                  <a:lnTo>
                    <a:pt x="797814" y="9652"/>
                  </a:lnTo>
                  <a:lnTo>
                    <a:pt x="822572" y="9652"/>
                  </a:lnTo>
                  <a:lnTo>
                    <a:pt x="824865" y="0"/>
                  </a:lnTo>
                  <a:close/>
                </a:path>
                <a:path w="824865" h="864235">
                  <a:moveTo>
                    <a:pt x="797814" y="9652"/>
                  </a:moveTo>
                  <a:lnTo>
                    <a:pt x="764764" y="44296"/>
                  </a:lnTo>
                  <a:lnTo>
                    <a:pt x="789384" y="37173"/>
                  </a:lnTo>
                  <a:lnTo>
                    <a:pt x="794511" y="15621"/>
                  </a:lnTo>
                  <a:lnTo>
                    <a:pt x="804037" y="15621"/>
                  </a:lnTo>
                  <a:lnTo>
                    <a:pt x="797814" y="9652"/>
                  </a:lnTo>
                  <a:close/>
                </a:path>
                <a:path w="824865" h="864235">
                  <a:moveTo>
                    <a:pt x="794511" y="15621"/>
                  </a:moveTo>
                  <a:lnTo>
                    <a:pt x="789384" y="37173"/>
                  </a:lnTo>
                  <a:lnTo>
                    <a:pt x="810768" y="30988"/>
                  </a:lnTo>
                  <a:lnTo>
                    <a:pt x="794511" y="15621"/>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3" name="object 93"/>
          <p:cNvSpPr txBox="1"/>
          <p:nvPr/>
        </p:nvSpPr>
        <p:spPr>
          <a:xfrm>
            <a:off x="5185028" y="4719065"/>
            <a:ext cx="62039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3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95" normalizeH="0" baseline="0" noProof="0" dirty="0">
                <a:ln>
                  <a:noFill/>
                </a:ln>
                <a:solidFill>
                  <a:prstClr val="black"/>
                </a:solidFill>
                <a:effectLst/>
                <a:uLnTx/>
                <a:uFillTx/>
                <a:latin typeface="Cambria Math"/>
                <a:ea typeface="+mn-ea"/>
                <a:cs typeface="Cambria Math"/>
              </a:rPr>
              <a:t> </a:t>
            </a:r>
            <a:r>
              <a:rPr kumimoji="0" sz="1600" b="0" i="0" u="none" strike="noStrike" kern="1200" cap="none" spc="-80" normalizeH="0" baseline="0" noProof="0" dirty="0">
                <a:ln>
                  <a:noFill/>
                </a:ln>
                <a:solidFill>
                  <a:prstClr val="black"/>
                </a:solidFill>
                <a:effectLst/>
                <a:uLnTx/>
                <a:uFillTx/>
                <a:latin typeface="Trebuchet MS"/>
                <a:ea typeface="+mn-ea"/>
                <a:cs typeface="Trebuchet MS"/>
              </a:rPr>
              <a:t>v.R</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94" name="object 94"/>
          <p:cNvSpPr txBox="1"/>
          <p:nvPr/>
        </p:nvSpPr>
        <p:spPr>
          <a:xfrm>
            <a:off x="6328028" y="5252465"/>
            <a:ext cx="68770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5" normalizeH="0" baseline="0" noProof="0" dirty="0">
                <a:ln>
                  <a:noFill/>
                </a:ln>
                <a:solidFill>
                  <a:prstClr val="black"/>
                </a:solidFill>
                <a:effectLst/>
                <a:uLnTx/>
                <a:uFillTx/>
                <a:latin typeface="Trebuchet MS"/>
                <a:ea typeface="+mn-ea"/>
                <a:cs typeface="Trebuchet MS"/>
              </a:rPr>
              <a:t>r’</a:t>
            </a:r>
            <a:r>
              <a:rPr kumimoji="0" sz="1600" b="0" i="0" u="none" strike="noStrike" kern="1200" cap="none" spc="-9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95" normalizeH="0" baseline="0" noProof="0" dirty="0">
                <a:ln>
                  <a:noFill/>
                </a:ln>
                <a:solidFill>
                  <a:prstClr val="black"/>
                </a:solidFill>
                <a:effectLst/>
                <a:uLnTx/>
                <a:uFillTx/>
                <a:latin typeface="Cambria Math"/>
                <a:ea typeface="+mn-ea"/>
                <a:cs typeface="Cambria Math"/>
              </a:rPr>
              <a:t> </a:t>
            </a:r>
            <a:r>
              <a:rPr kumimoji="0" sz="1600" b="0" i="0" u="none" strike="noStrike" kern="1200" cap="none" spc="-80" normalizeH="0" baseline="0" noProof="0" dirty="0">
                <a:ln>
                  <a:noFill/>
                </a:ln>
                <a:solidFill>
                  <a:prstClr val="black"/>
                </a:solidFill>
                <a:effectLst/>
                <a:uLnTx/>
                <a:uFillTx/>
                <a:latin typeface="Trebuchet MS"/>
                <a:ea typeface="+mn-ea"/>
                <a:cs typeface="Trebuchet MS"/>
              </a:rPr>
              <a:t>v.R</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95" name="object 95"/>
          <p:cNvSpPr/>
          <p:nvPr/>
        </p:nvSpPr>
        <p:spPr>
          <a:xfrm>
            <a:off x="7069328" y="5188203"/>
            <a:ext cx="779780" cy="219075"/>
          </a:xfrm>
          <a:custGeom>
            <a:avLst/>
            <a:gdLst/>
            <a:ahLst/>
            <a:cxnLst/>
            <a:rect l="l" t="t" r="r" b="b"/>
            <a:pathLst>
              <a:path w="779779" h="219075">
                <a:moveTo>
                  <a:pt x="705113" y="39798"/>
                </a:moveTo>
                <a:lnTo>
                  <a:pt x="0" y="193421"/>
                </a:lnTo>
                <a:lnTo>
                  <a:pt x="5588" y="218694"/>
                </a:lnTo>
                <a:lnTo>
                  <a:pt x="710520" y="65204"/>
                </a:lnTo>
                <a:lnTo>
                  <a:pt x="729553" y="47739"/>
                </a:lnTo>
                <a:lnTo>
                  <a:pt x="705113" y="39798"/>
                </a:lnTo>
                <a:close/>
              </a:path>
              <a:path w="779779" h="219075">
                <a:moveTo>
                  <a:pt x="757506" y="29591"/>
                </a:moveTo>
                <a:lnTo>
                  <a:pt x="751967" y="29591"/>
                </a:lnTo>
                <a:lnTo>
                  <a:pt x="757427" y="54991"/>
                </a:lnTo>
                <a:lnTo>
                  <a:pt x="710520" y="65204"/>
                </a:lnTo>
                <a:lnTo>
                  <a:pt x="674370" y="98425"/>
                </a:lnTo>
                <a:lnTo>
                  <a:pt x="673989" y="106680"/>
                </a:lnTo>
                <a:lnTo>
                  <a:pt x="678815" y="111887"/>
                </a:lnTo>
                <a:lnTo>
                  <a:pt x="683641" y="117221"/>
                </a:lnTo>
                <a:lnTo>
                  <a:pt x="691896" y="117475"/>
                </a:lnTo>
                <a:lnTo>
                  <a:pt x="779779" y="36830"/>
                </a:lnTo>
                <a:lnTo>
                  <a:pt x="757506" y="29591"/>
                </a:lnTo>
                <a:close/>
              </a:path>
              <a:path w="779779" h="219075">
                <a:moveTo>
                  <a:pt x="729553" y="47739"/>
                </a:moveTo>
                <a:lnTo>
                  <a:pt x="710520" y="65204"/>
                </a:lnTo>
                <a:lnTo>
                  <a:pt x="757427" y="54991"/>
                </a:lnTo>
                <a:lnTo>
                  <a:pt x="757346" y="54610"/>
                </a:lnTo>
                <a:lnTo>
                  <a:pt x="750697" y="54610"/>
                </a:lnTo>
                <a:lnTo>
                  <a:pt x="729553" y="47739"/>
                </a:lnTo>
                <a:close/>
              </a:path>
              <a:path w="779779" h="219075">
                <a:moveTo>
                  <a:pt x="745871" y="32766"/>
                </a:moveTo>
                <a:lnTo>
                  <a:pt x="729553" y="47739"/>
                </a:lnTo>
                <a:lnTo>
                  <a:pt x="750697" y="54610"/>
                </a:lnTo>
                <a:lnTo>
                  <a:pt x="745871" y="32766"/>
                </a:lnTo>
                <a:close/>
              </a:path>
              <a:path w="779779" h="219075">
                <a:moveTo>
                  <a:pt x="752649" y="32766"/>
                </a:moveTo>
                <a:lnTo>
                  <a:pt x="745871" y="32766"/>
                </a:lnTo>
                <a:lnTo>
                  <a:pt x="750697" y="54610"/>
                </a:lnTo>
                <a:lnTo>
                  <a:pt x="757346" y="54610"/>
                </a:lnTo>
                <a:lnTo>
                  <a:pt x="752649" y="32766"/>
                </a:lnTo>
                <a:close/>
              </a:path>
              <a:path w="779779" h="219075">
                <a:moveTo>
                  <a:pt x="751967" y="29591"/>
                </a:moveTo>
                <a:lnTo>
                  <a:pt x="705113" y="39798"/>
                </a:lnTo>
                <a:lnTo>
                  <a:pt x="729553" y="47739"/>
                </a:lnTo>
                <a:lnTo>
                  <a:pt x="745871" y="32766"/>
                </a:lnTo>
                <a:lnTo>
                  <a:pt x="752649" y="32766"/>
                </a:lnTo>
                <a:lnTo>
                  <a:pt x="751967" y="29591"/>
                </a:lnTo>
                <a:close/>
              </a:path>
              <a:path w="779779" h="219075">
                <a:moveTo>
                  <a:pt x="666242" y="0"/>
                </a:moveTo>
                <a:lnTo>
                  <a:pt x="659002" y="3683"/>
                </a:lnTo>
                <a:lnTo>
                  <a:pt x="656717" y="10541"/>
                </a:lnTo>
                <a:lnTo>
                  <a:pt x="654557" y="17399"/>
                </a:lnTo>
                <a:lnTo>
                  <a:pt x="658241" y="24638"/>
                </a:lnTo>
                <a:lnTo>
                  <a:pt x="665099" y="26797"/>
                </a:lnTo>
                <a:lnTo>
                  <a:pt x="705113" y="39798"/>
                </a:lnTo>
                <a:lnTo>
                  <a:pt x="751967" y="29591"/>
                </a:lnTo>
                <a:lnTo>
                  <a:pt x="757506" y="29591"/>
                </a:lnTo>
                <a:lnTo>
                  <a:pt x="673100" y="2159"/>
                </a:lnTo>
                <a:lnTo>
                  <a:pt x="666242" y="0"/>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TextBox 95">
            <a:extLst>
              <a:ext uri="{FF2B5EF4-FFF2-40B4-BE49-F238E27FC236}">
                <a16:creationId xmlns:a16="http://schemas.microsoft.com/office/drawing/2014/main" id="{AC52DA6A-AE7D-49C9-A325-AA62E8E8D575}"/>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97" name="Slide Number Placeholder 96">
            <a:extLst>
              <a:ext uri="{FF2B5EF4-FFF2-40B4-BE49-F238E27FC236}">
                <a16:creationId xmlns:a16="http://schemas.microsoft.com/office/drawing/2014/main" id="{10C70493-966D-4621-B1DC-8DCCD2FFCCC3}"/>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2229" y="143967"/>
            <a:ext cx="8619490" cy="452120"/>
          </a:xfrm>
          <a:prstGeom prst="rect">
            <a:avLst/>
          </a:prstGeom>
        </p:spPr>
        <p:txBody>
          <a:bodyPr vert="horz" wrap="square" lIns="0" tIns="12065" rIns="0" bIns="0" rtlCol="0">
            <a:spAutoFit/>
          </a:bodyPr>
          <a:lstStyle/>
          <a:p>
            <a:pPr marL="12700">
              <a:lnSpc>
                <a:spcPct val="100000"/>
              </a:lnSpc>
              <a:spcBef>
                <a:spcPts val="95"/>
              </a:spcBef>
            </a:pPr>
            <a:r>
              <a:rPr sz="2800" spc="-5" dirty="0"/>
              <a:t>What</a:t>
            </a:r>
            <a:r>
              <a:rPr sz="2800" spc="-10" dirty="0"/>
              <a:t> properties</a:t>
            </a:r>
            <a:r>
              <a:rPr sz="2800" spc="5" dirty="0"/>
              <a:t> </a:t>
            </a:r>
            <a:r>
              <a:rPr sz="2800" spc="-5" dirty="0"/>
              <a:t>should</a:t>
            </a:r>
            <a:r>
              <a:rPr sz="2800" dirty="0"/>
              <a:t> </a:t>
            </a:r>
            <a:r>
              <a:rPr sz="2800" spc="-5" dirty="0"/>
              <a:t>a</a:t>
            </a:r>
            <a:r>
              <a:rPr sz="2800" spc="5" dirty="0"/>
              <a:t> </a:t>
            </a:r>
            <a:r>
              <a:rPr sz="2800" spc="-5" dirty="0"/>
              <a:t>proof </a:t>
            </a:r>
            <a:r>
              <a:rPr sz="2800" spc="-10" dirty="0"/>
              <a:t>scoring</a:t>
            </a:r>
            <a:r>
              <a:rPr sz="2800" spc="-5" dirty="0"/>
              <a:t> function</a:t>
            </a:r>
            <a:r>
              <a:rPr sz="2800" spc="25" dirty="0"/>
              <a:t> </a:t>
            </a:r>
            <a:r>
              <a:rPr sz="2800" spc="-5" dirty="0"/>
              <a:t>have?</a:t>
            </a:r>
            <a:endParaRPr sz="2800"/>
          </a:p>
        </p:txBody>
      </p:sp>
      <p:pic>
        <p:nvPicPr>
          <p:cNvPr id="3" name="object 3"/>
          <p:cNvPicPr/>
          <p:nvPr/>
        </p:nvPicPr>
        <p:blipFill>
          <a:blip r:embed="rId2" cstate="print"/>
          <a:stretch>
            <a:fillRect/>
          </a:stretch>
        </p:blipFill>
        <p:spPr>
          <a:xfrm>
            <a:off x="1559305" y="2169286"/>
            <a:ext cx="262128" cy="269748"/>
          </a:xfrm>
          <a:prstGeom prst="rect">
            <a:avLst/>
          </a:prstGeom>
        </p:spPr>
      </p:pic>
      <p:grpSp>
        <p:nvGrpSpPr>
          <p:cNvPr id="4" name="object 4"/>
          <p:cNvGrpSpPr/>
          <p:nvPr/>
        </p:nvGrpSpPr>
        <p:grpSpPr>
          <a:xfrm>
            <a:off x="1559305" y="2802966"/>
            <a:ext cx="262255" cy="855980"/>
            <a:chOff x="1559305" y="2802966"/>
            <a:chExt cx="262255" cy="855980"/>
          </a:xfrm>
        </p:grpSpPr>
        <p:pic>
          <p:nvPicPr>
            <p:cNvPr id="5" name="object 5"/>
            <p:cNvPicPr/>
            <p:nvPr/>
          </p:nvPicPr>
          <p:blipFill>
            <a:blip r:embed="rId2" cstate="print"/>
            <a:stretch>
              <a:fillRect/>
            </a:stretch>
          </p:blipFill>
          <p:spPr>
            <a:xfrm>
              <a:off x="1559305" y="2802966"/>
              <a:ext cx="262128" cy="270052"/>
            </a:xfrm>
            <a:prstGeom prst="rect">
              <a:avLst/>
            </a:prstGeom>
          </p:spPr>
        </p:pic>
        <p:pic>
          <p:nvPicPr>
            <p:cNvPr id="6" name="object 6"/>
            <p:cNvPicPr/>
            <p:nvPr/>
          </p:nvPicPr>
          <p:blipFill>
            <a:blip r:embed="rId2" cstate="print"/>
            <a:stretch>
              <a:fillRect/>
            </a:stretch>
          </p:blipFill>
          <p:spPr>
            <a:xfrm>
              <a:off x="1559305" y="3096132"/>
              <a:ext cx="262128" cy="269748"/>
            </a:xfrm>
            <a:prstGeom prst="rect">
              <a:avLst/>
            </a:prstGeom>
          </p:spPr>
        </p:pic>
        <p:pic>
          <p:nvPicPr>
            <p:cNvPr id="7" name="object 7"/>
            <p:cNvPicPr/>
            <p:nvPr/>
          </p:nvPicPr>
          <p:blipFill>
            <a:blip r:embed="rId2" cstate="print"/>
            <a:stretch>
              <a:fillRect/>
            </a:stretch>
          </p:blipFill>
          <p:spPr>
            <a:xfrm>
              <a:off x="1559305" y="3388740"/>
              <a:ext cx="262128" cy="269748"/>
            </a:xfrm>
            <a:prstGeom prst="rect">
              <a:avLst/>
            </a:prstGeom>
          </p:spPr>
        </p:pic>
      </p:grpSp>
      <p:sp>
        <p:nvSpPr>
          <p:cNvPr id="8" name="object 8"/>
          <p:cNvSpPr txBox="1"/>
          <p:nvPr/>
        </p:nvSpPr>
        <p:spPr>
          <a:xfrm>
            <a:off x="650240" y="1106975"/>
            <a:ext cx="7730490" cy="3942715"/>
          </a:xfrm>
          <a:prstGeom prst="rect">
            <a:avLst/>
          </a:prstGeom>
        </p:spPr>
        <p:txBody>
          <a:bodyPr vert="horz" wrap="square" lIns="0" tIns="74930" rIns="0" bIns="0" rtlCol="0">
            <a:spAutoFit/>
          </a:bodyPr>
          <a:lstStyle/>
          <a:p>
            <a:pPr marL="50800" marR="0" lvl="0" indent="0" algn="l" defTabSz="914400" rtl="0" eaLnBrk="1" fontAlgn="auto" latinLnBrk="0" hangingPunct="1">
              <a:lnSpc>
                <a:spcPct val="100000"/>
              </a:lnSpc>
              <a:spcBef>
                <a:spcPts val="59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Necessary</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properties</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ensure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proof</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scores</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“make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sense”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94385" marR="0" lvl="0" indent="-287020" algn="l" defTabSz="914400" rtl="0" eaLnBrk="1" fontAlgn="auto" latinLnBrk="0" hangingPunct="1">
              <a:lnSpc>
                <a:spcPct val="100000"/>
              </a:lnSpc>
              <a:spcBef>
                <a:spcPts val="439"/>
              </a:spcBef>
              <a:spcAft>
                <a:spcPts val="0"/>
              </a:spcAft>
              <a:buClr>
                <a:srgbClr val="0046AA"/>
              </a:buClr>
              <a:buSzTx/>
              <a:buFont typeface="Wingdings"/>
              <a:buChar char=""/>
              <a:tabLst>
                <a:tab pos="795020" algn="l"/>
              </a:tabLst>
              <a:defRPr/>
            </a:pPr>
            <a:r>
              <a:rPr kumimoji="0" sz="1800" b="0" i="0" u="none" strike="noStrike" kern="1200" cap="none" spc="-5" normalizeH="0" baseline="0" noProof="0" dirty="0">
                <a:ln>
                  <a:noFill/>
                </a:ln>
                <a:solidFill>
                  <a:srgbClr val="FF0000"/>
                </a:solidFill>
                <a:effectLst/>
                <a:uLnTx/>
                <a:uFillTx/>
                <a:latin typeface="Trebuchet MS"/>
                <a:ea typeface="+mn-ea"/>
                <a:cs typeface="Trebuchet MS"/>
              </a:rPr>
              <a:t>Deterministic</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943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95020" algn="l"/>
              </a:tabLst>
              <a:defRPr/>
            </a:pPr>
            <a:r>
              <a:rPr kumimoji="0" sz="1800" b="0" i="0" u="none" strike="noStrike" kern="1200" cap="none" spc="0" normalizeH="0" baseline="0" noProof="0" dirty="0">
                <a:ln>
                  <a:noFill/>
                </a:ln>
                <a:solidFill>
                  <a:srgbClr val="FF0000"/>
                </a:solidFill>
                <a:effectLst/>
                <a:uLnTx/>
                <a:uFillTx/>
                <a:latin typeface="Trebuchet MS"/>
                <a:ea typeface="+mn-ea"/>
                <a:cs typeface="Trebuchet MS"/>
              </a:rPr>
              <a:t>Simple</a:t>
            </a:r>
            <a:r>
              <a:rPr kumimoji="0" sz="1800" b="0" i="0" u="none" strike="noStrike" kern="1200" cap="none" spc="-45"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ordering:</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1137285" marR="0" lvl="0" indent="0" algn="l" defTabSz="914400" rtl="0" eaLnBrk="1" fontAlgn="auto" latinLnBrk="0" hangingPunct="1">
              <a:lnSpc>
                <a:spcPct val="100000"/>
              </a:lnSpc>
              <a:spcBef>
                <a:spcPts val="280"/>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130" normalizeH="0" baseline="0" noProof="0" dirty="0">
                <a:ln>
                  <a:noFill/>
                </a:ln>
                <a:solidFill>
                  <a:prstClr val="black"/>
                </a:solidFill>
                <a:effectLst/>
                <a:uLnTx/>
                <a:uFillTx/>
                <a:latin typeface="Cambria Math"/>
                <a:ea typeface="+mn-ea"/>
                <a:cs typeface="Cambria Math"/>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145" normalizeH="0" baseline="0" noProof="0" dirty="0">
                <a:ln>
                  <a:noFill/>
                </a:ln>
                <a:solidFill>
                  <a:prstClr val="black"/>
                </a:solidFill>
                <a:effectLst/>
                <a:uLnTx/>
                <a:uFillTx/>
                <a:latin typeface="Cambria Math"/>
                <a:ea typeface="+mn-ea"/>
                <a:cs typeface="Cambria Math"/>
              </a:rPr>
              <a:t> </a:t>
            </a:r>
            <a:r>
              <a:rPr kumimoji="0" sz="1600" b="0" i="1" u="none" strike="noStrike" kern="1200" cap="none" spc="370" normalizeH="0" baseline="0" noProof="0" dirty="0">
                <a:ln>
                  <a:noFill/>
                </a:ln>
                <a:solidFill>
                  <a:prstClr val="black"/>
                </a:solidFill>
                <a:effectLst/>
                <a:uLnTx/>
                <a:uFillTx/>
                <a:latin typeface="Palatino Linotype"/>
                <a:ea typeface="+mn-ea"/>
                <a:cs typeface="Palatino Linotype"/>
              </a:rPr>
              <a:t>V</a:t>
            </a:r>
            <a:r>
              <a:rPr kumimoji="0" sz="1600" b="0" i="1" u="none" strike="noStrike" kern="1200" cap="none" spc="100" normalizeH="0" baseline="0" noProof="0" dirty="0">
                <a:ln>
                  <a:noFill/>
                </a:ln>
                <a:solidFill>
                  <a:prstClr val="black"/>
                </a:solidFill>
                <a:effectLst/>
                <a:uLnTx/>
                <a:uFillTx/>
                <a:latin typeface="Palatino Linotype"/>
                <a:ea typeface="+mn-ea"/>
                <a:cs typeface="Palatino Linotype"/>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0" normalizeH="0" baseline="0" noProof="0" dirty="0">
                <a:ln>
                  <a:noFill/>
                </a:ln>
                <a:solidFill>
                  <a:prstClr val="black"/>
                </a:solidFill>
                <a:effectLst/>
                <a:uLnTx/>
                <a:uFillTx/>
                <a:latin typeface="Trebuchet MS"/>
                <a:ea typeface="+mn-ea"/>
                <a:cs typeface="Trebuchet MS"/>
              </a:rPr>
              <a:t> F(p</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1</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v.C)</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25" normalizeH="0" baseline="0" noProof="0" dirty="0">
                <a:ln>
                  <a:noFill/>
                </a:ln>
                <a:solidFill>
                  <a:prstClr val="black"/>
                </a:solidFill>
                <a:effectLst/>
                <a:uLnTx/>
                <a:uFillTx/>
                <a:latin typeface="Cambria Math"/>
                <a:ea typeface="+mn-ea"/>
                <a:cs typeface="Cambria Math"/>
              </a:rPr>
              <a:t>𝖠</a:t>
            </a:r>
            <a:r>
              <a:rPr kumimoji="0" sz="1600" b="0" i="0" u="none" strike="noStrike" kern="1200" cap="none" spc="150" normalizeH="0" baseline="0" noProof="0" dirty="0">
                <a:ln>
                  <a:noFill/>
                </a:ln>
                <a:solidFill>
                  <a:prstClr val="black"/>
                </a:solidFill>
                <a:effectLst/>
                <a:uLnTx/>
                <a:uFillTx/>
                <a:latin typeface="Cambria Math"/>
                <a:ea typeface="+mn-ea"/>
                <a:cs typeface="Cambria Math"/>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¬F(p</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2</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v.C)</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5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score(p</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1</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score(p</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2</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794385" marR="0" lvl="0" indent="-287020" algn="l" defTabSz="914400" rtl="0" eaLnBrk="1" fontAlgn="auto" latinLnBrk="0" hangingPunct="1">
              <a:lnSpc>
                <a:spcPct val="100000"/>
              </a:lnSpc>
              <a:spcBef>
                <a:spcPts val="535"/>
              </a:spcBef>
              <a:spcAft>
                <a:spcPts val="0"/>
              </a:spcAft>
              <a:buClr>
                <a:srgbClr val="0046AA"/>
              </a:buClr>
              <a:buSzTx/>
              <a:buFont typeface="Wingdings"/>
              <a:buChar char=""/>
              <a:tabLst>
                <a:tab pos="795020" algn="l"/>
              </a:tabLst>
              <a:defRPr/>
            </a:pPr>
            <a:r>
              <a:rPr kumimoji="0" sz="1800" b="0" i="0" u="none" strike="noStrike" kern="1200" cap="none" spc="-5" normalizeH="0" baseline="0" noProof="0" dirty="0">
                <a:ln>
                  <a:noFill/>
                </a:ln>
                <a:solidFill>
                  <a:srgbClr val="FF0000"/>
                </a:solidFill>
                <a:effectLst/>
                <a:uLnTx/>
                <a:uFillTx/>
                <a:latin typeface="Trebuchet MS"/>
                <a:ea typeface="+mn-ea"/>
                <a:cs typeface="Trebuchet MS"/>
              </a:rPr>
              <a:t>Authorization</a:t>
            </a:r>
            <a:r>
              <a:rPr kumimoji="0" sz="1800" b="0" i="0" u="none" strike="noStrike" kern="1200" cap="none" spc="-20"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relevant:</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1137285" marR="0" lvl="0" indent="0" algn="l" defTabSz="914400" rtl="0" eaLnBrk="1" fontAlgn="auto" latinLnBrk="0" hangingPunct="1">
              <a:lnSpc>
                <a:spcPct val="100000"/>
              </a:lnSpc>
              <a:spcBef>
                <a:spcPts val="380"/>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if</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F(p, r,</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True,</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then C</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is</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srgbClr val="FF0000"/>
                </a:solidFill>
                <a:effectLst/>
                <a:uLnTx/>
                <a:uFillTx/>
                <a:latin typeface="Trebuchet MS"/>
                <a:ea typeface="+mn-ea"/>
                <a:cs typeface="Trebuchet MS"/>
              </a:rPr>
              <a:t>proof</a:t>
            </a:r>
            <a:r>
              <a:rPr kumimoji="0" sz="1600" b="0" i="0" u="none" strike="noStrike" kern="1200" cap="none" spc="20" normalizeH="0" baseline="0" noProof="0" dirty="0">
                <a:ln>
                  <a:noFill/>
                </a:ln>
                <a:solidFill>
                  <a:srgbClr val="FF0000"/>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for</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 to</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access r</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1137285" marR="0" lvl="0" indent="0" algn="l" defTabSz="914400" rtl="0" eaLnBrk="1" fontAlgn="auto" latinLnBrk="0" hangingPunct="1">
              <a:lnSpc>
                <a:spcPct val="100000"/>
              </a:lnSpc>
              <a:spcBef>
                <a:spcPts val="38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if</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F(p,</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False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for</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all</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600" b="0" i="0" u="none" strike="noStrike" kern="1200" cap="none" spc="4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145" normalizeH="0" baseline="0" noProof="0" dirty="0">
                <a:ln>
                  <a:noFill/>
                </a:ln>
                <a:solidFill>
                  <a:prstClr val="black"/>
                </a:solidFill>
                <a:effectLst/>
                <a:uLnTx/>
                <a:uFillTx/>
                <a:latin typeface="Cambria Math"/>
                <a:ea typeface="+mn-ea"/>
                <a:cs typeface="Cambria Math"/>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C,</a:t>
            </a:r>
            <a:r>
              <a:rPr kumimoji="0" sz="1600" b="0" i="0" u="none" strike="noStrike" kern="1200" cap="none" spc="-5" normalizeH="0" baseline="0" noProof="0" dirty="0">
                <a:ln>
                  <a:noFill/>
                </a:ln>
                <a:solidFill>
                  <a:prstClr val="black"/>
                </a:solidFill>
                <a:effectLst/>
                <a:uLnTx/>
                <a:uFillTx/>
                <a:latin typeface="Trebuchet MS"/>
                <a:ea typeface="+mn-ea"/>
                <a:cs typeface="Trebuchet MS"/>
              </a:rPr>
              <a:t> C</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is</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srgbClr val="FF0000"/>
                </a:solidFill>
                <a:effectLst/>
                <a:uLnTx/>
                <a:uFillTx/>
                <a:latin typeface="Trebuchet MS"/>
                <a:ea typeface="+mn-ea"/>
                <a:cs typeface="Trebuchet MS"/>
              </a:rPr>
              <a:t>minimal</a:t>
            </a:r>
            <a:r>
              <a:rPr kumimoji="0" sz="1600" b="0" i="0" u="none" strike="noStrike" kern="1200" cap="none" spc="25" normalizeH="0" baseline="0" noProof="0" dirty="0">
                <a:ln>
                  <a:noFill/>
                </a:ln>
                <a:solidFill>
                  <a:srgbClr val="FF0000"/>
                </a:solidFill>
                <a:effectLst/>
                <a:uLnTx/>
                <a:uFillTx/>
                <a:latin typeface="Trebuchet MS"/>
                <a:ea typeface="+mn-ea"/>
                <a:cs typeface="Trebuchet MS"/>
              </a:rPr>
              <a:t> </a:t>
            </a:r>
            <a:r>
              <a:rPr kumimoji="0" sz="1600" b="0" i="0" u="none" strike="noStrike" kern="1200" cap="none" spc="-10" normalizeH="0" baseline="0" noProof="0" dirty="0">
                <a:ln>
                  <a:noFill/>
                </a:ln>
                <a:solidFill>
                  <a:srgbClr val="FF0000"/>
                </a:solidFill>
                <a:effectLst/>
                <a:uLnTx/>
                <a:uFillTx/>
                <a:latin typeface="Trebuchet MS"/>
                <a:ea typeface="+mn-ea"/>
                <a:cs typeface="Trebuchet MS"/>
              </a:rPr>
              <a:t>proof</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1137285" marR="0" lvl="0" indent="0" algn="l" defTabSz="914400" rtl="0" eaLnBrk="1" fontAlgn="auto" latinLnBrk="0" hangingPunct="1">
              <a:lnSpc>
                <a:spcPct val="100000"/>
              </a:lnSpc>
              <a:spcBef>
                <a:spcPts val="38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Only credentials</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belonging</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to</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some</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minimal</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proof</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influence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score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50800" marR="0" lvl="0" indent="0" algn="l" defTabSz="914400" rtl="0" eaLnBrk="1" fontAlgn="auto" latinLnBrk="0" hangingPunct="1">
              <a:lnSpc>
                <a:spcPct val="100000"/>
              </a:lnSpc>
              <a:spcBef>
                <a:spcPts val="127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Desirable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properties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are beneficial,</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but</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not</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strictly</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necessary</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94385" marR="0" lvl="0" indent="-287020" algn="l" defTabSz="914400" rtl="0" eaLnBrk="1" fontAlgn="auto" latinLnBrk="0" hangingPunct="1">
              <a:lnSpc>
                <a:spcPct val="100000"/>
              </a:lnSpc>
              <a:spcBef>
                <a:spcPts val="439"/>
              </a:spcBef>
              <a:spcAft>
                <a:spcPts val="0"/>
              </a:spcAft>
              <a:buClr>
                <a:srgbClr val="0046AA"/>
              </a:buClr>
              <a:buSzTx/>
              <a:buFont typeface="Wingdings"/>
              <a:buChar char=""/>
              <a:tabLst>
                <a:tab pos="795020" algn="l"/>
              </a:tabLst>
              <a:defRPr/>
            </a:pPr>
            <a:r>
              <a:rPr kumimoji="0" sz="1800" b="0" i="0" u="none" strike="noStrike" kern="1200" cap="none" spc="0" normalizeH="0" baseline="0" noProof="0" dirty="0">
                <a:ln>
                  <a:noFill/>
                </a:ln>
                <a:solidFill>
                  <a:srgbClr val="FF0000"/>
                </a:solidFill>
                <a:effectLst/>
                <a:uLnTx/>
                <a:uFillTx/>
                <a:latin typeface="Trebuchet MS"/>
                <a:ea typeface="+mn-ea"/>
                <a:cs typeface="Trebuchet MS"/>
              </a:rPr>
              <a:t>Bounded:</a:t>
            </a:r>
            <a:r>
              <a:rPr kumimoji="0" sz="1800" b="0" i="0" u="none" strike="noStrike" kern="1200" cap="none" spc="-20" normalizeH="0" baseline="0" noProof="0" dirty="0">
                <a:ln>
                  <a:noFill/>
                </a:ln>
                <a:solidFill>
                  <a:srgbClr val="FF0000"/>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Cambria Math"/>
                <a:ea typeface="+mn-ea"/>
                <a:cs typeface="Cambria Math"/>
              </a:rPr>
              <a:t>∃</a:t>
            </a:r>
            <a:r>
              <a:rPr kumimoji="0" sz="1800" b="0" i="0" u="none" strike="noStrike" kern="1200" cap="none" spc="135" normalizeH="0" baseline="0" noProof="0" dirty="0">
                <a:ln>
                  <a:noFill/>
                </a:ln>
                <a:solidFill>
                  <a:prstClr val="black"/>
                </a:solidFill>
                <a:effectLst/>
                <a:uLnTx/>
                <a:uFillTx/>
                <a:latin typeface="Cambria Math"/>
                <a:ea typeface="+mn-ea"/>
                <a:cs typeface="Cambria Math"/>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b</a:t>
            </a:r>
            <a:r>
              <a:rPr kumimoji="0" sz="1800" b="0" i="0" u="none" strike="noStrike" kern="1200" cap="none" spc="0" normalizeH="0" baseline="-20833" noProof="0" dirty="0">
                <a:ln>
                  <a:noFill/>
                </a:ln>
                <a:solidFill>
                  <a:prstClr val="black"/>
                </a:solidFill>
                <a:effectLst/>
                <a:uLnTx/>
                <a:uFillTx/>
                <a:latin typeface="Trebuchet MS"/>
                <a:ea typeface="+mn-ea"/>
                <a:cs typeface="Trebuchet MS"/>
              </a:rPr>
              <a:t>1</a:t>
            </a:r>
            <a:r>
              <a:rPr kumimoji="0" sz="1800" b="0" i="0" u="none" strike="noStrike" kern="1200" cap="none" spc="0" normalizeH="0" baseline="0" noProof="0" dirty="0">
                <a:ln>
                  <a:noFill/>
                </a:ln>
                <a:solidFill>
                  <a:prstClr val="black"/>
                </a:solidFill>
                <a:effectLst/>
                <a:uLnTx/>
                <a:uFillTx/>
                <a:latin typeface="Trebuchet MS"/>
                <a:ea typeface="+mn-ea"/>
                <a:cs typeface="Trebuchet MS"/>
              </a:rPr>
              <a:t>,</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b</a:t>
            </a:r>
            <a:r>
              <a:rPr kumimoji="0" sz="1800" b="0" i="0" u="none" strike="noStrike" kern="1200" cap="none" spc="0" normalizeH="0" baseline="-20833" noProof="0" dirty="0">
                <a:ln>
                  <a:noFill/>
                </a:ln>
                <a:solidFill>
                  <a:prstClr val="black"/>
                </a:solidFill>
                <a:effectLst/>
                <a:uLnTx/>
                <a:uFillTx/>
                <a:latin typeface="Trebuchet MS"/>
                <a:ea typeface="+mn-ea"/>
                <a:cs typeface="Trebuchet MS"/>
              </a:rPr>
              <a:t>2</a:t>
            </a:r>
            <a:r>
              <a:rPr kumimoji="0" sz="1800" b="0" i="0" u="none" strike="noStrike" kern="1200" cap="none" spc="232" normalizeH="0" baseline="-20833"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Cambria Math"/>
                <a:ea typeface="+mn-ea"/>
                <a:cs typeface="Cambria Math"/>
              </a:rPr>
              <a:t>∀</a:t>
            </a:r>
            <a:r>
              <a:rPr kumimoji="0" sz="1800" b="0" i="0" u="none" strike="noStrike" kern="1200" cap="none" spc="135" normalizeH="0" baseline="0" noProof="0" dirty="0">
                <a:ln>
                  <a:noFill/>
                </a:ln>
                <a:solidFill>
                  <a:prstClr val="black"/>
                </a:solidFill>
                <a:effectLst/>
                <a:uLnTx/>
                <a:uFillTx/>
                <a:latin typeface="Cambria Math"/>
                <a:ea typeface="+mn-ea"/>
                <a:cs typeface="Cambria Math"/>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p,</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r,</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v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b</a:t>
            </a:r>
            <a:r>
              <a:rPr kumimoji="0" sz="1800" b="0" i="0" u="none" strike="noStrike" kern="1200" cap="none" spc="0" normalizeH="0" baseline="-20833" noProof="0" dirty="0">
                <a:ln>
                  <a:noFill/>
                </a:ln>
                <a:solidFill>
                  <a:prstClr val="black"/>
                </a:solidFill>
                <a:effectLst/>
                <a:uLnTx/>
                <a:uFillTx/>
                <a:latin typeface="Trebuchet MS"/>
                <a:ea typeface="+mn-ea"/>
                <a:cs typeface="Trebuchet MS"/>
              </a:rPr>
              <a:t>1</a:t>
            </a:r>
            <a:r>
              <a:rPr kumimoji="0" sz="1800" b="0" i="0" u="none" strike="noStrike" kern="1200" cap="none" spc="232" normalizeH="0" baseline="-20833"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score(p,</a:t>
            </a:r>
            <a:r>
              <a:rPr kumimoji="0" sz="1800" b="0" i="0" u="none" strike="noStrike" kern="1200" cap="none" spc="0" normalizeH="0" baseline="0" noProof="0" dirty="0">
                <a:ln>
                  <a:noFill/>
                </a:ln>
                <a:solidFill>
                  <a:prstClr val="black"/>
                </a:solidFill>
                <a:effectLst/>
                <a:uLnTx/>
                <a:uFillTx/>
                <a:latin typeface="Trebuchet MS"/>
                <a:ea typeface="+mn-ea"/>
                <a:cs typeface="Trebuchet MS"/>
              </a:rPr>
              <a:t> r,</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v)</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b</a:t>
            </a:r>
            <a:r>
              <a:rPr kumimoji="0" sz="1800" b="0" i="0" u="none" strike="noStrike" kern="1200" cap="none" spc="0" normalizeH="0" baseline="-20833" noProof="0" dirty="0">
                <a:ln>
                  <a:noFill/>
                </a:ln>
                <a:solidFill>
                  <a:prstClr val="black"/>
                </a:solidFill>
                <a:effectLst/>
                <a:uLnTx/>
                <a:uFillTx/>
                <a:latin typeface="Trebuchet MS"/>
                <a:ea typeface="+mn-ea"/>
                <a:cs typeface="Trebuchet MS"/>
              </a:rPr>
              <a:t>2</a:t>
            </a:r>
            <a:endParaRPr kumimoji="0" sz="1800" b="0" i="0" u="none" strike="noStrike" kern="1200" cap="none" spc="0" normalizeH="0" baseline="-20833" noProof="0">
              <a:ln>
                <a:noFill/>
              </a:ln>
              <a:solidFill>
                <a:prstClr val="black"/>
              </a:solidFill>
              <a:effectLst/>
              <a:uLnTx/>
              <a:uFillTx/>
              <a:latin typeface="Trebuchet MS"/>
              <a:ea typeface="+mn-ea"/>
              <a:cs typeface="Trebuchet MS"/>
            </a:endParaRPr>
          </a:p>
          <a:p>
            <a:pPr marL="794385" marR="0" lvl="0" indent="-287020" algn="l" defTabSz="914400" rtl="0" eaLnBrk="1" fontAlgn="auto" latinLnBrk="0" hangingPunct="1">
              <a:lnSpc>
                <a:spcPct val="100000"/>
              </a:lnSpc>
              <a:spcBef>
                <a:spcPts val="430"/>
              </a:spcBef>
              <a:spcAft>
                <a:spcPts val="0"/>
              </a:spcAft>
              <a:buClr>
                <a:srgbClr val="0046AA"/>
              </a:buClr>
              <a:buSzTx/>
              <a:buFont typeface="Wingdings"/>
              <a:buChar char=""/>
              <a:tabLst>
                <a:tab pos="795020" algn="l"/>
              </a:tabLst>
              <a:defRPr/>
            </a:pPr>
            <a:r>
              <a:rPr kumimoji="0" sz="1800" b="0" i="0" u="none" strike="noStrike" kern="1200" cap="none" spc="-10" normalizeH="0" baseline="0" noProof="0" dirty="0">
                <a:ln>
                  <a:noFill/>
                </a:ln>
                <a:solidFill>
                  <a:srgbClr val="FF0000"/>
                </a:solidFill>
                <a:effectLst/>
                <a:uLnTx/>
                <a:uFillTx/>
                <a:latin typeface="Trebuchet MS"/>
                <a:ea typeface="+mn-ea"/>
                <a:cs typeface="Trebuchet MS"/>
              </a:rPr>
              <a:t>Monotonic:</a:t>
            </a:r>
            <a:r>
              <a:rPr kumimoji="0" sz="1800" b="0" i="0" u="none" strike="noStrike" kern="1200" cap="none" spc="5" normalizeH="0" baseline="0" noProof="0" dirty="0">
                <a:ln>
                  <a:noFill/>
                </a:ln>
                <a:solidFill>
                  <a:srgbClr val="FF0000"/>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v </a:t>
            </a:r>
            <a:r>
              <a:rPr kumimoji="0" sz="1800" b="0" i="0" u="none" strike="noStrike" kern="1200" cap="none" spc="0" normalizeH="0" baseline="0" noProof="0" dirty="0">
                <a:ln>
                  <a:noFill/>
                </a:ln>
                <a:solidFill>
                  <a:prstClr val="black"/>
                </a:solidFill>
                <a:effectLst/>
                <a:uLnTx/>
                <a:uFillTx/>
                <a:latin typeface="Cambria Math"/>
                <a:ea typeface="+mn-ea"/>
                <a:cs typeface="Cambria Math"/>
              </a:rPr>
              <a:t>⊆</a:t>
            </a:r>
            <a:r>
              <a:rPr kumimoji="0" sz="1800" b="0" i="0" u="none" strike="noStrike" kern="1200" cap="none" spc="155" normalizeH="0" baseline="0" noProof="0" dirty="0">
                <a:ln>
                  <a:noFill/>
                </a:ln>
                <a:solidFill>
                  <a:prstClr val="black"/>
                </a:solidFill>
                <a:effectLst/>
                <a:uLnTx/>
                <a:uFillTx/>
                <a:latin typeface="Cambria Math"/>
                <a:ea typeface="+mn-ea"/>
                <a:cs typeface="Cambria Math"/>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v’</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Arial MT"/>
                <a:ea typeface="+mn-ea"/>
                <a:cs typeface="Arial MT"/>
              </a:rPr>
              <a:t>→</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score(p,</a:t>
            </a:r>
            <a:r>
              <a:rPr kumimoji="0" sz="1800" b="0" i="0" u="none" strike="noStrike" kern="1200" cap="none" spc="0" normalizeH="0" baseline="0" noProof="0" dirty="0">
                <a:ln>
                  <a:noFill/>
                </a:ln>
                <a:solidFill>
                  <a:prstClr val="black"/>
                </a:solidFill>
                <a:effectLst/>
                <a:uLnTx/>
                <a:uFillTx/>
                <a:latin typeface="Trebuchet MS"/>
                <a:ea typeface="+mn-ea"/>
                <a:cs typeface="Trebuchet MS"/>
              </a:rPr>
              <a:t> r,</a:t>
            </a:r>
            <a:r>
              <a:rPr kumimoji="0" sz="1800" b="0" i="0" u="none" strike="noStrike" kern="1200" cap="none" spc="-5" normalizeH="0" baseline="0" noProof="0" dirty="0">
                <a:ln>
                  <a:noFill/>
                </a:ln>
                <a:solidFill>
                  <a:prstClr val="black"/>
                </a:solidFill>
                <a:effectLst/>
                <a:uLnTx/>
                <a:uFillTx/>
                <a:latin typeface="Trebuchet MS"/>
                <a:ea typeface="+mn-ea"/>
                <a:cs typeface="Trebuchet MS"/>
              </a:rPr>
              <a:t> v)</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a:t>
            </a:r>
            <a:r>
              <a:rPr kumimoji="0" sz="1800" b="0" i="0" u="none" strike="noStrike" kern="1200" cap="none" spc="-5" normalizeH="0" baseline="0" noProof="0" dirty="0">
                <a:ln>
                  <a:noFill/>
                </a:ln>
                <a:solidFill>
                  <a:prstClr val="black"/>
                </a:solidFill>
                <a:effectLst/>
                <a:uLnTx/>
                <a:uFillTx/>
                <a:latin typeface="Trebuchet MS"/>
                <a:ea typeface="+mn-ea"/>
                <a:cs typeface="Trebuchet MS"/>
              </a:rPr>
              <a:t> score(p,</a:t>
            </a:r>
            <a:r>
              <a:rPr kumimoji="0" sz="1800" b="0" i="0" u="none" strike="noStrike" kern="1200" cap="none" spc="0" normalizeH="0" baseline="0" noProof="0" dirty="0">
                <a:ln>
                  <a:noFill/>
                </a:ln>
                <a:solidFill>
                  <a:prstClr val="black"/>
                </a:solidFill>
                <a:effectLst/>
                <a:uLnTx/>
                <a:uFillTx/>
                <a:latin typeface="Trebuchet MS"/>
                <a:ea typeface="+mn-ea"/>
                <a:cs typeface="Trebuchet MS"/>
              </a:rPr>
              <a:t> r,</a:t>
            </a:r>
            <a:r>
              <a:rPr kumimoji="0" sz="1800" b="0" i="0" u="none" strike="noStrike" kern="1200" cap="none" spc="-5" normalizeH="0" baseline="0" noProof="0" dirty="0">
                <a:ln>
                  <a:noFill/>
                </a:ln>
                <a:solidFill>
                  <a:prstClr val="black"/>
                </a:solidFill>
                <a:effectLst/>
                <a:uLnTx/>
                <a:uFillTx/>
                <a:latin typeface="Trebuchet MS"/>
                <a:ea typeface="+mn-ea"/>
                <a:cs typeface="Trebuchet MS"/>
              </a:rPr>
              <a:t> v’)</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9" name="object 9"/>
          <p:cNvSpPr txBox="1"/>
          <p:nvPr/>
        </p:nvSpPr>
        <p:spPr>
          <a:xfrm>
            <a:off x="457962" y="5716270"/>
            <a:ext cx="8091170" cy="708660"/>
          </a:xfrm>
          <a:prstGeom prst="rect">
            <a:avLst/>
          </a:prstGeom>
          <a:solidFill>
            <a:srgbClr val="FFFFBC"/>
          </a:solidFill>
          <a:ln w="12700">
            <a:solidFill>
              <a:srgbClr val="800000"/>
            </a:solidFill>
          </a:ln>
        </p:spPr>
        <p:txBody>
          <a:bodyPr vert="horz" wrap="square" lIns="0" tIns="38735" rIns="0" bIns="0" rtlCol="0">
            <a:spAutoFit/>
          </a:bodyPr>
          <a:lstStyle/>
          <a:p>
            <a:pPr marL="2954020" marR="577850" lvl="0" indent="-2370455" algn="l" defTabSz="914400" rtl="0" eaLnBrk="1" fontAlgn="auto" latinLnBrk="0" hangingPunct="1">
              <a:lnSpc>
                <a:spcPct val="100000"/>
              </a:lnSpc>
              <a:spcBef>
                <a:spcPts val="305"/>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What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might some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interesting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classes of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authorization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 </a:t>
            </a:r>
            <a:r>
              <a:rPr kumimoji="0" sz="2000" b="0" i="0" u="none" strike="noStrike" kern="1200" cap="none" spc="-59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functions</a:t>
            </a:r>
            <a:r>
              <a:rPr kumimoji="0" sz="2000" b="0" i="0" u="none" strike="noStrike" kern="1200" cap="none" spc="-6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look like?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10" name="TextBox 9">
            <a:extLst>
              <a:ext uri="{FF2B5EF4-FFF2-40B4-BE49-F238E27FC236}">
                <a16:creationId xmlns:a16="http://schemas.microsoft.com/office/drawing/2014/main" id="{5D109EA1-3F67-49FB-9C6E-83A402DEBD7D}"/>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1" name="Slide Number Placeholder 10">
            <a:extLst>
              <a:ext uri="{FF2B5EF4-FFF2-40B4-BE49-F238E27FC236}">
                <a16:creationId xmlns:a16="http://schemas.microsoft.com/office/drawing/2014/main" id="{F1536DC6-14A7-41CC-80A9-726460229BAD}"/>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0402" y="220725"/>
            <a:ext cx="7684770" cy="452120"/>
          </a:xfrm>
          <a:prstGeom prst="rect">
            <a:avLst/>
          </a:prstGeom>
        </p:spPr>
        <p:txBody>
          <a:bodyPr vert="horz" wrap="square" lIns="0" tIns="12065" rIns="0" bIns="0" rtlCol="0">
            <a:spAutoFit/>
          </a:bodyPr>
          <a:lstStyle/>
          <a:p>
            <a:pPr marL="12700">
              <a:lnSpc>
                <a:spcPct val="100000"/>
              </a:lnSpc>
              <a:spcBef>
                <a:spcPts val="95"/>
              </a:spcBef>
            </a:pPr>
            <a:r>
              <a:rPr sz="2800" spc="-5" dirty="0"/>
              <a:t>Scoring</a:t>
            </a:r>
            <a:r>
              <a:rPr sz="2800" dirty="0"/>
              <a:t> </a:t>
            </a:r>
            <a:r>
              <a:rPr sz="2800" spc="-10" dirty="0"/>
              <a:t>proofs </a:t>
            </a:r>
            <a:r>
              <a:rPr sz="2800" spc="-5" dirty="0"/>
              <a:t>generated</a:t>
            </a:r>
            <a:r>
              <a:rPr sz="2800" spc="-10" dirty="0"/>
              <a:t> with</a:t>
            </a:r>
            <a:r>
              <a:rPr sz="2800" dirty="0"/>
              <a:t> </a:t>
            </a:r>
            <a:r>
              <a:rPr sz="2800" spc="-5" dirty="0"/>
              <a:t>incomplete</a:t>
            </a:r>
            <a:r>
              <a:rPr sz="2800" spc="20" dirty="0"/>
              <a:t> </a:t>
            </a:r>
            <a:r>
              <a:rPr sz="2800" spc="-5" dirty="0"/>
              <a:t>views</a:t>
            </a:r>
            <a:endParaRPr sz="2800"/>
          </a:p>
        </p:txBody>
      </p:sp>
      <p:sp>
        <p:nvSpPr>
          <p:cNvPr id="3" name="object 3"/>
          <p:cNvSpPr txBox="1"/>
          <p:nvPr/>
        </p:nvSpPr>
        <p:spPr>
          <a:xfrm>
            <a:off x="764540" y="1168653"/>
            <a:ext cx="7216140" cy="290449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tab pos="1551940" algn="l"/>
              </a:tabLst>
              <a:defRPr/>
            </a:pPr>
            <a:r>
              <a:rPr kumimoji="0" sz="2000" b="0" i="0" u="none" strike="noStrike" kern="1200" cap="none" spc="-5" normalizeH="0" baseline="0" noProof="0" dirty="0">
                <a:ln>
                  <a:noFill/>
                </a:ln>
                <a:solidFill>
                  <a:srgbClr val="FF0000"/>
                </a:solidFill>
                <a:effectLst/>
                <a:uLnTx/>
                <a:uFillTx/>
                <a:latin typeface="Trebuchet MS"/>
                <a:ea typeface="+mn-ea"/>
                <a:cs typeface="Trebuchet MS"/>
              </a:rPr>
              <a:t>Assumption:	</a:t>
            </a:r>
            <a:r>
              <a:rPr kumimoji="0" sz="2000" b="0" i="0" u="none" strike="noStrike" kern="1200" cap="none" spc="0" normalizeH="0" baseline="0" noProof="0" dirty="0">
                <a:ln>
                  <a:noFill/>
                </a:ln>
                <a:solidFill>
                  <a:prstClr val="black"/>
                </a:solidFill>
                <a:effectLst/>
                <a:uLnTx/>
                <a:uFillTx/>
                <a:latin typeface="Trebuchet MS"/>
                <a:ea typeface="+mn-ea"/>
                <a:cs typeface="Trebuchet MS"/>
              </a:rPr>
              <a:t>Principals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start</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with empty</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views</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and</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discover</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minimal</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proofs</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authorization</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at</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runtime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90"/>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Credential</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chain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discovery</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in</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1" u="none" strike="noStrike" kern="1200" cap="none" spc="-10" normalizeH="0" baseline="0" noProof="0" dirty="0">
                <a:ln>
                  <a:noFill/>
                </a:ln>
                <a:solidFill>
                  <a:prstClr val="black"/>
                </a:solidFill>
                <a:effectLst/>
                <a:uLnTx/>
                <a:uFillTx/>
                <a:latin typeface="Trebuchet MS"/>
                <a:ea typeface="+mn-ea"/>
                <a:cs typeface="Trebuchet MS"/>
              </a:rPr>
              <a:t>RT</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84"/>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Distributed</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proof</a:t>
            </a:r>
            <a:r>
              <a:rPr kumimoji="0" sz="1600" b="0" i="0" u="none" strike="noStrike" kern="1200" cap="none" spc="3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construction</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in,</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e.g.,</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Grey</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or</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Cassandra</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80"/>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Etc.</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12700" marR="5080" lvl="0" indent="0" algn="l" defTabSz="914400" rtl="0" eaLnBrk="1" fontAlgn="auto" latinLnBrk="0" hangingPunct="1">
              <a:lnSpc>
                <a:spcPts val="576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Let</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sets(C,</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represent</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minimal</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proofs</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for</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a:t>
            </a:r>
            <a:r>
              <a:rPr kumimoji="0" sz="2000" b="0" i="0" u="none" strike="noStrike" kern="1200" cap="none" spc="-5" normalizeH="0" baseline="0" noProof="0" dirty="0">
                <a:ln>
                  <a:noFill/>
                </a:ln>
                <a:solidFill>
                  <a:prstClr val="black"/>
                </a:solidFill>
                <a:effectLst/>
                <a:uLnTx/>
                <a:uFillTx/>
                <a:latin typeface="Trebuchet MS"/>
                <a:ea typeface="+mn-ea"/>
                <a:cs typeface="Trebuchet MS"/>
              </a:rPr>
              <a:t> contained</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a:t>
            </a:r>
            <a:r>
              <a:rPr kumimoji="0" sz="2000" b="0" i="0" u="none" strike="noStrike" kern="1200" cap="none" spc="0" normalizeH="0" baseline="0" noProof="0" dirty="0">
                <a:ln>
                  <a:noFill/>
                </a:ln>
                <a:solidFill>
                  <a:prstClr val="black"/>
                </a:solidFill>
                <a:effectLst/>
                <a:uLnTx/>
                <a:uFillTx/>
                <a:latin typeface="Trebuchet MS"/>
                <a:ea typeface="+mn-ea"/>
                <a:cs typeface="Trebuchet MS"/>
              </a:rPr>
              <a:t> C </a:t>
            </a:r>
            <a:r>
              <a:rPr kumimoji="0" sz="2000" b="0" i="0" u="none" strike="noStrike" kern="1200" cap="none" spc="-59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One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simple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construction</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following:</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object 4"/>
          <p:cNvSpPr txBox="1"/>
          <p:nvPr/>
        </p:nvSpPr>
        <p:spPr>
          <a:xfrm>
            <a:off x="764540" y="5142216"/>
            <a:ext cx="7378065" cy="979805"/>
          </a:xfrm>
          <a:prstGeom prst="rect">
            <a:avLst/>
          </a:prstGeom>
        </p:spPr>
        <p:txBody>
          <a:bodyPr vert="horz" wrap="square" lIns="0" tIns="76200" rIns="0" bIns="0" rtlCol="0">
            <a:spAutoFit/>
          </a:bodyPr>
          <a:lstStyle/>
          <a:p>
            <a:pPr marL="12700" marR="0" lvl="0" indent="0" algn="l" defTabSz="914400" rtl="0" eaLnBrk="1" fontAlgn="auto" latinLnBrk="0" hangingPunct="1">
              <a:lnSpc>
                <a:spcPct val="100000"/>
              </a:lnSpc>
              <a:spcBef>
                <a:spcPts val="60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This</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90"/>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Defines</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srgbClr val="FF0000"/>
                </a:solidFill>
                <a:effectLst/>
                <a:uLnTx/>
                <a:uFillTx/>
                <a:latin typeface="Trebuchet MS"/>
                <a:ea typeface="+mn-ea"/>
                <a:cs typeface="Trebuchet MS"/>
              </a:rPr>
              <a:t>robustness</a:t>
            </a:r>
            <a:r>
              <a:rPr kumimoji="0" sz="1600" b="0" i="0" u="none" strike="noStrike" kern="1200" cap="none" spc="35" normalizeH="0" baseline="0" noProof="0" dirty="0">
                <a:ln>
                  <a:noFill/>
                </a:ln>
                <a:solidFill>
                  <a:srgbClr val="FF0000"/>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as</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number</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proofs</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principal</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can</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generate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384"/>
              </a:spcBef>
              <a:spcAft>
                <a:spcPts val="0"/>
              </a:spcAft>
              <a:buClr>
                <a:srgbClr val="0046AA"/>
              </a:buClr>
              <a:buSzTx/>
              <a:buFont typeface="Wingdings"/>
              <a:buChar char=""/>
              <a:tabLst>
                <a:tab pos="695325" algn="l"/>
                <a:tab pos="6959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Exponentially</a:t>
            </a:r>
            <a:r>
              <a:rPr kumimoji="0" sz="1600" b="0" i="0" u="none" strike="noStrike" kern="1200" cap="none" spc="3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srgbClr val="FF0000"/>
                </a:solidFill>
                <a:effectLst/>
                <a:uLnTx/>
                <a:uFillTx/>
                <a:latin typeface="Trebuchet MS"/>
                <a:ea typeface="+mn-ea"/>
                <a:cs typeface="Trebuchet MS"/>
              </a:rPr>
              <a:t>decays</a:t>
            </a:r>
            <a:r>
              <a:rPr kumimoji="0" sz="1600" b="0" i="0" u="none" strike="noStrike" kern="1200" cap="none" spc="10" normalizeH="0" baseline="0" noProof="0" dirty="0">
                <a:ln>
                  <a:noFill/>
                </a:ln>
                <a:solidFill>
                  <a:srgbClr val="FF0000"/>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contribution</a:t>
            </a:r>
            <a:r>
              <a:rPr kumimoji="0" sz="1600" b="0" i="0" u="none" strike="noStrike" kern="1200" cap="none" spc="4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proofs</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as</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they</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are</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discovered</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5" name="object 5"/>
          <p:cNvGrpSpPr/>
          <p:nvPr/>
        </p:nvGrpSpPr>
        <p:grpSpPr>
          <a:xfrm>
            <a:off x="2675745" y="4599311"/>
            <a:ext cx="941705" cy="299085"/>
            <a:chOff x="2675745" y="4599311"/>
            <a:chExt cx="941705" cy="299085"/>
          </a:xfrm>
        </p:grpSpPr>
        <p:pic>
          <p:nvPicPr>
            <p:cNvPr id="6" name="object 6"/>
            <p:cNvPicPr/>
            <p:nvPr/>
          </p:nvPicPr>
          <p:blipFill>
            <a:blip r:embed="rId2" cstate="print"/>
            <a:stretch>
              <a:fillRect/>
            </a:stretch>
          </p:blipFill>
          <p:spPr>
            <a:xfrm>
              <a:off x="2675745" y="4685564"/>
              <a:ext cx="378556" cy="141248"/>
            </a:xfrm>
            <a:prstGeom prst="rect">
              <a:avLst/>
            </a:prstGeom>
          </p:spPr>
        </p:pic>
        <p:pic>
          <p:nvPicPr>
            <p:cNvPr id="7" name="object 7"/>
            <p:cNvPicPr/>
            <p:nvPr/>
          </p:nvPicPr>
          <p:blipFill>
            <a:blip r:embed="rId3" cstate="print"/>
            <a:stretch>
              <a:fillRect/>
            </a:stretch>
          </p:blipFill>
          <p:spPr>
            <a:xfrm>
              <a:off x="3079915" y="4685564"/>
              <a:ext cx="201149" cy="141248"/>
            </a:xfrm>
            <a:prstGeom prst="rect">
              <a:avLst/>
            </a:prstGeom>
          </p:spPr>
        </p:pic>
        <p:sp>
          <p:nvSpPr>
            <p:cNvPr id="8" name="object 8"/>
            <p:cNvSpPr/>
            <p:nvPr/>
          </p:nvSpPr>
          <p:spPr>
            <a:xfrm>
              <a:off x="3319792" y="4599311"/>
              <a:ext cx="69850" cy="299085"/>
            </a:xfrm>
            <a:custGeom>
              <a:avLst/>
              <a:gdLst/>
              <a:ahLst/>
              <a:cxnLst/>
              <a:rect l="l" t="t" r="r" b="b"/>
              <a:pathLst>
                <a:path w="69850" h="299085">
                  <a:moveTo>
                    <a:pt x="68087" y="0"/>
                  </a:moveTo>
                  <a:lnTo>
                    <a:pt x="66214" y="0"/>
                  </a:lnTo>
                  <a:lnTo>
                    <a:pt x="60290" y="3807"/>
                  </a:lnTo>
                  <a:lnTo>
                    <a:pt x="33450" y="33221"/>
                  </a:lnTo>
                  <a:lnTo>
                    <a:pt x="9488" y="82844"/>
                  </a:lnTo>
                  <a:lnTo>
                    <a:pt x="819" y="129231"/>
                  </a:lnTo>
                  <a:lnTo>
                    <a:pt x="0" y="149379"/>
                  </a:lnTo>
                  <a:lnTo>
                    <a:pt x="751" y="168938"/>
                  </a:lnTo>
                  <a:lnTo>
                    <a:pt x="9751" y="216968"/>
                  </a:lnTo>
                  <a:lnTo>
                    <a:pt x="34240" y="266850"/>
                  </a:lnTo>
                  <a:lnTo>
                    <a:pt x="60397" y="295148"/>
                  </a:lnTo>
                  <a:lnTo>
                    <a:pt x="66214" y="298750"/>
                  </a:lnTo>
                  <a:lnTo>
                    <a:pt x="68087" y="298750"/>
                  </a:lnTo>
                  <a:lnTo>
                    <a:pt x="69336" y="298125"/>
                  </a:lnTo>
                  <a:lnTo>
                    <a:pt x="69336" y="295626"/>
                  </a:lnTo>
                  <a:lnTo>
                    <a:pt x="69336" y="294376"/>
                  </a:lnTo>
                  <a:lnTo>
                    <a:pt x="41209" y="258099"/>
                  </a:lnTo>
                  <a:lnTo>
                    <a:pt x="26863" y="222424"/>
                  </a:lnTo>
                  <a:lnTo>
                    <a:pt x="17494" y="149379"/>
                  </a:lnTo>
                  <a:lnTo>
                    <a:pt x="19826" y="110695"/>
                  </a:lnTo>
                  <a:lnTo>
                    <a:pt x="27721" y="73358"/>
                  </a:lnTo>
                  <a:lnTo>
                    <a:pt x="42527" y="38718"/>
                  </a:lnTo>
                  <a:lnTo>
                    <a:pt x="65589" y="8122"/>
                  </a:lnTo>
                  <a:lnTo>
                    <a:pt x="69336" y="4373"/>
                  </a:lnTo>
                  <a:lnTo>
                    <a:pt x="69336" y="1249"/>
                  </a:lnTo>
                  <a:lnTo>
                    <a:pt x="6808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4" cstate="print"/>
            <a:stretch>
              <a:fillRect/>
            </a:stretch>
          </p:blipFill>
          <p:spPr>
            <a:xfrm>
              <a:off x="3397256" y="4691188"/>
              <a:ext cx="155543" cy="190002"/>
            </a:xfrm>
            <a:prstGeom prst="rect">
              <a:avLst/>
            </a:prstGeom>
          </p:spPr>
        </p:pic>
        <p:sp>
          <p:nvSpPr>
            <p:cNvPr id="10" name="object 10"/>
            <p:cNvSpPr/>
            <p:nvPr/>
          </p:nvSpPr>
          <p:spPr>
            <a:xfrm>
              <a:off x="3582193" y="4791813"/>
              <a:ext cx="34925" cy="89535"/>
            </a:xfrm>
            <a:custGeom>
              <a:avLst/>
              <a:gdLst/>
              <a:ahLst/>
              <a:cxnLst/>
              <a:rect l="l" t="t" r="r" b="b"/>
              <a:pathLst>
                <a:path w="34925" h="89535">
                  <a:moveTo>
                    <a:pt x="34521" y="26876"/>
                  </a:moveTo>
                  <a:lnTo>
                    <a:pt x="28727" y="26876"/>
                  </a:lnTo>
                  <a:lnTo>
                    <a:pt x="28654" y="31875"/>
                  </a:lnTo>
                  <a:lnTo>
                    <a:pt x="26905" y="46886"/>
                  </a:lnTo>
                  <a:lnTo>
                    <a:pt x="22149" y="60704"/>
                  </a:lnTo>
                  <a:lnTo>
                    <a:pt x="15518" y="72297"/>
                  </a:lnTo>
                  <a:lnTo>
                    <a:pt x="8076" y="81254"/>
                  </a:lnTo>
                  <a:lnTo>
                    <a:pt x="4996" y="84379"/>
                  </a:lnTo>
                  <a:lnTo>
                    <a:pt x="4996" y="88128"/>
                  </a:lnTo>
                  <a:lnTo>
                    <a:pt x="6827" y="89377"/>
                  </a:lnTo>
                  <a:lnTo>
                    <a:pt x="8076" y="89377"/>
                  </a:lnTo>
                  <a:lnTo>
                    <a:pt x="31214" y="55098"/>
                  </a:lnTo>
                  <a:lnTo>
                    <a:pt x="34907" y="30625"/>
                  </a:lnTo>
                  <a:lnTo>
                    <a:pt x="34521" y="26876"/>
                  </a:lnTo>
                  <a:close/>
                </a:path>
                <a:path w="34925" h="89535">
                  <a:moveTo>
                    <a:pt x="16237" y="0"/>
                  </a:moveTo>
                  <a:lnTo>
                    <a:pt x="6245" y="0"/>
                  </a:lnTo>
                  <a:lnTo>
                    <a:pt x="0" y="7498"/>
                  </a:lnTo>
                  <a:lnTo>
                    <a:pt x="0" y="23752"/>
                  </a:lnTo>
                  <a:lnTo>
                    <a:pt x="6245" y="31875"/>
                  </a:lnTo>
                  <a:lnTo>
                    <a:pt x="19984" y="31875"/>
                  </a:lnTo>
                  <a:lnTo>
                    <a:pt x="23731" y="30625"/>
                  </a:lnTo>
                  <a:lnTo>
                    <a:pt x="26812" y="27501"/>
                  </a:lnTo>
                  <a:lnTo>
                    <a:pt x="27478" y="26876"/>
                  </a:lnTo>
                  <a:lnTo>
                    <a:pt x="34521" y="26876"/>
                  </a:lnTo>
                  <a:lnTo>
                    <a:pt x="33625" y="18192"/>
                  </a:lnTo>
                  <a:lnTo>
                    <a:pt x="29820" y="8358"/>
                  </a:lnTo>
                  <a:lnTo>
                    <a:pt x="23906" y="2157"/>
                  </a:lnTo>
                  <a:lnTo>
                    <a:pt x="1623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object 11"/>
          <p:cNvGrpSpPr/>
          <p:nvPr/>
        </p:nvGrpSpPr>
        <p:grpSpPr>
          <a:xfrm>
            <a:off x="3698351" y="4691188"/>
            <a:ext cx="179070" cy="190500"/>
            <a:chOff x="3698351" y="4691188"/>
            <a:chExt cx="179070" cy="190500"/>
          </a:xfrm>
        </p:grpSpPr>
        <p:pic>
          <p:nvPicPr>
            <p:cNvPr id="12" name="object 12"/>
            <p:cNvPicPr/>
            <p:nvPr/>
          </p:nvPicPr>
          <p:blipFill>
            <a:blip r:embed="rId5" cstate="print"/>
            <a:stretch>
              <a:fillRect/>
            </a:stretch>
          </p:blipFill>
          <p:spPr>
            <a:xfrm>
              <a:off x="3698351" y="4691188"/>
              <a:ext cx="121820" cy="135624"/>
            </a:xfrm>
            <a:prstGeom prst="rect">
              <a:avLst/>
            </a:prstGeom>
          </p:spPr>
        </p:pic>
        <p:sp>
          <p:nvSpPr>
            <p:cNvPr id="13" name="object 13"/>
            <p:cNvSpPr/>
            <p:nvPr/>
          </p:nvSpPr>
          <p:spPr>
            <a:xfrm>
              <a:off x="3841988" y="4791813"/>
              <a:ext cx="35560" cy="89535"/>
            </a:xfrm>
            <a:custGeom>
              <a:avLst/>
              <a:gdLst/>
              <a:ahLst/>
              <a:cxnLst/>
              <a:rect l="l" t="t" r="r" b="b"/>
              <a:pathLst>
                <a:path w="35560" h="89535">
                  <a:moveTo>
                    <a:pt x="34601" y="26876"/>
                  </a:moveTo>
                  <a:lnTo>
                    <a:pt x="28144" y="26876"/>
                  </a:lnTo>
                  <a:lnTo>
                    <a:pt x="28075" y="31875"/>
                  </a:lnTo>
                  <a:lnTo>
                    <a:pt x="26427" y="46886"/>
                  </a:lnTo>
                  <a:lnTo>
                    <a:pt x="21899" y="60704"/>
                  </a:lnTo>
                  <a:lnTo>
                    <a:pt x="15498" y="72297"/>
                  </a:lnTo>
                  <a:lnTo>
                    <a:pt x="8160" y="81254"/>
                  </a:lnTo>
                  <a:lnTo>
                    <a:pt x="4996" y="84379"/>
                  </a:lnTo>
                  <a:lnTo>
                    <a:pt x="4996" y="88128"/>
                  </a:lnTo>
                  <a:lnTo>
                    <a:pt x="6328" y="89377"/>
                  </a:lnTo>
                  <a:lnTo>
                    <a:pt x="7577" y="89377"/>
                  </a:lnTo>
                  <a:lnTo>
                    <a:pt x="31289" y="55098"/>
                  </a:lnTo>
                  <a:lnTo>
                    <a:pt x="34990" y="30625"/>
                  </a:lnTo>
                  <a:lnTo>
                    <a:pt x="34601" y="26876"/>
                  </a:lnTo>
                  <a:close/>
                </a:path>
                <a:path w="35560" h="89535">
                  <a:moveTo>
                    <a:pt x="15654" y="0"/>
                  </a:moveTo>
                  <a:lnTo>
                    <a:pt x="6328" y="0"/>
                  </a:lnTo>
                  <a:lnTo>
                    <a:pt x="0" y="7498"/>
                  </a:lnTo>
                  <a:lnTo>
                    <a:pt x="0" y="23752"/>
                  </a:lnTo>
                  <a:lnTo>
                    <a:pt x="6328" y="31875"/>
                  </a:lnTo>
                  <a:lnTo>
                    <a:pt x="19401" y="31875"/>
                  </a:lnTo>
                  <a:lnTo>
                    <a:pt x="23148" y="30625"/>
                  </a:lnTo>
                  <a:lnTo>
                    <a:pt x="26312" y="27501"/>
                  </a:lnTo>
                  <a:lnTo>
                    <a:pt x="27561" y="26876"/>
                  </a:lnTo>
                  <a:lnTo>
                    <a:pt x="34601" y="26876"/>
                  </a:lnTo>
                  <a:lnTo>
                    <a:pt x="33698" y="18192"/>
                  </a:lnTo>
                  <a:lnTo>
                    <a:pt x="29820" y="8358"/>
                  </a:lnTo>
                  <a:lnTo>
                    <a:pt x="23709" y="2157"/>
                  </a:lnTo>
                  <a:lnTo>
                    <a:pt x="1565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object 14"/>
          <p:cNvGrpSpPr/>
          <p:nvPr/>
        </p:nvGrpSpPr>
        <p:grpSpPr>
          <a:xfrm>
            <a:off x="3958230" y="4599311"/>
            <a:ext cx="232410" cy="299085"/>
            <a:chOff x="3958230" y="4599311"/>
            <a:chExt cx="232410" cy="299085"/>
          </a:xfrm>
        </p:grpSpPr>
        <p:pic>
          <p:nvPicPr>
            <p:cNvPr id="15" name="object 15"/>
            <p:cNvPicPr/>
            <p:nvPr/>
          </p:nvPicPr>
          <p:blipFill>
            <a:blip r:embed="rId6" cstate="print"/>
            <a:stretch>
              <a:fillRect/>
            </a:stretch>
          </p:blipFill>
          <p:spPr>
            <a:xfrm>
              <a:off x="3958230" y="4691188"/>
              <a:ext cx="130563" cy="135624"/>
            </a:xfrm>
            <a:prstGeom prst="rect">
              <a:avLst/>
            </a:prstGeom>
          </p:spPr>
        </p:pic>
        <p:sp>
          <p:nvSpPr>
            <p:cNvPr id="16" name="object 16"/>
            <p:cNvSpPr/>
            <p:nvPr/>
          </p:nvSpPr>
          <p:spPr>
            <a:xfrm>
              <a:off x="4121267" y="4599311"/>
              <a:ext cx="69850" cy="299085"/>
            </a:xfrm>
            <a:custGeom>
              <a:avLst/>
              <a:gdLst/>
              <a:ahLst/>
              <a:cxnLst/>
              <a:rect l="l" t="t" r="r" b="b"/>
              <a:pathLst>
                <a:path w="69850" h="299085">
                  <a:moveTo>
                    <a:pt x="3080" y="0"/>
                  </a:moveTo>
                  <a:lnTo>
                    <a:pt x="1249" y="0"/>
                  </a:lnTo>
                  <a:lnTo>
                    <a:pt x="0" y="1249"/>
                  </a:lnTo>
                  <a:lnTo>
                    <a:pt x="0" y="4373"/>
                  </a:lnTo>
                  <a:lnTo>
                    <a:pt x="5578" y="9997"/>
                  </a:lnTo>
                  <a:lnTo>
                    <a:pt x="25213" y="35379"/>
                  </a:lnTo>
                  <a:lnTo>
                    <a:pt x="39749" y="67266"/>
                  </a:lnTo>
                  <a:lnTo>
                    <a:pt x="48775" y="105364"/>
                  </a:lnTo>
                  <a:lnTo>
                    <a:pt x="51875" y="149379"/>
                  </a:lnTo>
                  <a:lnTo>
                    <a:pt x="49624" y="187795"/>
                  </a:lnTo>
                  <a:lnTo>
                    <a:pt x="41862" y="225158"/>
                  </a:lnTo>
                  <a:lnTo>
                    <a:pt x="27074" y="259944"/>
                  </a:lnTo>
                  <a:lnTo>
                    <a:pt x="3747" y="290627"/>
                  </a:lnTo>
                  <a:lnTo>
                    <a:pt x="0" y="294376"/>
                  </a:lnTo>
                  <a:lnTo>
                    <a:pt x="0" y="297501"/>
                  </a:lnTo>
                  <a:lnTo>
                    <a:pt x="1249" y="298750"/>
                  </a:lnTo>
                  <a:lnTo>
                    <a:pt x="3080" y="298750"/>
                  </a:lnTo>
                  <a:lnTo>
                    <a:pt x="36265" y="265796"/>
                  </a:lnTo>
                  <a:lnTo>
                    <a:pt x="59877" y="215913"/>
                  </a:lnTo>
                  <a:lnTo>
                    <a:pt x="68542" y="169523"/>
                  </a:lnTo>
                  <a:lnTo>
                    <a:pt x="69361" y="149379"/>
                  </a:lnTo>
                  <a:lnTo>
                    <a:pt x="68613" y="129817"/>
                  </a:lnTo>
                  <a:lnTo>
                    <a:pt x="59842" y="81789"/>
                  </a:lnTo>
                  <a:lnTo>
                    <a:pt x="35457" y="31903"/>
                  </a:lnTo>
                  <a:lnTo>
                    <a:pt x="9199" y="3602"/>
                  </a:lnTo>
                  <a:lnTo>
                    <a:pt x="308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object 17"/>
          <p:cNvSpPr/>
          <p:nvPr/>
        </p:nvSpPr>
        <p:spPr>
          <a:xfrm>
            <a:off x="4320526" y="4713682"/>
            <a:ext cx="198755" cy="12065"/>
          </a:xfrm>
          <a:custGeom>
            <a:avLst/>
            <a:gdLst/>
            <a:ahLst/>
            <a:cxnLst/>
            <a:rect l="l" t="t" r="r" b="b"/>
            <a:pathLst>
              <a:path w="198754" h="12064">
                <a:moveTo>
                  <a:pt x="198676" y="0"/>
                </a:moveTo>
                <a:lnTo>
                  <a:pt x="0" y="0"/>
                </a:lnTo>
                <a:lnTo>
                  <a:pt x="0" y="11880"/>
                </a:lnTo>
                <a:lnTo>
                  <a:pt x="198676" y="11880"/>
                </a:lnTo>
                <a:lnTo>
                  <a:pt x="19867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4320526" y="4771809"/>
            <a:ext cx="198755" cy="12065"/>
          </a:xfrm>
          <a:custGeom>
            <a:avLst/>
            <a:gdLst/>
            <a:ahLst/>
            <a:cxnLst/>
            <a:rect l="l" t="t" r="r" b="b"/>
            <a:pathLst>
              <a:path w="198754" h="12064">
                <a:moveTo>
                  <a:pt x="198676" y="0"/>
                </a:moveTo>
                <a:lnTo>
                  <a:pt x="0" y="0"/>
                </a:lnTo>
                <a:lnTo>
                  <a:pt x="0" y="11880"/>
                </a:lnTo>
                <a:lnTo>
                  <a:pt x="198676" y="11880"/>
                </a:lnTo>
                <a:lnTo>
                  <a:pt x="19867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object 19"/>
          <p:cNvGrpSpPr/>
          <p:nvPr/>
        </p:nvGrpSpPr>
        <p:grpSpPr>
          <a:xfrm>
            <a:off x="4649100" y="4266952"/>
            <a:ext cx="1111885" cy="210185"/>
            <a:chOff x="4649100" y="4266952"/>
            <a:chExt cx="1111885" cy="210185"/>
          </a:xfrm>
        </p:grpSpPr>
        <p:sp>
          <p:nvSpPr>
            <p:cNvPr id="20" name="object 20"/>
            <p:cNvSpPr/>
            <p:nvPr/>
          </p:nvSpPr>
          <p:spPr>
            <a:xfrm>
              <a:off x="4649089" y="4266958"/>
              <a:ext cx="10160" cy="210185"/>
            </a:xfrm>
            <a:custGeom>
              <a:avLst/>
              <a:gdLst/>
              <a:ahLst/>
              <a:cxnLst/>
              <a:rect l="l" t="t" r="r" b="b"/>
              <a:pathLst>
                <a:path w="10160" h="210185">
                  <a:moveTo>
                    <a:pt x="9994" y="0"/>
                  </a:moveTo>
                  <a:lnTo>
                    <a:pt x="0" y="0"/>
                  </a:lnTo>
                  <a:lnTo>
                    <a:pt x="0" y="8890"/>
                  </a:lnTo>
                  <a:lnTo>
                    <a:pt x="0" y="209600"/>
                  </a:lnTo>
                  <a:lnTo>
                    <a:pt x="9994" y="209600"/>
                  </a:lnTo>
                  <a:lnTo>
                    <a:pt x="9994" y="8890"/>
                  </a:lnTo>
                  <a:lnTo>
                    <a:pt x="999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object 21"/>
            <p:cNvPicPr/>
            <p:nvPr/>
          </p:nvPicPr>
          <p:blipFill>
            <a:blip r:embed="rId7" cstate="print"/>
            <a:stretch>
              <a:fillRect/>
            </a:stretch>
          </p:blipFill>
          <p:spPr>
            <a:xfrm>
              <a:off x="4695980" y="4304900"/>
              <a:ext cx="337982" cy="121278"/>
            </a:xfrm>
            <a:prstGeom prst="rect">
              <a:avLst/>
            </a:prstGeom>
          </p:spPr>
        </p:pic>
        <p:sp>
          <p:nvSpPr>
            <p:cNvPr id="22" name="object 22"/>
            <p:cNvSpPr/>
            <p:nvPr/>
          </p:nvSpPr>
          <p:spPr>
            <a:xfrm>
              <a:off x="5063273" y="4267410"/>
              <a:ext cx="54610" cy="208915"/>
            </a:xfrm>
            <a:custGeom>
              <a:avLst/>
              <a:gdLst/>
              <a:ahLst/>
              <a:cxnLst/>
              <a:rect l="l" t="t" r="r" b="b"/>
              <a:pathLst>
                <a:path w="54610" h="208914">
                  <a:moveTo>
                    <a:pt x="54373" y="0"/>
                  </a:moveTo>
                  <a:lnTo>
                    <a:pt x="49960" y="0"/>
                  </a:lnTo>
                  <a:lnTo>
                    <a:pt x="25292" y="23703"/>
                  </a:lnTo>
                  <a:lnTo>
                    <a:pt x="9992" y="50789"/>
                  </a:lnTo>
                  <a:lnTo>
                    <a:pt x="2185" y="78578"/>
                  </a:lnTo>
                  <a:lnTo>
                    <a:pt x="0" y="104390"/>
                  </a:lnTo>
                  <a:lnTo>
                    <a:pt x="2010" y="128962"/>
                  </a:lnTo>
                  <a:lnTo>
                    <a:pt x="9523" y="156581"/>
                  </a:lnTo>
                  <a:lnTo>
                    <a:pt x="24765" y="184201"/>
                  </a:lnTo>
                  <a:lnTo>
                    <a:pt x="49960" y="208773"/>
                  </a:lnTo>
                  <a:lnTo>
                    <a:pt x="54373" y="208773"/>
                  </a:lnTo>
                  <a:lnTo>
                    <a:pt x="54373" y="205024"/>
                  </a:lnTo>
                  <a:lnTo>
                    <a:pt x="53707" y="204399"/>
                  </a:lnTo>
                  <a:lnTo>
                    <a:pt x="51875" y="203149"/>
                  </a:lnTo>
                  <a:lnTo>
                    <a:pt x="34324" y="182533"/>
                  </a:lnTo>
                  <a:lnTo>
                    <a:pt x="22503" y="158693"/>
                  </a:lnTo>
                  <a:lnTo>
                    <a:pt x="15833" y="132392"/>
                  </a:lnTo>
                  <a:lnTo>
                    <a:pt x="13739" y="104390"/>
                  </a:lnTo>
                  <a:lnTo>
                    <a:pt x="17423" y="67338"/>
                  </a:lnTo>
                  <a:lnTo>
                    <a:pt x="26791" y="39479"/>
                  </a:lnTo>
                  <a:lnTo>
                    <a:pt x="39312" y="19228"/>
                  </a:lnTo>
                  <a:lnTo>
                    <a:pt x="52458" y="4998"/>
                  </a:lnTo>
                  <a:lnTo>
                    <a:pt x="53707" y="4415"/>
                  </a:lnTo>
                  <a:lnTo>
                    <a:pt x="54373" y="3749"/>
                  </a:lnTo>
                  <a:lnTo>
                    <a:pt x="5437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3" name="object 23"/>
            <p:cNvPicPr/>
            <p:nvPr/>
          </p:nvPicPr>
          <p:blipFill>
            <a:blip r:embed="rId8" cstate="print"/>
            <a:stretch>
              <a:fillRect/>
            </a:stretch>
          </p:blipFill>
          <p:spPr>
            <a:xfrm>
              <a:off x="5141961" y="4331810"/>
              <a:ext cx="101836" cy="94368"/>
            </a:xfrm>
            <a:prstGeom prst="rect">
              <a:avLst/>
            </a:prstGeom>
          </p:spPr>
        </p:pic>
        <p:sp>
          <p:nvSpPr>
            <p:cNvPr id="24" name="object 24"/>
            <p:cNvSpPr/>
            <p:nvPr/>
          </p:nvSpPr>
          <p:spPr>
            <a:xfrm>
              <a:off x="5282516" y="4399927"/>
              <a:ext cx="24765" cy="24765"/>
            </a:xfrm>
            <a:custGeom>
              <a:avLst/>
              <a:gdLst/>
              <a:ahLst/>
              <a:cxnLst/>
              <a:rect l="l" t="t" r="r" b="b"/>
              <a:pathLst>
                <a:path w="24764" h="24764">
                  <a:moveTo>
                    <a:pt x="18152" y="0"/>
                  </a:moveTo>
                  <a:lnTo>
                    <a:pt x="5662" y="0"/>
                  </a:lnTo>
                  <a:lnTo>
                    <a:pt x="0" y="5623"/>
                  </a:lnTo>
                  <a:lnTo>
                    <a:pt x="0" y="19378"/>
                  </a:lnTo>
                  <a:lnTo>
                    <a:pt x="6245" y="24377"/>
                  </a:lnTo>
                  <a:lnTo>
                    <a:pt x="18735" y="24377"/>
                  </a:lnTo>
                  <a:lnTo>
                    <a:pt x="24397" y="18753"/>
                  </a:lnTo>
                  <a:lnTo>
                    <a:pt x="24397" y="12505"/>
                  </a:lnTo>
                  <a:lnTo>
                    <a:pt x="24397" y="4998"/>
                  </a:lnTo>
                  <a:lnTo>
                    <a:pt x="1815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9" cstate="print"/>
            <a:stretch>
              <a:fillRect/>
            </a:stretch>
          </p:blipFill>
          <p:spPr>
            <a:xfrm>
              <a:off x="5345050" y="4277407"/>
              <a:ext cx="161122" cy="150645"/>
            </a:xfrm>
            <a:prstGeom prst="rect">
              <a:avLst/>
            </a:prstGeom>
          </p:spPr>
        </p:pic>
        <p:sp>
          <p:nvSpPr>
            <p:cNvPr id="26" name="object 26"/>
            <p:cNvSpPr/>
            <p:nvPr/>
          </p:nvSpPr>
          <p:spPr>
            <a:xfrm>
              <a:off x="5526823" y="4399927"/>
              <a:ext cx="26670" cy="64769"/>
            </a:xfrm>
            <a:custGeom>
              <a:avLst/>
              <a:gdLst/>
              <a:ahLst/>
              <a:cxnLst/>
              <a:rect l="l" t="t" r="r" b="b"/>
              <a:pathLst>
                <a:path w="26670" h="64770">
                  <a:moveTo>
                    <a:pt x="11823" y="0"/>
                  </a:moveTo>
                  <a:lnTo>
                    <a:pt x="4996" y="0"/>
                  </a:lnTo>
                  <a:lnTo>
                    <a:pt x="0" y="5623"/>
                  </a:lnTo>
                  <a:lnTo>
                    <a:pt x="0" y="18753"/>
                  </a:lnTo>
                  <a:lnTo>
                    <a:pt x="4329" y="24377"/>
                  </a:lnTo>
                  <a:lnTo>
                    <a:pt x="16820" y="24377"/>
                  </a:lnTo>
                  <a:lnTo>
                    <a:pt x="19984" y="20628"/>
                  </a:lnTo>
                  <a:lnTo>
                    <a:pt x="20567" y="20628"/>
                  </a:lnTo>
                  <a:lnTo>
                    <a:pt x="4329" y="58752"/>
                  </a:lnTo>
                  <a:lnTo>
                    <a:pt x="2498" y="60626"/>
                  </a:lnTo>
                  <a:lnTo>
                    <a:pt x="2498" y="63125"/>
                  </a:lnTo>
                  <a:lnTo>
                    <a:pt x="4329" y="64375"/>
                  </a:lnTo>
                  <a:lnTo>
                    <a:pt x="5578" y="64375"/>
                  </a:lnTo>
                  <a:lnTo>
                    <a:pt x="10140" y="61358"/>
                  </a:lnTo>
                  <a:lnTo>
                    <a:pt x="17090" y="52893"/>
                  </a:lnTo>
                  <a:lnTo>
                    <a:pt x="23447" y="39856"/>
                  </a:lnTo>
                  <a:lnTo>
                    <a:pt x="26229" y="23127"/>
                  </a:lnTo>
                  <a:lnTo>
                    <a:pt x="25301" y="13978"/>
                  </a:lnTo>
                  <a:lnTo>
                    <a:pt x="22555" y="6643"/>
                  </a:lnTo>
                  <a:lnTo>
                    <a:pt x="18044" y="1768"/>
                  </a:lnTo>
                  <a:lnTo>
                    <a:pt x="1182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0" cstate="print"/>
            <a:stretch>
              <a:fillRect/>
            </a:stretch>
          </p:blipFill>
          <p:spPr>
            <a:xfrm>
              <a:off x="5583612" y="4331810"/>
              <a:ext cx="97506" cy="94368"/>
            </a:xfrm>
            <a:prstGeom prst="rect">
              <a:avLst/>
            </a:prstGeom>
          </p:spPr>
        </p:pic>
        <p:sp>
          <p:nvSpPr>
            <p:cNvPr id="28" name="object 28"/>
            <p:cNvSpPr/>
            <p:nvPr/>
          </p:nvSpPr>
          <p:spPr>
            <a:xfrm>
              <a:off x="5706681" y="4267410"/>
              <a:ext cx="53975" cy="208915"/>
            </a:xfrm>
            <a:custGeom>
              <a:avLst/>
              <a:gdLst/>
              <a:ahLst/>
              <a:cxnLst/>
              <a:rect l="l" t="t" r="r" b="b"/>
              <a:pathLst>
                <a:path w="53975" h="208914">
                  <a:moveTo>
                    <a:pt x="3747" y="0"/>
                  </a:moveTo>
                  <a:lnTo>
                    <a:pt x="0" y="0"/>
                  </a:lnTo>
                  <a:lnTo>
                    <a:pt x="0" y="3749"/>
                  </a:lnTo>
                  <a:lnTo>
                    <a:pt x="1915" y="5665"/>
                  </a:lnTo>
                  <a:lnTo>
                    <a:pt x="15483" y="20634"/>
                  </a:lnTo>
                  <a:lnTo>
                    <a:pt x="27717" y="41187"/>
                  </a:lnTo>
                  <a:lnTo>
                    <a:pt x="36563" y="68661"/>
                  </a:lnTo>
                  <a:lnTo>
                    <a:pt x="39968" y="104390"/>
                  </a:lnTo>
                  <a:lnTo>
                    <a:pt x="37470" y="135087"/>
                  </a:lnTo>
                  <a:lnTo>
                    <a:pt x="30288" y="161505"/>
                  </a:lnTo>
                  <a:lnTo>
                    <a:pt x="18891" y="183587"/>
                  </a:lnTo>
                  <a:lnTo>
                    <a:pt x="3747" y="201275"/>
                  </a:lnTo>
                  <a:lnTo>
                    <a:pt x="0" y="205024"/>
                  </a:lnTo>
                  <a:lnTo>
                    <a:pt x="0" y="206898"/>
                  </a:lnTo>
                  <a:lnTo>
                    <a:pt x="666" y="208773"/>
                  </a:lnTo>
                  <a:lnTo>
                    <a:pt x="2498" y="208773"/>
                  </a:lnTo>
                  <a:lnTo>
                    <a:pt x="38719" y="168766"/>
                  </a:lnTo>
                  <a:lnTo>
                    <a:pt x="52688" y="122273"/>
                  </a:lnTo>
                  <a:lnTo>
                    <a:pt x="53707" y="104390"/>
                  </a:lnTo>
                  <a:lnTo>
                    <a:pt x="51697" y="79808"/>
                  </a:lnTo>
                  <a:lnTo>
                    <a:pt x="44183" y="52195"/>
                  </a:lnTo>
                  <a:lnTo>
                    <a:pt x="28941" y="24582"/>
                  </a:lnTo>
                  <a:lnTo>
                    <a:pt x="374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9" name="object 29"/>
          <p:cNvSpPr/>
          <p:nvPr/>
        </p:nvSpPr>
        <p:spPr>
          <a:xfrm>
            <a:off x="5815419" y="4266958"/>
            <a:ext cx="10160" cy="210185"/>
          </a:xfrm>
          <a:custGeom>
            <a:avLst/>
            <a:gdLst/>
            <a:ahLst/>
            <a:cxnLst/>
            <a:rect l="l" t="t" r="r" b="b"/>
            <a:pathLst>
              <a:path w="10160" h="210185">
                <a:moveTo>
                  <a:pt x="9994" y="0"/>
                </a:moveTo>
                <a:lnTo>
                  <a:pt x="0" y="0"/>
                </a:lnTo>
                <a:lnTo>
                  <a:pt x="0" y="8890"/>
                </a:lnTo>
                <a:lnTo>
                  <a:pt x="0" y="209600"/>
                </a:lnTo>
                <a:lnTo>
                  <a:pt x="9994" y="209600"/>
                </a:lnTo>
                <a:lnTo>
                  <a:pt x="9994" y="8890"/>
                </a:lnTo>
                <a:lnTo>
                  <a:pt x="999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30"/>
          <p:cNvSpPr/>
          <p:nvPr/>
        </p:nvSpPr>
        <p:spPr>
          <a:xfrm>
            <a:off x="5038293" y="4539309"/>
            <a:ext cx="397510" cy="419100"/>
          </a:xfrm>
          <a:custGeom>
            <a:avLst/>
            <a:gdLst/>
            <a:ahLst/>
            <a:cxnLst/>
            <a:rect l="l" t="t" r="r" b="b"/>
            <a:pathLst>
              <a:path w="397510" h="419100">
                <a:moveTo>
                  <a:pt x="361714" y="0"/>
                </a:moveTo>
                <a:lnTo>
                  <a:pt x="1915" y="0"/>
                </a:lnTo>
                <a:lnTo>
                  <a:pt x="1249" y="624"/>
                </a:lnTo>
                <a:lnTo>
                  <a:pt x="666" y="2499"/>
                </a:lnTo>
                <a:lnTo>
                  <a:pt x="0" y="3124"/>
                </a:lnTo>
                <a:lnTo>
                  <a:pt x="0" y="11872"/>
                </a:lnTo>
                <a:lnTo>
                  <a:pt x="158041" y="228751"/>
                </a:lnTo>
                <a:lnTo>
                  <a:pt x="3164" y="410006"/>
                </a:lnTo>
                <a:lnTo>
                  <a:pt x="666" y="413130"/>
                </a:lnTo>
                <a:lnTo>
                  <a:pt x="666" y="418754"/>
                </a:lnTo>
                <a:lnTo>
                  <a:pt x="361714" y="418754"/>
                </a:lnTo>
                <a:lnTo>
                  <a:pt x="397269" y="323128"/>
                </a:lnTo>
                <a:lnTo>
                  <a:pt x="389775" y="323128"/>
                </a:lnTo>
                <a:lnTo>
                  <a:pt x="377769" y="344193"/>
                </a:lnTo>
                <a:lnTo>
                  <a:pt x="359736" y="361333"/>
                </a:lnTo>
                <a:lnTo>
                  <a:pt x="312336" y="383129"/>
                </a:lnTo>
                <a:lnTo>
                  <a:pt x="257430" y="391308"/>
                </a:lnTo>
                <a:lnTo>
                  <a:pt x="219909" y="392510"/>
                </a:lnTo>
                <a:lnTo>
                  <a:pt x="39385" y="392510"/>
                </a:lnTo>
                <a:lnTo>
                  <a:pt x="191765" y="214380"/>
                </a:lnTo>
                <a:lnTo>
                  <a:pt x="193680" y="211880"/>
                </a:lnTo>
                <a:lnTo>
                  <a:pt x="194263" y="210631"/>
                </a:lnTo>
                <a:lnTo>
                  <a:pt x="194263" y="208131"/>
                </a:lnTo>
                <a:lnTo>
                  <a:pt x="192431" y="204999"/>
                </a:lnTo>
                <a:lnTo>
                  <a:pt x="53124" y="14371"/>
                </a:lnTo>
                <a:lnTo>
                  <a:pt x="216745" y="14371"/>
                </a:lnTo>
                <a:lnTo>
                  <a:pt x="265550" y="16636"/>
                </a:lnTo>
                <a:lnTo>
                  <a:pt x="316468" y="25938"/>
                </a:lnTo>
                <a:lnTo>
                  <a:pt x="352305" y="41872"/>
                </a:lnTo>
                <a:lnTo>
                  <a:pt x="380759" y="68068"/>
                </a:lnTo>
                <a:lnTo>
                  <a:pt x="389775" y="84379"/>
                </a:lnTo>
                <a:lnTo>
                  <a:pt x="397269" y="84379"/>
                </a:lnTo>
                <a:lnTo>
                  <a:pt x="36171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1" name="object 31"/>
          <p:cNvGrpSpPr/>
          <p:nvPr/>
        </p:nvGrpSpPr>
        <p:grpSpPr>
          <a:xfrm>
            <a:off x="5053947" y="5037444"/>
            <a:ext cx="356870" cy="140970"/>
            <a:chOff x="5053947" y="5037444"/>
            <a:chExt cx="356870" cy="140970"/>
          </a:xfrm>
        </p:grpSpPr>
        <p:sp>
          <p:nvSpPr>
            <p:cNvPr id="32" name="object 32"/>
            <p:cNvSpPr/>
            <p:nvPr/>
          </p:nvSpPr>
          <p:spPr>
            <a:xfrm>
              <a:off x="5053939" y="5037454"/>
              <a:ext cx="243204" cy="140970"/>
            </a:xfrm>
            <a:custGeom>
              <a:avLst/>
              <a:gdLst/>
              <a:ahLst/>
              <a:cxnLst/>
              <a:rect l="l" t="t" r="r" b="b"/>
              <a:pathLst>
                <a:path w="243204" h="140970">
                  <a:moveTo>
                    <a:pt x="57454" y="4991"/>
                  </a:moveTo>
                  <a:lnTo>
                    <a:pt x="54952" y="0"/>
                  </a:lnTo>
                  <a:lnTo>
                    <a:pt x="43713" y="0"/>
                  </a:lnTo>
                  <a:lnTo>
                    <a:pt x="37477" y="5613"/>
                  </a:lnTo>
                  <a:lnTo>
                    <a:pt x="37477" y="14986"/>
                  </a:lnTo>
                  <a:lnTo>
                    <a:pt x="40551" y="19380"/>
                  </a:lnTo>
                  <a:lnTo>
                    <a:pt x="51790" y="19380"/>
                  </a:lnTo>
                  <a:lnTo>
                    <a:pt x="57454" y="13741"/>
                  </a:lnTo>
                  <a:lnTo>
                    <a:pt x="57454" y="4991"/>
                  </a:lnTo>
                  <a:close/>
                </a:path>
                <a:path w="243204" h="140970">
                  <a:moveTo>
                    <a:pt x="63030" y="106248"/>
                  </a:moveTo>
                  <a:lnTo>
                    <a:pt x="56794" y="106248"/>
                  </a:lnTo>
                  <a:lnTo>
                    <a:pt x="56794" y="107492"/>
                  </a:lnTo>
                  <a:lnTo>
                    <a:pt x="55537" y="109372"/>
                  </a:lnTo>
                  <a:lnTo>
                    <a:pt x="51447" y="120497"/>
                  </a:lnTo>
                  <a:lnTo>
                    <a:pt x="46037" y="128511"/>
                  </a:lnTo>
                  <a:lnTo>
                    <a:pt x="39928" y="133362"/>
                  </a:lnTo>
                  <a:lnTo>
                    <a:pt x="33731" y="135001"/>
                  </a:lnTo>
                  <a:lnTo>
                    <a:pt x="29311" y="135001"/>
                  </a:lnTo>
                  <a:lnTo>
                    <a:pt x="28727" y="131876"/>
                  </a:lnTo>
                  <a:lnTo>
                    <a:pt x="28727" y="122504"/>
                  </a:lnTo>
                  <a:lnTo>
                    <a:pt x="29972" y="118745"/>
                  </a:lnTo>
                  <a:lnTo>
                    <a:pt x="31813" y="114376"/>
                  </a:lnTo>
                  <a:lnTo>
                    <a:pt x="33731" y="108750"/>
                  </a:lnTo>
                  <a:lnTo>
                    <a:pt x="38722" y="97497"/>
                  </a:lnTo>
                  <a:lnTo>
                    <a:pt x="40957" y="91643"/>
                  </a:lnTo>
                  <a:lnTo>
                    <a:pt x="44157" y="83439"/>
                  </a:lnTo>
                  <a:lnTo>
                    <a:pt x="47129" y="75704"/>
                  </a:lnTo>
                  <a:lnTo>
                    <a:pt x="48717" y="71247"/>
                  </a:lnTo>
                  <a:lnTo>
                    <a:pt x="49301" y="68745"/>
                  </a:lnTo>
                  <a:lnTo>
                    <a:pt x="49898" y="66471"/>
                  </a:lnTo>
                  <a:lnTo>
                    <a:pt x="29972" y="46875"/>
                  </a:lnTo>
                  <a:lnTo>
                    <a:pt x="16586" y="51333"/>
                  </a:lnTo>
                  <a:lnTo>
                    <a:pt x="7251" y="61404"/>
                  </a:lnTo>
                  <a:lnTo>
                    <a:pt x="1778" y="72186"/>
                  </a:lnTo>
                  <a:lnTo>
                    <a:pt x="0" y="78752"/>
                  </a:lnTo>
                  <a:lnTo>
                    <a:pt x="0" y="81241"/>
                  </a:lnTo>
                  <a:lnTo>
                    <a:pt x="6248" y="81241"/>
                  </a:lnTo>
                  <a:lnTo>
                    <a:pt x="6832" y="79997"/>
                  </a:lnTo>
                  <a:lnTo>
                    <a:pt x="7493" y="78117"/>
                  </a:lnTo>
                  <a:lnTo>
                    <a:pt x="11963" y="66471"/>
                  </a:lnTo>
                  <a:lnTo>
                    <a:pt x="17462" y="58508"/>
                  </a:lnTo>
                  <a:lnTo>
                    <a:pt x="23444" y="53949"/>
                  </a:lnTo>
                  <a:lnTo>
                    <a:pt x="29311" y="52501"/>
                  </a:lnTo>
                  <a:lnTo>
                    <a:pt x="33058" y="52501"/>
                  </a:lnTo>
                  <a:lnTo>
                    <a:pt x="34975" y="54368"/>
                  </a:lnTo>
                  <a:lnTo>
                    <a:pt x="34975" y="64376"/>
                  </a:lnTo>
                  <a:lnTo>
                    <a:pt x="33731" y="67500"/>
                  </a:lnTo>
                  <a:lnTo>
                    <a:pt x="28067" y="80619"/>
                  </a:lnTo>
                  <a:lnTo>
                    <a:pt x="14986" y="114376"/>
                  </a:lnTo>
                  <a:lnTo>
                    <a:pt x="14325" y="116878"/>
                  </a:lnTo>
                  <a:lnTo>
                    <a:pt x="13081" y="119367"/>
                  </a:lnTo>
                  <a:lnTo>
                    <a:pt x="13081" y="123126"/>
                  </a:lnTo>
                  <a:lnTo>
                    <a:pt x="14617" y="129806"/>
                  </a:lnTo>
                  <a:lnTo>
                    <a:pt x="18846" y="135394"/>
                  </a:lnTo>
                  <a:lnTo>
                    <a:pt x="25196" y="139204"/>
                  </a:lnTo>
                  <a:lnTo>
                    <a:pt x="33058" y="140627"/>
                  </a:lnTo>
                  <a:lnTo>
                    <a:pt x="46456" y="136080"/>
                  </a:lnTo>
                  <a:lnTo>
                    <a:pt x="47447" y="135001"/>
                  </a:lnTo>
                  <a:lnTo>
                    <a:pt x="55791" y="125857"/>
                  </a:lnTo>
                  <a:lnTo>
                    <a:pt x="61252" y="115049"/>
                  </a:lnTo>
                  <a:lnTo>
                    <a:pt x="63030" y="108750"/>
                  </a:lnTo>
                  <a:lnTo>
                    <a:pt x="63030" y="106248"/>
                  </a:lnTo>
                  <a:close/>
                </a:path>
                <a:path w="243204" h="140970">
                  <a:moveTo>
                    <a:pt x="242976" y="104368"/>
                  </a:moveTo>
                  <a:lnTo>
                    <a:pt x="89268" y="104368"/>
                  </a:lnTo>
                  <a:lnTo>
                    <a:pt x="89268" y="114376"/>
                  </a:lnTo>
                  <a:lnTo>
                    <a:pt x="242976" y="114376"/>
                  </a:lnTo>
                  <a:lnTo>
                    <a:pt x="242976" y="104368"/>
                  </a:lnTo>
                  <a:close/>
                </a:path>
                <a:path w="243204" h="140970">
                  <a:moveTo>
                    <a:pt x="242976" y="58127"/>
                  </a:moveTo>
                  <a:lnTo>
                    <a:pt x="89268" y="58127"/>
                  </a:lnTo>
                  <a:lnTo>
                    <a:pt x="89268" y="68745"/>
                  </a:lnTo>
                  <a:lnTo>
                    <a:pt x="242976" y="68745"/>
                  </a:lnTo>
                  <a:lnTo>
                    <a:pt x="242976" y="58127"/>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3" name="object 33"/>
            <p:cNvPicPr/>
            <p:nvPr/>
          </p:nvPicPr>
          <p:blipFill>
            <a:blip r:embed="rId11" cstate="print"/>
            <a:stretch>
              <a:fillRect/>
            </a:stretch>
          </p:blipFill>
          <p:spPr>
            <a:xfrm>
              <a:off x="5334392" y="5037444"/>
              <a:ext cx="76189" cy="138753"/>
            </a:xfrm>
            <a:prstGeom prst="rect">
              <a:avLst/>
            </a:prstGeom>
          </p:spPr>
        </p:pic>
      </p:grpSp>
      <p:pic>
        <p:nvPicPr>
          <p:cNvPr id="34" name="object 34"/>
          <p:cNvPicPr/>
          <p:nvPr/>
        </p:nvPicPr>
        <p:blipFill>
          <a:blip r:embed="rId12" cstate="print"/>
          <a:stretch>
            <a:fillRect/>
          </a:stretch>
        </p:blipFill>
        <p:spPr>
          <a:xfrm>
            <a:off x="5968475" y="4422430"/>
            <a:ext cx="98672" cy="198750"/>
          </a:xfrm>
          <a:prstGeom prst="rect">
            <a:avLst/>
          </a:prstGeom>
        </p:spPr>
      </p:pic>
      <p:sp>
        <p:nvSpPr>
          <p:cNvPr id="35" name="object 35"/>
          <p:cNvSpPr/>
          <p:nvPr/>
        </p:nvSpPr>
        <p:spPr>
          <a:xfrm>
            <a:off x="5941579" y="4742747"/>
            <a:ext cx="149860" cy="12065"/>
          </a:xfrm>
          <a:custGeom>
            <a:avLst/>
            <a:gdLst/>
            <a:ahLst/>
            <a:cxnLst/>
            <a:rect l="l" t="t" r="r" b="b"/>
            <a:pathLst>
              <a:path w="149860" h="12064">
                <a:moveTo>
                  <a:pt x="149298" y="0"/>
                </a:moveTo>
                <a:lnTo>
                  <a:pt x="0" y="0"/>
                </a:lnTo>
                <a:lnTo>
                  <a:pt x="0" y="11875"/>
                </a:lnTo>
                <a:lnTo>
                  <a:pt x="149298" y="11875"/>
                </a:lnTo>
                <a:lnTo>
                  <a:pt x="14929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6" name="object 36"/>
          <p:cNvPicPr/>
          <p:nvPr/>
        </p:nvPicPr>
        <p:blipFill>
          <a:blip r:embed="rId13" cstate="print"/>
          <a:stretch>
            <a:fillRect/>
          </a:stretch>
        </p:blipFill>
        <p:spPr>
          <a:xfrm>
            <a:off x="5956567" y="4829312"/>
            <a:ext cx="119322" cy="199383"/>
          </a:xfrm>
          <a:prstGeom prst="rect">
            <a:avLst/>
          </a:prstGeom>
        </p:spPr>
      </p:pic>
      <p:pic>
        <p:nvPicPr>
          <p:cNvPr id="37" name="object 37"/>
          <p:cNvPicPr/>
          <p:nvPr/>
        </p:nvPicPr>
        <p:blipFill>
          <a:blip r:embed="rId14" cstate="print"/>
          <a:stretch>
            <a:fillRect/>
          </a:stretch>
        </p:blipFill>
        <p:spPr>
          <a:xfrm>
            <a:off x="6136509" y="4364302"/>
            <a:ext cx="63699" cy="140006"/>
          </a:xfrm>
          <a:prstGeom prst="rect">
            <a:avLst/>
          </a:prstGeom>
        </p:spPr>
      </p:pic>
      <p:sp>
        <p:nvSpPr>
          <p:cNvPr id="38" name="TextBox 37">
            <a:extLst>
              <a:ext uri="{FF2B5EF4-FFF2-40B4-BE49-F238E27FC236}">
                <a16:creationId xmlns:a16="http://schemas.microsoft.com/office/drawing/2014/main" id="{F4397314-7888-4B81-9590-FCE418D6F518}"/>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39" name="Slide Number Placeholder 38">
            <a:extLst>
              <a:ext uri="{FF2B5EF4-FFF2-40B4-BE49-F238E27FC236}">
                <a16:creationId xmlns:a16="http://schemas.microsoft.com/office/drawing/2014/main" id="{07AB564C-EA6F-46C9-BB8C-BD5FD5F53910}"/>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2556510" marR="5080" indent="-2331085">
              <a:lnSpc>
                <a:spcPct val="100000"/>
              </a:lnSpc>
              <a:spcBef>
                <a:spcPts val="95"/>
              </a:spcBef>
            </a:pPr>
            <a:r>
              <a:rPr sz="2800" spc="-5" dirty="0"/>
              <a:t>This</a:t>
            </a:r>
            <a:r>
              <a:rPr sz="2800" spc="5" dirty="0"/>
              <a:t> </a:t>
            </a:r>
            <a:r>
              <a:rPr sz="2800" spc="-10" dirty="0"/>
              <a:t>simple</a:t>
            </a:r>
            <a:r>
              <a:rPr sz="2800" spc="10" dirty="0"/>
              <a:t> </a:t>
            </a:r>
            <a:r>
              <a:rPr sz="2800" spc="-10" dirty="0"/>
              <a:t>notion</a:t>
            </a:r>
            <a:r>
              <a:rPr sz="2800" spc="-5" dirty="0"/>
              <a:t> of</a:t>
            </a:r>
            <a:r>
              <a:rPr sz="2800" spc="-10" dirty="0"/>
              <a:t> </a:t>
            </a:r>
            <a:r>
              <a:rPr sz="2800" spc="-5" dirty="0"/>
              <a:t>robustness</a:t>
            </a:r>
            <a:r>
              <a:rPr sz="2800" spc="25" dirty="0"/>
              <a:t> </a:t>
            </a:r>
            <a:r>
              <a:rPr sz="2800" spc="-5" dirty="0"/>
              <a:t>is</a:t>
            </a:r>
            <a:r>
              <a:rPr sz="2800" spc="10" dirty="0"/>
              <a:t> </a:t>
            </a:r>
            <a:r>
              <a:rPr sz="2800" spc="-5" dirty="0"/>
              <a:t>not</a:t>
            </a:r>
            <a:r>
              <a:rPr sz="2800" spc="-15" dirty="0"/>
              <a:t> </a:t>
            </a:r>
            <a:r>
              <a:rPr sz="2800" spc="-5" dirty="0"/>
              <a:t>very</a:t>
            </a:r>
            <a:r>
              <a:rPr sz="2800" spc="5" dirty="0"/>
              <a:t> </a:t>
            </a:r>
            <a:r>
              <a:rPr sz="2800" spc="-10" dirty="0"/>
              <a:t>exciting, </a:t>
            </a:r>
            <a:r>
              <a:rPr sz="2800" spc="-830" dirty="0"/>
              <a:t> </a:t>
            </a:r>
            <a:r>
              <a:rPr sz="2800" spc="-10" dirty="0"/>
              <a:t>but can</a:t>
            </a:r>
            <a:r>
              <a:rPr sz="2800" spc="-5" dirty="0"/>
              <a:t> </a:t>
            </a:r>
            <a:r>
              <a:rPr sz="2800" spc="-10" dirty="0"/>
              <a:t>easily</a:t>
            </a:r>
            <a:r>
              <a:rPr sz="2800" spc="15" dirty="0"/>
              <a:t> </a:t>
            </a:r>
            <a:r>
              <a:rPr sz="2800" spc="-5" dirty="0"/>
              <a:t>be </a:t>
            </a:r>
            <a:r>
              <a:rPr sz="2800" spc="-10" dirty="0"/>
              <a:t>tuned</a:t>
            </a:r>
            <a:endParaRPr sz="2800"/>
          </a:p>
        </p:txBody>
      </p:sp>
      <p:sp>
        <p:nvSpPr>
          <p:cNvPr id="3" name="object 3"/>
          <p:cNvSpPr txBox="1"/>
          <p:nvPr/>
        </p:nvSpPr>
        <p:spPr>
          <a:xfrm>
            <a:off x="1178356" y="2560447"/>
            <a:ext cx="151765" cy="269240"/>
          </a:xfrm>
          <a:prstGeom prst="rect">
            <a:avLst/>
          </a:prstGeom>
        </p:spPr>
        <p:txBody>
          <a:bodyPr vert="horz" wrap="square" lIns="0" tIns="12065" rIns="0" bIns="0" rtlCol="0">
            <a:spAutoFit/>
          </a:bodyPr>
          <a:lstStyle/>
          <a:p>
            <a:pPr marL="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srgbClr val="0046AA"/>
                </a:solidFill>
                <a:effectLst/>
                <a:uLnTx/>
                <a:uFillTx/>
                <a:latin typeface="Wingdings"/>
                <a:ea typeface="+mn-ea"/>
                <a:cs typeface="Wingdings"/>
              </a:rPr>
              <a:t></a:t>
            </a:r>
            <a:endParaRPr kumimoji="0" sz="1600" b="0" i="0" u="none" strike="noStrike" kern="1200" cap="none" spc="0" normalizeH="0" baseline="0" noProof="0">
              <a:ln>
                <a:noFill/>
              </a:ln>
              <a:solidFill>
                <a:prstClr val="black"/>
              </a:solidFill>
              <a:effectLst/>
              <a:uLnTx/>
              <a:uFillTx/>
              <a:latin typeface="Wingdings"/>
              <a:ea typeface="+mn-ea"/>
              <a:cs typeface="Wingdings"/>
            </a:endParaRPr>
          </a:p>
        </p:txBody>
      </p:sp>
      <p:sp>
        <p:nvSpPr>
          <p:cNvPr id="4" name="object 4"/>
          <p:cNvSpPr txBox="1"/>
          <p:nvPr/>
        </p:nvSpPr>
        <p:spPr>
          <a:xfrm>
            <a:off x="1165656" y="3097148"/>
            <a:ext cx="3289300" cy="134239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srgbClr val="0046AA"/>
                </a:solidFill>
                <a:effectLst/>
                <a:uLnTx/>
                <a:uFillTx/>
                <a:latin typeface="Wingdings"/>
                <a:ea typeface="+mn-ea"/>
                <a:cs typeface="Wingdings"/>
              </a:rPr>
              <a:t></a:t>
            </a:r>
            <a:endParaRPr kumimoji="0" sz="1600" b="0" i="0" u="none" strike="noStrike" kern="1200" cap="none" spc="0" normalizeH="0" baseline="0" noProof="0">
              <a:ln>
                <a:noFill/>
              </a:ln>
              <a:solidFill>
                <a:prstClr val="black"/>
              </a:solidFill>
              <a:effectLst/>
              <a:uLnTx/>
              <a:uFillTx/>
              <a:latin typeface="Wingdings"/>
              <a:ea typeface="+mn-ea"/>
              <a:cs typeface="Wingdings"/>
            </a:endParaRPr>
          </a:p>
          <a:p>
            <a:pPr marL="0" marR="0" lvl="0" indent="0" algn="l" defTabSz="914400" rtl="0" eaLnBrk="1" fontAlgn="auto" latinLnBrk="0" hangingPunct="1">
              <a:lnSpc>
                <a:spcPct val="100000"/>
              </a:lnSpc>
              <a:spcBef>
                <a:spcPts val="25"/>
              </a:spcBef>
              <a:spcAft>
                <a:spcPts val="0"/>
              </a:spcAft>
              <a:buClrTx/>
              <a:buSzTx/>
              <a:buFontTx/>
              <a:buNone/>
              <a:tabLst/>
              <a:defRPr/>
            </a:pPr>
            <a:endParaRPr kumimoji="0" sz="2050" b="0" i="0" u="none" strike="noStrike" kern="1200" cap="none" spc="0" normalizeH="0" baseline="0" noProof="0">
              <a:ln>
                <a:noFill/>
              </a:ln>
              <a:solidFill>
                <a:prstClr val="black"/>
              </a:solidFill>
              <a:effectLst/>
              <a:uLnTx/>
              <a:uFillTx/>
              <a:latin typeface="Wingdings"/>
              <a:ea typeface="+mn-ea"/>
              <a:cs typeface="Wingdings"/>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600" b="0" i="0" u="none" strike="noStrike" kern="1200" cap="none" spc="-5" normalizeH="0" baseline="0" noProof="0" dirty="0">
                <a:ln>
                  <a:noFill/>
                </a:ln>
                <a:solidFill>
                  <a:srgbClr val="0046AA"/>
                </a:solidFill>
                <a:effectLst/>
                <a:uLnTx/>
                <a:uFillTx/>
                <a:latin typeface="Wingdings"/>
                <a:ea typeface="+mn-ea"/>
                <a:cs typeface="Wingdings"/>
              </a:rPr>
              <a:t></a:t>
            </a:r>
            <a:endParaRPr kumimoji="0" sz="1600" b="0" i="0" u="none" strike="noStrike" kern="1200" cap="none" spc="0" normalizeH="0" baseline="0" noProof="0">
              <a:ln>
                <a:noFill/>
              </a:ln>
              <a:solidFill>
                <a:prstClr val="black"/>
              </a:solidFill>
              <a:effectLst/>
              <a:uLnTx/>
              <a:uFillTx/>
              <a:latin typeface="Wingdings"/>
              <a:ea typeface="+mn-ea"/>
              <a:cs typeface="Wingdings"/>
            </a:endParaRPr>
          </a:p>
          <a:p>
            <a:pPr marL="0" marR="0" lvl="0" indent="0" algn="l" defTabSz="914400" rtl="0" eaLnBrk="1" fontAlgn="auto" latinLnBrk="0" hangingPunct="1">
              <a:lnSpc>
                <a:spcPct val="100000"/>
              </a:lnSpc>
              <a:spcBef>
                <a:spcPts val="30"/>
              </a:spcBef>
              <a:spcAft>
                <a:spcPts val="0"/>
              </a:spcAft>
              <a:buClrTx/>
              <a:buSzTx/>
              <a:buFontTx/>
              <a:buNone/>
              <a:tabLst/>
              <a:defRPr/>
            </a:pPr>
            <a:endParaRPr kumimoji="0" sz="2050" b="0" i="0" u="none" strike="noStrike" kern="1200" cap="none" spc="0" normalizeH="0" baseline="0" noProof="0">
              <a:ln>
                <a:noFill/>
              </a:ln>
              <a:solidFill>
                <a:prstClr val="black"/>
              </a:solidFill>
              <a:effectLst/>
              <a:uLnTx/>
              <a:uFillTx/>
              <a:latin typeface="Wingdings"/>
              <a:ea typeface="+mn-ea"/>
              <a:cs typeface="Wingdings"/>
            </a:endParaRPr>
          </a:p>
          <a:p>
            <a:pPr marL="227329" marR="0" lvl="0" indent="-215265" algn="l" defTabSz="914400" rtl="0" eaLnBrk="1" fontAlgn="auto" latinLnBrk="0" hangingPunct="1">
              <a:lnSpc>
                <a:spcPct val="100000"/>
              </a:lnSpc>
              <a:spcBef>
                <a:spcPts val="0"/>
              </a:spcBef>
              <a:spcAft>
                <a:spcPts val="0"/>
              </a:spcAft>
              <a:buClr>
                <a:srgbClr val="0046AA"/>
              </a:buClr>
              <a:buSzTx/>
              <a:buFont typeface="Wingdings"/>
              <a:buChar char=""/>
              <a:tabLst>
                <a:tab pos="22796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Linear</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combinations</a:t>
            </a:r>
            <a:r>
              <a:rPr kumimoji="0" sz="1600" b="0" i="0" u="none" strike="noStrike" kern="1200" cap="none" spc="4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above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5" name="object 5"/>
          <p:cNvSpPr txBox="1"/>
          <p:nvPr/>
        </p:nvSpPr>
        <p:spPr>
          <a:xfrm>
            <a:off x="764540" y="4440377"/>
            <a:ext cx="7564755" cy="1022985"/>
          </a:xfrm>
          <a:prstGeom prst="rect">
            <a:avLst/>
          </a:prstGeom>
        </p:spPr>
        <p:txBody>
          <a:bodyPr vert="horz" wrap="square" lIns="0" tIns="13335" rIns="0" bIns="0" rtlCol="0">
            <a:spAutoFit/>
          </a:bodyPr>
          <a:lstStyle/>
          <a:p>
            <a:pPr marL="5862955" marR="0" lvl="0" indent="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10" normalizeH="0" baseline="0" noProof="0" dirty="0">
                <a:ln>
                  <a:noFill/>
                </a:ln>
                <a:solidFill>
                  <a:srgbClr val="FF0000"/>
                </a:solidFill>
                <a:effectLst/>
                <a:uLnTx/>
                <a:uFillTx/>
                <a:latin typeface="Calibri"/>
                <a:ea typeface="+mn-ea"/>
                <a:cs typeface="Calibri"/>
              </a:rPr>
              <a:t>Prefer</a:t>
            </a:r>
            <a:r>
              <a:rPr kumimoji="0" sz="1400" b="1" i="0" u="none" strike="noStrike" kern="1200" cap="none" spc="-55" normalizeH="0" baseline="0" noProof="0" dirty="0">
                <a:ln>
                  <a:noFill/>
                </a:ln>
                <a:solidFill>
                  <a:srgbClr val="FF0000"/>
                </a:solidFill>
                <a:effectLst/>
                <a:uLnTx/>
                <a:uFillTx/>
                <a:latin typeface="Calibri"/>
                <a:ea typeface="+mn-ea"/>
                <a:cs typeface="Calibri"/>
              </a:rPr>
              <a:t> </a:t>
            </a:r>
            <a:r>
              <a:rPr kumimoji="0" sz="1400" b="1" i="0" u="none" strike="noStrike" kern="1200" cap="none" spc="0" normalizeH="0" baseline="0" noProof="0" dirty="0">
                <a:ln>
                  <a:noFill/>
                </a:ln>
                <a:solidFill>
                  <a:srgbClr val="FF0000"/>
                </a:solidFill>
                <a:effectLst/>
                <a:uLnTx/>
                <a:uFillTx/>
                <a:latin typeface="Calibri"/>
                <a:ea typeface="+mn-ea"/>
                <a:cs typeface="Calibri"/>
              </a:rPr>
              <a:t>multiple,</a:t>
            </a:r>
            <a:r>
              <a:rPr kumimoji="0" sz="1400" b="1" i="0" u="none" strike="noStrike" kern="1200" cap="none" spc="-60" normalizeH="0" baseline="0" noProof="0" dirty="0">
                <a:ln>
                  <a:noFill/>
                </a:ln>
                <a:solidFill>
                  <a:srgbClr val="FF0000"/>
                </a:solidFill>
                <a:effectLst/>
                <a:uLnTx/>
                <a:uFillTx/>
                <a:latin typeface="Calibri"/>
                <a:ea typeface="+mn-ea"/>
                <a:cs typeface="Calibri"/>
              </a:rPr>
              <a:t> </a:t>
            </a:r>
            <a:r>
              <a:rPr kumimoji="0" sz="1400" b="1" i="0" u="none" strike="noStrike" kern="1200" cap="none" spc="-5" normalizeH="0" baseline="0" noProof="0" dirty="0">
                <a:ln>
                  <a:noFill/>
                </a:ln>
                <a:solidFill>
                  <a:srgbClr val="FF0000"/>
                </a:solidFill>
                <a:effectLst/>
                <a:uLnTx/>
                <a:uFillTx/>
                <a:latin typeface="Calibri"/>
                <a:ea typeface="+mn-ea"/>
                <a:cs typeface="Calibri"/>
              </a:rPr>
              <a:t>largely</a:t>
            </a:r>
            <a:endParaRPr kumimoji="0" sz="1400" b="0" i="0" u="none" strike="noStrike" kern="1200" cap="none" spc="0" normalizeH="0" baseline="0" noProof="0">
              <a:ln>
                <a:noFill/>
              </a:ln>
              <a:solidFill>
                <a:prstClr val="black"/>
              </a:solidFill>
              <a:effectLst/>
              <a:uLnTx/>
              <a:uFillTx/>
              <a:latin typeface="Calibri"/>
              <a:ea typeface="+mn-ea"/>
              <a:cs typeface="Calibri"/>
            </a:endParaRPr>
          </a:p>
          <a:p>
            <a:pPr marL="5862955" marR="0" lvl="0" indent="0" algn="l" defTabSz="914400" rtl="0" eaLnBrk="1" fontAlgn="auto" latinLnBrk="0" hangingPunct="1">
              <a:lnSpc>
                <a:spcPct val="100000"/>
              </a:lnSpc>
              <a:spcBef>
                <a:spcPts val="5"/>
              </a:spcBef>
              <a:spcAft>
                <a:spcPts val="0"/>
              </a:spcAft>
              <a:buClrTx/>
              <a:buSzTx/>
              <a:buFontTx/>
              <a:buNone/>
              <a:tabLst/>
              <a:defRPr/>
            </a:pPr>
            <a:r>
              <a:rPr kumimoji="0" sz="1400" b="1" i="0" u="none" strike="noStrike" kern="1200" cap="none" spc="-5" normalizeH="0" baseline="0" noProof="0" dirty="0">
                <a:ln>
                  <a:noFill/>
                </a:ln>
                <a:solidFill>
                  <a:srgbClr val="FF0000"/>
                </a:solidFill>
                <a:effectLst/>
                <a:uLnTx/>
                <a:uFillTx/>
                <a:latin typeface="Calibri"/>
                <a:ea typeface="+mn-ea"/>
                <a:cs typeface="Calibri"/>
              </a:rPr>
              <a:t>independent</a:t>
            </a:r>
            <a:r>
              <a:rPr kumimoji="0" sz="1400" b="1" i="0" u="none" strike="noStrike" kern="1200" cap="none" spc="-60" normalizeH="0" baseline="0" noProof="0" dirty="0">
                <a:ln>
                  <a:noFill/>
                </a:ln>
                <a:solidFill>
                  <a:srgbClr val="FF0000"/>
                </a:solidFill>
                <a:effectLst/>
                <a:uLnTx/>
                <a:uFillTx/>
                <a:latin typeface="Calibri"/>
                <a:ea typeface="+mn-ea"/>
                <a:cs typeface="Calibri"/>
              </a:rPr>
              <a:t> </a:t>
            </a:r>
            <a:r>
              <a:rPr kumimoji="0" sz="1400" b="1" i="0" u="none" strike="noStrike" kern="1200" cap="none" spc="-5" normalizeH="0" baseline="0" noProof="0" dirty="0">
                <a:ln>
                  <a:noFill/>
                </a:ln>
                <a:solidFill>
                  <a:srgbClr val="FF0000"/>
                </a:solidFill>
                <a:effectLst/>
                <a:uLnTx/>
                <a:uFillTx/>
                <a:latin typeface="Calibri"/>
                <a:ea typeface="+mn-ea"/>
                <a:cs typeface="Calibri"/>
              </a:rPr>
              <a:t>proofs</a:t>
            </a:r>
            <a:endParaRPr kumimoji="0" sz="14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
              </a:spcBef>
              <a:spcAft>
                <a:spcPts val="0"/>
              </a:spcAft>
              <a:buClrTx/>
              <a:buSzTx/>
              <a:buFontTx/>
              <a:buNone/>
              <a:tabLst/>
              <a:defRPr/>
            </a:pPr>
            <a:endParaRPr kumimoji="0" sz="17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Our</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construction</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can</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then</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be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rewritten</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6" name="object 6"/>
          <p:cNvGrpSpPr/>
          <p:nvPr/>
        </p:nvGrpSpPr>
        <p:grpSpPr>
          <a:xfrm>
            <a:off x="3098507" y="1145182"/>
            <a:ext cx="2420620" cy="372745"/>
            <a:chOff x="3098507" y="1145182"/>
            <a:chExt cx="2420620" cy="372745"/>
          </a:xfrm>
        </p:grpSpPr>
        <p:pic>
          <p:nvPicPr>
            <p:cNvPr id="7" name="object 7"/>
            <p:cNvPicPr/>
            <p:nvPr/>
          </p:nvPicPr>
          <p:blipFill>
            <a:blip r:embed="rId2" cstate="print"/>
            <a:stretch>
              <a:fillRect/>
            </a:stretch>
          </p:blipFill>
          <p:spPr>
            <a:xfrm>
              <a:off x="3098507" y="1322096"/>
              <a:ext cx="167214" cy="127810"/>
            </a:xfrm>
            <a:prstGeom prst="rect">
              <a:avLst/>
            </a:prstGeom>
          </p:spPr>
        </p:pic>
        <p:sp>
          <p:nvSpPr>
            <p:cNvPr id="8" name="object 8"/>
            <p:cNvSpPr/>
            <p:nvPr/>
          </p:nvSpPr>
          <p:spPr>
            <a:xfrm>
              <a:off x="3383888" y="1325059"/>
              <a:ext cx="29845" cy="121920"/>
            </a:xfrm>
            <a:custGeom>
              <a:avLst/>
              <a:gdLst/>
              <a:ahLst/>
              <a:cxnLst/>
              <a:rect l="l" t="t" r="r" b="b"/>
              <a:pathLst>
                <a:path w="29845" h="121919">
                  <a:moveTo>
                    <a:pt x="23045" y="0"/>
                  </a:moveTo>
                  <a:lnTo>
                    <a:pt x="6497" y="0"/>
                  </a:lnTo>
                  <a:lnTo>
                    <a:pt x="0" y="6508"/>
                  </a:lnTo>
                  <a:lnTo>
                    <a:pt x="0" y="23079"/>
                  </a:lnTo>
                  <a:lnTo>
                    <a:pt x="6497" y="29588"/>
                  </a:lnTo>
                  <a:lnTo>
                    <a:pt x="23045" y="29588"/>
                  </a:lnTo>
                  <a:lnTo>
                    <a:pt x="29543" y="23079"/>
                  </a:lnTo>
                  <a:lnTo>
                    <a:pt x="29543" y="6508"/>
                  </a:lnTo>
                  <a:lnTo>
                    <a:pt x="23045" y="0"/>
                  </a:lnTo>
                  <a:close/>
                </a:path>
                <a:path w="29845" h="121919">
                  <a:moveTo>
                    <a:pt x="23045" y="91711"/>
                  </a:moveTo>
                  <a:lnTo>
                    <a:pt x="6497" y="91711"/>
                  </a:lnTo>
                  <a:lnTo>
                    <a:pt x="0" y="98810"/>
                  </a:lnTo>
                  <a:lnTo>
                    <a:pt x="0" y="114790"/>
                  </a:lnTo>
                  <a:lnTo>
                    <a:pt x="6497" y="121889"/>
                  </a:lnTo>
                  <a:lnTo>
                    <a:pt x="23045" y="121889"/>
                  </a:lnTo>
                  <a:lnTo>
                    <a:pt x="29543" y="114790"/>
                  </a:lnTo>
                  <a:lnTo>
                    <a:pt x="29543" y="98810"/>
                  </a:lnTo>
                  <a:lnTo>
                    <a:pt x="23045" y="9171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3530423" y="1258200"/>
              <a:ext cx="112849" cy="188748"/>
            </a:xfrm>
            <a:prstGeom prst="rect">
              <a:avLst/>
            </a:prstGeom>
          </p:spPr>
        </p:pic>
        <p:pic>
          <p:nvPicPr>
            <p:cNvPr id="10" name="object 10"/>
            <p:cNvPicPr/>
            <p:nvPr/>
          </p:nvPicPr>
          <p:blipFill>
            <a:blip r:embed="rId4" cstate="print"/>
            <a:stretch>
              <a:fillRect/>
            </a:stretch>
          </p:blipFill>
          <p:spPr>
            <a:xfrm>
              <a:off x="3664546" y="1191333"/>
              <a:ext cx="111077" cy="143189"/>
            </a:xfrm>
            <a:prstGeom prst="rect">
              <a:avLst/>
            </a:prstGeom>
          </p:spPr>
        </p:pic>
        <p:pic>
          <p:nvPicPr>
            <p:cNvPr id="11" name="object 11"/>
            <p:cNvPicPr/>
            <p:nvPr/>
          </p:nvPicPr>
          <p:blipFill>
            <a:blip r:embed="rId5" cstate="print"/>
            <a:stretch>
              <a:fillRect/>
            </a:stretch>
          </p:blipFill>
          <p:spPr>
            <a:xfrm>
              <a:off x="3908604" y="1307897"/>
              <a:ext cx="136414" cy="136684"/>
            </a:xfrm>
            <a:prstGeom prst="rect">
              <a:avLst/>
            </a:prstGeom>
          </p:spPr>
        </p:pic>
        <p:pic>
          <p:nvPicPr>
            <p:cNvPr id="12" name="object 12"/>
            <p:cNvPicPr/>
            <p:nvPr/>
          </p:nvPicPr>
          <p:blipFill>
            <a:blip r:embed="rId6" cstate="print"/>
            <a:stretch>
              <a:fillRect/>
            </a:stretch>
          </p:blipFill>
          <p:spPr>
            <a:xfrm>
              <a:off x="4163790" y="1258200"/>
              <a:ext cx="112864" cy="188748"/>
            </a:xfrm>
            <a:prstGeom prst="rect">
              <a:avLst/>
            </a:prstGeom>
          </p:spPr>
        </p:pic>
        <p:pic>
          <p:nvPicPr>
            <p:cNvPr id="13" name="object 13"/>
            <p:cNvPicPr/>
            <p:nvPr/>
          </p:nvPicPr>
          <p:blipFill>
            <a:blip r:embed="rId7" cstate="print"/>
            <a:stretch>
              <a:fillRect/>
            </a:stretch>
          </p:blipFill>
          <p:spPr>
            <a:xfrm>
              <a:off x="4303277" y="1199024"/>
              <a:ext cx="87425" cy="130770"/>
            </a:xfrm>
            <a:prstGeom prst="rect">
              <a:avLst/>
            </a:prstGeom>
          </p:spPr>
        </p:pic>
        <p:pic>
          <p:nvPicPr>
            <p:cNvPr id="14" name="object 14"/>
            <p:cNvPicPr/>
            <p:nvPr/>
          </p:nvPicPr>
          <p:blipFill>
            <a:blip r:embed="rId8" cstate="print"/>
            <a:stretch>
              <a:fillRect/>
            </a:stretch>
          </p:blipFill>
          <p:spPr>
            <a:xfrm>
              <a:off x="4414960" y="1145182"/>
              <a:ext cx="87425" cy="102955"/>
            </a:xfrm>
            <a:prstGeom prst="rect">
              <a:avLst/>
            </a:prstGeom>
          </p:spPr>
        </p:pic>
        <p:pic>
          <p:nvPicPr>
            <p:cNvPr id="15" name="object 15"/>
            <p:cNvPicPr/>
            <p:nvPr/>
          </p:nvPicPr>
          <p:blipFill>
            <a:blip r:embed="rId9" cstate="print"/>
            <a:stretch>
              <a:fillRect/>
            </a:stretch>
          </p:blipFill>
          <p:spPr>
            <a:xfrm>
              <a:off x="4641793" y="1325650"/>
              <a:ext cx="250539" cy="100591"/>
            </a:xfrm>
            <a:prstGeom prst="rect">
              <a:avLst/>
            </a:prstGeom>
          </p:spPr>
        </p:pic>
        <p:sp>
          <p:nvSpPr>
            <p:cNvPr id="16" name="object 16"/>
            <p:cNvSpPr/>
            <p:nvPr/>
          </p:nvSpPr>
          <p:spPr>
            <a:xfrm>
              <a:off x="5020551" y="1234122"/>
              <a:ext cx="244475" cy="283845"/>
            </a:xfrm>
            <a:custGeom>
              <a:avLst/>
              <a:gdLst/>
              <a:ahLst/>
              <a:cxnLst/>
              <a:rect l="l" t="t" r="r" b="b"/>
              <a:pathLst>
                <a:path w="244475" h="283844">
                  <a:moveTo>
                    <a:pt x="38989" y="0"/>
                  </a:moveTo>
                  <a:lnTo>
                    <a:pt x="0" y="0"/>
                  </a:lnTo>
                  <a:lnTo>
                    <a:pt x="0" y="11442"/>
                  </a:lnTo>
                  <a:lnTo>
                    <a:pt x="0" y="271843"/>
                  </a:lnTo>
                  <a:lnTo>
                    <a:pt x="0" y="283273"/>
                  </a:lnTo>
                  <a:lnTo>
                    <a:pt x="38989" y="283273"/>
                  </a:lnTo>
                  <a:lnTo>
                    <a:pt x="38989" y="271843"/>
                  </a:lnTo>
                  <a:lnTo>
                    <a:pt x="11188" y="271843"/>
                  </a:lnTo>
                  <a:lnTo>
                    <a:pt x="11188" y="11442"/>
                  </a:lnTo>
                  <a:lnTo>
                    <a:pt x="38989" y="11442"/>
                  </a:lnTo>
                  <a:lnTo>
                    <a:pt x="38989" y="0"/>
                  </a:lnTo>
                  <a:close/>
                </a:path>
                <a:path w="244475" h="283844">
                  <a:moveTo>
                    <a:pt x="174853" y="122301"/>
                  </a:moveTo>
                  <a:lnTo>
                    <a:pt x="169633" y="71958"/>
                  </a:lnTo>
                  <a:lnTo>
                    <a:pt x="151803" y="39154"/>
                  </a:lnTo>
                  <a:lnTo>
                    <a:pt x="151803" y="104914"/>
                  </a:lnTo>
                  <a:lnTo>
                    <a:pt x="151803" y="132664"/>
                  </a:lnTo>
                  <a:lnTo>
                    <a:pt x="148856" y="177330"/>
                  </a:lnTo>
                  <a:lnTo>
                    <a:pt x="125526" y="211035"/>
                  </a:lnTo>
                  <a:lnTo>
                    <a:pt x="115773" y="212826"/>
                  </a:lnTo>
                  <a:lnTo>
                    <a:pt x="106641" y="211302"/>
                  </a:lnTo>
                  <a:lnTo>
                    <a:pt x="82702" y="178511"/>
                  </a:lnTo>
                  <a:lnTo>
                    <a:pt x="79857" y="134315"/>
                  </a:lnTo>
                  <a:lnTo>
                    <a:pt x="79832" y="104914"/>
                  </a:lnTo>
                  <a:lnTo>
                    <a:pt x="80073" y="91833"/>
                  </a:lnTo>
                  <a:lnTo>
                    <a:pt x="88633" y="46812"/>
                  </a:lnTo>
                  <a:lnTo>
                    <a:pt x="115773" y="30594"/>
                  </a:lnTo>
                  <a:lnTo>
                    <a:pt x="123964" y="31864"/>
                  </a:lnTo>
                  <a:lnTo>
                    <a:pt x="148856" y="63728"/>
                  </a:lnTo>
                  <a:lnTo>
                    <a:pt x="151803" y="104914"/>
                  </a:lnTo>
                  <a:lnTo>
                    <a:pt x="151803" y="39154"/>
                  </a:lnTo>
                  <a:lnTo>
                    <a:pt x="140271" y="30594"/>
                  </a:lnTo>
                  <a:lnTo>
                    <a:pt x="139280" y="29845"/>
                  </a:lnTo>
                  <a:lnTo>
                    <a:pt x="126415" y="25247"/>
                  </a:lnTo>
                  <a:lnTo>
                    <a:pt x="76758" y="41554"/>
                  </a:lnTo>
                  <a:lnTo>
                    <a:pt x="58140" y="88950"/>
                  </a:lnTo>
                  <a:lnTo>
                    <a:pt x="56159" y="122301"/>
                  </a:lnTo>
                  <a:lnTo>
                    <a:pt x="56540" y="139026"/>
                  </a:lnTo>
                  <a:lnTo>
                    <a:pt x="69151" y="190347"/>
                  </a:lnTo>
                  <a:lnTo>
                    <a:pt x="104178" y="217551"/>
                  </a:lnTo>
                  <a:lnTo>
                    <a:pt x="115773" y="218744"/>
                  </a:lnTo>
                  <a:lnTo>
                    <a:pt x="127939" y="217411"/>
                  </a:lnTo>
                  <a:lnTo>
                    <a:pt x="140208" y="212826"/>
                  </a:lnTo>
                  <a:lnTo>
                    <a:pt x="141198" y="212458"/>
                  </a:lnTo>
                  <a:lnTo>
                    <a:pt x="170129" y="171145"/>
                  </a:lnTo>
                  <a:lnTo>
                    <a:pt x="174523" y="139026"/>
                  </a:lnTo>
                  <a:lnTo>
                    <a:pt x="174853" y="122301"/>
                  </a:lnTo>
                  <a:close/>
                </a:path>
                <a:path w="244475" h="283844">
                  <a:moveTo>
                    <a:pt x="243941" y="211645"/>
                  </a:moveTo>
                  <a:lnTo>
                    <a:pt x="243573" y="208102"/>
                  </a:lnTo>
                  <a:lnTo>
                    <a:pt x="242722" y="199885"/>
                  </a:lnTo>
                  <a:lnTo>
                    <a:pt x="239064" y="190563"/>
                  </a:lnTo>
                  <a:lnTo>
                    <a:pt x="233299" y="184696"/>
                  </a:lnTo>
                  <a:lnTo>
                    <a:pt x="225729" y="182651"/>
                  </a:lnTo>
                  <a:lnTo>
                    <a:pt x="216281" y="182651"/>
                  </a:lnTo>
                  <a:lnTo>
                    <a:pt x="210921" y="189750"/>
                  </a:lnTo>
                  <a:lnTo>
                    <a:pt x="210921" y="205143"/>
                  </a:lnTo>
                  <a:lnTo>
                    <a:pt x="216281" y="212826"/>
                  </a:lnTo>
                  <a:lnTo>
                    <a:pt x="229273" y="212826"/>
                  </a:lnTo>
                  <a:lnTo>
                    <a:pt x="232816" y="211645"/>
                  </a:lnTo>
                  <a:lnTo>
                    <a:pt x="235737" y="209283"/>
                  </a:lnTo>
                  <a:lnTo>
                    <a:pt x="236359" y="208686"/>
                  </a:lnTo>
                  <a:lnTo>
                    <a:pt x="236918" y="208102"/>
                  </a:lnTo>
                  <a:lnTo>
                    <a:pt x="237540" y="208102"/>
                  </a:lnTo>
                  <a:lnTo>
                    <a:pt x="225310" y="251180"/>
                  </a:lnTo>
                  <a:lnTo>
                    <a:pt x="215099" y="262534"/>
                  </a:lnTo>
                  <a:lnTo>
                    <a:pt x="215099" y="266090"/>
                  </a:lnTo>
                  <a:lnTo>
                    <a:pt x="216827" y="267271"/>
                  </a:lnTo>
                  <a:lnTo>
                    <a:pt x="218008" y="267271"/>
                  </a:lnTo>
                  <a:lnTo>
                    <a:pt x="223329" y="263334"/>
                  </a:lnTo>
                  <a:lnTo>
                    <a:pt x="232130" y="252183"/>
                  </a:lnTo>
                  <a:lnTo>
                    <a:pt x="240360" y="234823"/>
                  </a:lnTo>
                  <a:lnTo>
                    <a:pt x="243903" y="212826"/>
                  </a:lnTo>
                  <a:lnTo>
                    <a:pt x="243941" y="211645"/>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10" cstate="print"/>
            <a:stretch>
              <a:fillRect/>
            </a:stretch>
          </p:blipFill>
          <p:spPr>
            <a:xfrm>
              <a:off x="5357890" y="1258200"/>
              <a:ext cx="92780" cy="188748"/>
            </a:xfrm>
            <a:prstGeom prst="rect">
              <a:avLst/>
            </a:prstGeom>
          </p:spPr>
        </p:pic>
        <p:sp>
          <p:nvSpPr>
            <p:cNvPr id="18" name="object 18"/>
            <p:cNvSpPr/>
            <p:nvPr/>
          </p:nvSpPr>
          <p:spPr>
            <a:xfrm>
              <a:off x="5480202" y="1234122"/>
              <a:ext cx="38735" cy="283845"/>
            </a:xfrm>
            <a:custGeom>
              <a:avLst/>
              <a:gdLst/>
              <a:ahLst/>
              <a:cxnLst/>
              <a:rect l="l" t="t" r="r" b="b"/>
              <a:pathLst>
                <a:path w="38735" h="283844">
                  <a:moveTo>
                    <a:pt x="38430" y="0"/>
                  </a:moveTo>
                  <a:lnTo>
                    <a:pt x="0" y="0"/>
                  </a:lnTo>
                  <a:lnTo>
                    <a:pt x="0" y="11442"/>
                  </a:lnTo>
                  <a:lnTo>
                    <a:pt x="27165" y="11442"/>
                  </a:lnTo>
                  <a:lnTo>
                    <a:pt x="27165" y="271843"/>
                  </a:lnTo>
                  <a:lnTo>
                    <a:pt x="0" y="271843"/>
                  </a:lnTo>
                  <a:lnTo>
                    <a:pt x="0" y="283273"/>
                  </a:lnTo>
                  <a:lnTo>
                    <a:pt x="38430" y="283273"/>
                  </a:lnTo>
                  <a:lnTo>
                    <a:pt x="38430" y="271843"/>
                  </a:lnTo>
                  <a:lnTo>
                    <a:pt x="38430" y="11442"/>
                  </a:lnTo>
                  <a:lnTo>
                    <a:pt x="3843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9" name="object 19"/>
          <p:cNvPicPr/>
          <p:nvPr/>
        </p:nvPicPr>
        <p:blipFill>
          <a:blip r:embed="rId11" cstate="print"/>
          <a:stretch>
            <a:fillRect/>
          </a:stretch>
        </p:blipFill>
        <p:spPr>
          <a:xfrm>
            <a:off x="1412552" y="3096854"/>
            <a:ext cx="1205950" cy="301521"/>
          </a:xfrm>
          <a:prstGeom prst="rect">
            <a:avLst/>
          </a:prstGeom>
        </p:spPr>
      </p:pic>
      <p:sp>
        <p:nvSpPr>
          <p:cNvPr id="20" name="object 20"/>
          <p:cNvSpPr/>
          <p:nvPr/>
        </p:nvSpPr>
        <p:spPr>
          <a:xfrm>
            <a:off x="2716949" y="3096856"/>
            <a:ext cx="145415" cy="301625"/>
          </a:xfrm>
          <a:custGeom>
            <a:avLst/>
            <a:gdLst/>
            <a:ahLst/>
            <a:cxnLst/>
            <a:rect l="l" t="t" r="r" b="b"/>
            <a:pathLst>
              <a:path w="145414" h="301625">
                <a:moveTo>
                  <a:pt x="32232" y="141935"/>
                </a:moveTo>
                <a:lnTo>
                  <a:pt x="24663" y="134366"/>
                </a:lnTo>
                <a:lnTo>
                  <a:pt x="7581" y="134366"/>
                </a:lnTo>
                <a:lnTo>
                  <a:pt x="0" y="141935"/>
                </a:lnTo>
                <a:lnTo>
                  <a:pt x="0" y="159588"/>
                </a:lnTo>
                <a:lnTo>
                  <a:pt x="7581" y="166535"/>
                </a:lnTo>
                <a:lnTo>
                  <a:pt x="24663" y="166535"/>
                </a:lnTo>
                <a:lnTo>
                  <a:pt x="32232" y="159588"/>
                </a:lnTo>
                <a:lnTo>
                  <a:pt x="32232" y="150761"/>
                </a:lnTo>
                <a:lnTo>
                  <a:pt x="32232" y="141935"/>
                </a:lnTo>
                <a:close/>
              </a:path>
              <a:path w="145414" h="301625">
                <a:moveTo>
                  <a:pt x="145249" y="150761"/>
                </a:moveTo>
                <a:lnTo>
                  <a:pt x="141605" y="107556"/>
                </a:lnTo>
                <a:lnTo>
                  <a:pt x="125641" y="56781"/>
                </a:lnTo>
                <a:lnTo>
                  <a:pt x="96304" y="14427"/>
                </a:lnTo>
                <a:lnTo>
                  <a:pt x="78270" y="0"/>
                </a:lnTo>
                <a:lnTo>
                  <a:pt x="76415" y="0"/>
                </a:lnTo>
                <a:lnTo>
                  <a:pt x="75158" y="1270"/>
                </a:lnTo>
                <a:lnTo>
                  <a:pt x="75158" y="4419"/>
                </a:lnTo>
                <a:lnTo>
                  <a:pt x="80797" y="9461"/>
                </a:lnTo>
                <a:lnTo>
                  <a:pt x="100634" y="35445"/>
                </a:lnTo>
                <a:lnTo>
                  <a:pt x="115328" y="67818"/>
                </a:lnTo>
                <a:lnTo>
                  <a:pt x="124447" y="106324"/>
                </a:lnTo>
                <a:lnTo>
                  <a:pt x="127584" y="150761"/>
                </a:lnTo>
                <a:lnTo>
                  <a:pt x="125310" y="189268"/>
                </a:lnTo>
                <a:lnTo>
                  <a:pt x="117462" y="227012"/>
                </a:lnTo>
                <a:lnTo>
                  <a:pt x="102514" y="262267"/>
                </a:lnTo>
                <a:lnTo>
                  <a:pt x="78943" y="293319"/>
                </a:lnTo>
                <a:lnTo>
                  <a:pt x="75158" y="296481"/>
                </a:lnTo>
                <a:lnTo>
                  <a:pt x="75158" y="300266"/>
                </a:lnTo>
                <a:lnTo>
                  <a:pt x="76415" y="301523"/>
                </a:lnTo>
                <a:lnTo>
                  <a:pt x="78270" y="301523"/>
                </a:lnTo>
                <a:lnTo>
                  <a:pt x="111810" y="267728"/>
                </a:lnTo>
                <a:lnTo>
                  <a:pt x="135674" y="217652"/>
                </a:lnTo>
                <a:lnTo>
                  <a:pt x="144424" y="171081"/>
                </a:lnTo>
                <a:lnTo>
                  <a:pt x="145249" y="15076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2993488" y="3212290"/>
            <a:ext cx="201295" cy="12065"/>
          </a:xfrm>
          <a:custGeom>
            <a:avLst/>
            <a:gdLst/>
            <a:ahLst/>
            <a:cxnLst/>
            <a:rect l="l" t="t" r="r" b="b"/>
            <a:pathLst>
              <a:path w="201294" h="12064">
                <a:moveTo>
                  <a:pt x="200789" y="0"/>
                </a:moveTo>
                <a:lnTo>
                  <a:pt x="0" y="0"/>
                </a:lnTo>
                <a:lnTo>
                  <a:pt x="0" y="11981"/>
                </a:lnTo>
                <a:lnTo>
                  <a:pt x="200789" y="11981"/>
                </a:lnTo>
                <a:lnTo>
                  <a:pt x="20078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2993488" y="3270324"/>
            <a:ext cx="201295" cy="12700"/>
          </a:xfrm>
          <a:custGeom>
            <a:avLst/>
            <a:gdLst/>
            <a:ahLst/>
            <a:cxnLst/>
            <a:rect l="l" t="t" r="r" b="b"/>
            <a:pathLst>
              <a:path w="201294" h="12700">
                <a:moveTo>
                  <a:pt x="200789" y="0"/>
                </a:moveTo>
                <a:lnTo>
                  <a:pt x="0" y="0"/>
                </a:lnTo>
                <a:lnTo>
                  <a:pt x="0" y="12611"/>
                </a:lnTo>
                <a:lnTo>
                  <a:pt x="200789" y="12611"/>
                </a:lnTo>
                <a:lnTo>
                  <a:pt x="20078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3" name="object 23"/>
          <p:cNvGrpSpPr/>
          <p:nvPr/>
        </p:nvGrpSpPr>
        <p:grpSpPr>
          <a:xfrm>
            <a:off x="3300394" y="3039647"/>
            <a:ext cx="209550" cy="348615"/>
            <a:chOff x="3300394" y="3039647"/>
            <a:chExt cx="209550" cy="348615"/>
          </a:xfrm>
        </p:grpSpPr>
        <p:pic>
          <p:nvPicPr>
            <p:cNvPr id="24" name="object 24"/>
            <p:cNvPicPr/>
            <p:nvPr/>
          </p:nvPicPr>
          <p:blipFill>
            <a:blip r:embed="rId12" cstate="print"/>
            <a:stretch>
              <a:fillRect/>
            </a:stretch>
          </p:blipFill>
          <p:spPr>
            <a:xfrm>
              <a:off x="3300394" y="3189579"/>
              <a:ext cx="158460" cy="198071"/>
            </a:xfrm>
            <a:prstGeom prst="rect">
              <a:avLst/>
            </a:prstGeom>
          </p:spPr>
        </p:pic>
        <p:sp>
          <p:nvSpPr>
            <p:cNvPr id="25" name="object 25"/>
            <p:cNvSpPr/>
            <p:nvPr/>
          </p:nvSpPr>
          <p:spPr>
            <a:xfrm>
              <a:off x="3498570" y="3039655"/>
              <a:ext cx="10795" cy="210820"/>
            </a:xfrm>
            <a:custGeom>
              <a:avLst/>
              <a:gdLst/>
              <a:ahLst/>
              <a:cxnLst/>
              <a:rect l="l" t="t" r="r" b="b"/>
              <a:pathLst>
                <a:path w="10795" h="210819">
                  <a:moveTo>
                    <a:pt x="10769" y="0"/>
                  </a:moveTo>
                  <a:lnTo>
                    <a:pt x="0" y="0"/>
                  </a:lnTo>
                  <a:lnTo>
                    <a:pt x="0" y="8877"/>
                  </a:lnTo>
                  <a:lnTo>
                    <a:pt x="0" y="210654"/>
                  </a:lnTo>
                  <a:lnTo>
                    <a:pt x="10769" y="210654"/>
                  </a:lnTo>
                  <a:lnTo>
                    <a:pt x="10769" y="8877"/>
                  </a:lnTo>
                  <a:lnTo>
                    <a:pt x="1076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6" name="object 26"/>
          <p:cNvPicPr/>
          <p:nvPr/>
        </p:nvPicPr>
        <p:blipFill>
          <a:blip r:embed="rId13" cstate="print"/>
          <a:stretch>
            <a:fillRect/>
          </a:stretch>
        </p:blipFill>
        <p:spPr>
          <a:xfrm>
            <a:off x="3554788" y="3050172"/>
            <a:ext cx="242444" cy="179779"/>
          </a:xfrm>
          <a:prstGeom prst="rect">
            <a:avLst/>
          </a:prstGeom>
        </p:spPr>
      </p:pic>
      <p:sp>
        <p:nvSpPr>
          <p:cNvPr id="27" name="object 27"/>
          <p:cNvSpPr/>
          <p:nvPr/>
        </p:nvSpPr>
        <p:spPr>
          <a:xfrm>
            <a:off x="3859758" y="3039655"/>
            <a:ext cx="10795" cy="210820"/>
          </a:xfrm>
          <a:custGeom>
            <a:avLst/>
            <a:gdLst/>
            <a:ahLst/>
            <a:cxnLst/>
            <a:rect l="l" t="t" r="r" b="b"/>
            <a:pathLst>
              <a:path w="10795" h="210819">
                <a:moveTo>
                  <a:pt x="10680" y="0"/>
                </a:moveTo>
                <a:lnTo>
                  <a:pt x="0" y="0"/>
                </a:lnTo>
                <a:lnTo>
                  <a:pt x="0" y="8877"/>
                </a:lnTo>
                <a:lnTo>
                  <a:pt x="0" y="210654"/>
                </a:lnTo>
                <a:lnTo>
                  <a:pt x="10680" y="210654"/>
                </a:lnTo>
                <a:lnTo>
                  <a:pt x="10680" y="8877"/>
                </a:lnTo>
                <a:lnTo>
                  <a:pt x="1068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txBox="1"/>
          <p:nvPr/>
        </p:nvSpPr>
        <p:spPr>
          <a:xfrm>
            <a:off x="6404228" y="2612263"/>
            <a:ext cx="1720850" cy="23939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10" normalizeH="0" baseline="0" noProof="0" dirty="0">
                <a:ln>
                  <a:noFill/>
                </a:ln>
                <a:solidFill>
                  <a:srgbClr val="FF0000"/>
                </a:solidFill>
                <a:effectLst/>
                <a:uLnTx/>
                <a:uFillTx/>
                <a:latin typeface="Calibri"/>
                <a:ea typeface="+mn-ea"/>
                <a:cs typeface="Calibri"/>
              </a:rPr>
              <a:t>Prefer</a:t>
            </a:r>
            <a:r>
              <a:rPr kumimoji="0" sz="1400" b="1" i="0" u="none" strike="noStrike" kern="1200" cap="none" spc="-60" normalizeH="0" baseline="0" noProof="0" dirty="0">
                <a:ln>
                  <a:noFill/>
                </a:ln>
                <a:solidFill>
                  <a:srgbClr val="FF0000"/>
                </a:solidFill>
                <a:effectLst/>
                <a:uLnTx/>
                <a:uFillTx/>
                <a:latin typeface="Calibri"/>
                <a:ea typeface="+mn-ea"/>
                <a:cs typeface="Calibri"/>
              </a:rPr>
              <a:t> </a:t>
            </a:r>
            <a:r>
              <a:rPr kumimoji="0" sz="1400" b="1" i="0" u="none" strike="noStrike" kern="1200" cap="none" spc="0" normalizeH="0" baseline="0" noProof="0" dirty="0">
                <a:ln>
                  <a:noFill/>
                </a:ln>
                <a:solidFill>
                  <a:srgbClr val="FF0000"/>
                </a:solidFill>
                <a:effectLst/>
                <a:uLnTx/>
                <a:uFillTx/>
                <a:latin typeface="Calibri"/>
                <a:ea typeface="+mn-ea"/>
                <a:cs typeface="Calibri"/>
              </a:rPr>
              <a:t>simple</a:t>
            </a:r>
            <a:r>
              <a:rPr kumimoji="0" sz="1400" b="1" i="0" u="none" strike="noStrike" kern="1200" cap="none" spc="-55" normalizeH="0" baseline="0" noProof="0" dirty="0">
                <a:ln>
                  <a:noFill/>
                </a:ln>
                <a:solidFill>
                  <a:srgbClr val="FF0000"/>
                </a:solidFill>
                <a:effectLst/>
                <a:uLnTx/>
                <a:uFillTx/>
                <a:latin typeface="Calibri"/>
                <a:ea typeface="+mn-ea"/>
                <a:cs typeface="Calibri"/>
              </a:rPr>
              <a:t> </a:t>
            </a:r>
            <a:r>
              <a:rPr kumimoji="0" sz="1400" b="1" i="0" u="none" strike="noStrike" kern="1200" cap="none" spc="0" normalizeH="0" baseline="0" noProof="0" dirty="0">
                <a:ln>
                  <a:noFill/>
                </a:ln>
                <a:solidFill>
                  <a:srgbClr val="FF0000"/>
                </a:solidFill>
                <a:effectLst/>
                <a:uLnTx/>
                <a:uFillTx/>
                <a:latin typeface="Calibri"/>
                <a:ea typeface="+mn-ea"/>
                <a:cs typeface="Calibri"/>
              </a:rPr>
              <a:t>structure</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29" name="object 29"/>
          <p:cNvGrpSpPr/>
          <p:nvPr/>
        </p:nvGrpSpPr>
        <p:grpSpPr>
          <a:xfrm>
            <a:off x="3163631" y="1970913"/>
            <a:ext cx="3223895" cy="1197610"/>
            <a:chOff x="3163631" y="1970913"/>
            <a:chExt cx="3223895" cy="1197610"/>
          </a:xfrm>
        </p:grpSpPr>
        <p:sp>
          <p:nvSpPr>
            <p:cNvPr id="30" name="object 30"/>
            <p:cNvSpPr/>
            <p:nvPr/>
          </p:nvSpPr>
          <p:spPr>
            <a:xfrm>
              <a:off x="3963162" y="2732659"/>
              <a:ext cx="2364105" cy="435609"/>
            </a:xfrm>
            <a:custGeom>
              <a:avLst/>
              <a:gdLst/>
              <a:ahLst/>
              <a:cxnLst/>
              <a:rect l="l" t="t" r="r" b="b"/>
              <a:pathLst>
                <a:path w="2364104" h="435610">
                  <a:moveTo>
                    <a:pt x="92201" y="316611"/>
                  </a:moveTo>
                  <a:lnTo>
                    <a:pt x="0" y="392429"/>
                  </a:lnTo>
                  <a:lnTo>
                    <a:pt x="111251" y="435355"/>
                  </a:lnTo>
                  <a:lnTo>
                    <a:pt x="118745" y="432053"/>
                  </a:lnTo>
                  <a:lnTo>
                    <a:pt x="121285" y="425450"/>
                  </a:lnTo>
                  <a:lnTo>
                    <a:pt x="123951" y="418718"/>
                  </a:lnTo>
                  <a:lnTo>
                    <a:pt x="120650" y="411225"/>
                  </a:lnTo>
                  <a:lnTo>
                    <a:pt x="94166" y="401065"/>
                  </a:lnTo>
                  <a:lnTo>
                    <a:pt x="27304" y="401065"/>
                  </a:lnTo>
                  <a:lnTo>
                    <a:pt x="23240" y="375538"/>
                  </a:lnTo>
                  <a:lnTo>
                    <a:pt x="70554" y="367934"/>
                  </a:lnTo>
                  <a:lnTo>
                    <a:pt x="103124" y="341249"/>
                  </a:lnTo>
                  <a:lnTo>
                    <a:pt x="108585" y="336676"/>
                  </a:lnTo>
                  <a:lnTo>
                    <a:pt x="109474" y="328549"/>
                  </a:lnTo>
                  <a:lnTo>
                    <a:pt x="104901" y="322961"/>
                  </a:lnTo>
                  <a:lnTo>
                    <a:pt x="100329" y="317500"/>
                  </a:lnTo>
                  <a:lnTo>
                    <a:pt x="92201" y="316611"/>
                  </a:lnTo>
                  <a:close/>
                </a:path>
                <a:path w="2364104" h="435610">
                  <a:moveTo>
                    <a:pt x="70554" y="367934"/>
                  </a:moveTo>
                  <a:lnTo>
                    <a:pt x="23240" y="375538"/>
                  </a:lnTo>
                  <a:lnTo>
                    <a:pt x="27304" y="401065"/>
                  </a:lnTo>
                  <a:lnTo>
                    <a:pt x="44695" y="398271"/>
                  </a:lnTo>
                  <a:lnTo>
                    <a:pt x="33527" y="398271"/>
                  </a:lnTo>
                  <a:lnTo>
                    <a:pt x="29972" y="376300"/>
                  </a:lnTo>
                  <a:lnTo>
                    <a:pt x="60343" y="376300"/>
                  </a:lnTo>
                  <a:lnTo>
                    <a:pt x="70554" y="367934"/>
                  </a:lnTo>
                  <a:close/>
                </a:path>
                <a:path w="2364104" h="435610">
                  <a:moveTo>
                    <a:pt x="74508" y="393482"/>
                  </a:moveTo>
                  <a:lnTo>
                    <a:pt x="27304" y="401065"/>
                  </a:lnTo>
                  <a:lnTo>
                    <a:pt x="94166" y="401065"/>
                  </a:lnTo>
                  <a:lnTo>
                    <a:pt x="74508" y="393482"/>
                  </a:lnTo>
                  <a:close/>
                </a:path>
                <a:path w="2364104" h="435610">
                  <a:moveTo>
                    <a:pt x="29972" y="376300"/>
                  </a:moveTo>
                  <a:lnTo>
                    <a:pt x="33527" y="398271"/>
                  </a:lnTo>
                  <a:lnTo>
                    <a:pt x="50621" y="384266"/>
                  </a:lnTo>
                  <a:lnTo>
                    <a:pt x="29972" y="376300"/>
                  </a:lnTo>
                  <a:close/>
                </a:path>
                <a:path w="2364104" h="435610">
                  <a:moveTo>
                    <a:pt x="50621" y="384266"/>
                  </a:moveTo>
                  <a:lnTo>
                    <a:pt x="33527" y="398271"/>
                  </a:lnTo>
                  <a:lnTo>
                    <a:pt x="44695" y="398271"/>
                  </a:lnTo>
                  <a:lnTo>
                    <a:pt x="74508" y="393482"/>
                  </a:lnTo>
                  <a:lnTo>
                    <a:pt x="50621" y="384266"/>
                  </a:lnTo>
                  <a:close/>
                </a:path>
                <a:path w="2364104" h="435610">
                  <a:moveTo>
                    <a:pt x="2359787" y="0"/>
                  </a:moveTo>
                  <a:lnTo>
                    <a:pt x="70554" y="367934"/>
                  </a:lnTo>
                  <a:lnTo>
                    <a:pt x="50621" y="384266"/>
                  </a:lnTo>
                  <a:lnTo>
                    <a:pt x="74508" y="393482"/>
                  </a:lnTo>
                  <a:lnTo>
                    <a:pt x="2363978" y="25653"/>
                  </a:lnTo>
                  <a:lnTo>
                    <a:pt x="2359787" y="0"/>
                  </a:lnTo>
                  <a:close/>
                </a:path>
                <a:path w="2364104" h="435610">
                  <a:moveTo>
                    <a:pt x="60343" y="376300"/>
                  </a:moveTo>
                  <a:lnTo>
                    <a:pt x="29972" y="376300"/>
                  </a:lnTo>
                  <a:lnTo>
                    <a:pt x="50621" y="384266"/>
                  </a:lnTo>
                  <a:lnTo>
                    <a:pt x="60343" y="376300"/>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1" name="object 31"/>
            <p:cNvPicPr/>
            <p:nvPr/>
          </p:nvPicPr>
          <p:blipFill>
            <a:blip r:embed="rId14" cstate="print"/>
            <a:stretch>
              <a:fillRect/>
            </a:stretch>
          </p:blipFill>
          <p:spPr>
            <a:xfrm>
              <a:off x="3163631" y="1970913"/>
              <a:ext cx="3223579" cy="872619"/>
            </a:xfrm>
            <a:prstGeom prst="rect">
              <a:avLst/>
            </a:prstGeom>
          </p:spPr>
        </p:pic>
      </p:grpSp>
      <p:sp>
        <p:nvSpPr>
          <p:cNvPr id="32" name="object 32"/>
          <p:cNvSpPr txBox="1"/>
          <p:nvPr/>
        </p:nvSpPr>
        <p:spPr>
          <a:xfrm>
            <a:off x="764540" y="1168653"/>
            <a:ext cx="7558405" cy="136779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tab pos="4889500" algn="l"/>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Consider</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 function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weights</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minimal</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proof</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(possibly)</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by comparing</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it</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with</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other</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minimal</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proofs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5080" lvl="0" indent="0" algn="r" defTabSz="914400" rtl="0" eaLnBrk="1" fontAlgn="auto" latinLnBrk="0" hangingPunct="1">
              <a:lnSpc>
                <a:spcPct val="100000"/>
              </a:lnSpc>
              <a:spcBef>
                <a:spcPts val="565"/>
              </a:spcBef>
              <a:spcAft>
                <a:spcPts val="0"/>
              </a:spcAft>
              <a:buClrTx/>
              <a:buSzTx/>
              <a:buFontTx/>
              <a:buNone/>
              <a:tabLst/>
              <a:defRPr/>
            </a:pPr>
            <a:r>
              <a:rPr kumimoji="0" sz="1400" b="1" i="0" u="none" strike="noStrike" kern="1200" cap="none" spc="-10" normalizeH="0" baseline="0" noProof="0" dirty="0">
                <a:ln>
                  <a:noFill/>
                </a:ln>
                <a:solidFill>
                  <a:srgbClr val="FF0000"/>
                </a:solidFill>
                <a:effectLst/>
                <a:uLnTx/>
                <a:uFillTx/>
                <a:latin typeface="Calibri"/>
                <a:ea typeface="+mn-ea"/>
                <a:cs typeface="Calibri"/>
              </a:rPr>
              <a:t>Prefer</a:t>
            </a:r>
            <a:r>
              <a:rPr kumimoji="0" sz="1400" b="1" i="0" u="none" strike="noStrike" kern="1200" cap="none" spc="-40" normalizeH="0" baseline="0" noProof="0" dirty="0">
                <a:ln>
                  <a:noFill/>
                </a:ln>
                <a:solidFill>
                  <a:srgbClr val="FF0000"/>
                </a:solidFill>
                <a:effectLst/>
                <a:uLnTx/>
                <a:uFillTx/>
                <a:latin typeface="Calibri"/>
                <a:ea typeface="+mn-ea"/>
                <a:cs typeface="Calibri"/>
              </a:rPr>
              <a:t> </a:t>
            </a:r>
            <a:r>
              <a:rPr kumimoji="0" sz="1400" b="1" i="0" u="none" strike="noStrike" kern="1200" cap="none" spc="-5" normalizeH="0" baseline="0" noProof="0" dirty="0">
                <a:ln>
                  <a:noFill/>
                </a:ln>
                <a:solidFill>
                  <a:srgbClr val="FF0000"/>
                </a:solidFill>
                <a:effectLst/>
                <a:uLnTx/>
                <a:uFillTx/>
                <a:latin typeface="Calibri"/>
                <a:ea typeface="+mn-ea"/>
                <a:cs typeface="Calibri"/>
              </a:rPr>
              <a:t>limited</a:t>
            </a:r>
            <a:r>
              <a:rPr kumimoji="0" sz="1400" b="1" i="0" u="none" strike="noStrike" kern="1200" cap="none" spc="-40" normalizeH="0" baseline="0" noProof="0" dirty="0">
                <a:ln>
                  <a:noFill/>
                </a:ln>
                <a:solidFill>
                  <a:srgbClr val="FF0000"/>
                </a:solidFill>
                <a:effectLst/>
                <a:uLnTx/>
                <a:uFillTx/>
                <a:latin typeface="Calibri"/>
                <a:ea typeface="+mn-ea"/>
                <a:cs typeface="Calibri"/>
              </a:rPr>
              <a:t> </a:t>
            </a:r>
            <a:r>
              <a:rPr kumimoji="0" sz="1400" b="1" i="0" u="none" strike="noStrike" kern="1200" cap="none" spc="-5" normalizeH="0" baseline="0" noProof="0" dirty="0">
                <a:ln>
                  <a:noFill/>
                </a:ln>
                <a:solidFill>
                  <a:srgbClr val="FF0000"/>
                </a:solidFill>
                <a:effectLst/>
                <a:uLnTx/>
                <a:uFillTx/>
                <a:latin typeface="Calibri"/>
                <a:ea typeface="+mn-ea"/>
                <a:cs typeface="Calibri"/>
              </a:rPr>
              <a:t>delegation</a:t>
            </a:r>
            <a:endParaRPr kumimoji="0" sz="14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115"/>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Examples: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33" name="object 33"/>
          <p:cNvGrpSpPr/>
          <p:nvPr/>
        </p:nvGrpSpPr>
        <p:grpSpPr>
          <a:xfrm>
            <a:off x="1420417" y="2644640"/>
            <a:ext cx="514350" cy="181610"/>
            <a:chOff x="1420417" y="2644640"/>
            <a:chExt cx="514350" cy="181610"/>
          </a:xfrm>
        </p:grpSpPr>
        <p:pic>
          <p:nvPicPr>
            <p:cNvPr id="34" name="object 34"/>
            <p:cNvPicPr/>
            <p:nvPr/>
          </p:nvPicPr>
          <p:blipFill>
            <a:blip r:embed="rId15" cstate="print"/>
            <a:stretch>
              <a:fillRect/>
            </a:stretch>
          </p:blipFill>
          <p:spPr>
            <a:xfrm>
              <a:off x="1420417" y="2644640"/>
              <a:ext cx="243993" cy="181156"/>
            </a:xfrm>
            <a:prstGeom prst="rect">
              <a:avLst/>
            </a:prstGeom>
          </p:spPr>
        </p:pic>
        <p:pic>
          <p:nvPicPr>
            <p:cNvPr id="35" name="object 35"/>
            <p:cNvPicPr/>
            <p:nvPr/>
          </p:nvPicPr>
          <p:blipFill>
            <a:blip r:embed="rId16" cstate="print"/>
            <a:stretch>
              <a:fillRect/>
            </a:stretch>
          </p:blipFill>
          <p:spPr>
            <a:xfrm>
              <a:off x="1695304" y="2730781"/>
              <a:ext cx="90150" cy="95016"/>
            </a:xfrm>
            <a:prstGeom prst="rect">
              <a:avLst/>
            </a:prstGeom>
          </p:spPr>
        </p:pic>
        <p:pic>
          <p:nvPicPr>
            <p:cNvPr id="36" name="object 36"/>
            <p:cNvPicPr/>
            <p:nvPr/>
          </p:nvPicPr>
          <p:blipFill>
            <a:blip r:embed="rId17" cstate="print"/>
            <a:stretch>
              <a:fillRect/>
            </a:stretch>
          </p:blipFill>
          <p:spPr>
            <a:xfrm>
              <a:off x="1805633" y="2730781"/>
              <a:ext cx="128616" cy="95016"/>
            </a:xfrm>
            <a:prstGeom prst="rect">
              <a:avLst/>
            </a:prstGeom>
          </p:spPr>
        </p:pic>
      </p:grpSp>
      <p:grpSp>
        <p:nvGrpSpPr>
          <p:cNvPr id="37" name="object 37"/>
          <p:cNvGrpSpPr/>
          <p:nvPr/>
        </p:nvGrpSpPr>
        <p:grpSpPr>
          <a:xfrm>
            <a:off x="1989724" y="2551531"/>
            <a:ext cx="401955" cy="302895"/>
            <a:chOff x="1989724" y="2551531"/>
            <a:chExt cx="401955" cy="302895"/>
          </a:xfrm>
        </p:grpSpPr>
        <p:sp>
          <p:nvSpPr>
            <p:cNvPr id="38" name="object 38"/>
            <p:cNvSpPr/>
            <p:nvPr/>
          </p:nvSpPr>
          <p:spPr>
            <a:xfrm>
              <a:off x="1989724" y="2551531"/>
              <a:ext cx="70485" cy="302895"/>
            </a:xfrm>
            <a:custGeom>
              <a:avLst/>
              <a:gdLst/>
              <a:ahLst/>
              <a:cxnLst/>
              <a:rect l="l" t="t" r="r" b="b"/>
              <a:pathLst>
                <a:path w="70485" h="302894">
                  <a:moveTo>
                    <a:pt x="68720" y="0"/>
                  </a:moveTo>
                  <a:lnTo>
                    <a:pt x="66829" y="0"/>
                  </a:lnTo>
                  <a:lnTo>
                    <a:pt x="60496" y="3770"/>
                  </a:lnTo>
                  <a:lnTo>
                    <a:pt x="33409" y="33400"/>
                  </a:lnTo>
                  <a:lnTo>
                    <a:pt x="9579" y="83599"/>
                  </a:lnTo>
                  <a:lnTo>
                    <a:pt x="828" y="130609"/>
                  </a:lnTo>
                  <a:lnTo>
                    <a:pt x="0" y="151383"/>
                  </a:lnTo>
                  <a:lnTo>
                    <a:pt x="759" y="171207"/>
                  </a:lnTo>
                  <a:lnTo>
                    <a:pt x="9845" y="219880"/>
                  </a:lnTo>
                  <a:lnTo>
                    <a:pt x="34473" y="270435"/>
                  </a:lnTo>
                  <a:lnTo>
                    <a:pt x="60693" y="299117"/>
                  </a:lnTo>
                  <a:lnTo>
                    <a:pt x="66829" y="302769"/>
                  </a:lnTo>
                  <a:lnTo>
                    <a:pt x="68720" y="302769"/>
                  </a:lnTo>
                  <a:lnTo>
                    <a:pt x="69989" y="301502"/>
                  </a:lnTo>
                  <a:lnTo>
                    <a:pt x="69989" y="299602"/>
                  </a:lnTo>
                  <a:lnTo>
                    <a:pt x="69989" y="297702"/>
                  </a:lnTo>
                  <a:lnTo>
                    <a:pt x="41592" y="261033"/>
                  </a:lnTo>
                  <a:lnTo>
                    <a:pt x="27112" y="225098"/>
                  </a:lnTo>
                  <a:lnTo>
                    <a:pt x="19725" y="187617"/>
                  </a:lnTo>
                  <a:lnTo>
                    <a:pt x="17656" y="151383"/>
                  </a:lnTo>
                  <a:lnTo>
                    <a:pt x="20010" y="111825"/>
                  </a:lnTo>
                  <a:lnTo>
                    <a:pt x="27979" y="73870"/>
                  </a:lnTo>
                  <a:lnTo>
                    <a:pt x="42922" y="38883"/>
                  </a:lnTo>
                  <a:lnTo>
                    <a:pt x="66198" y="8234"/>
                  </a:lnTo>
                  <a:lnTo>
                    <a:pt x="69989" y="4429"/>
                  </a:lnTo>
                  <a:lnTo>
                    <a:pt x="69989" y="632"/>
                  </a:lnTo>
                  <a:lnTo>
                    <a:pt x="6872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9" name="object 39"/>
            <p:cNvPicPr/>
            <p:nvPr/>
          </p:nvPicPr>
          <p:blipFill>
            <a:blip r:embed="rId18" cstate="print"/>
            <a:stretch>
              <a:fillRect/>
            </a:stretch>
          </p:blipFill>
          <p:spPr>
            <a:xfrm>
              <a:off x="2092489" y="2564827"/>
              <a:ext cx="298807" cy="260969"/>
            </a:xfrm>
            <a:prstGeom prst="rect">
              <a:avLst/>
            </a:prstGeom>
          </p:spPr>
        </p:pic>
      </p:grpSp>
      <p:sp>
        <p:nvSpPr>
          <p:cNvPr id="40" name="object 40"/>
          <p:cNvSpPr/>
          <p:nvPr/>
        </p:nvSpPr>
        <p:spPr>
          <a:xfrm>
            <a:off x="2447435" y="2745984"/>
            <a:ext cx="35560" cy="90805"/>
          </a:xfrm>
          <a:custGeom>
            <a:avLst/>
            <a:gdLst/>
            <a:ahLst/>
            <a:cxnLst/>
            <a:rect l="l" t="t" r="r" b="b"/>
            <a:pathLst>
              <a:path w="35560" h="90805">
                <a:moveTo>
                  <a:pt x="34851" y="27872"/>
                </a:moveTo>
                <a:lnTo>
                  <a:pt x="28405" y="27872"/>
                </a:lnTo>
                <a:lnTo>
                  <a:pt x="28405" y="32306"/>
                </a:lnTo>
                <a:lnTo>
                  <a:pt x="26672" y="48141"/>
                </a:lnTo>
                <a:lnTo>
                  <a:pt x="22102" y="62077"/>
                </a:lnTo>
                <a:lnTo>
                  <a:pt x="15642" y="73636"/>
                </a:lnTo>
                <a:lnTo>
                  <a:pt x="8235" y="82346"/>
                </a:lnTo>
                <a:lnTo>
                  <a:pt x="5042" y="86146"/>
                </a:lnTo>
                <a:lnTo>
                  <a:pt x="5042" y="89313"/>
                </a:lnTo>
                <a:lnTo>
                  <a:pt x="6303" y="90580"/>
                </a:lnTo>
                <a:lnTo>
                  <a:pt x="7563" y="90580"/>
                </a:lnTo>
                <a:lnTo>
                  <a:pt x="13492" y="86463"/>
                </a:lnTo>
                <a:lnTo>
                  <a:pt x="22848" y="74745"/>
                </a:lnTo>
                <a:lnTo>
                  <a:pt x="31495" y="56376"/>
                </a:lnTo>
                <a:lnTo>
                  <a:pt x="35297" y="32306"/>
                </a:lnTo>
                <a:lnTo>
                  <a:pt x="34851" y="27872"/>
                </a:lnTo>
                <a:close/>
              </a:path>
              <a:path w="35560" h="90805">
                <a:moveTo>
                  <a:pt x="15799" y="0"/>
                </a:moveTo>
                <a:lnTo>
                  <a:pt x="6303" y="0"/>
                </a:lnTo>
                <a:lnTo>
                  <a:pt x="0" y="7601"/>
                </a:lnTo>
                <a:lnTo>
                  <a:pt x="0" y="24703"/>
                </a:lnTo>
                <a:lnTo>
                  <a:pt x="6303" y="32306"/>
                </a:lnTo>
                <a:lnTo>
                  <a:pt x="19581" y="32306"/>
                </a:lnTo>
                <a:lnTo>
                  <a:pt x="23363" y="31039"/>
                </a:lnTo>
                <a:lnTo>
                  <a:pt x="26472" y="28505"/>
                </a:lnTo>
                <a:lnTo>
                  <a:pt x="27733" y="27872"/>
                </a:lnTo>
                <a:lnTo>
                  <a:pt x="34851" y="27872"/>
                </a:lnTo>
                <a:lnTo>
                  <a:pt x="33928" y="18708"/>
                </a:lnTo>
                <a:lnTo>
                  <a:pt x="30023" y="8553"/>
                </a:lnTo>
                <a:lnTo>
                  <a:pt x="23880" y="2197"/>
                </a:lnTo>
                <a:lnTo>
                  <a:pt x="1579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2581732" y="2551531"/>
            <a:ext cx="144780" cy="302895"/>
          </a:xfrm>
          <a:custGeom>
            <a:avLst/>
            <a:gdLst/>
            <a:ahLst/>
            <a:cxnLst/>
            <a:rect l="l" t="t" r="r" b="b"/>
            <a:pathLst>
              <a:path w="144780" h="302894">
                <a:moveTo>
                  <a:pt x="31508" y="142519"/>
                </a:moveTo>
                <a:lnTo>
                  <a:pt x="24612" y="134924"/>
                </a:lnTo>
                <a:lnTo>
                  <a:pt x="6972" y="134924"/>
                </a:lnTo>
                <a:lnTo>
                  <a:pt x="0" y="142519"/>
                </a:lnTo>
                <a:lnTo>
                  <a:pt x="0" y="160261"/>
                </a:lnTo>
                <a:lnTo>
                  <a:pt x="6972" y="167220"/>
                </a:lnTo>
                <a:lnTo>
                  <a:pt x="24612" y="167220"/>
                </a:lnTo>
                <a:lnTo>
                  <a:pt x="31508" y="160261"/>
                </a:lnTo>
                <a:lnTo>
                  <a:pt x="31508" y="151384"/>
                </a:lnTo>
                <a:lnTo>
                  <a:pt x="31508" y="142519"/>
                </a:lnTo>
                <a:close/>
              </a:path>
              <a:path w="144780" h="302894">
                <a:moveTo>
                  <a:pt x="144373" y="151384"/>
                </a:moveTo>
                <a:lnTo>
                  <a:pt x="140728" y="108000"/>
                </a:lnTo>
                <a:lnTo>
                  <a:pt x="124790" y="57010"/>
                </a:lnTo>
                <a:lnTo>
                  <a:pt x="95504" y="14490"/>
                </a:lnTo>
                <a:lnTo>
                  <a:pt x="77558" y="0"/>
                </a:lnTo>
                <a:lnTo>
                  <a:pt x="75628" y="0"/>
                </a:lnTo>
                <a:lnTo>
                  <a:pt x="75044" y="1270"/>
                </a:lnTo>
                <a:lnTo>
                  <a:pt x="75044" y="4432"/>
                </a:lnTo>
                <a:lnTo>
                  <a:pt x="80670" y="9499"/>
                </a:lnTo>
                <a:lnTo>
                  <a:pt x="100190" y="35598"/>
                </a:lnTo>
                <a:lnTo>
                  <a:pt x="114871" y="68097"/>
                </a:lnTo>
                <a:lnTo>
                  <a:pt x="124104" y="106768"/>
                </a:lnTo>
                <a:lnTo>
                  <a:pt x="127317" y="151384"/>
                </a:lnTo>
                <a:lnTo>
                  <a:pt x="124968" y="190055"/>
                </a:lnTo>
                <a:lnTo>
                  <a:pt x="117005" y="227952"/>
                </a:lnTo>
                <a:lnTo>
                  <a:pt x="102069" y="263359"/>
                </a:lnTo>
                <a:lnTo>
                  <a:pt x="78828" y="294538"/>
                </a:lnTo>
                <a:lnTo>
                  <a:pt x="75044" y="297713"/>
                </a:lnTo>
                <a:lnTo>
                  <a:pt x="75044" y="301510"/>
                </a:lnTo>
                <a:lnTo>
                  <a:pt x="75628" y="302780"/>
                </a:lnTo>
                <a:lnTo>
                  <a:pt x="77558" y="302780"/>
                </a:lnTo>
                <a:lnTo>
                  <a:pt x="110972" y="268833"/>
                </a:lnTo>
                <a:lnTo>
                  <a:pt x="135051" y="218554"/>
                </a:lnTo>
                <a:lnTo>
                  <a:pt x="143637" y="171792"/>
                </a:lnTo>
                <a:lnTo>
                  <a:pt x="144373" y="15138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2857218" y="2667445"/>
            <a:ext cx="200660" cy="12065"/>
          </a:xfrm>
          <a:custGeom>
            <a:avLst/>
            <a:gdLst/>
            <a:ahLst/>
            <a:cxnLst/>
            <a:rect l="l" t="t" r="r" b="b"/>
            <a:pathLst>
              <a:path w="200660" h="12064">
                <a:moveTo>
                  <a:pt x="200521" y="0"/>
                </a:moveTo>
                <a:lnTo>
                  <a:pt x="0" y="0"/>
                </a:lnTo>
                <a:lnTo>
                  <a:pt x="0" y="12030"/>
                </a:lnTo>
                <a:lnTo>
                  <a:pt x="200521" y="12030"/>
                </a:lnTo>
                <a:lnTo>
                  <a:pt x="20052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2857218" y="2725718"/>
            <a:ext cx="200660" cy="12700"/>
          </a:xfrm>
          <a:custGeom>
            <a:avLst/>
            <a:gdLst/>
            <a:ahLst/>
            <a:cxnLst/>
            <a:rect l="l" t="t" r="r" b="b"/>
            <a:pathLst>
              <a:path w="200660" h="12700">
                <a:moveTo>
                  <a:pt x="200521" y="0"/>
                </a:moveTo>
                <a:lnTo>
                  <a:pt x="0" y="0"/>
                </a:lnTo>
                <a:lnTo>
                  <a:pt x="0" y="12663"/>
                </a:lnTo>
                <a:lnTo>
                  <a:pt x="200521" y="12663"/>
                </a:lnTo>
                <a:lnTo>
                  <a:pt x="20052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4" name="object 44"/>
          <p:cNvGrpSpPr/>
          <p:nvPr/>
        </p:nvGrpSpPr>
        <p:grpSpPr>
          <a:xfrm>
            <a:off x="1442754" y="3721619"/>
            <a:ext cx="539750" cy="180340"/>
            <a:chOff x="1442754" y="3721619"/>
            <a:chExt cx="539750" cy="180340"/>
          </a:xfrm>
        </p:grpSpPr>
        <p:pic>
          <p:nvPicPr>
            <p:cNvPr id="45" name="object 45"/>
            <p:cNvPicPr/>
            <p:nvPr/>
          </p:nvPicPr>
          <p:blipFill>
            <a:blip r:embed="rId19" cstate="print"/>
            <a:stretch>
              <a:fillRect/>
            </a:stretch>
          </p:blipFill>
          <p:spPr>
            <a:xfrm>
              <a:off x="1442754" y="3721619"/>
              <a:ext cx="257299" cy="180309"/>
            </a:xfrm>
            <a:prstGeom prst="rect">
              <a:avLst/>
            </a:prstGeom>
          </p:spPr>
        </p:pic>
        <p:pic>
          <p:nvPicPr>
            <p:cNvPr id="46" name="object 46"/>
            <p:cNvPicPr/>
            <p:nvPr/>
          </p:nvPicPr>
          <p:blipFill>
            <a:blip r:embed="rId20" cstate="print"/>
            <a:stretch>
              <a:fillRect/>
            </a:stretch>
          </p:blipFill>
          <p:spPr>
            <a:xfrm>
              <a:off x="1721491" y="3806726"/>
              <a:ext cx="128647" cy="95202"/>
            </a:xfrm>
            <a:prstGeom prst="rect">
              <a:avLst/>
            </a:prstGeom>
          </p:spPr>
        </p:pic>
        <p:pic>
          <p:nvPicPr>
            <p:cNvPr id="47" name="object 47"/>
            <p:cNvPicPr/>
            <p:nvPr/>
          </p:nvPicPr>
          <p:blipFill>
            <a:blip r:embed="rId21" cstate="print"/>
            <a:stretch>
              <a:fillRect/>
            </a:stretch>
          </p:blipFill>
          <p:spPr>
            <a:xfrm>
              <a:off x="1873475" y="3753770"/>
              <a:ext cx="108471" cy="148157"/>
            </a:xfrm>
            <a:prstGeom prst="rect">
              <a:avLst/>
            </a:prstGeom>
          </p:spPr>
        </p:pic>
      </p:grpSp>
      <p:grpSp>
        <p:nvGrpSpPr>
          <p:cNvPr id="48" name="object 48"/>
          <p:cNvGrpSpPr/>
          <p:nvPr/>
        </p:nvGrpSpPr>
        <p:grpSpPr>
          <a:xfrm>
            <a:off x="2031134" y="3628315"/>
            <a:ext cx="402590" cy="301625"/>
            <a:chOff x="2031134" y="3628315"/>
            <a:chExt cx="402590" cy="301625"/>
          </a:xfrm>
        </p:grpSpPr>
        <p:sp>
          <p:nvSpPr>
            <p:cNvPr id="49" name="object 49"/>
            <p:cNvSpPr/>
            <p:nvPr/>
          </p:nvSpPr>
          <p:spPr>
            <a:xfrm>
              <a:off x="2031134" y="3628315"/>
              <a:ext cx="70485" cy="301625"/>
            </a:xfrm>
            <a:custGeom>
              <a:avLst/>
              <a:gdLst/>
              <a:ahLst/>
              <a:cxnLst/>
              <a:rect l="l" t="t" r="r" b="b"/>
              <a:pathLst>
                <a:path w="70485" h="301625">
                  <a:moveTo>
                    <a:pt x="68732" y="0"/>
                  </a:moveTo>
                  <a:lnTo>
                    <a:pt x="67471" y="0"/>
                  </a:lnTo>
                  <a:lnTo>
                    <a:pt x="61137" y="3851"/>
                  </a:lnTo>
                  <a:lnTo>
                    <a:pt x="34041" y="33778"/>
                  </a:lnTo>
                  <a:lnTo>
                    <a:pt x="9841" y="83829"/>
                  </a:lnTo>
                  <a:lnTo>
                    <a:pt x="837" y="130363"/>
                  </a:lnTo>
                  <a:lnTo>
                    <a:pt x="0" y="150677"/>
                  </a:lnTo>
                  <a:lnTo>
                    <a:pt x="847" y="170771"/>
                  </a:lnTo>
                  <a:lnTo>
                    <a:pt x="10107" y="219473"/>
                  </a:lnTo>
                  <a:lnTo>
                    <a:pt x="34839" y="269436"/>
                  </a:lnTo>
                  <a:lnTo>
                    <a:pt x="61324" y="297729"/>
                  </a:lnTo>
                  <a:lnTo>
                    <a:pt x="67471" y="301354"/>
                  </a:lnTo>
                  <a:lnTo>
                    <a:pt x="68732" y="301354"/>
                  </a:lnTo>
                  <a:lnTo>
                    <a:pt x="69993" y="300725"/>
                  </a:lnTo>
                  <a:lnTo>
                    <a:pt x="69993" y="298826"/>
                  </a:lnTo>
                  <a:lnTo>
                    <a:pt x="69993" y="296937"/>
                  </a:lnTo>
                  <a:lnTo>
                    <a:pt x="41862" y="260432"/>
                  </a:lnTo>
                  <a:lnTo>
                    <a:pt x="27348" y="224594"/>
                  </a:lnTo>
                  <a:lnTo>
                    <a:pt x="19811" y="187103"/>
                  </a:lnTo>
                  <a:lnTo>
                    <a:pt x="17653" y="150677"/>
                  </a:lnTo>
                  <a:lnTo>
                    <a:pt x="20008" y="111655"/>
                  </a:lnTo>
                  <a:lnTo>
                    <a:pt x="27979" y="73994"/>
                  </a:lnTo>
                  <a:lnTo>
                    <a:pt x="42926" y="39055"/>
                  </a:lnTo>
                  <a:lnTo>
                    <a:pt x="66210" y="8197"/>
                  </a:lnTo>
                  <a:lnTo>
                    <a:pt x="69993" y="5039"/>
                  </a:lnTo>
                  <a:lnTo>
                    <a:pt x="69993" y="1259"/>
                  </a:lnTo>
                  <a:lnTo>
                    <a:pt x="6873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0" name="object 50"/>
            <p:cNvPicPr/>
            <p:nvPr/>
          </p:nvPicPr>
          <p:blipFill>
            <a:blip r:embed="rId22" cstate="print"/>
            <a:stretch>
              <a:fillRect/>
            </a:stretch>
          </p:blipFill>
          <p:spPr>
            <a:xfrm>
              <a:off x="2133922" y="3642182"/>
              <a:ext cx="299512" cy="259746"/>
            </a:xfrm>
            <a:prstGeom prst="rect">
              <a:avLst/>
            </a:prstGeom>
          </p:spPr>
        </p:pic>
      </p:grpSp>
      <p:sp>
        <p:nvSpPr>
          <p:cNvPr id="51" name="object 51"/>
          <p:cNvSpPr/>
          <p:nvPr/>
        </p:nvSpPr>
        <p:spPr>
          <a:xfrm>
            <a:off x="2489002" y="3822490"/>
            <a:ext cx="35560" cy="90170"/>
          </a:xfrm>
          <a:custGeom>
            <a:avLst/>
            <a:gdLst/>
            <a:ahLst/>
            <a:cxnLst/>
            <a:rect l="l" t="t" r="r" b="b"/>
            <a:pathLst>
              <a:path w="35560" h="90170">
                <a:moveTo>
                  <a:pt x="34852" y="27111"/>
                </a:moveTo>
                <a:lnTo>
                  <a:pt x="28330" y="27111"/>
                </a:lnTo>
                <a:lnTo>
                  <a:pt x="29002" y="27741"/>
                </a:lnTo>
                <a:lnTo>
                  <a:pt x="28931" y="32151"/>
                </a:lnTo>
                <a:lnTo>
                  <a:pt x="27164" y="47646"/>
                </a:lnTo>
                <a:lnTo>
                  <a:pt x="22361" y="61703"/>
                </a:lnTo>
                <a:lnTo>
                  <a:pt x="15667" y="73278"/>
                </a:lnTo>
                <a:lnTo>
                  <a:pt x="8154" y="81957"/>
                </a:lnTo>
                <a:lnTo>
                  <a:pt x="5043" y="85736"/>
                </a:lnTo>
                <a:lnTo>
                  <a:pt x="5043" y="88894"/>
                </a:lnTo>
                <a:lnTo>
                  <a:pt x="6304" y="90154"/>
                </a:lnTo>
                <a:lnTo>
                  <a:pt x="8154" y="90154"/>
                </a:lnTo>
                <a:lnTo>
                  <a:pt x="13744" y="85958"/>
                </a:lnTo>
                <a:lnTo>
                  <a:pt x="22929" y="74078"/>
                </a:lnTo>
                <a:lnTo>
                  <a:pt x="31514" y="55578"/>
                </a:lnTo>
                <a:lnTo>
                  <a:pt x="35208" y="32151"/>
                </a:lnTo>
                <a:lnTo>
                  <a:pt x="35242" y="30891"/>
                </a:lnTo>
                <a:lnTo>
                  <a:pt x="34852" y="27111"/>
                </a:lnTo>
                <a:close/>
              </a:path>
              <a:path w="35560" h="90170">
                <a:moveTo>
                  <a:pt x="16392" y="0"/>
                </a:moveTo>
                <a:lnTo>
                  <a:pt x="6304" y="0"/>
                </a:lnTo>
                <a:lnTo>
                  <a:pt x="0" y="7567"/>
                </a:lnTo>
                <a:lnTo>
                  <a:pt x="0" y="24583"/>
                </a:lnTo>
                <a:lnTo>
                  <a:pt x="6304" y="32151"/>
                </a:lnTo>
                <a:lnTo>
                  <a:pt x="20175" y="32151"/>
                </a:lnTo>
                <a:lnTo>
                  <a:pt x="23958" y="30891"/>
                </a:lnTo>
                <a:lnTo>
                  <a:pt x="27069" y="28371"/>
                </a:lnTo>
                <a:lnTo>
                  <a:pt x="27741" y="27741"/>
                </a:lnTo>
                <a:lnTo>
                  <a:pt x="27741" y="27111"/>
                </a:lnTo>
                <a:lnTo>
                  <a:pt x="34852" y="27111"/>
                </a:lnTo>
                <a:lnTo>
                  <a:pt x="33948" y="18350"/>
                </a:lnTo>
                <a:lnTo>
                  <a:pt x="30106" y="8431"/>
                </a:lnTo>
                <a:lnTo>
                  <a:pt x="24136" y="2176"/>
                </a:lnTo>
                <a:lnTo>
                  <a:pt x="1639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2" name="object 52"/>
          <p:cNvGrpSpPr/>
          <p:nvPr/>
        </p:nvGrpSpPr>
        <p:grpSpPr>
          <a:xfrm>
            <a:off x="2612580" y="3628315"/>
            <a:ext cx="309245" cy="301625"/>
            <a:chOff x="2612580" y="3628315"/>
            <a:chExt cx="309245" cy="301625"/>
          </a:xfrm>
        </p:grpSpPr>
        <p:pic>
          <p:nvPicPr>
            <p:cNvPr id="53" name="object 53"/>
            <p:cNvPicPr/>
            <p:nvPr/>
          </p:nvPicPr>
          <p:blipFill>
            <a:blip r:embed="rId23" cstate="print"/>
            <a:stretch>
              <a:fillRect/>
            </a:stretch>
          </p:blipFill>
          <p:spPr>
            <a:xfrm>
              <a:off x="2612580" y="3642182"/>
              <a:ext cx="213781" cy="218767"/>
            </a:xfrm>
            <a:prstGeom prst="rect">
              <a:avLst/>
            </a:prstGeom>
          </p:spPr>
        </p:pic>
        <p:sp>
          <p:nvSpPr>
            <p:cNvPr id="54" name="object 54"/>
            <p:cNvSpPr/>
            <p:nvPr/>
          </p:nvSpPr>
          <p:spPr>
            <a:xfrm>
              <a:off x="2851581" y="3628315"/>
              <a:ext cx="70485" cy="301625"/>
            </a:xfrm>
            <a:custGeom>
              <a:avLst/>
              <a:gdLst/>
              <a:ahLst/>
              <a:cxnLst/>
              <a:rect l="l" t="t" r="r" b="b"/>
              <a:pathLst>
                <a:path w="70485" h="301625">
                  <a:moveTo>
                    <a:pt x="3110" y="0"/>
                  </a:moveTo>
                  <a:lnTo>
                    <a:pt x="1260" y="0"/>
                  </a:lnTo>
                  <a:lnTo>
                    <a:pt x="0" y="1259"/>
                  </a:lnTo>
                  <a:lnTo>
                    <a:pt x="0" y="5039"/>
                  </a:lnTo>
                  <a:lnTo>
                    <a:pt x="5716" y="10087"/>
                  </a:lnTo>
                  <a:lnTo>
                    <a:pt x="25490" y="36042"/>
                  </a:lnTo>
                  <a:lnTo>
                    <a:pt x="40141" y="68322"/>
                  </a:lnTo>
                  <a:lnTo>
                    <a:pt x="49244" y="106631"/>
                  </a:lnTo>
                  <a:lnTo>
                    <a:pt x="52373" y="150677"/>
                  </a:lnTo>
                  <a:lnTo>
                    <a:pt x="50101" y="189439"/>
                  </a:lnTo>
                  <a:lnTo>
                    <a:pt x="42264" y="227196"/>
                  </a:lnTo>
                  <a:lnTo>
                    <a:pt x="27334" y="262471"/>
                  </a:lnTo>
                  <a:lnTo>
                    <a:pt x="3782" y="293787"/>
                  </a:lnTo>
                  <a:lnTo>
                    <a:pt x="0" y="296937"/>
                  </a:lnTo>
                  <a:lnTo>
                    <a:pt x="0" y="300725"/>
                  </a:lnTo>
                  <a:lnTo>
                    <a:pt x="1260" y="301354"/>
                  </a:lnTo>
                  <a:lnTo>
                    <a:pt x="3110" y="301354"/>
                  </a:lnTo>
                  <a:lnTo>
                    <a:pt x="36613" y="268108"/>
                  </a:lnTo>
                  <a:lnTo>
                    <a:pt x="60451" y="218144"/>
                  </a:lnTo>
                  <a:lnTo>
                    <a:pt x="69199" y="171352"/>
                  </a:lnTo>
                  <a:lnTo>
                    <a:pt x="70027" y="150677"/>
                  </a:lnTo>
                  <a:lnTo>
                    <a:pt x="69262" y="130943"/>
                  </a:lnTo>
                  <a:lnTo>
                    <a:pt x="60168" y="82497"/>
                  </a:lnTo>
                  <a:lnTo>
                    <a:pt x="35549" y="32446"/>
                  </a:lnTo>
                  <a:lnTo>
                    <a:pt x="9278" y="3723"/>
                  </a:lnTo>
                  <a:lnTo>
                    <a:pt x="311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5" name="object 55"/>
          <p:cNvSpPr/>
          <p:nvPr/>
        </p:nvSpPr>
        <p:spPr>
          <a:xfrm>
            <a:off x="3052753" y="3744313"/>
            <a:ext cx="200025" cy="12065"/>
          </a:xfrm>
          <a:custGeom>
            <a:avLst/>
            <a:gdLst/>
            <a:ahLst/>
            <a:cxnLst/>
            <a:rect l="l" t="t" r="r" b="b"/>
            <a:pathLst>
              <a:path w="200025" h="12064">
                <a:moveTo>
                  <a:pt x="199910" y="0"/>
                </a:moveTo>
                <a:lnTo>
                  <a:pt x="0" y="0"/>
                </a:lnTo>
                <a:lnTo>
                  <a:pt x="0" y="11976"/>
                </a:lnTo>
                <a:lnTo>
                  <a:pt x="199910" y="11976"/>
                </a:lnTo>
                <a:lnTo>
                  <a:pt x="19991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object 56"/>
          <p:cNvSpPr/>
          <p:nvPr/>
        </p:nvSpPr>
        <p:spPr>
          <a:xfrm>
            <a:off x="3052753" y="3802316"/>
            <a:ext cx="200025" cy="12065"/>
          </a:xfrm>
          <a:custGeom>
            <a:avLst/>
            <a:gdLst/>
            <a:ahLst/>
            <a:cxnLst/>
            <a:rect l="l" t="t" r="r" b="b"/>
            <a:pathLst>
              <a:path w="200025" h="12064">
                <a:moveTo>
                  <a:pt x="199910" y="0"/>
                </a:moveTo>
                <a:lnTo>
                  <a:pt x="0" y="0"/>
                </a:lnTo>
                <a:lnTo>
                  <a:pt x="0" y="11976"/>
                </a:lnTo>
                <a:lnTo>
                  <a:pt x="199910" y="11976"/>
                </a:lnTo>
                <a:lnTo>
                  <a:pt x="19991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7" name="object 57"/>
          <p:cNvPicPr/>
          <p:nvPr/>
        </p:nvPicPr>
        <p:blipFill>
          <a:blip r:embed="rId24" cstate="print"/>
          <a:stretch>
            <a:fillRect/>
          </a:stretch>
        </p:blipFill>
        <p:spPr>
          <a:xfrm>
            <a:off x="3380696" y="3654158"/>
            <a:ext cx="99618" cy="200483"/>
          </a:xfrm>
          <a:prstGeom prst="rect">
            <a:avLst/>
          </a:prstGeom>
        </p:spPr>
      </p:pic>
      <p:sp>
        <p:nvSpPr>
          <p:cNvPr id="58" name="object 58"/>
          <p:cNvSpPr/>
          <p:nvPr/>
        </p:nvSpPr>
        <p:spPr>
          <a:xfrm>
            <a:off x="3596327" y="3773315"/>
            <a:ext cx="184785" cy="12065"/>
          </a:xfrm>
          <a:custGeom>
            <a:avLst/>
            <a:gdLst/>
            <a:ahLst/>
            <a:cxnLst/>
            <a:rect l="l" t="t" r="r" b="b"/>
            <a:pathLst>
              <a:path w="184785" h="12064">
                <a:moveTo>
                  <a:pt x="184778" y="0"/>
                </a:moveTo>
                <a:lnTo>
                  <a:pt x="0" y="0"/>
                </a:lnTo>
                <a:lnTo>
                  <a:pt x="0" y="11976"/>
                </a:lnTo>
                <a:lnTo>
                  <a:pt x="174690" y="11976"/>
                </a:lnTo>
                <a:lnTo>
                  <a:pt x="184778" y="11976"/>
                </a:lnTo>
                <a:lnTo>
                  <a:pt x="18477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object 59"/>
          <p:cNvSpPr/>
          <p:nvPr/>
        </p:nvSpPr>
        <p:spPr>
          <a:xfrm>
            <a:off x="5546923" y="3403869"/>
            <a:ext cx="70485" cy="301625"/>
          </a:xfrm>
          <a:custGeom>
            <a:avLst/>
            <a:gdLst/>
            <a:ahLst/>
            <a:cxnLst/>
            <a:rect l="l" t="t" r="r" b="b"/>
            <a:pathLst>
              <a:path w="70485" h="301625">
                <a:moveTo>
                  <a:pt x="68682" y="0"/>
                </a:moveTo>
                <a:lnTo>
                  <a:pt x="66832" y="0"/>
                </a:lnTo>
                <a:lnTo>
                  <a:pt x="60847" y="3753"/>
                </a:lnTo>
                <a:lnTo>
                  <a:pt x="33743" y="33246"/>
                </a:lnTo>
                <a:lnTo>
                  <a:pt x="9575" y="83568"/>
                </a:lnTo>
                <a:lnTo>
                  <a:pt x="827" y="130358"/>
                </a:lnTo>
                <a:lnTo>
                  <a:pt x="0" y="150677"/>
                </a:lnTo>
                <a:lnTo>
                  <a:pt x="752" y="170411"/>
                </a:lnTo>
                <a:lnTo>
                  <a:pt x="9823" y="218857"/>
                </a:lnTo>
                <a:lnTo>
                  <a:pt x="34559" y="269174"/>
                </a:lnTo>
                <a:lnTo>
                  <a:pt x="60961" y="297720"/>
                </a:lnTo>
                <a:lnTo>
                  <a:pt x="66832" y="301354"/>
                </a:lnTo>
                <a:lnTo>
                  <a:pt x="68682" y="301354"/>
                </a:lnTo>
                <a:lnTo>
                  <a:pt x="69943" y="300725"/>
                </a:lnTo>
                <a:lnTo>
                  <a:pt x="69943" y="298205"/>
                </a:lnTo>
                <a:lnTo>
                  <a:pt x="69943" y="296945"/>
                </a:lnTo>
                <a:lnTo>
                  <a:pt x="41557" y="260083"/>
                </a:lnTo>
                <a:lnTo>
                  <a:pt x="27090" y="224128"/>
                </a:lnTo>
                <a:lnTo>
                  <a:pt x="17653" y="150677"/>
                </a:lnTo>
                <a:lnTo>
                  <a:pt x="20007" y="111659"/>
                </a:lnTo>
                <a:lnTo>
                  <a:pt x="27973" y="74001"/>
                </a:lnTo>
                <a:lnTo>
                  <a:pt x="42905" y="39060"/>
                </a:lnTo>
                <a:lnTo>
                  <a:pt x="66160" y="8197"/>
                </a:lnTo>
                <a:lnTo>
                  <a:pt x="69943" y="4417"/>
                </a:lnTo>
                <a:lnTo>
                  <a:pt x="69943" y="638"/>
                </a:lnTo>
                <a:lnTo>
                  <a:pt x="6868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object 60"/>
          <p:cNvSpPr/>
          <p:nvPr/>
        </p:nvSpPr>
        <p:spPr>
          <a:xfrm>
            <a:off x="5670499" y="3403942"/>
            <a:ext cx="12065" cy="300990"/>
          </a:xfrm>
          <a:custGeom>
            <a:avLst/>
            <a:gdLst/>
            <a:ahLst/>
            <a:cxnLst/>
            <a:rect l="l" t="t" r="r" b="b"/>
            <a:pathLst>
              <a:path w="12064" h="300989">
                <a:moveTo>
                  <a:pt x="11938" y="0"/>
                </a:moveTo>
                <a:lnTo>
                  <a:pt x="0" y="0"/>
                </a:lnTo>
                <a:lnTo>
                  <a:pt x="0" y="10160"/>
                </a:lnTo>
                <a:lnTo>
                  <a:pt x="0" y="300850"/>
                </a:lnTo>
                <a:lnTo>
                  <a:pt x="11938" y="300850"/>
                </a:lnTo>
                <a:lnTo>
                  <a:pt x="11938" y="10160"/>
                </a:lnTo>
                <a:lnTo>
                  <a:pt x="1193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1" name="object 61"/>
          <p:cNvPicPr/>
          <p:nvPr/>
        </p:nvPicPr>
        <p:blipFill>
          <a:blip r:embed="rId25" cstate="print"/>
          <a:stretch>
            <a:fillRect/>
          </a:stretch>
        </p:blipFill>
        <p:spPr>
          <a:xfrm>
            <a:off x="5733551" y="3417114"/>
            <a:ext cx="298940" cy="260376"/>
          </a:xfrm>
          <a:prstGeom prst="rect">
            <a:avLst/>
          </a:prstGeom>
        </p:spPr>
      </p:pic>
      <p:pic>
        <p:nvPicPr>
          <p:cNvPr id="62" name="object 62"/>
          <p:cNvPicPr/>
          <p:nvPr/>
        </p:nvPicPr>
        <p:blipFill>
          <a:blip r:embed="rId26" cstate="print"/>
          <a:stretch>
            <a:fillRect/>
          </a:stretch>
        </p:blipFill>
        <p:spPr>
          <a:xfrm>
            <a:off x="6146654" y="3449896"/>
            <a:ext cx="167040" cy="186616"/>
          </a:xfrm>
          <a:prstGeom prst="rect">
            <a:avLst/>
          </a:prstGeom>
        </p:spPr>
      </p:pic>
      <p:pic>
        <p:nvPicPr>
          <p:cNvPr id="63" name="object 63"/>
          <p:cNvPicPr/>
          <p:nvPr/>
        </p:nvPicPr>
        <p:blipFill>
          <a:blip r:embed="rId27" cstate="print"/>
          <a:stretch>
            <a:fillRect/>
          </a:stretch>
        </p:blipFill>
        <p:spPr>
          <a:xfrm>
            <a:off x="6412725" y="3417114"/>
            <a:ext cx="274309" cy="260376"/>
          </a:xfrm>
          <a:prstGeom prst="rect">
            <a:avLst/>
          </a:prstGeom>
        </p:spPr>
      </p:pic>
      <p:sp>
        <p:nvSpPr>
          <p:cNvPr id="64" name="object 64"/>
          <p:cNvSpPr/>
          <p:nvPr/>
        </p:nvSpPr>
        <p:spPr>
          <a:xfrm>
            <a:off x="6749491" y="3403942"/>
            <a:ext cx="12065" cy="300990"/>
          </a:xfrm>
          <a:custGeom>
            <a:avLst/>
            <a:gdLst/>
            <a:ahLst/>
            <a:cxnLst/>
            <a:rect l="l" t="t" r="r" b="b"/>
            <a:pathLst>
              <a:path w="12065" h="300989">
                <a:moveTo>
                  <a:pt x="12014" y="0"/>
                </a:moveTo>
                <a:lnTo>
                  <a:pt x="0" y="0"/>
                </a:lnTo>
                <a:lnTo>
                  <a:pt x="0" y="10160"/>
                </a:lnTo>
                <a:lnTo>
                  <a:pt x="0" y="300850"/>
                </a:lnTo>
                <a:lnTo>
                  <a:pt x="12014" y="300850"/>
                </a:lnTo>
                <a:lnTo>
                  <a:pt x="12014" y="10160"/>
                </a:lnTo>
                <a:lnTo>
                  <a:pt x="1201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object 65"/>
          <p:cNvSpPr/>
          <p:nvPr/>
        </p:nvSpPr>
        <p:spPr>
          <a:xfrm>
            <a:off x="6814479" y="3403869"/>
            <a:ext cx="70485" cy="301625"/>
          </a:xfrm>
          <a:custGeom>
            <a:avLst/>
            <a:gdLst/>
            <a:ahLst/>
            <a:cxnLst/>
            <a:rect l="l" t="t" r="r" b="b"/>
            <a:pathLst>
              <a:path w="70484" h="301625">
                <a:moveTo>
                  <a:pt x="3110" y="0"/>
                </a:moveTo>
                <a:lnTo>
                  <a:pt x="1260" y="0"/>
                </a:lnTo>
                <a:lnTo>
                  <a:pt x="0" y="1268"/>
                </a:lnTo>
                <a:lnTo>
                  <a:pt x="0" y="4417"/>
                </a:lnTo>
                <a:lnTo>
                  <a:pt x="5632" y="10087"/>
                </a:lnTo>
                <a:lnTo>
                  <a:pt x="25441" y="35689"/>
                </a:lnTo>
                <a:lnTo>
                  <a:pt x="40089" y="67853"/>
                </a:lnTo>
                <a:lnTo>
                  <a:pt x="49172" y="106281"/>
                </a:lnTo>
                <a:lnTo>
                  <a:pt x="52289" y="150677"/>
                </a:lnTo>
                <a:lnTo>
                  <a:pt x="50030" y="189434"/>
                </a:lnTo>
                <a:lnTo>
                  <a:pt x="42222" y="227124"/>
                </a:lnTo>
                <a:lnTo>
                  <a:pt x="27321" y="262213"/>
                </a:lnTo>
                <a:lnTo>
                  <a:pt x="3782" y="293165"/>
                </a:lnTo>
                <a:lnTo>
                  <a:pt x="0" y="296945"/>
                </a:lnTo>
                <a:lnTo>
                  <a:pt x="0" y="300095"/>
                </a:lnTo>
                <a:lnTo>
                  <a:pt x="1260" y="301354"/>
                </a:lnTo>
                <a:lnTo>
                  <a:pt x="3110" y="301354"/>
                </a:lnTo>
                <a:lnTo>
                  <a:pt x="36542" y="267845"/>
                </a:lnTo>
                <a:lnTo>
                  <a:pt x="60367" y="217794"/>
                </a:lnTo>
                <a:lnTo>
                  <a:pt x="69115" y="171001"/>
                </a:lnTo>
                <a:lnTo>
                  <a:pt x="69943" y="150677"/>
                </a:lnTo>
                <a:lnTo>
                  <a:pt x="69201" y="130947"/>
                </a:lnTo>
                <a:lnTo>
                  <a:pt x="60403" y="82501"/>
                </a:lnTo>
                <a:lnTo>
                  <a:pt x="35762" y="32183"/>
                </a:lnTo>
                <a:lnTo>
                  <a:pt x="9276" y="3635"/>
                </a:lnTo>
                <a:lnTo>
                  <a:pt x="311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6" name="object 66"/>
          <p:cNvGrpSpPr/>
          <p:nvPr/>
        </p:nvGrpSpPr>
        <p:grpSpPr>
          <a:xfrm>
            <a:off x="3909139" y="3494654"/>
            <a:ext cx="3006090" cy="290830"/>
            <a:chOff x="3909139" y="3494654"/>
            <a:chExt cx="3006090" cy="290830"/>
          </a:xfrm>
        </p:grpSpPr>
        <p:pic>
          <p:nvPicPr>
            <p:cNvPr id="67" name="object 67"/>
            <p:cNvPicPr/>
            <p:nvPr/>
          </p:nvPicPr>
          <p:blipFill>
            <a:blip r:embed="rId28" cstate="print"/>
            <a:stretch>
              <a:fillRect/>
            </a:stretch>
          </p:blipFill>
          <p:spPr>
            <a:xfrm>
              <a:off x="3919227" y="3494654"/>
              <a:ext cx="1550691" cy="242091"/>
            </a:xfrm>
            <a:prstGeom prst="rect">
              <a:avLst/>
            </a:prstGeom>
          </p:spPr>
        </p:pic>
        <p:sp>
          <p:nvSpPr>
            <p:cNvPr id="68" name="object 68"/>
            <p:cNvSpPr/>
            <p:nvPr/>
          </p:nvSpPr>
          <p:spPr>
            <a:xfrm>
              <a:off x="3909139" y="3773002"/>
              <a:ext cx="3006090" cy="12065"/>
            </a:xfrm>
            <a:custGeom>
              <a:avLst/>
              <a:gdLst/>
              <a:ahLst/>
              <a:cxnLst/>
              <a:rect l="l" t="t" r="r" b="b"/>
              <a:pathLst>
                <a:path w="3006090" h="12064">
                  <a:moveTo>
                    <a:pt x="3005547" y="0"/>
                  </a:moveTo>
                  <a:lnTo>
                    <a:pt x="0" y="0"/>
                  </a:lnTo>
                  <a:lnTo>
                    <a:pt x="0" y="11978"/>
                  </a:lnTo>
                  <a:lnTo>
                    <a:pt x="3005547" y="11978"/>
                  </a:lnTo>
                  <a:lnTo>
                    <a:pt x="300554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9" name="object 69"/>
          <p:cNvSpPr/>
          <p:nvPr/>
        </p:nvSpPr>
        <p:spPr>
          <a:xfrm>
            <a:off x="5191823" y="3835552"/>
            <a:ext cx="12065" cy="302260"/>
          </a:xfrm>
          <a:custGeom>
            <a:avLst/>
            <a:gdLst/>
            <a:ahLst/>
            <a:cxnLst/>
            <a:rect l="l" t="t" r="r" b="b"/>
            <a:pathLst>
              <a:path w="12064" h="302260">
                <a:moveTo>
                  <a:pt x="12014" y="0"/>
                </a:moveTo>
                <a:lnTo>
                  <a:pt x="0" y="0"/>
                </a:lnTo>
                <a:lnTo>
                  <a:pt x="0" y="10147"/>
                </a:lnTo>
                <a:lnTo>
                  <a:pt x="0" y="302120"/>
                </a:lnTo>
                <a:lnTo>
                  <a:pt x="12014" y="302120"/>
                </a:lnTo>
                <a:lnTo>
                  <a:pt x="12014" y="10147"/>
                </a:lnTo>
                <a:lnTo>
                  <a:pt x="12014"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0" name="object 70"/>
          <p:cNvPicPr/>
          <p:nvPr/>
        </p:nvPicPr>
        <p:blipFill>
          <a:blip r:embed="rId29" cstate="print"/>
          <a:stretch>
            <a:fillRect/>
          </a:stretch>
        </p:blipFill>
        <p:spPr>
          <a:xfrm>
            <a:off x="5254876" y="3848972"/>
            <a:ext cx="299613" cy="259741"/>
          </a:xfrm>
          <a:prstGeom prst="rect">
            <a:avLst/>
          </a:prstGeom>
        </p:spPr>
      </p:pic>
      <p:sp>
        <p:nvSpPr>
          <p:cNvPr id="71" name="object 71"/>
          <p:cNvSpPr/>
          <p:nvPr/>
        </p:nvSpPr>
        <p:spPr>
          <a:xfrm>
            <a:off x="5620055" y="3835552"/>
            <a:ext cx="12065" cy="302260"/>
          </a:xfrm>
          <a:custGeom>
            <a:avLst/>
            <a:gdLst/>
            <a:ahLst/>
            <a:cxnLst/>
            <a:rect l="l" t="t" r="r" b="b"/>
            <a:pathLst>
              <a:path w="12064" h="302260">
                <a:moveTo>
                  <a:pt x="11938" y="0"/>
                </a:moveTo>
                <a:lnTo>
                  <a:pt x="0" y="0"/>
                </a:lnTo>
                <a:lnTo>
                  <a:pt x="0" y="10147"/>
                </a:lnTo>
                <a:lnTo>
                  <a:pt x="0" y="302120"/>
                </a:lnTo>
                <a:lnTo>
                  <a:pt x="11938" y="302120"/>
                </a:lnTo>
                <a:lnTo>
                  <a:pt x="11938" y="10147"/>
                </a:lnTo>
                <a:lnTo>
                  <a:pt x="1193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object 72"/>
          <p:cNvSpPr/>
          <p:nvPr/>
        </p:nvSpPr>
        <p:spPr>
          <a:xfrm>
            <a:off x="5791961" y="4039361"/>
            <a:ext cx="753110" cy="652145"/>
          </a:xfrm>
          <a:custGeom>
            <a:avLst/>
            <a:gdLst/>
            <a:ahLst/>
            <a:cxnLst/>
            <a:rect l="l" t="t" r="r" b="b"/>
            <a:pathLst>
              <a:path w="753109" h="652145">
                <a:moveTo>
                  <a:pt x="38850" y="33536"/>
                </a:moveTo>
                <a:lnTo>
                  <a:pt x="47242" y="57875"/>
                </a:lnTo>
                <a:lnTo>
                  <a:pt x="735964" y="652018"/>
                </a:lnTo>
                <a:lnTo>
                  <a:pt x="752856" y="632332"/>
                </a:lnTo>
                <a:lnTo>
                  <a:pt x="64199" y="38263"/>
                </a:lnTo>
                <a:lnTo>
                  <a:pt x="38850" y="33536"/>
                </a:lnTo>
                <a:close/>
              </a:path>
              <a:path w="753109" h="652145">
                <a:moveTo>
                  <a:pt x="0" y="0"/>
                </a:moveTo>
                <a:lnTo>
                  <a:pt x="36449" y="106044"/>
                </a:lnTo>
                <a:lnTo>
                  <a:pt x="38735" y="112775"/>
                </a:lnTo>
                <a:lnTo>
                  <a:pt x="46100" y="116458"/>
                </a:lnTo>
                <a:lnTo>
                  <a:pt x="52832" y="114045"/>
                </a:lnTo>
                <a:lnTo>
                  <a:pt x="59689" y="111760"/>
                </a:lnTo>
                <a:lnTo>
                  <a:pt x="63246" y="104393"/>
                </a:lnTo>
                <a:lnTo>
                  <a:pt x="60960" y="97662"/>
                </a:lnTo>
                <a:lnTo>
                  <a:pt x="47242" y="57875"/>
                </a:lnTo>
                <a:lnTo>
                  <a:pt x="10922" y="26543"/>
                </a:lnTo>
                <a:lnTo>
                  <a:pt x="27939" y="6985"/>
                </a:lnTo>
                <a:lnTo>
                  <a:pt x="37658" y="6985"/>
                </a:lnTo>
                <a:lnTo>
                  <a:pt x="0" y="0"/>
                </a:lnTo>
                <a:close/>
              </a:path>
              <a:path w="753109" h="652145">
                <a:moveTo>
                  <a:pt x="27939" y="6985"/>
                </a:moveTo>
                <a:lnTo>
                  <a:pt x="10922" y="26543"/>
                </a:lnTo>
                <a:lnTo>
                  <a:pt x="47242" y="57875"/>
                </a:lnTo>
                <a:lnTo>
                  <a:pt x="38850" y="33536"/>
                </a:lnTo>
                <a:lnTo>
                  <a:pt x="17017" y="29463"/>
                </a:lnTo>
                <a:lnTo>
                  <a:pt x="31623" y="12573"/>
                </a:lnTo>
                <a:lnTo>
                  <a:pt x="34417" y="12573"/>
                </a:lnTo>
                <a:lnTo>
                  <a:pt x="27939" y="6985"/>
                </a:lnTo>
                <a:close/>
              </a:path>
              <a:path w="753109" h="652145">
                <a:moveTo>
                  <a:pt x="37658" y="6985"/>
                </a:moveTo>
                <a:lnTo>
                  <a:pt x="27939" y="6985"/>
                </a:lnTo>
                <a:lnTo>
                  <a:pt x="64199" y="38263"/>
                </a:lnTo>
                <a:lnTo>
                  <a:pt x="112522" y="47243"/>
                </a:lnTo>
                <a:lnTo>
                  <a:pt x="119379" y="42544"/>
                </a:lnTo>
                <a:lnTo>
                  <a:pt x="121920" y="28575"/>
                </a:lnTo>
                <a:lnTo>
                  <a:pt x="117348" y="21717"/>
                </a:lnTo>
                <a:lnTo>
                  <a:pt x="37658" y="6985"/>
                </a:lnTo>
                <a:close/>
              </a:path>
              <a:path w="753109" h="652145">
                <a:moveTo>
                  <a:pt x="34417" y="12573"/>
                </a:moveTo>
                <a:lnTo>
                  <a:pt x="31623" y="12573"/>
                </a:lnTo>
                <a:lnTo>
                  <a:pt x="38850" y="33536"/>
                </a:lnTo>
                <a:lnTo>
                  <a:pt x="64199" y="38263"/>
                </a:lnTo>
                <a:lnTo>
                  <a:pt x="34417" y="12573"/>
                </a:lnTo>
                <a:close/>
              </a:path>
              <a:path w="753109" h="652145">
                <a:moveTo>
                  <a:pt x="31623" y="12573"/>
                </a:moveTo>
                <a:lnTo>
                  <a:pt x="17017" y="29463"/>
                </a:lnTo>
                <a:lnTo>
                  <a:pt x="38850" y="33536"/>
                </a:lnTo>
                <a:lnTo>
                  <a:pt x="31623" y="12573"/>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3" name="object 73"/>
          <p:cNvGrpSpPr/>
          <p:nvPr/>
        </p:nvGrpSpPr>
        <p:grpSpPr>
          <a:xfrm>
            <a:off x="2140877" y="5854749"/>
            <a:ext cx="844550" cy="269240"/>
            <a:chOff x="2140877" y="5854749"/>
            <a:chExt cx="844550" cy="269240"/>
          </a:xfrm>
        </p:grpSpPr>
        <p:pic>
          <p:nvPicPr>
            <p:cNvPr id="74" name="object 74"/>
            <p:cNvPicPr/>
            <p:nvPr/>
          </p:nvPicPr>
          <p:blipFill>
            <a:blip r:embed="rId30" cstate="print"/>
            <a:stretch>
              <a:fillRect/>
            </a:stretch>
          </p:blipFill>
          <p:spPr>
            <a:xfrm>
              <a:off x="2140877" y="5932359"/>
              <a:ext cx="339810" cy="127101"/>
            </a:xfrm>
            <a:prstGeom prst="rect">
              <a:avLst/>
            </a:prstGeom>
          </p:spPr>
        </p:pic>
        <p:pic>
          <p:nvPicPr>
            <p:cNvPr id="75" name="object 75"/>
            <p:cNvPicPr/>
            <p:nvPr/>
          </p:nvPicPr>
          <p:blipFill>
            <a:blip r:embed="rId31" cstate="print"/>
            <a:stretch>
              <a:fillRect/>
            </a:stretch>
          </p:blipFill>
          <p:spPr>
            <a:xfrm>
              <a:off x="2503642" y="5932359"/>
              <a:ext cx="180260" cy="127101"/>
            </a:xfrm>
            <a:prstGeom prst="rect">
              <a:avLst/>
            </a:prstGeom>
          </p:spPr>
        </p:pic>
        <p:sp>
          <p:nvSpPr>
            <p:cNvPr id="76" name="object 76"/>
            <p:cNvSpPr/>
            <p:nvPr/>
          </p:nvSpPr>
          <p:spPr>
            <a:xfrm>
              <a:off x="2718611" y="5854749"/>
              <a:ext cx="62230" cy="269240"/>
            </a:xfrm>
            <a:custGeom>
              <a:avLst/>
              <a:gdLst/>
              <a:ahLst/>
              <a:cxnLst/>
              <a:rect l="l" t="t" r="r" b="b"/>
              <a:pathLst>
                <a:path w="62230" h="269239">
                  <a:moveTo>
                    <a:pt x="61022" y="0"/>
                  </a:moveTo>
                  <a:lnTo>
                    <a:pt x="59342" y="0"/>
                  </a:lnTo>
                  <a:lnTo>
                    <a:pt x="53718" y="3348"/>
                  </a:lnTo>
                  <a:lnTo>
                    <a:pt x="16798" y="52301"/>
                  </a:lnTo>
                  <a:lnTo>
                    <a:pt x="3359" y="96097"/>
                  </a:lnTo>
                  <a:lnTo>
                    <a:pt x="0" y="134407"/>
                  </a:lnTo>
                  <a:lnTo>
                    <a:pt x="664" y="152009"/>
                  </a:lnTo>
                  <a:lnTo>
                    <a:pt x="8503" y="195226"/>
                  </a:lnTo>
                  <a:lnTo>
                    <a:pt x="30372" y="240111"/>
                  </a:lnTo>
                  <a:lnTo>
                    <a:pt x="59342" y="268815"/>
                  </a:lnTo>
                  <a:lnTo>
                    <a:pt x="61022" y="268815"/>
                  </a:lnTo>
                  <a:lnTo>
                    <a:pt x="62141" y="267691"/>
                  </a:lnTo>
                  <a:lnTo>
                    <a:pt x="62141" y="266005"/>
                  </a:lnTo>
                  <a:lnTo>
                    <a:pt x="62141" y="264881"/>
                  </a:lnTo>
                  <a:lnTo>
                    <a:pt x="36933" y="232000"/>
                  </a:lnTo>
                  <a:lnTo>
                    <a:pt x="17515" y="166586"/>
                  </a:lnTo>
                  <a:lnTo>
                    <a:pt x="15679" y="134407"/>
                  </a:lnTo>
                  <a:lnTo>
                    <a:pt x="17769" y="99603"/>
                  </a:lnTo>
                  <a:lnTo>
                    <a:pt x="24845" y="66010"/>
                  </a:lnTo>
                  <a:lnTo>
                    <a:pt x="38113" y="34842"/>
                  </a:lnTo>
                  <a:lnTo>
                    <a:pt x="58783" y="7314"/>
                  </a:lnTo>
                  <a:lnTo>
                    <a:pt x="62141" y="3941"/>
                  </a:lnTo>
                  <a:lnTo>
                    <a:pt x="62141" y="562"/>
                  </a:lnTo>
                  <a:lnTo>
                    <a:pt x="6102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7" name="object 77"/>
            <p:cNvPicPr/>
            <p:nvPr/>
          </p:nvPicPr>
          <p:blipFill>
            <a:blip r:embed="rId32" cstate="print"/>
            <a:stretch>
              <a:fillRect/>
            </a:stretch>
          </p:blipFill>
          <p:spPr>
            <a:xfrm>
              <a:off x="2787469" y="5937417"/>
              <a:ext cx="139932" cy="170964"/>
            </a:xfrm>
            <a:prstGeom prst="rect">
              <a:avLst/>
            </a:prstGeom>
          </p:spPr>
        </p:pic>
        <p:sp>
          <p:nvSpPr>
            <p:cNvPr id="78" name="object 78"/>
            <p:cNvSpPr/>
            <p:nvPr/>
          </p:nvSpPr>
          <p:spPr>
            <a:xfrm>
              <a:off x="2953745" y="6027962"/>
              <a:ext cx="31750" cy="80645"/>
            </a:xfrm>
            <a:custGeom>
              <a:avLst/>
              <a:gdLst/>
              <a:ahLst/>
              <a:cxnLst/>
              <a:rect l="l" t="t" r="r" b="b"/>
              <a:pathLst>
                <a:path w="31750" h="80645">
                  <a:moveTo>
                    <a:pt x="30943" y="24183"/>
                  </a:moveTo>
                  <a:lnTo>
                    <a:pt x="25746" y="24183"/>
                  </a:lnTo>
                  <a:lnTo>
                    <a:pt x="25746" y="28118"/>
                  </a:lnTo>
                  <a:lnTo>
                    <a:pt x="24113" y="42188"/>
                  </a:lnTo>
                  <a:lnTo>
                    <a:pt x="19850" y="54623"/>
                  </a:lnTo>
                  <a:lnTo>
                    <a:pt x="13908" y="65054"/>
                  </a:lnTo>
                  <a:lnTo>
                    <a:pt x="7238" y="73113"/>
                  </a:lnTo>
                  <a:lnTo>
                    <a:pt x="4477" y="75923"/>
                  </a:lnTo>
                  <a:lnTo>
                    <a:pt x="4477" y="79295"/>
                  </a:lnTo>
                  <a:lnTo>
                    <a:pt x="5596" y="80419"/>
                  </a:lnTo>
                  <a:lnTo>
                    <a:pt x="7238" y="80419"/>
                  </a:lnTo>
                  <a:lnTo>
                    <a:pt x="12201" y="76677"/>
                  </a:lnTo>
                  <a:lnTo>
                    <a:pt x="20354" y="66080"/>
                  </a:lnTo>
                  <a:lnTo>
                    <a:pt x="27975" y="49578"/>
                  </a:lnTo>
                  <a:lnTo>
                    <a:pt x="31343" y="28118"/>
                  </a:lnTo>
                  <a:lnTo>
                    <a:pt x="30943" y="24183"/>
                  </a:lnTo>
                  <a:close/>
                </a:path>
                <a:path w="31750" h="80645">
                  <a:moveTo>
                    <a:pt x="13955" y="0"/>
                  </a:moveTo>
                  <a:lnTo>
                    <a:pt x="5596" y="0"/>
                  </a:lnTo>
                  <a:lnTo>
                    <a:pt x="0" y="6752"/>
                  </a:lnTo>
                  <a:lnTo>
                    <a:pt x="0" y="21373"/>
                  </a:lnTo>
                  <a:lnTo>
                    <a:pt x="5596" y="28118"/>
                  </a:lnTo>
                  <a:lnTo>
                    <a:pt x="17313" y="28118"/>
                  </a:lnTo>
                  <a:lnTo>
                    <a:pt x="20671" y="27556"/>
                  </a:lnTo>
                  <a:lnTo>
                    <a:pt x="23507" y="24745"/>
                  </a:lnTo>
                  <a:lnTo>
                    <a:pt x="24626" y="24183"/>
                  </a:lnTo>
                  <a:lnTo>
                    <a:pt x="30943" y="24183"/>
                  </a:lnTo>
                  <a:lnTo>
                    <a:pt x="30126" y="16133"/>
                  </a:lnTo>
                  <a:lnTo>
                    <a:pt x="26650" y="7311"/>
                  </a:lnTo>
                  <a:lnTo>
                    <a:pt x="21174" y="1863"/>
                  </a:lnTo>
                  <a:lnTo>
                    <a:pt x="1395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9" name="object 79"/>
          <p:cNvGrpSpPr/>
          <p:nvPr/>
        </p:nvGrpSpPr>
        <p:grpSpPr>
          <a:xfrm>
            <a:off x="3057849" y="5937417"/>
            <a:ext cx="160655" cy="171450"/>
            <a:chOff x="3057849" y="5937417"/>
            <a:chExt cx="160655" cy="171450"/>
          </a:xfrm>
        </p:grpSpPr>
        <p:pic>
          <p:nvPicPr>
            <p:cNvPr id="80" name="object 80"/>
            <p:cNvPicPr/>
            <p:nvPr/>
          </p:nvPicPr>
          <p:blipFill>
            <a:blip r:embed="rId33" cstate="print"/>
            <a:stretch>
              <a:fillRect/>
            </a:stretch>
          </p:blipFill>
          <p:spPr>
            <a:xfrm>
              <a:off x="3057849" y="5937417"/>
              <a:ext cx="108656" cy="122042"/>
            </a:xfrm>
            <a:prstGeom prst="rect">
              <a:avLst/>
            </a:prstGeom>
          </p:spPr>
        </p:pic>
        <p:sp>
          <p:nvSpPr>
            <p:cNvPr id="81" name="object 81"/>
            <p:cNvSpPr/>
            <p:nvPr/>
          </p:nvSpPr>
          <p:spPr>
            <a:xfrm>
              <a:off x="3186654" y="6027962"/>
              <a:ext cx="31750" cy="80645"/>
            </a:xfrm>
            <a:custGeom>
              <a:avLst/>
              <a:gdLst/>
              <a:ahLst/>
              <a:cxnLst/>
              <a:rect l="l" t="t" r="r" b="b"/>
              <a:pathLst>
                <a:path w="31750" h="80645">
                  <a:moveTo>
                    <a:pt x="30943" y="24183"/>
                  </a:moveTo>
                  <a:lnTo>
                    <a:pt x="25149" y="24183"/>
                  </a:lnTo>
                  <a:lnTo>
                    <a:pt x="25149" y="28118"/>
                  </a:lnTo>
                  <a:lnTo>
                    <a:pt x="23536" y="42188"/>
                  </a:lnTo>
                  <a:lnTo>
                    <a:pt x="19356" y="54623"/>
                  </a:lnTo>
                  <a:lnTo>
                    <a:pt x="13594" y="65054"/>
                  </a:lnTo>
                  <a:lnTo>
                    <a:pt x="7238" y="73113"/>
                  </a:lnTo>
                  <a:lnTo>
                    <a:pt x="3880" y="75923"/>
                  </a:lnTo>
                  <a:lnTo>
                    <a:pt x="3880" y="79295"/>
                  </a:lnTo>
                  <a:lnTo>
                    <a:pt x="5596" y="80419"/>
                  </a:lnTo>
                  <a:lnTo>
                    <a:pt x="6716" y="80419"/>
                  </a:lnTo>
                  <a:lnTo>
                    <a:pt x="11729" y="76677"/>
                  </a:lnTo>
                  <a:lnTo>
                    <a:pt x="20065" y="66080"/>
                  </a:lnTo>
                  <a:lnTo>
                    <a:pt x="27883" y="49578"/>
                  </a:lnTo>
                  <a:lnTo>
                    <a:pt x="31343" y="28118"/>
                  </a:lnTo>
                  <a:lnTo>
                    <a:pt x="30943" y="24183"/>
                  </a:lnTo>
                  <a:close/>
                </a:path>
                <a:path w="31750" h="80645">
                  <a:moveTo>
                    <a:pt x="13955" y="0"/>
                  </a:moveTo>
                  <a:lnTo>
                    <a:pt x="4999" y="0"/>
                  </a:lnTo>
                  <a:lnTo>
                    <a:pt x="0" y="6752"/>
                  </a:lnTo>
                  <a:lnTo>
                    <a:pt x="0" y="21373"/>
                  </a:lnTo>
                  <a:lnTo>
                    <a:pt x="4999" y="28118"/>
                  </a:lnTo>
                  <a:lnTo>
                    <a:pt x="17313" y="28118"/>
                  </a:lnTo>
                  <a:lnTo>
                    <a:pt x="20671" y="27556"/>
                  </a:lnTo>
                  <a:lnTo>
                    <a:pt x="23507" y="24745"/>
                  </a:lnTo>
                  <a:lnTo>
                    <a:pt x="24029" y="24183"/>
                  </a:lnTo>
                  <a:lnTo>
                    <a:pt x="30943" y="24183"/>
                  </a:lnTo>
                  <a:lnTo>
                    <a:pt x="30126" y="16133"/>
                  </a:lnTo>
                  <a:lnTo>
                    <a:pt x="26650" y="7311"/>
                  </a:lnTo>
                  <a:lnTo>
                    <a:pt x="21174" y="1863"/>
                  </a:lnTo>
                  <a:lnTo>
                    <a:pt x="1395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2" name="object 82"/>
          <p:cNvGrpSpPr/>
          <p:nvPr/>
        </p:nvGrpSpPr>
        <p:grpSpPr>
          <a:xfrm>
            <a:off x="3290161" y="5854749"/>
            <a:ext cx="208915" cy="269240"/>
            <a:chOff x="3290161" y="5854749"/>
            <a:chExt cx="208915" cy="269240"/>
          </a:xfrm>
        </p:grpSpPr>
        <p:pic>
          <p:nvPicPr>
            <p:cNvPr id="83" name="object 83"/>
            <p:cNvPicPr/>
            <p:nvPr/>
          </p:nvPicPr>
          <p:blipFill>
            <a:blip r:embed="rId34" cstate="print"/>
            <a:stretch>
              <a:fillRect/>
            </a:stretch>
          </p:blipFill>
          <p:spPr>
            <a:xfrm>
              <a:off x="3290161" y="5937417"/>
              <a:ext cx="117611" cy="122042"/>
            </a:xfrm>
            <a:prstGeom prst="rect">
              <a:avLst/>
            </a:prstGeom>
          </p:spPr>
        </p:pic>
        <p:sp>
          <p:nvSpPr>
            <p:cNvPr id="84" name="object 84"/>
            <p:cNvSpPr/>
            <p:nvPr/>
          </p:nvSpPr>
          <p:spPr>
            <a:xfrm>
              <a:off x="3436876" y="5854749"/>
              <a:ext cx="62230" cy="269240"/>
            </a:xfrm>
            <a:custGeom>
              <a:avLst/>
              <a:gdLst/>
              <a:ahLst/>
              <a:cxnLst/>
              <a:rect l="l" t="t" r="r" b="b"/>
              <a:pathLst>
                <a:path w="62229" h="269239">
                  <a:moveTo>
                    <a:pt x="2761" y="0"/>
                  </a:moveTo>
                  <a:lnTo>
                    <a:pt x="1119" y="0"/>
                  </a:lnTo>
                  <a:lnTo>
                    <a:pt x="0" y="1124"/>
                  </a:lnTo>
                  <a:lnTo>
                    <a:pt x="0" y="3941"/>
                  </a:lnTo>
                  <a:lnTo>
                    <a:pt x="4999" y="9000"/>
                  </a:lnTo>
                  <a:lnTo>
                    <a:pt x="22585" y="31838"/>
                  </a:lnTo>
                  <a:lnTo>
                    <a:pt x="35587" y="60527"/>
                  </a:lnTo>
                  <a:lnTo>
                    <a:pt x="43650" y="94805"/>
                  </a:lnTo>
                  <a:lnTo>
                    <a:pt x="46417" y="134407"/>
                  </a:lnTo>
                  <a:lnTo>
                    <a:pt x="44328" y="168978"/>
                  </a:lnTo>
                  <a:lnTo>
                    <a:pt x="37257" y="202598"/>
                  </a:lnTo>
                  <a:lnTo>
                    <a:pt x="24001" y="233898"/>
                  </a:lnTo>
                  <a:lnTo>
                    <a:pt x="3358" y="261508"/>
                  </a:lnTo>
                  <a:lnTo>
                    <a:pt x="0" y="264881"/>
                  </a:lnTo>
                  <a:lnTo>
                    <a:pt x="0" y="267691"/>
                  </a:lnTo>
                  <a:lnTo>
                    <a:pt x="1119" y="268815"/>
                  </a:lnTo>
                  <a:lnTo>
                    <a:pt x="2761" y="268815"/>
                  </a:lnTo>
                  <a:lnTo>
                    <a:pt x="32134" y="238922"/>
                  </a:lnTo>
                  <a:lnTo>
                    <a:pt x="53588" y="194274"/>
                  </a:lnTo>
                  <a:lnTo>
                    <a:pt x="61354" y="152536"/>
                  </a:lnTo>
                  <a:lnTo>
                    <a:pt x="62089" y="134407"/>
                  </a:lnTo>
                  <a:lnTo>
                    <a:pt x="61337" y="116808"/>
                  </a:lnTo>
                  <a:lnTo>
                    <a:pt x="53116" y="73593"/>
                  </a:lnTo>
                  <a:lnTo>
                    <a:pt x="31190" y="28710"/>
                  </a:lnTo>
                  <a:lnTo>
                    <a:pt x="7899" y="3243"/>
                  </a:lnTo>
                  <a:lnTo>
                    <a:pt x="276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5" name="object 85"/>
          <p:cNvSpPr/>
          <p:nvPr/>
        </p:nvSpPr>
        <p:spPr>
          <a:xfrm>
            <a:off x="3614851" y="5957671"/>
            <a:ext cx="178435" cy="63500"/>
          </a:xfrm>
          <a:custGeom>
            <a:avLst/>
            <a:gdLst/>
            <a:ahLst/>
            <a:cxnLst/>
            <a:rect l="l" t="t" r="r" b="b"/>
            <a:pathLst>
              <a:path w="178435" h="63500">
                <a:moveTo>
                  <a:pt x="178066" y="52298"/>
                </a:moveTo>
                <a:lnTo>
                  <a:pt x="0" y="52298"/>
                </a:lnTo>
                <a:lnTo>
                  <a:pt x="0" y="62992"/>
                </a:lnTo>
                <a:lnTo>
                  <a:pt x="178066" y="62992"/>
                </a:lnTo>
                <a:lnTo>
                  <a:pt x="178066" y="52298"/>
                </a:lnTo>
                <a:close/>
              </a:path>
              <a:path w="178435" h="63500">
                <a:moveTo>
                  <a:pt x="178066" y="0"/>
                </a:moveTo>
                <a:lnTo>
                  <a:pt x="0" y="0"/>
                </a:lnTo>
                <a:lnTo>
                  <a:pt x="0" y="10693"/>
                </a:lnTo>
                <a:lnTo>
                  <a:pt x="178066" y="10693"/>
                </a:lnTo>
                <a:lnTo>
                  <a:pt x="17806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object 86"/>
          <p:cNvSpPr/>
          <p:nvPr/>
        </p:nvSpPr>
        <p:spPr>
          <a:xfrm>
            <a:off x="4739556" y="5800761"/>
            <a:ext cx="356870" cy="376555"/>
          </a:xfrm>
          <a:custGeom>
            <a:avLst/>
            <a:gdLst/>
            <a:ahLst/>
            <a:cxnLst/>
            <a:rect l="l" t="t" r="r" b="b"/>
            <a:pathLst>
              <a:path w="356870" h="376554">
                <a:moveTo>
                  <a:pt x="324177" y="0"/>
                </a:moveTo>
                <a:lnTo>
                  <a:pt x="1716" y="0"/>
                </a:lnTo>
                <a:lnTo>
                  <a:pt x="1119" y="562"/>
                </a:lnTo>
                <a:lnTo>
                  <a:pt x="0" y="2810"/>
                </a:lnTo>
                <a:lnTo>
                  <a:pt x="0" y="10686"/>
                </a:lnTo>
                <a:lnTo>
                  <a:pt x="141641" y="205272"/>
                </a:lnTo>
                <a:lnTo>
                  <a:pt x="597" y="371732"/>
                </a:lnTo>
                <a:lnTo>
                  <a:pt x="597" y="376229"/>
                </a:lnTo>
                <a:lnTo>
                  <a:pt x="324177" y="376229"/>
                </a:lnTo>
                <a:lnTo>
                  <a:pt x="356639" y="290188"/>
                </a:lnTo>
                <a:lnTo>
                  <a:pt x="349923" y="290188"/>
                </a:lnTo>
                <a:lnTo>
                  <a:pt x="338818" y="309467"/>
                </a:lnTo>
                <a:lnTo>
                  <a:pt x="322479" y="325054"/>
                </a:lnTo>
                <a:lnTo>
                  <a:pt x="279923" y="344738"/>
                </a:lnTo>
                <a:lnTo>
                  <a:pt x="230967" y="352017"/>
                </a:lnTo>
                <a:lnTo>
                  <a:pt x="197088" y="353177"/>
                </a:lnTo>
                <a:lnTo>
                  <a:pt x="35820" y="353177"/>
                </a:lnTo>
                <a:lnTo>
                  <a:pt x="171864" y="192337"/>
                </a:lnTo>
                <a:lnTo>
                  <a:pt x="173581" y="190644"/>
                </a:lnTo>
                <a:lnTo>
                  <a:pt x="174103" y="189519"/>
                </a:lnTo>
                <a:lnTo>
                  <a:pt x="174103" y="186709"/>
                </a:lnTo>
                <a:lnTo>
                  <a:pt x="47611" y="12934"/>
                </a:lnTo>
                <a:lnTo>
                  <a:pt x="194252" y="12934"/>
                </a:lnTo>
                <a:lnTo>
                  <a:pt x="238189" y="14972"/>
                </a:lnTo>
                <a:lnTo>
                  <a:pt x="283823" y="23340"/>
                </a:lnTo>
                <a:lnTo>
                  <a:pt x="322575" y="42222"/>
                </a:lnTo>
                <a:lnTo>
                  <a:pt x="349923" y="75361"/>
                </a:lnTo>
                <a:lnTo>
                  <a:pt x="356639" y="75361"/>
                </a:lnTo>
                <a:lnTo>
                  <a:pt x="32417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7" name="object 87"/>
          <p:cNvGrpSpPr/>
          <p:nvPr/>
        </p:nvGrpSpPr>
        <p:grpSpPr>
          <a:xfrm>
            <a:off x="3904337" y="6249542"/>
            <a:ext cx="2028189" cy="187325"/>
            <a:chOff x="3904337" y="6249542"/>
            <a:chExt cx="2028189" cy="187325"/>
          </a:xfrm>
        </p:grpSpPr>
        <p:pic>
          <p:nvPicPr>
            <p:cNvPr id="88" name="object 88"/>
            <p:cNvPicPr/>
            <p:nvPr/>
          </p:nvPicPr>
          <p:blipFill>
            <a:blip r:embed="rId35" cstate="print"/>
            <a:stretch>
              <a:fillRect/>
            </a:stretch>
          </p:blipFill>
          <p:spPr>
            <a:xfrm>
              <a:off x="3904337" y="6249542"/>
              <a:ext cx="1564096" cy="187271"/>
            </a:xfrm>
            <a:prstGeom prst="rect">
              <a:avLst/>
            </a:prstGeom>
          </p:spPr>
        </p:pic>
        <p:sp>
          <p:nvSpPr>
            <p:cNvPr id="89" name="object 89"/>
            <p:cNvSpPr/>
            <p:nvPr/>
          </p:nvSpPr>
          <p:spPr>
            <a:xfrm>
              <a:off x="5503732" y="6368765"/>
              <a:ext cx="21590" cy="21590"/>
            </a:xfrm>
            <a:custGeom>
              <a:avLst/>
              <a:gdLst/>
              <a:ahLst/>
              <a:cxnLst/>
              <a:rect l="l" t="t" r="r" b="b"/>
              <a:pathLst>
                <a:path w="21589" h="21589">
                  <a:moveTo>
                    <a:pt x="15671" y="0"/>
                  </a:moveTo>
                  <a:lnTo>
                    <a:pt x="4477" y="0"/>
                  </a:lnTo>
                  <a:lnTo>
                    <a:pt x="0" y="5061"/>
                  </a:lnTo>
                  <a:lnTo>
                    <a:pt x="0" y="17433"/>
                  </a:lnTo>
                  <a:lnTo>
                    <a:pt x="5596" y="21370"/>
                  </a:lnTo>
                  <a:lnTo>
                    <a:pt x="16790" y="21370"/>
                  </a:lnTo>
                  <a:lnTo>
                    <a:pt x="21268" y="16309"/>
                  </a:lnTo>
                  <a:lnTo>
                    <a:pt x="21268" y="10685"/>
                  </a:lnTo>
                  <a:lnTo>
                    <a:pt x="21268" y="3936"/>
                  </a:lnTo>
                  <a:lnTo>
                    <a:pt x="1567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0" name="object 90"/>
            <p:cNvPicPr/>
            <p:nvPr/>
          </p:nvPicPr>
          <p:blipFill>
            <a:blip r:embed="rId36" cstate="print"/>
            <a:stretch>
              <a:fillRect/>
            </a:stretch>
          </p:blipFill>
          <p:spPr>
            <a:xfrm>
              <a:off x="5559179" y="6257980"/>
              <a:ext cx="186417" cy="168710"/>
            </a:xfrm>
            <a:prstGeom prst="rect">
              <a:avLst/>
            </a:prstGeom>
          </p:spPr>
        </p:pic>
        <p:pic>
          <p:nvPicPr>
            <p:cNvPr id="91" name="object 91"/>
            <p:cNvPicPr/>
            <p:nvPr/>
          </p:nvPicPr>
          <p:blipFill>
            <a:blip r:embed="rId37" cstate="print"/>
            <a:stretch>
              <a:fillRect/>
            </a:stretch>
          </p:blipFill>
          <p:spPr>
            <a:xfrm>
              <a:off x="5773581" y="6307464"/>
              <a:ext cx="86715" cy="84920"/>
            </a:xfrm>
            <a:prstGeom prst="rect">
              <a:avLst/>
            </a:prstGeom>
          </p:spPr>
        </p:pic>
        <p:sp>
          <p:nvSpPr>
            <p:cNvPr id="92" name="object 92"/>
            <p:cNvSpPr/>
            <p:nvPr/>
          </p:nvSpPr>
          <p:spPr>
            <a:xfrm>
              <a:off x="5883282" y="6249542"/>
              <a:ext cx="48895" cy="187325"/>
            </a:xfrm>
            <a:custGeom>
              <a:avLst/>
              <a:gdLst/>
              <a:ahLst/>
              <a:cxnLst/>
              <a:rect l="l" t="t" r="r" b="b"/>
              <a:pathLst>
                <a:path w="48895" h="187325">
                  <a:moveTo>
                    <a:pt x="3880" y="0"/>
                  </a:moveTo>
                  <a:lnTo>
                    <a:pt x="0" y="0"/>
                  </a:lnTo>
                  <a:lnTo>
                    <a:pt x="0" y="2810"/>
                  </a:lnTo>
                  <a:lnTo>
                    <a:pt x="522" y="3372"/>
                  </a:lnTo>
                  <a:lnTo>
                    <a:pt x="1641" y="5058"/>
                  </a:lnTo>
                  <a:lnTo>
                    <a:pt x="13845" y="18221"/>
                  </a:lnTo>
                  <a:lnTo>
                    <a:pt x="24831" y="36551"/>
                  </a:lnTo>
                  <a:lnTo>
                    <a:pt x="32768" y="61209"/>
                  </a:lnTo>
                  <a:lnTo>
                    <a:pt x="35820" y="93354"/>
                  </a:lnTo>
                  <a:lnTo>
                    <a:pt x="33581" y="121060"/>
                  </a:lnTo>
                  <a:lnTo>
                    <a:pt x="27145" y="145022"/>
                  </a:lnTo>
                  <a:lnTo>
                    <a:pt x="16930" y="165083"/>
                  </a:lnTo>
                  <a:lnTo>
                    <a:pt x="3358" y="181085"/>
                  </a:lnTo>
                  <a:lnTo>
                    <a:pt x="0" y="184459"/>
                  </a:lnTo>
                  <a:lnTo>
                    <a:pt x="0" y="186146"/>
                  </a:lnTo>
                  <a:lnTo>
                    <a:pt x="522" y="187271"/>
                  </a:lnTo>
                  <a:lnTo>
                    <a:pt x="2761" y="187271"/>
                  </a:lnTo>
                  <a:lnTo>
                    <a:pt x="34701" y="151841"/>
                  </a:lnTo>
                  <a:lnTo>
                    <a:pt x="47724" y="110005"/>
                  </a:lnTo>
                  <a:lnTo>
                    <a:pt x="48731" y="93916"/>
                  </a:lnTo>
                  <a:lnTo>
                    <a:pt x="46928" y="71729"/>
                  </a:lnTo>
                  <a:lnTo>
                    <a:pt x="40186" y="46747"/>
                  </a:lnTo>
                  <a:lnTo>
                    <a:pt x="26504" y="21871"/>
                  </a:lnTo>
                  <a:lnTo>
                    <a:pt x="388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3" name="object 93"/>
          <p:cNvPicPr/>
          <p:nvPr/>
        </p:nvPicPr>
        <p:blipFill>
          <a:blip r:embed="rId38" cstate="print"/>
          <a:stretch>
            <a:fillRect/>
          </a:stretch>
        </p:blipFill>
        <p:spPr>
          <a:xfrm>
            <a:off x="6006415" y="5937417"/>
            <a:ext cx="249177" cy="161409"/>
          </a:xfrm>
          <a:prstGeom prst="rect">
            <a:avLst/>
          </a:prstGeom>
        </p:spPr>
      </p:pic>
      <p:sp>
        <p:nvSpPr>
          <p:cNvPr id="94" name="object 94"/>
          <p:cNvSpPr/>
          <p:nvPr/>
        </p:nvSpPr>
        <p:spPr>
          <a:xfrm>
            <a:off x="6361936" y="5975098"/>
            <a:ext cx="28575" cy="28575"/>
          </a:xfrm>
          <a:custGeom>
            <a:avLst/>
            <a:gdLst/>
            <a:ahLst/>
            <a:cxnLst/>
            <a:rect l="l" t="t" r="r" b="b"/>
            <a:pathLst>
              <a:path w="28575" h="28575">
                <a:moveTo>
                  <a:pt x="21790" y="0"/>
                </a:moveTo>
                <a:lnTo>
                  <a:pt x="6119" y="0"/>
                </a:lnTo>
                <a:lnTo>
                  <a:pt x="0" y="6190"/>
                </a:lnTo>
                <a:lnTo>
                  <a:pt x="0" y="21935"/>
                </a:lnTo>
                <a:lnTo>
                  <a:pt x="6119" y="28118"/>
                </a:lnTo>
                <a:lnTo>
                  <a:pt x="21790" y="28118"/>
                </a:lnTo>
                <a:lnTo>
                  <a:pt x="27984" y="21935"/>
                </a:lnTo>
                <a:lnTo>
                  <a:pt x="27984" y="14059"/>
                </a:lnTo>
                <a:lnTo>
                  <a:pt x="27984" y="6190"/>
                </a:lnTo>
                <a:lnTo>
                  <a:pt x="2179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5" name="object 95"/>
          <p:cNvPicPr/>
          <p:nvPr/>
        </p:nvPicPr>
        <p:blipFill>
          <a:blip r:embed="rId39" cstate="print"/>
          <a:stretch>
            <a:fillRect/>
          </a:stretch>
        </p:blipFill>
        <p:spPr>
          <a:xfrm>
            <a:off x="6528204" y="5695596"/>
            <a:ext cx="88432" cy="178840"/>
          </a:xfrm>
          <a:prstGeom prst="rect">
            <a:avLst/>
          </a:prstGeom>
        </p:spPr>
      </p:pic>
      <p:sp>
        <p:nvSpPr>
          <p:cNvPr id="96" name="object 96"/>
          <p:cNvSpPr/>
          <p:nvPr/>
        </p:nvSpPr>
        <p:spPr>
          <a:xfrm>
            <a:off x="6504697" y="5983815"/>
            <a:ext cx="133985" cy="10795"/>
          </a:xfrm>
          <a:custGeom>
            <a:avLst/>
            <a:gdLst/>
            <a:ahLst/>
            <a:cxnLst/>
            <a:rect l="l" t="t" r="r" b="b"/>
            <a:pathLst>
              <a:path w="133984" h="10795">
                <a:moveTo>
                  <a:pt x="133797" y="0"/>
                </a:moveTo>
                <a:lnTo>
                  <a:pt x="0" y="0"/>
                </a:lnTo>
                <a:lnTo>
                  <a:pt x="0" y="10685"/>
                </a:lnTo>
                <a:lnTo>
                  <a:pt x="133797" y="10685"/>
                </a:lnTo>
                <a:lnTo>
                  <a:pt x="13379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7" name="object 97"/>
          <p:cNvPicPr/>
          <p:nvPr/>
        </p:nvPicPr>
        <p:blipFill>
          <a:blip r:embed="rId40" cstate="print"/>
          <a:stretch>
            <a:fillRect/>
          </a:stretch>
        </p:blipFill>
        <p:spPr>
          <a:xfrm>
            <a:off x="6518130" y="6061708"/>
            <a:ext cx="106939" cy="178833"/>
          </a:xfrm>
          <a:prstGeom prst="rect">
            <a:avLst/>
          </a:prstGeom>
        </p:spPr>
      </p:pic>
      <p:sp>
        <p:nvSpPr>
          <p:cNvPr id="98" name="object 98"/>
          <p:cNvSpPr/>
          <p:nvPr/>
        </p:nvSpPr>
        <p:spPr>
          <a:xfrm>
            <a:off x="6679323" y="5643294"/>
            <a:ext cx="57150" cy="126364"/>
          </a:xfrm>
          <a:custGeom>
            <a:avLst/>
            <a:gdLst/>
            <a:ahLst/>
            <a:cxnLst/>
            <a:rect l="l" t="t" r="r" b="b"/>
            <a:pathLst>
              <a:path w="57150" h="126364">
                <a:moveTo>
                  <a:pt x="49850" y="0"/>
                </a:moveTo>
                <a:lnTo>
                  <a:pt x="39178" y="0"/>
                </a:lnTo>
                <a:lnTo>
                  <a:pt x="34178" y="4496"/>
                </a:lnTo>
                <a:lnTo>
                  <a:pt x="34178" y="13489"/>
                </a:lnTo>
                <a:lnTo>
                  <a:pt x="36417" y="17461"/>
                </a:lnTo>
                <a:lnTo>
                  <a:pt x="47014" y="17461"/>
                </a:lnTo>
                <a:lnTo>
                  <a:pt x="52089" y="11840"/>
                </a:lnTo>
                <a:lnTo>
                  <a:pt x="52089" y="3971"/>
                </a:lnTo>
                <a:lnTo>
                  <a:pt x="49850" y="0"/>
                </a:lnTo>
                <a:close/>
              </a:path>
              <a:path w="57150" h="126364">
                <a:moveTo>
                  <a:pt x="42974" y="46681"/>
                </a:moveTo>
                <a:lnTo>
                  <a:pt x="29701" y="46681"/>
                </a:lnTo>
                <a:lnTo>
                  <a:pt x="31343" y="48367"/>
                </a:lnTo>
                <a:lnTo>
                  <a:pt x="31343" y="57367"/>
                </a:lnTo>
                <a:lnTo>
                  <a:pt x="30223" y="60178"/>
                </a:lnTo>
                <a:lnTo>
                  <a:pt x="25746" y="71988"/>
                </a:lnTo>
                <a:lnTo>
                  <a:pt x="14029" y="102355"/>
                </a:lnTo>
                <a:lnTo>
                  <a:pt x="12910" y="104603"/>
                </a:lnTo>
                <a:lnTo>
                  <a:pt x="12313" y="106851"/>
                </a:lnTo>
                <a:lnTo>
                  <a:pt x="12313" y="119224"/>
                </a:lnTo>
                <a:lnTo>
                  <a:pt x="19626" y="125976"/>
                </a:lnTo>
                <a:lnTo>
                  <a:pt x="29701" y="125976"/>
                </a:lnTo>
                <a:lnTo>
                  <a:pt x="41927" y="121890"/>
                </a:lnTo>
                <a:lnTo>
                  <a:pt x="42815" y="120910"/>
                </a:lnTo>
                <a:lnTo>
                  <a:pt x="26865" y="120910"/>
                </a:lnTo>
                <a:lnTo>
                  <a:pt x="25746" y="118662"/>
                </a:lnTo>
                <a:lnTo>
                  <a:pt x="25746" y="110231"/>
                </a:lnTo>
                <a:lnTo>
                  <a:pt x="26865" y="106289"/>
                </a:lnTo>
                <a:lnTo>
                  <a:pt x="28581" y="102355"/>
                </a:lnTo>
                <a:lnTo>
                  <a:pt x="30820" y="97296"/>
                </a:lnTo>
                <a:lnTo>
                  <a:pt x="32462" y="92230"/>
                </a:lnTo>
                <a:lnTo>
                  <a:pt x="34701" y="87172"/>
                </a:lnTo>
                <a:lnTo>
                  <a:pt x="36417" y="82675"/>
                </a:lnTo>
                <a:lnTo>
                  <a:pt x="43134" y="65798"/>
                </a:lnTo>
                <a:lnTo>
                  <a:pt x="43656" y="63550"/>
                </a:lnTo>
                <a:lnTo>
                  <a:pt x="44253" y="61302"/>
                </a:lnTo>
                <a:lnTo>
                  <a:pt x="44729" y="59254"/>
                </a:lnTo>
                <a:lnTo>
                  <a:pt x="44775" y="48367"/>
                </a:lnTo>
                <a:lnTo>
                  <a:pt x="42974" y="46681"/>
                </a:lnTo>
                <a:close/>
              </a:path>
              <a:path w="57150" h="126364">
                <a:moveTo>
                  <a:pt x="56566" y="95040"/>
                </a:moveTo>
                <a:lnTo>
                  <a:pt x="50969" y="95040"/>
                </a:lnTo>
                <a:lnTo>
                  <a:pt x="50969" y="96172"/>
                </a:lnTo>
                <a:lnTo>
                  <a:pt x="50372" y="98420"/>
                </a:lnTo>
                <a:lnTo>
                  <a:pt x="46364" y="108103"/>
                </a:lnTo>
                <a:lnTo>
                  <a:pt x="41361" y="115148"/>
                </a:lnTo>
                <a:lnTo>
                  <a:pt x="35827" y="119452"/>
                </a:lnTo>
                <a:lnTo>
                  <a:pt x="30223" y="120910"/>
                </a:lnTo>
                <a:lnTo>
                  <a:pt x="42815" y="120910"/>
                </a:lnTo>
                <a:lnTo>
                  <a:pt x="50270" y="112690"/>
                </a:lnTo>
                <a:lnTo>
                  <a:pt x="55045" y="102963"/>
                </a:lnTo>
                <a:lnTo>
                  <a:pt x="56566" y="97296"/>
                </a:lnTo>
                <a:lnTo>
                  <a:pt x="56566" y="95040"/>
                </a:lnTo>
                <a:close/>
              </a:path>
              <a:path w="57150" h="126364">
                <a:moveTo>
                  <a:pt x="37537" y="41592"/>
                </a:moveTo>
                <a:lnTo>
                  <a:pt x="27462" y="41592"/>
                </a:lnTo>
                <a:lnTo>
                  <a:pt x="15143" y="45603"/>
                </a:lnTo>
                <a:lnTo>
                  <a:pt x="6595" y="54680"/>
                </a:lnTo>
                <a:lnTo>
                  <a:pt x="1614" y="64390"/>
                </a:lnTo>
                <a:lnTo>
                  <a:pt x="0" y="70302"/>
                </a:lnTo>
                <a:lnTo>
                  <a:pt x="0" y="72550"/>
                </a:lnTo>
                <a:lnTo>
                  <a:pt x="5596" y="72550"/>
                </a:lnTo>
                <a:lnTo>
                  <a:pt x="6193" y="71426"/>
                </a:lnTo>
                <a:lnTo>
                  <a:pt x="6716" y="69740"/>
                </a:lnTo>
                <a:lnTo>
                  <a:pt x="10987" y="59254"/>
                </a:lnTo>
                <a:lnTo>
                  <a:pt x="15979" y="52092"/>
                </a:lnTo>
                <a:lnTo>
                  <a:pt x="21376" y="47989"/>
                </a:lnTo>
                <a:lnTo>
                  <a:pt x="26865" y="46681"/>
                </a:lnTo>
                <a:lnTo>
                  <a:pt x="42974" y="46681"/>
                </a:lnTo>
                <a:lnTo>
                  <a:pt x="37537" y="4159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9" name="TextBox 98">
            <a:extLst>
              <a:ext uri="{FF2B5EF4-FFF2-40B4-BE49-F238E27FC236}">
                <a16:creationId xmlns:a16="http://schemas.microsoft.com/office/drawing/2014/main" id="{9CA03A3C-64C3-4169-B75A-3829C9B31F7B}"/>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00" name="Slide Number Placeholder 99">
            <a:extLst>
              <a:ext uri="{FF2B5EF4-FFF2-40B4-BE49-F238E27FC236}">
                <a16:creationId xmlns:a16="http://schemas.microsoft.com/office/drawing/2014/main" id="{A51A43D3-7A72-4D63-8572-999C1B20AF32}"/>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16173" y="156717"/>
            <a:ext cx="3314700" cy="574040"/>
          </a:xfrm>
          <a:prstGeom prst="rect">
            <a:avLst/>
          </a:prstGeom>
        </p:spPr>
        <p:txBody>
          <a:bodyPr vert="horz" wrap="square" lIns="0" tIns="12700" rIns="0" bIns="0" rtlCol="0">
            <a:spAutoFit/>
          </a:bodyPr>
          <a:lstStyle/>
          <a:p>
            <a:pPr marL="12700">
              <a:lnSpc>
                <a:spcPct val="100000"/>
              </a:lnSpc>
              <a:spcBef>
                <a:spcPts val="100"/>
              </a:spcBef>
            </a:pPr>
            <a:r>
              <a:rPr sz="3600" dirty="0"/>
              <a:t>Example,</a:t>
            </a:r>
            <a:r>
              <a:rPr sz="3600" spc="-95" dirty="0"/>
              <a:t> </a:t>
            </a:r>
            <a:r>
              <a:rPr sz="3600" spc="-5" dirty="0"/>
              <a:t>Redux</a:t>
            </a:r>
            <a:endParaRPr sz="3600"/>
          </a:p>
        </p:txBody>
      </p:sp>
      <p:sp>
        <p:nvSpPr>
          <p:cNvPr id="3" name="object 3"/>
          <p:cNvSpPr txBox="1"/>
          <p:nvPr/>
        </p:nvSpPr>
        <p:spPr>
          <a:xfrm>
            <a:off x="281940" y="4765362"/>
            <a:ext cx="4345940" cy="978535"/>
          </a:xfrm>
          <a:prstGeom prst="rect">
            <a:avLst/>
          </a:prstGeom>
        </p:spPr>
        <p:txBody>
          <a:bodyPr vert="horz" wrap="square" lIns="0" tIns="74930" rIns="0" bIns="0" rtlCol="0">
            <a:spAutoFit/>
          </a:bodyPr>
          <a:lstStyle/>
          <a:p>
            <a:pPr marL="38100" marR="0" lvl="0" indent="0" algn="l" defTabSz="914400" rtl="0" eaLnBrk="1" fontAlgn="auto" latinLnBrk="0" hangingPunct="1">
              <a:lnSpc>
                <a:spcPct val="100000"/>
              </a:lnSpc>
              <a:spcBef>
                <a:spcPts val="59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Using</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10" normalizeH="0" baseline="0" noProof="0" dirty="0">
                <a:ln>
                  <a:noFill/>
                </a:ln>
                <a:solidFill>
                  <a:prstClr val="black"/>
                </a:solidFill>
                <a:effectLst/>
                <a:uLnTx/>
                <a:uFillTx/>
                <a:latin typeface="Trebuchet MS"/>
                <a:ea typeface="+mn-ea"/>
                <a:cs typeface="Trebuchet MS"/>
              </a:rPr>
              <a:t>ω</a:t>
            </a:r>
            <a:r>
              <a:rPr kumimoji="0" sz="1950" b="0" i="0" u="none" strike="noStrike" kern="1200" cap="none" spc="15" normalizeH="0" baseline="-21367" noProof="0" dirty="0">
                <a:ln>
                  <a:noFill/>
                </a:ln>
                <a:solidFill>
                  <a:prstClr val="black"/>
                </a:solidFill>
                <a:effectLst/>
                <a:uLnTx/>
                <a:uFillTx/>
                <a:latin typeface="Trebuchet MS"/>
                <a:ea typeface="+mn-ea"/>
                <a:cs typeface="Trebuchet MS"/>
              </a:rPr>
              <a:t>len</a:t>
            </a:r>
            <a:r>
              <a:rPr kumimoji="0" sz="2000" b="0" i="0" u="none" strike="noStrike" kern="1200" cap="none" spc="10" normalizeH="0" baseline="0" noProof="0" dirty="0">
                <a:ln>
                  <a:noFill/>
                </a:ln>
                <a:solidFill>
                  <a:prstClr val="black"/>
                </a:solidFill>
                <a:effectLst/>
                <a:uLnTx/>
                <a:uFillTx/>
                <a:latin typeface="Trebuchet MS"/>
                <a:ea typeface="+mn-ea"/>
                <a:cs typeface="Trebuchet MS"/>
              </a:rPr>
              <a:t>:</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390"/>
              </a:spcBef>
              <a:spcAft>
                <a:spcPts val="0"/>
              </a:spcAft>
              <a:buClr>
                <a:srgbClr val="0046AA"/>
              </a:buClr>
              <a:buSzTx/>
              <a:buFont typeface="Wingdings"/>
              <a:buChar char=""/>
              <a:tabLst>
                <a:tab pos="781685" algn="l"/>
                <a:tab pos="78232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score(Alice,</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Acme.Access,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v</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1</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r>
              <a:rPr kumimoji="0" sz="1600" b="0" i="0" u="none" strike="noStrike" kern="1200" cap="none" spc="-5" normalizeH="0" baseline="0" noProof="0" dirty="0">
                <a:ln>
                  <a:noFill/>
                </a:ln>
                <a:solidFill>
                  <a:prstClr val="black"/>
                </a:solidFill>
                <a:effectLst/>
                <a:uLnTx/>
                <a:uFillTx/>
                <a:latin typeface="Trebuchet MS"/>
                <a:ea typeface="+mn-ea"/>
                <a:cs typeface="Trebuchet MS"/>
              </a:rPr>
              <a:t> = 0.365</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385"/>
              </a:spcBef>
              <a:spcAft>
                <a:spcPts val="0"/>
              </a:spcAft>
              <a:buClr>
                <a:srgbClr val="0046AA"/>
              </a:buClr>
              <a:buSzTx/>
              <a:buFont typeface="Wingdings"/>
              <a:buChar char=""/>
              <a:tabLst>
                <a:tab pos="781685" algn="l"/>
                <a:tab pos="78232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score(Chuck,</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Acme.Access,</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2</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0.328</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object 4"/>
          <p:cNvSpPr txBox="1"/>
          <p:nvPr/>
        </p:nvSpPr>
        <p:spPr>
          <a:xfrm>
            <a:off x="281940" y="6071108"/>
            <a:ext cx="4650740" cy="330835"/>
          </a:xfrm>
          <a:prstGeom prst="rect">
            <a:avLst/>
          </a:prstGeom>
        </p:spPr>
        <p:txBody>
          <a:bodyPr vert="horz" wrap="square" lIns="0" tIns="12700" rIns="0" bIns="0" rtlCol="0">
            <a:spAutoFit/>
          </a:bodyPr>
          <a:lstStyle/>
          <a:p>
            <a:pPr marL="38100" marR="0" lvl="0" indent="0"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Note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10" normalizeH="0" baseline="0" noProof="0" dirty="0">
                <a:ln>
                  <a:noFill/>
                </a:ln>
                <a:solidFill>
                  <a:prstClr val="black"/>
                </a:solidFill>
                <a:effectLst/>
                <a:uLnTx/>
                <a:uFillTx/>
                <a:latin typeface="Trebuchet MS"/>
                <a:ea typeface="+mn-ea"/>
                <a:cs typeface="Trebuchet MS"/>
              </a:rPr>
              <a:t>ω</a:t>
            </a:r>
            <a:r>
              <a:rPr kumimoji="0" sz="1950" b="0" i="0" u="none" strike="noStrike" kern="1200" cap="none" spc="15" normalizeH="0" baseline="-21367" noProof="0" dirty="0">
                <a:ln>
                  <a:noFill/>
                </a:ln>
                <a:solidFill>
                  <a:prstClr val="black"/>
                </a:solidFill>
                <a:effectLst/>
                <a:uLnTx/>
                <a:uFillTx/>
                <a:latin typeface="Trebuchet MS"/>
                <a:ea typeface="+mn-ea"/>
                <a:cs typeface="Trebuchet MS"/>
              </a:rPr>
              <a:t>ind</a:t>
            </a:r>
            <a:r>
              <a:rPr kumimoji="0" sz="1950" b="0" i="0" u="none" strike="noStrike" kern="1200" cap="none" spc="292" normalizeH="0" baseline="-21367"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irrelevant</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this</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case…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5" name="object 5"/>
          <p:cNvSpPr txBox="1"/>
          <p:nvPr/>
        </p:nvSpPr>
        <p:spPr>
          <a:xfrm>
            <a:off x="783742" y="2464054"/>
            <a:ext cx="162687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Acme.Mgr</a:t>
            </a:r>
            <a:r>
              <a:rPr kumimoji="0" sz="1600" b="0" i="0" u="none" strike="noStrike" kern="1200" cap="none" spc="-10" normalizeH="0" baseline="0" noProof="0" dirty="0">
                <a:ln>
                  <a:noFill/>
                </a:ln>
                <a:solidFill>
                  <a:prstClr val="black"/>
                </a:solidFill>
                <a:effectLst/>
                <a:uLnTx/>
                <a:uFillTx/>
                <a:latin typeface="Arial MT"/>
                <a:ea typeface="+mn-ea"/>
                <a:cs typeface="Arial MT"/>
              </a:rPr>
              <a:t>←</a:t>
            </a:r>
            <a:r>
              <a:rPr kumimoji="0" sz="1600" b="0" i="0" u="none" strike="noStrike" kern="1200" cap="none" spc="-7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Alice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6" name="object 6"/>
          <p:cNvSpPr/>
          <p:nvPr/>
        </p:nvSpPr>
        <p:spPr>
          <a:xfrm>
            <a:off x="1544700" y="2013966"/>
            <a:ext cx="120650" cy="423545"/>
          </a:xfrm>
          <a:custGeom>
            <a:avLst/>
            <a:gdLst/>
            <a:ahLst/>
            <a:cxnLst/>
            <a:rect l="l" t="t" r="r" b="b"/>
            <a:pathLst>
              <a:path w="120650" h="423544">
                <a:moveTo>
                  <a:pt x="74803" y="345694"/>
                </a:moveTo>
                <a:lnTo>
                  <a:pt x="48895" y="345821"/>
                </a:lnTo>
                <a:lnTo>
                  <a:pt x="49530" y="423545"/>
                </a:lnTo>
                <a:lnTo>
                  <a:pt x="75437" y="423418"/>
                </a:lnTo>
                <a:lnTo>
                  <a:pt x="74803" y="345694"/>
                </a:lnTo>
                <a:close/>
              </a:path>
              <a:path w="120650" h="423544">
                <a:moveTo>
                  <a:pt x="74040" y="242062"/>
                </a:moveTo>
                <a:lnTo>
                  <a:pt x="48133" y="242188"/>
                </a:lnTo>
                <a:lnTo>
                  <a:pt x="48768" y="319913"/>
                </a:lnTo>
                <a:lnTo>
                  <a:pt x="74676" y="319786"/>
                </a:lnTo>
                <a:lnTo>
                  <a:pt x="74040" y="242062"/>
                </a:lnTo>
                <a:close/>
              </a:path>
              <a:path w="120650" h="423544">
                <a:moveTo>
                  <a:pt x="73279" y="138430"/>
                </a:moveTo>
                <a:lnTo>
                  <a:pt x="47371" y="138557"/>
                </a:lnTo>
                <a:lnTo>
                  <a:pt x="48006" y="216281"/>
                </a:lnTo>
                <a:lnTo>
                  <a:pt x="73914" y="216154"/>
                </a:lnTo>
                <a:lnTo>
                  <a:pt x="73279" y="138430"/>
                </a:lnTo>
                <a:close/>
              </a:path>
              <a:path w="120650" h="423544">
                <a:moveTo>
                  <a:pt x="59309" y="0"/>
                </a:moveTo>
                <a:lnTo>
                  <a:pt x="0" y="103505"/>
                </a:lnTo>
                <a:lnTo>
                  <a:pt x="2159" y="111379"/>
                </a:lnTo>
                <a:lnTo>
                  <a:pt x="8255" y="114935"/>
                </a:lnTo>
                <a:lnTo>
                  <a:pt x="14478" y="118491"/>
                </a:lnTo>
                <a:lnTo>
                  <a:pt x="22479" y="116332"/>
                </a:lnTo>
                <a:lnTo>
                  <a:pt x="46925" y="73679"/>
                </a:lnTo>
                <a:lnTo>
                  <a:pt x="46609" y="34925"/>
                </a:lnTo>
                <a:lnTo>
                  <a:pt x="49958" y="34908"/>
                </a:lnTo>
                <a:lnTo>
                  <a:pt x="48387" y="32258"/>
                </a:lnTo>
                <a:lnTo>
                  <a:pt x="78401" y="32131"/>
                </a:lnTo>
                <a:lnTo>
                  <a:pt x="59309" y="0"/>
                </a:lnTo>
                <a:close/>
              </a:path>
              <a:path w="120650" h="423544">
                <a:moveTo>
                  <a:pt x="79986" y="34798"/>
                </a:moveTo>
                <a:lnTo>
                  <a:pt x="72517" y="34798"/>
                </a:lnTo>
                <a:lnTo>
                  <a:pt x="72833" y="73503"/>
                </a:lnTo>
                <a:lnTo>
                  <a:pt x="97917" y="115824"/>
                </a:lnTo>
                <a:lnTo>
                  <a:pt x="105918" y="117856"/>
                </a:lnTo>
                <a:lnTo>
                  <a:pt x="112013" y="114173"/>
                </a:lnTo>
                <a:lnTo>
                  <a:pt x="118237" y="110489"/>
                </a:lnTo>
                <a:lnTo>
                  <a:pt x="120268" y="102616"/>
                </a:lnTo>
                <a:lnTo>
                  <a:pt x="79986" y="34798"/>
                </a:lnTo>
                <a:close/>
              </a:path>
              <a:path w="120650" h="423544">
                <a:moveTo>
                  <a:pt x="59713" y="51367"/>
                </a:moveTo>
                <a:lnTo>
                  <a:pt x="46925" y="73679"/>
                </a:lnTo>
                <a:lnTo>
                  <a:pt x="47243" y="112649"/>
                </a:lnTo>
                <a:lnTo>
                  <a:pt x="73152" y="112522"/>
                </a:lnTo>
                <a:lnTo>
                  <a:pt x="72833" y="73503"/>
                </a:lnTo>
                <a:lnTo>
                  <a:pt x="59713" y="51367"/>
                </a:lnTo>
                <a:close/>
              </a:path>
              <a:path w="120650" h="423544">
                <a:moveTo>
                  <a:pt x="49958" y="34908"/>
                </a:moveTo>
                <a:lnTo>
                  <a:pt x="46609" y="34925"/>
                </a:lnTo>
                <a:lnTo>
                  <a:pt x="46925" y="73679"/>
                </a:lnTo>
                <a:lnTo>
                  <a:pt x="59713" y="51367"/>
                </a:lnTo>
                <a:lnTo>
                  <a:pt x="49958" y="34908"/>
                </a:lnTo>
                <a:close/>
              </a:path>
              <a:path w="120650" h="423544">
                <a:moveTo>
                  <a:pt x="72517" y="34798"/>
                </a:moveTo>
                <a:lnTo>
                  <a:pt x="69201" y="34814"/>
                </a:lnTo>
                <a:lnTo>
                  <a:pt x="59713" y="51367"/>
                </a:lnTo>
                <a:lnTo>
                  <a:pt x="72833" y="73503"/>
                </a:lnTo>
                <a:lnTo>
                  <a:pt x="72517" y="34798"/>
                </a:lnTo>
                <a:close/>
              </a:path>
              <a:path w="120650" h="423544">
                <a:moveTo>
                  <a:pt x="69201" y="34814"/>
                </a:moveTo>
                <a:lnTo>
                  <a:pt x="49958" y="34908"/>
                </a:lnTo>
                <a:lnTo>
                  <a:pt x="59713" y="51367"/>
                </a:lnTo>
                <a:lnTo>
                  <a:pt x="69201" y="34814"/>
                </a:lnTo>
                <a:close/>
              </a:path>
              <a:path w="120650" h="423544">
                <a:moveTo>
                  <a:pt x="70739" y="32131"/>
                </a:moveTo>
                <a:lnTo>
                  <a:pt x="48387" y="32258"/>
                </a:lnTo>
                <a:lnTo>
                  <a:pt x="49958" y="34908"/>
                </a:lnTo>
                <a:lnTo>
                  <a:pt x="69201" y="34814"/>
                </a:lnTo>
                <a:lnTo>
                  <a:pt x="70739" y="32131"/>
                </a:lnTo>
                <a:close/>
              </a:path>
              <a:path w="120650" h="423544">
                <a:moveTo>
                  <a:pt x="78401" y="32131"/>
                </a:moveTo>
                <a:lnTo>
                  <a:pt x="70739" y="32131"/>
                </a:lnTo>
                <a:lnTo>
                  <a:pt x="69201" y="34814"/>
                </a:lnTo>
                <a:lnTo>
                  <a:pt x="79986" y="34798"/>
                </a:lnTo>
                <a:lnTo>
                  <a:pt x="78401" y="32131"/>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object 7"/>
          <p:cNvGrpSpPr/>
          <p:nvPr/>
        </p:nvGrpSpPr>
        <p:grpSpPr>
          <a:xfrm>
            <a:off x="1295209" y="2852166"/>
            <a:ext cx="610235" cy="1007110"/>
            <a:chOff x="1295209" y="2852166"/>
            <a:chExt cx="610235" cy="1007110"/>
          </a:xfrm>
        </p:grpSpPr>
        <p:sp>
          <p:nvSpPr>
            <p:cNvPr id="8" name="object 8"/>
            <p:cNvSpPr/>
            <p:nvPr/>
          </p:nvSpPr>
          <p:spPr>
            <a:xfrm>
              <a:off x="1545209" y="2852166"/>
              <a:ext cx="120650" cy="469900"/>
            </a:xfrm>
            <a:custGeom>
              <a:avLst/>
              <a:gdLst/>
              <a:ahLst/>
              <a:cxnLst/>
              <a:rect l="l" t="t" r="r" b="b"/>
              <a:pathLst>
                <a:path w="120650" h="469900">
                  <a:moveTo>
                    <a:pt x="43687" y="391413"/>
                  </a:moveTo>
                  <a:lnTo>
                    <a:pt x="42799" y="469138"/>
                  </a:lnTo>
                  <a:lnTo>
                    <a:pt x="68706" y="469392"/>
                  </a:lnTo>
                  <a:lnTo>
                    <a:pt x="69596" y="391795"/>
                  </a:lnTo>
                  <a:lnTo>
                    <a:pt x="43687" y="391413"/>
                  </a:lnTo>
                  <a:close/>
                </a:path>
                <a:path w="120650" h="469900">
                  <a:moveTo>
                    <a:pt x="44957" y="287782"/>
                  </a:moveTo>
                  <a:lnTo>
                    <a:pt x="44068" y="365506"/>
                  </a:lnTo>
                  <a:lnTo>
                    <a:pt x="69977" y="365887"/>
                  </a:lnTo>
                  <a:lnTo>
                    <a:pt x="70865" y="288163"/>
                  </a:lnTo>
                  <a:lnTo>
                    <a:pt x="44957" y="287782"/>
                  </a:lnTo>
                  <a:close/>
                </a:path>
                <a:path w="120650" h="469900">
                  <a:moveTo>
                    <a:pt x="46228" y="184150"/>
                  </a:moveTo>
                  <a:lnTo>
                    <a:pt x="45338" y="261874"/>
                  </a:lnTo>
                  <a:lnTo>
                    <a:pt x="71247" y="262255"/>
                  </a:lnTo>
                  <a:lnTo>
                    <a:pt x="72135" y="184531"/>
                  </a:lnTo>
                  <a:lnTo>
                    <a:pt x="46228" y="184150"/>
                  </a:lnTo>
                  <a:close/>
                </a:path>
                <a:path w="120650" h="469900">
                  <a:moveTo>
                    <a:pt x="47497" y="80518"/>
                  </a:moveTo>
                  <a:lnTo>
                    <a:pt x="46481" y="158242"/>
                  </a:lnTo>
                  <a:lnTo>
                    <a:pt x="72390" y="158623"/>
                  </a:lnTo>
                  <a:lnTo>
                    <a:pt x="73406" y="80899"/>
                  </a:lnTo>
                  <a:lnTo>
                    <a:pt x="47497" y="80518"/>
                  </a:lnTo>
                  <a:close/>
                </a:path>
                <a:path w="120650" h="469900">
                  <a:moveTo>
                    <a:pt x="75832" y="25526"/>
                  </a:moveTo>
                  <a:lnTo>
                    <a:pt x="48132" y="25526"/>
                  </a:lnTo>
                  <a:lnTo>
                    <a:pt x="74040" y="25781"/>
                  </a:lnTo>
                  <a:lnTo>
                    <a:pt x="73659" y="54991"/>
                  </a:lnTo>
                  <a:lnTo>
                    <a:pt x="62823" y="54991"/>
                  </a:lnTo>
                  <a:lnTo>
                    <a:pt x="94234" y="110362"/>
                  </a:lnTo>
                  <a:lnTo>
                    <a:pt x="97790" y="116586"/>
                  </a:lnTo>
                  <a:lnTo>
                    <a:pt x="105664" y="118745"/>
                  </a:lnTo>
                  <a:lnTo>
                    <a:pt x="118109" y="111633"/>
                  </a:lnTo>
                  <a:lnTo>
                    <a:pt x="120268" y="103759"/>
                  </a:lnTo>
                  <a:lnTo>
                    <a:pt x="116713" y="97536"/>
                  </a:lnTo>
                  <a:lnTo>
                    <a:pt x="92559" y="54991"/>
                  </a:lnTo>
                  <a:lnTo>
                    <a:pt x="73659" y="54991"/>
                  </a:lnTo>
                  <a:lnTo>
                    <a:pt x="62732" y="54830"/>
                  </a:lnTo>
                  <a:lnTo>
                    <a:pt x="92468" y="54830"/>
                  </a:lnTo>
                  <a:lnTo>
                    <a:pt x="75832" y="25526"/>
                  </a:lnTo>
                  <a:close/>
                </a:path>
                <a:path w="120650" h="469900">
                  <a:moveTo>
                    <a:pt x="61340" y="0"/>
                  </a:moveTo>
                  <a:lnTo>
                    <a:pt x="3682" y="96138"/>
                  </a:lnTo>
                  <a:lnTo>
                    <a:pt x="0" y="102235"/>
                  </a:lnTo>
                  <a:lnTo>
                    <a:pt x="2031" y="110236"/>
                  </a:lnTo>
                  <a:lnTo>
                    <a:pt x="8128" y="113919"/>
                  </a:lnTo>
                  <a:lnTo>
                    <a:pt x="14350" y="117601"/>
                  </a:lnTo>
                  <a:lnTo>
                    <a:pt x="22225" y="115570"/>
                  </a:lnTo>
                  <a:lnTo>
                    <a:pt x="25907" y="109474"/>
                  </a:lnTo>
                  <a:lnTo>
                    <a:pt x="58658" y="54770"/>
                  </a:lnTo>
                  <a:lnTo>
                    <a:pt x="47752" y="54610"/>
                  </a:lnTo>
                  <a:lnTo>
                    <a:pt x="48132" y="25526"/>
                  </a:lnTo>
                  <a:lnTo>
                    <a:pt x="75832" y="25526"/>
                  </a:lnTo>
                  <a:lnTo>
                    <a:pt x="61340" y="0"/>
                  </a:lnTo>
                  <a:close/>
                </a:path>
                <a:path w="120650" h="469900">
                  <a:moveTo>
                    <a:pt x="73959" y="32004"/>
                  </a:moveTo>
                  <a:lnTo>
                    <a:pt x="49784" y="32004"/>
                  </a:lnTo>
                  <a:lnTo>
                    <a:pt x="72135" y="32258"/>
                  </a:lnTo>
                  <a:lnTo>
                    <a:pt x="60732" y="51305"/>
                  </a:lnTo>
                  <a:lnTo>
                    <a:pt x="62732" y="54830"/>
                  </a:lnTo>
                  <a:lnTo>
                    <a:pt x="73659" y="54991"/>
                  </a:lnTo>
                  <a:lnTo>
                    <a:pt x="73959" y="32004"/>
                  </a:lnTo>
                  <a:close/>
                </a:path>
                <a:path w="120650" h="469900">
                  <a:moveTo>
                    <a:pt x="60732" y="51305"/>
                  </a:moveTo>
                  <a:lnTo>
                    <a:pt x="58658" y="54770"/>
                  </a:lnTo>
                  <a:lnTo>
                    <a:pt x="62732" y="54830"/>
                  </a:lnTo>
                  <a:lnTo>
                    <a:pt x="60732" y="51305"/>
                  </a:lnTo>
                  <a:close/>
                </a:path>
                <a:path w="120650" h="469900">
                  <a:moveTo>
                    <a:pt x="48132" y="25526"/>
                  </a:moveTo>
                  <a:lnTo>
                    <a:pt x="47752" y="54610"/>
                  </a:lnTo>
                  <a:lnTo>
                    <a:pt x="58658" y="54770"/>
                  </a:lnTo>
                  <a:lnTo>
                    <a:pt x="60732" y="51305"/>
                  </a:lnTo>
                  <a:lnTo>
                    <a:pt x="49784" y="32004"/>
                  </a:lnTo>
                  <a:lnTo>
                    <a:pt x="73959" y="32004"/>
                  </a:lnTo>
                  <a:lnTo>
                    <a:pt x="74040" y="25781"/>
                  </a:lnTo>
                  <a:lnTo>
                    <a:pt x="48132" y="25526"/>
                  </a:lnTo>
                  <a:close/>
                </a:path>
                <a:path w="120650" h="469900">
                  <a:moveTo>
                    <a:pt x="49784" y="32004"/>
                  </a:moveTo>
                  <a:lnTo>
                    <a:pt x="60732" y="51305"/>
                  </a:lnTo>
                  <a:lnTo>
                    <a:pt x="72135" y="32258"/>
                  </a:lnTo>
                  <a:lnTo>
                    <a:pt x="49784" y="32004"/>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299972" y="3320796"/>
              <a:ext cx="600710" cy="533400"/>
            </a:xfrm>
            <a:custGeom>
              <a:avLst/>
              <a:gdLst/>
              <a:ahLst/>
              <a:cxnLst/>
              <a:rect l="l" t="t" r="r" b="b"/>
              <a:pathLst>
                <a:path w="600710" h="533400">
                  <a:moveTo>
                    <a:pt x="600455" y="0"/>
                  </a:moveTo>
                  <a:lnTo>
                    <a:pt x="0" y="0"/>
                  </a:lnTo>
                  <a:lnTo>
                    <a:pt x="0" y="533399"/>
                  </a:lnTo>
                  <a:lnTo>
                    <a:pt x="511555" y="533399"/>
                  </a:lnTo>
                  <a:lnTo>
                    <a:pt x="600455" y="444499"/>
                  </a:lnTo>
                  <a:lnTo>
                    <a:pt x="600455" y="0"/>
                  </a:lnTo>
                  <a:close/>
                </a:path>
              </a:pathLst>
            </a:custGeom>
            <a:solidFill>
              <a:srgbClr val="FFFF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1811527" y="3765296"/>
              <a:ext cx="88900" cy="88900"/>
            </a:xfrm>
            <a:custGeom>
              <a:avLst/>
              <a:gdLst/>
              <a:ahLst/>
              <a:cxnLst/>
              <a:rect l="l" t="t" r="r" b="b"/>
              <a:pathLst>
                <a:path w="88900" h="88900">
                  <a:moveTo>
                    <a:pt x="88900" y="0"/>
                  </a:moveTo>
                  <a:lnTo>
                    <a:pt x="17780" y="17779"/>
                  </a:lnTo>
                  <a:lnTo>
                    <a:pt x="0" y="88899"/>
                  </a:lnTo>
                  <a:lnTo>
                    <a:pt x="88900" y="0"/>
                  </a:lnTo>
                  <a:close/>
                </a:path>
              </a:pathLst>
            </a:custGeom>
            <a:solidFill>
              <a:srgbClr val="CDCD9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1299972" y="3320796"/>
              <a:ext cx="600710" cy="533400"/>
            </a:xfrm>
            <a:custGeom>
              <a:avLst/>
              <a:gdLst/>
              <a:ahLst/>
              <a:cxnLst/>
              <a:rect l="l" t="t" r="r" b="b"/>
              <a:pathLst>
                <a:path w="600710" h="533400">
                  <a:moveTo>
                    <a:pt x="511555" y="533399"/>
                  </a:moveTo>
                  <a:lnTo>
                    <a:pt x="529335" y="462279"/>
                  </a:lnTo>
                  <a:lnTo>
                    <a:pt x="600455" y="444499"/>
                  </a:lnTo>
                  <a:lnTo>
                    <a:pt x="511555" y="533399"/>
                  </a:lnTo>
                  <a:lnTo>
                    <a:pt x="0" y="533399"/>
                  </a:lnTo>
                  <a:lnTo>
                    <a:pt x="0" y="0"/>
                  </a:lnTo>
                  <a:lnTo>
                    <a:pt x="600455" y="0"/>
                  </a:lnTo>
                  <a:lnTo>
                    <a:pt x="600455" y="444499"/>
                  </a:lnTo>
                </a:path>
              </a:pathLst>
            </a:custGeom>
            <a:ln w="914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object 12"/>
          <p:cNvSpPr txBox="1"/>
          <p:nvPr/>
        </p:nvSpPr>
        <p:spPr>
          <a:xfrm>
            <a:off x="1417700" y="3349878"/>
            <a:ext cx="36322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Trebuchet MS"/>
                <a:ea typeface="+mn-ea"/>
                <a:cs typeface="Trebuchet MS"/>
              </a:rPr>
              <a:t>A</a:t>
            </a:r>
            <a:r>
              <a:rPr kumimoji="0" sz="1200" b="0" i="0" u="none" strike="noStrike" kern="1200" cap="none" spc="-10" normalizeH="0" baseline="0" noProof="0" dirty="0">
                <a:ln>
                  <a:noFill/>
                </a:ln>
                <a:solidFill>
                  <a:prstClr val="black"/>
                </a:solidFill>
                <a:effectLst/>
                <a:uLnTx/>
                <a:uFillTx/>
                <a:latin typeface="Trebuchet MS"/>
                <a:ea typeface="+mn-ea"/>
                <a:cs typeface="Trebuchet MS"/>
              </a:rPr>
              <a:t>l</a:t>
            </a:r>
            <a:r>
              <a:rPr kumimoji="0" sz="1200" b="0" i="0" u="none" strike="noStrike" kern="1200" cap="none" spc="0" normalizeH="0" baseline="0" noProof="0" dirty="0">
                <a:ln>
                  <a:noFill/>
                </a:ln>
                <a:solidFill>
                  <a:prstClr val="black"/>
                </a:solidFill>
                <a:effectLst/>
                <a:uLnTx/>
                <a:uFillTx/>
                <a:latin typeface="Trebuchet MS"/>
                <a:ea typeface="+mn-ea"/>
                <a:cs typeface="Trebuchet MS"/>
              </a:rPr>
              <a:t>ice</a:t>
            </a:r>
            <a:endParaRPr kumimoji="0" sz="12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13" name="object 13"/>
          <p:cNvGrpSpPr/>
          <p:nvPr/>
        </p:nvGrpSpPr>
        <p:grpSpPr>
          <a:xfrm>
            <a:off x="1289303" y="3689603"/>
            <a:ext cx="229870" cy="355600"/>
            <a:chOff x="1289303" y="3689603"/>
            <a:chExt cx="229870" cy="355600"/>
          </a:xfrm>
        </p:grpSpPr>
        <p:sp>
          <p:nvSpPr>
            <p:cNvPr id="14" name="object 14"/>
            <p:cNvSpPr/>
            <p:nvPr/>
          </p:nvSpPr>
          <p:spPr>
            <a:xfrm>
              <a:off x="1308226" y="3760850"/>
              <a:ext cx="113030" cy="278130"/>
            </a:xfrm>
            <a:custGeom>
              <a:avLst/>
              <a:gdLst/>
              <a:ahLst/>
              <a:cxnLst/>
              <a:rect l="l" t="t" r="r" b="b"/>
              <a:pathLst>
                <a:path w="113030" h="278129">
                  <a:moveTo>
                    <a:pt x="111886" y="0"/>
                  </a:moveTo>
                  <a:lnTo>
                    <a:pt x="69214" y="55499"/>
                  </a:lnTo>
                  <a:lnTo>
                    <a:pt x="0" y="263144"/>
                  </a:lnTo>
                  <a:lnTo>
                    <a:pt x="42671" y="207644"/>
                  </a:lnTo>
                  <a:lnTo>
                    <a:pt x="43434" y="277622"/>
                  </a:lnTo>
                  <a:lnTo>
                    <a:pt x="112648" y="69976"/>
                  </a:lnTo>
                  <a:lnTo>
                    <a:pt x="111886"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1308226" y="3760850"/>
              <a:ext cx="113030" cy="278130"/>
            </a:xfrm>
            <a:custGeom>
              <a:avLst/>
              <a:gdLst/>
              <a:ahLst/>
              <a:cxnLst/>
              <a:rect l="l" t="t" r="r" b="b"/>
              <a:pathLst>
                <a:path w="113030" h="278129">
                  <a:moveTo>
                    <a:pt x="0" y="263144"/>
                  </a:moveTo>
                  <a:lnTo>
                    <a:pt x="69214" y="55499"/>
                  </a:lnTo>
                  <a:lnTo>
                    <a:pt x="111886" y="0"/>
                  </a:lnTo>
                  <a:lnTo>
                    <a:pt x="112648" y="69976"/>
                  </a:lnTo>
                  <a:lnTo>
                    <a:pt x="43434" y="277622"/>
                  </a:lnTo>
                  <a:lnTo>
                    <a:pt x="42671" y="207644"/>
                  </a:lnTo>
                  <a:lnTo>
                    <a:pt x="0" y="263144"/>
                  </a:lnTo>
                  <a:close/>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1357121" y="3770121"/>
              <a:ext cx="155575" cy="262255"/>
            </a:xfrm>
            <a:custGeom>
              <a:avLst/>
              <a:gdLst/>
              <a:ahLst/>
              <a:cxnLst/>
              <a:rect l="l" t="t" r="r" b="b"/>
              <a:pathLst>
                <a:path w="155575" h="262254">
                  <a:moveTo>
                    <a:pt x="0" y="0"/>
                  </a:moveTo>
                  <a:lnTo>
                    <a:pt x="10921" y="69341"/>
                  </a:lnTo>
                  <a:lnTo>
                    <a:pt x="114553" y="262000"/>
                  </a:lnTo>
                  <a:lnTo>
                    <a:pt x="103631" y="192785"/>
                  </a:lnTo>
                  <a:lnTo>
                    <a:pt x="155575" y="240029"/>
                  </a:lnTo>
                  <a:lnTo>
                    <a:pt x="51815" y="47243"/>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1357121" y="3770121"/>
              <a:ext cx="155575" cy="262255"/>
            </a:xfrm>
            <a:custGeom>
              <a:avLst/>
              <a:gdLst/>
              <a:ahLst/>
              <a:cxnLst/>
              <a:rect l="l" t="t" r="r" b="b"/>
              <a:pathLst>
                <a:path w="155575" h="262254">
                  <a:moveTo>
                    <a:pt x="114553" y="262000"/>
                  </a:moveTo>
                  <a:lnTo>
                    <a:pt x="10921" y="69341"/>
                  </a:lnTo>
                  <a:lnTo>
                    <a:pt x="0" y="0"/>
                  </a:lnTo>
                  <a:lnTo>
                    <a:pt x="51815" y="47243"/>
                  </a:lnTo>
                  <a:lnTo>
                    <a:pt x="155575" y="240029"/>
                  </a:lnTo>
                  <a:lnTo>
                    <a:pt x="103631" y="192785"/>
                  </a:lnTo>
                  <a:lnTo>
                    <a:pt x="114553" y="262000"/>
                  </a:lnTo>
                  <a:close/>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8" name="object 18"/>
            <p:cNvPicPr/>
            <p:nvPr/>
          </p:nvPicPr>
          <p:blipFill>
            <a:blip r:embed="rId2" cstate="print"/>
            <a:stretch>
              <a:fillRect/>
            </a:stretch>
          </p:blipFill>
          <p:spPr>
            <a:xfrm>
              <a:off x="1295399" y="3695699"/>
              <a:ext cx="208787" cy="205739"/>
            </a:xfrm>
            <a:prstGeom prst="rect">
              <a:avLst/>
            </a:prstGeom>
          </p:spPr>
        </p:pic>
        <p:pic>
          <p:nvPicPr>
            <p:cNvPr id="19" name="object 19"/>
            <p:cNvPicPr/>
            <p:nvPr/>
          </p:nvPicPr>
          <p:blipFill>
            <a:blip r:embed="rId3" cstate="print"/>
            <a:stretch>
              <a:fillRect/>
            </a:stretch>
          </p:blipFill>
          <p:spPr>
            <a:xfrm>
              <a:off x="1289303" y="3689603"/>
              <a:ext cx="220980" cy="217931"/>
            </a:xfrm>
            <a:prstGeom prst="rect">
              <a:avLst/>
            </a:prstGeom>
          </p:spPr>
        </p:pic>
      </p:grpSp>
      <p:sp>
        <p:nvSpPr>
          <p:cNvPr id="20" name="object 20"/>
          <p:cNvSpPr txBox="1"/>
          <p:nvPr/>
        </p:nvSpPr>
        <p:spPr>
          <a:xfrm>
            <a:off x="5089652" y="1284478"/>
            <a:ext cx="293433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Acme.Access</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40" normalizeH="0" baseline="0" noProof="0" dirty="0">
                <a:ln>
                  <a:noFill/>
                </a:ln>
                <a:solidFill>
                  <a:prstClr val="black"/>
                </a:solidFill>
                <a:effectLst/>
                <a:uLnTx/>
                <a:uFillTx/>
                <a:latin typeface="Arial MT"/>
                <a:ea typeface="+mn-ea"/>
                <a:cs typeface="Arial MT"/>
              </a:rPr>
              <a:t> </a:t>
            </a:r>
            <a:r>
              <a:rPr kumimoji="0" sz="1600" b="0" i="0" u="none" strike="noStrike" kern="1200" cap="none" spc="-25" normalizeH="0" baseline="0" noProof="0" dirty="0">
                <a:ln>
                  <a:noFill/>
                </a:ln>
                <a:solidFill>
                  <a:prstClr val="black"/>
                </a:solidFill>
                <a:effectLst/>
                <a:uLnTx/>
                <a:uFillTx/>
                <a:latin typeface="Trebuchet MS"/>
                <a:ea typeface="+mn-ea"/>
                <a:cs typeface="Trebuchet MS"/>
              </a:rPr>
              <a:t>Acme.PMgr.Asst</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1" name="object 21"/>
          <p:cNvSpPr txBox="1"/>
          <p:nvPr/>
        </p:nvSpPr>
        <p:spPr>
          <a:xfrm>
            <a:off x="4483100" y="2125725"/>
            <a:ext cx="269494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Acme.PMgr</a:t>
            </a:r>
            <a:r>
              <a:rPr kumimoji="0" sz="1600" b="0" i="0" u="none" strike="noStrike" kern="1200" cap="none" spc="-10" normalizeH="0" baseline="0" noProof="0" dirty="0">
                <a:ln>
                  <a:noFill/>
                </a:ln>
                <a:solidFill>
                  <a:prstClr val="black"/>
                </a:solidFill>
                <a:effectLst/>
                <a:uLnTx/>
                <a:uFillTx/>
                <a:latin typeface="Arial MT"/>
                <a:ea typeface="+mn-ea"/>
                <a:cs typeface="Arial MT"/>
              </a:rPr>
              <a:t>←</a:t>
            </a:r>
            <a:r>
              <a:rPr kumimoji="0" sz="1600" b="0" i="0" u="none" strike="noStrike" kern="1200" cap="none" spc="-20" normalizeH="0" baseline="0" noProof="0" dirty="0">
                <a:ln>
                  <a:noFill/>
                </a:ln>
                <a:solidFill>
                  <a:prstClr val="black"/>
                </a:solidFill>
                <a:effectLst/>
                <a:uLnTx/>
                <a:uFillTx/>
                <a:latin typeface="Arial MT"/>
                <a:ea typeface="+mn-ea"/>
                <a:cs typeface="Arial MT"/>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Acme.POrg.Mgr</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2" name="object 22"/>
          <p:cNvSpPr/>
          <p:nvPr/>
        </p:nvSpPr>
        <p:spPr>
          <a:xfrm>
            <a:off x="5837554" y="1562861"/>
            <a:ext cx="721995" cy="546735"/>
          </a:xfrm>
          <a:custGeom>
            <a:avLst/>
            <a:gdLst/>
            <a:ahLst/>
            <a:cxnLst/>
            <a:rect l="l" t="t" r="r" b="b"/>
            <a:pathLst>
              <a:path w="721995" h="546735">
                <a:moveTo>
                  <a:pt x="62103" y="479171"/>
                </a:moveTo>
                <a:lnTo>
                  <a:pt x="0" y="525779"/>
                </a:lnTo>
                <a:lnTo>
                  <a:pt x="15494" y="546480"/>
                </a:lnTo>
                <a:lnTo>
                  <a:pt x="77724" y="499872"/>
                </a:lnTo>
                <a:lnTo>
                  <a:pt x="62103" y="479171"/>
                </a:lnTo>
                <a:close/>
              </a:path>
              <a:path w="721995" h="546735">
                <a:moveTo>
                  <a:pt x="145034" y="416940"/>
                </a:moveTo>
                <a:lnTo>
                  <a:pt x="82804" y="463550"/>
                </a:lnTo>
                <a:lnTo>
                  <a:pt x="98425" y="484250"/>
                </a:lnTo>
                <a:lnTo>
                  <a:pt x="160528" y="437641"/>
                </a:lnTo>
                <a:lnTo>
                  <a:pt x="145034" y="416940"/>
                </a:lnTo>
                <a:close/>
              </a:path>
              <a:path w="721995" h="546735">
                <a:moveTo>
                  <a:pt x="227837" y="354711"/>
                </a:moveTo>
                <a:lnTo>
                  <a:pt x="165735" y="401320"/>
                </a:lnTo>
                <a:lnTo>
                  <a:pt x="181229" y="422021"/>
                </a:lnTo>
                <a:lnTo>
                  <a:pt x="243459" y="375412"/>
                </a:lnTo>
                <a:lnTo>
                  <a:pt x="227837" y="354711"/>
                </a:lnTo>
                <a:close/>
              </a:path>
              <a:path w="721995" h="546735">
                <a:moveTo>
                  <a:pt x="310769" y="292480"/>
                </a:moveTo>
                <a:lnTo>
                  <a:pt x="248539" y="339089"/>
                </a:lnTo>
                <a:lnTo>
                  <a:pt x="264160" y="359790"/>
                </a:lnTo>
                <a:lnTo>
                  <a:pt x="326263" y="313182"/>
                </a:lnTo>
                <a:lnTo>
                  <a:pt x="310769" y="292480"/>
                </a:lnTo>
                <a:close/>
              </a:path>
              <a:path w="721995" h="546735">
                <a:moveTo>
                  <a:pt x="393573" y="230250"/>
                </a:moveTo>
                <a:lnTo>
                  <a:pt x="331470" y="276860"/>
                </a:lnTo>
                <a:lnTo>
                  <a:pt x="346964" y="297561"/>
                </a:lnTo>
                <a:lnTo>
                  <a:pt x="409194" y="250951"/>
                </a:lnTo>
                <a:lnTo>
                  <a:pt x="393573" y="230250"/>
                </a:lnTo>
                <a:close/>
              </a:path>
              <a:path w="721995" h="546735">
                <a:moveTo>
                  <a:pt x="476504" y="168021"/>
                </a:moveTo>
                <a:lnTo>
                  <a:pt x="414274" y="214629"/>
                </a:lnTo>
                <a:lnTo>
                  <a:pt x="429895" y="235330"/>
                </a:lnTo>
                <a:lnTo>
                  <a:pt x="491998" y="188722"/>
                </a:lnTo>
                <a:lnTo>
                  <a:pt x="476504" y="168021"/>
                </a:lnTo>
                <a:close/>
              </a:path>
              <a:path w="721995" h="546735">
                <a:moveTo>
                  <a:pt x="559308" y="105790"/>
                </a:moveTo>
                <a:lnTo>
                  <a:pt x="497205" y="152400"/>
                </a:lnTo>
                <a:lnTo>
                  <a:pt x="512699" y="173100"/>
                </a:lnTo>
                <a:lnTo>
                  <a:pt x="574929" y="126491"/>
                </a:lnTo>
                <a:lnTo>
                  <a:pt x="559308" y="105790"/>
                </a:lnTo>
                <a:close/>
              </a:path>
              <a:path w="721995" h="546735">
                <a:moveTo>
                  <a:pt x="675040" y="44106"/>
                </a:moveTo>
                <a:lnTo>
                  <a:pt x="654304" y="93345"/>
                </a:lnTo>
                <a:lnTo>
                  <a:pt x="651637" y="99949"/>
                </a:lnTo>
                <a:lnTo>
                  <a:pt x="654685" y="107441"/>
                </a:lnTo>
                <a:lnTo>
                  <a:pt x="667893" y="113029"/>
                </a:lnTo>
                <a:lnTo>
                  <a:pt x="675513" y="109982"/>
                </a:lnTo>
                <a:lnTo>
                  <a:pt x="678179" y="103377"/>
                </a:lnTo>
                <a:lnTo>
                  <a:pt x="701244" y="48640"/>
                </a:lnTo>
                <a:lnTo>
                  <a:pt x="678434" y="48640"/>
                </a:lnTo>
                <a:lnTo>
                  <a:pt x="675040" y="44106"/>
                </a:lnTo>
                <a:close/>
              </a:path>
              <a:path w="721995" h="546735">
                <a:moveTo>
                  <a:pt x="642239" y="43561"/>
                </a:moveTo>
                <a:lnTo>
                  <a:pt x="580009" y="90170"/>
                </a:lnTo>
                <a:lnTo>
                  <a:pt x="595630" y="110871"/>
                </a:lnTo>
                <a:lnTo>
                  <a:pt x="657733" y="64262"/>
                </a:lnTo>
                <a:lnTo>
                  <a:pt x="642239" y="43561"/>
                </a:lnTo>
                <a:close/>
              </a:path>
              <a:path w="721995" h="546735">
                <a:moveTo>
                  <a:pt x="697445" y="10413"/>
                </a:moveTo>
                <a:lnTo>
                  <a:pt x="689228" y="10413"/>
                </a:lnTo>
                <a:lnTo>
                  <a:pt x="702691" y="28321"/>
                </a:lnTo>
                <a:lnTo>
                  <a:pt x="680604" y="30893"/>
                </a:lnTo>
                <a:lnTo>
                  <a:pt x="675040" y="44106"/>
                </a:lnTo>
                <a:lnTo>
                  <a:pt x="678434" y="48640"/>
                </a:lnTo>
                <a:lnTo>
                  <a:pt x="709041" y="25780"/>
                </a:lnTo>
                <a:lnTo>
                  <a:pt x="697445" y="10413"/>
                </a:lnTo>
                <a:close/>
              </a:path>
              <a:path w="721995" h="546735">
                <a:moveTo>
                  <a:pt x="719600" y="5079"/>
                </a:moveTo>
                <a:lnTo>
                  <a:pt x="693420" y="5079"/>
                </a:lnTo>
                <a:lnTo>
                  <a:pt x="709041" y="25780"/>
                </a:lnTo>
                <a:lnTo>
                  <a:pt x="678434" y="48640"/>
                </a:lnTo>
                <a:lnTo>
                  <a:pt x="701244" y="48640"/>
                </a:lnTo>
                <a:lnTo>
                  <a:pt x="719600" y="5079"/>
                </a:lnTo>
                <a:close/>
              </a:path>
              <a:path w="721995" h="546735">
                <a:moveTo>
                  <a:pt x="680604" y="30893"/>
                </a:moveTo>
                <a:lnTo>
                  <a:pt x="666389" y="32549"/>
                </a:lnTo>
                <a:lnTo>
                  <a:pt x="675040" y="44106"/>
                </a:lnTo>
                <a:lnTo>
                  <a:pt x="680604" y="30893"/>
                </a:lnTo>
                <a:close/>
              </a:path>
              <a:path w="721995" h="546735">
                <a:moveTo>
                  <a:pt x="721741" y="0"/>
                </a:moveTo>
                <a:lnTo>
                  <a:pt x="603250" y="13842"/>
                </a:lnTo>
                <a:lnTo>
                  <a:pt x="598170" y="20192"/>
                </a:lnTo>
                <a:lnTo>
                  <a:pt x="598932" y="27304"/>
                </a:lnTo>
                <a:lnTo>
                  <a:pt x="599821" y="34416"/>
                </a:lnTo>
                <a:lnTo>
                  <a:pt x="606171" y="39497"/>
                </a:lnTo>
                <a:lnTo>
                  <a:pt x="666389" y="32549"/>
                </a:lnTo>
                <a:lnTo>
                  <a:pt x="662940" y="27939"/>
                </a:lnTo>
                <a:lnTo>
                  <a:pt x="693420" y="5079"/>
                </a:lnTo>
                <a:lnTo>
                  <a:pt x="719600" y="5079"/>
                </a:lnTo>
                <a:lnTo>
                  <a:pt x="721741" y="0"/>
                </a:lnTo>
                <a:close/>
              </a:path>
              <a:path w="721995" h="546735">
                <a:moveTo>
                  <a:pt x="693420" y="5079"/>
                </a:moveTo>
                <a:lnTo>
                  <a:pt x="662940" y="27939"/>
                </a:lnTo>
                <a:lnTo>
                  <a:pt x="666389" y="32549"/>
                </a:lnTo>
                <a:lnTo>
                  <a:pt x="680604" y="30893"/>
                </a:lnTo>
                <a:lnTo>
                  <a:pt x="689228" y="10413"/>
                </a:lnTo>
                <a:lnTo>
                  <a:pt x="697445" y="10413"/>
                </a:lnTo>
                <a:lnTo>
                  <a:pt x="693420" y="5079"/>
                </a:lnTo>
                <a:close/>
              </a:path>
              <a:path w="721995" h="546735">
                <a:moveTo>
                  <a:pt x="689228" y="10413"/>
                </a:moveTo>
                <a:lnTo>
                  <a:pt x="680604" y="30893"/>
                </a:lnTo>
                <a:lnTo>
                  <a:pt x="702691" y="28321"/>
                </a:lnTo>
                <a:lnTo>
                  <a:pt x="689228" y="10413"/>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txBox="1"/>
          <p:nvPr/>
        </p:nvSpPr>
        <p:spPr>
          <a:xfrm>
            <a:off x="3675126" y="2961258"/>
            <a:ext cx="218059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Acme.POrg</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15"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MegaCorp</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4" name="object 24"/>
          <p:cNvSpPr txBox="1"/>
          <p:nvPr/>
        </p:nvSpPr>
        <p:spPr>
          <a:xfrm>
            <a:off x="6037579" y="2961258"/>
            <a:ext cx="1913889"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MegaCorp.Mgr</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20" normalizeH="0" baseline="0" noProof="0" dirty="0">
                <a:ln>
                  <a:noFill/>
                </a:ln>
                <a:solidFill>
                  <a:prstClr val="black"/>
                </a:solidFill>
                <a:effectLst/>
                <a:uLnTx/>
                <a:uFillTx/>
                <a:latin typeface="Arial MT"/>
                <a:ea typeface="+mn-ea"/>
                <a:cs typeface="Arial MT"/>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Bob</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25" name="object 25"/>
          <p:cNvGrpSpPr/>
          <p:nvPr/>
        </p:nvGrpSpPr>
        <p:grpSpPr>
          <a:xfrm>
            <a:off x="4472749" y="3843337"/>
            <a:ext cx="608965" cy="542925"/>
            <a:chOff x="4472749" y="3843337"/>
            <a:chExt cx="608965" cy="542925"/>
          </a:xfrm>
        </p:grpSpPr>
        <p:sp>
          <p:nvSpPr>
            <p:cNvPr id="26" name="object 26"/>
            <p:cNvSpPr/>
            <p:nvPr/>
          </p:nvSpPr>
          <p:spPr>
            <a:xfrm>
              <a:off x="4477511" y="3848100"/>
              <a:ext cx="599440" cy="533400"/>
            </a:xfrm>
            <a:custGeom>
              <a:avLst/>
              <a:gdLst/>
              <a:ahLst/>
              <a:cxnLst/>
              <a:rect l="l" t="t" r="r" b="b"/>
              <a:pathLst>
                <a:path w="599439" h="533400">
                  <a:moveTo>
                    <a:pt x="598932" y="0"/>
                  </a:moveTo>
                  <a:lnTo>
                    <a:pt x="0" y="0"/>
                  </a:lnTo>
                  <a:lnTo>
                    <a:pt x="0" y="533400"/>
                  </a:lnTo>
                  <a:lnTo>
                    <a:pt x="510032" y="533400"/>
                  </a:lnTo>
                  <a:lnTo>
                    <a:pt x="598932" y="444500"/>
                  </a:lnTo>
                  <a:lnTo>
                    <a:pt x="598932" y="0"/>
                  </a:lnTo>
                  <a:close/>
                </a:path>
              </a:pathLst>
            </a:custGeom>
            <a:solidFill>
              <a:srgbClr val="FFFF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4987543" y="4292600"/>
              <a:ext cx="88900" cy="88900"/>
            </a:xfrm>
            <a:custGeom>
              <a:avLst/>
              <a:gdLst/>
              <a:ahLst/>
              <a:cxnLst/>
              <a:rect l="l" t="t" r="r" b="b"/>
              <a:pathLst>
                <a:path w="88900" h="88900">
                  <a:moveTo>
                    <a:pt x="88900" y="0"/>
                  </a:moveTo>
                  <a:lnTo>
                    <a:pt x="17779" y="17780"/>
                  </a:lnTo>
                  <a:lnTo>
                    <a:pt x="0" y="88900"/>
                  </a:lnTo>
                  <a:lnTo>
                    <a:pt x="88900" y="0"/>
                  </a:lnTo>
                  <a:close/>
                </a:path>
              </a:pathLst>
            </a:custGeom>
            <a:solidFill>
              <a:srgbClr val="CDCD9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4477511" y="3848100"/>
              <a:ext cx="599440" cy="533400"/>
            </a:xfrm>
            <a:custGeom>
              <a:avLst/>
              <a:gdLst/>
              <a:ahLst/>
              <a:cxnLst/>
              <a:rect l="l" t="t" r="r" b="b"/>
              <a:pathLst>
                <a:path w="599439" h="533400">
                  <a:moveTo>
                    <a:pt x="510032" y="533400"/>
                  </a:moveTo>
                  <a:lnTo>
                    <a:pt x="527812" y="462280"/>
                  </a:lnTo>
                  <a:lnTo>
                    <a:pt x="598932" y="444500"/>
                  </a:lnTo>
                  <a:lnTo>
                    <a:pt x="510032" y="533400"/>
                  </a:lnTo>
                  <a:lnTo>
                    <a:pt x="0" y="533400"/>
                  </a:lnTo>
                  <a:lnTo>
                    <a:pt x="0" y="0"/>
                  </a:lnTo>
                  <a:lnTo>
                    <a:pt x="598932" y="0"/>
                  </a:lnTo>
                  <a:lnTo>
                    <a:pt x="598932" y="444500"/>
                  </a:lnTo>
                </a:path>
              </a:pathLst>
            </a:custGeom>
            <a:ln w="914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9" name="object 29"/>
          <p:cNvSpPr txBox="1"/>
          <p:nvPr/>
        </p:nvSpPr>
        <p:spPr>
          <a:xfrm>
            <a:off x="4590415" y="3876878"/>
            <a:ext cx="374650" cy="3917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Trebuchet MS"/>
                <a:ea typeface="+mn-ea"/>
                <a:cs typeface="Trebuchet MS"/>
              </a:rPr>
              <a:t>M</a:t>
            </a:r>
            <a:r>
              <a:rPr kumimoji="0" sz="1200" b="0" i="0" u="none" strike="noStrike" kern="1200" cap="none" spc="0" normalizeH="0" baseline="0" noProof="0" dirty="0">
                <a:ln>
                  <a:noFill/>
                </a:ln>
                <a:solidFill>
                  <a:prstClr val="black"/>
                </a:solidFill>
                <a:effectLst/>
                <a:uLnTx/>
                <a:uFillTx/>
                <a:latin typeface="Trebuchet MS"/>
                <a:ea typeface="+mn-ea"/>
                <a:cs typeface="Trebuchet MS"/>
              </a:rPr>
              <a:t>ega</a:t>
            </a:r>
            <a:endParaRPr kumimoji="0" sz="1200" b="0" i="0" u="none" strike="noStrike" kern="1200" cap="none" spc="0" normalizeH="0" baseline="0" noProof="0">
              <a:ln>
                <a:noFill/>
              </a:ln>
              <a:solidFill>
                <a:prstClr val="black"/>
              </a:solidFill>
              <a:effectLst/>
              <a:uLnTx/>
              <a:uFillTx/>
              <a:latin typeface="Trebuchet MS"/>
              <a:ea typeface="+mn-ea"/>
              <a:cs typeface="Trebuchet MS"/>
            </a:endParaRPr>
          </a:p>
          <a:p>
            <a:pPr marL="27305" marR="0" lvl="0" indent="0" algn="l" defTabSz="914400" rtl="0" eaLnBrk="1" fontAlgn="auto" latinLnBrk="0" hangingPunct="1">
              <a:lnSpc>
                <a:spcPct val="100000"/>
              </a:lnSpc>
              <a:spcBef>
                <a:spcPts val="5"/>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Trebuchet MS"/>
                <a:ea typeface="+mn-ea"/>
                <a:cs typeface="Trebuchet MS"/>
              </a:rPr>
              <a:t>Corp</a:t>
            </a:r>
            <a:endParaRPr kumimoji="0" sz="12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30" name="object 30"/>
          <p:cNvGrpSpPr/>
          <p:nvPr/>
        </p:nvGrpSpPr>
        <p:grpSpPr>
          <a:xfrm>
            <a:off x="6719125" y="3843337"/>
            <a:ext cx="610235" cy="542925"/>
            <a:chOff x="6719125" y="3843337"/>
            <a:chExt cx="610235" cy="542925"/>
          </a:xfrm>
        </p:grpSpPr>
        <p:sp>
          <p:nvSpPr>
            <p:cNvPr id="31" name="object 31"/>
            <p:cNvSpPr/>
            <p:nvPr/>
          </p:nvSpPr>
          <p:spPr>
            <a:xfrm>
              <a:off x="6723888" y="3848100"/>
              <a:ext cx="600710" cy="533400"/>
            </a:xfrm>
            <a:custGeom>
              <a:avLst/>
              <a:gdLst/>
              <a:ahLst/>
              <a:cxnLst/>
              <a:rect l="l" t="t" r="r" b="b"/>
              <a:pathLst>
                <a:path w="600709" h="533400">
                  <a:moveTo>
                    <a:pt x="600455" y="0"/>
                  </a:moveTo>
                  <a:lnTo>
                    <a:pt x="0" y="0"/>
                  </a:lnTo>
                  <a:lnTo>
                    <a:pt x="0" y="533400"/>
                  </a:lnTo>
                  <a:lnTo>
                    <a:pt x="511555" y="533400"/>
                  </a:lnTo>
                  <a:lnTo>
                    <a:pt x="600455" y="444500"/>
                  </a:lnTo>
                  <a:lnTo>
                    <a:pt x="600455" y="0"/>
                  </a:lnTo>
                  <a:close/>
                </a:path>
              </a:pathLst>
            </a:custGeom>
            <a:solidFill>
              <a:srgbClr val="FFFF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7235444" y="4292600"/>
              <a:ext cx="88900" cy="88900"/>
            </a:xfrm>
            <a:custGeom>
              <a:avLst/>
              <a:gdLst/>
              <a:ahLst/>
              <a:cxnLst/>
              <a:rect l="l" t="t" r="r" b="b"/>
              <a:pathLst>
                <a:path w="88900" h="88900">
                  <a:moveTo>
                    <a:pt x="88900" y="0"/>
                  </a:moveTo>
                  <a:lnTo>
                    <a:pt x="17779" y="17780"/>
                  </a:lnTo>
                  <a:lnTo>
                    <a:pt x="0" y="88900"/>
                  </a:lnTo>
                  <a:lnTo>
                    <a:pt x="88900" y="0"/>
                  </a:lnTo>
                  <a:close/>
                </a:path>
              </a:pathLst>
            </a:custGeom>
            <a:solidFill>
              <a:srgbClr val="CDCD9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33"/>
            <p:cNvSpPr/>
            <p:nvPr/>
          </p:nvSpPr>
          <p:spPr>
            <a:xfrm>
              <a:off x="6723888" y="3848100"/>
              <a:ext cx="600710" cy="533400"/>
            </a:xfrm>
            <a:custGeom>
              <a:avLst/>
              <a:gdLst/>
              <a:ahLst/>
              <a:cxnLst/>
              <a:rect l="l" t="t" r="r" b="b"/>
              <a:pathLst>
                <a:path w="600709" h="533400">
                  <a:moveTo>
                    <a:pt x="511555" y="533400"/>
                  </a:moveTo>
                  <a:lnTo>
                    <a:pt x="529335" y="462280"/>
                  </a:lnTo>
                  <a:lnTo>
                    <a:pt x="600455" y="444500"/>
                  </a:lnTo>
                  <a:lnTo>
                    <a:pt x="511555" y="533400"/>
                  </a:lnTo>
                  <a:lnTo>
                    <a:pt x="0" y="533400"/>
                  </a:lnTo>
                  <a:lnTo>
                    <a:pt x="0" y="0"/>
                  </a:lnTo>
                  <a:lnTo>
                    <a:pt x="600455" y="0"/>
                  </a:lnTo>
                  <a:lnTo>
                    <a:pt x="600455" y="444500"/>
                  </a:lnTo>
                </a:path>
              </a:pathLst>
            </a:custGeom>
            <a:ln w="914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4" name="object 34"/>
          <p:cNvGrpSpPr/>
          <p:nvPr/>
        </p:nvGrpSpPr>
        <p:grpSpPr>
          <a:xfrm>
            <a:off x="4466844" y="3272790"/>
            <a:ext cx="370840" cy="1299210"/>
            <a:chOff x="4466844" y="3272790"/>
            <a:chExt cx="370840" cy="1299210"/>
          </a:xfrm>
        </p:grpSpPr>
        <p:sp>
          <p:nvSpPr>
            <p:cNvPr id="35" name="object 35"/>
            <p:cNvSpPr/>
            <p:nvPr/>
          </p:nvSpPr>
          <p:spPr>
            <a:xfrm>
              <a:off x="4485132" y="4287774"/>
              <a:ext cx="113030" cy="277495"/>
            </a:xfrm>
            <a:custGeom>
              <a:avLst/>
              <a:gdLst/>
              <a:ahLst/>
              <a:cxnLst/>
              <a:rect l="l" t="t" r="r" b="b"/>
              <a:pathLst>
                <a:path w="113029" h="277495">
                  <a:moveTo>
                    <a:pt x="111759" y="0"/>
                  </a:moveTo>
                  <a:lnTo>
                    <a:pt x="69214" y="55499"/>
                  </a:lnTo>
                  <a:lnTo>
                    <a:pt x="0" y="263017"/>
                  </a:lnTo>
                  <a:lnTo>
                    <a:pt x="42671" y="207390"/>
                  </a:lnTo>
                  <a:lnTo>
                    <a:pt x="43433" y="277368"/>
                  </a:lnTo>
                  <a:lnTo>
                    <a:pt x="112521" y="69976"/>
                  </a:lnTo>
                  <a:lnTo>
                    <a:pt x="111759"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4485132" y="4287774"/>
              <a:ext cx="113030" cy="277495"/>
            </a:xfrm>
            <a:custGeom>
              <a:avLst/>
              <a:gdLst/>
              <a:ahLst/>
              <a:cxnLst/>
              <a:rect l="l" t="t" r="r" b="b"/>
              <a:pathLst>
                <a:path w="113029" h="277495">
                  <a:moveTo>
                    <a:pt x="0" y="263017"/>
                  </a:moveTo>
                  <a:lnTo>
                    <a:pt x="69214" y="55499"/>
                  </a:lnTo>
                  <a:lnTo>
                    <a:pt x="111759" y="0"/>
                  </a:lnTo>
                  <a:lnTo>
                    <a:pt x="112521" y="69976"/>
                  </a:lnTo>
                  <a:lnTo>
                    <a:pt x="43433" y="277368"/>
                  </a:lnTo>
                  <a:lnTo>
                    <a:pt x="42671" y="207390"/>
                  </a:lnTo>
                  <a:lnTo>
                    <a:pt x="0" y="263017"/>
                  </a:lnTo>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37"/>
            <p:cNvSpPr/>
            <p:nvPr/>
          </p:nvSpPr>
          <p:spPr>
            <a:xfrm>
              <a:off x="4534027" y="4297045"/>
              <a:ext cx="155575" cy="262255"/>
            </a:xfrm>
            <a:custGeom>
              <a:avLst/>
              <a:gdLst/>
              <a:ahLst/>
              <a:cxnLst/>
              <a:rect l="l" t="t" r="r" b="b"/>
              <a:pathLst>
                <a:path w="155575" h="262254">
                  <a:moveTo>
                    <a:pt x="0" y="0"/>
                  </a:moveTo>
                  <a:lnTo>
                    <a:pt x="10922" y="69341"/>
                  </a:lnTo>
                  <a:lnTo>
                    <a:pt x="114426" y="261746"/>
                  </a:lnTo>
                  <a:lnTo>
                    <a:pt x="103632" y="192531"/>
                  </a:lnTo>
                  <a:lnTo>
                    <a:pt x="155448" y="239775"/>
                  </a:lnTo>
                  <a:lnTo>
                    <a:pt x="51815" y="47243"/>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object 38"/>
            <p:cNvSpPr/>
            <p:nvPr/>
          </p:nvSpPr>
          <p:spPr>
            <a:xfrm>
              <a:off x="4534027" y="4297045"/>
              <a:ext cx="155575" cy="262255"/>
            </a:xfrm>
            <a:custGeom>
              <a:avLst/>
              <a:gdLst/>
              <a:ahLst/>
              <a:cxnLst/>
              <a:rect l="l" t="t" r="r" b="b"/>
              <a:pathLst>
                <a:path w="155575" h="262254">
                  <a:moveTo>
                    <a:pt x="114426" y="261746"/>
                  </a:moveTo>
                  <a:lnTo>
                    <a:pt x="10922" y="69341"/>
                  </a:lnTo>
                  <a:lnTo>
                    <a:pt x="0" y="0"/>
                  </a:lnTo>
                  <a:lnTo>
                    <a:pt x="51815" y="47243"/>
                  </a:lnTo>
                  <a:lnTo>
                    <a:pt x="155448" y="239775"/>
                  </a:lnTo>
                  <a:lnTo>
                    <a:pt x="103632" y="192531"/>
                  </a:lnTo>
                  <a:lnTo>
                    <a:pt x="114426" y="261746"/>
                  </a:lnTo>
                  <a:close/>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9" name="object 39"/>
            <p:cNvPicPr/>
            <p:nvPr/>
          </p:nvPicPr>
          <p:blipFill>
            <a:blip r:embed="rId4" cstate="print"/>
            <a:stretch>
              <a:fillRect/>
            </a:stretch>
          </p:blipFill>
          <p:spPr>
            <a:xfrm>
              <a:off x="4472940" y="4223004"/>
              <a:ext cx="207263" cy="205739"/>
            </a:xfrm>
            <a:prstGeom prst="rect">
              <a:avLst/>
            </a:prstGeom>
          </p:spPr>
        </p:pic>
        <p:pic>
          <p:nvPicPr>
            <p:cNvPr id="40" name="object 40"/>
            <p:cNvPicPr/>
            <p:nvPr/>
          </p:nvPicPr>
          <p:blipFill>
            <a:blip r:embed="rId5" cstate="print"/>
            <a:stretch>
              <a:fillRect/>
            </a:stretch>
          </p:blipFill>
          <p:spPr>
            <a:xfrm>
              <a:off x="4466844" y="4216908"/>
              <a:ext cx="219456" cy="217931"/>
            </a:xfrm>
            <a:prstGeom prst="rect">
              <a:avLst/>
            </a:prstGeom>
          </p:spPr>
        </p:pic>
        <p:sp>
          <p:nvSpPr>
            <p:cNvPr id="41" name="object 41"/>
            <p:cNvSpPr/>
            <p:nvPr/>
          </p:nvSpPr>
          <p:spPr>
            <a:xfrm>
              <a:off x="4716907" y="3272790"/>
              <a:ext cx="120650" cy="575945"/>
            </a:xfrm>
            <a:custGeom>
              <a:avLst/>
              <a:gdLst/>
              <a:ahLst/>
              <a:cxnLst/>
              <a:rect l="l" t="t" r="r" b="b"/>
              <a:pathLst>
                <a:path w="120650" h="575945">
                  <a:moveTo>
                    <a:pt x="73025" y="497967"/>
                  </a:moveTo>
                  <a:lnTo>
                    <a:pt x="47116" y="497967"/>
                  </a:lnTo>
                  <a:lnTo>
                    <a:pt x="47116" y="575691"/>
                  </a:lnTo>
                  <a:lnTo>
                    <a:pt x="73025" y="575691"/>
                  </a:lnTo>
                  <a:lnTo>
                    <a:pt x="73025" y="497967"/>
                  </a:lnTo>
                  <a:close/>
                </a:path>
                <a:path w="120650" h="575945">
                  <a:moveTo>
                    <a:pt x="73025" y="394335"/>
                  </a:moveTo>
                  <a:lnTo>
                    <a:pt x="47116" y="394335"/>
                  </a:lnTo>
                  <a:lnTo>
                    <a:pt x="47116" y="472059"/>
                  </a:lnTo>
                  <a:lnTo>
                    <a:pt x="73025" y="472059"/>
                  </a:lnTo>
                  <a:lnTo>
                    <a:pt x="73025" y="394335"/>
                  </a:lnTo>
                  <a:close/>
                </a:path>
                <a:path w="120650" h="575945">
                  <a:moveTo>
                    <a:pt x="73025" y="290702"/>
                  </a:moveTo>
                  <a:lnTo>
                    <a:pt x="47116" y="290702"/>
                  </a:lnTo>
                  <a:lnTo>
                    <a:pt x="47116" y="368427"/>
                  </a:lnTo>
                  <a:lnTo>
                    <a:pt x="73025" y="368427"/>
                  </a:lnTo>
                  <a:lnTo>
                    <a:pt x="73025" y="290702"/>
                  </a:lnTo>
                  <a:close/>
                </a:path>
                <a:path w="120650" h="575945">
                  <a:moveTo>
                    <a:pt x="73025" y="187071"/>
                  </a:moveTo>
                  <a:lnTo>
                    <a:pt x="47116" y="187071"/>
                  </a:lnTo>
                  <a:lnTo>
                    <a:pt x="47116" y="264795"/>
                  </a:lnTo>
                  <a:lnTo>
                    <a:pt x="73025" y="264795"/>
                  </a:lnTo>
                  <a:lnTo>
                    <a:pt x="73025" y="187071"/>
                  </a:lnTo>
                  <a:close/>
                </a:path>
                <a:path w="120650" h="575945">
                  <a:moveTo>
                    <a:pt x="73025" y="83438"/>
                  </a:moveTo>
                  <a:lnTo>
                    <a:pt x="47116" y="83438"/>
                  </a:lnTo>
                  <a:lnTo>
                    <a:pt x="47116" y="161162"/>
                  </a:lnTo>
                  <a:lnTo>
                    <a:pt x="73025" y="161162"/>
                  </a:lnTo>
                  <a:lnTo>
                    <a:pt x="73025" y="83438"/>
                  </a:lnTo>
                  <a:close/>
                </a:path>
                <a:path w="120650" h="575945">
                  <a:moveTo>
                    <a:pt x="60070" y="0"/>
                  </a:moveTo>
                  <a:lnTo>
                    <a:pt x="0" y="102997"/>
                  </a:lnTo>
                  <a:lnTo>
                    <a:pt x="2031" y="110998"/>
                  </a:lnTo>
                  <a:lnTo>
                    <a:pt x="8254" y="114554"/>
                  </a:lnTo>
                  <a:lnTo>
                    <a:pt x="14350" y="118110"/>
                  </a:lnTo>
                  <a:lnTo>
                    <a:pt x="22351" y="116077"/>
                  </a:lnTo>
                  <a:lnTo>
                    <a:pt x="25907" y="109855"/>
                  </a:lnTo>
                  <a:lnTo>
                    <a:pt x="56430" y="57531"/>
                  </a:lnTo>
                  <a:lnTo>
                    <a:pt x="47116" y="57531"/>
                  </a:lnTo>
                  <a:lnTo>
                    <a:pt x="47116" y="25654"/>
                  </a:lnTo>
                  <a:lnTo>
                    <a:pt x="75033" y="25654"/>
                  </a:lnTo>
                  <a:lnTo>
                    <a:pt x="60070" y="0"/>
                  </a:lnTo>
                  <a:close/>
                </a:path>
                <a:path w="120650" h="575945">
                  <a:moveTo>
                    <a:pt x="73025" y="32131"/>
                  </a:moveTo>
                  <a:lnTo>
                    <a:pt x="71246" y="32131"/>
                  </a:lnTo>
                  <a:lnTo>
                    <a:pt x="60070" y="51289"/>
                  </a:lnTo>
                  <a:lnTo>
                    <a:pt x="94233" y="109855"/>
                  </a:lnTo>
                  <a:lnTo>
                    <a:pt x="97789" y="116077"/>
                  </a:lnTo>
                  <a:lnTo>
                    <a:pt x="105790" y="118110"/>
                  </a:lnTo>
                  <a:lnTo>
                    <a:pt x="111887" y="114554"/>
                  </a:lnTo>
                  <a:lnTo>
                    <a:pt x="118109" y="110998"/>
                  </a:lnTo>
                  <a:lnTo>
                    <a:pt x="120268" y="102997"/>
                  </a:lnTo>
                  <a:lnTo>
                    <a:pt x="116585" y="96900"/>
                  </a:lnTo>
                  <a:lnTo>
                    <a:pt x="93624" y="57531"/>
                  </a:lnTo>
                  <a:lnTo>
                    <a:pt x="73025" y="57531"/>
                  </a:lnTo>
                  <a:lnTo>
                    <a:pt x="73025" y="32131"/>
                  </a:lnTo>
                  <a:close/>
                </a:path>
                <a:path w="120650" h="575945">
                  <a:moveTo>
                    <a:pt x="73025" y="25654"/>
                  </a:moveTo>
                  <a:lnTo>
                    <a:pt x="47116" y="25654"/>
                  </a:lnTo>
                  <a:lnTo>
                    <a:pt x="47116" y="57531"/>
                  </a:lnTo>
                  <a:lnTo>
                    <a:pt x="56430" y="57531"/>
                  </a:lnTo>
                  <a:lnTo>
                    <a:pt x="60070" y="51289"/>
                  </a:lnTo>
                  <a:lnTo>
                    <a:pt x="48894" y="32131"/>
                  </a:lnTo>
                  <a:lnTo>
                    <a:pt x="73025" y="32131"/>
                  </a:lnTo>
                  <a:lnTo>
                    <a:pt x="73025" y="25654"/>
                  </a:lnTo>
                  <a:close/>
                </a:path>
                <a:path w="120650" h="575945">
                  <a:moveTo>
                    <a:pt x="60070" y="51289"/>
                  </a:moveTo>
                  <a:lnTo>
                    <a:pt x="56430" y="57531"/>
                  </a:lnTo>
                  <a:lnTo>
                    <a:pt x="63711" y="57531"/>
                  </a:lnTo>
                  <a:lnTo>
                    <a:pt x="60070" y="51289"/>
                  </a:lnTo>
                  <a:close/>
                </a:path>
                <a:path w="120650" h="575945">
                  <a:moveTo>
                    <a:pt x="75033" y="25654"/>
                  </a:moveTo>
                  <a:lnTo>
                    <a:pt x="73025" y="25654"/>
                  </a:lnTo>
                  <a:lnTo>
                    <a:pt x="73025" y="57531"/>
                  </a:lnTo>
                  <a:lnTo>
                    <a:pt x="93624" y="57531"/>
                  </a:lnTo>
                  <a:lnTo>
                    <a:pt x="75033" y="25654"/>
                  </a:lnTo>
                  <a:close/>
                </a:path>
                <a:path w="120650" h="575945">
                  <a:moveTo>
                    <a:pt x="71246" y="32131"/>
                  </a:moveTo>
                  <a:lnTo>
                    <a:pt x="48894" y="32131"/>
                  </a:lnTo>
                  <a:lnTo>
                    <a:pt x="60070" y="51289"/>
                  </a:lnTo>
                  <a:lnTo>
                    <a:pt x="71246" y="32131"/>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2" name="object 42"/>
          <p:cNvSpPr txBox="1"/>
          <p:nvPr/>
        </p:nvSpPr>
        <p:spPr>
          <a:xfrm>
            <a:off x="6885558" y="3876878"/>
            <a:ext cx="280035" cy="2089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Trebuchet MS"/>
                <a:ea typeface="+mn-ea"/>
                <a:cs typeface="Trebuchet MS"/>
              </a:rPr>
              <a:t>Bob</a:t>
            </a:r>
            <a:endParaRPr kumimoji="0" sz="12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3" name="object 43"/>
          <p:cNvSpPr/>
          <p:nvPr/>
        </p:nvSpPr>
        <p:spPr>
          <a:xfrm>
            <a:off x="4769230" y="2401061"/>
            <a:ext cx="731520" cy="544195"/>
          </a:xfrm>
          <a:custGeom>
            <a:avLst/>
            <a:gdLst/>
            <a:ahLst/>
            <a:cxnLst/>
            <a:rect l="l" t="t" r="r" b="b"/>
            <a:pathLst>
              <a:path w="731520" h="544194">
                <a:moveTo>
                  <a:pt x="62611" y="476758"/>
                </a:moveTo>
                <a:lnTo>
                  <a:pt x="0" y="522859"/>
                </a:lnTo>
                <a:lnTo>
                  <a:pt x="15367" y="543687"/>
                </a:lnTo>
                <a:lnTo>
                  <a:pt x="77978" y="497586"/>
                </a:lnTo>
                <a:lnTo>
                  <a:pt x="62611" y="476758"/>
                </a:lnTo>
                <a:close/>
              </a:path>
              <a:path w="731520" h="544194">
                <a:moveTo>
                  <a:pt x="146050" y="415289"/>
                </a:moveTo>
                <a:lnTo>
                  <a:pt x="83439" y="461390"/>
                </a:lnTo>
                <a:lnTo>
                  <a:pt x="98806" y="482218"/>
                </a:lnTo>
                <a:lnTo>
                  <a:pt x="161417" y="436117"/>
                </a:lnTo>
                <a:lnTo>
                  <a:pt x="146050" y="415289"/>
                </a:lnTo>
                <a:close/>
              </a:path>
              <a:path w="731520" h="544194">
                <a:moveTo>
                  <a:pt x="229489" y="353822"/>
                </a:moveTo>
                <a:lnTo>
                  <a:pt x="166878" y="399923"/>
                </a:lnTo>
                <a:lnTo>
                  <a:pt x="182245" y="420750"/>
                </a:lnTo>
                <a:lnTo>
                  <a:pt x="244856" y="374650"/>
                </a:lnTo>
                <a:lnTo>
                  <a:pt x="229489" y="353822"/>
                </a:lnTo>
                <a:close/>
              </a:path>
              <a:path w="731520" h="544194">
                <a:moveTo>
                  <a:pt x="312928" y="292353"/>
                </a:moveTo>
                <a:lnTo>
                  <a:pt x="250317" y="338454"/>
                </a:lnTo>
                <a:lnTo>
                  <a:pt x="265684" y="359283"/>
                </a:lnTo>
                <a:lnTo>
                  <a:pt x="328295" y="313182"/>
                </a:lnTo>
                <a:lnTo>
                  <a:pt x="312928" y="292353"/>
                </a:lnTo>
                <a:close/>
              </a:path>
              <a:path w="731520" h="544194">
                <a:moveTo>
                  <a:pt x="396367" y="230886"/>
                </a:moveTo>
                <a:lnTo>
                  <a:pt x="333756" y="276987"/>
                </a:lnTo>
                <a:lnTo>
                  <a:pt x="349123" y="297814"/>
                </a:lnTo>
                <a:lnTo>
                  <a:pt x="411734" y="251713"/>
                </a:lnTo>
                <a:lnTo>
                  <a:pt x="396367" y="230886"/>
                </a:lnTo>
                <a:close/>
              </a:path>
              <a:path w="731520" h="544194">
                <a:moveTo>
                  <a:pt x="479806" y="169417"/>
                </a:moveTo>
                <a:lnTo>
                  <a:pt x="417195" y="215518"/>
                </a:lnTo>
                <a:lnTo>
                  <a:pt x="432562" y="236347"/>
                </a:lnTo>
                <a:lnTo>
                  <a:pt x="495173" y="190246"/>
                </a:lnTo>
                <a:lnTo>
                  <a:pt x="479806" y="169417"/>
                </a:lnTo>
                <a:close/>
              </a:path>
              <a:path w="731520" h="544194">
                <a:moveTo>
                  <a:pt x="563245" y="107950"/>
                </a:moveTo>
                <a:lnTo>
                  <a:pt x="500634" y="154050"/>
                </a:lnTo>
                <a:lnTo>
                  <a:pt x="516001" y="174878"/>
                </a:lnTo>
                <a:lnTo>
                  <a:pt x="578612" y="128777"/>
                </a:lnTo>
                <a:lnTo>
                  <a:pt x="563245" y="107950"/>
                </a:lnTo>
                <a:close/>
              </a:path>
              <a:path w="731520" h="544194">
                <a:moveTo>
                  <a:pt x="646684" y="46482"/>
                </a:moveTo>
                <a:lnTo>
                  <a:pt x="584073" y="92583"/>
                </a:lnTo>
                <a:lnTo>
                  <a:pt x="599440" y="113411"/>
                </a:lnTo>
                <a:lnTo>
                  <a:pt x="662051" y="67310"/>
                </a:lnTo>
                <a:lnTo>
                  <a:pt x="646684" y="46482"/>
                </a:lnTo>
                <a:close/>
              </a:path>
              <a:path w="731520" h="544194">
                <a:moveTo>
                  <a:pt x="681600" y="50210"/>
                </a:moveTo>
                <a:lnTo>
                  <a:pt x="663321" y="92710"/>
                </a:lnTo>
                <a:lnTo>
                  <a:pt x="660400" y="99313"/>
                </a:lnTo>
                <a:lnTo>
                  <a:pt x="663448" y="106934"/>
                </a:lnTo>
                <a:lnTo>
                  <a:pt x="676529" y="112522"/>
                </a:lnTo>
                <a:lnTo>
                  <a:pt x="684149" y="109474"/>
                </a:lnTo>
                <a:lnTo>
                  <a:pt x="687070" y="102997"/>
                </a:lnTo>
                <a:lnTo>
                  <a:pt x="709103" y="51942"/>
                </a:lnTo>
                <a:lnTo>
                  <a:pt x="682879" y="51942"/>
                </a:lnTo>
                <a:lnTo>
                  <a:pt x="681600" y="50210"/>
                </a:lnTo>
                <a:close/>
              </a:path>
              <a:path w="731520" h="544194">
                <a:moveTo>
                  <a:pt x="707040" y="10033"/>
                </a:moveTo>
                <a:lnTo>
                  <a:pt x="698881" y="10033"/>
                </a:lnTo>
                <a:lnTo>
                  <a:pt x="712216" y="28066"/>
                </a:lnTo>
                <a:lnTo>
                  <a:pt x="690099" y="30450"/>
                </a:lnTo>
                <a:lnTo>
                  <a:pt x="681600" y="50210"/>
                </a:lnTo>
                <a:lnTo>
                  <a:pt x="682879" y="51942"/>
                </a:lnTo>
                <a:lnTo>
                  <a:pt x="718566" y="25653"/>
                </a:lnTo>
                <a:lnTo>
                  <a:pt x="707040" y="10033"/>
                </a:lnTo>
                <a:close/>
              </a:path>
              <a:path w="731520" h="544194">
                <a:moveTo>
                  <a:pt x="729437" y="4825"/>
                </a:moveTo>
                <a:lnTo>
                  <a:pt x="703199" y="4825"/>
                </a:lnTo>
                <a:lnTo>
                  <a:pt x="718566" y="25653"/>
                </a:lnTo>
                <a:lnTo>
                  <a:pt x="682879" y="51942"/>
                </a:lnTo>
                <a:lnTo>
                  <a:pt x="709103" y="51942"/>
                </a:lnTo>
                <a:lnTo>
                  <a:pt x="729437" y="4825"/>
                </a:lnTo>
                <a:close/>
              </a:path>
              <a:path w="731520" h="544194">
                <a:moveTo>
                  <a:pt x="690099" y="30450"/>
                </a:moveTo>
                <a:lnTo>
                  <a:pt x="668721" y="32753"/>
                </a:lnTo>
                <a:lnTo>
                  <a:pt x="681600" y="50210"/>
                </a:lnTo>
                <a:lnTo>
                  <a:pt x="690099" y="30450"/>
                </a:lnTo>
                <a:close/>
              </a:path>
              <a:path w="731520" h="544194">
                <a:moveTo>
                  <a:pt x="731520" y="0"/>
                </a:moveTo>
                <a:lnTo>
                  <a:pt x="612902" y="12700"/>
                </a:lnTo>
                <a:lnTo>
                  <a:pt x="607695" y="19050"/>
                </a:lnTo>
                <a:lnTo>
                  <a:pt x="609219" y="33274"/>
                </a:lnTo>
                <a:lnTo>
                  <a:pt x="615569" y="38480"/>
                </a:lnTo>
                <a:lnTo>
                  <a:pt x="668721" y="32753"/>
                </a:lnTo>
                <a:lnTo>
                  <a:pt x="667512" y="31114"/>
                </a:lnTo>
                <a:lnTo>
                  <a:pt x="703199" y="4825"/>
                </a:lnTo>
                <a:lnTo>
                  <a:pt x="729437" y="4825"/>
                </a:lnTo>
                <a:lnTo>
                  <a:pt x="731520" y="0"/>
                </a:lnTo>
                <a:close/>
              </a:path>
              <a:path w="731520" h="544194">
                <a:moveTo>
                  <a:pt x="703199" y="4825"/>
                </a:moveTo>
                <a:lnTo>
                  <a:pt x="667512" y="31114"/>
                </a:lnTo>
                <a:lnTo>
                  <a:pt x="668721" y="32753"/>
                </a:lnTo>
                <a:lnTo>
                  <a:pt x="690099" y="30450"/>
                </a:lnTo>
                <a:lnTo>
                  <a:pt x="698881" y="10033"/>
                </a:lnTo>
                <a:lnTo>
                  <a:pt x="707040" y="10033"/>
                </a:lnTo>
                <a:lnTo>
                  <a:pt x="703199" y="4825"/>
                </a:lnTo>
                <a:close/>
              </a:path>
              <a:path w="731520" h="544194">
                <a:moveTo>
                  <a:pt x="698881" y="10033"/>
                </a:moveTo>
                <a:lnTo>
                  <a:pt x="690099" y="30450"/>
                </a:lnTo>
                <a:lnTo>
                  <a:pt x="712216" y="28066"/>
                </a:lnTo>
                <a:lnTo>
                  <a:pt x="698881" y="10033"/>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6186678" y="2401061"/>
            <a:ext cx="824230" cy="544195"/>
          </a:xfrm>
          <a:custGeom>
            <a:avLst/>
            <a:gdLst/>
            <a:ahLst/>
            <a:cxnLst/>
            <a:rect l="l" t="t" r="r" b="b"/>
            <a:pathLst>
              <a:path w="824229" h="544194">
                <a:moveTo>
                  <a:pt x="758825" y="479933"/>
                </a:moveTo>
                <a:lnTo>
                  <a:pt x="744727" y="501650"/>
                </a:lnTo>
                <a:lnTo>
                  <a:pt x="809751" y="544195"/>
                </a:lnTo>
                <a:lnTo>
                  <a:pt x="823976" y="522477"/>
                </a:lnTo>
                <a:lnTo>
                  <a:pt x="758825" y="479933"/>
                </a:lnTo>
                <a:close/>
              </a:path>
              <a:path w="824229" h="544194">
                <a:moveTo>
                  <a:pt x="672083" y="423290"/>
                </a:moveTo>
                <a:lnTo>
                  <a:pt x="657860" y="445008"/>
                </a:lnTo>
                <a:lnTo>
                  <a:pt x="723011" y="487552"/>
                </a:lnTo>
                <a:lnTo>
                  <a:pt x="737107" y="465836"/>
                </a:lnTo>
                <a:lnTo>
                  <a:pt x="672083" y="423290"/>
                </a:lnTo>
                <a:close/>
              </a:path>
              <a:path w="824229" h="544194">
                <a:moveTo>
                  <a:pt x="585343" y="366649"/>
                </a:moveTo>
                <a:lnTo>
                  <a:pt x="571119" y="388365"/>
                </a:lnTo>
                <a:lnTo>
                  <a:pt x="636270" y="430784"/>
                </a:lnTo>
                <a:lnTo>
                  <a:pt x="650367" y="409193"/>
                </a:lnTo>
                <a:lnTo>
                  <a:pt x="585343" y="366649"/>
                </a:lnTo>
                <a:close/>
              </a:path>
              <a:path w="824229" h="544194">
                <a:moveTo>
                  <a:pt x="498475" y="310007"/>
                </a:moveTo>
                <a:lnTo>
                  <a:pt x="484377" y="331724"/>
                </a:lnTo>
                <a:lnTo>
                  <a:pt x="549401" y="374141"/>
                </a:lnTo>
                <a:lnTo>
                  <a:pt x="563626" y="352551"/>
                </a:lnTo>
                <a:lnTo>
                  <a:pt x="498475" y="310007"/>
                </a:lnTo>
                <a:close/>
              </a:path>
              <a:path w="824229" h="544194">
                <a:moveTo>
                  <a:pt x="411733" y="253364"/>
                </a:moveTo>
                <a:lnTo>
                  <a:pt x="397637" y="275082"/>
                </a:lnTo>
                <a:lnTo>
                  <a:pt x="462661" y="317500"/>
                </a:lnTo>
                <a:lnTo>
                  <a:pt x="476885" y="295783"/>
                </a:lnTo>
                <a:lnTo>
                  <a:pt x="411733" y="253364"/>
                </a:lnTo>
                <a:close/>
              </a:path>
              <a:path w="824229" h="544194">
                <a:moveTo>
                  <a:pt x="324993" y="196723"/>
                </a:moveTo>
                <a:lnTo>
                  <a:pt x="310769" y="218439"/>
                </a:lnTo>
                <a:lnTo>
                  <a:pt x="375920" y="260858"/>
                </a:lnTo>
                <a:lnTo>
                  <a:pt x="390017" y="239140"/>
                </a:lnTo>
                <a:lnTo>
                  <a:pt x="324993" y="196723"/>
                </a:lnTo>
                <a:close/>
              </a:path>
              <a:path w="824229" h="544194">
                <a:moveTo>
                  <a:pt x="238251" y="140080"/>
                </a:moveTo>
                <a:lnTo>
                  <a:pt x="224027" y="161798"/>
                </a:lnTo>
                <a:lnTo>
                  <a:pt x="289179" y="204215"/>
                </a:lnTo>
                <a:lnTo>
                  <a:pt x="303275" y="182499"/>
                </a:lnTo>
                <a:lnTo>
                  <a:pt x="238251" y="140080"/>
                </a:lnTo>
                <a:close/>
              </a:path>
              <a:path w="824229" h="544194">
                <a:moveTo>
                  <a:pt x="151384" y="83438"/>
                </a:moveTo>
                <a:lnTo>
                  <a:pt x="137287" y="105028"/>
                </a:lnTo>
                <a:lnTo>
                  <a:pt x="202311" y="147574"/>
                </a:lnTo>
                <a:lnTo>
                  <a:pt x="216535" y="125857"/>
                </a:lnTo>
                <a:lnTo>
                  <a:pt x="151384" y="83438"/>
                </a:lnTo>
                <a:close/>
              </a:path>
              <a:path w="824229" h="544194">
                <a:moveTo>
                  <a:pt x="0" y="0"/>
                </a:moveTo>
                <a:lnTo>
                  <a:pt x="53339" y="106679"/>
                </a:lnTo>
                <a:lnTo>
                  <a:pt x="61213" y="109220"/>
                </a:lnTo>
                <a:lnTo>
                  <a:pt x="73913" y="102870"/>
                </a:lnTo>
                <a:lnTo>
                  <a:pt x="76581" y="95123"/>
                </a:lnTo>
                <a:lnTo>
                  <a:pt x="73406" y="88646"/>
                </a:lnTo>
                <a:lnTo>
                  <a:pt x="54471" y="50955"/>
                </a:lnTo>
                <a:lnTo>
                  <a:pt x="50546" y="48387"/>
                </a:lnTo>
                <a:lnTo>
                  <a:pt x="52035" y="46106"/>
                </a:lnTo>
                <a:lnTo>
                  <a:pt x="46099" y="34289"/>
                </a:lnTo>
                <a:lnTo>
                  <a:pt x="28829" y="34289"/>
                </a:lnTo>
                <a:lnTo>
                  <a:pt x="14350" y="24891"/>
                </a:lnTo>
                <a:lnTo>
                  <a:pt x="28575" y="3175"/>
                </a:lnTo>
                <a:lnTo>
                  <a:pt x="63644" y="3175"/>
                </a:lnTo>
                <a:lnTo>
                  <a:pt x="0" y="0"/>
                </a:lnTo>
                <a:close/>
              </a:path>
              <a:path w="824229" h="544194">
                <a:moveTo>
                  <a:pt x="63154" y="29076"/>
                </a:moveTo>
                <a:lnTo>
                  <a:pt x="52035" y="46106"/>
                </a:lnTo>
                <a:lnTo>
                  <a:pt x="54471" y="50955"/>
                </a:lnTo>
                <a:lnTo>
                  <a:pt x="115570" y="90932"/>
                </a:lnTo>
                <a:lnTo>
                  <a:pt x="129794" y="69214"/>
                </a:lnTo>
                <a:lnTo>
                  <a:pt x="68566" y="29351"/>
                </a:lnTo>
                <a:lnTo>
                  <a:pt x="63154" y="29076"/>
                </a:lnTo>
                <a:close/>
              </a:path>
              <a:path w="824229" h="544194">
                <a:moveTo>
                  <a:pt x="52035" y="46106"/>
                </a:moveTo>
                <a:lnTo>
                  <a:pt x="50546" y="48387"/>
                </a:lnTo>
                <a:lnTo>
                  <a:pt x="54471" y="50955"/>
                </a:lnTo>
                <a:lnTo>
                  <a:pt x="52035" y="46106"/>
                </a:lnTo>
                <a:close/>
              </a:path>
              <a:path w="824229" h="544194">
                <a:moveTo>
                  <a:pt x="28575" y="3175"/>
                </a:moveTo>
                <a:lnTo>
                  <a:pt x="14350" y="24891"/>
                </a:lnTo>
                <a:lnTo>
                  <a:pt x="28829" y="34289"/>
                </a:lnTo>
                <a:lnTo>
                  <a:pt x="33202" y="27553"/>
                </a:lnTo>
                <a:lnTo>
                  <a:pt x="20827" y="26924"/>
                </a:lnTo>
                <a:lnTo>
                  <a:pt x="33020" y="8254"/>
                </a:lnTo>
                <a:lnTo>
                  <a:pt x="36332" y="8254"/>
                </a:lnTo>
                <a:lnTo>
                  <a:pt x="28575" y="3175"/>
                </a:lnTo>
                <a:close/>
              </a:path>
              <a:path w="824229" h="544194">
                <a:moveTo>
                  <a:pt x="33202" y="27553"/>
                </a:moveTo>
                <a:lnTo>
                  <a:pt x="28829" y="34289"/>
                </a:lnTo>
                <a:lnTo>
                  <a:pt x="46099" y="34289"/>
                </a:lnTo>
                <a:lnTo>
                  <a:pt x="42964" y="28049"/>
                </a:lnTo>
                <a:lnTo>
                  <a:pt x="33202" y="27553"/>
                </a:lnTo>
                <a:close/>
              </a:path>
              <a:path w="824229" h="544194">
                <a:moveTo>
                  <a:pt x="123397" y="26797"/>
                </a:moveTo>
                <a:lnTo>
                  <a:pt x="64643" y="26797"/>
                </a:lnTo>
                <a:lnTo>
                  <a:pt x="68566" y="29351"/>
                </a:lnTo>
                <a:lnTo>
                  <a:pt x="117856" y="31876"/>
                </a:lnTo>
                <a:lnTo>
                  <a:pt x="123397" y="26797"/>
                </a:lnTo>
                <a:close/>
              </a:path>
              <a:path w="824229" h="544194">
                <a:moveTo>
                  <a:pt x="64643" y="26797"/>
                </a:moveTo>
                <a:lnTo>
                  <a:pt x="63154" y="29076"/>
                </a:lnTo>
                <a:lnTo>
                  <a:pt x="68566" y="29351"/>
                </a:lnTo>
                <a:lnTo>
                  <a:pt x="64643" y="26797"/>
                </a:lnTo>
                <a:close/>
              </a:path>
              <a:path w="824229" h="544194">
                <a:moveTo>
                  <a:pt x="63644" y="3175"/>
                </a:moveTo>
                <a:lnTo>
                  <a:pt x="28575" y="3175"/>
                </a:lnTo>
                <a:lnTo>
                  <a:pt x="42925" y="12573"/>
                </a:lnTo>
                <a:lnTo>
                  <a:pt x="38564" y="19291"/>
                </a:lnTo>
                <a:lnTo>
                  <a:pt x="42964" y="28049"/>
                </a:lnTo>
                <a:lnTo>
                  <a:pt x="63154" y="29076"/>
                </a:lnTo>
                <a:lnTo>
                  <a:pt x="64643" y="26797"/>
                </a:lnTo>
                <a:lnTo>
                  <a:pt x="123397" y="26797"/>
                </a:lnTo>
                <a:lnTo>
                  <a:pt x="123951" y="26288"/>
                </a:lnTo>
                <a:lnTo>
                  <a:pt x="124333" y="19176"/>
                </a:lnTo>
                <a:lnTo>
                  <a:pt x="124587" y="12064"/>
                </a:lnTo>
                <a:lnTo>
                  <a:pt x="119125" y="5968"/>
                </a:lnTo>
                <a:lnTo>
                  <a:pt x="63644" y="3175"/>
                </a:lnTo>
                <a:close/>
              </a:path>
              <a:path w="824229" h="544194">
                <a:moveTo>
                  <a:pt x="38564" y="19291"/>
                </a:moveTo>
                <a:lnTo>
                  <a:pt x="33202" y="27553"/>
                </a:lnTo>
                <a:lnTo>
                  <a:pt x="42964" y="28049"/>
                </a:lnTo>
                <a:lnTo>
                  <a:pt x="38564" y="19291"/>
                </a:lnTo>
                <a:close/>
              </a:path>
              <a:path w="824229" h="544194">
                <a:moveTo>
                  <a:pt x="33020" y="8254"/>
                </a:moveTo>
                <a:lnTo>
                  <a:pt x="20827" y="26924"/>
                </a:lnTo>
                <a:lnTo>
                  <a:pt x="33202" y="27553"/>
                </a:lnTo>
                <a:lnTo>
                  <a:pt x="38564" y="19291"/>
                </a:lnTo>
                <a:lnTo>
                  <a:pt x="33020" y="8254"/>
                </a:lnTo>
                <a:close/>
              </a:path>
              <a:path w="824229" h="544194">
                <a:moveTo>
                  <a:pt x="36332" y="8254"/>
                </a:moveTo>
                <a:lnTo>
                  <a:pt x="33020" y="8254"/>
                </a:lnTo>
                <a:lnTo>
                  <a:pt x="38564" y="19291"/>
                </a:lnTo>
                <a:lnTo>
                  <a:pt x="42925" y="12573"/>
                </a:lnTo>
                <a:lnTo>
                  <a:pt x="36332" y="8254"/>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5" name="object 45"/>
          <p:cNvGrpSpPr/>
          <p:nvPr/>
        </p:nvGrpSpPr>
        <p:grpSpPr>
          <a:xfrm>
            <a:off x="6699504" y="3272790"/>
            <a:ext cx="368300" cy="1305560"/>
            <a:chOff x="6699504" y="3272790"/>
            <a:chExt cx="368300" cy="1305560"/>
          </a:xfrm>
        </p:grpSpPr>
        <p:sp>
          <p:nvSpPr>
            <p:cNvPr id="46" name="object 46"/>
            <p:cNvSpPr/>
            <p:nvPr/>
          </p:nvSpPr>
          <p:spPr>
            <a:xfrm>
              <a:off x="6718681" y="4294505"/>
              <a:ext cx="113030" cy="277495"/>
            </a:xfrm>
            <a:custGeom>
              <a:avLst/>
              <a:gdLst/>
              <a:ahLst/>
              <a:cxnLst/>
              <a:rect l="l" t="t" r="r" b="b"/>
              <a:pathLst>
                <a:path w="113029" h="277495">
                  <a:moveTo>
                    <a:pt x="111760" y="0"/>
                  </a:moveTo>
                  <a:lnTo>
                    <a:pt x="69215" y="55499"/>
                  </a:lnTo>
                  <a:lnTo>
                    <a:pt x="0" y="263017"/>
                  </a:lnTo>
                  <a:lnTo>
                    <a:pt x="42672" y="207391"/>
                  </a:lnTo>
                  <a:lnTo>
                    <a:pt x="43434" y="277368"/>
                  </a:lnTo>
                  <a:lnTo>
                    <a:pt x="112522" y="69977"/>
                  </a:lnTo>
                  <a:lnTo>
                    <a:pt x="11176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6718681" y="4294505"/>
              <a:ext cx="113030" cy="277495"/>
            </a:xfrm>
            <a:custGeom>
              <a:avLst/>
              <a:gdLst/>
              <a:ahLst/>
              <a:cxnLst/>
              <a:rect l="l" t="t" r="r" b="b"/>
              <a:pathLst>
                <a:path w="113029" h="277495">
                  <a:moveTo>
                    <a:pt x="0" y="263017"/>
                  </a:moveTo>
                  <a:lnTo>
                    <a:pt x="69215" y="55499"/>
                  </a:lnTo>
                  <a:lnTo>
                    <a:pt x="111760" y="0"/>
                  </a:lnTo>
                  <a:lnTo>
                    <a:pt x="112522" y="69977"/>
                  </a:lnTo>
                  <a:lnTo>
                    <a:pt x="43434" y="277368"/>
                  </a:lnTo>
                  <a:lnTo>
                    <a:pt x="42672" y="207391"/>
                  </a:lnTo>
                  <a:lnTo>
                    <a:pt x="0" y="263017"/>
                  </a:lnTo>
                </a:path>
              </a:pathLst>
            </a:custGeom>
            <a:ln w="12699">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object 48"/>
            <p:cNvSpPr/>
            <p:nvPr/>
          </p:nvSpPr>
          <p:spPr>
            <a:xfrm>
              <a:off x="6767576" y="4303776"/>
              <a:ext cx="155575" cy="262255"/>
            </a:xfrm>
            <a:custGeom>
              <a:avLst/>
              <a:gdLst/>
              <a:ahLst/>
              <a:cxnLst/>
              <a:rect l="l" t="t" r="r" b="b"/>
              <a:pathLst>
                <a:path w="155575" h="262254">
                  <a:moveTo>
                    <a:pt x="0" y="0"/>
                  </a:moveTo>
                  <a:lnTo>
                    <a:pt x="10922" y="69342"/>
                  </a:lnTo>
                  <a:lnTo>
                    <a:pt x="114553" y="261874"/>
                  </a:lnTo>
                  <a:lnTo>
                    <a:pt x="103631" y="192531"/>
                  </a:lnTo>
                  <a:lnTo>
                    <a:pt x="155448" y="239775"/>
                  </a:lnTo>
                  <a:lnTo>
                    <a:pt x="51816" y="47243"/>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object 49"/>
            <p:cNvSpPr/>
            <p:nvPr/>
          </p:nvSpPr>
          <p:spPr>
            <a:xfrm>
              <a:off x="6767576" y="4303776"/>
              <a:ext cx="155575" cy="262255"/>
            </a:xfrm>
            <a:custGeom>
              <a:avLst/>
              <a:gdLst/>
              <a:ahLst/>
              <a:cxnLst/>
              <a:rect l="l" t="t" r="r" b="b"/>
              <a:pathLst>
                <a:path w="155575" h="262254">
                  <a:moveTo>
                    <a:pt x="114553" y="261874"/>
                  </a:moveTo>
                  <a:lnTo>
                    <a:pt x="10922" y="69342"/>
                  </a:lnTo>
                  <a:lnTo>
                    <a:pt x="0" y="0"/>
                  </a:lnTo>
                  <a:lnTo>
                    <a:pt x="51816" y="47243"/>
                  </a:lnTo>
                  <a:lnTo>
                    <a:pt x="155448" y="239775"/>
                  </a:lnTo>
                  <a:lnTo>
                    <a:pt x="103631" y="192531"/>
                  </a:lnTo>
                  <a:lnTo>
                    <a:pt x="114553" y="261874"/>
                  </a:lnTo>
                  <a:close/>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0" name="object 50"/>
            <p:cNvPicPr/>
            <p:nvPr/>
          </p:nvPicPr>
          <p:blipFill>
            <a:blip r:embed="rId2" cstate="print"/>
            <a:stretch>
              <a:fillRect/>
            </a:stretch>
          </p:blipFill>
          <p:spPr>
            <a:xfrm>
              <a:off x="6705600" y="4229100"/>
              <a:ext cx="208788" cy="205739"/>
            </a:xfrm>
            <a:prstGeom prst="rect">
              <a:avLst/>
            </a:prstGeom>
          </p:spPr>
        </p:pic>
        <p:pic>
          <p:nvPicPr>
            <p:cNvPr id="51" name="object 51"/>
            <p:cNvPicPr/>
            <p:nvPr/>
          </p:nvPicPr>
          <p:blipFill>
            <a:blip r:embed="rId3" cstate="print"/>
            <a:stretch>
              <a:fillRect/>
            </a:stretch>
          </p:blipFill>
          <p:spPr>
            <a:xfrm>
              <a:off x="6699504" y="4223004"/>
              <a:ext cx="220980" cy="217931"/>
            </a:xfrm>
            <a:prstGeom prst="rect">
              <a:avLst/>
            </a:prstGeom>
          </p:spPr>
        </p:pic>
        <p:sp>
          <p:nvSpPr>
            <p:cNvPr id="52" name="object 52"/>
            <p:cNvSpPr/>
            <p:nvPr/>
          </p:nvSpPr>
          <p:spPr>
            <a:xfrm>
              <a:off x="6947281" y="3272790"/>
              <a:ext cx="120650" cy="576580"/>
            </a:xfrm>
            <a:custGeom>
              <a:avLst/>
              <a:gdLst/>
              <a:ahLst/>
              <a:cxnLst/>
              <a:rect l="l" t="t" r="r" b="b"/>
              <a:pathLst>
                <a:path w="120650" h="576579">
                  <a:moveTo>
                    <a:pt x="87629" y="497586"/>
                  </a:moveTo>
                  <a:lnTo>
                    <a:pt x="61722" y="498602"/>
                  </a:lnTo>
                  <a:lnTo>
                    <a:pt x="64516" y="576199"/>
                  </a:lnTo>
                  <a:lnTo>
                    <a:pt x="90424" y="575310"/>
                  </a:lnTo>
                  <a:lnTo>
                    <a:pt x="87629" y="497586"/>
                  </a:lnTo>
                  <a:close/>
                </a:path>
                <a:path w="120650" h="576579">
                  <a:moveTo>
                    <a:pt x="83820" y="394081"/>
                  </a:moveTo>
                  <a:lnTo>
                    <a:pt x="57912" y="394970"/>
                  </a:lnTo>
                  <a:lnTo>
                    <a:pt x="60705" y="472694"/>
                  </a:lnTo>
                  <a:lnTo>
                    <a:pt x="86614" y="471678"/>
                  </a:lnTo>
                  <a:lnTo>
                    <a:pt x="83820" y="394081"/>
                  </a:lnTo>
                  <a:close/>
                </a:path>
                <a:path w="120650" h="576579">
                  <a:moveTo>
                    <a:pt x="79883" y="290449"/>
                  </a:moveTo>
                  <a:lnTo>
                    <a:pt x="54101" y="291464"/>
                  </a:lnTo>
                  <a:lnTo>
                    <a:pt x="56896" y="369062"/>
                  </a:lnTo>
                  <a:lnTo>
                    <a:pt x="82803" y="368173"/>
                  </a:lnTo>
                  <a:lnTo>
                    <a:pt x="79883" y="290449"/>
                  </a:lnTo>
                  <a:close/>
                </a:path>
                <a:path w="120650" h="576579">
                  <a:moveTo>
                    <a:pt x="76073" y="186944"/>
                  </a:moveTo>
                  <a:lnTo>
                    <a:pt x="50292" y="187833"/>
                  </a:lnTo>
                  <a:lnTo>
                    <a:pt x="53086" y="265557"/>
                  </a:lnTo>
                  <a:lnTo>
                    <a:pt x="78994" y="264540"/>
                  </a:lnTo>
                  <a:lnTo>
                    <a:pt x="76073" y="186944"/>
                  </a:lnTo>
                  <a:close/>
                </a:path>
                <a:path w="120650" h="576579">
                  <a:moveTo>
                    <a:pt x="72263" y="83312"/>
                  </a:moveTo>
                  <a:lnTo>
                    <a:pt x="46354" y="84327"/>
                  </a:lnTo>
                  <a:lnTo>
                    <a:pt x="49275" y="161925"/>
                  </a:lnTo>
                  <a:lnTo>
                    <a:pt x="75184" y="161036"/>
                  </a:lnTo>
                  <a:lnTo>
                    <a:pt x="72263" y="83312"/>
                  </a:lnTo>
                  <a:close/>
                </a:path>
                <a:path w="120650" h="576579">
                  <a:moveTo>
                    <a:pt x="56261" y="0"/>
                  </a:moveTo>
                  <a:lnTo>
                    <a:pt x="3301" y="98806"/>
                  </a:lnTo>
                  <a:lnTo>
                    <a:pt x="0" y="105156"/>
                  </a:lnTo>
                  <a:lnTo>
                    <a:pt x="2286" y="113030"/>
                  </a:lnTo>
                  <a:lnTo>
                    <a:pt x="8636" y="116459"/>
                  </a:lnTo>
                  <a:lnTo>
                    <a:pt x="14986" y="119761"/>
                  </a:lnTo>
                  <a:lnTo>
                    <a:pt x="22860" y="117348"/>
                  </a:lnTo>
                  <a:lnTo>
                    <a:pt x="27519" y="108585"/>
                  </a:lnTo>
                  <a:lnTo>
                    <a:pt x="54327" y="58420"/>
                  </a:lnTo>
                  <a:lnTo>
                    <a:pt x="45466" y="58420"/>
                  </a:lnTo>
                  <a:lnTo>
                    <a:pt x="44323" y="26162"/>
                  </a:lnTo>
                  <a:lnTo>
                    <a:pt x="70103" y="25146"/>
                  </a:lnTo>
                  <a:lnTo>
                    <a:pt x="72204" y="25146"/>
                  </a:lnTo>
                  <a:lnTo>
                    <a:pt x="56261" y="0"/>
                  </a:lnTo>
                  <a:close/>
                </a:path>
                <a:path w="120650" h="576579">
                  <a:moveTo>
                    <a:pt x="72204" y="25146"/>
                  </a:moveTo>
                  <a:lnTo>
                    <a:pt x="70103" y="25146"/>
                  </a:lnTo>
                  <a:lnTo>
                    <a:pt x="71374" y="57404"/>
                  </a:lnTo>
                  <a:lnTo>
                    <a:pt x="62246" y="57761"/>
                  </a:lnTo>
                  <a:lnTo>
                    <a:pt x="94569" y="108712"/>
                  </a:lnTo>
                  <a:lnTo>
                    <a:pt x="98298" y="114554"/>
                  </a:lnTo>
                  <a:lnTo>
                    <a:pt x="106299" y="116459"/>
                  </a:lnTo>
                  <a:lnTo>
                    <a:pt x="112268" y="112522"/>
                  </a:lnTo>
                  <a:lnTo>
                    <a:pt x="118364" y="108712"/>
                  </a:lnTo>
                  <a:lnTo>
                    <a:pt x="120142" y="100711"/>
                  </a:lnTo>
                  <a:lnTo>
                    <a:pt x="116332" y="94742"/>
                  </a:lnTo>
                  <a:lnTo>
                    <a:pt x="72204" y="25146"/>
                  </a:lnTo>
                  <a:close/>
                </a:path>
                <a:path w="120650" h="576579">
                  <a:moveTo>
                    <a:pt x="70103" y="25146"/>
                  </a:moveTo>
                  <a:lnTo>
                    <a:pt x="44323" y="26162"/>
                  </a:lnTo>
                  <a:lnTo>
                    <a:pt x="45466" y="58420"/>
                  </a:lnTo>
                  <a:lnTo>
                    <a:pt x="54517" y="58065"/>
                  </a:lnTo>
                  <a:lnTo>
                    <a:pt x="58139" y="51287"/>
                  </a:lnTo>
                  <a:lnTo>
                    <a:pt x="46227" y="32512"/>
                  </a:lnTo>
                  <a:lnTo>
                    <a:pt x="68579" y="31750"/>
                  </a:lnTo>
                  <a:lnTo>
                    <a:pt x="70364" y="31750"/>
                  </a:lnTo>
                  <a:lnTo>
                    <a:pt x="70103" y="25146"/>
                  </a:lnTo>
                  <a:close/>
                </a:path>
                <a:path w="120650" h="576579">
                  <a:moveTo>
                    <a:pt x="54517" y="58065"/>
                  </a:moveTo>
                  <a:lnTo>
                    <a:pt x="45466" y="58420"/>
                  </a:lnTo>
                  <a:lnTo>
                    <a:pt x="54327" y="58420"/>
                  </a:lnTo>
                  <a:lnTo>
                    <a:pt x="54517" y="58065"/>
                  </a:lnTo>
                  <a:close/>
                </a:path>
                <a:path w="120650" h="576579">
                  <a:moveTo>
                    <a:pt x="58139" y="51287"/>
                  </a:moveTo>
                  <a:lnTo>
                    <a:pt x="54517" y="58065"/>
                  </a:lnTo>
                  <a:lnTo>
                    <a:pt x="62246" y="57761"/>
                  </a:lnTo>
                  <a:lnTo>
                    <a:pt x="58139" y="51287"/>
                  </a:lnTo>
                  <a:close/>
                </a:path>
                <a:path w="120650" h="576579">
                  <a:moveTo>
                    <a:pt x="70364" y="31750"/>
                  </a:moveTo>
                  <a:lnTo>
                    <a:pt x="68579" y="31750"/>
                  </a:lnTo>
                  <a:lnTo>
                    <a:pt x="58139" y="51287"/>
                  </a:lnTo>
                  <a:lnTo>
                    <a:pt x="62246" y="57761"/>
                  </a:lnTo>
                  <a:lnTo>
                    <a:pt x="71374" y="57404"/>
                  </a:lnTo>
                  <a:lnTo>
                    <a:pt x="70364" y="31750"/>
                  </a:lnTo>
                  <a:close/>
                </a:path>
                <a:path w="120650" h="576579">
                  <a:moveTo>
                    <a:pt x="68579" y="31750"/>
                  </a:moveTo>
                  <a:lnTo>
                    <a:pt x="46227" y="32512"/>
                  </a:lnTo>
                  <a:lnTo>
                    <a:pt x="58139" y="51287"/>
                  </a:lnTo>
                  <a:lnTo>
                    <a:pt x="68579" y="31750"/>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3" name="object 53"/>
          <p:cNvGrpSpPr/>
          <p:nvPr/>
        </p:nvGrpSpPr>
        <p:grpSpPr>
          <a:xfrm>
            <a:off x="7891081" y="3841813"/>
            <a:ext cx="610235" cy="542925"/>
            <a:chOff x="7891081" y="3841813"/>
            <a:chExt cx="610235" cy="542925"/>
          </a:xfrm>
        </p:grpSpPr>
        <p:sp>
          <p:nvSpPr>
            <p:cNvPr id="54" name="object 54"/>
            <p:cNvSpPr/>
            <p:nvPr/>
          </p:nvSpPr>
          <p:spPr>
            <a:xfrm>
              <a:off x="7895843" y="3846576"/>
              <a:ext cx="600710" cy="533400"/>
            </a:xfrm>
            <a:custGeom>
              <a:avLst/>
              <a:gdLst/>
              <a:ahLst/>
              <a:cxnLst/>
              <a:rect l="l" t="t" r="r" b="b"/>
              <a:pathLst>
                <a:path w="600709" h="533400">
                  <a:moveTo>
                    <a:pt x="600455" y="0"/>
                  </a:moveTo>
                  <a:lnTo>
                    <a:pt x="0" y="0"/>
                  </a:lnTo>
                  <a:lnTo>
                    <a:pt x="0" y="533400"/>
                  </a:lnTo>
                  <a:lnTo>
                    <a:pt x="511555" y="533400"/>
                  </a:lnTo>
                  <a:lnTo>
                    <a:pt x="600455" y="444500"/>
                  </a:lnTo>
                  <a:lnTo>
                    <a:pt x="600455" y="0"/>
                  </a:lnTo>
                  <a:close/>
                </a:path>
              </a:pathLst>
            </a:custGeom>
            <a:solidFill>
              <a:srgbClr val="FFFFB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object 55"/>
            <p:cNvSpPr/>
            <p:nvPr/>
          </p:nvSpPr>
          <p:spPr>
            <a:xfrm>
              <a:off x="8407399" y="4291076"/>
              <a:ext cx="88900" cy="88900"/>
            </a:xfrm>
            <a:custGeom>
              <a:avLst/>
              <a:gdLst/>
              <a:ahLst/>
              <a:cxnLst/>
              <a:rect l="l" t="t" r="r" b="b"/>
              <a:pathLst>
                <a:path w="88900" h="88900">
                  <a:moveTo>
                    <a:pt x="88900" y="0"/>
                  </a:moveTo>
                  <a:lnTo>
                    <a:pt x="17779" y="17780"/>
                  </a:lnTo>
                  <a:lnTo>
                    <a:pt x="0" y="88900"/>
                  </a:lnTo>
                  <a:lnTo>
                    <a:pt x="88900" y="0"/>
                  </a:lnTo>
                  <a:close/>
                </a:path>
              </a:pathLst>
            </a:custGeom>
            <a:solidFill>
              <a:srgbClr val="CDCD9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object 56"/>
            <p:cNvSpPr/>
            <p:nvPr/>
          </p:nvSpPr>
          <p:spPr>
            <a:xfrm>
              <a:off x="7895843" y="3846576"/>
              <a:ext cx="600710" cy="533400"/>
            </a:xfrm>
            <a:custGeom>
              <a:avLst/>
              <a:gdLst/>
              <a:ahLst/>
              <a:cxnLst/>
              <a:rect l="l" t="t" r="r" b="b"/>
              <a:pathLst>
                <a:path w="600709" h="533400">
                  <a:moveTo>
                    <a:pt x="511555" y="533400"/>
                  </a:moveTo>
                  <a:lnTo>
                    <a:pt x="529335" y="462280"/>
                  </a:lnTo>
                  <a:lnTo>
                    <a:pt x="600455" y="444500"/>
                  </a:lnTo>
                  <a:lnTo>
                    <a:pt x="511555" y="533400"/>
                  </a:lnTo>
                  <a:lnTo>
                    <a:pt x="0" y="533400"/>
                  </a:lnTo>
                  <a:lnTo>
                    <a:pt x="0" y="0"/>
                  </a:lnTo>
                  <a:lnTo>
                    <a:pt x="600455" y="0"/>
                  </a:lnTo>
                  <a:lnTo>
                    <a:pt x="600455" y="444500"/>
                  </a:lnTo>
                </a:path>
              </a:pathLst>
            </a:custGeom>
            <a:ln w="914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object 57"/>
          <p:cNvSpPr txBox="1"/>
          <p:nvPr/>
        </p:nvSpPr>
        <p:spPr>
          <a:xfrm>
            <a:off x="7978267" y="3876547"/>
            <a:ext cx="43751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Trebuchet MS"/>
                <a:ea typeface="+mn-ea"/>
                <a:cs typeface="Trebuchet MS"/>
              </a:rPr>
              <a:t>C</a:t>
            </a:r>
            <a:r>
              <a:rPr kumimoji="0" sz="1200" b="0" i="0" u="none" strike="noStrike" kern="1200" cap="none" spc="5" normalizeH="0" baseline="0" noProof="0" dirty="0">
                <a:ln>
                  <a:noFill/>
                </a:ln>
                <a:solidFill>
                  <a:prstClr val="black"/>
                </a:solidFill>
                <a:effectLst/>
                <a:uLnTx/>
                <a:uFillTx/>
                <a:latin typeface="Trebuchet MS"/>
                <a:ea typeface="+mn-ea"/>
                <a:cs typeface="Trebuchet MS"/>
              </a:rPr>
              <a:t>h</a:t>
            </a:r>
            <a:r>
              <a:rPr kumimoji="0" sz="1200" b="0" i="0" u="none" strike="noStrike" kern="1200" cap="none" spc="0" normalizeH="0" baseline="0" noProof="0" dirty="0">
                <a:ln>
                  <a:noFill/>
                </a:ln>
                <a:solidFill>
                  <a:prstClr val="black"/>
                </a:solidFill>
                <a:effectLst/>
                <a:uLnTx/>
                <a:uFillTx/>
                <a:latin typeface="Trebuchet MS"/>
                <a:ea typeface="+mn-ea"/>
                <a:cs typeface="Trebuchet MS"/>
              </a:rPr>
              <a:t>uck</a:t>
            </a:r>
            <a:endParaRPr kumimoji="0" sz="12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58" name="object 58"/>
          <p:cNvGrpSpPr/>
          <p:nvPr/>
        </p:nvGrpSpPr>
        <p:grpSpPr>
          <a:xfrm>
            <a:off x="7918704" y="2443733"/>
            <a:ext cx="317500" cy="2132965"/>
            <a:chOff x="7918704" y="2443733"/>
            <a:chExt cx="317500" cy="2132965"/>
          </a:xfrm>
        </p:grpSpPr>
        <p:sp>
          <p:nvSpPr>
            <p:cNvPr id="59" name="object 59"/>
            <p:cNvSpPr/>
            <p:nvPr/>
          </p:nvSpPr>
          <p:spPr>
            <a:xfrm>
              <a:off x="7937754" y="4292980"/>
              <a:ext cx="113030" cy="277495"/>
            </a:xfrm>
            <a:custGeom>
              <a:avLst/>
              <a:gdLst/>
              <a:ahLst/>
              <a:cxnLst/>
              <a:rect l="l" t="t" r="r" b="b"/>
              <a:pathLst>
                <a:path w="113029" h="277495">
                  <a:moveTo>
                    <a:pt x="111760" y="0"/>
                  </a:moveTo>
                  <a:lnTo>
                    <a:pt x="69088" y="55499"/>
                  </a:lnTo>
                  <a:lnTo>
                    <a:pt x="0" y="262890"/>
                  </a:lnTo>
                  <a:lnTo>
                    <a:pt x="42672" y="207391"/>
                  </a:lnTo>
                  <a:lnTo>
                    <a:pt x="43306" y="277368"/>
                  </a:lnTo>
                  <a:lnTo>
                    <a:pt x="112522" y="69977"/>
                  </a:lnTo>
                  <a:lnTo>
                    <a:pt x="11176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object 60"/>
            <p:cNvSpPr/>
            <p:nvPr/>
          </p:nvSpPr>
          <p:spPr>
            <a:xfrm>
              <a:off x="7937754" y="4292980"/>
              <a:ext cx="113030" cy="277495"/>
            </a:xfrm>
            <a:custGeom>
              <a:avLst/>
              <a:gdLst/>
              <a:ahLst/>
              <a:cxnLst/>
              <a:rect l="l" t="t" r="r" b="b"/>
              <a:pathLst>
                <a:path w="113029" h="277495">
                  <a:moveTo>
                    <a:pt x="0" y="262890"/>
                  </a:moveTo>
                  <a:lnTo>
                    <a:pt x="69088" y="55499"/>
                  </a:lnTo>
                  <a:lnTo>
                    <a:pt x="111760" y="0"/>
                  </a:lnTo>
                  <a:lnTo>
                    <a:pt x="112522" y="69977"/>
                  </a:lnTo>
                  <a:lnTo>
                    <a:pt x="43306" y="277368"/>
                  </a:lnTo>
                  <a:lnTo>
                    <a:pt x="42672" y="207391"/>
                  </a:lnTo>
                  <a:lnTo>
                    <a:pt x="0" y="262890"/>
                  </a:lnTo>
                  <a:close/>
                </a:path>
              </a:pathLst>
            </a:custGeom>
            <a:ln w="12699">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object 61"/>
            <p:cNvSpPr/>
            <p:nvPr/>
          </p:nvSpPr>
          <p:spPr>
            <a:xfrm>
              <a:off x="7986649" y="4302251"/>
              <a:ext cx="155575" cy="262255"/>
            </a:xfrm>
            <a:custGeom>
              <a:avLst/>
              <a:gdLst/>
              <a:ahLst/>
              <a:cxnLst/>
              <a:rect l="l" t="t" r="r" b="b"/>
              <a:pathLst>
                <a:path w="155575" h="262254">
                  <a:moveTo>
                    <a:pt x="0" y="0"/>
                  </a:moveTo>
                  <a:lnTo>
                    <a:pt x="10922" y="69215"/>
                  </a:lnTo>
                  <a:lnTo>
                    <a:pt x="114426" y="261747"/>
                  </a:lnTo>
                  <a:lnTo>
                    <a:pt x="103504" y="192531"/>
                  </a:lnTo>
                  <a:lnTo>
                    <a:pt x="155321" y="239775"/>
                  </a:lnTo>
                  <a:lnTo>
                    <a:pt x="51816" y="47243"/>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object 62"/>
            <p:cNvSpPr/>
            <p:nvPr/>
          </p:nvSpPr>
          <p:spPr>
            <a:xfrm>
              <a:off x="7986649" y="4302251"/>
              <a:ext cx="155575" cy="262255"/>
            </a:xfrm>
            <a:custGeom>
              <a:avLst/>
              <a:gdLst/>
              <a:ahLst/>
              <a:cxnLst/>
              <a:rect l="l" t="t" r="r" b="b"/>
              <a:pathLst>
                <a:path w="155575" h="262254">
                  <a:moveTo>
                    <a:pt x="114426" y="261747"/>
                  </a:moveTo>
                  <a:lnTo>
                    <a:pt x="10922" y="69215"/>
                  </a:lnTo>
                  <a:lnTo>
                    <a:pt x="0" y="0"/>
                  </a:lnTo>
                  <a:lnTo>
                    <a:pt x="51816" y="47243"/>
                  </a:lnTo>
                  <a:lnTo>
                    <a:pt x="155321" y="239775"/>
                  </a:lnTo>
                  <a:lnTo>
                    <a:pt x="103504" y="192531"/>
                  </a:lnTo>
                  <a:lnTo>
                    <a:pt x="114426" y="261747"/>
                  </a:lnTo>
                  <a:close/>
                </a:path>
              </a:pathLst>
            </a:custGeom>
            <a:ln w="12700">
              <a:solidFill>
                <a:srgbClr val="80808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3" name="object 63"/>
            <p:cNvPicPr/>
            <p:nvPr/>
          </p:nvPicPr>
          <p:blipFill>
            <a:blip r:embed="rId6" cstate="print"/>
            <a:stretch>
              <a:fillRect/>
            </a:stretch>
          </p:blipFill>
          <p:spPr>
            <a:xfrm>
              <a:off x="7924800" y="4227576"/>
              <a:ext cx="208788" cy="205740"/>
            </a:xfrm>
            <a:prstGeom prst="rect">
              <a:avLst/>
            </a:prstGeom>
          </p:spPr>
        </p:pic>
        <p:pic>
          <p:nvPicPr>
            <p:cNvPr id="64" name="object 64"/>
            <p:cNvPicPr/>
            <p:nvPr/>
          </p:nvPicPr>
          <p:blipFill>
            <a:blip r:embed="rId7" cstate="print"/>
            <a:stretch>
              <a:fillRect/>
            </a:stretch>
          </p:blipFill>
          <p:spPr>
            <a:xfrm>
              <a:off x="7918704" y="4221479"/>
              <a:ext cx="220980" cy="217931"/>
            </a:xfrm>
            <a:prstGeom prst="rect">
              <a:avLst/>
            </a:prstGeom>
          </p:spPr>
        </p:pic>
        <p:sp>
          <p:nvSpPr>
            <p:cNvPr id="65" name="object 65"/>
            <p:cNvSpPr/>
            <p:nvPr/>
          </p:nvSpPr>
          <p:spPr>
            <a:xfrm>
              <a:off x="8115427" y="2443733"/>
              <a:ext cx="120650" cy="1404620"/>
            </a:xfrm>
            <a:custGeom>
              <a:avLst/>
              <a:gdLst/>
              <a:ahLst/>
              <a:cxnLst/>
              <a:rect l="l" t="t" r="r" b="b"/>
              <a:pathLst>
                <a:path w="120650" h="1404620">
                  <a:moveTo>
                    <a:pt x="92582" y="1326007"/>
                  </a:moveTo>
                  <a:lnTo>
                    <a:pt x="66675" y="1326388"/>
                  </a:lnTo>
                  <a:lnTo>
                    <a:pt x="67818" y="1404111"/>
                  </a:lnTo>
                  <a:lnTo>
                    <a:pt x="93725" y="1403730"/>
                  </a:lnTo>
                  <a:lnTo>
                    <a:pt x="92582" y="1326007"/>
                  </a:lnTo>
                  <a:close/>
                </a:path>
                <a:path w="120650" h="1404620">
                  <a:moveTo>
                    <a:pt x="90931" y="1222374"/>
                  </a:moveTo>
                  <a:lnTo>
                    <a:pt x="65024" y="1222755"/>
                  </a:lnTo>
                  <a:lnTo>
                    <a:pt x="66167" y="1300479"/>
                  </a:lnTo>
                  <a:lnTo>
                    <a:pt x="92075" y="1300098"/>
                  </a:lnTo>
                  <a:lnTo>
                    <a:pt x="90931" y="1222374"/>
                  </a:lnTo>
                  <a:close/>
                </a:path>
                <a:path w="120650" h="1404620">
                  <a:moveTo>
                    <a:pt x="89280" y="1118742"/>
                  </a:moveTo>
                  <a:lnTo>
                    <a:pt x="63373" y="1119124"/>
                  </a:lnTo>
                  <a:lnTo>
                    <a:pt x="64516" y="1196847"/>
                  </a:lnTo>
                  <a:lnTo>
                    <a:pt x="90424" y="1196466"/>
                  </a:lnTo>
                  <a:lnTo>
                    <a:pt x="89280" y="1118742"/>
                  </a:lnTo>
                  <a:close/>
                </a:path>
                <a:path w="120650" h="1404620">
                  <a:moveTo>
                    <a:pt x="87629" y="1015111"/>
                  </a:moveTo>
                  <a:lnTo>
                    <a:pt x="61722" y="1015491"/>
                  </a:lnTo>
                  <a:lnTo>
                    <a:pt x="62992" y="1093215"/>
                  </a:lnTo>
                  <a:lnTo>
                    <a:pt x="88773" y="1092835"/>
                  </a:lnTo>
                  <a:lnTo>
                    <a:pt x="87629" y="1015111"/>
                  </a:lnTo>
                  <a:close/>
                </a:path>
                <a:path w="120650" h="1404620">
                  <a:moveTo>
                    <a:pt x="85978" y="911478"/>
                  </a:moveTo>
                  <a:lnTo>
                    <a:pt x="60071" y="911860"/>
                  </a:lnTo>
                  <a:lnTo>
                    <a:pt x="61341" y="989583"/>
                  </a:lnTo>
                  <a:lnTo>
                    <a:pt x="87249" y="989202"/>
                  </a:lnTo>
                  <a:lnTo>
                    <a:pt x="85978" y="911478"/>
                  </a:lnTo>
                  <a:close/>
                </a:path>
                <a:path w="120650" h="1404620">
                  <a:moveTo>
                    <a:pt x="84327" y="807846"/>
                  </a:moveTo>
                  <a:lnTo>
                    <a:pt x="58420" y="808227"/>
                  </a:lnTo>
                  <a:lnTo>
                    <a:pt x="59690" y="885951"/>
                  </a:lnTo>
                  <a:lnTo>
                    <a:pt x="85598" y="885570"/>
                  </a:lnTo>
                  <a:lnTo>
                    <a:pt x="84327" y="807846"/>
                  </a:lnTo>
                  <a:close/>
                </a:path>
                <a:path w="120650" h="1404620">
                  <a:moveTo>
                    <a:pt x="82676" y="704214"/>
                  </a:moveTo>
                  <a:lnTo>
                    <a:pt x="56769" y="704595"/>
                  </a:lnTo>
                  <a:lnTo>
                    <a:pt x="58039" y="782319"/>
                  </a:lnTo>
                  <a:lnTo>
                    <a:pt x="83947" y="781938"/>
                  </a:lnTo>
                  <a:lnTo>
                    <a:pt x="82676" y="704214"/>
                  </a:lnTo>
                  <a:close/>
                </a:path>
                <a:path w="120650" h="1404620">
                  <a:moveTo>
                    <a:pt x="81025" y="600582"/>
                  </a:moveTo>
                  <a:lnTo>
                    <a:pt x="55118" y="601090"/>
                  </a:lnTo>
                  <a:lnTo>
                    <a:pt x="56388" y="678688"/>
                  </a:lnTo>
                  <a:lnTo>
                    <a:pt x="82296" y="678306"/>
                  </a:lnTo>
                  <a:lnTo>
                    <a:pt x="81025" y="600582"/>
                  </a:lnTo>
                  <a:close/>
                </a:path>
                <a:path w="120650" h="1404620">
                  <a:moveTo>
                    <a:pt x="79375" y="496950"/>
                  </a:moveTo>
                  <a:lnTo>
                    <a:pt x="53467" y="497458"/>
                  </a:lnTo>
                  <a:lnTo>
                    <a:pt x="54737" y="575182"/>
                  </a:lnTo>
                  <a:lnTo>
                    <a:pt x="80645" y="574675"/>
                  </a:lnTo>
                  <a:lnTo>
                    <a:pt x="79375" y="496950"/>
                  </a:lnTo>
                  <a:close/>
                </a:path>
                <a:path w="120650" h="1404620">
                  <a:moveTo>
                    <a:pt x="77724" y="393445"/>
                  </a:moveTo>
                  <a:lnTo>
                    <a:pt x="51816" y="393826"/>
                  </a:lnTo>
                  <a:lnTo>
                    <a:pt x="53086" y="471550"/>
                  </a:lnTo>
                  <a:lnTo>
                    <a:pt x="78994" y="471042"/>
                  </a:lnTo>
                  <a:lnTo>
                    <a:pt x="77724" y="393445"/>
                  </a:lnTo>
                  <a:close/>
                </a:path>
                <a:path w="120650" h="1404620">
                  <a:moveTo>
                    <a:pt x="76073" y="289813"/>
                  </a:moveTo>
                  <a:lnTo>
                    <a:pt x="50165" y="290194"/>
                  </a:lnTo>
                  <a:lnTo>
                    <a:pt x="51434" y="367918"/>
                  </a:lnTo>
                  <a:lnTo>
                    <a:pt x="77343" y="367538"/>
                  </a:lnTo>
                  <a:lnTo>
                    <a:pt x="76073" y="289813"/>
                  </a:lnTo>
                  <a:close/>
                </a:path>
                <a:path w="120650" h="1404620">
                  <a:moveTo>
                    <a:pt x="74422" y="186181"/>
                  </a:moveTo>
                  <a:lnTo>
                    <a:pt x="48514" y="186562"/>
                  </a:lnTo>
                  <a:lnTo>
                    <a:pt x="49783" y="264287"/>
                  </a:lnTo>
                  <a:lnTo>
                    <a:pt x="75692" y="263905"/>
                  </a:lnTo>
                  <a:lnTo>
                    <a:pt x="74422" y="186181"/>
                  </a:lnTo>
                  <a:close/>
                </a:path>
                <a:path w="120650" h="1404620">
                  <a:moveTo>
                    <a:pt x="72771" y="82550"/>
                  </a:moveTo>
                  <a:lnTo>
                    <a:pt x="46863" y="82930"/>
                  </a:lnTo>
                  <a:lnTo>
                    <a:pt x="48132" y="160654"/>
                  </a:lnTo>
                  <a:lnTo>
                    <a:pt x="74041" y="160274"/>
                  </a:lnTo>
                  <a:lnTo>
                    <a:pt x="72771" y="82550"/>
                  </a:lnTo>
                  <a:close/>
                </a:path>
                <a:path w="120650" h="1404620">
                  <a:moveTo>
                    <a:pt x="58547" y="0"/>
                  </a:moveTo>
                  <a:lnTo>
                    <a:pt x="3555" y="97789"/>
                  </a:lnTo>
                  <a:lnTo>
                    <a:pt x="0" y="104012"/>
                  </a:lnTo>
                  <a:lnTo>
                    <a:pt x="2286" y="111887"/>
                  </a:lnTo>
                  <a:lnTo>
                    <a:pt x="8508" y="115315"/>
                  </a:lnTo>
                  <a:lnTo>
                    <a:pt x="14731" y="118871"/>
                  </a:lnTo>
                  <a:lnTo>
                    <a:pt x="22605" y="116712"/>
                  </a:lnTo>
                  <a:lnTo>
                    <a:pt x="26162" y="110489"/>
                  </a:lnTo>
                  <a:lnTo>
                    <a:pt x="56183" y="57023"/>
                  </a:lnTo>
                  <a:lnTo>
                    <a:pt x="46481" y="57023"/>
                  </a:lnTo>
                  <a:lnTo>
                    <a:pt x="45974" y="25780"/>
                  </a:lnTo>
                  <a:lnTo>
                    <a:pt x="71881" y="25400"/>
                  </a:lnTo>
                  <a:lnTo>
                    <a:pt x="73921" y="25400"/>
                  </a:lnTo>
                  <a:lnTo>
                    <a:pt x="58547" y="0"/>
                  </a:lnTo>
                  <a:close/>
                </a:path>
                <a:path w="120650" h="1404620">
                  <a:moveTo>
                    <a:pt x="73921" y="25400"/>
                  </a:moveTo>
                  <a:lnTo>
                    <a:pt x="71881" y="25400"/>
                  </a:lnTo>
                  <a:lnTo>
                    <a:pt x="72390" y="56641"/>
                  </a:lnTo>
                  <a:lnTo>
                    <a:pt x="62653" y="56785"/>
                  </a:lnTo>
                  <a:lnTo>
                    <a:pt x="98171" y="115442"/>
                  </a:lnTo>
                  <a:lnTo>
                    <a:pt x="106045" y="117475"/>
                  </a:lnTo>
                  <a:lnTo>
                    <a:pt x="118364" y="109981"/>
                  </a:lnTo>
                  <a:lnTo>
                    <a:pt x="120269" y="102107"/>
                  </a:lnTo>
                  <a:lnTo>
                    <a:pt x="116586" y="95885"/>
                  </a:lnTo>
                  <a:lnTo>
                    <a:pt x="73921" y="25400"/>
                  </a:lnTo>
                  <a:close/>
                </a:path>
                <a:path w="120650" h="1404620">
                  <a:moveTo>
                    <a:pt x="71881" y="25400"/>
                  </a:moveTo>
                  <a:lnTo>
                    <a:pt x="45974" y="25780"/>
                  </a:lnTo>
                  <a:lnTo>
                    <a:pt x="46481" y="57023"/>
                  </a:lnTo>
                  <a:lnTo>
                    <a:pt x="56263" y="56879"/>
                  </a:lnTo>
                  <a:lnTo>
                    <a:pt x="59365" y="51355"/>
                  </a:lnTo>
                  <a:lnTo>
                    <a:pt x="47878" y="32385"/>
                  </a:lnTo>
                  <a:lnTo>
                    <a:pt x="70230" y="32003"/>
                  </a:lnTo>
                  <a:lnTo>
                    <a:pt x="71989" y="32003"/>
                  </a:lnTo>
                  <a:lnTo>
                    <a:pt x="71881" y="25400"/>
                  </a:lnTo>
                  <a:close/>
                </a:path>
                <a:path w="120650" h="1404620">
                  <a:moveTo>
                    <a:pt x="56263" y="56879"/>
                  </a:moveTo>
                  <a:lnTo>
                    <a:pt x="46481" y="57023"/>
                  </a:lnTo>
                  <a:lnTo>
                    <a:pt x="56183" y="57023"/>
                  </a:lnTo>
                  <a:lnTo>
                    <a:pt x="56263" y="56879"/>
                  </a:lnTo>
                  <a:close/>
                </a:path>
                <a:path w="120650" h="1404620">
                  <a:moveTo>
                    <a:pt x="59365" y="51355"/>
                  </a:moveTo>
                  <a:lnTo>
                    <a:pt x="56263" y="56879"/>
                  </a:lnTo>
                  <a:lnTo>
                    <a:pt x="62653" y="56785"/>
                  </a:lnTo>
                  <a:lnTo>
                    <a:pt x="59365" y="51355"/>
                  </a:lnTo>
                  <a:close/>
                </a:path>
                <a:path w="120650" h="1404620">
                  <a:moveTo>
                    <a:pt x="71989" y="32003"/>
                  </a:moveTo>
                  <a:lnTo>
                    <a:pt x="70230" y="32003"/>
                  </a:lnTo>
                  <a:lnTo>
                    <a:pt x="59365" y="51355"/>
                  </a:lnTo>
                  <a:lnTo>
                    <a:pt x="62653" y="56785"/>
                  </a:lnTo>
                  <a:lnTo>
                    <a:pt x="72390" y="56641"/>
                  </a:lnTo>
                  <a:lnTo>
                    <a:pt x="71989" y="32003"/>
                  </a:lnTo>
                  <a:close/>
                </a:path>
                <a:path w="120650" h="1404620">
                  <a:moveTo>
                    <a:pt x="70230" y="32003"/>
                  </a:moveTo>
                  <a:lnTo>
                    <a:pt x="47878" y="32385"/>
                  </a:lnTo>
                  <a:lnTo>
                    <a:pt x="59365" y="51355"/>
                  </a:lnTo>
                  <a:lnTo>
                    <a:pt x="70230" y="32003"/>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6" name="object 66"/>
          <p:cNvSpPr txBox="1"/>
          <p:nvPr/>
        </p:nvSpPr>
        <p:spPr>
          <a:xfrm>
            <a:off x="7359777" y="2132456"/>
            <a:ext cx="161544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Bob.Asst</a:t>
            </a:r>
            <a:r>
              <a:rPr kumimoji="0" sz="1600" b="0" i="0" u="none" strike="noStrike" kern="1200" cap="none" spc="-10" normalizeH="0" baseline="0" noProof="0" dirty="0">
                <a:ln>
                  <a:noFill/>
                </a:ln>
                <a:solidFill>
                  <a:prstClr val="black"/>
                </a:solidFill>
                <a:effectLst/>
                <a:uLnTx/>
                <a:uFillTx/>
                <a:latin typeface="Arial MT"/>
                <a:ea typeface="+mn-ea"/>
                <a:cs typeface="Arial MT"/>
              </a:rPr>
              <a:t>←</a:t>
            </a:r>
            <a:r>
              <a:rPr kumimoji="0" sz="1600" b="0" i="0" u="none" strike="noStrike" kern="1200" cap="none" spc="2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Chuck</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67" name="object 67"/>
          <p:cNvSpPr/>
          <p:nvPr/>
        </p:nvSpPr>
        <p:spPr>
          <a:xfrm>
            <a:off x="7058406" y="1553844"/>
            <a:ext cx="1122045" cy="563880"/>
          </a:xfrm>
          <a:custGeom>
            <a:avLst/>
            <a:gdLst/>
            <a:ahLst/>
            <a:cxnLst/>
            <a:rect l="l" t="t" r="r" b="b"/>
            <a:pathLst>
              <a:path w="1122045" h="563880">
                <a:moveTo>
                  <a:pt x="1051560" y="506221"/>
                </a:moveTo>
                <a:lnTo>
                  <a:pt x="1040257" y="529463"/>
                </a:lnTo>
                <a:lnTo>
                  <a:pt x="1110107" y="563499"/>
                </a:lnTo>
                <a:lnTo>
                  <a:pt x="1121537" y="540130"/>
                </a:lnTo>
                <a:lnTo>
                  <a:pt x="1051560" y="506221"/>
                </a:lnTo>
                <a:close/>
              </a:path>
              <a:path w="1122045" h="563880">
                <a:moveTo>
                  <a:pt x="958342" y="460882"/>
                </a:moveTo>
                <a:lnTo>
                  <a:pt x="947039" y="484124"/>
                </a:lnTo>
                <a:lnTo>
                  <a:pt x="1017016" y="518159"/>
                </a:lnTo>
                <a:lnTo>
                  <a:pt x="1028319" y="494791"/>
                </a:lnTo>
                <a:lnTo>
                  <a:pt x="958342" y="460882"/>
                </a:lnTo>
                <a:close/>
              </a:path>
              <a:path w="1122045" h="563880">
                <a:moveTo>
                  <a:pt x="865251" y="415543"/>
                </a:moveTo>
                <a:lnTo>
                  <a:pt x="853821" y="438784"/>
                </a:lnTo>
                <a:lnTo>
                  <a:pt x="923798" y="472820"/>
                </a:lnTo>
                <a:lnTo>
                  <a:pt x="935101" y="449452"/>
                </a:lnTo>
                <a:lnTo>
                  <a:pt x="865251" y="415543"/>
                </a:lnTo>
                <a:close/>
              </a:path>
              <a:path w="1122045" h="563880">
                <a:moveTo>
                  <a:pt x="772033" y="370204"/>
                </a:moveTo>
                <a:lnTo>
                  <a:pt x="760729" y="393445"/>
                </a:lnTo>
                <a:lnTo>
                  <a:pt x="830579" y="427481"/>
                </a:lnTo>
                <a:lnTo>
                  <a:pt x="841883" y="404113"/>
                </a:lnTo>
                <a:lnTo>
                  <a:pt x="772033" y="370204"/>
                </a:lnTo>
                <a:close/>
              </a:path>
              <a:path w="1122045" h="563880">
                <a:moveTo>
                  <a:pt x="678815" y="324865"/>
                </a:moveTo>
                <a:lnTo>
                  <a:pt x="667512" y="348106"/>
                </a:lnTo>
                <a:lnTo>
                  <a:pt x="737362" y="382142"/>
                </a:lnTo>
                <a:lnTo>
                  <a:pt x="748665" y="358901"/>
                </a:lnTo>
                <a:lnTo>
                  <a:pt x="678815" y="324865"/>
                </a:lnTo>
                <a:close/>
              </a:path>
              <a:path w="1122045" h="563880">
                <a:moveTo>
                  <a:pt x="585597" y="279526"/>
                </a:moveTo>
                <a:lnTo>
                  <a:pt x="574294" y="302767"/>
                </a:lnTo>
                <a:lnTo>
                  <a:pt x="644144" y="336803"/>
                </a:lnTo>
                <a:lnTo>
                  <a:pt x="655574" y="313563"/>
                </a:lnTo>
                <a:lnTo>
                  <a:pt x="585597" y="279526"/>
                </a:lnTo>
                <a:close/>
              </a:path>
              <a:path w="1122045" h="563880">
                <a:moveTo>
                  <a:pt x="492505" y="234187"/>
                </a:moveTo>
                <a:lnTo>
                  <a:pt x="481075" y="257428"/>
                </a:lnTo>
                <a:lnTo>
                  <a:pt x="551052" y="291464"/>
                </a:lnTo>
                <a:lnTo>
                  <a:pt x="562355" y="268224"/>
                </a:lnTo>
                <a:lnTo>
                  <a:pt x="492505" y="234187"/>
                </a:lnTo>
                <a:close/>
              </a:path>
              <a:path w="1122045" h="563880">
                <a:moveTo>
                  <a:pt x="399288" y="188849"/>
                </a:moveTo>
                <a:lnTo>
                  <a:pt x="387985" y="212089"/>
                </a:lnTo>
                <a:lnTo>
                  <a:pt x="457835" y="246125"/>
                </a:lnTo>
                <a:lnTo>
                  <a:pt x="469138" y="222884"/>
                </a:lnTo>
                <a:lnTo>
                  <a:pt x="399288" y="188849"/>
                </a:lnTo>
                <a:close/>
              </a:path>
              <a:path w="1122045" h="563880">
                <a:moveTo>
                  <a:pt x="306070" y="143509"/>
                </a:moveTo>
                <a:lnTo>
                  <a:pt x="294767" y="166750"/>
                </a:lnTo>
                <a:lnTo>
                  <a:pt x="364617" y="200787"/>
                </a:lnTo>
                <a:lnTo>
                  <a:pt x="375920" y="177545"/>
                </a:lnTo>
                <a:lnTo>
                  <a:pt x="306070" y="143509"/>
                </a:lnTo>
                <a:close/>
              </a:path>
              <a:path w="1122045" h="563880">
                <a:moveTo>
                  <a:pt x="212851" y="98170"/>
                </a:moveTo>
                <a:lnTo>
                  <a:pt x="201549" y="121412"/>
                </a:lnTo>
                <a:lnTo>
                  <a:pt x="271399" y="155447"/>
                </a:lnTo>
                <a:lnTo>
                  <a:pt x="282828" y="132206"/>
                </a:lnTo>
                <a:lnTo>
                  <a:pt x="212851" y="98170"/>
                </a:lnTo>
                <a:close/>
              </a:path>
              <a:path w="1122045" h="563880">
                <a:moveTo>
                  <a:pt x="119634" y="52831"/>
                </a:moveTo>
                <a:lnTo>
                  <a:pt x="108330" y="76072"/>
                </a:lnTo>
                <a:lnTo>
                  <a:pt x="178308" y="110108"/>
                </a:lnTo>
                <a:lnTo>
                  <a:pt x="189611" y="86867"/>
                </a:lnTo>
                <a:lnTo>
                  <a:pt x="119634" y="52831"/>
                </a:lnTo>
                <a:close/>
              </a:path>
              <a:path w="1122045" h="563880">
                <a:moveTo>
                  <a:pt x="118999" y="0"/>
                </a:moveTo>
                <a:lnTo>
                  <a:pt x="0" y="9016"/>
                </a:lnTo>
                <a:lnTo>
                  <a:pt x="62357" y="102234"/>
                </a:lnTo>
                <a:lnTo>
                  <a:pt x="66294" y="108203"/>
                </a:lnTo>
                <a:lnTo>
                  <a:pt x="74422" y="109727"/>
                </a:lnTo>
                <a:lnTo>
                  <a:pt x="80391" y="105790"/>
                </a:lnTo>
                <a:lnTo>
                  <a:pt x="86233" y="101853"/>
                </a:lnTo>
                <a:lnTo>
                  <a:pt x="87884" y="93725"/>
                </a:lnTo>
                <a:lnTo>
                  <a:pt x="83947" y="87756"/>
                </a:lnTo>
                <a:lnTo>
                  <a:pt x="60467" y="52805"/>
                </a:lnTo>
                <a:lnTo>
                  <a:pt x="17399" y="31876"/>
                </a:lnTo>
                <a:lnTo>
                  <a:pt x="28701" y="8635"/>
                </a:lnTo>
                <a:lnTo>
                  <a:pt x="125455" y="8635"/>
                </a:lnTo>
                <a:lnTo>
                  <a:pt x="125222" y="5333"/>
                </a:lnTo>
                <a:lnTo>
                  <a:pt x="118999" y="0"/>
                </a:lnTo>
                <a:close/>
              </a:path>
              <a:path w="1122045" h="563880">
                <a:moveTo>
                  <a:pt x="71773" y="29565"/>
                </a:moveTo>
                <a:lnTo>
                  <a:pt x="46146" y="31487"/>
                </a:lnTo>
                <a:lnTo>
                  <a:pt x="60467" y="52805"/>
                </a:lnTo>
                <a:lnTo>
                  <a:pt x="85090" y="64769"/>
                </a:lnTo>
                <a:lnTo>
                  <a:pt x="96393" y="41528"/>
                </a:lnTo>
                <a:lnTo>
                  <a:pt x="71773" y="29565"/>
                </a:lnTo>
                <a:close/>
              </a:path>
              <a:path w="1122045" h="563880">
                <a:moveTo>
                  <a:pt x="28701" y="8635"/>
                </a:moveTo>
                <a:lnTo>
                  <a:pt x="17399" y="31876"/>
                </a:lnTo>
                <a:lnTo>
                  <a:pt x="60467" y="52805"/>
                </a:lnTo>
                <a:lnTo>
                  <a:pt x="47261" y="33146"/>
                </a:lnTo>
                <a:lnTo>
                  <a:pt x="24002" y="33146"/>
                </a:lnTo>
                <a:lnTo>
                  <a:pt x="33782" y="13080"/>
                </a:lnTo>
                <a:lnTo>
                  <a:pt x="37849" y="13080"/>
                </a:lnTo>
                <a:lnTo>
                  <a:pt x="28701" y="8635"/>
                </a:lnTo>
                <a:close/>
              </a:path>
              <a:path w="1122045" h="563880">
                <a:moveTo>
                  <a:pt x="33782" y="13080"/>
                </a:moveTo>
                <a:lnTo>
                  <a:pt x="24002" y="33146"/>
                </a:lnTo>
                <a:lnTo>
                  <a:pt x="46146" y="31487"/>
                </a:lnTo>
                <a:lnTo>
                  <a:pt x="33782" y="13080"/>
                </a:lnTo>
                <a:close/>
              </a:path>
              <a:path w="1122045" h="563880">
                <a:moveTo>
                  <a:pt x="46146" y="31487"/>
                </a:moveTo>
                <a:lnTo>
                  <a:pt x="24002" y="33146"/>
                </a:lnTo>
                <a:lnTo>
                  <a:pt x="47261" y="33146"/>
                </a:lnTo>
                <a:lnTo>
                  <a:pt x="46146" y="31487"/>
                </a:lnTo>
                <a:close/>
              </a:path>
              <a:path w="1122045" h="563880">
                <a:moveTo>
                  <a:pt x="37849" y="13080"/>
                </a:moveTo>
                <a:lnTo>
                  <a:pt x="33782" y="13080"/>
                </a:lnTo>
                <a:lnTo>
                  <a:pt x="46146" y="31487"/>
                </a:lnTo>
                <a:lnTo>
                  <a:pt x="71773" y="29565"/>
                </a:lnTo>
                <a:lnTo>
                  <a:pt x="37849" y="13080"/>
                </a:lnTo>
                <a:close/>
              </a:path>
              <a:path w="1122045" h="563880">
                <a:moveTo>
                  <a:pt x="125455" y="8635"/>
                </a:moveTo>
                <a:lnTo>
                  <a:pt x="28701" y="8635"/>
                </a:lnTo>
                <a:lnTo>
                  <a:pt x="71773" y="29565"/>
                </a:lnTo>
                <a:lnTo>
                  <a:pt x="120903" y="25907"/>
                </a:lnTo>
                <a:lnTo>
                  <a:pt x="126238" y="19684"/>
                </a:lnTo>
                <a:lnTo>
                  <a:pt x="125455" y="8635"/>
                </a:lnTo>
                <a:close/>
              </a:path>
            </a:pathLst>
          </a:custGeom>
          <a:solidFill>
            <a:srgbClr val="3366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object 68"/>
          <p:cNvSpPr txBox="1"/>
          <p:nvPr/>
        </p:nvSpPr>
        <p:spPr>
          <a:xfrm>
            <a:off x="358140" y="1523441"/>
            <a:ext cx="2896870" cy="391795"/>
          </a:xfrm>
          <a:prstGeom prst="rect">
            <a:avLst/>
          </a:prstGeom>
        </p:spPr>
        <p:txBody>
          <a:bodyPr vert="horz" wrap="square" lIns="0" tIns="12700" rIns="0" bIns="0" rtlCol="0">
            <a:spAutoFit/>
          </a:bodyPr>
          <a:lstStyle/>
          <a:p>
            <a:pPr marL="38100" marR="0" lvl="0" indent="0" algn="l" defTabSz="914400" rtl="0" eaLnBrk="1" fontAlgn="auto" latinLnBrk="0" hangingPunct="1">
              <a:lnSpc>
                <a:spcPct val="100000"/>
              </a:lnSpc>
              <a:spcBef>
                <a:spcPts val="100"/>
              </a:spcBef>
              <a:spcAft>
                <a:spcPts val="0"/>
              </a:spcAft>
              <a:buClrTx/>
              <a:buSzTx/>
              <a:buFontTx/>
              <a:buNone/>
              <a:tabLst>
                <a:tab pos="2552700" algn="l"/>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Acme.Access</a:t>
            </a:r>
            <a:r>
              <a:rPr kumimoji="0" sz="1600" b="0" i="0" u="none" strike="noStrike" kern="1200" cap="none" spc="4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25" normalizeH="0" baseline="0" noProof="0" dirty="0">
                <a:ln>
                  <a:noFill/>
                </a:ln>
                <a:solidFill>
                  <a:prstClr val="black"/>
                </a:solidFill>
                <a:effectLst/>
                <a:uLnTx/>
                <a:uFillTx/>
                <a:latin typeface="Arial MT"/>
                <a:ea typeface="+mn-ea"/>
                <a:cs typeface="Arial MT"/>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Acme.Mgr	</a:t>
            </a:r>
            <a:r>
              <a:rPr kumimoji="0" sz="3600" b="0" i="0" u="none" strike="noStrike" kern="1200" cap="none" spc="0" normalizeH="0" baseline="8101" noProof="0" dirty="0">
                <a:ln>
                  <a:noFill/>
                </a:ln>
                <a:solidFill>
                  <a:srgbClr val="008000"/>
                </a:solidFill>
                <a:effectLst/>
                <a:uLnTx/>
                <a:uFillTx/>
                <a:latin typeface="MS PGothic"/>
                <a:ea typeface="+mn-ea"/>
                <a:cs typeface="MS PGothic"/>
              </a:rPr>
              <a:t>✔</a:t>
            </a:r>
            <a:endParaRPr kumimoji="0" sz="3600" b="0" i="0" u="none" strike="noStrike" kern="1200" cap="none" spc="0" normalizeH="0" baseline="8101" noProof="0">
              <a:ln>
                <a:noFill/>
              </a:ln>
              <a:solidFill>
                <a:prstClr val="black"/>
              </a:solidFill>
              <a:effectLst/>
              <a:uLnTx/>
              <a:uFillTx/>
              <a:latin typeface="MS PGothic"/>
              <a:ea typeface="+mn-ea"/>
              <a:cs typeface="MS PGothic"/>
            </a:endParaRPr>
          </a:p>
        </p:txBody>
      </p:sp>
      <p:sp>
        <p:nvSpPr>
          <p:cNvPr id="69" name="object 69"/>
          <p:cNvSpPr txBox="1"/>
          <p:nvPr/>
        </p:nvSpPr>
        <p:spPr>
          <a:xfrm>
            <a:off x="8157209" y="1133602"/>
            <a:ext cx="3302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0" normalizeH="0" baseline="0" noProof="0" dirty="0">
                <a:ln>
                  <a:noFill/>
                </a:ln>
                <a:solidFill>
                  <a:srgbClr val="008000"/>
                </a:solidFill>
                <a:effectLst/>
                <a:uLnTx/>
                <a:uFillTx/>
                <a:latin typeface="MS PGothic"/>
                <a:ea typeface="+mn-ea"/>
                <a:cs typeface="MS PGothic"/>
              </a:rPr>
              <a:t>✔</a:t>
            </a:r>
            <a:endParaRPr kumimoji="0" sz="2400" b="0" i="0" u="none" strike="noStrike" kern="1200" cap="none" spc="0" normalizeH="0" baseline="0" noProof="0">
              <a:ln>
                <a:noFill/>
              </a:ln>
              <a:solidFill>
                <a:prstClr val="black"/>
              </a:solidFill>
              <a:effectLst/>
              <a:uLnTx/>
              <a:uFillTx/>
              <a:latin typeface="MS PGothic"/>
              <a:ea typeface="+mn-ea"/>
              <a:cs typeface="MS PGothic"/>
            </a:endParaRPr>
          </a:p>
        </p:txBody>
      </p:sp>
      <p:grpSp>
        <p:nvGrpSpPr>
          <p:cNvPr id="70" name="object 70"/>
          <p:cNvGrpSpPr/>
          <p:nvPr/>
        </p:nvGrpSpPr>
        <p:grpSpPr>
          <a:xfrm>
            <a:off x="521208" y="1284732"/>
            <a:ext cx="8331834" cy="3388360"/>
            <a:chOff x="521208" y="1284732"/>
            <a:chExt cx="8331834" cy="3388360"/>
          </a:xfrm>
        </p:grpSpPr>
        <p:sp>
          <p:nvSpPr>
            <p:cNvPr id="71" name="object 71"/>
            <p:cNvSpPr/>
            <p:nvPr/>
          </p:nvSpPr>
          <p:spPr>
            <a:xfrm>
              <a:off x="534162" y="4658105"/>
              <a:ext cx="8305800" cy="1905"/>
            </a:xfrm>
            <a:custGeom>
              <a:avLst/>
              <a:gdLst/>
              <a:ahLst/>
              <a:cxnLst/>
              <a:rect l="l" t="t" r="r" b="b"/>
              <a:pathLst>
                <a:path w="8305800" h="1904">
                  <a:moveTo>
                    <a:pt x="0" y="0"/>
                  </a:moveTo>
                  <a:lnTo>
                    <a:pt x="8305800" y="1524"/>
                  </a:lnTo>
                </a:path>
              </a:pathLst>
            </a:custGeom>
            <a:ln w="25908">
              <a:solidFill>
                <a:srgbClr val="5F5F5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object 72"/>
            <p:cNvSpPr/>
            <p:nvPr/>
          </p:nvSpPr>
          <p:spPr>
            <a:xfrm>
              <a:off x="3352037" y="1297686"/>
              <a:ext cx="3175" cy="3352800"/>
            </a:xfrm>
            <a:custGeom>
              <a:avLst/>
              <a:gdLst/>
              <a:ahLst/>
              <a:cxnLst/>
              <a:rect l="l" t="t" r="r" b="b"/>
              <a:pathLst>
                <a:path w="3175" h="3352800">
                  <a:moveTo>
                    <a:pt x="3175" y="0"/>
                  </a:moveTo>
                  <a:lnTo>
                    <a:pt x="0" y="3352800"/>
                  </a:lnTo>
                </a:path>
              </a:pathLst>
            </a:custGeom>
            <a:ln w="25908">
              <a:solidFill>
                <a:srgbClr val="5F5F5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3" name="object 73"/>
          <p:cNvSpPr txBox="1"/>
          <p:nvPr/>
        </p:nvSpPr>
        <p:spPr>
          <a:xfrm>
            <a:off x="4702175" y="4765362"/>
            <a:ext cx="4335145" cy="978535"/>
          </a:xfrm>
          <a:prstGeom prst="rect">
            <a:avLst/>
          </a:prstGeom>
        </p:spPr>
        <p:txBody>
          <a:bodyPr vert="horz" wrap="square" lIns="0" tIns="74930" rIns="0" bIns="0" rtlCol="0">
            <a:spAutoFit/>
          </a:bodyPr>
          <a:lstStyle/>
          <a:p>
            <a:pPr marL="38100" marR="0" lvl="0" indent="0" algn="l" defTabSz="914400" rtl="0" eaLnBrk="1" fontAlgn="auto" latinLnBrk="0" hangingPunct="1">
              <a:lnSpc>
                <a:spcPct val="100000"/>
              </a:lnSpc>
              <a:spcBef>
                <a:spcPts val="59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Using</a:t>
            </a:r>
            <a:r>
              <a:rPr kumimoji="0" sz="2000" b="0" i="0" u="none" strike="noStrike" kern="1200" cap="none" spc="-7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ω</a:t>
            </a:r>
            <a:r>
              <a:rPr kumimoji="0" sz="1950" b="0" i="0" u="none" strike="noStrike" kern="1200" cap="none" spc="7" normalizeH="0" baseline="-21367" noProof="0" dirty="0">
                <a:ln>
                  <a:noFill/>
                </a:ln>
                <a:solidFill>
                  <a:prstClr val="black"/>
                </a:solidFill>
                <a:effectLst/>
                <a:uLnTx/>
                <a:uFillTx/>
                <a:latin typeface="Trebuchet MS"/>
                <a:ea typeface="+mn-ea"/>
                <a:cs typeface="Trebuchet MS"/>
              </a:rPr>
              <a:t>card</a:t>
            </a:r>
            <a:r>
              <a:rPr kumimoji="0" sz="2000" b="0" i="0" u="none" strike="noStrike" kern="1200" cap="none" spc="5" normalizeH="0" baseline="0" noProof="0" dirty="0">
                <a:ln>
                  <a:noFill/>
                </a:ln>
                <a:solidFill>
                  <a:prstClr val="black"/>
                </a:solidFill>
                <a:effectLst/>
                <a:uLnTx/>
                <a:uFillTx/>
                <a:latin typeface="Trebuchet MS"/>
                <a:ea typeface="+mn-ea"/>
                <a:cs typeface="Trebuchet MS"/>
              </a:rPr>
              <a:t>:</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390"/>
              </a:spcBef>
              <a:spcAft>
                <a:spcPts val="0"/>
              </a:spcAft>
              <a:buClr>
                <a:srgbClr val="0046AA"/>
              </a:buClr>
              <a:buSzTx/>
              <a:buFont typeface="Wingdings"/>
              <a:buChar char=""/>
              <a:tabLst>
                <a:tab pos="781685" algn="l"/>
                <a:tab pos="78232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score(Alice,</a:t>
            </a:r>
            <a:r>
              <a:rPr kumimoji="0" sz="1600" b="0" i="0" u="none" strike="noStrike" kern="1200" cap="none" spc="-6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Acme.Access,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v</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1</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0.365</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385"/>
              </a:spcBef>
              <a:spcAft>
                <a:spcPts val="0"/>
              </a:spcAft>
              <a:buClr>
                <a:srgbClr val="0046AA"/>
              </a:buClr>
              <a:buSzTx/>
              <a:buFont typeface="Wingdings"/>
              <a:buChar char=""/>
              <a:tabLst>
                <a:tab pos="781685" algn="l"/>
                <a:tab pos="78232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score(Chuck,</a:t>
            </a:r>
            <a:r>
              <a:rPr kumimoji="0" sz="1600" b="0" i="0" u="none" strike="noStrike" kern="1200" cap="none" spc="-8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Acme.Access,</a:t>
            </a:r>
            <a:r>
              <a:rPr kumimoji="0" sz="1600" b="0" i="0" u="none" strike="noStrike" kern="1200" cap="none" spc="3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2</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0.215</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74" name="TextBox 73">
            <a:extLst>
              <a:ext uri="{FF2B5EF4-FFF2-40B4-BE49-F238E27FC236}">
                <a16:creationId xmlns:a16="http://schemas.microsoft.com/office/drawing/2014/main" id="{CFD102D4-4970-428B-819A-B14178CA9FFE}"/>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75" name="Slide Number Placeholder 74">
            <a:extLst>
              <a:ext uri="{FF2B5EF4-FFF2-40B4-BE49-F238E27FC236}">
                <a16:creationId xmlns:a16="http://schemas.microsoft.com/office/drawing/2014/main" id="{7635FF6A-836C-4865-8576-D97C55E49C1B}"/>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4357" y="220725"/>
            <a:ext cx="8111490" cy="452120"/>
          </a:xfrm>
          <a:prstGeom prst="rect">
            <a:avLst/>
          </a:prstGeom>
        </p:spPr>
        <p:txBody>
          <a:bodyPr vert="horz" wrap="square" lIns="0" tIns="12065" rIns="0" bIns="0" rtlCol="0">
            <a:spAutoFit/>
          </a:bodyPr>
          <a:lstStyle/>
          <a:p>
            <a:pPr marL="12700">
              <a:lnSpc>
                <a:spcPct val="100000"/>
              </a:lnSpc>
              <a:spcBef>
                <a:spcPts val="95"/>
              </a:spcBef>
            </a:pPr>
            <a:r>
              <a:rPr sz="2800" spc="-5" dirty="0"/>
              <a:t>This</a:t>
            </a:r>
            <a:r>
              <a:rPr sz="2800" spc="10" dirty="0"/>
              <a:t> </a:t>
            </a:r>
            <a:r>
              <a:rPr sz="2800" spc="-5" dirty="0"/>
              <a:t>proof</a:t>
            </a:r>
            <a:r>
              <a:rPr sz="2800" dirty="0"/>
              <a:t> </a:t>
            </a:r>
            <a:r>
              <a:rPr sz="2800" spc="-5" dirty="0"/>
              <a:t>scoring</a:t>
            </a:r>
            <a:r>
              <a:rPr sz="2800" spc="5" dirty="0"/>
              <a:t> </a:t>
            </a:r>
            <a:r>
              <a:rPr sz="2800" spc="-5" dirty="0"/>
              <a:t>function</a:t>
            </a:r>
            <a:r>
              <a:rPr sz="2800" spc="25" dirty="0"/>
              <a:t> </a:t>
            </a:r>
            <a:r>
              <a:rPr sz="2800" spc="-5" dirty="0"/>
              <a:t>satisfies</a:t>
            </a:r>
            <a:r>
              <a:rPr sz="2800" spc="50" dirty="0"/>
              <a:t> </a:t>
            </a:r>
            <a:r>
              <a:rPr sz="2800" spc="-5" dirty="0"/>
              <a:t>our</a:t>
            </a:r>
            <a:r>
              <a:rPr sz="2800" dirty="0"/>
              <a:t> </a:t>
            </a:r>
            <a:r>
              <a:rPr sz="2800" spc="-5" dirty="0"/>
              <a:t>desiderata</a:t>
            </a:r>
            <a:endParaRPr sz="2800"/>
          </a:p>
        </p:txBody>
      </p:sp>
      <p:sp>
        <p:nvSpPr>
          <p:cNvPr id="3" name="object 3"/>
          <p:cNvSpPr txBox="1"/>
          <p:nvPr/>
        </p:nvSpPr>
        <p:spPr>
          <a:xfrm>
            <a:off x="764540" y="1168653"/>
            <a:ext cx="7134225" cy="63627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tab pos="1323340" algn="l"/>
              </a:tabLst>
              <a:defRPr/>
            </a:pPr>
            <a:r>
              <a:rPr kumimoji="0" sz="2000" b="1" i="1" u="none" strike="noStrike" kern="1200" cap="none" spc="-5" normalizeH="0" baseline="0" noProof="0" dirty="0">
                <a:ln>
                  <a:noFill/>
                </a:ln>
                <a:solidFill>
                  <a:prstClr val="black"/>
                </a:solidFill>
                <a:effectLst/>
                <a:uLnTx/>
                <a:uFillTx/>
                <a:latin typeface="Trebuchet MS"/>
                <a:ea typeface="+mn-ea"/>
                <a:cs typeface="Trebuchet MS"/>
              </a:rPr>
              <a:t>Theorem:	</a:t>
            </a:r>
            <a:r>
              <a:rPr kumimoji="0" sz="2000" b="0" i="0" u="none" strike="noStrike" kern="1200" cap="none" spc="0" normalizeH="0" baseline="0" noProof="0" dirty="0">
                <a:ln>
                  <a:noFill/>
                </a:ln>
                <a:solidFill>
                  <a:prstClr val="black"/>
                </a:solidFill>
                <a:effectLst/>
                <a:uLnTx/>
                <a:uFillTx/>
                <a:latin typeface="Trebuchet MS"/>
                <a:ea typeface="+mn-ea"/>
                <a:cs typeface="Trebuchet MS"/>
              </a:rPr>
              <a:t>Provided</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ω</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used</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parameterize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osets</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deterministic,</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authorization</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object 4"/>
          <p:cNvSpPr txBox="1"/>
          <p:nvPr/>
        </p:nvSpPr>
        <p:spPr>
          <a:xfrm>
            <a:off x="764540" y="2937129"/>
            <a:ext cx="6706870" cy="635635"/>
          </a:xfrm>
          <a:prstGeom prst="rect">
            <a:avLst/>
          </a:prstGeom>
        </p:spPr>
        <p:txBody>
          <a:bodyPr vert="horz" wrap="square" lIns="0" tIns="13335" rIns="0" bIns="0" rtlCol="0">
            <a:spAutoFit/>
          </a:bodyPr>
          <a:lstStyle/>
          <a:p>
            <a:pPr marL="12700" marR="5080" lvl="0" indent="0" algn="l"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satisfies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 </a:t>
            </a:r>
            <a:r>
              <a:rPr kumimoji="0" sz="2000" b="0" i="1" u="none" strike="noStrike" kern="1200" cap="none" spc="-5" normalizeH="0" baseline="0" noProof="0" dirty="0">
                <a:ln>
                  <a:noFill/>
                </a:ln>
                <a:solidFill>
                  <a:prstClr val="black"/>
                </a:solidFill>
                <a:effectLst/>
                <a:uLnTx/>
                <a:uFillTx/>
                <a:latin typeface="Trebuchet MS"/>
                <a:ea typeface="+mn-ea"/>
                <a:cs typeface="Trebuchet MS"/>
              </a:rPr>
              <a:t>deterministic</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simple ordering</a:t>
            </a:r>
            <a:r>
              <a:rPr kumimoji="0" sz="2000" b="0" i="0" u="none" strike="noStrike" kern="1200" cap="none" spc="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authorization </a:t>
            </a:r>
            <a:r>
              <a:rPr kumimoji="0" sz="2000" b="0" i="1" u="none" strike="noStrike" kern="1200" cap="none" spc="-590"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relevant</a:t>
            </a:r>
            <a:r>
              <a:rPr kumimoji="0" sz="2000" b="0" i="0" u="none" strike="noStrike" kern="1200" cap="none" spc="0" normalizeH="0" baseline="0" noProof="0" dirty="0">
                <a:ln>
                  <a:noFill/>
                </a:ln>
                <a:solidFill>
                  <a:prstClr val="black"/>
                </a:solidFill>
                <a:effectLst/>
                <a:uLnTx/>
                <a:uFillTx/>
                <a:latin typeface="Trebuchet MS"/>
                <a:ea typeface="+mn-ea"/>
                <a:cs typeface="Trebuchet MS"/>
              </a:rPr>
              <a:t>,</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bounded</a:t>
            </a:r>
            <a:r>
              <a:rPr kumimoji="0" sz="2000" b="0" i="0" u="none" strike="noStrike" kern="1200" cap="none" spc="-5" normalizeH="0" baseline="0" noProof="0" dirty="0">
                <a:ln>
                  <a:noFill/>
                </a:ln>
                <a:solidFill>
                  <a:prstClr val="black"/>
                </a:solidFill>
                <a:effectLst/>
                <a:uLnTx/>
                <a:uFillTx/>
                <a:latin typeface="Trebuchet MS"/>
                <a:ea typeface="+mn-ea"/>
                <a:cs typeface="Trebuchet MS"/>
              </a:rPr>
              <a:t>,</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and</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monotonic</a:t>
            </a:r>
            <a:r>
              <a:rPr kumimoji="0" sz="2000" b="0" i="1"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properties.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5" name="object 5"/>
          <p:cNvSpPr txBox="1"/>
          <p:nvPr/>
        </p:nvSpPr>
        <p:spPr>
          <a:xfrm>
            <a:off x="764540" y="4277490"/>
            <a:ext cx="6822440" cy="2075814"/>
          </a:xfrm>
          <a:prstGeom prst="rect">
            <a:avLst/>
          </a:prstGeom>
        </p:spPr>
        <p:txBody>
          <a:bodyPr vert="horz" wrap="square" lIns="0" tIns="74930" rIns="0" bIns="0" rtlCol="0">
            <a:spAutoFit/>
          </a:bodyPr>
          <a:lstStyle/>
          <a:p>
            <a:pPr marL="12700" marR="0" lvl="0" indent="0" algn="l" defTabSz="914400" rtl="0" eaLnBrk="1" fontAlgn="auto" latinLnBrk="0" hangingPunct="1">
              <a:lnSpc>
                <a:spcPct val="100000"/>
              </a:lnSpc>
              <a:spcBef>
                <a:spcPts val="59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above</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a:t>
            </a:r>
            <a:r>
              <a:rPr kumimoji="0" sz="2000" b="0" i="0" u="none" strike="noStrike" kern="1200" cap="none" spc="-6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440"/>
              </a:spcBef>
              <a:spcAft>
                <a:spcPts val="0"/>
              </a:spcAft>
              <a:buClr>
                <a:srgbClr val="0046AA"/>
              </a:buClr>
              <a:buSzTx/>
              <a:buFont typeface="Wingdings"/>
              <a:buChar char=""/>
              <a:tabLst>
                <a:tab pos="69596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is</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certainly</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not</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only</a:t>
            </a:r>
            <a:r>
              <a:rPr kumimoji="0" sz="1800" b="0" i="0" u="none" strike="noStrike" kern="1200" cap="none" spc="0" normalizeH="0" baseline="0" noProof="0" dirty="0">
                <a:ln>
                  <a:noFill/>
                </a:ln>
                <a:solidFill>
                  <a:srgbClr val="FF0000"/>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such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authorization</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scoring</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function</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434"/>
              </a:spcBef>
              <a:spcAft>
                <a:spcPts val="0"/>
              </a:spcAft>
              <a:buClr>
                <a:srgbClr val="0046AA"/>
              </a:buClr>
              <a:buSzTx/>
              <a:buFont typeface="Wingdings"/>
              <a:buChar char=""/>
              <a:tabLst>
                <a:tab pos="69596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may</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not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be</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best</a:t>
            </a:r>
            <a:r>
              <a:rPr kumimoji="0" sz="1800" b="0" i="0" u="none" strike="noStrike" kern="1200" cap="none" spc="-15"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scoring function</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for all situations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695325" marR="0" lvl="0" indent="-282575" algn="l" defTabSz="914400" rtl="0" eaLnBrk="1" fontAlgn="auto" latinLnBrk="0" hangingPunct="1">
              <a:lnSpc>
                <a:spcPct val="100000"/>
              </a:lnSpc>
              <a:spcBef>
                <a:spcPts val="430"/>
              </a:spcBef>
              <a:spcAft>
                <a:spcPts val="0"/>
              </a:spcAft>
              <a:buClr>
                <a:srgbClr val="0046AA"/>
              </a:buClr>
              <a:buSzTx/>
              <a:buFont typeface="Wingdings"/>
              <a:buChar char=""/>
              <a:tabLst>
                <a:tab pos="69596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may</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only be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sensible</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to</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use</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on</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certain</a:t>
            </a:r>
            <a:r>
              <a:rPr kumimoji="0" sz="1800" b="0" i="0" u="none" strike="noStrike" kern="1200" cap="none" spc="10"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parts</a:t>
            </a:r>
            <a:r>
              <a:rPr kumimoji="0" sz="1800" b="0" i="0" u="none" strike="noStrike" kern="1200" cap="none" spc="-15"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a:t>
            </a:r>
            <a:r>
              <a:rPr kumimoji="0" sz="1800" b="0" i="0" u="none" strike="noStrike" kern="1200" cap="none" spc="-5" normalizeH="0" baseline="0" noProof="0" dirty="0">
                <a:ln>
                  <a:noFill/>
                </a:ln>
                <a:solidFill>
                  <a:prstClr val="black"/>
                </a:solidFill>
                <a:effectLst/>
                <a:uLnTx/>
                <a:uFillTx/>
                <a:latin typeface="Trebuchet MS"/>
                <a:ea typeface="+mn-ea"/>
                <a:cs typeface="Trebuchet MS"/>
              </a:rPr>
              <a:t> proof</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45"/>
              </a:spcBef>
              <a:spcAft>
                <a:spcPts val="0"/>
              </a:spcAft>
              <a:buClrTx/>
              <a:buSzTx/>
              <a:buFontTx/>
              <a:buNone/>
              <a:tabLst/>
              <a:defRPr/>
            </a:pPr>
            <a:endParaRPr kumimoji="0" sz="26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However,</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it</a:t>
            </a:r>
            <a:r>
              <a:rPr kumimoji="0" sz="2000" b="0" i="0" u="none" strike="noStrike" kern="1200" cap="none" spc="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an</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interesting</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building</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block…</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6" name="object 6"/>
          <p:cNvGrpSpPr/>
          <p:nvPr/>
        </p:nvGrpSpPr>
        <p:grpSpPr>
          <a:xfrm>
            <a:off x="2406915" y="2213944"/>
            <a:ext cx="767715" cy="244475"/>
            <a:chOff x="2406915" y="2213944"/>
            <a:chExt cx="767715" cy="244475"/>
          </a:xfrm>
        </p:grpSpPr>
        <p:pic>
          <p:nvPicPr>
            <p:cNvPr id="7" name="object 7"/>
            <p:cNvPicPr/>
            <p:nvPr/>
          </p:nvPicPr>
          <p:blipFill>
            <a:blip r:embed="rId2" cstate="print"/>
            <a:stretch>
              <a:fillRect/>
            </a:stretch>
          </p:blipFill>
          <p:spPr>
            <a:xfrm>
              <a:off x="2406915" y="2284444"/>
              <a:ext cx="308914" cy="115458"/>
            </a:xfrm>
            <a:prstGeom prst="rect">
              <a:avLst/>
            </a:prstGeom>
          </p:spPr>
        </p:pic>
        <p:pic>
          <p:nvPicPr>
            <p:cNvPr id="8" name="object 8"/>
            <p:cNvPicPr/>
            <p:nvPr/>
          </p:nvPicPr>
          <p:blipFill>
            <a:blip r:embed="rId3" cstate="print"/>
            <a:stretch>
              <a:fillRect/>
            </a:stretch>
          </p:blipFill>
          <p:spPr>
            <a:xfrm>
              <a:off x="2736697" y="2284444"/>
              <a:ext cx="163870" cy="115458"/>
            </a:xfrm>
            <a:prstGeom prst="rect">
              <a:avLst/>
            </a:prstGeom>
          </p:spPr>
        </p:pic>
        <p:pic>
          <p:nvPicPr>
            <p:cNvPr id="9" name="object 9"/>
            <p:cNvPicPr/>
            <p:nvPr/>
          </p:nvPicPr>
          <p:blipFill>
            <a:blip r:embed="rId4" cstate="print"/>
            <a:stretch>
              <a:fillRect/>
            </a:stretch>
          </p:blipFill>
          <p:spPr>
            <a:xfrm>
              <a:off x="2932121" y="2213944"/>
              <a:ext cx="189806" cy="244191"/>
            </a:xfrm>
            <a:prstGeom prst="rect">
              <a:avLst/>
            </a:prstGeom>
          </p:spPr>
        </p:pic>
        <p:sp>
          <p:nvSpPr>
            <p:cNvPr id="10" name="object 10"/>
            <p:cNvSpPr/>
            <p:nvPr/>
          </p:nvSpPr>
          <p:spPr>
            <a:xfrm>
              <a:off x="3145876" y="2371290"/>
              <a:ext cx="28575" cy="73660"/>
            </a:xfrm>
            <a:custGeom>
              <a:avLst/>
              <a:gdLst/>
              <a:ahLst/>
              <a:cxnLst/>
              <a:rect l="l" t="t" r="r" b="b"/>
              <a:pathLst>
                <a:path w="28575" h="73660">
                  <a:moveTo>
                    <a:pt x="28130" y="21968"/>
                  </a:moveTo>
                  <a:lnTo>
                    <a:pt x="23405" y="21968"/>
                  </a:lnTo>
                  <a:lnTo>
                    <a:pt x="23405" y="25542"/>
                  </a:lnTo>
                  <a:lnTo>
                    <a:pt x="21921" y="38323"/>
                  </a:lnTo>
                  <a:lnTo>
                    <a:pt x="18045" y="49619"/>
                  </a:lnTo>
                  <a:lnTo>
                    <a:pt x="12643" y="59094"/>
                  </a:lnTo>
                  <a:lnTo>
                    <a:pt x="6580" y="66415"/>
                  </a:lnTo>
                  <a:lnTo>
                    <a:pt x="4070" y="68968"/>
                  </a:lnTo>
                  <a:lnTo>
                    <a:pt x="4070" y="72031"/>
                  </a:lnTo>
                  <a:lnTo>
                    <a:pt x="5088" y="73053"/>
                  </a:lnTo>
                  <a:lnTo>
                    <a:pt x="6580" y="73053"/>
                  </a:lnTo>
                  <a:lnTo>
                    <a:pt x="11092" y="69653"/>
                  </a:lnTo>
                  <a:lnTo>
                    <a:pt x="18503" y="60027"/>
                  </a:lnTo>
                  <a:lnTo>
                    <a:pt x="25432" y="45036"/>
                  </a:lnTo>
                  <a:lnTo>
                    <a:pt x="28493" y="25542"/>
                  </a:lnTo>
                  <a:lnTo>
                    <a:pt x="28130" y="21968"/>
                  </a:lnTo>
                  <a:close/>
                </a:path>
                <a:path w="28575" h="73660">
                  <a:moveTo>
                    <a:pt x="12686" y="0"/>
                  </a:moveTo>
                  <a:lnTo>
                    <a:pt x="5088" y="0"/>
                  </a:lnTo>
                  <a:lnTo>
                    <a:pt x="0" y="6133"/>
                  </a:lnTo>
                  <a:lnTo>
                    <a:pt x="0" y="19415"/>
                  </a:lnTo>
                  <a:lnTo>
                    <a:pt x="5088" y="25542"/>
                  </a:lnTo>
                  <a:lnTo>
                    <a:pt x="15739" y="25542"/>
                  </a:lnTo>
                  <a:lnTo>
                    <a:pt x="18792" y="25031"/>
                  </a:lnTo>
                  <a:lnTo>
                    <a:pt x="21370" y="22478"/>
                  </a:lnTo>
                  <a:lnTo>
                    <a:pt x="22387" y="21968"/>
                  </a:lnTo>
                  <a:lnTo>
                    <a:pt x="28130" y="21968"/>
                  </a:lnTo>
                  <a:lnTo>
                    <a:pt x="27387" y="14655"/>
                  </a:lnTo>
                  <a:lnTo>
                    <a:pt x="24227" y="6641"/>
                  </a:lnTo>
                  <a:lnTo>
                    <a:pt x="19248" y="1692"/>
                  </a:lnTo>
                  <a:lnTo>
                    <a:pt x="1268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1" name="object 11"/>
          <p:cNvPicPr/>
          <p:nvPr/>
        </p:nvPicPr>
        <p:blipFill>
          <a:blip r:embed="rId5" cstate="print"/>
          <a:stretch>
            <a:fillRect/>
          </a:stretch>
        </p:blipFill>
        <p:spPr>
          <a:xfrm>
            <a:off x="3240514" y="2289039"/>
            <a:ext cx="145587" cy="155303"/>
          </a:xfrm>
          <a:prstGeom prst="rect">
            <a:avLst/>
          </a:prstGeom>
        </p:spPr>
      </p:pic>
      <p:grpSp>
        <p:nvGrpSpPr>
          <p:cNvPr id="12" name="object 12"/>
          <p:cNvGrpSpPr/>
          <p:nvPr/>
        </p:nvGrpSpPr>
        <p:grpSpPr>
          <a:xfrm>
            <a:off x="3451704" y="2213944"/>
            <a:ext cx="189865" cy="244475"/>
            <a:chOff x="3451704" y="2213944"/>
            <a:chExt cx="189865" cy="244475"/>
          </a:xfrm>
        </p:grpSpPr>
        <p:pic>
          <p:nvPicPr>
            <p:cNvPr id="13" name="object 13"/>
            <p:cNvPicPr/>
            <p:nvPr/>
          </p:nvPicPr>
          <p:blipFill>
            <a:blip r:embed="rId6" cstate="print"/>
            <a:stretch>
              <a:fillRect/>
            </a:stretch>
          </p:blipFill>
          <p:spPr>
            <a:xfrm>
              <a:off x="3451704" y="2289039"/>
              <a:ext cx="106917" cy="110862"/>
            </a:xfrm>
            <a:prstGeom prst="rect">
              <a:avLst/>
            </a:prstGeom>
          </p:spPr>
        </p:pic>
        <p:sp>
          <p:nvSpPr>
            <p:cNvPr id="14" name="object 14"/>
            <p:cNvSpPr/>
            <p:nvPr/>
          </p:nvSpPr>
          <p:spPr>
            <a:xfrm>
              <a:off x="3585080" y="2213944"/>
              <a:ext cx="56515" cy="244475"/>
            </a:xfrm>
            <a:custGeom>
              <a:avLst/>
              <a:gdLst/>
              <a:ahLst/>
              <a:cxnLst/>
              <a:rect l="l" t="t" r="r" b="b"/>
              <a:pathLst>
                <a:path w="56514" h="244475">
                  <a:moveTo>
                    <a:pt x="2510" y="0"/>
                  </a:moveTo>
                  <a:lnTo>
                    <a:pt x="1017" y="0"/>
                  </a:lnTo>
                  <a:lnTo>
                    <a:pt x="0" y="1021"/>
                  </a:lnTo>
                  <a:lnTo>
                    <a:pt x="0" y="3580"/>
                  </a:lnTo>
                  <a:lnTo>
                    <a:pt x="4545" y="8176"/>
                  </a:lnTo>
                  <a:lnTo>
                    <a:pt x="20531" y="28921"/>
                  </a:lnTo>
                  <a:lnTo>
                    <a:pt x="32351" y="54983"/>
                  </a:lnTo>
                  <a:lnTo>
                    <a:pt x="39681" y="86120"/>
                  </a:lnTo>
                  <a:lnTo>
                    <a:pt x="42197" y="122095"/>
                  </a:lnTo>
                  <a:lnTo>
                    <a:pt x="40297" y="153499"/>
                  </a:lnTo>
                  <a:lnTo>
                    <a:pt x="33869" y="184039"/>
                  </a:lnTo>
                  <a:lnTo>
                    <a:pt x="21819" y="212472"/>
                  </a:lnTo>
                  <a:lnTo>
                    <a:pt x="3052" y="237553"/>
                  </a:lnTo>
                  <a:lnTo>
                    <a:pt x="0" y="240617"/>
                  </a:lnTo>
                  <a:lnTo>
                    <a:pt x="0" y="243170"/>
                  </a:lnTo>
                  <a:lnTo>
                    <a:pt x="1017" y="244191"/>
                  </a:lnTo>
                  <a:lnTo>
                    <a:pt x="2510" y="244191"/>
                  </a:lnTo>
                  <a:lnTo>
                    <a:pt x="41179" y="196680"/>
                  </a:lnTo>
                  <a:lnTo>
                    <a:pt x="53391" y="156898"/>
                  </a:lnTo>
                  <a:lnTo>
                    <a:pt x="56443" y="122095"/>
                  </a:lnTo>
                  <a:lnTo>
                    <a:pt x="55760" y="106108"/>
                  </a:lnTo>
                  <a:lnTo>
                    <a:pt x="48287" y="66851"/>
                  </a:lnTo>
                  <a:lnTo>
                    <a:pt x="28354" y="26080"/>
                  </a:lnTo>
                  <a:lnTo>
                    <a:pt x="7181" y="2946"/>
                  </a:lnTo>
                  <a:lnTo>
                    <a:pt x="251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object 15"/>
          <p:cNvSpPr/>
          <p:nvPr/>
        </p:nvSpPr>
        <p:spPr>
          <a:xfrm>
            <a:off x="3746880" y="2307437"/>
            <a:ext cx="161925" cy="57785"/>
          </a:xfrm>
          <a:custGeom>
            <a:avLst/>
            <a:gdLst/>
            <a:ahLst/>
            <a:cxnLst/>
            <a:rect l="l" t="t" r="r" b="b"/>
            <a:pathLst>
              <a:path w="161925" h="57785">
                <a:moveTo>
                  <a:pt x="161861" y="47510"/>
                </a:moveTo>
                <a:lnTo>
                  <a:pt x="0" y="47510"/>
                </a:lnTo>
                <a:lnTo>
                  <a:pt x="0" y="57226"/>
                </a:lnTo>
                <a:lnTo>
                  <a:pt x="161861" y="57226"/>
                </a:lnTo>
                <a:lnTo>
                  <a:pt x="161861" y="47510"/>
                </a:lnTo>
                <a:close/>
              </a:path>
              <a:path w="161925" h="57785">
                <a:moveTo>
                  <a:pt x="161861" y="0"/>
                </a:moveTo>
                <a:lnTo>
                  <a:pt x="0" y="0"/>
                </a:lnTo>
                <a:lnTo>
                  <a:pt x="0" y="9715"/>
                </a:lnTo>
                <a:lnTo>
                  <a:pt x="161861" y="9715"/>
                </a:lnTo>
                <a:lnTo>
                  <a:pt x="16186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4769318" y="2164901"/>
            <a:ext cx="324485" cy="342265"/>
          </a:xfrm>
          <a:custGeom>
            <a:avLst/>
            <a:gdLst/>
            <a:ahLst/>
            <a:cxnLst/>
            <a:rect l="l" t="t" r="r" b="b"/>
            <a:pathLst>
              <a:path w="324485" h="342264">
                <a:moveTo>
                  <a:pt x="294702" y="0"/>
                </a:moveTo>
                <a:lnTo>
                  <a:pt x="1560" y="0"/>
                </a:lnTo>
                <a:lnTo>
                  <a:pt x="1017" y="510"/>
                </a:lnTo>
                <a:lnTo>
                  <a:pt x="0" y="2552"/>
                </a:lnTo>
                <a:lnTo>
                  <a:pt x="0" y="9707"/>
                </a:lnTo>
                <a:lnTo>
                  <a:pt x="128762" y="186468"/>
                </a:lnTo>
                <a:lnTo>
                  <a:pt x="542" y="337680"/>
                </a:lnTo>
                <a:lnTo>
                  <a:pt x="542" y="341765"/>
                </a:lnTo>
                <a:lnTo>
                  <a:pt x="294702" y="341765"/>
                </a:lnTo>
                <a:lnTo>
                  <a:pt x="324213" y="263606"/>
                </a:lnTo>
                <a:lnTo>
                  <a:pt x="318107" y="263606"/>
                </a:lnTo>
                <a:lnTo>
                  <a:pt x="308012" y="281118"/>
                </a:lnTo>
                <a:lnTo>
                  <a:pt x="293159" y="295278"/>
                </a:lnTo>
                <a:lnTo>
                  <a:pt x="254472" y="313159"/>
                </a:lnTo>
                <a:lnTo>
                  <a:pt x="209967" y="319771"/>
                </a:lnTo>
                <a:lnTo>
                  <a:pt x="179168" y="320825"/>
                </a:lnTo>
                <a:lnTo>
                  <a:pt x="32563" y="320825"/>
                </a:lnTo>
                <a:lnTo>
                  <a:pt x="156238" y="174718"/>
                </a:lnTo>
                <a:lnTo>
                  <a:pt x="157798" y="173180"/>
                </a:lnTo>
                <a:lnTo>
                  <a:pt x="158273" y="172159"/>
                </a:lnTo>
                <a:lnTo>
                  <a:pt x="158273" y="169606"/>
                </a:lnTo>
                <a:lnTo>
                  <a:pt x="43282" y="11750"/>
                </a:lnTo>
                <a:lnTo>
                  <a:pt x="176590" y="11750"/>
                </a:lnTo>
                <a:lnTo>
                  <a:pt x="216532" y="13600"/>
                </a:lnTo>
                <a:lnTo>
                  <a:pt x="258017" y="21202"/>
                </a:lnTo>
                <a:lnTo>
                  <a:pt x="293246" y="38354"/>
                </a:lnTo>
                <a:lnTo>
                  <a:pt x="318107" y="68457"/>
                </a:lnTo>
                <a:lnTo>
                  <a:pt x="324213" y="68457"/>
                </a:lnTo>
                <a:lnTo>
                  <a:pt x="29470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7" name="object 17"/>
          <p:cNvGrpSpPr/>
          <p:nvPr/>
        </p:nvGrpSpPr>
        <p:grpSpPr>
          <a:xfrm>
            <a:off x="4010038" y="2572572"/>
            <a:ext cx="1843405" cy="170180"/>
            <a:chOff x="4010038" y="2572572"/>
            <a:chExt cx="1843405" cy="170180"/>
          </a:xfrm>
        </p:grpSpPr>
        <p:pic>
          <p:nvPicPr>
            <p:cNvPr id="18" name="object 18"/>
            <p:cNvPicPr/>
            <p:nvPr/>
          </p:nvPicPr>
          <p:blipFill>
            <a:blip r:embed="rId7" cstate="print"/>
            <a:stretch>
              <a:fillRect/>
            </a:stretch>
          </p:blipFill>
          <p:spPr>
            <a:xfrm>
              <a:off x="4010038" y="2572572"/>
              <a:ext cx="1421886" cy="170116"/>
            </a:xfrm>
            <a:prstGeom prst="rect">
              <a:avLst/>
            </a:prstGeom>
          </p:spPr>
        </p:pic>
        <p:sp>
          <p:nvSpPr>
            <p:cNvPr id="19" name="object 19"/>
            <p:cNvSpPr/>
            <p:nvPr/>
          </p:nvSpPr>
          <p:spPr>
            <a:xfrm>
              <a:off x="5464014" y="2680874"/>
              <a:ext cx="19685" cy="19685"/>
            </a:xfrm>
            <a:custGeom>
              <a:avLst/>
              <a:gdLst/>
              <a:ahLst/>
              <a:cxnLst/>
              <a:rect l="l" t="t" r="r" b="b"/>
              <a:pathLst>
                <a:path w="19685" h="19685">
                  <a:moveTo>
                    <a:pt x="14246" y="0"/>
                  </a:moveTo>
                  <a:lnTo>
                    <a:pt x="4070" y="0"/>
                  </a:lnTo>
                  <a:lnTo>
                    <a:pt x="0" y="4597"/>
                  </a:lnTo>
                  <a:lnTo>
                    <a:pt x="0" y="15836"/>
                  </a:lnTo>
                  <a:lnTo>
                    <a:pt x="5088" y="19412"/>
                  </a:lnTo>
                  <a:lnTo>
                    <a:pt x="15264" y="19412"/>
                  </a:lnTo>
                  <a:lnTo>
                    <a:pt x="19334" y="14815"/>
                  </a:lnTo>
                  <a:lnTo>
                    <a:pt x="19334" y="9706"/>
                  </a:lnTo>
                  <a:lnTo>
                    <a:pt x="19334" y="3576"/>
                  </a:lnTo>
                  <a:lnTo>
                    <a:pt x="1424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8" cstate="print"/>
            <a:stretch>
              <a:fillRect/>
            </a:stretch>
          </p:blipFill>
          <p:spPr>
            <a:xfrm>
              <a:off x="5514420" y="2580237"/>
              <a:ext cx="169467" cy="153255"/>
            </a:xfrm>
            <a:prstGeom prst="rect">
              <a:avLst/>
            </a:prstGeom>
          </p:spPr>
        </p:pic>
        <p:pic>
          <p:nvPicPr>
            <p:cNvPr id="21" name="object 21"/>
            <p:cNvPicPr/>
            <p:nvPr/>
          </p:nvPicPr>
          <p:blipFill>
            <a:blip r:embed="rId9" cstate="print"/>
            <a:stretch>
              <a:fillRect/>
            </a:stretch>
          </p:blipFill>
          <p:spPr>
            <a:xfrm>
              <a:off x="5709328" y="2625188"/>
              <a:ext cx="78831" cy="77141"/>
            </a:xfrm>
            <a:prstGeom prst="rect">
              <a:avLst/>
            </a:prstGeom>
          </p:spPr>
        </p:pic>
        <p:sp>
          <p:nvSpPr>
            <p:cNvPr id="22" name="object 22"/>
            <p:cNvSpPr/>
            <p:nvPr/>
          </p:nvSpPr>
          <p:spPr>
            <a:xfrm>
              <a:off x="5809055" y="2572572"/>
              <a:ext cx="44450" cy="170180"/>
            </a:xfrm>
            <a:custGeom>
              <a:avLst/>
              <a:gdLst/>
              <a:ahLst/>
              <a:cxnLst/>
              <a:rect l="l" t="t" r="r" b="b"/>
              <a:pathLst>
                <a:path w="44450" h="170180">
                  <a:moveTo>
                    <a:pt x="3527" y="0"/>
                  </a:moveTo>
                  <a:lnTo>
                    <a:pt x="0" y="0"/>
                  </a:lnTo>
                  <a:lnTo>
                    <a:pt x="0" y="2552"/>
                  </a:lnTo>
                  <a:lnTo>
                    <a:pt x="474" y="3063"/>
                  </a:lnTo>
                  <a:lnTo>
                    <a:pt x="1492" y="4595"/>
                  </a:lnTo>
                  <a:lnTo>
                    <a:pt x="12586" y="16552"/>
                  </a:lnTo>
                  <a:lnTo>
                    <a:pt x="22574" y="33203"/>
                  </a:lnTo>
                  <a:lnTo>
                    <a:pt x="29788" y="55602"/>
                  </a:lnTo>
                  <a:lnTo>
                    <a:pt x="32563" y="84803"/>
                  </a:lnTo>
                  <a:lnTo>
                    <a:pt x="30528" y="109970"/>
                  </a:lnTo>
                  <a:lnTo>
                    <a:pt x="24677" y="131738"/>
                  </a:lnTo>
                  <a:lnTo>
                    <a:pt x="15391" y="149961"/>
                  </a:lnTo>
                  <a:lnTo>
                    <a:pt x="3052" y="164497"/>
                  </a:lnTo>
                  <a:lnTo>
                    <a:pt x="0" y="167562"/>
                  </a:lnTo>
                  <a:lnTo>
                    <a:pt x="0" y="169094"/>
                  </a:lnTo>
                  <a:lnTo>
                    <a:pt x="474" y="170116"/>
                  </a:lnTo>
                  <a:lnTo>
                    <a:pt x="2510" y="170116"/>
                  </a:lnTo>
                  <a:lnTo>
                    <a:pt x="31546" y="137932"/>
                  </a:lnTo>
                  <a:lnTo>
                    <a:pt x="43385" y="99929"/>
                  </a:lnTo>
                  <a:lnTo>
                    <a:pt x="44300" y="85313"/>
                  </a:lnTo>
                  <a:lnTo>
                    <a:pt x="42661" y="65158"/>
                  </a:lnTo>
                  <a:lnTo>
                    <a:pt x="36532" y="42465"/>
                  </a:lnTo>
                  <a:lnTo>
                    <a:pt x="24094" y="19867"/>
                  </a:lnTo>
                  <a:lnTo>
                    <a:pt x="352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3" name="object 23"/>
          <p:cNvPicPr/>
          <p:nvPr/>
        </p:nvPicPr>
        <p:blipFill>
          <a:blip r:embed="rId10" cstate="print"/>
          <a:stretch>
            <a:fillRect/>
          </a:stretch>
        </p:blipFill>
        <p:spPr>
          <a:xfrm>
            <a:off x="5920993" y="2289039"/>
            <a:ext cx="226522" cy="146623"/>
          </a:xfrm>
          <a:prstGeom prst="rect">
            <a:avLst/>
          </a:prstGeom>
        </p:spPr>
      </p:pic>
      <p:sp>
        <p:nvSpPr>
          <p:cNvPr id="24" name="object 24"/>
          <p:cNvSpPr/>
          <p:nvPr/>
        </p:nvSpPr>
        <p:spPr>
          <a:xfrm>
            <a:off x="6244189" y="2323268"/>
            <a:ext cx="26034" cy="26034"/>
          </a:xfrm>
          <a:custGeom>
            <a:avLst/>
            <a:gdLst/>
            <a:ahLst/>
            <a:cxnLst/>
            <a:rect l="l" t="t" r="r" b="b"/>
            <a:pathLst>
              <a:path w="26035" h="26035">
                <a:moveTo>
                  <a:pt x="19809" y="0"/>
                </a:moveTo>
                <a:lnTo>
                  <a:pt x="5562" y="0"/>
                </a:lnTo>
                <a:lnTo>
                  <a:pt x="0" y="5623"/>
                </a:lnTo>
                <a:lnTo>
                  <a:pt x="0" y="19926"/>
                </a:lnTo>
                <a:lnTo>
                  <a:pt x="5562" y="25542"/>
                </a:lnTo>
                <a:lnTo>
                  <a:pt x="19809" y="25542"/>
                </a:lnTo>
                <a:lnTo>
                  <a:pt x="25440" y="19926"/>
                </a:lnTo>
                <a:lnTo>
                  <a:pt x="25440" y="12771"/>
                </a:lnTo>
                <a:lnTo>
                  <a:pt x="25440" y="5623"/>
                </a:lnTo>
                <a:lnTo>
                  <a:pt x="1980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1" cstate="print"/>
          <a:stretch>
            <a:fillRect/>
          </a:stretch>
        </p:blipFill>
        <p:spPr>
          <a:xfrm>
            <a:off x="6395339" y="2069369"/>
            <a:ext cx="80391" cy="162458"/>
          </a:xfrm>
          <a:prstGeom prst="rect">
            <a:avLst/>
          </a:prstGeom>
        </p:spPr>
      </p:pic>
      <p:sp>
        <p:nvSpPr>
          <p:cNvPr id="26" name="object 26"/>
          <p:cNvSpPr/>
          <p:nvPr/>
        </p:nvSpPr>
        <p:spPr>
          <a:xfrm>
            <a:off x="6373969" y="2331187"/>
            <a:ext cx="121920" cy="10160"/>
          </a:xfrm>
          <a:custGeom>
            <a:avLst/>
            <a:gdLst/>
            <a:ahLst/>
            <a:cxnLst/>
            <a:rect l="l" t="t" r="r" b="b"/>
            <a:pathLst>
              <a:path w="121920" h="10160">
                <a:moveTo>
                  <a:pt x="121632" y="0"/>
                </a:moveTo>
                <a:lnTo>
                  <a:pt x="0" y="0"/>
                </a:lnTo>
                <a:lnTo>
                  <a:pt x="0" y="9706"/>
                </a:lnTo>
                <a:lnTo>
                  <a:pt x="121632" y="9706"/>
                </a:lnTo>
                <a:lnTo>
                  <a:pt x="12163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2" cstate="print"/>
          <a:stretch>
            <a:fillRect/>
          </a:stretch>
        </p:blipFill>
        <p:spPr>
          <a:xfrm>
            <a:off x="6386181" y="2401945"/>
            <a:ext cx="97216" cy="162451"/>
          </a:xfrm>
          <a:prstGeom prst="rect">
            <a:avLst/>
          </a:prstGeom>
        </p:spPr>
      </p:pic>
      <p:sp>
        <p:nvSpPr>
          <p:cNvPr id="28" name="object 28"/>
          <p:cNvSpPr/>
          <p:nvPr/>
        </p:nvSpPr>
        <p:spPr>
          <a:xfrm>
            <a:off x="6532718" y="2021858"/>
            <a:ext cx="51435" cy="114935"/>
          </a:xfrm>
          <a:custGeom>
            <a:avLst/>
            <a:gdLst/>
            <a:ahLst/>
            <a:cxnLst/>
            <a:rect l="l" t="t" r="r" b="b"/>
            <a:pathLst>
              <a:path w="51434" h="114935">
                <a:moveTo>
                  <a:pt x="45318" y="0"/>
                </a:moveTo>
                <a:lnTo>
                  <a:pt x="35616" y="0"/>
                </a:lnTo>
                <a:lnTo>
                  <a:pt x="31071" y="4084"/>
                </a:lnTo>
                <a:lnTo>
                  <a:pt x="31071" y="12253"/>
                </a:lnTo>
                <a:lnTo>
                  <a:pt x="33106" y="15861"/>
                </a:lnTo>
                <a:lnTo>
                  <a:pt x="42740" y="15861"/>
                </a:lnTo>
                <a:lnTo>
                  <a:pt x="47353" y="10756"/>
                </a:lnTo>
                <a:lnTo>
                  <a:pt x="47353" y="3608"/>
                </a:lnTo>
                <a:lnTo>
                  <a:pt x="45318" y="0"/>
                </a:lnTo>
                <a:close/>
              </a:path>
              <a:path w="51434" h="114935">
                <a:moveTo>
                  <a:pt x="39066" y="42404"/>
                </a:moveTo>
                <a:lnTo>
                  <a:pt x="27000" y="42404"/>
                </a:lnTo>
                <a:lnTo>
                  <a:pt x="28493" y="43936"/>
                </a:lnTo>
                <a:lnTo>
                  <a:pt x="28493" y="52112"/>
                </a:lnTo>
                <a:lnTo>
                  <a:pt x="27475" y="54665"/>
                </a:lnTo>
                <a:lnTo>
                  <a:pt x="23405" y="65394"/>
                </a:lnTo>
                <a:lnTo>
                  <a:pt x="12754" y="92979"/>
                </a:lnTo>
                <a:lnTo>
                  <a:pt x="11736" y="95021"/>
                </a:lnTo>
                <a:lnTo>
                  <a:pt x="11193" y="97063"/>
                </a:lnTo>
                <a:lnTo>
                  <a:pt x="11193" y="108303"/>
                </a:lnTo>
                <a:lnTo>
                  <a:pt x="17842" y="114436"/>
                </a:lnTo>
                <a:lnTo>
                  <a:pt x="27000" y="114436"/>
                </a:lnTo>
                <a:lnTo>
                  <a:pt x="38115" y="110725"/>
                </a:lnTo>
                <a:lnTo>
                  <a:pt x="38923" y="109834"/>
                </a:lnTo>
                <a:lnTo>
                  <a:pt x="24422" y="109834"/>
                </a:lnTo>
                <a:lnTo>
                  <a:pt x="23405" y="107792"/>
                </a:lnTo>
                <a:lnTo>
                  <a:pt x="23405" y="100134"/>
                </a:lnTo>
                <a:lnTo>
                  <a:pt x="24422" y="96553"/>
                </a:lnTo>
                <a:lnTo>
                  <a:pt x="28018" y="88384"/>
                </a:lnTo>
                <a:lnTo>
                  <a:pt x="29510" y="83782"/>
                </a:lnTo>
                <a:lnTo>
                  <a:pt x="31546" y="79186"/>
                </a:lnTo>
                <a:lnTo>
                  <a:pt x="33106" y="75102"/>
                </a:lnTo>
                <a:lnTo>
                  <a:pt x="39212" y="59771"/>
                </a:lnTo>
                <a:lnTo>
                  <a:pt x="39687" y="57729"/>
                </a:lnTo>
                <a:lnTo>
                  <a:pt x="40229" y="55686"/>
                </a:lnTo>
                <a:lnTo>
                  <a:pt x="40662" y="53826"/>
                </a:lnTo>
                <a:lnTo>
                  <a:pt x="40704" y="43936"/>
                </a:lnTo>
                <a:lnTo>
                  <a:pt x="39066" y="42404"/>
                </a:lnTo>
                <a:close/>
              </a:path>
              <a:path w="51434" h="114935">
                <a:moveTo>
                  <a:pt x="51423" y="86334"/>
                </a:moveTo>
                <a:lnTo>
                  <a:pt x="46335" y="86334"/>
                </a:lnTo>
                <a:lnTo>
                  <a:pt x="46335" y="87362"/>
                </a:lnTo>
                <a:lnTo>
                  <a:pt x="45792" y="89405"/>
                </a:lnTo>
                <a:lnTo>
                  <a:pt x="42148" y="98200"/>
                </a:lnTo>
                <a:lnTo>
                  <a:pt x="37601" y="104600"/>
                </a:lnTo>
                <a:lnTo>
                  <a:pt x="32570" y="108510"/>
                </a:lnTo>
                <a:lnTo>
                  <a:pt x="27475" y="109834"/>
                </a:lnTo>
                <a:lnTo>
                  <a:pt x="38923" y="109834"/>
                </a:lnTo>
                <a:lnTo>
                  <a:pt x="45699" y="102367"/>
                </a:lnTo>
                <a:lnTo>
                  <a:pt x="50040" y="93531"/>
                </a:lnTo>
                <a:lnTo>
                  <a:pt x="51423" y="88384"/>
                </a:lnTo>
                <a:lnTo>
                  <a:pt x="51423" y="86334"/>
                </a:lnTo>
                <a:close/>
              </a:path>
              <a:path w="51434" h="114935">
                <a:moveTo>
                  <a:pt x="34124" y="37782"/>
                </a:moveTo>
                <a:lnTo>
                  <a:pt x="24965" y="37782"/>
                </a:lnTo>
                <a:lnTo>
                  <a:pt x="13766" y="41425"/>
                </a:lnTo>
                <a:lnTo>
                  <a:pt x="5995" y="49671"/>
                </a:lnTo>
                <a:lnTo>
                  <a:pt x="1468" y="58492"/>
                </a:lnTo>
                <a:lnTo>
                  <a:pt x="0" y="63862"/>
                </a:lnTo>
                <a:lnTo>
                  <a:pt x="0" y="65905"/>
                </a:lnTo>
                <a:lnTo>
                  <a:pt x="5088" y="65905"/>
                </a:lnTo>
                <a:lnTo>
                  <a:pt x="5630" y="64883"/>
                </a:lnTo>
                <a:lnTo>
                  <a:pt x="6105" y="63352"/>
                </a:lnTo>
                <a:lnTo>
                  <a:pt x="9988" y="53826"/>
                </a:lnTo>
                <a:lnTo>
                  <a:pt x="14526" y="47320"/>
                </a:lnTo>
                <a:lnTo>
                  <a:pt x="19433" y="43593"/>
                </a:lnTo>
                <a:lnTo>
                  <a:pt x="24422" y="42404"/>
                </a:lnTo>
                <a:lnTo>
                  <a:pt x="39066" y="42404"/>
                </a:lnTo>
                <a:lnTo>
                  <a:pt x="34124" y="3778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9" name="object 29"/>
          <p:cNvGrpSpPr/>
          <p:nvPr/>
        </p:nvGrpSpPr>
        <p:grpSpPr>
          <a:xfrm>
            <a:off x="1490462" y="4011030"/>
            <a:ext cx="6002020" cy="90170"/>
            <a:chOff x="1490462" y="4011030"/>
            <a:chExt cx="6002020" cy="90170"/>
          </a:xfrm>
        </p:grpSpPr>
        <p:pic>
          <p:nvPicPr>
            <p:cNvPr id="30" name="object 30"/>
            <p:cNvPicPr/>
            <p:nvPr/>
          </p:nvPicPr>
          <p:blipFill>
            <a:blip r:embed="rId13" cstate="print"/>
            <a:stretch>
              <a:fillRect/>
            </a:stretch>
          </p:blipFill>
          <p:spPr>
            <a:xfrm>
              <a:off x="1490462" y="4011030"/>
              <a:ext cx="6001548" cy="90064"/>
            </a:xfrm>
            <a:prstGeom prst="rect">
              <a:avLst/>
            </a:prstGeom>
          </p:spPr>
        </p:pic>
        <p:sp>
          <p:nvSpPr>
            <p:cNvPr id="31" name="object 31"/>
            <p:cNvSpPr/>
            <p:nvPr/>
          </p:nvSpPr>
          <p:spPr>
            <a:xfrm>
              <a:off x="1524762" y="4037837"/>
              <a:ext cx="5943600" cy="1905"/>
            </a:xfrm>
            <a:custGeom>
              <a:avLst/>
              <a:gdLst/>
              <a:ahLst/>
              <a:cxnLst/>
              <a:rect l="l" t="t" r="r" b="b"/>
              <a:pathLst>
                <a:path w="5943600" h="1904">
                  <a:moveTo>
                    <a:pt x="0" y="0"/>
                  </a:moveTo>
                  <a:lnTo>
                    <a:pt x="5943599" y="1524"/>
                  </a:lnTo>
                </a:path>
              </a:pathLst>
            </a:custGeom>
            <a:ln w="25908">
              <a:solidFill>
                <a:srgbClr val="CE01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1">
            <a:extLst>
              <a:ext uri="{FF2B5EF4-FFF2-40B4-BE49-F238E27FC236}">
                <a16:creationId xmlns:a16="http://schemas.microsoft.com/office/drawing/2014/main" id="{52937661-44C5-4010-A6D5-573D5FDCA9B0}"/>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33" name="Slide Number Placeholder 32">
            <a:extLst>
              <a:ext uri="{FF2B5EF4-FFF2-40B4-BE49-F238E27FC236}">
                <a16:creationId xmlns:a16="http://schemas.microsoft.com/office/drawing/2014/main" id="{C5956456-8C41-41E2-93E7-3A2949DC218A}"/>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985645" marR="5080" indent="-1902460">
              <a:lnSpc>
                <a:spcPct val="100000"/>
              </a:lnSpc>
              <a:spcBef>
                <a:spcPts val="95"/>
              </a:spcBef>
            </a:pPr>
            <a:r>
              <a:rPr sz="2800" spc="-5" dirty="0"/>
              <a:t>In</a:t>
            </a:r>
            <a:r>
              <a:rPr sz="2800" spc="-20" dirty="0"/>
              <a:t> </a:t>
            </a:r>
            <a:r>
              <a:rPr sz="2800" spc="-10" dirty="0"/>
              <a:t>many</a:t>
            </a:r>
            <a:r>
              <a:rPr sz="2800" spc="10" dirty="0"/>
              <a:t> </a:t>
            </a:r>
            <a:r>
              <a:rPr sz="2800" spc="-10" dirty="0"/>
              <a:t>situations,</a:t>
            </a:r>
            <a:r>
              <a:rPr sz="2800" spc="45" dirty="0"/>
              <a:t> </a:t>
            </a:r>
            <a:r>
              <a:rPr sz="2800" spc="-10" dirty="0"/>
              <a:t>defining</a:t>
            </a:r>
            <a:r>
              <a:rPr sz="2800" spc="30" dirty="0"/>
              <a:t> </a:t>
            </a:r>
            <a:r>
              <a:rPr sz="2800" i="1" spc="-5" dirty="0">
                <a:latin typeface="Trebuchet MS"/>
                <a:cs typeface="Trebuchet MS"/>
              </a:rPr>
              <a:t>the</a:t>
            </a:r>
            <a:r>
              <a:rPr sz="2800" i="1" spc="-10" dirty="0">
                <a:latin typeface="Trebuchet MS"/>
                <a:cs typeface="Trebuchet MS"/>
              </a:rPr>
              <a:t> </a:t>
            </a:r>
            <a:r>
              <a:rPr sz="2800" spc="-5" dirty="0"/>
              <a:t>proof </a:t>
            </a:r>
            <a:r>
              <a:rPr sz="2800" spc="-10" dirty="0"/>
              <a:t>scoring</a:t>
            </a:r>
            <a:r>
              <a:rPr sz="2800" spc="-5" dirty="0"/>
              <a:t> function </a:t>
            </a:r>
            <a:r>
              <a:rPr sz="2800" spc="-825" dirty="0"/>
              <a:t> </a:t>
            </a:r>
            <a:r>
              <a:rPr sz="2800" spc="-5" dirty="0"/>
              <a:t>to</a:t>
            </a:r>
            <a:r>
              <a:rPr sz="2800" spc="-10" dirty="0"/>
              <a:t> use</a:t>
            </a:r>
            <a:r>
              <a:rPr sz="2800" spc="-5" dirty="0"/>
              <a:t> </a:t>
            </a:r>
            <a:r>
              <a:rPr sz="2800" spc="-10" dirty="0"/>
              <a:t>could</a:t>
            </a:r>
            <a:r>
              <a:rPr sz="2800" spc="5" dirty="0"/>
              <a:t> </a:t>
            </a:r>
            <a:r>
              <a:rPr sz="2800" spc="-5" dirty="0"/>
              <a:t>be a </a:t>
            </a:r>
            <a:r>
              <a:rPr sz="2800" spc="-10" dirty="0"/>
              <a:t>difficult</a:t>
            </a:r>
            <a:r>
              <a:rPr sz="2800" spc="15" dirty="0"/>
              <a:t> </a:t>
            </a:r>
            <a:r>
              <a:rPr sz="2800" spc="-10" dirty="0"/>
              <a:t>task</a:t>
            </a:r>
            <a:endParaRPr sz="2800">
              <a:latin typeface="Trebuchet MS"/>
              <a:cs typeface="Trebuchet MS"/>
            </a:endParaRPr>
          </a:p>
        </p:txBody>
      </p:sp>
      <p:sp>
        <p:nvSpPr>
          <p:cNvPr id="3" name="object 3"/>
          <p:cNvSpPr/>
          <p:nvPr/>
        </p:nvSpPr>
        <p:spPr>
          <a:xfrm>
            <a:off x="4725161" y="1677161"/>
            <a:ext cx="1066800" cy="1371600"/>
          </a:xfrm>
          <a:custGeom>
            <a:avLst/>
            <a:gdLst/>
            <a:ahLst/>
            <a:cxnLst/>
            <a:rect l="l" t="t" r="r" b="b"/>
            <a:pathLst>
              <a:path w="1066800" h="1371600">
                <a:moveTo>
                  <a:pt x="1066800" y="1371600"/>
                </a:moveTo>
                <a:lnTo>
                  <a:pt x="992671" y="1369103"/>
                </a:lnTo>
                <a:lnTo>
                  <a:pt x="932116" y="1362297"/>
                </a:lnTo>
                <a:lnTo>
                  <a:pt x="891278" y="1352204"/>
                </a:lnTo>
                <a:lnTo>
                  <a:pt x="876300" y="1339850"/>
                </a:lnTo>
                <a:lnTo>
                  <a:pt x="876300" y="717550"/>
                </a:lnTo>
                <a:lnTo>
                  <a:pt x="861321" y="705195"/>
                </a:lnTo>
                <a:lnTo>
                  <a:pt x="820483" y="695102"/>
                </a:lnTo>
                <a:lnTo>
                  <a:pt x="759928" y="688296"/>
                </a:lnTo>
                <a:lnTo>
                  <a:pt x="685800" y="685800"/>
                </a:lnTo>
                <a:lnTo>
                  <a:pt x="759928" y="683303"/>
                </a:lnTo>
                <a:lnTo>
                  <a:pt x="820483" y="676497"/>
                </a:lnTo>
                <a:lnTo>
                  <a:pt x="861321" y="666404"/>
                </a:lnTo>
                <a:lnTo>
                  <a:pt x="876300" y="654050"/>
                </a:lnTo>
                <a:lnTo>
                  <a:pt x="876300" y="31750"/>
                </a:lnTo>
                <a:lnTo>
                  <a:pt x="891278" y="19395"/>
                </a:lnTo>
                <a:lnTo>
                  <a:pt x="932116" y="9302"/>
                </a:lnTo>
                <a:lnTo>
                  <a:pt x="992671" y="2496"/>
                </a:lnTo>
                <a:lnTo>
                  <a:pt x="1066800" y="0"/>
                </a:lnTo>
              </a:path>
              <a:path w="1066800" h="1371600">
                <a:moveTo>
                  <a:pt x="0" y="495300"/>
                </a:moveTo>
                <a:lnTo>
                  <a:pt x="685800" y="685800"/>
                </a:lnTo>
              </a:path>
            </a:pathLst>
          </a:custGeom>
          <a:ln w="25908">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4725161" y="3124961"/>
            <a:ext cx="1066800" cy="1371600"/>
          </a:xfrm>
          <a:custGeom>
            <a:avLst/>
            <a:gdLst/>
            <a:ahLst/>
            <a:cxnLst/>
            <a:rect l="l" t="t" r="r" b="b"/>
            <a:pathLst>
              <a:path w="1066800" h="1371600">
                <a:moveTo>
                  <a:pt x="1066800" y="1371600"/>
                </a:moveTo>
                <a:lnTo>
                  <a:pt x="992671" y="1369103"/>
                </a:lnTo>
                <a:lnTo>
                  <a:pt x="932116" y="1362297"/>
                </a:lnTo>
                <a:lnTo>
                  <a:pt x="891278" y="1352204"/>
                </a:lnTo>
                <a:lnTo>
                  <a:pt x="876300" y="1339850"/>
                </a:lnTo>
                <a:lnTo>
                  <a:pt x="876300" y="717550"/>
                </a:lnTo>
                <a:lnTo>
                  <a:pt x="861321" y="705195"/>
                </a:lnTo>
                <a:lnTo>
                  <a:pt x="820483" y="695102"/>
                </a:lnTo>
                <a:lnTo>
                  <a:pt x="759928" y="688296"/>
                </a:lnTo>
                <a:lnTo>
                  <a:pt x="685800" y="685800"/>
                </a:lnTo>
                <a:lnTo>
                  <a:pt x="759928" y="683303"/>
                </a:lnTo>
                <a:lnTo>
                  <a:pt x="820483" y="676497"/>
                </a:lnTo>
                <a:lnTo>
                  <a:pt x="861321" y="666404"/>
                </a:lnTo>
                <a:lnTo>
                  <a:pt x="876300" y="654050"/>
                </a:lnTo>
                <a:lnTo>
                  <a:pt x="876300" y="31750"/>
                </a:lnTo>
                <a:lnTo>
                  <a:pt x="891278" y="19395"/>
                </a:lnTo>
                <a:lnTo>
                  <a:pt x="932116" y="9302"/>
                </a:lnTo>
                <a:lnTo>
                  <a:pt x="992671" y="2496"/>
                </a:lnTo>
                <a:lnTo>
                  <a:pt x="1066800" y="0"/>
                </a:lnTo>
              </a:path>
              <a:path w="1066800" h="1371600">
                <a:moveTo>
                  <a:pt x="0" y="571500"/>
                </a:moveTo>
                <a:lnTo>
                  <a:pt x="685800" y="685800"/>
                </a:lnTo>
              </a:path>
            </a:pathLst>
          </a:custGeom>
          <a:ln w="25908">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154939" y="1092453"/>
            <a:ext cx="7706359" cy="3313429"/>
          </a:xfrm>
          <a:prstGeom prst="rect">
            <a:avLst/>
          </a:prstGeom>
        </p:spPr>
        <p:txBody>
          <a:bodyPr vert="horz" wrap="square" lIns="0" tIns="13335" rIns="0" bIns="0" rtlCol="0">
            <a:spAutoFit/>
          </a:bodyPr>
          <a:lstStyle/>
          <a:p>
            <a:pPr marL="1145540" marR="0" lvl="0" indent="0" algn="l" defTabSz="914400" rtl="0" eaLnBrk="1" fontAlgn="auto" latinLnBrk="0" hangingPunct="1">
              <a:lnSpc>
                <a:spcPct val="100000"/>
              </a:lnSpc>
              <a:spcBef>
                <a:spcPts val="105"/>
              </a:spcBef>
              <a:spcAft>
                <a:spcPts val="0"/>
              </a:spcAft>
              <a:buClrTx/>
              <a:buSzTx/>
              <a:buFontTx/>
              <a:buNone/>
              <a:tabLst>
                <a:tab pos="2424430" algn="l"/>
              </a:tabLst>
              <a:defRPr/>
            </a:pPr>
            <a:r>
              <a:rPr kumimoji="0" sz="2000" b="1" i="1" u="none" strike="noStrike" kern="1200" cap="none" spc="-5" normalizeH="0" baseline="0" noProof="0" dirty="0">
                <a:ln>
                  <a:noFill/>
                </a:ln>
                <a:solidFill>
                  <a:prstClr val="black"/>
                </a:solidFill>
                <a:effectLst/>
                <a:uLnTx/>
                <a:uFillTx/>
                <a:latin typeface="Trebuchet MS"/>
                <a:ea typeface="+mn-ea"/>
                <a:cs typeface="Trebuchet MS"/>
              </a:rPr>
              <a:t>Example:	</a:t>
            </a:r>
            <a:r>
              <a:rPr kumimoji="0" sz="2000" b="0" i="0" u="none" strike="noStrike" kern="1200" cap="none" spc="-5" normalizeH="0" baseline="0" noProof="0" dirty="0">
                <a:ln>
                  <a:noFill/>
                </a:ln>
                <a:solidFill>
                  <a:prstClr val="black"/>
                </a:solidFill>
                <a:effectLst/>
                <a:uLnTx/>
                <a:uFillTx/>
                <a:latin typeface="Trebuchet MS"/>
                <a:ea typeface="+mn-ea"/>
                <a:cs typeface="Trebuchet MS"/>
              </a:rPr>
              <a:t>Security</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administrators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within</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an</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organization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25"/>
              </a:spcBef>
              <a:spcAft>
                <a:spcPts val="0"/>
              </a:spcAft>
              <a:buClrTx/>
              <a:buSzTx/>
              <a:buFontTx/>
              <a:buNone/>
              <a:tabLst/>
              <a:defRPr/>
            </a:pPr>
            <a:endParaRPr kumimoji="0" sz="205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Perfect</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information</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within</a:t>
            </a:r>
            <a:r>
              <a:rPr kumimoji="0" sz="1800" b="0" i="0" u="none" strike="noStrike" kern="1200" cap="none" spc="0"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domain</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417830" marR="0" lvl="0" indent="-175895" algn="l" defTabSz="914400" rtl="0" eaLnBrk="1" fontAlgn="auto" latinLnBrk="0" hangingPunct="1">
              <a:lnSpc>
                <a:spcPct val="100000"/>
              </a:lnSpc>
              <a:spcBef>
                <a:spcPts val="380"/>
              </a:spcBef>
              <a:spcAft>
                <a:spcPts val="0"/>
              </a:spcAft>
              <a:buClr>
                <a:srgbClr val="0046AA"/>
              </a:buClr>
              <a:buSzTx/>
              <a:buFont typeface="Wingdings"/>
              <a:buChar char=""/>
              <a:tabLst>
                <a:tab pos="41846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Exact</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knowledge</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resource/role</a:t>
            </a:r>
            <a:r>
              <a:rPr kumimoji="0" sz="1600" b="0" i="0" u="none" strike="noStrike" kern="1200" cap="none" spc="3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semantics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417830" marR="0" lvl="0" indent="-175895" algn="l" defTabSz="914400" rtl="0" eaLnBrk="1" fontAlgn="auto" latinLnBrk="0" hangingPunct="1">
              <a:lnSpc>
                <a:spcPct val="100000"/>
              </a:lnSpc>
              <a:spcBef>
                <a:spcPts val="380"/>
              </a:spcBef>
              <a:spcAft>
                <a:spcPts val="0"/>
              </a:spcAft>
              <a:buClr>
                <a:srgbClr val="0046AA"/>
              </a:buClr>
              <a:buSzTx/>
              <a:buFont typeface="Wingdings"/>
              <a:buChar char=""/>
              <a:tabLst>
                <a:tab pos="41846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Very precise</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weighting</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and</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analysis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417830" marR="0" lvl="0" indent="-175895" algn="l" defTabSz="914400" rtl="0" eaLnBrk="1" fontAlgn="auto" latinLnBrk="0" hangingPunct="1">
              <a:lnSpc>
                <a:spcPct val="100000"/>
              </a:lnSpc>
              <a:spcBef>
                <a:spcPts val="385"/>
              </a:spcBef>
              <a:spcAft>
                <a:spcPts val="0"/>
              </a:spcAft>
              <a:buClr>
                <a:srgbClr val="0046AA"/>
              </a:buClr>
              <a:buSzTx/>
              <a:buFont typeface="Wingdings"/>
              <a:buChar char=""/>
              <a:tabLst>
                <a:tab pos="41846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Hand-tuned scoring</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is</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possible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30"/>
              </a:spcBef>
              <a:spcAft>
                <a:spcPts val="0"/>
              </a:spcAft>
              <a:buClr>
                <a:srgbClr val="0046AA"/>
              </a:buClr>
              <a:buSzTx/>
              <a:buFont typeface="Wingdings"/>
              <a:buChar char=""/>
              <a:tabLst/>
              <a:defRPr/>
            </a:pPr>
            <a:endParaRPr kumimoji="0" sz="25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On-demand information</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outside</a:t>
            </a:r>
            <a:r>
              <a:rPr kumimoji="0" sz="1800" b="0" i="0" u="none" strike="noStrike" kern="1200" cap="none" spc="-10" normalizeH="0" baseline="0" noProof="0" dirty="0">
                <a:ln>
                  <a:noFill/>
                </a:ln>
                <a:solidFill>
                  <a:srgbClr val="FF0000"/>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 domain</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417830" marR="0" lvl="0" indent="-175895" algn="l" defTabSz="914400" rtl="0" eaLnBrk="1" fontAlgn="auto" latinLnBrk="0" hangingPunct="1">
              <a:lnSpc>
                <a:spcPct val="100000"/>
              </a:lnSpc>
              <a:spcBef>
                <a:spcPts val="380"/>
              </a:spcBef>
              <a:spcAft>
                <a:spcPts val="0"/>
              </a:spcAft>
              <a:buClr>
                <a:srgbClr val="0046AA"/>
              </a:buClr>
              <a:buSzTx/>
              <a:buFont typeface="Wingdings"/>
              <a:buChar char=""/>
              <a:tabLst>
                <a:tab pos="41846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Known</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semantics</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for</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horizon</a:t>
            </a:r>
            <a:r>
              <a:rPr kumimoji="0" sz="1600" b="0" i="0" u="none" strike="noStrike" kern="1200" cap="none" spc="4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resources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417830" marR="0" lvl="0" indent="-175895" algn="l" defTabSz="914400" rtl="0" eaLnBrk="1" fontAlgn="auto" latinLnBrk="0" hangingPunct="1">
              <a:lnSpc>
                <a:spcPct val="100000"/>
              </a:lnSpc>
              <a:spcBef>
                <a:spcPts val="385"/>
              </a:spcBef>
              <a:spcAft>
                <a:spcPts val="0"/>
              </a:spcAft>
              <a:buClr>
                <a:srgbClr val="0046AA"/>
              </a:buClr>
              <a:buSzTx/>
              <a:buFont typeface="Wingdings"/>
              <a:buChar char=""/>
              <a:tabLst>
                <a:tab pos="41846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Full</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semantic</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knowledge</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proof</a:t>
            </a:r>
            <a:r>
              <a:rPr kumimoji="0" sz="1600" b="0" i="0" u="none" strike="noStrike" kern="1200" cap="none" spc="3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unlikely</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417830" marR="0" lvl="0" indent="-175895" algn="l" defTabSz="914400" rtl="0" eaLnBrk="1" fontAlgn="auto" latinLnBrk="0" hangingPunct="1">
              <a:lnSpc>
                <a:spcPct val="100000"/>
              </a:lnSpc>
              <a:spcBef>
                <a:spcPts val="390"/>
              </a:spcBef>
              <a:spcAft>
                <a:spcPts val="0"/>
              </a:spcAft>
              <a:buClr>
                <a:srgbClr val="0046AA"/>
              </a:buClr>
              <a:buSzTx/>
              <a:buFont typeface="Wingdings"/>
              <a:buChar char=""/>
              <a:tabLst>
                <a:tab pos="41846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Structure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discovered</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runtime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6" name="object 6"/>
          <p:cNvSpPr txBox="1"/>
          <p:nvPr/>
        </p:nvSpPr>
        <p:spPr>
          <a:xfrm>
            <a:off x="911453" y="5579770"/>
            <a:ext cx="7211059" cy="941069"/>
          </a:xfrm>
          <a:prstGeom prst="rect">
            <a:avLst/>
          </a:prstGeom>
        </p:spPr>
        <p:txBody>
          <a:bodyPr vert="horz" wrap="square" lIns="0" tIns="12700" rIns="0" bIns="0" rtlCol="0">
            <a:spAutoFit/>
          </a:bodyPr>
          <a:lstStyle/>
          <a:p>
            <a:pPr marL="12700" marR="5080" lvl="0" indent="0" algn="ctr" defTabSz="914400" rtl="0" eaLnBrk="1" fontAlgn="auto" latinLnBrk="0" hangingPunct="1">
              <a:lnSpc>
                <a:spcPct val="100000"/>
              </a:lnSpc>
              <a:spcBef>
                <a:spcPts val="100"/>
              </a:spcBef>
              <a:spcAft>
                <a:spcPts val="0"/>
              </a:spcAft>
              <a:buClrTx/>
              <a:buSzTx/>
              <a:buFontTx/>
              <a:buNone/>
              <a:tabLst/>
              <a:defRPr/>
            </a:pPr>
            <a:r>
              <a:rPr kumimoji="0" sz="2000" b="0" i="1" u="none" strike="noStrike" kern="1200" cap="none" spc="-5" normalizeH="0" baseline="0" noProof="0" dirty="0">
                <a:ln>
                  <a:noFill/>
                </a:ln>
                <a:solidFill>
                  <a:prstClr val="black"/>
                </a:solidFill>
                <a:effectLst/>
                <a:uLnTx/>
                <a:uFillTx/>
                <a:latin typeface="Trebuchet MS"/>
                <a:ea typeface="+mn-ea"/>
                <a:cs typeface="Trebuchet MS"/>
              </a:rPr>
              <a:t>Under what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circumstances can good </a:t>
            </a:r>
            <a:r>
              <a:rPr kumimoji="0" sz="2000" b="0" i="1" u="none" strike="noStrike" kern="1200" cap="none" spc="-5" normalizeH="0" baseline="0" noProof="0" dirty="0">
                <a:ln>
                  <a:noFill/>
                </a:ln>
                <a:solidFill>
                  <a:prstClr val="black"/>
                </a:solidFill>
                <a:effectLst/>
                <a:uLnTx/>
                <a:uFillTx/>
                <a:latin typeface="Trebuchet MS"/>
                <a:ea typeface="+mn-ea"/>
                <a:cs typeface="Trebuchet MS"/>
              </a:rPr>
              <a:t>“building block” functions </a:t>
            </a:r>
            <a:r>
              <a:rPr kumimoji="0" sz="2000" b="0" i="1" u="none" strike="noStrike" kern="1200" cap="none" spc="-59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be </a:t>
            </a:r>
            <a:r>
              <a:rPr kumimoji="0" sz="2000" b="0" i="1" u="none" strike="noStrike" kern="1200" cap="none" spc="0" normalizeH="0" baseline="0" noProof="0" dirty="0">
                <a:ln>
                  <a:noFill/>
                </a:ln>
                <a:solidFill>
                  <a:prstClr val="black"/>
                </a:solidFill>
                <a:effectLst/>
                <a:uLnTx/>
                <a:uFillTx/>
                <a:latin typeface="Trebuchet MS"/>
                <a:ea typeface="+mn-ea"/>
                <a:cs typeface="Trebuchet MS"/>
              </a:rPr>
              <a:t>composed to construct proof scoring </a:t>
            </a:r>
            <a:r>
              <a:rPr kumimoji="0" sz="2000" b="0" i="1" u="none" strike="noStrike" kern="1200" cap="none" spc="-5" normalizeH="0" baseline="0" noProof="0" dirty="0">
                <a:ln>
                  <a:noFill/>
                </a:ln>
                <a:solidFill>
                  <a:prstClr val="black"/>
                </a:solidFill>
                <a:effectLst/>
                <a:uLnTx/>
                <a:uFillTx/>
                <a:latin typeface="Trebuchet MS"/>
                <a:ea typeface="+mn-ea"/>
                <a:cs typeface="Trebuchet MS"/>
              </a:rPr>
              <a:t>functions while </a:t>
            </a:r>
            <a:r>
              <a:rPr kumimoji="0" sz="2000" b="0" i="1" u="none" strike="noStrike" kern="1200" cap="none" spc="0" normalizeH="0" baseline="0" noProof="0" dirty="0">
                <a:ln>
                  <a:noFill/>
                </a:ln>
                <a:solidFill>
                  <a:prstClr val="black"/>
                </a:solidFill>
                <a:effectLst/>
                <a:uLnTx/>
                <a:uFillTx/>
                <a:latin typeface="Trebuchet MS"/>
                <a:ea typeface="+mn-ea"/>
                <a:cs typeface="Trebuchet MS"/>
              </a:rPr>
              <a:t>still </a:t>
            </a:r>
            <a:r>
              <a:rPr kumimoji="0" sz="2000" b="0" i="1" u="none" strike="noStrike" kern="1200" cap="none" spc="5"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preserving</a:t>
            </a:r>
            <a:r>
              <a:rPr kumimoji="0" sz="2000" b="0" i="1" u="none" strike="noStrike" kern="1200" cap="none" spc="-60"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the properties</a:t>
            </a:r>
            <a:r>
              <a:rPr kumimoji="0" sz="2000" b="0" i="1" u="none" strike="noStrike" kern="1200" cap="none" spc="-40"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of</a:t>
            </a:r>
            <a:r>
              <a:rPr kumimoji="0" sz="2000" b="0" i="1" u="none" strike="noStrike" kern="1200" cap="none" spc="-10"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each</a:t>
            </a:r>
            <a:r>
              <a:rPr kumimoji="0" sz="2000" b="0" i="1" u="none" strike="noStrike" kern="1200" cap="none" spc="-2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building</a:t>
            </a:r>
            <a:r>
              <a:rPr kumimoji="0" sz="2000" b="0" i="1" u="none" strike="noStrike" kern="1200" cap="none" spc="-3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block?</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7" name="object 7"/>
          <p:cNvGrpSpPr/>
          <p:nvPr/>
        </p:nvGrpSpPr>
        <p:grpSpPr>
          <a:xfrm>
            <a:off x="1566662" y="5154030"/>
            <a:ext cx="6002020" cy="90170"/>
            <a:chOff x="1566662" y="5154030"/>
            <a:chExt cx="6002020" cy="90170"/>
          </a:xfrm>
        </p:grpSpPr>
        <p:pic>
          <p:nvPicPr>
            <p:cNvPr id="8" name="object 8"/>
            <p:cNvPicPr/>
            <p:nvPr/>
          </p:nvPicPr>
          <p:blipFill>
            <a:blip r:embed="rId2" cstate="print"/>
            <a:stretch>
              <a:fillRect/>
            </a:stretch>
          </p:blipFill>
          <p:spPr>
            <a:xfrm>
              <a:off x="1566662" y="5154030"/>
              <a:ext cx="6001548" cy="90064"/>
            </a:xfrm>
            <a:prstGeom prst="rect">
              <a:avLst/>
            </a:prstGeom>
          </p:spPr>
        </p:pic>
        <p:sp>
          <p:nvSpPr>
            <p:cNvPr id="9" name="object 9"/>
            <p:cNvSpPr/>
            <p:nvPr/>
          </p:nvSpPr>
          <p:spPr>
            <a:xfrm>
              <a:off x="1600962" y="5180837"/>
              <a:ext cx="5943600" cy="1905"/>
            </a:xfrm>
            <a:custGeom>
              <a:avLst/>
              <a:gdLst/>
              <a:ahLst/>
              <a:cxnLst/>
              <a:rect l="l" t="t" r="r" b="b"/>
              <a:pathLst>
                <a:path w="5943600" h="1904">
                  <a:moveTo>
                    <a:pt x="0" y="0"/>
                  </a:moveTo>
                  <a:lnTo>
                    <a:pt x="5943599" y="1524"/>
                  </a:lnTo>
                </a:path>
              </a:pathLst>
            </a:custGeom>
            <a:ln w="25908">
              <a:solidFill>
                <a:srgbClr val="CE01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 name="object 10"/>
          <p:cNvPicPr/>
          <p:nvPr/>
        </p:nvPicPr>
        <p:blipFill>
          <a:blip r:embed="rId3" cstate="print"/>
          <a:stretch>
            <a:fillRect/>
          </a:stretch>
        </p:blipFill>
        <p:spPr>
          <a:xfrm>
            <a:off x="5908185" y="1583703"/>
            <a:ext cx="3071586" cy="3281264"/>
          </a:xfrm>
          <a:prstGeom prst="rect">
            <a:avLst/>
          </a:prstGeom>
        </p:spPr>
      </p:pic>
      <p:sp>
        <p:nvSpPr>
          <p:cNvPr id="11" name="TextBox 10">
            <a:extLst>
              <a:ext uri="{FF2B5EF4-FFF2-40B4-BE49-F238E27FC236}">
                <a16:creationId xmlns:a16="http://schemas.microsoft.com/office/drawing/2014/main" id="{7F868EEB-27B1-4D00-90F4-43F413224C3D}"/>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2" name="Slide Number Placeholder 11">
            <a:extLst>
              <a:ext uri="{FF2B5EF4-FFF2-40B4-BE49-F238E27FC236}">
                <a16:creationId xmlns:a16="http://schemas.microsoft.com/office/drawing/2014/main" id="{A5488F8E-1464-4725-9FBD-2189FE1E514F}"/>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75184" rIns="0" bIns="0" rtlCol="0">
            <a:spAutoFit/>
          </a:bodyPr>
          <a:lstStyle/>
          <a:p>
            <a:pPr algn="ctr">
              <a:lnSpc>
                <a:spcPct val="100000"/>
              </a:lnSpc>
              <a:spcBef>
                <a:spcPts val="100"/>
              </a:spcBef>
            </a:pPr>
            <a:r>
              <a:rPr spc="-5" dirty="0"/>
              <a:t>Fortunately,</a:t>
            </a:r>
            <a:r>
              <a:rPr spc="30" dirty="0"/>
              <a:t> </a:t>
            </a:r>
            <a:r>
              <a:rPr spc="-5" dirty="0"/>
              <a:t>reasonable</a:t>
            </a:r>
            <a:r>
              <a:rPr spc="30" dirty="0"/>
              <a:t> </a:t>
            </a:r>
            <a:r>
              <a:rPr spc="-5" dirty="0"/>
              <a:t>proof</a:t>
            </a:r>
            <a:r>
              <a:rPr spc="10" dirty="0"/>
              <a:t> </a:t>
            </a:r>
            <a:r>
              <a:rPr spc="-5" dirty="0"/>
              <a:t>scoring</a:t>
            </a:r>
            <a:r>
              <a:rPr spc="15" dirty="0"/>
              <a:t> </a:t>
            </a:r>
            <a:r>
              <a:rPr spc="-5" dirty="0"/>
              <a:t>functions</a:t>
            </a:r>
            <a:r>
              <a:rPr spc="10" dirty="0"/>
              <a:t> </a:t>
            </a:r>
            <a:r>
              <a:rPr spc="-5" dirty="0"/>
              <a:t>maintain</a:t>
            </a:r>
            <a:r>
              <a:rPr spc="10" dirty="0"/>
              <a:t> </a:t>
            </a:r>
            <a:r>
              <a:rPr spc="-5" dirty="0"/>
              <a:t>their</a:t>
            </a:r>
          </a:p>
          <a:p>
            <a:pPr algn="ctr">
              <a:lnSpc>
                <a:spcPct val="100000"/>
              </a:lnSpc>
              <a:spcBef>
                <a:spcPts val="5"/>
              </a:spcBef>
            </a:pPr>
            <a:r>
              <a:rPr spc="-5" dirty="0"/>
              <a:t>properties</a:t>
            </a:r>
            <a:r>
              <a:rPr spc="10" dirty="0"/>
              <a:t> </a:t>
            </a:r>
            <a:r>
              <a:rPr spc="-10" dirty="0"/>
              <a:t>under</a:t>
            </a:r>
            <a:r>
              <a:rPr spc="5" dirty="0"/>
              <a:t> </a:t>
            </a:r>
            <a:r>
              <a:rPr spc="-5" dirty="0"/>
              <a:t>sequential</a:t>
            </a:r>
            <a:r>
              <a:rPr spc="20" dirty="0"/>
              <a:t> </a:t>
            </a:r>
            <a:r>
              <a:rPr spc="-5" dirty="0"/>
              <a:t>composition</a:t>
            </a:r>
          </a:p>
        </p:txBody>
      </p:sp>
      <p:sp>
        <p:nvSpPr>
          <p:cNvPr id="3" name="object 3"/>
          <p:cNvSpPr txBox="1"/>
          <p:nvPr/>
        </p:nvSpPr>
        <p:spPr>
          <a:xfrm>
            <a:off x="764540" y="1343347"/>
            <a:ext cx="3488054" cy="1525905"/>
          </a:xfrm>
          <a:prstGeom prst="rect">
            <a:avLst/>
          </a:prstGeom>
        </p:spPr>
        <p:txBody>
          <a:bodyPr vert="horz" wrap="square" lIns="0" tIns="67945" rIns="0" bIns="0" rtlCol="0">
            <a:spAutoFit/>
          </a:bodyPr>
          <a:lstStyle/>
          <a:p>
            <a:pPr marL="12700" marR="0" lvl="0" indent="0" algn="l" defTabSz="914400" rtl="0" eaLnBrk="1" fontAlgn="auto" latinLnBrk="0" hangingPunct="1">
              <a:lnSpc>
                <a:spcPct val="100000"/>
              </a:lnSpc>
              <a:spcBef>
                <a:spcPts val="535"/>
              </a:spcBef>
              <a:spcAft>
                <a:spcPts val="0"/>
              </a:spcAft>
              <a:buClrTx/>
              <a:buSzTx/>
              <a:buFontTx/>
              <a:buNone/>
              <a:tabLst>
                <a:tab pos="1308100" algn="l"/>
              </a:tabLst>
              <a:defRPr/>
            </a:pPr>
            <a:r>
              <a:rPr kumimoji="0" sz="1800" b="1" i="1" u="none" strike="noStrike" kern="1200" cap="none" spc="-5" normalizeH="0" baseline="0" noProof="0" dirty="0">
                <a:ln>
                  <a:noFill/>
                </a:ln>
                <a:solidFill>
                  <a:prstClr val="black"/>
                </a:solidFill>
                <a:effectLst/>
                <a:uLnTx/>
                <a:uFillTx/>
                <a:latin typeface="Trebuchet MS"/>
                <a:ea typeface="+mn-ea"/>
                <a:cs typeface="Trebuchet MS"/>
              </a:rPr>
              <a:t>Definition: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Assume</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we</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have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523240" marR="0" lvl="0" indent="-221615" algn="l" defTabSz="914400" rtl="0" eaLnBrk="1" fontAlgn="auto" latinLnBrk="0" hangingPunct="1">
              <a:lnSpc>
                <a:spcPct val="100000"/>
              </a:lnSpc>
              <a:spcBef>
                <a:spcPts val="384"/>
              </a:spcBef>
              <a:spcAft>
                <a:spcPts val="0"/>
              </a:spcAft>
              <a:buClr>
                <a:srgbClr val="0046AA"/>
              </a:buClr>
              <a:buSzTx/>
              <a:buFont typeface="Wingdings"/>
              <a:buChar char=""/>
              <a:tabLst>
                <a:tab pos="52387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Principals</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and</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p’</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523240" marR="0" lvl="0" indent="-221615" algn="l" defTabSz="914400" rtl="0" eaLnBrk="1" fontAlgn="auto" latinLnBrk="0" hangingPunct="1">
              <a:lnSpc>
                <a:spcPct val="100000"/>
              </a:lnSpc>
              <a:spcBef>
                <a:spcPts val="380"/>
              </a:spcBef>
              <a:spcAft>
                <a:spcPts val="0"/>
              </a:spcAft>
              <a:buClr>
                <a:srgbClr val="0046AA"/>
              </a:buClr>
              <a:buSzTx/>
              <a:buFont typeface="Wingdings"/>
              <a:buChar char=""/>
              <a:tabLst>
                <a:tab pos="52387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Resources</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 and</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523240" marR="0" lvl="0" indent="-221615" algn="l" defTabSz="914400" rtl="0" eaLnBrk="1" fontAlgn="auto" latinLnBrk="0" hangingPunct="1">
              <a:lnSpc>
                <a:spcPct val="100000"/>
              </a:lnSpc>
              <a:spcBef>
                <a:spcPts val="385"/>
              </a:spcBef>
              <a:spcAft>
                <a:spcPts val="0"/>
              </a:spcAft>
              <a:buClr>
                <a:srgbClr val="0046AA"/>
              </a:buClr>
              <a:buSzTx/>
              <a:buFont typeface="Wingdings"/>
              <a:buChar char=""/>
              <a:tabLst>
                <a:tab pos="523875" algn="l"/>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Views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and</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523240" marR="0" lvl="0" indent="-221615" algn="l" defTabSz="914400" rtl="0" eaLnBrk="1" fontAlgn="auto" latinLnBrk="0" hangingPunct="1">
              <a:lnSpc>
                <a:spcPct val="100000"/>
              </a:lnSpc>
              <a:spcBef>
                <a:spcPts val="385"/>
              </a:spcBef>
              <a:spcAft>
                <a:spcPts val="0"/>
              </a:spcAft>
              <a:buClr>
                <a:srgbClr val="0046AA"/>
              </a:buClr>
              <a:buSzTx/>
              <a:buFont typeface="Wingdings"/>
              <a:buChar char=""/>
              <a:tabLst>
                <a:tab pos="523875"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Functions score</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and</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score’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object 4"/>
          <p:cNvSpPr txBox="1"/>
          <p:nvPr/>
        </p:nvSpPr>
        <p:spPr>
          <a:xfrm>
            <a:off x="764540" y="2899028"/>
            <a:ext cx="4989195" cy="848360"/>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We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say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that score is </a:t>
            </a:r>
            <a:r>
              <a:rPr kumimoji="0" sz="1800" b="0" i="0" u="none" strike="noStrike" kern="1200" cap="none" spc="-5" normalizeH="0" baseline="0" noProof="0" dirty="0">
                <a:ln>
                  <a:noFill/>
                </a:ln>
                <a:solidFill>
                  <a:srgbClr val="FF0000"/>
                </a:solidFill>
                <a:effectLst/>
                <a:uLnTx/>
                <a:uFillTx/>
                <a:latin typeface="Trebuchet MS"/>
                <a:ea typeface="+mn-ea"/>
                <a:cs typeface="Trebuchet MS"/>
              </a:rPr>
              <a:t>sequentially composed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with </a:t>
            </a:r>
            <a:r>
              <a:rPr kumimoji="0" sz="1800" b="0" i="0" u="none" strike="noStrike" kern="1200" cap="none" spc="-5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score’ if r’ </a:t>
            </a:r>
            <a:r>
              <a:rPr kumimoji="0" sz="1800" b="0" i="0" u="none" strike="noStrike" kern="1200" cap="none" spc="0" normalizeH="0" baseline="0" noProof="0" dirty="0">
                <a:ln>
                  <a:noFill/>
                </a:ln>
                <a:solidFill>
                  <a:prstClr val="black"/>
                </a:solidFill>
                <a:effectLst/>
                <a:uLnTx/>
                <a:uFillTx/>
                <a:latin typeface="Cambria Math"/>
                <a:ea typeface="+mn-ea"/>
                <a:cs typeface="Cambria Math"/>
              </a:rPr>
              <a:t>∈</a:t>
            </a:r>
            <a:r>
              <a:rPr kumimoji="0" sz="1800" b="0" i="0" u="none" strike="noStrike" kern="1200" cap="none" spc="5" normalizeH="0" baseline="0" noProof="0" dirty="0">
                <a:ln>
                  <a:noFill/>
                </a:ln>
                <a:solidFill>
                  <a:prstClr val="black"/>
                </a:solidFill>
                <a:effectLst/>
                <a:uLnTx/>
                <a:uFillTx/>
                <a:latin typeface="Cambria Math"/>
                <a:ea typeface="+mn-ea"/>
                <a:cs typeface="Cambria Math"/>
              </a:rPr>
              <a: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horizon(v)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and score’(p’, </a:t>
            </a:r>
            <a:r>
              <a:rPr kumimoji="0" sz="1800" b="0" i="0" u="none" strike="noStrike" kern="1200" cap="none" spc="0" normalizeH="0" baseline="0" noProof="0" dirty="0">
                <a:ln>
                  <a:noFill/>
                </a:ln>
                <a:solidFill>
                  <a:prstClr val="black"/>
                </a:solidFill>
                <a:effectLst/>
                <a:uLnTx/>
                <a:uFillTx/>
                <a:latin typeface="Trebuchet MS"/>
                <a:ea typeface="+mn-ea"/>
                <a:cs typeface="Trebuchet MS"/>
              </a:rPr>
              <a:t>r’, </a:t>
            </a:r>
            <a:r>
              <a:rPr kumimoji="0" sz="1800" b="0" i="0" u="none" strike="noStrike" kern="1200" cap="none" spc="-5" normalizeH="0" baseline="0" noProof="0" dirty="0">
                <a:ln>
                  <a:noFill/>
                </a:ln>
                <a:solidFill>
                  <a:prstClr val="black"/>
                </a:solidFill>
                <a:effectLst/>
                <a:uLnTx/>
                <a:uFillTx/>
                <a:latin typeface="Trebuchet MS"/>
                <a:ea typeface="+mn-ea"/>
                <a:cs typeface="Trebuchet MS"/>
              </a:rPr>
              <a:t>v’) is </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calculated</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when calculating</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score(p, </a:t>
            </a:r>
            <a:r>
              <a:rPr kumimoji="0" sz="1800" b="0" i="0" u="none" strike="noStrike" kern="1200" cap="none" spc="0" normalizeH="0" baseline="0" noProof="0" dirty="0">
                <a:ln>
                  <a:noFill/>
                </a:ln>
                <a:solidFill>
                  <a:prstClr val="black"/>
                </a:solidFill>
                <a:effectLst/>
                <a:uLnTx/>
                <a:uFillTx/>
                <a:latin typeface="Trebuchet MS"/>
                <a:ea typeface="+mn-ea"/>
                <a:cs typeface="Trebuchet MS"/>
              </a:rPr>
              <a:t>r,</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v).</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5" name="object 5"/>
          <p:cNvSpPr txBox="1"/>
          <p:nvPr/>
        </p:nvSpPr>
        <p:spPr>
          <a:xfrm>
            <a:off x="739140" y="4405121"/>
            <a:ext cx="7487920" cy="1702435"/>
          </a:xfrm>
          <a:prstGeom prst="rect">
            <a:avLst/>
          </a:prstGeom>
        </p:spPr>
        <p:txBody>
          <a:bodyPr vert="horz" wrap="square" lIns="0" tIns="24765" rIns="0" bIns="0" rtlCol="0">
            <a:spAutoFit/>
          </a:bodyPr>
          <a:lstStyle/>
          <a:p>
            <a:pPr marL="38100" marR="30480" lvl="0" indent="0" algn="l" defTabSz="914400" rtl="0" eaLnBrk="1" fontAlgn="auto" latinLnBrk="0" hangingPunct="1">
              <a:lnSpc>
                <a:spcPct val="101099"/>
              </a:lnSpc>
              <a:spcBef>
                <a:spcPts val="195"/>
              </a:spcBef>
              <a:spcAft>
                <a:spcPts val="0"/>
              </a:spcAft>
              <a:buClrTx/>
              <a:buSzTx/>
              <a:buFontTx/>
              <a:buNone/>
              <a:tabLst>
                <a:tab pos="1310005" algn="l"/>
              </a:tabLst>
              <a:defRPr/>
            </a:pPr>
            <a:r>
              <a:rPr kumimoji="0" sz="1800" b="1" i="1" u="none" strike="noStrike" kern="1200" cap="none" spc="-5" normalizeH="0" baseline="0" noProof="0" dirty="0">
                <a:ln>
                  <a:noFill/>
                </a:ln>
                <a:solidFill>
                  <a:prstClr val="black"/>
                </a:solidFill>
                <a:effectLst/>
                <a:uLnTx/>
                <a:uFillTx/>
                <a:latin typeface="Trebuchet MS"/>
                <a:ea typeface="+mn-ea"/>
                <a:cs typeface="Trebuchet MS"/>
              </a:rPr>
              <a:t>Theorem</a:t>
            </a:r>
            <a:r>
              <a:rPr kumimoji="0" sz="1800" b="1" i="1" u="none" strike="noStrike" kern="1200" cap="none" spc="-5" normalizeH="0" baseline="0" noProof="0" dirty="0">
                <a:ln>
                  <a:noFill/>
                </a:ln>
                <a:solidFill>
                  <a:srgbClr val="FF0000"/>
                </a:solidFill>
                <a:effectLst/>
                <a:uLnTx/>
                <a:uFillTx/>
                <a:latin typeface="Trebuchet MS"/>
                <a:ea typeface="+mn-ea"/>
                <a:cs typeface="Trebuchet MS"/>
              </a:rPr>
              <a:t>*</a:t>
            </a:r>
            <a:r>
              <a:rPr kumimoji="0" sz="1800" b="1" i="1"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Let</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score</a:t>
            </a:r>
            <a:r>
              <a:rPr kumimoji="0" sz="1800" b="0" i="0" u="none" strike="noStrike" kern="1200" cap="none" spc="-7" normalizeH="0" baseline="-20833" noProof="0" dirty="0">
                <a:ln>
                  <a:noFill/>
                </a:ln>
                <a:solidFill>
                  <a:prstClr val="black"/>
                </a:solidFill>
                <a:effectLst/>
                <a:uLnTx/>
                <a:uFillTx/>
                <a:latin typeface="Trebuchet MS"/>
                <a:ea typeface="+mn-ea"/>
                <a:cs typeface="Trebuchet MS"/>
              </a:rPr>
              <a:t>1</a:t>
            </a:r>
            <a:r>
              <a:rPr kumimoji="0" sz="1800" b="0" i="0" u="none" strike="noStrike" kern="1200" cap="none" spc="254" normalizeH="0" baseline="-20833"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1" u="none" strike="noStrike" kern="1200" cap="none" spc="275" normalizeH="0" baseline="0" noProof="0" dirty="0">
                <a:ln>
                  <a:noFill/>
                </a:ln>
                <a:solidFill>
                  <a:prstClr val="black"/>
                </a:solidFill>
                <a:effectLst/>
                <a:uLnTx/>
                <a:uFillTx/>
                <a:latin typeface="Palatino Linotype"/>
                <a:ea typeface="+mn-ea"/>
                <a:cs typeface="Palatino Linotype"/>
              </a:rPr>
              <a:t>P</a:t>
            </a:r>
            <a:r>
              <a:rPr kumimoji="0" sz="1800" b="0" i="1" u="none" strike="noStrike" kern="1200" cap="none" spc="85"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Yu Gothic"/>
                <a:ea typeface="+mn-ea"/>
                <a:cs typeface="Yu Gothic"/>
              </a:rPr>
              <a:t>×</a:t>
            </a:r>
            <a:r>
              <a:rPr kumimoji="0" sz="1800" b="0" i="0" u="none" strike="noStrike" kern="1200" cap="none" spc="10" normalizeH="0" baseline="0" noProof="0" dirty="0">
                <a:ln>
                  <a:noFill/>
                </a:ln>
                <a:solidFill>
                  <a:prstClr val="black"/>
                </a:solidFill>
                <a:effectLst/>
                <a:uLnTx/>
                <a:uFillTx/>
                <a:latin typeface="Yu Gothic"/>
                <a:ea typeface="+mn-ea"/>
                <a:cs typeface="Yu Gothic"/>
              </a:rPr>
              <a:t> </a:t>
            </a:r>
            <a:r>
              <a:rPr kumimoji="0" sz="1800" b="0" i="1" u="none" strike="noStrike" kern="1200" cap="none" spc="40" normalizeH="0" baseline="0" noProof="0" dirty="0">
                <a:ln>
                  <a:noFill/>
                </a:ln>
                <a:solidFill>
                  <a:prstClr val="black"/>
                </a:solidFill>
                <a:effectLst/>
                <a:uLnTx/>
                <a:uFillTx/>
                <a:latin typeface="Palatino Linotype"/>
                <a:ea typeface="+mn-ea"/>
                <a:cs typeface="Palatino Linotype"/>
              </a:rPr>
              <a:t>S</a:t>
            </a:r>
            <a:r>
              <a:rPr kumimoji="0" sz="1800" b="0" i="1" u="none" strike="noStrike" kern="1200" cap="none" spc="100"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Yu Gothic"/>
                <a:ea typeface="+mn-ea"/>
                <a:cs typeface="Yu Gothic"/>
              </a:rPr>
              <a:t>×</a:t>
            </a:r>
            <a:r>
              <a:rPr kumimoji="0" sz="1800" b="0" i="0" u="none" strike="noStrike" kern="1200" cap="none" spc="5" normalizeH="0" baseline="0" noProof="0" dirty="0">
                <a:ln>
                  <a:noFill/>
                </a:ln>
                <a:solidFill>
                  <a:prstClr val="black"/>
                </a:solidFill>
                <a:effectLst/>
                <a:uLnTx/>
                <a:uFillTx/>
                <a:latin typeface="Yu Gothic"/>
                <a:ea typeface="+mn-ea"/>
                <a:cs typeface="Yu Gothic"/>
              </a:rPr>
              <a:t> </a:t>
            </a:r>
            <a:r>
              <a:rPr kumimoji="0" sz="1800" b="0" i="1" u="none" strike="noStrike" kern="1200" cap="none" spc="420" normalizeH="0" baseline="0" noProof="0" dirty="0">
                <a:ln>
                  <a:noFill/>
                </a:ln>
                <a:solidFill>
                  <a:prstClr val="black"/>
                </a:solidFill>
                <a:effectLst/>
                <a:uLnTx/>
                <a:uFillTx/>
                <a:latin typeface="Palatino Linotype"/>
                <a:ea typeface="+mn-ea"/>
                <a:cs typeface="Palatino Linotype"/>
              </a:rPr>
              <a:t>V</a:t>
            </a:r>
            <a:r>
              <a:rPr kumimoji="0" sz="1800" b="0" i="1" u="none" strike="noStrike" kern="1200" cap="none" spc="90"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Arial MT"/>
                <a:ea typeface="+mn-ea"/>
                <a:cs typeface="Arial MT"/>
              </a:rPr>
              <a:t>→</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1" u="none" strike="noStrike" kern="1200" cap="none" spc="185" normalizeH="0" baseline="0" noProof="0" dirty="0">
                <a:ln>
                  <a:noFill/>
                </a:ln>
                <a:solidFill>
                  <a:prstClr val="black"/>
                </a:solidFill>
                <a:effectLst/>
                <a:uLnTx/>
                <a:uFillTx/>
                <a:latin typeface="Palatino Linotype"/>
                <a:ea typeface="+mn-ea"/>
                <a:cs typeface="Palatino Linotype"/>
              </a:rPr>
              <a:t>T</a:t>
            </a:r>
            <a:r>
              <a:rPr kumimoji="0" sz="1800" b="0" i="1" u="none" strike="noStrike" kern="1200" cap="none" spc="80"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and</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score</a:t>
            </a:r>
            <a:r>
              <a:rPr kumimoji="0" sz="1800" b="0" i="0" u="none" strike="noStrike" kern="1200" cap="none" spc="-7" normalizeH="0" baseline="-20833" noProof="0" dirty="0">
                <a:ln>
                  <a:noFill/>
                </a:ln>
                <a:solidFill>
                  <a:prstClr val="black"/>
                </a:solidFill>
                <a:effectLst/>
                <a:uLnTx/>
                <a:uFillTx/>
                <a:latin typeface="Trebuchet MS"/>
                <a:ea typeface="+mn-ea"/>
                <a:cs typeface="Trebuchet MS"/>
              </a:rPr>
              <a:t>2</a:t>
            </a:r>
            <a:r>
              <a:rPr kumimoji="0" sz="1800" b="0" i="0" u="none" strike="noStrike" kern="1200" cap="none" spc="254" normalizeH="0" baseline="-20833"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1" u="none" strike="noStrike" kern="1200" cap="none" spc="275" normalizeH="0" baseline="0" noProof="0" dirty="0">
                <a:ln>
                  <a:noFill/>
                </a:ln>
                <a:solidFill>
                  <a:prstClr val="black"/>
                </a:solidFill>
                <a:effectLst/>
                <a:uLnTx/>
                <a:uFillTx/>
                <a:latin typeface="Palatino Linotype"/>
                <a:ea typeface="+mn-ea"/>
                <a:cs typeface="Palatino Linotype"/>
              </a:rPr>
              <a:t>P</a:t>
            </a:r>
            <a:r>
              <a:rPr kumimoji="0" sz="1800" b="0" i="1" u="none" strike="noStrike" kern="1200" cap="none" spc="80"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Yu Gothic"/>
                <a:ea typeface="+mn-ea"/>
                <a:cs typeface="Yu Gothic"/>
              </a:rPr>
              <a:t>×</a:t>
            </a:r>
            <a:r>
              <a:rPr kumimoji="0" sz="1800" b="0" i="0" u="none" strike="noStrike" kern="1200" cap="none" spc="25" normalizeH="0" baseline="0" noProof="0" dirty="0">
                <a:ln>
                  <a:noFill/>
                </a:ln>
                <a:solidFill>
                  <a:prstClr val="black"/>
                </a:solidFill>
                <a:effectLst/>
                <a:uLnTx/>
                <a:uFillTx/>
                <a:latin typeface="Yu Gothic"/>
                <a:ea typeface="+mn-ea"/>
                <a:cs typeface="Yu Gothic"/>
              </a:rPr>
              <a:t> </a:t>
            </a:r>
            <a:r>
              <a:rPr kumimoji="0" sz="1800" b="0" i="1" u="none" strike="noStrike" kern="1200" cap="none" spc="40" normalizeH="0" baseline="0" noProof="0" dirty="0">
                <a:ln>
                  <a:noFill/>
                </a:ln>
                <a:solidFill>
                  <a:prstClr val="black"/>
                </a:solidFill>
                <a:effectLst/>
                <a:uLnTx/>
                <a:uFillTx/>
                <a:latin typeface="Palatino Linotype"/>
                <a:ea typeface="+mn-ea"/>
                <a:cs typeface="Palatino Linotype"/>
              </a:rPr>
              <a:t>S</a:t>
            </a:r>
            <a:r>
              <a:rPr kumimoji="0" sz="1800" b="0" i="1" u="none" strike="noStrike" kern="1200" cap="none" spc="95"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Yu Gothic"/>
                <a:ea typeface="+mn-ea"/>
                <a:cs typeface="Yu Gothic"/>
              </a:rPr>
              <a:t>×</a:t>
            </a:r>
            <a:r>
              <a:rPr kumimoji="0" sz="1800" b="0" i="0" u="none" strike="noStrike" kern="1200" cap="none" spc="10" normalizeH="0" baseline="0" noProof="0" dirty="0">
                <a:ln>
                  <a:noFill/>
                </a:ln>
                <a:solidFill>
                  <a:prstClr val="black"/>
                </a:solidFill>
                <a:effectLst/>
                <a:uLnTx/>
                <a:uFillTx/>
                <a:latin typeface="Yu Gothic"/>
                <a:ea typeface="+mn-ea"/>
                <a:cs typeface="Yu Gothic"/>
              </a:rPr>
              <a:t> </a:t>
            </a:r>
            <a:r>
              <a:rPr kumimoji="0" sz="1800" b="0" i="1" u="none" strike="noStrike" kern="1200" cap="none" spc="420" normalizeH="0" baseline="0" noProof="0" dirty="0">
                <a:ln>
                  <a:noFill/>
                </a:ln>
                <a:solidFill>
                  <a:prstClr val="black"/>
                </a:solidFill>
                <a:effectLst/>
                <a:uLnTx/>
                <a:uFillTx/>
                <a:latin typeface="Palatino Linotype"/>
                <a:ea typeface="+mn-ea"/>
                <a:cs typeface="Palatino Linotype"/>
              </a:rPr>
              <a:t>V</a:t>
            </a:r>
            <a:r>
              <a:rPr kumimoji="0" sz="1800" b="0" i="1" u="none" strike="noStrike" kern="1200" cap="none" spc="80"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Arial MT"/>
                <a:ea typeface="+mn-ea"/>
                <a:cs typeface="Arial MT"/>
              </a:rPr>
              <a:t>→</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1" u="none" strike="noStrike" kern="1200" cap="none" spc="185" normalizeH="0" baseline="0" noProof="0" dirty="0">
                <a:ln>
                  <a:noFill/>
                </a:ln>
                <a:solidFill>
                  <a:prstClr val="black"/>
                </a:solidFill>
                <a:effectLst/>
                <a:uLnTx/>
                <a:uFillTx/>
                <a:latin typeface="Palatino Linotype"/>
                <a:ea typeface="+mn-ea"/>
                <a:cs typeface="Palatino Linotype"/>
              </a:rPr>
              <a:t>T </a:t>
            </a:r>
            <a:r>
              <a:rPr kumimoji="0" sz="1800" b="0" i="1" u="none" strike="noStrike" kern="1200" cap="none" spc="-434" normalizeH="0" baseline="0" noProof="0" dirty="0">
                <a:ln>
                  <a:noFill/>
                </a:ln>
                <a:solidFill>
                  <a:prstClr val="black"/>
                </a:solidFill>
                <a:effectLst/>
                <a:uLnTx/>
                <a:uFillTx/>
                <a:latin typeface="Palatino Linotype"/>
                <a:ea typeface="+mn-ea"/>
                <a:cs typeface="Palatino Linotype"/>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be</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two</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authorization</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scoring functions that</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satisfy</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1" u="none" strike="noStrike" kern="1200" cap="none" spc="-5" normalizeH="0" baseline="0" noProof="0" dirty="0">
                <a:ln>
                  <a:noFill/>
                </a:ln>
                <a:solidFill>
                  <a:prstClr val="black"/>
                </a:solidFill>
                <a:effectLst/>
                <a:uLnTx/>
                <a:uFillTx/>
                <a:latin typeface="Trebuchet MS"/>
                <a:ea typeface="+mn-ea"/>
                <a:cs typeface="Trebuchet MS"/>
              </a:rPr>
              <a:t>deterministic</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1" u="none" strike="noStrike" kern="1200" cap="none" spc="0" normalizeH="0" baseline="0" noProof="0" dirty="0">
                <a:ln>
                  <a:noFill/>
                </a:ln>
                <a:solidFill>
                  <a:prstClr val="black"/>
                </a:solidFill>
                <a:effectLst/>
                <a:uLnTx/>
                <a:uFillTx/>
                <a:latin typeface="Trebuchet MS"/>
                <a:ea typeface="+mn-ea"/>
                <a:cs typeface="Trebuchet MS"/>
              </a:rPr>
              <a:t>simple </a:t>
            </a:r>
            <a:r>
              <a:rPr kumimoji="0" sz="1800" b="0" i="1" u="none" strike="noStrike" kern="1200" cap="none" spc="-5" normalizeH="0" baseline="0" noProof="0" dirty="0">
                <a:ln>
                  <a:noFill/>
                </a:ln>
                <a:solidFill>
                  <a:prstClr val="black"/>
                </a:solidFill>
                <a:effectLst/>
                <a:uLnTx/>
                <a:uFillTx/>
                <a:latin typeface="Trebuchet MS"/>
                <a:ea typeface="+mn-ea"/>
                <a:cs typeface="Trebuchet MS"/>
              </a:rPr>
              <a:t>ordering</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1" u="none" strike="noStrike" kern="1200" cap="none" spc="-5" normalizeH="0" baseline="0" noProof="0" dirty="0">
                <a:ln>
                  <a:noFill/>
                </a:ln>
                <a:solidFill>
                  <a:prstClr val="black"/>
                </a:solidFill>
                <a:effectLst/>
                <a:uLnTx/>
                <a:uFillTx/>
                <a:latin typeface="Trebuchet MS"/>
                <a:ea typeface="+mn-ea"/>
                <a:cs typeface="Trebuchet MS"/>
              </a:rPr>
              <a:t>authorization relevant</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1" u="none" strike="noStrike" kern="1200" cap="none" spc="-5" normalizeH="0" baseline="0" noProof="0" dirty="0">
                <a:ln>
                  <a:noFill/>
                </a:ln>
                <a:solidFill>
                  <a:prstClr val="black"/>
                </a:solidFill>
                <a:effectLst/>
                <a:uLnTx/>
                <a:uFillTx/>
                <a:latin typeface="Trebuchet MS"/>
                <a:ea typeface="+mn-ea"/>
                <a:cs typeface="Trebuchet MS"/>
              </a:rPr>
              <a:t>bounded</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and </a:t>
            </a:r>
            <a:r>
              <a:rPr kumimoji="0" sz="1800" b="0" i="1" u="none" strike="noStrike" kern="1200" cap="none" spc="-10" normalizeH="0" baseline="0" noProof="0" dirty="0">
                <a:ln>
                  <a:noFill/>
                </a:ln>
                <a:solidFill>
                  <a:prstClr val="black"/>
                </a:solidFill>
                <a:effectLst/>
                <a:uLnTx/>
                <a:uFillTx/>
                <a:latin typeface="Trebuchet MS"/>
                <a:ea typeface="+mn-ea"/>
                <a:cs typeface="Trebuchet MS"/>
              </a:rPr>
              <a:t>monotonic </a:t>
            </a:r>
            <a:r>
              <a:rPr kumimoji="0" sz="1800" b="0" i="1"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properties.	</a:t>
            </a:r>
            <a:r>
              <a:rPr kumimoji="0" sz="1800" b="0" i="0" u="none" strike="noStrike" kern="1200" cap="none" spc="0" normalizeH="0" baseline="0" noProof="0" dirty="0">
                <a:ln>
                  <a:noFill/>
                </a:ln>
                <a:solidFill>
                  <a:prstClr val="black"/>
                </a:solidFill>
                <a:effectLst/>
                <a:uLnTx/>
                <a:uFillTx/>
                <a:latin typeface="Trebuchet MS"/>
                <a:ea typeface="+mn-ea"/>
                <a:cs typeface="Trebuchet MS"/>
              </a:rPr>
              <a:t>The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sequential composition</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 these</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functions</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also satisfies </a:t>
            </a:r>
            <a:r>
              <a:rPr kumimoji="0" sz="1800" b="0" i="0" u="none" strike="noStrike" kern="1200" cap="none" spc="-5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the </a:t>
            </a:r>
            <a:r>
              <a:rPr kumimoji="0" sz="1800" b="0" i="1" u="none" strike="noStrike" kern="1200" cap="none" spc="-5" normalizeH="0" baseline="0" noProof="0" dirty="0">
                <a:ln>
                  <a:noFill/>
                </a:ln>
                <a:solidFill>
                  <a:prstClr val="black"/>
                </a:solidFill>
                <a:effectLst/>
                <a:uLnTx/>
                <a:uFillTx/>
                <a:latin typeface="Trebuchet MS"/>
                <a:ea typeface="+mn-ea"/>
                <a:cs typeface="Trebuchet MS"/>
              </a:rPr>
              <a:t>deterministic</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1" u="none" strike="noStrike" kern="1200" cap="none" spc="0" normalizeH="0" baseline="0" noProof="0" dirty="0">
                <a:ln>
                  <a:noFill/>
                </a:ln>
                <a:solidFill>
                  <a:prstClr val="black"/>
                </a:solidFill>
                <a:effectLst/>
                <a:uLnTx/>
                <a:uFillTx/>
                <a:latin typeface="Trebuchet MS"/>
                <a:ea typeface="+mn-ea"/>
                <a:cs typeface="Trebuchet MS"/>
              </a:rPr>
              <a:t>simple </a:t>
            </a:r>
            <a:r>
              <a:rPr kumimoji="0" sz="1800" b="0" i="1" u="none" strike="noStrike" kern="1200" cap="none" spc="-5" normalizeH="0" baseline="0" noProof="0" dirty="0">
                <a:ln>
                  <a:noFill/>
                </a:ln>
                <a:solidFill>
                  <a:prstClr val="black"/>
                </a:solidFill>
                <a:effectLst/>
                <a:uLnTx/>
                <a:uFillTx/>
                <a:latin typeface="Trebuchet MS"/>
                <a:ea typeface="+mn-ea"/>
                <a:cs typeface="Trebuchet MS"/>
              </a:rPr>
              <a:t>ordering</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1" u="none" strike="noStrike" kern="1200" cap="none" spc="-5" normalizeH="0" baseline="0" noProof="0" dirty="0">
                <a:ln>
                  <a:noFill/>
                </a:ln>
                <a:solidFill>
                  <a:prstClr val="black"/>
                </a:solidFill>
                <a:effectLst/>
                <a:uLnTx/>
                <a:uFillTx/>
                <a:latin typeface="Trebuchet MS"/>
                <a:ea typeface="+mn-ea"/>
                <a:cs typeface="Trebuchet MS"/>
              </a:rPr>
              <a:t>authorization relevant</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1" u="none" strike="noStrike" kern="1200" cap="none" spc="-5" normalizeH="0" baseline="0" noProof="0" dirty="0">
                <a:ln>
                  <a:noFill/>
                </a:ln>
                <a:solidFill>
                  <a:prstClr val="black"/>
                </a:solidFill>
                <a:effectLst/>
                <a:uLnTx/>
                <a:uFillTx/>
                <a:latin typeface="Trebuchet MS"/>
                <a:ea typeface="+mn-ea"/>
                <a:cs typeface="Trebuchet MS"/>
              </a:rPr>
              <a:t>bounded</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and</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1" u="none" strike="noStrike" kern="1200" cap="none" spc="-10" normalizeH="0" baseline="0" noProof="0" dirty="0">
                <a:ln>
                  <a:noFill/>
                </a:ln>
                <a:solidFill>
                  <a:prstClr val="black"/>
                </a:solidFill>
                <a:effectLst/>
                <a:uLnTx/>
                <a:uFillTx/>
                <a:latin typeface="Trebuchet MS"/>
                <a:ea typeface="+mn-ea"/>
                <a:cs typeface="Trebuchet MS"/>
              </a:rPr>
              <a:t>monotonic</a:t>
            </a:r>
            <a:r>
              <a:rPr kumimoji="0" sz="1800" b="0" i="1"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properties.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6" name="object 6"/>
          <p:cNvSpPr txBox="1"/>
          <p:nvPr/>
        </p:nvSpPr>
        <p:spPr>
          <a:xfrm>
            <a:off x="5566028" y="1398778"/>
            <a:ext cx="94488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horizon(v)</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7" name="object 7"/>
          <p:cNvGrpSpPr/>
          <p:nvPr/>
        </p:nvGrpSpPr>
        <p:grpSpPr>
          <a:xfrm>
            <a:off x="6088634" y="1429511"/>
            <a:ext cx="2446020" cy="2152015"/>
            <a:chOff x="6088634" y="1429511"/>
            <a:chExt cx="2446020" cy="2152015"/>
          </a:xfrm>
        </p:grpSpPr>
        <p:sp>
          <p:nvSpPr>
            <p:cNvPr id="8" name="object 8"/>
            <p:cNvSpPr/>
            <p:nvPr/>
          </p:nvSpPr>
          <p:spPr>
            <a:xfrm>
              <a:off x="6088634" y="1741804"/>
              <a:ext cx="1684655" cy="857885"/>
            </a:xfrm>
            <a:custGeom>
              <a:avLst/>
              <a:gdLst/>
              <a:ahLst/>
              <a:cxnLst/>
              <a:rect l="l" t="t" r="r" b="b"/>
              <a:pathLst>
                <a:path w="1684654" h="857885">
                  <a:moveTo>
                    <a:pt x="1684528" y="849757"/>
                  </a:moveTo>
                  <a:lnTo>
                    <a:pt x="1623187" y="755904"/>
                  </a:lnTo>
                  <a:lnTo>
                    <a:pt x="1619250" y="749935"/>
                  </a:lnTo>
                  <a:lnTo>
                    <a:pt x="1611249" y="748157"/>
                  </a:lnTo>
                  <a:lnTo>
                    <a:pt x="1599311" y="756031"/>
                  </a:lnTo>
                  <a:lnTo>
                    <a:pt x="1597533" y="764032"/>
                  </a:lnTo>
                  <a:lnTo>
                    <a:pt x="1601470" y="770001"/>
                  </a:lnTo>
                  <a:lnTo>
                    <a:pt x="1624495" y="805205"/>
                  </a:lnTo>
                  <a:lnTo>
                    <a:pt x="13970" y="0"/>
                  </a:lnTo>
                  <a:lnTo>
                    <a:pt x="8128" y="11557"/>
                  </a:lnTo>
                  <a:lnTo>
                    <a:pt x="0" y="21717"/>
                  </a:lnTo>
                  <a:lnTo>
                    <a:pt x="704710" y="585317"/>
                  </a:lnTo>
                  <a:lnTo>
                    <a:pt x="655955" y="578104"/>
                  </a:lnTo>
                  <a:lnTo>
                    <a:pt x="649351" y="583057"/>
                  </a:lnTo>
                  <a:lnTo>
                    <a:pt x="648208" y="590042"/>
                  </a:lnTo>
                  <a:lnTo>
                    <a:pt x="647192" y="597154"/>
                  </a:lnTo>
                  <a:lnTo>
                    <a:pt x="652145" y="603758"/>
                  </a:lnTo>
                  <a:lnTo>
                    <a:pt x="770128" y="621157"/>
                  </a:lnTo>
                  <a:lnTo>
                    <a:pt x="767829" y="615188"/>
                  </a:lnTo>
                  <a:lnTo>
                    <a:pt x="729869" y="516509"/>
                  </a:lnTo>
                  <a:lnTo>
                    <a:pt x="727202" y="509778"/>
                  </a:lnTo>
                  <a:lnTo>
                    <a:pt x="719709" y="506476"/>
                  </a:lnTo>
                  <a:lnTo>
                    <a:pt x="713105" y="509143"/>
                  </a:lnTo>
                  <a:lnTo>
                    <a:pt x="706374" y="511683"/>
                  </a:lnTo>
                  <a:lnTo>
                    <a:pt x="703072" y="519176"/>
                  </a:lnTo>
                  <a:lnTo>
                    <a:pt x="720725" y="565035"/>
                  </a:lnTo>
                  <a:lnTo>
                    <a:pt x="111899" y="77927"/>
                  </a:lnTo>
                  <a:lnTo>
                    <a:pt x="1612887" y="828421"/>
                  </a:lnTo>
                  <a:lnTo>
                    <a:pt x="1563878" y="831596"/>
                  </a:lnTo>
                  <a:lnTo>
                    <a:pt x="1558417" y="837819"/>
                  </a:lnTo>
                  <a:lnTo>
                    <a:pt x="1558937" y="845312"/>
                  </a:lnTo>
                  <a:lnTo>
                    <a:pt x="1559306" y="852043"/>
                  </a:lnTo>
                  <a:lnTo>
                    <a:pt x="1565529" y="857504"/>
                  </a:lnTo>
                  <a:lnTo>
                    <a:pt x="1682559" y="849884"/>
                  </a:lnTo>
                  <a:lnTo>
                    <a:pt x="1684528" y="849757"/>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2" cstate="print"/>
            <a:stretch>
              <a:fillRect/>
            </a:stretch>
          </p:blipFill>
          <p:spPr>
            <a:xfrm>
              <a:off x="6515100" y="1429511"/>
              <a:ext cx="2019300" cy="2151888"/>
            </a:xfrm>
            <a:prstGeom prst="rect">
              <a:avLst/>
            </a:prstGeom>
          </p:spPr>
        </p:pic>
      </p:grpSp>
      <p:sp>
        <p:nvSpPr>
          <p:cNvPr id="10" name="TextBox 9">
            <a:extLst>
              <a:ext uri="{FF2B5EF4-FFF2-40B4-BE49-F238E27FC236}">
                <a16:creationId xmlns:a16="http://schemas.microsoft.com/office/drawing/2014/main" id="{9A2F40B8-7B43-4930-9BAA-7F290778120E}"/>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1" name="Slide Number Placeholder 10">
            <a:extLst>
              <a:ext uri="{FF2B5EF4-FFF2-40B4-BE49-F238E27FC236}">
                <a16:creationId xmlns:a16="http://schemas.microsoft.com/office/drawing/2014/main" id="{8E25333B-762B-48DD-9766-12C060C05659}"/>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7113" y="0"/>
            <a:ext cx="8192134" cy="1002030"/>
          </a:xfrm>
          <a:prstGeom prst="rect">
            <a:avLst/>
          </a:prstGeom>
        </p:spPr>
        <p:txBody>
          <a:bodyPr vert="horz" wrap="square" lIns="0" tIns="13335" rIns="0" bIns="0" rtlCol="0">
            <a:spAutoFit/>
          </a:bodyPr>
          <a:lstStyle/>
          <a:p>
            <a:pPr algn="ctr">
              <a:lnSpc>
                <a:spcPct val="100000"/>
              </a:lnSpc>
              <a:spcBef>
                <a:spcPts val="105"/>
              </a:spcBef>
            </a:pPr>
            <a:r>
              <a:rPr sz="3200" dirty="0"/>
              <a:t>So</a:t>
            </a:r>
            <a:r>
              <a:rPr sz="3200" spc="-20" dirty="0"/>
              <a:t> </a:t>
            </a:r>
            <a:r>
              <a:rPr sz="3200" dirty="0"/>
              <a:t>far, we </a:t>
            </a:r>
            <a:r>
              <a:rPr sz="3200" spc="-5" dirty="0"/>
              <a:t>have</a:t>
            </a:r>
            <a:r>
              <a:rPr sz="3200" spc="-10" dirty="0"/>
              <a:t> </a:t>
            </a:r>
            <a:r>
              <a:rPr sz="3200" dirty="0"/>
              <a:t>focused </a:t>
            </a:r>
            <a:r>
              <a:rPr sz="3200" spc="-5" dirty="0"/>
              <a:t>on </a:t>
            </a:r>
            <a:r>
              <a:rPr sz="3200" dirty="0"/>
              <a:t>scoring</a:t>
            </a:r>
            <a:r>
              <a:rPr sz="3200" spc="-20" dirty="0"/>
              <a:t> </a:t>
            </a:r>
            <a:r>
              <a:rPr sz="3200" i="1" dirty="0">
                <a:latin typeface="Trebuchet MS"/>
                <a:cs typeface="Trebuchet MS"/>
              </a:rPr>
              <a:t>complete</a:t>
            </a:r>
            <a:endParaRPr sz="3200">
              <a:latin typeface="Trebuchet MS"/>
              <a:cs typeface="Trebuchet MS"/>
            </a:endParaRPr>
          </a:p>
          <a:p>
            <a:pPr algn="ctr">
              <a:lnSpc>
                <a:spcPct val="100000"/>
              </a:lnSpc>
            </a:pPr>
            <a:r>
              <a:rPr sz="3200" spc="-5" dirty="0"/>
              <a:t>proofs</a:t>
            </a:r>
            <a:r>
              <a:rPr sz="3200" spc="-25" dirty="0"/>
              <a:t> </a:t>
            </a:r>
            <a:r>
              <a:rPr sz="3200" spc="-10" dirty="0"/>
              <a:t>of</a:t>
            </a:r>
            <a:r>
              <a:rPr sz="3200" spc="-15" dirty="0"/>
              <a:t> </a:t>
            </a:r>
            <a:r>
              <a:rPr sz="3200" spc="-5" dirty="0"/>
              <a:t>authorization</a:t>
            </a:r>
            <a:endParaRPr sz="3200"/>
          </a:p>
        </p:txBody>
      </p:sp>
      <p:sp>
        <p:nvSpPr>
          <p:cNvPr id="3" name="object 3"/>
          <p:cNvSpPr txBox="1"/>
          <p:nvPr/>
        </p:nvSpPr>
        <p:spPr>
          <a:xfrm>
            <a:off x="764540" y="1396949"/>
            <a:ext cx="7489190" cy="453898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If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policy</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out</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5" normalizeH="0" baseline="0" noProof="0" dirty="0">
                <a:ln>
                  <a:noFill/>
                </a:ln>
                <a:solidFill>
                  <a:prstClr val="black"/>
                </a:solidFill>
                <a:effectLst/>
                <a:uLnTx/>
                <a:uFillTx/>
                <a:latin typeface="Trebuchet MS"/>
                <a:ea typeface="+mn-ea"/>
                <a:cs typeface="Trebuchet MS"/>
              </a:rPr>
              <a:t> date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or</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incomplete,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users</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who</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srgbClr val="FF0000"/>
                </a:solidFill>
                <a:effectLst/>
                <a:uLnTx/>
                <a:uFillTx/>
                <a:latin typeface="Trebuchet MS"/>
                <a:ea typeface="+mn-ea"/>
                <a:cs typeface="Trebuchet MS"/>
              </a:rPr>
              <a:t>should</a:t>
            </a:r>
            <a:r>
              <a:rPr kumimoji="0" sz="2000" b="0" i="0" u="none" strike="noStrike" kern="1200" cap="none" spc="-2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be</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able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do</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something</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might</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srgbClr val="FF0000"/>
                </a:solidFill>
                <a:effectLst/>
                <a:uLnTx/>
                <a:uFillTx/>
                <a:latin typeface="Trebuchet MS"/>
                <a:ea typeface="+mn-ea"/>
                <a:cs typeface="Trebuchet MS"/>
              </a:rPr>
              <a:t>not</a:t>
            </a:r>
            <a:r>
              <a:rPr kumimoji="0" sz="2000" b="0" i="0" u="none" strike="noStrike" kern="1200" cap="none" spc="-1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able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285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srgbClr val="FF0000"/>
                </a:solidFill>
                <a:effectLst/>
                <a:uLnTx/>
                <a:uFillTx/>
                <a:latin typeface="Trebuchet MS"/>
                <a:ea typeface="+mn-ea"/>
                <a:cs typeface="Trebuchet MS"/>
              </a:rPr>
              <a:t>Risk-based</a:t>
            </a:r>
            <a:r>
              <a:rPr kumimoji="0" sz="2000" b="0" i="0" u="none" strike="noStrike" kern="1200" cap="none" spc="-20" normalizeH="0" baseline="0" noProof="0" dirty="0">
                <a:ln>
                  <a:noFill/>
                </a:ln>
                <a:solidFill>
                  <a:srgbClr val="FF0000"/>
                </a:solidFill>
                <a:effectLst/>
                <a:uLnTx/>
                <a:uFillTx/>
                <a:latin typeface="Trebuchet MS"/>
                <a:ea typeface="+mn-ea"/>
                <a:cs typeface="Trebuchet MS"/>
              </a:rPr>
              <a:t> </a:t>
            </a:r>
            <a:r>
              <a:rPr kumimoji="0" sz="2000" b="0" i="0" u="none" strike="noStrike" kern="1200" cap="none" spc="0" normalizeH="0" baseline="0" noProof="0" dirty="0">
                <a:ln>
                  <a:noFill/>
                </a:ln>
                <a:solidFill>
                  <a:srgbClr val="FF0000"/>
                </a:solidFill>
                <a:effectLst/>
                <a:uLnTx/>
                <a:uFillTx/>
                <a:latin typeface="Trebuchet MS"/>
                <a:ea typeface="+mn-ea"/>
                <a:cs typeface="Trebuchet MS"/>
              </a:rPr>
              <a:t>access</a:t>
            </a:r>
            <a:r>
              <a:rPr kumimoji="0" sz="2000" b="0" i="0" u="none" strike="noStrike" kern="1200" cap="none" spc="-30" normalizeH="0" baseline="0" noProof="0" dirty="0">
                <a:ln>
                  <a:noFill/>
                </a:ln>
                <a:solidFill>
                  <a:srgbClr val="FF0000"/>
                </a:solidFill>
                <a:effectLst/>
                <a:uLnTx/>
                <a:uFillTx/>
                <a:latin typeface="Trebuchet MS"/>
                <a:ea typeface="+mn-ea"/>
                <a:cs typeface="Trebuchet MS"/>
              </a:rPr>
              <a:t> </a:t>
            </a:r>
            <a:r>
              <a:rPr kumimoji="0" sz="2000" b="0" i="0" u="none" strike="noStrike" kern="1200" cap="none" spc="-5" normalizeH="0" baseline="0" noProof="0" dirty="0">
                <a:ln>
                  <a:noFill/>
                </a:ln>
                <a:solidFill>
                  <a:srgbClr val="FF0000"/>
                </a:solidFill>
                <a:effectLst/>
                <a:uLnTx/>
                <a:uFillTx/>
                <a:latin typeface="Trebuchet MS"/>
                <a:ea typeface="+mn-ea"/>
                <a:cs typeface="Trebuchet MS"/>
              </a:rPr>
              <a:t>control</a:t>
            </a:r>
            <a:r>
              <a:rPr kumimoji="0" sz="2000" b="0" i="0" u="none" strike="noStrike" kern="1200" cap="none" spc="-20" normalizeH="0" baseline="0" noProof="0" dirty="0">
                <a:ln>
                  <a:noFill/>
                </a:ln>
                <a:solidFill>
                  <a:srgbClr val="FF0000"/>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one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approach</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limiting</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inflexibility</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581025" marR="0" lvl="0" indent="-222885" algn="l" defTabSz="914400" rtl="0" eaLnBrk="1" fontAlgn="auto" latinLnBrk="0" hangingPunct="1">
              <a:lnSpc>
                <a:spcPct val="100000"/>
              </a:lnSpc>
              <a:spcBef>
                <a:spcPts val="385"/>
              </a:spcBef>
              <a:spcAft>
                <a:spcPts val="0"/>
              </a:spcAft>
              <a:buClr>
                <a:srgbClr val="0046AA"/>
              </a:buClr>
              <a:buSzTx/>
              <a:buFont typeface="Wingdings"/>
              <a:buChar char=""/>
              <a:tabLst>
                <a:tab pos="5816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Place</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(typically</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monetary)</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cap</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on</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amount</a:t>
            </a:r>
            <a:r>
              <a:rPr kumimoji="0" sz="1600" b="0" i="0" u="none" strike="noStrike" kern="1200" cap="none" spc="3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of</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risk/damage</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permissible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581025" marR="0" lvl="0" indent="-222885" algn="l" defTabSz="914400" rtl="0" eaLnBrk="1" fontAlgn="auto" latinLnBrk="0" hangingPunct="1">
              <a:lnSpc>
                <a:spcPct val="100000"/>
              </a:lnSpc>
              <a:spcBef>
                <a:spcPts val="390"/>
              </a:spcBef>
              <a:spcAft>
                <a:spcPts val="0"/>
              </a:spcAft>
              <a:buClr>
                <a:srgbClr val="0046AA"/>
              </a:buClr>
              <a:buSzTx/>
              <a:buFont typeface="Wingdings"/>
              <a:buChar char=""/>
              <a:tabLst>
                <a:tab pos="5816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Tokenize</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this</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risk/damage</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and</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distributed</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it</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to</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users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581025" marR="0" lvl="0" indent="-222885" algn="l" defTabSz="914400" rtl="0" eaLnBrk="1" fontAlgn="auto" latinLnBrk="0" hangingPunct="1">
              <a:lnSpc>
                <a:spcPct val="100000"/>
              </a:lnSpc>
              <a:spcBef>
                <a:spcPts val="380"/>
              </a:spcBef>
              <a:spcAft>
                <a:spcPts val="0"/>
              </a:spcAft>
              <a:buClr>
                <a:srgbClr val="0046AA"/>
              </a:buClr>
              <a:buSzTx/>
              <a:buFont typeface="Wingdings"/>
              <a:buChar char=""/>
              <a:tabLst>
                <a:tab pos="581660" algn="l"/>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Compute</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“risk</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prices”</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for</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every</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resource</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in</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system</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581025" marR="0" lvl="0" indent="-222885" algn="l" defTabSz="914400" rtl="0" eaLnBrk="1" fontAlgn="auto" latinLnBrk="0" hangingPunct="1">
              <a:lnSpc>
                <a:spcPct val="100000"/>
              </a:lnSpc>
              <a:spcBef>
                <a:spcPts val="385"/>
              </a:spcBef>
              <a:spcAft>
                <a:spcPts val="0"/>
              </a:spcAft>
              <a:buClr>
                <a:srgbClr val="0046AA"/>
              </a:buClr>
              <a:buSzTx/>
              <a:buFont typeface="Wingdings"/>
              <a:buChar char=""/>
              <a:tabLst>
                <a:tab pos="5816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If</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users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can</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pay</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access</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price,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they</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are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permitted</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access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5"/>
              </a:spcBef>
              <a:spcAft>
                <a:spcPts val="0"/>
              </a:spcAft>
              <a:buClrTx/>
              <a:buSzTx/>
              <a:buFontTx/>
              <a:buNone/>
              <a:tabLst/>
              <a:defRPr/>
            </a:pPr>
            <a:endParaRPr kumimoji="0" sz="2350" b="0" i="0" u="none" strike="noStrike" kern="1200" cap="none" spc="0" normalizeH="0" baseline="0" noProof="0">
              <a:ln>
                <a:noFill/>
              </a:ln>
              <a:solidFill>
                <a:prstClr val="black"/>
              </a:solidFill>
              <a:effectLst/>
              <a:uLnTx/>
              <a:uFillTx/>
              <a:latin typeface="Trebuchet MS"/>
              <a:ea typeface="+mn-ea"/>
              <a:cs typeface="Trebuchet MS"/>
            </a:endParaRPr>
          </a:p>
          <a:p>
            <a:pPr marL="12700" marR="8255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While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this</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would</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significantly</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more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flexible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than</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policy-based </a:t>
            </a:r>
            <a:r>
              <a:rPr kumimoji="0" sz="2000" b="0" i="0" u="none" strike="noStrike" kern="1200" cap="none" spc="-59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approaches,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pricing</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access</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to</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individual</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resources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non-trivial</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285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5"/>
              </a:spcBef>
              <a:spcAft>
                <a:spcPts val="0"/>
              </a:spcAft>
              <a:buClrTx/>
              <a:buSzTx/>
              <a:buFontTx/>
              <a:buNone/>
              <a:tabLst>
                <a:tab pos="2453005" algn="l"/>
              </a:tabLst>
              <a:defRPr/>
            </a:pPr>
            <a:r>
              <a:rPr kumimoji="0" sz="2000" b="0" i="0" u="none" strike="noStrike" kern="1200" cap="none" spc="0" normalizeH="0" baseline="0" noProof="0" dirty="0">
                <a:ln>
                  <a:noFill/>
                </a:ln>
                <a:solidFill>
                  <a:srgbClr val="FF0000"/>
                </a:solidFill>
                <a:effectLst/>
                <a:uLnTx/>
                <a:uFillTx/>
                <a:latin typeface="Trebuchet MS"/>
                <a:ea typeface="+mn-ea"/>
                <a:cs typeface="Trebuchet MS"/>
              </a:rPr>
              <a:t>Alternate</a:t>
            </a:r>
            <a:r>
              <a:rPr kumimoji="0" sz="2000" b="0" i="0" u="none" strike="noStrike" kern="1200" cap="none" spc="-30" normalizeH="0" baseline="0" noProof="0" dirty="0">
                <a:ln>
                  <a:noFill/>
                </a:ln>
                <a:solidFill>
                  <a:srgbClr val="FF0000"/>
                </a:solidFill>
                <a:effectLst/>
                <a:uLnTx/>
                <a:uFillTx/>
                <a:latin typeface="Trebuchet MS"/>
                <a:ea typeface="+mn-ea"/>
                <a:cs typeface="Trebuchet MS"/>
              </a:rPr>
              <a:t> </a:t>
            </a:r>
            <a:r>
              <a:rPr kumimoji="0" sz="2000" b="0" i="0" u="none" strike="noStrike" kern="1200" cap="none" spc="-5" normalizeH="0" baseline="0" noProof="0" dirty="0">
                <a:ln>
                  <a:noFill/>
                </a:ln>
                <a:solidFill>
                  <a:srgbClr val="FF0000"/>
                </a:solidFill>
                <a:effectLst/>
                <a:uLnTx/>
                <a:uFillTx/>
                <a:latin typeface="Trebuchet MS"/>
                <a:ea typeface="+mn-ea"/>
                <a:cs typeface="Trebuchet MS"/>
              </a:rPr>
              <a:t>approach:	</a:t>
            </a:r>
            <a:r>
              <a:rPr kumimoji="0" sz="2000" b="0" i="0" u="none" strike="noStrike" kern="1200" cap="none" spc="-5" normalizeH="0" baseline="0" noProof="0" dirty="0">
                <a:ln>
                  <a:noFill/>
                </a:ln>
                <a:solidFill>
                  <a:prstClr val="black"/>
                </a:solidFill>
                <a:effectLst/>
                <a:uLnTx/>
                <a:uFillTx/>
                <a:latin typeface="Trebuchet MS"/>
                <a:ea typeface="+mn-ea"/>
                <a:cs typeface="Trebuchet MS"/>
              </a:rPr>
              <a:t>Rather</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than</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pricing</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resources</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per</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user</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for</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1" u="none" strike="noStrike" kern="1200" cap="none" spc="0" normalizeH="0" baseline="0" noProof="0" dirty="0">
                <a:ln>
                  <a:noFill/>
                </a:ln>
                <a:solidFill>
                  <a:prstClr val="black"/>
                </a:solidFill>
                <a:effectLst/>
                <a:uLnTx/>
                <a:uFillTx/>
                <a:latin typeface="Trebuchet MS"/>
                <a:ea typeface="+mn-ea"/>
                <a:cs typeface="Trebuchet MS"/>
              </a:rPr>
              <a:t>every</a:t>
            </a:r>
            <a:r>
              <a:rPr kumimoji="0" sz="2000" b="0" i="1"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user,</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price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deviations</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from</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expected</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policies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TextBox 3">
            <a:extLst>
              <a:ext uri="{FF2B5EF4-FFF2-40B4-BE49-F238E27FC236}">
                <a16:creationId xmlns:a16="http://schemas.microsoft.com/office/drawing/2014/main" id="{E36A1A46-2F13-4B34-96F3-47DC68080D5C}"/>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6D26B645-3F59-4CD6-8F49-F57735693E03}"/>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4CC6-BEFF-4F37-AA69-6B13CEC80A56}"/>
              </a:ext>
            </a:extLst>
          </p:cNvPr>
          <p:cNvSpPr>
            <a:spLocks noGrp="1"/>
          </p:cNvSpPr>
          <p:nvPr>
            <p:ph type="title"/>
          </p:nvPr>
        </p:nvSpPr>
        <p:spPr/>
        <p:txBody>
          <a:bodyPr/>
          <a:lstStyle/>
          <a:p>
            <a:r>
              <a:rPr lang="en-US" dirty="0"/>
              <a:t>Experiments (2.5-3.5 pages)</a:t>
            </a:r>
          </a:p>
        </p:txBody>
      </p:sp>
      <p:sp>
        <p:nvSpPr>
          <p:cNvPr id="3" name="Content Placeholder 2">
            <a:extLst>
              <a:ext uri="{FF2B5EF4-FFF2-40B4-BE49-F238E27FC236}">
                <a16:creationId xmlns:a16="http://schemas.microsoft.com/office/drawing/2014/main" id="{0545CE8A-FA6D-4297-A68D-6127B822BC88}"/>
              </a:ext>
            </a:extLst>
          </p:cNvPr>
          <p:cNvSpPr>
            <a:spLocks noGrp="1"/>
          </p:cNvSpPr>
          <p:nvPr>
            <p:ph idx="1"/>
          </p:nvPr>
        </p:nvSpPr>
        <p:spPr>
          <a:xfrm>
            <a:off x="457200" y="1600200"/>
            <a:ext cx="8229600" cy="4862146"/>
          </a:xfrm>
        </p:spPr>
        <p:txBody>
          <a:bodyPr>
            <a:normAutofit fontScale="77500" lnSpcReduction="20000"/>
          </a:bodyPr>
          <a:lstStyle/>
          <a:p>
            <a:r>
              <a:rPr lang="en-US" dirty="0"/>
              <a:t>Purpose: prove stated contributions are meaningful</a:t>
            </a:r>
          </a:p>
          <a:p>
            <a:r>
              <a:rPr lang="en-US" dirty="0"/>
              <a:t>Forms: performance measurements, simulation results, analysis of user study data, formal proofs…</a:t>
            </a:r>
          </a:p>
          <a:p>
            <a:r>
              <a:rPr lang="en-US" dirty="0"/>
              <a:t>Include experimental setup (e.g. data and metrics used, methods tested with names, perhaps in special font setting) </a:t>
            </a:r>
          </a:p>
          <a:p>
            <a:r>
              <a:rPr lang="en-US" dirty="0"/>
              <a:t>Include one or more results subsections (the outcomes from running the experiments); may want to title each paragraph with the high-level takeaway</a:t>
            </a:r>
          </a:p>
          <a:p>
            <a:r>
              <a:rPr lang="en-US" dirty="0"/>
              <a:t>Show results in tables and/or figures, and describe/analyze these tables/figures in the text</a:t>
            </a:r>
          </a:p>
          <a:p>
            <a:r>
              <a:rPr lang="en-US" dirty="0"/>
              <a:t>Explicitly make all the conclusions you want the reviewers to draw from them</a:t>
            </a:r>
          </a:p>
          <a:p>
            <a:r>
              <a:rPr lang="en-US" dirty="0"/>
              <a:t>May or may not show statistical significance but be prepared to answer questions about it</a:t>
            </a:r>
          </a:p>
        </p:txBody>
      </p:sp>
      <p:sp>
        <p:nvSpPr>
          <p:cNvPr id="4" name="TextBox 3">
            <a:extLst>
              <a:ext uri="{FF2B5EF4-FFF2-40B4-BE49-F238E27FC236}">
                <a16:creationId xmlns:a16="http://schemas.microsoft.com/office/drawing/2014/main" id="{730D929E-89EF-49FD-8E20-8C9E47D40FF4}"/>
              </a:ext>
            </a:extLst>
          </p:cNvPr>
          <p:cNvSpPr txBox="1"/>
          <p:nvPr/>
        </p:nvSpPr>
        <p:spPr>
          <a:xfrm>
            <a:off x="0" y="6581001"/>
            <a:ext cx="2283638" cy="276999"/>
          </a:xfrm>
          <a:prstGeom prst="rect">
            <a:avLst/>
          </a:prstGeom>
          <a:noFill/>
        </p:spPr>
        <p:txBody>
          <a:bodyPr wrap="none" rtlCol="0">
            <a:spAutoFit/>
          </a:bodyPr>
          <a:lstStyle/>
          <a:p>
            <a:r>
              <a:rPr lang="en-US" sz="1200" dirty="0"/>
              <a:t>Some text from Adam Lee’s slides</a:t>
            </a:r>
          </a:p>
        </p:txBody>
      </p:sp>
      <p:sp>
        <p:nvSpPr>
          <p:cNvPr id="5" name="Slide Number Placeholder 4">
            <a:extLst>
              <a:ext uri="{FF2B5EF4-FFF2-40B4-BE49-F238E27FC236}">
                <a16:creationId xmlns:a16="http://schemas.microsoft.com/office/drawing/2014/main" id="{6172EB98-BDBC-47B4-A29E-7AD7617D007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9</a:t>
            </a:fld>
            <a:endParaRPr lang="en-US">
              <a:solidFill>
                <a:prstClr val="black">
                  <a:tint val="75000"/>
                </a:prstClr>
              </a:solidFill>
            </a:endParaRPr>
          </a:p>
        </p:txBody>
      </p:sp>
    </p:spTree>
    <p:extLst>
      <p:ext uri="{BB962C8B-B14F-4D97-AF65-F5344CB8AC3E}">
        <p14:creationId xmlns:p14="http://schemas.microsoft.com/office/powerpoint/2010/main" val="42254310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2689" y="69291"/>
            <a:ext cx="8879205" cy="757555"/>
          </a:xfrm>
          <a:prstGeom prst="rect">
            <a:avLst/>
          </a:prstGeom>
        </p:spPr>
        <p:txBody>
          <a:bodyPr vert="horz" wrap="square" lIns="0" tIns="12700" rIns="0" bIns="0" rtlCol="0">
            <a:spAutoFit/>
          </a:bodyPr>
          <a:lstStyle/>
          <a:p>
            <a:pPr algn="ctr">
              <a:lnSpc>
                <a:spcPct val="100000"/>
              </a:lnSpc>
              <a:spcBef>
                <a:spcPts val="100"/>
              </a:spcBef>
            </a:pPr>
            <a:r>
              <a:rPr dirty="0"/>
              <a:t>To</a:t>
            </a:r>
            <a:r>
              <a:rPr spc="-10" dirty="0"/>
              <a:t> </a:t>
            </a:r>
            <a:r>
              <a:rPr spc="-5" dirty="0"/>
              <a:t>price</a:t>
            </a:r>
            <a:r>
              <a:rPr spc="15" dirty="0"/>
              <a:t> </a:t>
            </a:r>
            <a:r>
              <a:rPr spc="-5" dirty="0"/>
              <a:t>deviations</a:t>
            </a:r>
            <a:r>
              <a:rPr spc="25" dirty="0"/>
              <a:t> </a:t>
            </a:r>
            <a:r>
              <a:rPr dirty="0"/>
              <a:t>from</a:t>
            </a:r>
            <a:r>
              <a:rPr spc="-10" dirty="0"/>
              <a:t> </a:t>
            </a:r>
            <a:r>
              <a:rPr spc="-5" dirty="0"/>
              <a:t>an expected</a:t>
            </a:r>
            <a:r>
              <a:rPr spc="20" dirty="0"/>
              <a:t> </a:t>
            </a:r>
            <a:r>
              <a:rPr spc="-5" dirty="0"/>
              <a:t>policy,</a:t>
            </a:r>
            <a:r>
              <a:rPr spc="25" dirty="0"/>
              <a:t> </a:t>
            </a:r>
            <a:r>
              <a:rPr spc="-5" dirty="0"/>
              <a:t>we</a:t>
            </a:r>
            <a:r>
              <a:rPr dirty="0"/>
              <a:t> first</a:t>
            </a:r>
            <a:r>
              <a:rPr spc="10" dirty="0"/>
              <a:t> </a:t>
            </a:r>
            <a:r>
              <a:rPr spc="-5" dirty="0"/>
              <a:t>need</a:t>
            </a:r>
            <a:r>
              <a:rPr spc="5" dirty="0"/>
              <a:t> </a:t>
            </a:r>
            <a:r>
              <a:rPr spc="-5" dirty="0"/>
              <a:t>to</a:t>
            </a:r>
            <a:r>
              <a:rPr dirty="0"/>
              <a:t> </a:t>
            </a:r>
            <a:r>
              <a:rPr spc="-5" dirty="0"/>
              <a:t>be</a:t>
            </a:r>
          </a:p>
          <a:p>
            <a:pPr algn="ctr">
              <a:lnSpc>
                <a:spcPct val="100000"/>
              </a:lnSpc>
              <a:spcBef>
                <a:spcPts val="5"/>
              </a:spcBef>
            </a:pPr>
            <a:r>
              <a:rPr spc="-5" dirty="0"/>
              <a:t>able</a:t>
            </a:r>
            <a:r>
              <a:rPr spc="5" dirty="0"/>
              <a:t> </a:t>
            </a:r>
            <a:r>
              <a:rPr spc="-5" dirty="0"/>
              <a:t>to</a:t>
            </a:r>
            <a:r>
              <a:rPr spc="-10" dirty="0"/>
              <a:t> </a:t>
            </a:r>
            <a:r>
              <a:rPr spc="-5" dirty="0"/>
              <a:t>quantify</a:t>
            </a:r>
            <a:r>
              <a:rPr spc="10" dirty="0"/>
              <a:t> </a:t>
            </a:r>
            <a:r>
              <a:rPr spc="-5" dirty="0"/>
              <a:t>the</a:t>
            </a:r>
            <a:r>
              <a:rPr spc="-10" dirty="0"/>
              <a:t> </a:t>
            </a:r>
            <a:r>
              <a:rPr spc="-5" dirty="0"/>
              <a:t>degree</a:t>
            </a:r>
            <a:r>
              <a:rPr spc="10" dirty="0"/>
              <a:t> </a:t>
            </a:r>
            <a:r>
              <a:rPr dirty="0"/>
              <a:t>of</a:t>
            </a:r>
            <a:r>
              <a:rPr spc="-5" dirty="0"/>
              <a:t> these</a:t>
            </a:r>
            <a:r>
              <a:rPr spc="10" dirty="0"/>
              <a:t> </a:t>
            </a:r>
            <a:r>
              <a:rPr spc="-10" dirty="0"/>
              <a:t>deviations</a:t>
            </a:r>
          </a:p>
        </p:txBody>
      </p:sp>
      <p:pic>
        <p:nvPicPr>
          <p:cNvPr id="3" name="object 3"/>
          <p:cNvPicPr/>
          <p:nvPr/>
        </p:nvPicPr>
        <p:blipFill>
          <a:blip r:embed="rId2" cstate="print"/>
          <a:stretch>
            <a:fillRect/>
          </a:stretch>
        </p:blipFill>
        <p:spPr>
          <a:xfrm>
            <a:off x="1521205" y="2847162"/>
            <a:ext cx="228600" cy="238048"/>
          </a:xfrm>
          <a:prstGeom prst="rect">
            <a:avLst/>
          </a:prstGeom>
        </p:spPr>
      </p:pic>
      <p:sp>
        <p:nvSpPr>
          <p:cNvPr id="4" name="object 4"/>
          <p:cNvSpPr txBox="1"/>
          <p:nvPr/>
        </p:nvSpPr>
        <p:spPr>
          <a:xfrm>
            <a:off x="701040" y="1168653"/>
            <a:ext cx="7821295" cy="4989830"/>
          </a:xfrm>
          <a:prstGeom prst="rect">
            <a:avLst/>
          </a:prstGeom>
        </p:spPr>
        <p:txBody>
          <a:bodyPr vert="horz" wrap="square" lIns="0" tIns="13335" rIns="0" bIns="0" rtlCol="0">
            <a:spAutoFit/>
          </a:bodyPr>
          <a:lstStyle/>
          <a:p>
            <a:pPr marL="76200" marR="0" lvl="0" indent="0" algn="l"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natural</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generalization</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our</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framework</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provides</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one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approach</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62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Trebuchet MS"/>
                <a:ea typeface="+mn-ea"/>
                <a:cs typeface="Trebuchet MS"/>
              </a:rPr>
              <a:t>for</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doing</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exactly</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this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2850" b="0" i="0" u="none" strike="noStrike" kern="1200" cap="none" spc="0" normalizeH="0" baseline="0" noProof="0">
              <a:ln>
                <a:noFill/>
              </a:ln>
              <a:solidFill>
                <a:prstClr val="black"/>
              </a:solidFill>
              <a:effectLst/>
              <a:uLnTx/>
              <a:uFillTx/>
              <a:latin typeface="Trebuchet MS"/>
              <a:ea typeface="+mn-ea"/>
              <a:cs typeface="Trebuchet MS"/>
            </a:endParaRPr>
          </a:p>
          <a:p>
            <a:pPr marL="76200" marR="0" lvl="0" indent="0" algn="l" defTabSz="914400" rtl="0" eaLnBrk="1" fontAlgn="auto" latinLnBrk="0" hangingPunct="1">
              <a:lnSpc>
                <a:spcPct val="100000"/>
              </a:lnSpc>
              <a:spcBef>
                <a:spcPts val="0"/>
              </a:spcBef>
              <a:spcAft>
                <a:spcPts val="0"/>
              </a:spcAft>
              <a:buClrTx/>
              <a:buSzTx/>
              <a:buFontTx/>
              <a:buNone/>
              <a:tabLst>
                <a:tab pos="1077595" algn="l"/>
              </a:tabLst>
              <a:defRPr/>
            </a:pPr>
            <a:r>
              <a:rPr kumimoji="0" sz="2000" b="1" i="1" u="none" strike="noStrike" kern="1200" cap="none" spc="-5" normalizeH="0" baseline="0" noProof="0" dirty="0">
                <a:ln>
                  <a:noFill/>
                </a:ln>
                <a:solidFill>
                  <a:prstClr val="black"/>
                </a:solidFill>
                <a:effectLst/>
                <a:uLnTx/>
                <a:uFillTx/>
                <a:latin typeface="Trebuchet MS"/>
                <a:ea typeface="+mn-ea"/>
                <a:cs typeface="Trebuchet MS"/>
              </a:rPr>
              <a:t>Step</a:t>
            </a:r>
            <a:r>
              <a:rPr kumimoji="0" sz="2000" b="1" i="1" u="none" strike="noStrike" kern="1200" cap="none" spc="-15" normalizeH="0" baseline="0" noProof="0" dirty="0">
                <a:ln>
                  <a:noFill/>
                </a:ln>
                <a:solidFill>
                  <a:prstClr val="black"/>
                </a:solidFill>
                <a:effectLst/>
                <a:uLnTx/>
                <a:uFillTx/>
                <a:latin typeface="Trebuchet MS"/>
                <a:ea typeface="+mn-ea"/>
                <a:cs typeface="Trebuchet MS"/>
              </a:rPr>
              <a:t> </a:t>
            </a:r>
            <a:r>
              <a:rPr kumimoji="0" sz="2000" b="1" i="1" u="none" strike="noStrike" kern="1200" cap="none" spc="0" normalizeH="0" baseline="0" noProof="0" dirty="0">
                <a:ln>
                  <a:noFill/>
                </a:ln>
                <a:solidFill>
                  <a:prstClr val="black"/>
                </a:solidFill>
                <a:effectLst/>
                <a:uLnTx/>
                <a:uFillTx/>
                <a:latin typeface="Trebuchet MS"/>
                <a:ea typeface="+mn-ea"/>
                <a:cs typeface="Trebuchet MS"/>
              </a:rPr>
              <a:t>1: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Find</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srgbClr val="FF0000"/>
                </a:solidFill>
                <a:effectLst/>
                <a:uLnTx/>
                <a:uFillTx/>
                <a:latin typeface="Trebuchet MS"/>
                <a:ea typeface="+mn-ea"/>
                <a:cs typeface="Trebuchet MS"/>
              </a:rPr>
              <a:t>canonical</a:t>
            </a:r>
            <a:r>
              <a:rPr kumimoji="0" sz="2000" b="0" i="0" u="none" strike="noStrike" kern="1200" cap="none" spc="-50" normalizeH="0" baseline="0" noProof="0" dirty="0">
                <a:ln>
                  <a:noFill/>
                </a:ln>
                <a:solidFill>
                  <a:srgbClr val="FF0000"/>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proofs</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authorization</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for</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resource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8825" marR="0" lvl="0" indent="-282575" algn="l" defTabSz="914400" rtl="0" eaLnBrk="1" fontAlgn="auto" latinLnBrk="0" hangingPunct="1">
              <a:lnSpc>
                <a:spcPct val="100000"/>
              </a:lnSpc>
              <a:spcBef>
                <a:spcPts val="390"/>
              </a:spcBef>
              <a:spcAft>
                <a:spcPts val="0"/>
              </a:spcAft>
              <a:buClr>
                <a:srgbClr val="0046AA"/>
              </a:buClr>
              <a:buSzTx/>
              <a:buFont typeface="Wingdings"/>
              <a:buChar char=""/>
              <a:tabLst>
                <a:tab pos="758825" algn="l"/>
                <a:tab pos="7594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All</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minimal</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sets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of</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credentials</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such</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F(p,</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True</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1101725" marR="0" lvl="0" indent="0" algn="l" defTabSz="914400" rtl="0" eaLnBrk="1" fontAlgn="auto" latinLnBrk="0" hangingPunct="1">
              <a:lnSpc>
                <a:spcPct val="100000"/>
              </a:lnSpc>
              <a:spcBef>
                <a:spcPts val="345"/>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Trebuchet MS"/>
                <a:ea typeface="+mn-ea"/>
                <a:cs typeface="Trebuchet MS"/>
              </a:rPr>
              <a:t>Note:</a:t>
            </a:r>
            <a:r>
              <a:rPr kumimoji="0" sz="1400" b="0" i="0" u="none" strike="noStrike" kern="1200" cap="none" spc="405"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These</a:t>
            </a:r>
            <a:r>
              <a:rPr kumimoji="0" sz="1400" b="0" i="0" u="none" strike="noStrike" kern="1200" cap="none" spc="-15"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credentials</a:t>
            </a:r>
            <a:r>
              <a:rPr kumimoji="0" sz="1400" b="0" i="0" u="none" strike="noStrike" kern="1200" cap="none" spc="-15"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may</a:t>
            </a:r>
            <a:r>
              <a:rPr kumimoji="0" sz="1400" b="0" i="0" u="none" strike="noStrike" kern="1200" cap="none" spc="10"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not</a:t>
            </a:r>
            <a:r>
              <a:rPr kumimoji="0" sz="1400" b="0" i="0" u="none" strike="noStrike" kern="1200" cap="none" spc="-15"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all</a:t>
            </a:r>
            <a:r>
              <a:rPr kumimoji="0" sz="1400" b="0" i="0" u="none" strike="noStrike" kern="1200" cap="none" spc="10"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be</a:t>
            </a:r>
            <a:r>
              <a:rPr kumimoji="0" sz="1400" b="0" i="0" u="none" strike="noStrike" kern="1200" cap="none" spc="-10"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materialized </a:t>
            </a:r>
            <a:r>
              <a:rPr kumimoji="0" sz="1400" b="0" i="0" u="none" strike="noStrike" kern="1200" cap="none" spc="0" normalizeH="0" baseline="0" noProof="0" dirty="0">
                <a:ln>
                  <a:noFill/>
                </a:ln>
                <a:solidFill>
                  <a:prstClr val="black"/>
                </a:solidFill>
                <a:effectLst/>
                <a:uLnTx/>
                <a:uFillTx/>
                <a:latin typeface="Trebuchet MS"/>
                <a:ea typeface="+mn-ea"/>
                <a:cs typeface="Trebuchet MS"/>
              </a:rPr>
              <a:t>in</a:t>
            </a:r>
            <a:r>
              <a:rPr kumimoji="0" sz="1400" b="0" i="0" u="none" strike="noStrike" kern="1200" cap="none" spc="5"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400" b="0" i="0" u="none" strike="noStrike" kern="1200" cap="none" spc="10" normalizeH="0" baseline="0" noProof="0" dirty="0">
                <a:ln>
                  <a:noFill/>
                </a:ln>
                <a:solidFill>
                  <a:prstClr val="black"/>
                </a:solidFill>
                <a:effectLst/>
                <a:uLnTx/>
                <a:uFillTx/>
                <a:latin typeface="Trebuchet MS"/>
                <a:ea typeface="+mn-ea"/>
                <a:cs typeface="Trebuchet MS"/>
              </a:rPr>
              <a:t> </a:t>
            </a:r>
            <a:r>
              <a:rPr kumimoji="0" sz="1400" b="0" i="0" u="none" strike="noStrike" kern="1200" cap="none" spc="-5" normalizeH="0" baseline="0" noProof="0" dirty="0">
                <a:ln>
                  <a:noFill/>
                </a:ln>
                <a:solidFill>
                  <a:prstClr val="black"/>
                </a:solidFill>
                <a:effectLst/>
                <a:uLnTx/>
                <a:uFillTx/>
                <a:latin typeface="Trebuchet MS"/>
                <a:ea typeface="+mn-ea"/>
                <a:cs typeface="Trebuchet MS"/>
              </a:rPr>
              <a:t>system</a:t>
            </a:r>
            <a:endParaRPr kumimoji="0" sz="1400" b="0" i="0" u="none" strike="noStrike" kern="1200" cap="none" spc="0" normalizeH="0" baseline="0" noProof="0">
              <a:ln>
                <a:noFill/>
              </a:ln>
              <a:solidFill>
                <a:prstClr val="black"/>
              </a:solidFill>
              <a:effectLst/>
              <a:uLnTx/>
              <a:uFillTx/>
              <a:latin typeface="Trebuchet MS"/>
              <a:ea typeface="+mn-ea"/>
              <a:cs typeface="Trebuchet MS"/>
            </a:endParaRPr>
          </a:p>
          <a:p>
            <a:pPr marL="758825" marR="0" lvl="0" indent="-282575" algn="l" defTabSz="914400" rtl="0" eaLnBrk="1" fontAlgn="auto" latinLnBrk="0" hangingPunct="1">
              <a:lnSpc>
                <a:spcPct val="100000"/>
              </a:lnSpc>
              <a:spcBef>
                <a:spcPts val="375"/>
              </a:spcBef>
              <a:spcAft>
                <a:spcPts val="0"/>
              </a:spcAft>
              <a:buClr>
                <a:srgbClr val="0046AA"/>
              </a:buClr>
              <a:buSzTx/>
              <a:buFont typeface="Wingdings"/>
              <a:buChar char=""/>
              <a:tabLst>
                <a:tab pos="758825" algn="l"/>
                <a:tab pos="7594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Call</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result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csets(p,</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r)</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758825" marR="0" lvl="0" indent="-282575" algn="l" defTabSz="914400" rtl="0" eaLnBrk="1" fontAlgn="auto" latinLnBrk="0" hangingPunct="1">
              <a:lnSpc>
                <a:spcPct val="100000"/>
              </a:lnSpc>
              <a:spcBef>
                <a:spcPts val="385"/>
              </a:spcBef>
              <a:spcAft>
                <a:spcPts val="0"/>
              </a:spcAft>
              <a:buClr>
                <a:srgbClr val="0046AA"/>
              </a:buClr>
              <a:buSzTx/>
              <a:buFont typeface="Wingdings"/>
              <a:buChar char=""/>
              <a:tabLst>
                <a:tab pos="758825" algn="l"/>
                <a:tab pos="759460" algn="l"/>
              </a:tabLst>
              <a:defRPr/>
            </a:pPr>
            <a:r>
              <a:rPr kumimoji="0" sz="1600" b="0" i="0" u="none" strike="noStrike" kern="1200" cap="none" spc="-5" normalizeH="0" baseline="0" noProof="0" dirty="0">
                <a:ln>
                  <a:noFill/>
                </a:ln>
                <a:solidFill>
                  <a:srgbClr val="FF0000"/>
                </a:solidFill>
                <a:effectLst/>
                <a:uLnTx/>
                <a:uFillTx/>
                <a:latin typeface="Trebuchet MS"/>
                <a:ea typeface="+mn-ea"/>
                <a:cs typeface="Trebuchet MS"/>
              </a:rPr>
              <a:t>Note:</a:t>
            </a:r>
            <a:r>
              <a:rPr kumimoji="0" sz="1600" b="0" i="0" u="none" strike="noStrike" kern="1200" cap="none" spc="25" normalizeH="0" baseline="0" noProof="0" dirty="0">
                <a:ln>
                  <a:noFill/>
                </a:ln>
                <a:solidFill>
                  <a:srgbClr val="FF0000"/>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1" u="none" strike="noStrike" kern="1200" cap="none" spc="-5" normalizeH="0" baseline="0" noProof="0" dirty="0">
                <a:ln>
                  <a:noFill/>
                </a:ln>
                <a:solidFill>
                  <a:prstClr val="black"/>
                </a:solidFill>
                <a:effectLst/>
                <a:uLnTx/>
                <a:uFillTx/>
                <a:latin typeface="Trebuchet MS"/>
                <a:ea typeface="+mn-ea"/>
                <a:cs typeface="Trebuchet MS"/>
              </a:rPr>
              <a:t>RT</a:t>
            </a:r>
            <a:r>
              <a:rPr kumimoji="0" sz="1600" b="0" i="1"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credential</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chain</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discovery</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process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does</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this</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for</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us</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0"/>
              </a:spcBef>
              <a:spcAft>
                <a:spcPts val="0"/>
              </a:spcAft>
              <a:buClr>
                <a:srgbClr val="0046AA"/>
              </a:buClr>
              <a:buSzTx/>
              <a:buFont typeface="Wingdings"/>
              <a:buChar char=""/>
              <a:tabLst/>
              <a:defRPr/>
            </a:pPr>
            <a:endParaRPr kumimoji="0" sz="2350" b="0" i="0" u="none" strike="noStrike" kern="1200" cap="none" spc="0" normalizeH="0" baseline="0" noProof="0">
              <a:ln>
                <a:noFill/>
              </a:ln>
              <a:solidFill>
                <a:prstClr val="black"/>
              </a:solidFill>
              <a:effectLst/>
              <a:uLnTx/>
              <a:uFillTx/>
              <a:latin typeface="Trebuchet MS"/>
              <a:ea typeface="+mn-ea"/>
              <a:cs typeface="Trebuchet MS"/>
            </a:endParaRPr>
          </a:p>
          <a:p>
            <a:pPr marL="76200" marR="0" lvl="0" indent="0" algn="l" defTabSz="914400" rtl="0" eaLnBrk="1" fontAlgn="auto" latinLnBrk="0" hangingPunct="1">
              <a:lnSpc>
                <a:spcPct val="100000"/>
              </a:lnSpc>
              <a:spcBef>
                <a:spcPts val="0"/>
              </a:spcBef>
              <a:spcAft>
                <a:spcPts val="0"/>
              </a:spcAft>
              <a:buClrTx/>
              <a:buSzTx/>
              <a:buFontTx/>
              <a:buNone/>
              <a:tabLst>
                <a:tab pos="1077595" algn="l"/>
              </a:tabLst>
              <a:defRPr/>
            </a:pPr>
            <a:r>
              <a:rPr kumimoji="0" sz="2000" b="1" i="1" u="none" strike="noStrike" kern="1200" cap="none" spc="-5" normalizeH="0" baseline="0" noProof="0" dirty="0">
                <a:ln>
                  <a:noFill/>
                </a:ln>
                <a:solidFill>
                  <a:prstClr val="black"/>
                </a:solidFill>
                <a:effectLst/>
                <a:uLnTx/>
                <a:uFillTx/>
                <a:latin typeface="Trebuchet MS"/>
                <a:ea typeface="+mn-ea"/>
                <a:cs typeface="Trebuchet MS"/>
              </a:rPr>
              <a:t>Step</a:t>
            </a:r>
            <a:r>
              <a:rPr kumimoji="0" sz="2000" b="1" i="1" u="none" strike="noStrike" kern="1200" cap="none" spc="-20" normalizeH="0" baseline="0" noProof="0" dirty="0">
                <a:ln>
                  <a:noFill/>
                </a:ln>
                <a:solidFill>
                  <a:prstClr val="black"/>
                </a:solidFill>
                <a:effectLst/>
                <a:uLnTx/>
                <a:uFillTx/>
                <a:latin typeface="Trebuchet MS"/>
                <a:ea typeface="+mn-ea"/>
                <a:cs typeface="Trebuchet MS"/>
              </a:rPr>
              <a:t> </a:t>
            </a:r>
            <a:r>
              <a:rPr kumimoji="0" sz="2000" b="1" i="1" u="none" strike="noStrike" kern="1200" cap="none" spc="0" normalizeH="0" baseline="0" noProof="0" dirty="0">
                <a:ln>
                  <a:noFill/>
                </a:ln>
                <a:solidFill>
                  <a:prstClr val="black"/>
                </a:solidFill>
                <a:effectLst/>
                <a:uLnTx/>
                <a:uFillTx/>
                <a:latin typeface="Trebuchet MS"/>
                <a:ea typeface="+mn-ea"/>
                <a:cs typeface="Trebuchet MS"/>
              </a:rPr>
              <a:t>2: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Find</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partial</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matches</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between</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v.C</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and</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csets(p,</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8825" marR="0" lvl="0" indent="-282575" algn="l" defTabSz="914400" rtl="0" eaLnBrk="1" fontAlgn="auto" latinLnBrk="0" hangingPunct="1">
              <a:lnSpc>
                <a:spcPct val="100000"/>
              </a:lnSpc>
              <a:spcBef>
                <a:spcPts val="395"/>
              </a:spcBef>
              <a:spcAft>
                <a:spcPts val="0"/>
              </a:spcAft>
              <a:buClr>
                <a:srgbClr val="0046AA"/>
              </a:buClr>
              <a:buSzTx/>
              <a:buFont typeface="Wingdings"/>
              <a:buChar char=""/>
              <a:tabLst>
                <a:tab pos="758825" algn="l"/>
                <a:tab pos="7594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psets(p,</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p</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c</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c</a:t>
            </a:r>
            <a:r>
              <a:rPr kumimoji="0" sz="1575" b="0" i="0" u="none" strike="noStrike" kern="1200" cap="none" spc="240" normalizeH="0" baseline="-21164"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140" normalizeH="0" baseline="0" noProof="0" dirty="0">
                <a:ln>
                  <a:noFill/>
                </a:ln>
                <a:solidFill>
                  <a:prstClr val="black"/>
                </a:solidFill>
                <a:effectLst/>
                <a:uLnTx/>
                <a:uFillTx/>
                <a:latin typeface="Cambria Math"/>
                <a:ea typeface="+mn-ea"/>
                <a:cs typeface="Cambria Math"/>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csets(p,</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25" normalizeH="0" baseline="0" noProof="0" dirty="0">
                <a:ln>
                  <a:noFill/>
                </a:ln>
                <a:solidFill>
                  <a:prstClr val="black"/>
                </a:solidFill>
                <a:effectLst/>
                <a:uLnTx/>
                <a:uFillTx/>
                <a:latin typeface="Cambria Math"/>
                <a:ea typeface="+mn-ea"/>
                <a:cs typeface="Cambria Math"/>
              </a:rPr>
              <a:t>𝖠</a:t>
            </a:r>
            <a:r>
              <a:rPr kumimoji="0" sz="1600" b="0" i="0" u="none" strike="noStrike" kern="1200" cap="none" spc="130" normalizeH="0" baseline="0" noProof="0" dirty="0">
                <a:ln>
                  <a:noFill/>
                </a:ln>
                <a:solidFill>
                  <a:prstClr val="black"/>
                </a:solidFill>
                <a:effectLst/>
                <a:uLnTx/>
                <a:uFillTx/>
                <a:latin typeface="Cambria Math"/>
                <a:ea typeface="+mn-ea"/>
                <a:cs typeface="Cambria Math"/>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p</a:t>
            </a:r>
            <a:r>
              <a:rPr kumimoji="0" sz="1575" b="0" i="0" u="none" strike="noStrike" kern="1200" cap="none" spc="270" normalizeH="0" baseline="-21164"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v.C</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455" normalizeH="0" baseline="0" noProof="0" dirty="0">
                <a:ln>
                  <a:noFill/>
                </a:ln>
                <a:solidFill>
                  <a:prstClr val="black"/>
                </a:solidFill>
                <a:effectLst/>
                <a:uLnTx/>
                <a:uFillTx/>
                <a:latin typeface="Arial MT"/>
                <a:ea typeface="+mn-ea"/>
                <a:cs typeface="Arial MT"/>
              </a:rPr>
              <a:t>∩</a:t>
            </a:r>
            <a:r>
              <a:rPr kumimoji="0" sz="1600" b="0" i="0" u="none" strike="noStrike" kern="1200" cap="none" spc="4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c</a:t>
            </a:r>
            <a:r>
              <a:rPr kumimoji="0" sz="1575" b="0" i="0" u="none" strike="noStrike" kern="1200" cap="none" spc="262" normalizeH="0" baseline="-21164" noProof="0" dirty="0">
                <a:ln>
                  <a:noFill/>
                </a:ln>
                <a:solidFill>
                  <a:prstClr val="black"/>
                </a:solidFill>
                <a:effectLst/>
                <a:uLnTx/>
                <a:uFillTx/>
                <a:latin typeface="Trebuchet MS"/>
                <a:ea typeface="+mn-ea"/>
                <a:cs typeface="Trebuchet MS"/>
              </a:rPr>
              <a:t> </a:t>
            </a:r>
            <a:r>
              <a:rPr kumimoji="0" sz="1600" b="0" i="0" u="none" strike="noStrike" kern="1200" cap="none" spc="25" normalizeH="0" baseline="0" noProof="0" dirty="0">
                <a:ln>
                  <a:noFill/>
                </a:ln>
                <a:solidFill>
                  <a:prstClr val="black"/>
                </a:solidFill>
                <a:effectLst/>
                <a:uLnTx/>
                <a:uFillTx/>
                <a:latin typeface="Cambria Math"/>
                <a:ea typeface="+mn-ea"/>
                <a:cs typeface="Cambria Math"/>
              </a:rPr>
              <a:t>𝖠</a:t>
            </a:r>
            <a:r>
              <a:rPr kumimoji="0" sz="1600" b="0" i="0" u="none" strike="noStrike" kern="1200" cap="none" spc="145" normalizeH="0" baseline="0" noProof="0" dirty="0">
                <a:ln>
                  <a:noFill/>
                </a:ln>
                <a:solidFill>
                  <a:prstClr val="black"/>
                </a:solidFill>
                <a:effectLst/>
                <a:uLnTx/>
                <a:uFillTx/>
                <a:latin typeface="Cambria Math"/>
                <a:ea typeface="+mn-ea"/>
                <a:cs typeface="Cambria Math"/>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p</a:t>
            </a:r>
            <a:r>
              <a:rPr kumimoji="0" sz="1575" b="0" i="0" u="none" strike="noStrike" kern="1200" cap="none" spc="270" normalizeH="0" baseline="-21164"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c</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0"/>
              </a:spcBef>
              <a:spcAft>
                <a:spcPts val="0"/>
              </a:spcAft>
              <a:buClr>
                <a:srgbClr val="0046AA"/>
              </a:buClr>
              <a:buSzTx/>
              <a:buFont typeface="Wingdings"/>
              <a:buChar char=""/>
              <a:tabLst/>
              <a:defRPr/>
            </a:pPr>
            <a:endParaRPr kumimoji="0" sz="2350" b="0" i="0" u="none" strike="noStrike" kern="1200" cap="none" spc="0" normalizeH="0" baseline="0" noProof="0">
              <a:ln>
                <a:noFill/>
              </a:ln>
              <a:solidFill>
                <a:prstClr val="black"/>
              </a:solidFill>
              <a:effectLst/>
              <a:uLnTx/>
              <a:uFillTx/>
              <a:latin typeface="Trebuchet MS"/>
              <a:ea typeface="+mn-ea"/>
              <a:cs typeface="Trebuchet MS"/>
            </a:endParaRPr>
          </a:p>
          <a:p>
            <a:pPr marL="76200" marR="0" lvl="0" indent="0" algn="l" defTabSz="914400" rtl="0" eaLnBrk="1" fontAlgn="auto" latinLnBrk="0" hangingPunct="1">
              <a:lnSpc>
                <a:spcPct val="100000"/>
              </a:lnSpc>
              <a:spcBef>
                <a:spcPts val="0"/>
              </a:spcBef>
              <a:spcAft>
                <a:spcPts val="0"/>
              </a:spcAft>
              <a:buClrTx/>
              <a:buSzTx/>
              <a:buFontTx/>
              <a:buNone/>
              <a:tabLst>
                <a:tab pos="1077595" algn="l"/>
              </a:tabLst>
              <a:defRPr/>
            </a:pPr>
            <a:r>
              <a:rPr kumimoji="0" sz="2000" b="1" i="1" u="none" strike="noStrike" kern="1200" cap="none" spc="-5" normalizeH="0" baseline="0" noProof="0" dirty="0">
                <a:ln>
                  <a:noFill/>
                </a:ln>
                <a:solidFill>
                  <a:prstClr val="black"/>
                </a:solidFill>
                <a:effectLst/>
                <a:uLnTx/>
                <a:uFillTx/>
                <a:latin typeface="Trebuchet MS"/>
                <a:ea typeface="+mn-ea"/>
                <a:cs typeface="Trebuchet MS"/>
              </a:rPr>
              <a:t>Step</a:t>
            </a:r>
            <a:r>
              <a:rPr kumimoji="0" sz="2000" b="1" i="1" u="none" strike="noStrike" kern="1200" cap="none" spc="-15" normalizeH="0" baseline="0" noProof="0" dirty="0">
                <a:ln>
                  <a:noFill/>
                </a:ln>
                <a:solidFill>
                  <a:prstClr val="black"/>
                </a:solidFill>
                <a:effectLst/>
                <a:uLnTx/>
                <a:uFillTx/>
                <a:latin typeface="Trebuchet MS"/>
                <a:ea typeface="+mn-ea"/>
                <a:cs typeface="Trebuchet MS"/>
              </a:rPr>
              <a:t> </a:t>
            </a:r>
            <a:r>
              <a:rPr kumimoji="0" sz="2000" b="1" i="1" u="none" strike="noStrike" kern="1200" cap="none" spc="0" normalizeH="0" baseline="0" noProof="0" dirty="0">
                <a:ln>
                  <a:noFill/>
                </a:ln>
                <a:solidFill>
                  <a:prstClr val="black"/>
                </a:solidFill>
                <a:effectLst/>
                <a:uLnTx/>
                <a:uFillTx/>
                <a:latin typeface="Trebuchet MS"/>
                <a:ea typeface="+mn-ea"/>
                <a:cs typeface="Trebuchet MS"/>
              </a:rPr>
              <a:t>3:	</a:t>
            </a:r>
            <a:r>
              <a:rPr kumimoji="0" sz="2000" b="0" i="0" u="none" strike="noStrike" kern="1200" cap="none" spc="0" normalizeH="0" baseline="0" noProof="0" dirty="0">
                <a:ln>
                  <a:noFill/>
                </a:ln>
                <a:solidFill>
                  <a:prstClr val="black"/>
                </a:solidFill>
                <a:effectLst/>
                <a:uLnTx/>
                <a:uFillTx/>
                <a:latin typeface="Trebuchet MS"/>
                <a:ea typeface="+mn-ea"/>
                <a:cs typeface="Trebuchet MS"/>
              </a:rPr>
              <a:t>Evaluate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quality</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each</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partial</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match</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58825" marR="0" lvl="0" indent="-282575" algn="l" defTabSz="914400" rtl="0" eaLnBrk="1" fontAlgn="auto" latinLnBrk="0" hangingPunct="1">
              <a:lnSpc>
                <a:spcPct val="100000"/>
              </a:lnSpc>
              <a:spcBef>
                <a:spcPts val="385"/>
              </a:spcBef>
              <a:spcAft>
                <a:spcPts val="0"/>
              </a:spcAft>
              <a:buClr>
                <a:srgbClr val="0046AA"/>
              </a:buClr>
              <a:buSzTx/>
              <a:buFont typeface="Wingdings"/>
              <a:buChar char=""/>
              <a:tabLst>
                <a:tab pos="758825" algn="l"/>
                <a:tab pos="759460" algn="l"/>
              </a:tabLst>
              <a:defRPr/>
            </a:pPr>
            <a:r>
              <a:rPr kumimoji="0" sz="1600" b="0" i="0" u="none" strike="noStrike" kern="1200" cap="none" spc="-5" normalizeH="0" baseline="0" noProof="0" dirty="0">
                <a:ln>
                  <a:noFill/>
                </a:ln>
                <a:solidFill>
                  <a:prstClr val="black"/>
                </a:solidFill>
                <a:effectLst/>
                <a:uLnTx/>
                <a:uFillTx/>
                <a:latin typeface="Trebuchet MS"/>
                <a:ea typeface="+mn-ea"/>
                <a:cs typeface="Trebuchet MS"/>
              </a:rPr>
              <a:t>leaves(C)</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140" normalizeH="0" baseline="0" noProof="0" dirty="0">
                <a:ln>
                  <a:noFill/>
                </a:ln>
                <a:solidFill>
                  <a:prstClr val="black"/>
                </a:solidFill>
                <a:effectLst/>
                <a:uLnTx/>
                <a:uFillTx/>
                <a:latin typeface="Cambria Math"/>
                <a:ea typeface="+mn-ea"/>
                <a:cs typeface="Cambria Math"/>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c of</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form</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Arial MT"/>
                <a:ea typeface="+mn-ea"/>
                <a:cs typeface="Arial MT"/>
              </a:rPr>
              <a:t>←</a:t>
            </a:r>
            <a:r>
              <a:rPr kumimoji="0" sz="1600" b="0" i="0" u="none" strike="noStrike" kern="1200" cap="none" spc="45"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758825" marR="0" lvl="0" indent="-282575" algn="l" defTabSz="914400" rtl="0" eaLnBrk="1" fontAlgn="auto" latinLnBrk="0" hangingPunct="1">
              <a:lnSpc>
                <a:spcPct val="100000"/>
              </a:lnSpc>
              <a:spcBef>
                <a:spcPts val="390"/>
              </a:spcBef>
              <a:spcAft>
                <a:spcPts val="0"/>
              </a:spcAft>
              <a:buClr>
                <a:srgbClr val="0046AA"/>
              </a:buClr>
              <a:buSzTx/>
              <a:buFont typeface="Wingdings"/>
              <a:buChar char=""/>
              <a:tabLst>
                <a:tab pos="758825" algn="l"/>
                <a:tab pos="759460" algn="l"/>
              </a:tabLst>
              <a:defRPr/>
            </a:pPr>
            <a:r>
              <a:rPr kumimoji="0" sz="1600" b="0" i="0" u="none" strike="noStrike" kern="1200" cap="none" spc="0" normalizeH="0" baseline="0" noProof="0" dirty="0">
                <a:ln>
                  <a:noFill/>
                </a:ln>
                <a:solidFill>
                  <a:prstClr val="black"/>
                </a:solidFill>
                <a:effectLst/>
                <a:uLnTx/>
                <a:uFillTx/>
                <a:latin typeface="Trebuchet MS"/>
                <a:ea typeface="+mn-ea"/>
                <a:cs typeface="Trebuchet MS"/>
              </a:rPr>
              <a:t>ψ(C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p</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c</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|leaves(C</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p</a:t>
            </a:r>
            <a:r>
              <a:rPr kumimoji="0" sz="1575" b="0" i="0" u="none" strike="noStrike" kern="1200" cap="none" spc="270" normalizeH="0" baseline="-21164" noProof="0" dirty="0">
                <a:ln>
                  <a:noFill/>
                </a:ln>
                <a:solidFill>
                  <a:prstClr val="black"/>
                </a:solidFill>
                <a:effectLst/>
                <a:uLnTx/>
                <a:uFillTx/>
                <a:latin typeface="Trebuchet MS"/>
                <a:ea typeface="+mn-ea"/>
                <a:cs typeface="Trebuchet MS"/>
              </a:rPr>
              <a:t> </a:t>
            </a:r>
            <a:r>
              <a:rPr kumimoji="0" sz="1600" b="0" i="0" u="none" strike="noStrike" kern="1200" cap="none" spc="-455" normalizeH="0" baseline="0" noProof="0" dirty="0">
                <a:ln>
                  <a:noFill/>
                </a:ln>
                <a:solidFill>
                  <a:prstClr val="black"/>
                </a:solidFill>
                <a:effectLst/>
                <a:uLnTx/>
                <a:uFillTx/>
                <a:latin typeface="Arial MT"/>
                <a:ea typeface="+mn-ea"/>
                <a:cs typeface="Arial MT"/>
              </a:rPr>
              <a:t>∩</a:t>
            </a:r>
            <a:r>
              <a:rPr kumimoji="0" sz="1600" b="0" i="0" u="none" strike="noStrike" kern="1200" cap="none" spc="55"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C</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c</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|leaves(C</a:t>
            </a:r>
            <a:r>
              <a:rPr kumimoji="0" sz="1575" b="0" i="0" u="none" strike="noStrike" kern="1200" cap="none" spc="-7" normalizeH="0" baseline="-21164" noProof="0" dirty="0">
                <a:ln>
                  <a:noFill/>
                </a:ln>
                <a:solidFill>
                  <a:prstClr val="black"/>
                </a:solidFill>
                <a:effectLst/>
                <a:uLnTx/>
                <a:uFillTx/>
                <a:latin typeface="Trebuchet MS"/>
                <a:ea typeface="+mn-ea"/>
                <a:cs typeface="Trebuchet MS"/>
              </a:rPr>
              <a:t>c</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a:p>
            <a:pPr marL="758825" marR="0" lvl="0" indent="-282575" algn="l" defTabSz="914400" rtl="0" eaLnBrk="1" fontAlgn="auto" latinLnBrk="0" hangingPunct="1">
              <a:lnSpc>
                <a:spcPct val="100000"/>
              </a:lnSpc>
              <a:spcBef>
                <a:spcPts val="380"/>
              </a:spcBef>
              <a:spcAft>
                <a:spcPts val="0"/>
              </a:spcAft>
              <a:buClr>
                <a:srgbClr val="0046AA"/>
              </a:buClr>
              <a:buSzTx/>
              <a:buFont typeface="Wingdings"/>
              <a:buChar char=""/>
              <a:tabLst>
                <a:tab pos="758825" algn="l"/>
                <a:tab pos="759460" algn="l"/>
              </a:tabLst>
              <a:defRPr/>
            </a:pPr>
            <a:r>
              <a:rPr kumimoji="0" sz="1600" b="0" i="0" u="none" strike="noStrike" kern="1200" cap="none" spc="-10" normalizeH="0" baseline="0" noProof="0" dirty="0">
                <a:ln>
                  <a:noFill/>
                </a:ln>
                <a:solidFill>
                  <a:prstClr val="black"/>
                </a:solidFill>
                <a:effectLst/>
                <a:uLnTx/>
                <a:uFillTx/>
                <a:latin typeface="Trebuchet MS"/>
                <a:ea typeface="+mn-ea"/>
                <a:cs typeface="Trebuchet MS"/>
              </a:rPr>
              <a:t>opsets(p,</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r>
              <a:rPr kumimoji="0" sz="1600" b="0" i="0" u="none" strike="noStrike" kern="1200" cap="none" spc="2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(w,</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10" normalizeH="0" baseline="0" noProof="0" dirty="0">
                <a:ln>
                  <a:noFill/>
                </a:ln>
                <a:solidFill>
                  <a:prstClr val="black"/>
                </a:solidFill>
                <a:effectLst/>
                <a:uLnTx/>
                <a:uFillTx/>
                <a:latin typeface="Trebuchet MS"/>
                <a:ea typeface="+mn-ea"/>
                <a:cs typeface="Trebuchet MS"/>
              </a:rPr>
              <a:t>C</a:t>
            </a:r>
            <a:r>
              <a:rPr kumimoji="0" sz="1575" b="0" i="0" u="none" strike="noStrike" kern="1200" cap="none" spc="15" normalizeH="0" baseline="-21164" noProof="0" dirty="0">
                <a:ln>
                  <a:noFill/>
                </a:ln>
                <a:solidFill>
                  <a:prstClr val="black"/>
                </a:solidFill>
                <a:effectLst/>
                <a:uLnTx/>
                <a:uFillTx/>
                <a:latin typeface="Trebuchet MS"/>
                <a:ea typeface="+mn-ea"/>
                <a:cs typeface="Trebuchet MS"/>
              </a:rPr>
              <a:t>p</a:t>
            </a:r>
            <a:r>
              <a:rPr kumimoji="0" sz="1600" b="0" i="0" u="none" strike="noStrike" kern="1200" cap="none" spc="10" normalizeH="0" baseline="0" noProof="0" dirty="0">
                <a:ln>
                  <a:noFill/>
                </a:ln>
                <a:solidFill>
                  <a:prstClr val="black"/>
                </a:solidFill>
                <a:effectLst/>
                <a:uLnTx/>
                <a:uFillTx/>
                <a:latin typeface="Trebuchet MS"/>
                <a:ea typeface="+mn-ea"/>
                <a:cs typeface="Trebuchet MS"/>
              </a:rPr>
              <a:t>,</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c</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p</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c</a:t>
            </a:r>
            <a:r>
              <a:rPr kumimoji="0" sz="1600" b="0" i="0" u="none" strike="noStrike" kern="1200" cap="none" spc="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Cambria Math"/>
                <a:ea typeface="+mn-ea"/>
                <a:cs typeface="Cambria Math"/>
              </a:rPr>
              <a:t>∈</a:t>
            </a:r>
            <a:r>
              <a:rPr kumimoji="0" sz="1600" b="0" i="0" u="none" strike="noStrike" kern="1200" cap="none" spc="140" normalizeH="0" baseline="0" noProof="0" dirty="0">
                <a:ln>
                  <a:noFill/>
                </a:ln>
                <a:solidFill>
                  <a:prstClr val="black"/>
                </a:solidFill>
                <a:effectLst/>
                <a:uLnTx/>
                <a:uFillTx/>
                <a:latin typeface="Cambria Math"/>
                <a:ea typeface="+mn-ea"/>
                <a:cs typeface="Cambria Math"/>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psets(p,</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r,</a:t>
            </a:r>
            <a:r>
              <a:rPr kumimoji="0" sz="1600" b="0" i="0" u="none" strike="noStrike" kern="1200" cap="none" spc="10"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v)</a:t>
            </a:r>
            <a:r>
              <a:rPr kumimoji="0" sz="1600" b="0" i="0" u="none" strike="noStrike" kern="1200" cap="none" spc="20" normalizeH="0" baseline="0" noProof="0" dirty="0">
                <a:ln>
                  <a:noFill/>
                </a:ln>
                <a:solidFill>
                  <a:prstClr val="black"/>
                </a:solidFill>
                <a:effectLst/>
                <a:uLnTx/>
                <a:uFillTx/>
                <a:latin typeface="Trebuchet MS"/>
                <a:ea typeface="+mn-ea"/>
                <a:cs typeface="Trebuchet MS"/>
              </a:rPr>
              <a:t> </a:t>
            </a:r>
            <a:r>
              <a:rPr kumimoji="0" sz="1600" b="0" i="0" u="none" strike="noStrike" kern="1200" cap="none" spc="25" normalizeH="0" baseline="0" noProof="0" dirty="0">
                <a:ln>
                  <a:noFill/>
                </a:ln>
                <a:solidFill>
                  <a:prstClr val="black"/>
                </a:solidFill>
                <a:effectLst/>
                <a:uLnTx/>
                <a:uFillTx/>
                <a:latin typeface="Cambria Math"/>
                <a:ea typeface="+mn-ea"/>
                <a:cs typeface="Cambria Math"/>
              </a:rPr>
              <a:t>𝖠</a:t>
            </a:r>
            <a:r>
              <a:rPr kumimoji="0" sz="1600" b="0" i="0" u="none" strike="noStrike" kern="1200" cap="none" spc="145" normalizeH="0" baseline="0" noProof="0" dirty="0">
                <a:ln>
                  <a:noFill/>
                </a:ln>
                <a:solidFill>
                  <a:prstClr val="black"/>
                </a:solidFill>
                <a:effectLst/>
                <a:uLnTx/>
                <a:uFillTx/>
                <a:latin typeface="Cambria Math"/>
                <a:ea typeface="+mn-ea"/>
                <a:cs typeface="Cambria Math"/>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w =</a:t>
            </a:r>
            <a:r>
              <a:rPr kumimoji="0" sz="1600" b="0" i="0" u="none" strike="noStrike" kern="1200" cap="none" spc="15"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ψ(C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p</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r>
              <a:rPr kumimoji="0" sz="1600" b="0" i="0" u="none" strike="noStrike" kern="1200" cap="none" spc="-5" normalizeH="0" baseline="0" noProof="0" dirty="0">
                <a:ln>
                  <a:noFill/>
                </a:ln>
                <a:solidFill>
                  <a:prstClr val="black"/>
                </a:solidFill>
                <a:effectLst/>
                <a:uLnTx/>
                <a:uFillTx/>
                <a:latin typeface="Trebuchet MS"/>
                <a:ea typeface="+mn-ea"/>
                <a:cs typeface="Trebuchet MS"/>
              </a:rPr>
              <a:t> </a:t>
            </a:r>
            <a:r>
              <a:rPr kumimoji="0" sz="1600" b="0" i="0" u="none" strike="noStrike" kern="1200" cap="none" spc="0" normalizeH="0" baseline="0" noProof="0" dirty="0">
                <a:ln>
                  <a:noFill/>
                </a:ln>
                <a:solidFill>
                  <a:prstClr val="black"/>
                </a:solidFill>
                <a:effectLst/>
                <a:uLnTx/>
                <a:uFillTx/>
                <a:latin typeface="Trebuchet MS"/>
                <a:ea typeface="+mn-ea"/>
                <a:cs typeface="Trebuchet MS"/>
              </a:rPr>
              <a:t>C</a:t>
            </a:r>
            <a:r>
              <a:rPr kumimoji="0" sz="1575" b="0" i="0" u="none" strike="noStrike" kern="1200" cap="none" spc="0" normalizeH="0" baseline="-21164" noProof="0" dirty="0">
                <a:ln>
                  <a:noFill/>
                </a:ln>
                <a:solidFill>
                  <a:prstClr val="black"/>
                </a:solidFill>
                <a:effectLst/>
                <a:uLnTx/>
                <a:uFillTx/>
                <a:latin typeface="Trebuchet MS"/>
                <a:ea typeface="+mn-ea"/>
                <a:cs typeface="Trebuchet MS"/>
              </a:rPr>
              <a:t>c</a:t>
            </a:r>
            <a:r>
              <a:rPr kumimoji="0" sz="1600" b="0" i="0" u="none" strike="noStrike" kern="1200" cap="none" spc="0" normalizeH="0" baseline="0" noProof="0" dirty="0">
                <a:ln>
                  <a:noFill/>
                </a:ln>
                <a:solidFill>
                  <a:prstClr val="black"/>
                </a:solidFill>
                <a:effectLst/>
                <a:uLnTx/>
                <a:uFillTx/>
                <a:latin typeface="Trebuchet MS"/>
                <a:ea typeface="+mn-ea"/>
                <a:cs typeface="Trebuchet MS"/>
              </a:rPr>
              <a:t>)</a:t>
            </a:r>
            <a:r>
              <a:rPr kumimoji="0" sz="1600" b="0" i="0" u="none" strike="noStrike" kern="1200" cap="none" spc="495" normalizeH="0" baseline="0" noProof="0" dirty="0">
                <a:ln>
                  <a:noFill/>
                </a:ln>
                <a:solidFill>
                  <a:prstClr val="black"/>
                </a:solidFill>
                <a:effectLst/>
                <a:uLnTx/>
                <a:uFillTx/>
                <a:latin typeface="Trebuchet MS"/>
                <a:ea typeface="+mn-ea"/>
                <a:cs typeface="Trebuchet MS"/>
              </a:rPr>
              <a:t> </a:t>
            </a:r>
            <a:r>
              <a:rPr kumimoji="0" sz="1600" b="0" i="0" u="none" strike="noStrike" kern="1200" cap="none" spc="-5" normalizeH="0" baseline="0" noProof="0" dirty="0">
                <a:ln>
                  <a:noFill/>
                </a:ln>
                <a:solidFill>
                  <a:prstClr val="black"/>
                </a:solidFill>
                <a:effectLst/>
                <a:uLnTx/>
                <a:uFillTx/>
                <a:latin typeface="Trebuchet MS"/>
                <a:ea typeface="+mn-ea"/>
                <a:cs typeface="Trebuchet MS"/>
              </a:rPr>
              <a:t>}</a:t>
            </a:r>
            <a:endParaRPr kumimoji="0" sz="16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5" name="TextBox 4">
            <a:extLst>
              <a:ext uri="{FF2B5EF4-FFF2-40B4-BE49-F238E27FC236}">
                <a16:creationId xmlns:a16="http://schemas.microsoft.com/office/drawing/2014/main" id="{FC27E4A5-329F-4347-8710-6915A39F00F0}"/>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6" name="Slide Number Placeholder 5">
            <a:extLst>
              <a:ext uri="{FF2B5EF4-FFF2-40B4-BE49-F238E27FC236}">
                <a16:creationId xmlns:a16="http://schemas.microsoft.com/office/drawing/2014/main" id="{918208E8-08BE-42C5-8F48-E9F5903735AA}"/>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68092" y="220725"/>
            <a:ext cx="4605655" cy="452120"/>
          </a:xfrm>
          <a:prstGeom prst="rect">
            <a:avLst/>
          </a:prstGeom>
        </p:spPr>
        <p:txBody>
          <a:bodyPr vert="horz" wrap="square" lIns="0" tIns="12065" rIns="0" bIns="0" rtlCol="0">
            <a:spAutoFit/>
          </a:bodyPr>
          <a:lstStyle/>
          <a:p>
            <a:pPr marL="12700">
              <a:lnSpc>
                <a:spcPct val="100000"/>
              </a:lnSpc>
              <a:spcBef>
                <a:spcPts val="95"/>
              </a:spcBef>
              <a:tabLst>
                <a:tab pos="1413510" algn="l"/>
              </a:tabLst>
            </a:pPr>
            <a:r>
              <a:rPr sz="2800" b="1" i="1" spc="-10" dirty="0">
                <a:latin typeface="Trebuchet MS"/>
                <a:cs typeface="Trebuchet MS"/>
              </a:rPr>
              <a:t>Step</a:t>
            </a:r>
            <a:r>
              <a:rPr sz="2800" b="1" i="1" dirty="0">
                <a:latin typeface="Trebuchet MS"/>
                <a:cs typeface="Trebuchet MS"/>
              </a:rPr>
              <a:t> </a:t>
            </a:r>
            <a:r>
              <a:rPr sz="2800" b="1" i="1" spc="-5" dirty="0">
                <a:latin typeface="Trebuchet MS"/>
                <a:cs typeface="Trebuchet MS"/>
              </a:rPr>
              <a:t>4:	</a:t>
            </a:r>
            <a:r>
              <a:rPr sz="2800" spc="-5" dirty="0"/>
              <a:t>Tying</a:t>
            </a:r>
            <a:r>
              <a:rPr sz="2800" spc="-25" dirty="0"/>
              <a:t> </a:t>
            </a:r>
            <a:r>
              <a:rPr sz="2800" spc="-5" dirty="0"/>
              <a:t>it</a:t>
            </a:r>
            <a:r>
              <a:rPr sz="2800" spc="-30" dirty="0"/>
              <a:t> </a:t>
            </a:r>
            <a:r>
              <a:rPr sz="2800" spc="-5" dirty="0"/>
              <a:t>all</a:t>
            </a:r>
            <a:r>
              <a:rPr sz="2800" spc="-30" dirty="0"/>
              <a:t> </a:t>
            </a:r>
            <a:r>
              <a:rPr sz="2800" spc="-10" dirty="0"/>
              <a:t>together</a:t>
            </a:r>
            <a:endParaRPr sz="2800">
              <a:latin typeface="Trebuchet MS"/>
              <a:cs typeface="Trebuchet MS"/>
            </a:endParaRPr>
          </a:p>
        </p:txBody>
      </p:sp>
      <p:sp>
        <p:nvSpPr>
          <p:cNvPr id="3" name="object 3"/>
          <p:cNvSpPr txBox="1"/>
          <p:nvPr/>
        </p:nvSpPr>
        <p:spPr>
          <a:xfrm>
            <a:off x="764540" y="4370070"/>
            <a:ext cx="7417434" cy="1977389"/>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tab pos="795655" algn="l"/>
              </a:tabLst>
              <a:defRPr/>
            </a:pPr>
            <a:r>
              <a:rPr kumimoji="0" sz="2000" b="0" i="0" u="none" strike="noStrike" kern="1200" cap="none" spc="0" normalizeH="0" baseline="0" noProof="0" dirty="0">
                <a:ln>
                  <a:noFill/>
                </a:ln>
                <a:solidFill>
                  <a:srgbClr val="FF0000"/>
                </a:solidFill>
                <a:effectLst/>
                <a:uLnTx/>
                <a:uFillTx/>
                <a:latin typeface="Trebuchet MS"/>
                <a:ea typeface="+mn-ea"/>
                <a:cs typeface="Trebuchet MS"/>
              </a:rPr>
              <a:t>Note:	</a:t>
            </a:r>
            <a:r>
              <a:rPr kumimoji="0" sz="2000" b="0" i="0" u="none" strike="noStrike" kern="1200" cap="none" spc="0" normalizeH="0" baseline="0" noProof="0" dirty="0">
                <a:ln>
                  <a:noFill/>
                </a:ln>
                <a:solidFill>
                  <a:prstClr val="black"/>
                </a:solidFill>
                <a:effectLst/>
                <a:uLnTx/>
                <a:uFillTx/>
                <a:latin typeface="Trebuchet MS"/>
                <a:ea typeface="+mn-ea"/>
                <a:cs typeface="Trebuchet MS"/>
              </a:rPr>
              <a:t>This function satisfies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 </a:t>
            </a:r>
            <a:r>
              <a:rPr kumimoji="0" sz="2000" b="0" i="1" u="none" strike="noStrike" kern="1200" cap="none" spc="-5" normalizeH="0" baseline="0" noProof="0" dirty="0">
                <a:ln>
                  <a:noFill/>
                </a:ln>
                <a:solidFill>
                  <a:prstClr val="black"/>
                </a:solidFill>
                <a:effectLst/>
                <a:uLnTx/>
                <a:uFillTx/>
                <a:latin typeface="Trebuchet MS"/>
                <a:ea typeface="+mn-ea"/>
                <a:cs typeface="Trebuchet MS"/>
              </a:rPr>
              <a:t>deterministic</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simple ordering</a:t>
            </a:r>
            <a:r>
              <a:rPr kumimoji="0" sz="2000" b="0" i="0" u="none" strike="noStrike" kern="1200" cap="none" spc="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9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authorization</a:t>
            </a:r>
            <a:r>
              <a:rPr kumimoji="0" sz="2000" b="0" i="1" u="none" strike="noStrike" kern="1200" cap="none" spc="-40"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relevant</a:t>
            </a:r>
            <a:r>
              <a:rPr kumimoji="0" sz="2000" b="0" i="0" u="none" strike="noStrike" kern="1200" cap="none" spc="0" normalizeH="0" baseline="0" noProof="0" dirty="0">
                <a:ln>
                  <a:noFill/>
                </a:ln>
                <a:solidFill>
                  <a:prstClr val="black"/>
                </a:solidFill>
                <a:effectLst/>
                <a:uLnTx/>
                <a:uFillTx/>
                <a:latin typeface="Trebuchet MS"/>
                <a:ea typeface="+mn-ea"/>
                <a:cs typeface="Trebuchet MS"/>
              </a:rPr>
              <a:t>,</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bounded</a:t>
            </a:r>
            <a:r>
              <a:rPr kumimoji="0" sz="2000" b="0" i="0" u="none" strike="noStrike" kern="1200" cap="none" spc="-5" normalizeH="0" baseline="0" noProof="0" dirty="0">
                <a:ln>
                  <a:noFill/>
                </a:ln>
                <a:solidFill>
                  <a:prstClr val="black"/>
                </a:solidFill>
                <a:effectLst/>
                <a:uLnTx/>
                <a:uFillTx/>
                <a:latin typeface="Trebuchet MS"/>
                <a:ea typeface="+mn-ea"/>
                <a:cs typeface="Trebuchet MS"/>
              </a:rPr>
              <a:t>,</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and</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1" u="none" strike="noStrike" kern="1200" cap="none" spc="-5" normalizeH="0" baseline="0" noProof="0" dirty="0">
                <a:ln>
                  <a:noFill/>
                </a:ln>
                <a:solidFill>
                  <a:prstClr val="black"/>
                </a:solidFill>
                <a:effectLst/>
                <a:uLnTx/>
                <a:uFillTx/>
                <a:latin typeface="Trebuchet MS"/>
                <a:ea typeface="+mn-ea"/>
                <a:cs typeface="Trebuchet MS"/>
              </a:rPr>
              <a:t>monotonic</a:t>
            </a:r>
            <a:r>
              <a:rPr kumimoji="0" sz="2000" b="0" i="1"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properties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l" defTabSz="914400" rtl="0" eaLnBrk="1" fontAlgn="auto" latinLnBrk="0" hangingPunct="1">
              <a:lnSpc>
                <a:spcPct val="100000"/>
              </a:lnSpc>
              <a:spcBef>
                <a:spcPts val="55"/>
              </a:spcBef>
              <a:spcAft>
                <a:spcPts val="0"/>
              </a:spcAft>
              <a:buClrTx/>
              <a:buSzTx/>
              <a:buFontTx/>
              <a:buNone/>
              <a:tabLst/>
              <a:defRPr/>
            </a:pPr>
            <a:endParaRPr kumimoji="0" sz="2850" b="0" i="0" u="none" strike="noStrike" kern="1200" cap="none" spc="0" normalizeH="0" baseline="0" noProof="0">
              <a:ln>
                <a:noFill/>
              </a:ln>
              <a:solidFill>
                <a:prstClr val="black"/>
              </a:solidFill>
              <a:effectLst/>
              <a:uLnTx/>
              <a:uFillTx/>
              <a:latin typeface="Trebuchet MS"/>
              <a:ea typeface="+mn-ea"/>
              <a:cs typeface="Trebuchet MS"/>
            </a:endParaRPr>
          </a:p>
          <a:p>
            <a:pPr marL="12700" marR="3429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Due to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our composition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theorem, this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 can act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as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 </a:t>
            </a:r>
            <a:r>
              <a:rPr kumimoji="0" sz="2000" b="0" i="0" u="none" strike="noStrike" kern="1200" cap="none" spc="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template</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that</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can</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sequentially</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composed</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with</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other </a:t>
            </a:r>
            <a:r>
              <a:rPr kumimoji="0" sz="2000" b="0" i="0" u="none" strike="noStrike" kern="1200" cap="none" spc="-59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reasonable</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authorization</a:t>
            </a:r>
            <a:r>
              <a:rPr kumimoji="0" sz="2000" b="0" i="0" u="none" strike="noStrike" kern="1200" cap="none" spc="-5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4" name="object 4"/>
          <p:cNvGrpSpPr/>
          <p:nvPr/>
        </p:nvGrpSpPr>
        <p:grpSpPr>
          <a:xfrm>
            <a:off x="3064037" y="1492461"/>
            <a:ext cx="371475" cy="207010"/>
            <a:chOff x="3064037" y="1492461"/>
            <a:chExt cx="371475" cy="207010"/>
          </a:xfrm>
        </p:grpSpPr>
        <p:pic>
          <p:nvPicPr>
            <p:cNvPr id="5" name="object 5"/>
            <p:cNvPicPr/>
            <p:nvPr/>
          </p:nvPicPr>
          <p:blipFill>
            <a:blip r:embed="rId2" cstate="print"/>
            <a:stretch>
              <a:fillRect/>
            </a:stretch>
          </p:blipFill>
          <p:spPr>
            <a:xfrm>
              <a:off x="3064037" y="1503705"/>
              <a:ext cx="108104" cy="185963"/>
            </a:xfrm>
            <a:prstGeom prst="rect">
              <a:avLst/>
            </a:prstGeom>
          </p:spPr>
        </p:pic>
        <p:pic>
          <p:nvPicPr>
            <p:cNvPr id="6" name="object 6"/>
            <p:cNvPicPr/>
            <p:nvPr/>
          </p:nvPicPr>
          <p:blipFill>
            <a:blip r:embed="rId3" cstate="print"/>
            <a:stretch>
              <a:fillRect/>
            </a:stretch>
          </p:blipFill>
          <p:spPr>
            <a:xfrm>
              <a:off x="3197683" y="1492461"/>
              <a:ext cx="168643" cy="206722"/>
            </a:xfrm>
            <a:prstGeom prst="rect">
              <a:avLst/>
            </a:prstGeom>
          </p:spPr>
        </p:pic>
        <p:sp>
          <p:nvSpPr>
            <p:cNvPr id="7" name="object 7"/>
            <p:cNvSpPr/>
            <p:nvPr/>
          </p:nvSpPr>
          <p:spPr>
            <a:xfrm>
              <a:off x="3387543" y="1492461"/>
              <a:ext cx="48260" cy="207010"/>
            </a:xfrm>
            <a:custGeom>
              <a:avLst/>
              <a:gdLst/>
              <a:ahLst/>
              <a:cxnLst/>
              <a:rect l="l" t="t" r="r" b="b"/>
              <a:pathLst>
                <a:path w="48260" h="207010">
                  <a:moveTo>
                    <a:pt x="2133" y="0"/>
                  </a:moveTo>
                  <a:lnTo>
                    <a:pt x="864" y="0"/>
                  </a:lnTo>
                  <a:lnTo>
                    <a:pt x="0" y="403"/>
                  </a:lnTo>
                  <a:lnTo>
                    <a:pt x="0" y="2998"/>
                  </a:lnTo>
                  <a:lnTo>
                    <a:pt x="3862" y="6458"/>
                  </a:lnTo>
                  <a:lnTo>
                    <a:pt x="17448" y="24279"/>
                  </a:lnTo>
                  <a:lnTo>
                    <a:pt x="27494" y="46490"/>
                  </a:lnTo>
                  <a:lnTo>
                    <a:pt x="33724" y="72918"/>
                  </a:lnTo>
                  <a:lnTo>
                    <a:pt x="35861" y="103389"/>
                  </a:lnTo>
                  <a:lnTo>
                    <a:pt x="34247" y="129714"/>
                  </a:lnTo>
                  <a:lnTo>
                    <a:pt x="28784" y="155481"/>
                  </a:lnTo>
                  <a:lnTo>
                    <a:pt x="18543" y="179637"/>
                  </a:lnTo>
                  <a:lnTo>
                    <a:pt x="2594" y="201129"/>
                  </a:lnTo>
                  <a:lnTo>
                    <a:pt x="0" y="203262"/>
                  </a:lnTo>
                  <a:lnTo>
                    <a:pt x="0" y="205857"/>
                  </a:lnTo>
                  <a:lnTo>
                    <a:pt x="864" y="206722"/>
                  </a:lnTo>
                  <a:lnTo>
                    <a:pt x="2133" y="206722"/>
                  </a:lnTo>
                  <a:lnTo>
                    <a:pt x="34997" y="166069"/>
                  </a:lnTo>
                  <a:lnTo>
                    <a:pt x="47402" y="117319"/>
                  </a:lnTo>
                  <a:lnTo>
                    <a:pt x="47969" y="103389"/>
                  </a:lnTo>
                  <a:lnTo>
                    <a:pt x="47388" y="89604"/>
                  </a:lnTo>
                  <a:lnTo>
                    <a:pt x="34132" y="38518"/>
                  </a:lnTo>
                  <a:lnTo>
                    <a:pt x="6103" y="2483"/>
                  </a:lnTo>
                  <a:lnTo>
                    <a:pt x="213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object 8"/>
          <p:cNvSpPr/>
          <p:nvPr/>
        </p:nvSpPr>
        <p:spPr>
          <a:xfrm>
            <a:off x="3674719" y="1571637"/>
            <a:ext cx="137160" cy="48260"/>
          </a:xfrm>
          <a:custGeom>
            <a:avLst/>
            <a:gdLst/>
            <a:ahLst/>
            <a:cxnLst/>
            <a:rect l="l" t="t" r="r" b="b"/>
            <a:pathLst>
              <a:path w="137160" h="48259">
                <a:moveTo>
                  <a:pt x="137045" y="39789"/>
                </a:moveTo>
                <a:lnTo>
                  <a:pt x="0" y="39789"/>
                </a:lnTo>
                <a:lnTo>
                  <a:pt x="0" y="47980"/>
                </a:lnTo>
                <a:lnTo>
                  <a:pt x="137045" y="47980"/>
                </a:lnTo>
                <a:lnTo>
                  <a:pt x="137045" y="39789"/>
                </a:lnTo>
                <a:close/>
              </a:path>
              <a:path w="137160" h="48259">
                <a:moveTo>
                  <a:pt x="137045" y="0"/>
                </a:moveTo>
                <a:lnTo>
                  <a:pt x="0" y="0"/>
                </a:lnTo>
                <a:lnTo>
                  <a:pt x="0" y="8191"/>
                </a:lnTo>
                <a:lnTo>
                  <a:pt x="137045" y="8191"/>
                </a:lnTo>
                <a:lnTo>
                  <a:pt x="13704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 name="object 9"/>
          <p:cNvGrpSpPr/>
          <p:nvPr/>
        </p:nvGrpSpPr>
        <p:grpSpPr>
          <a:xfrm>
            <a:off x="2386295" y="1926722"/>
            <a:ext cx="652780" cy="207010"/>
            <a:chOff x="2386295" y="1926722"/>
            <a:chExt cx="652780" cy="207010"/>
          </a:xfrm>
        </p:grpSpPr>
        <p:pic>
          <p:nvPicPr>
            <p:cNvPr id="10" name="object 10"/>
            <p:cNvPicPr/>
            <p:nvPr/>
          </p:nvPicPr>
          <p:blipFill>
            <a:blip r:embed="rId4" cstate="print"/>
            <a:stretch>
              <a:fillRect/>
            </a:stretch>
          </p:blipFill>
          <p:spPr>
            <a:xfrm>
              <a:off x="2386295" y="1986403"/>
              <a:ext cx="419518" cy="97796"/>
            </a:xfrm>
            <a:prstGeom prst="rect">
              <a:avLst/>
            </a:prstGeom>
          </p:spPr>
        </p:pic>
        <p:pic>
          <p:nvPicPr>
            <p:cNvPr id="11" name="object 11"/>
            <p:cNvPicPr/>
            <p:nvPr/>
          </p:nvPicPr>
          <p:blipFill>
            <a:blip r:embed="rId5" cstate="print"/>
            <a:stretch>
              <a:fillRect/>
            </a:stretch>
          </p:blipFill>
          <p:spPr>
            <a:xfrm>
              <a:off x="2832630" y="1926722"/>
              <a:ext cx="161297" cy="206779"/>
            </a:xfrm>
            <a:prstGeom prst="rect">
              <a:avLst/>
            </a:prstGeom>
          </p:spPr>
        </p:pic>
        <p:sp>
          <p:nvSpPr>
            <p:cNvPr id="12" name="object 12"/>
            <p:cNvSpPr/>
            <p:nvPr/>
          </p:nvSpPr>
          <p:spPr>
            <a:xfrm>
              <a:off x="3014280" y="2059924"/>
              <a:ext cx="24765" cy="62230"/>
            </a:xfrm>
            <a:custGeom>
              <a:avLst/>
              <a:gdLst/>
              <a:ahLst/>
              <a:cxnLst/>
              <a:rect l="l" t="t" r="r" b="b"/>
              <a:pathLst>
                <a:path w="24764" h="62230">
                  <a:moveTo>
                    <a:pt x="23905" y="18625"/>
                  </a:moveTo>
                  <a:lnTo>
                    <a:pt x="19891" y="18625"/>
                  </a:lnTo>
                  <a:lnTo>
                    <a:pt x="19891" y="21681"/>
                  </a:lnTo>
                  <a:lnTo>
                    <a:pt x="18639" y="32487"/>
                  </a:lnTo>
                  <a:lnTo>
                    <a:pt x="15365" y="42050"/>
                  </a:lnTo>
                  <a:lnTo>
                    <a:pt x="10794" y="50078"/>
                  </a:lnTo>
                  <a:lnTo>
                    <a:pt x="5650" y="56279"/>
                  </a:lnTo>
                  <a:lnTo>
                    <a:pt x="3459" y="58412"/>
                  </a:lnTo>
                  <a:lnTo>
                    <a:pt x="3459" y="61007"/>
                  </a:lnTo>
                  <a:lnTo>
                    <a:pt x="4324" y="61872"/>
                  </a:lnTo>
                  <a:lnTo>
                    <a:pt x="5650" y="61872"/>
                  </a:lnTo>
                  <a:lnTo>
                    <a:pt x="9451" y="58998"/>
                  </a:lnTo>
                  <a:lnTo>
                    <a:pt x="15732" y="50858"/>
                  </a:lnTo>
                  <a:lnTo>
                    <a:pt x="21614" y="38178"/>
                  </a:lnTo>
                  <a:lnTo>
                    <a:pt x="24215" y="21681"/>
                  </a:lnTo>
                  <a:lnTo>
                    <a:pt x="23905" y="18625"/>
                  </a:lnTo>
                  <a:close/>
                </a:path>
                <a:path w="24764" h="62230">
                  <a:moveTo>
                    <a:pt x="10839" y="0"/>
                  </a:moveTo>
                  <a:lnTo>
                    <a:pt x="4324" y="0"/>
                  </a:lnTo>
                  <a:lnTo>
                    <a:pt x="0" y="5189"/>
                  </a:lnTo>
                  <a:lnTo>
                    <a:pt x="0" y="16491"/>
                  </a:lnTo>
                  <a:lnTo>
                    <a:pt x="4324" y="21681"/>
                  </a:lnTo>
                  <a:lnTo>
                    <a:pt x="13433" y="21681"/>
                  </a:lnTo>
                  <a:lnTo>
                    <a:pt x="16028" y="20816"/>
                  </a:lnTo>
                  <a:lnTo>
                    <a:pt x="18161" y="19086"/>
                  </a:lnTo>
                  <a:lnTo>
                    <a:pt x="19026" y="18625"/>
                  </a:lnTo>
                  <a:lnTo>
                    <a:pt x="23905" y="18625"/>
                  </a:lnTo>
                  <a:lnTo>
                    <a:pt x="23276" y="12430"/>
                  </a:lnTo>
                  <a:lnTo>
                    <a:pt x="20597" y="5629"/>
                  </a:lnTo>
                  <a:lnTo>
                    <a:pt x="16383" y="1433"/>
                  </a:lnTo>
                  <a:lnTo>
                    <a:pt x="1083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3" name="object 13"/>
          <p:cNvPicPr/>
          <p:nvPr/>
        </p:nvPicPr>
        <p:blipFill>
          <a:blip r:embed="rId6" cstate="print"/>
          <a:stretch>
            <a:fillRect/>
          </a:stretch>
        </p:blipFill>
        <p:spPr>
          <a:xfrm>
            <a:off x="3094710" y="1990325"/>
            <a:ext cx="123729" cy="131471"/>
          </a:xfrm>
          <a:prstGeom prst="rect">
            <a:avLst/>
          </a:prstGeom>
        </p:spPr>
      </p:pic>
      <p:grpSp>
        <p:nvGrpSpPr>
          <p:cNvPr id="14" name="object 14"/>
          <p:cNvGrpSpPr/>
          <p:nvPr/>
        </p:nvGrpSpPr>
        <p:grpSpPr>
          <a:xfrm>
            <a:off x="3274192" y="1926722"/>
            <a:ext cx="161925" cy="207010"/>
            <a:chOff x="3274192" y="1926722"/>
            <a:chExt cx="161925" cy="207010"/>
          </a:xfrm>
        </p:grpSpPr>
        <p:pic>
          <p:nvPicPr>
            <p:cNvPr id="15" name="object 15"/>
            <p:cNvPicPr/>
            <p:nvPr/>
          </p:nvPicPr>
          <p:blipFill>
            <a:blip r:embed="rId7" cstate="print"/>
            <a:stretch>
              <a:fillRect/>
            </a:stretch>
          </p:blipFill>
          <p:spPr>
            <a:xfrm>
              <a:off x="3274192" y="1990324"/>
              <a:ext cx="90865" cy="93875"/>
            </a:xfrm>
            <a:prstGeom prst="rect">
              <a:avLst/>
            </a:prstGeom>
          </p:spPr>
        </p:pic>
        <p:sp>
          <p:nvSpPr>
            <p:cNvPr id="16" name="object 16"/>
            <p:cNvSpPr/>
            <p:nvPr/>
          </p:nvSpPr>
          <p:spPr>
            <a:xfrm>
              <a:off x="3387543" y="1926722"/>
              <a:ext cx="48260" cy="207010"/>
            </a:xfrm>
            <a:custGeom>
              <a:avLst/>
              <a:gdLst/>
              <a:ahLst/>
              <a:cxnLst/>
              <a:rect l="l" t="t" r="r" b="b"/>
              <a:pathLst>
                <a:path w="48260" h="207010">
                  <a:moveTo>
                    <a:pt x="2133" y="0"/>
                  </a:moveTo>
                  <a:lnTo>
                    <a:pt x="864" y="0"/>
                  </a:lnTo>
                  <a:lnTo>
                    <a:pt x="0" y="864"/>
                  </a:lnTo>
                  <a:lnTo>
                    <a:pt x="0" y="3056"/>
                  </a:lnTo>
                  <a:lnTo>
                    <a:pt x="3862" y="6919"/>
                  </a:lnTo>
                  <a:lnTo>
                    <a:pt x="17448" y="24498"/>
                  </a:lnTo>
                  <a:lnTo>
                    <a:pt x="27494" y="46570"/>
                  </a:lnTo>
                  <a:lnTo>
                    <a:pt x="33724" y="72933"/>
                  </a:lnTo>
                  <a:lnTo>
                    <a:pt x="35861" y="103389"/>
                  </a:lnTo>
                  <a:lnTo>
                    <a:pt x="34247" y="129973"/>
                  </a:lnTo>
                  <a:lnTo>
                    <a:pt x="28784" y="155827"/>
                  </a:lnTo>
                  <a:lnTo>
                    <a:pt x="18543" y="179897"/>
                  </a:lnTo>
                  <a:lnTo>
                    <a:pt x="2594" y="201129"/>
                  </a:lnTo>
                  <a:lnTo>
                    <a:pt x="0" y="203723"/>
                  </a:lnTo>
                  <a:lnTo>
                    <a:pt x="0" y="205915"/>
                  </a:lnTo>
                  <a:lnTo>
                    <a:pt x="864" y="206779"/>
                  </a:lnTo>
                  <a:lnTo>
                    <a:pt x="2133" y="206779"/>
                  </a:lnTo>
                  <a:lnTo>
                    <a:pt x="34997" y="166531"/>
                  </a:lnTo>
                  <a:lnTo>
                    <a:pt x="47402" y="117326"/>
                  </a:lnTo>
                  <a:lnTo>
                    <a:pt x="47969" y="103389"/>
                  </a:lnTo>
                  <a:lnTo>
                    <a:pt x="47388" y="89838"/>
                  </a:lnTo>
                  <a:lnTo>
                    <a:pt x="34132" y="38922"/>
                  </a:lnTo>
                  <a:lnTo>
                    <a:pt x="6103" y="2497"/>
                  </a:lnTo>
                  <a:lnTo>
                    <a:pt x="213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object 17"/>
          <p:cNvSpPr/>
          <p:nvPr/>
        </p:nvSpPr>
        <p:spPr>
          <a:xfrm>
            <a:off x="3674719" y="2005901"/>
            <a:ext cx="137160" cy="48895"/>
          </a:xfrm>
          <a:custGeom>
            <a:avLst/>
            <a:gdLst/>
            <a:ahLst/>
            <a:cxnLst/>
            <a:rect l="l" t="t" r="r" b="b"/>
            <a:pathLst>
              <a:path w="137160" h="48894">
                <a:moveTo>
                  <a:pt x="137045" y="40195"/>
                </a:moveTo>
                <a:lnTo>
                  <a:pt x="0" y="40195"/>
                </a:lnTo>
                <a:lnTo>
                  <a:pt x="0" y="48437"/>
                </a:lnTo>
                <a:lnTo>
                  <a:pt x="137045" y="48437"/>
                </a:lnTo>
                <a:lnTo>
                  <a:pt x="137045" y="40195"/>
                </a:lnTo>
                <a:close/>
              </a:path>
              <a:path w="137160" h="48894">
                <a:moveTo>
                  <a:pt x="137045" y="0"/>
                </a:moveTo>
                <a:lnTo>
                  <a:pt x="0" y="0"/>
                </a:lnTo>
                <a:lnTo>
                  <a:pt x="0" y="8191"/>
                </a:lnTo>
                <a:lnTo>
                  <a:pt x="137045" y="8191"/>
                </a:lnTo>
                <a:lnTo>
                  <a:pt x="13704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8" name="object 18"/>
          <p:cNvGrpSpPr/>
          <p:nvPr/>
        </p:nvGrpSpPr>
        <p:grpSpPr>
          <a:xfrm>
            <a:off x="4040610" y="1926486"/>
            <a:ext cx="1044575" cy="207645"/>
            <a:chOff x="4040610" y="1926486"/>
            <a:chExt cx="1044575" cy="207645"/>
          </a:xfrm>
        </p:grpSpPr>
        <p:pic>
          <p:nvPicPr>
            <p:cNvPr id="19" name="object 19"/>
            <p:cNvPicPr/>
            <p:nvPr/>
          </p:nvPicPr>
          <p:blipFill>
            <a:blip r:embed="rId8" cstate="print"/>
            <a:stretch>
              <a:fillRect/>
            </a:stretch>
          </p:blipFill>
          <p:spPr>
            <a:xfrm>
              <a:off x="4040610" y="1938428"/>
              <a:ext cx="108565" cy="185559"/>
            </a:xfrm>
            <a:prstGeom prst="rect">
              <a:avLst/>
            </a:prstGeom>
          </p:spPr>
        </p:pic>
        <p:sp>
          <p:nvSpPr>
            <p:cNvPr id="20" name="object 20"/>
            <p:cNvSpPr/>
            <p:nvPr/>
          </p:nvSpPr>
          <p:spPr>
            <a:xfrm>
              <a:off x="4174248" y="1926488"/>
              <a:ext cx="93345" cy="207645"/>
            </a:xfrm>
            <a:custGeom>
              <a:avLst/>
              <a:gdLst/>
              <a:ahLst/>
              <a:cxnLst/>
              <a:rect l="l" t="t" r="r" b="b"/>
              <a:pathLst>
                <a:path w="93345" h="207644">
                  <a:moveTo>
                    <a:pt x="47967" y="698"/>
                  </a:moveTo>
                  <a:lnTo>
                    <a:pt x="47104" y="241"/>
                  </a:lnTo>
                  <a:lnTo>
                    <a:pt x="45834" y="241"/>
                  </a:lnTo>
                  <a:lnTo>
                    <a:pt x="12979" y="40487"/>
                  </a:lnTo>
                  <a:lnTo>
                    <a:pt x="571" y="89687"/>
                  </a:lnTo>
                  <a:lnTo>
                    <a:pt x="0" y="103632"/>
                  </a:lnTo>
                  <a:lnTo>
                    <a:pt x="520" y="117144"/>
                  </a:lnTo>
                  <a:lnTo>
                    <a:pt x="13843" y="168097"/>
                  </a:lnTo>
                  <a:lnTo>
                    <a:pt x="41617" y="204520"/>
                  </a:lnTo>
                  <a:lnTo>
                    <a:pt x="45834" y="207022"/>
                  </a:lnTo>
                  <a:lnTo>
                    <a:pt x="47104" y="207022"/>
                  </a:lnTo>
                  <a:lnTo>
                    <a:pt x="47967" y="206159"/>
                  </a:lnTo>
                  <a:lnTo>
                    <a:pt x="47967" y="204825"/>
                  </a:lnTo>
                  <a:lnTo>
                    <a:pt x="47967" y="203962"/>
                  </a:lnTo>
                  <a:lnTo>
                    <a:pt x="18580" y="153962"/>
                  </a:lnTo>
                  <a:lnTo>
                    <a:pt x="12103" y="103632"/>
                  </a:lnTo>
                  <a:lnTo>
                    <a:pt x="13728" y="76784"/>
                  </a:lnTo>
                  <a:lnTo>
                    <a:pt x="19189" y="50850"/>
                  </a:lnTo>
                  <a:lnTo>
                    <a:pt x="29425" y="26860"/>
                  </a:lnTo>
                  <a:lnTo>
                    <a:pt x="45377" y="5892"/>
                  </a:lnTo>
                  <a:lnTo>
                    <a:pt x="47967" y="3302"/>
                  </a:lnTo>
                  <a:lnTo>
                    <a:pt x="47967" y="698"/>
                  </a:lnTo>
                  <a:close/>
                </a:path>
                <a:path w="93345" h="207644">
                  <a:moveTo>
                    <a:pt x="92938" y="0"/>
                  </a:moveTo>
                  <a:lnTo>
                    <a:pt x="84759" y="0"/>
                  </a:lnTo>
                  <a:lnTo>
                    <a:pt x="84759" y="7620"/>
                  </a:lnTo>
                  <a:lnTo>
                    <a:pt x="84759" y="207022"/>
                  </a:lnTo>
                  <a:lnTo>
                    <a:pt x="92938" y="207022"/>
                  </a:lnTo>
                  <a:lnTo>
                    <a:pt x="92938" y="7620"/>
                  </a:lnTo>
                  <a:lnTo>
                    <a:pt x="9293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object 21"/>
            <p:cNvPicPr/>
            <p:nvPr/>
          </p:nvPicPr>
          <p:blipFill>
            <a:blip r:embed="rId9" cstate="print"/>
            <a:stretch>
              <a:fillRect/>
            </a:stretch>
          </p:blipFill>
          <p:spPr>
            <a:xfrm>
              <a:off x="4297467" y="1963511"/>
              <a:ext cx="314454" cy="120688"/>
            </a:xfrm>
            <a:prstGeom prst="rect">
              <a:avLst/>
            </a:prstGeom>
          </p:spPr>
        </p:pic>
        <p:pic>
          <p:nvPicPr>
            <p:cNvPr id="22" name="object 22"/>
            <p:cNvPicPr/>
            <p:nvPr/>
          </p:nvPicPr>
          <p:blipFill>
            <a:blip r:embed="rId10" cstate="print"/>
            <a:stretch>
              <a:fillRect/>
            </a:stretch>
          </p:blipFill>
          <p:spPr>
            <a:xfrm>
              <a:off x="4637463" y="1926722"/>
              <a:ext cx="156535" cy="206779"/>
            </a:xfrm>
            <a:prstGeom prst="rect">
              <a:avLst/>
            </a:prstGeom>
          </p:spPr>
        </p:pic>
        <p:sp>
          <p:nvSpPr>
            <p:cNvPr id="23" name="object 23"/>
            <p:cNvSpPr/>
            <p:nvPr/>
          </p:nvSpPr>
          <p:spPr>
            <a:xfrm>
              <a:off x="4822999" y="2059924"/>
              <a:ext cx="22225" cy="22225"/>
            </a:xfrm>
            <a:custGeom>
              <a:avLst/>
              <a:gdLst/>
              <a:ahLst/>
              <a:cxnLst/>
              <a:rect l="l" t="t" r="r" b="b"/>
              <a:pathLst>
                <a:path w="22225" h="22225">
                  <a:moveTo>
                    <a:pt x="16835" y="0"/>
                  </a:moveTo>
                  <a:lnTo>
                    <a:pt x="4727" y="0"/>
                  </a:lnTo>
                  <a:lnTo>
                    <a:pt x="0" y="4786"/>
                  </a:lnTo>
                  <a:lnTo>
                    <a:pt x="0" y="16895"/>
                  </a:lnTo>
                  <a:lnTo>
                    <a:pt x="4727" y="21681"/>
                  </a:lnTo>
                  <a:lnTo>
                    <a:pt x="16835" y="21681"/>
                  </a:lnTo>
                  <a:lnTo>
                    <a:pt x="21620" y="16895"/>
                  </a:lnTo>
                  <a:lnTo>
                    <a:pt x="21620" y="10840"/>
                  </a:lnTo>
                  <a:lnTo>
                    <a:pt x="21620" y="4786"/>
                  </a:lnTo>
                  <a:lnTo>
                    <a:pt x="1683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4" name="object 24"/>
            <p:cNvPicPr/>
            <p:nvPr/>
          </p:nvPicPr>
          <p:blipFill>
            <a:blip r:embed="rId11" cstate="print"/>
            <a:stretch>
              <a:fillRect/>
            </a:stretch>
          </p:blipFill>
          <p:spPr>
            <a:xfrm>
              <a:off x="4872698" y="1926722"/>
              <a:ext cx="211942" cy="206779"/>
            </a:xfrm>
            <a:prstGeom prst="rect">
              <a:avLst/>
            </a:prstGeom>
          </p:spPr>
        </p:pic>
      </p:grpSp>
      <p:sp>
        <p:nvSpPr>
          <p:cNvPr id="25" name="object 25"/>
          <p:cNvSpPr/>
          <p:nvPr/>
        </p:nvSpPr>
        <p:spPr>
          <a:xfrm>
            <a:off x="5130063" y="1926488"/>
            <a:ext cx="92710" cy="207645"/>
          </a:xfrm>
          <a:custGeom>
            <a:avLst/>
            <a:gdLst/>
            <a:ahLst/>
            <a:cxnLst/>
            <a:rect l="l" t="t" r="r" b="b"/>
            <a:pathLst>
              <a:path w="92710" h="207644">
                <a:moveTo>
                  <a:pt x="8191" y="0"/>
                </a:moveTo>
                <a:lnTo>
                  <a:pt x="0" y="0"/>
                </a:lnTo>
                <a:lnTo>
                  <a:pt x="0" y="7620"/>
                </a:lnTo>
                <a:lnTo>
                  <a:pt x="0" y="207022"/>
                </a:lnTo>
                <a:lnTo>
                  <a:pt x="8191" y="207022"/>
                </a:lnTo>
                <a:lnTo>
                  <a:pt x="8191" y="7620"/>
                </a:lnTo>
                <a:lnTo>
                  <a:pt x="8191" y="0"/>
                </a:lnTo>
                <a:close/>
              </a:path>
              <a:path w="92710" h="207644">
                <a:moveTo>
                  <a:pt x="92544" y="103632"/>
                </a:moveTo>
                <a:lnTo>
                  <a:pt x="85953" y="56832"/>
                </a:lnTo>
                <a:lnTo>
                  <a:pt x="69062" y="22326"/>
                </a:lnTo>
                <a:lnTo>
                  <a:pt x="46710" y="241"/>
                </a:lnTo>
                <a:lnTo>
                  <a:pt x="45377" y="241"/>
                </a:lnTo>
                <a:lnTo>
                  <a:pt x="44513" y="1104"/>
                </a:lnTo>
                <a:lnTo>
                  <a:pt x="44513" y="3302"/>
                </a:lnTo>
                <a:lnTo>
                  <a:pt x="48437" y="7162"/>
                </a:lnTo>
                <a:lnTo>
                  <a:pt x="62001" y="24739"/>
                </a:lnTo>
                <a:lnTo>
                  <a:pt x="72047" y="46812"/>
                </a:lnTo>
                <a:lnTo>
                  <a:pt x="78282" y="73177"/>
                </a:lnTo>
                <a:lnTo>
                  <a:pt x="80429" y="103632"/>
                </a:lnTo>
                <a:lnTo>
                  <a:pt x="78879" y="130213"/>
                </a:lnTo>
                <a:lnTo>
                  <a:pt x="73494" y="156070"/>
                </a:lnTo>
                <a:lnTo>
                  <a:pt x="63258" y="180136"/>
                </a:lnTo>
                <a:lnTo>
                  <a:pt x="47104" y="201371"/>
                </a:lnTo>
                <a:lnTo>
                  <a:pt x="44513" y="203962"/>
                </a:lnTo>
                <a:lnTo>
                  <a:pt x="44513" y="206159"/>
                </a:lnTo>
                <a:lnTo>
                  <a:pt x="45377" y="207022"/>
                </a:lnTo>
                <a:lnTo>
                  <a:pt x="46710" y="207022"/>
                </a:lnTo>
                <a:lnTo>
                  <a:pt x="79565" y="166776"/>
                </a:lnTo>
                <a:lnTo>
                  <a:pt x="91973" y="117563"/>
                </a:lnTo>
                <a:lnTo>
                  <a:pt x="92544" y="10363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6" name="object 26"/>
          <p:cNvGrpSpPr/>
          <p:nvPr/>
        </p:nvGrpSpPr>
        <p:grpSpPr>
          <a:xfrm>
            <a:off x="4057907" y="1325880"/>
            <a:ext cx="2585720" cy="864235"/>
            <a:chOff x="4057907" y="1325880"/>
            <a:chExt cx="2585720" cy="864235"/>
          </a:xfrm>
        </p:grpSpPr>
        <p:sp>
          <p:nvSpPr>
            <p:cNvPr id="27" name="object 27"/>
            <p:cNvSpPr/>
            <p:nvPr/>
          </p:nvSpPr>
          <p:spPr>
            <a:xfrm>
              <a:off x="4057907" y="1347554"/>
              <a:ext cx="100330" cy="495934"/>
            </a:xfrm>
            <a:custGeom>
              <a:avLst/>
              <a:gdLst/>
              <a:ahLst/>
              <a:cxnLst/>
              <a:rect l="l" t="t" r="r" b="b"/>
              <a:pathLst>
                <a:path w="100329" h="495935">
                  <a:moveTo>
                    <a:pt x="100321" y="0"/>
                  </a:moveTo>
                  <a:lnTo>
                    <a:pt x="92537" y="0"/>
                  </a:lnTo>
                  <a:lnTo>
                    <a:pt x="87348" y="2191"/>
                  </a:lnTo>
                  <a:lnTo>
                    <a:pt x="48114" y="36856"/>
                  </a:lnTo>
                  <a:lnTo>
                    <a:pt x="41512" y="57951"/>
                  </a:lnTo>
                  <a:lnTo>
                    <a:pt x="41512" y="189019"/>
                  </a:lnTo>
                  <a:lnTo>
                    <a:pt x="37925" y="204633"/>
                  </a:lnTo>
                  <a:lnTo>
                    <a:pt x="30420" y="218874"/>
                  </a:lnTo>
                  <a:lnTo>
                    <a:pt x="18948" y="231494"/>
                  </a:lnTo>
                  <a:lnTo>
                    <a:pt x="3459" y="242242"/>
                  </a:lnTo>
                  <a:lnTo>
                    <a:pt x="0" y="244376"/>
                  </a:lnTo>
                  <a:lnTo>
                    <a:pt x="0" y="251295"/>
                  </a:lnTo>
                  <a:lnTo>
                    <a:pt x="35056" y="284042"/>
                  </a:lnTo>
                  <a:lnTo>
                    <a:pt x="41512" y="306248"/>
                  </a:lnTo>
                  <a:lnTo>
                    <a:pt x="41512" y="431666"/>
                  </a:lnTo>
                  <a:lnTo>
                    <a:pt x="45154" y="452402"/>
                  </a:lnTo>
                  <a:lnTo>
                    <a:pt x="55082" y="469413"/>
                  </a:lnTo>
                  <a:lnTo>
                    <a:pt x="69800" y="483019"/>
                  </a:lnTo>
                  <a:lnTo>
                    <a:pt x="87809" y="493538"/>
                  </a:lnTo>
                  <a:lnTo>
                    <a:pt x="92537" y="495672"/>
                  </a:lnTo>
                  <a:lnTo>
                    <a:pt x="100321" y="495672"/>
                  </a:lnTo>
                  <a:lnTo>
                    <a:pt x="100321" y="487887"/>
                  </a:lnTo>
                  <a:lnTo>
                    <a:pt x="98591" y="486619"/>
                  </a:lnTo>
                  <a:lnTo>
                    <a:pt x="89397" y="481795"/>
                  </a:lnTo>
                  <a:lnTo>
                    <a:pt x="77280" y="472765"/>
                  </a:lnTo>
                  <a:lnTo>
                    <a:pt x="65973" y="458870"/>
                  </a:lnTo>
                  <a:lnTo>
                    <a:pt x="59212" y="439450"/>
                  </a:lnTo>
                  <a:lnTo>
                    <a:pt x="58808" y="436452"/>
                  </a:lnTo>
                  <a:lnTo>
                    <a:pt x="58808" y="316166"/>
                  </a:lnTo>
                  <a:lnTo>
                    <a:pt x="58606" y="307800"/>
                  </a:lnTo>
                  <a:lnTo>
                    <a:pt x="39026" y="266656"/>
                  </a:lnTo>
                  <a:lnTo>
                    <a:pt x="11646" y="247836"/>
                  </a:lnTo>
                  <a:lnTo>
                    <a:pt x="35993" y="231752"/>
                  </a:lnTo>
                  <a:lnTo>
                    <a:pt x="50319" y="214441"/>
                  </a:lnTo>
                  <a:lnTo>
                    <a:pt x="57099" y="198590"/>
                  </a:lnTo>
                  <a:lnTo>
                    <a:pt x="58808" y="186886"/>
                  </a:lnTo>
                  <a:lnTo>
                    <a:pt x="58808" y="67927"/>
                  </a:lnTo>
                  <a:lnTo>
                    <a:pt x="59430" y="55989"/>
                  </a:lnTo>
                  <a:lnTo>
                    <a:pt x="63781" y="40883"/>
                  </a:lnTo>
                  <a:lnTo>
                    <a:pt x="75592" y="24479"/>
                  </a:lnTo>
                  <a:lnTo>
                    <a:pt x="98591" y="8649"/>
                  </a:lnTo>
                  <a:lnTo>
                    <a:pt x="100321" y="7784"/>
                  </a:lnTo>
                  <a:lnTo>
                    <a:pt x="10032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8" name="object 28"/>
            <p:cNvPicPr/>
            <p:nvPr/>
          </p:nvPicPr>
          <p:blipFill>
            <a:blip r:embed="rId12" cstate="print"/>
            <a:stretch>
              <a:fillRect/>
            </a:stretch>
          </p:blipFill>
          <p:spPr>
            <a:xfrm>
              <a:off x="4307441" y="1383478"/>
              <a:ext cx="68322" cy="137526"/>
            </a:xfrm>
            <a:prstGeom prst="rect">
              <a:avLst/>
            </a:prstGeom>
          </p:spPr>
        </p:pic>
        <p:pic>
          <p:nvPicPr>
            <p:cNvPr id="29" name="object 29"/>
            <p:cNvPicPr/>
            <p:nvPr/>
          </p:nvPicPr>
          <p:blipFill>
            <a:blip r:embed="rId13" cstate="print"/>
            <a:stretch>
              <a:fillRect/>
            </a:stretch>
          </p:blipFill>
          <p:spPr>
            <a:xfrm>
              <a:off x="4606271" y="1375232"/>
              <a:ext cx="124594" cy="145772"/>
            </a:xfrm>
            <a:prstGeom prst="rect">
              <a:avLst/>
            </a:prstGeom>
          </p:spPr>
        </p:pic>
        <p:pic>
          <p:nvPicPr>
            <p:cNvPr id="30" name="object 30"/>
            <p:cNvPicPr/>
            <p:nvPr/>
          </p:nvPicPr>
          <p:blipFill>
            <a:blip r:embed="rId14" cstate="print"/>
            <a:stretch>
              <a:fillRect/>
            </a:stretch>
          </p:blipFill>
          <p:spPr>
            <a:xfrm>
              <a:off x="4794863" y="1429724"/>
              <a:ext cx="102915" cy="93875"/>
            </a:xfrm>
            <a:prstGeom prst="rect">
              <a:avLst/>
            </a:prstGeom>
          </p:spPr>
        </p:pic>
        <p:pic>
          <p:nvPicPr>
            <p:cNvPr id="31" name="object 31"/>
            <p:cNvPicPr/>
            <p:nvPr/>
          </p:nvPicPr>
          <p:blipFill>
            <a:blip r:embed="rId15" cstate="print"/>
            <a:stretch>
              <a:fillRect/>
            </a:stretch>
          </p:blipFill>
          <p:spPr>
            <a:xfrm>
              <a:off x="4981725" y="1389532"/>
              <a:ext cx="126266" cy="160015"/>
            </a:xfrm>
            <a:prstGeom prst="rect">
              <a:avLst/>
            </a:prstGeom>
          </p:spPr>
        </p:pic>
        <p:pic>
          <p:nvPicPr>
            <p:cNvPr id="32" name="object 32"/>
            <p:cNvPicPr/>
            <p:nvPr/>
          </p:nvPicPr>
          <p:blipFill>
            <a:blip r:embed="rId16" cstate="print"/>
            <a:stretch>
              <a:fillRect/>
            </a:stretch>
          </p:blipFill>
          <p:spPr>
            <a:xfrm>
              <a:off x="5201393" y="1383478"/>
              <a:ext cx="68379" cy="137526"/>
            </a:xfrm>
            <a:prstGeom prst="rect">
              <a:avLst/>
            </a:prstGeom>
          </p:spPr>
        </p:pic>
        <p:pic>
          <p:nvPicPr>
            <p:cNvPr id="33" name="object 33"/>
            <p:cNvPicPr/>
            <p:nvPr/>
          </p:nvPicPr>
          <p:blipFill>
            <a:blip r:embed="rId17" cstate="print"/>
            <a:stretch>
              <a:fillRect/>
            </a:stretch>
          </p:blipFill>
          <p:spPr>
            <a:xfrm>
              <a:off x="4297063" y="1631717"/>
              <a:ext cx="87282" cy="142312"/>
            </a:xfrm>
            <a:prstGeom prst="rect">
              <a:avLst/>
            </a:prstGeom>
          </p:spPr>
        </p:pic>
        <p:sp>
          <p:nvSpPr>
            <p:cNvPr id="34" name="object 34"/>
            <p:cNvSpPr/>
            <p:nvPr/>
          </p:nvSpPr>
          <p:spPr>
            <a:xfrm>
              <a:off x="4604994" y="1625663"/>
              <a:ext cx="840740" cy="146050"/>
            </a:xfrm>
            <a:custGeom>
              <a:avLst/>
              <a:gdLst/>
              <a:ahLst/>
              <a:cxnLst/>
              <a:rect l="l" t="t" r="r" b="b"/>
              <a:pathLst>
                <a:path w="840739" h="146050">
                  <a:moveTo>
                    <a:pt x="91668" y="99529"/>
                  </a:moveTo>
                  <a:lnTo>
                    <a:pt x="88036" y="80810"/>
                  </a:lnTo>
                  <a:lnTo>
                    <a:pt x="78155" y="65379"/>
                  </a:lnTo>
                  <a:lnTo>
                    <a:pt x="74295" y="62611"/>
                  </a:lnTo>
                  <a:lnTo>
                    <a:pt x="74295" y="91198"/>
                  </a:lnTo>
                  <a:lnTo>
                    <a:pt x="74295" y="104140"/>
                  </a:lnTo>
                  <a:lnTo>
                    <a:pt x="53340" y="139560"/>
                  </a:lnTo>
                  <a:lnTo>
                    <a:pt x="45834" y="140589"/>
                  </a:lnTo>
                  <a:lnTo>
                    <a:pt x="39331" y="139763"/>
                  </a:lnTo>
                  <a:lnTo>
                    <a:pt x="17373" y="104140"/>
                  </a:lnTo>
                  <a:lnTo>
                    <a:pt x="17373" y="91198"/>
                  </a:lnTo>
                  <a:lnTo>
                    <a:pt x="39458" y="56654"/>
                  </a:lnTo>
                  <a:lnTo>
                    <a:pt x="45834" y="55829"/>
                  </a:lnTo>
                  <a:lnTo>
                    <a:pt x="52616" y="56654"/>
                  </a:lnTo>
                  <a:lnTo>
                    <a:pt x="74295" y="91198"/>
                  </a:lnTo>
                  <a:lnTo>
                    <a:pt x="74295" y="62611"/>
                  </a:lnTo>
                  <a:lnTo>
                    <a:pt x="64858" y="55829"/>
                  </a:lnTo>
                  <a:lnTo>
                    <a:pt x="63576" y="54902"/>
                  </a:lnTo>
                  <a:lnTo>
                    <a:pt x="45834" y="51041"/>
                  </a:lnTo>
                  <a:lnTo>
                    <a:pt x="27927" y="54952"/>
                  </a:lnTo>
                  <a:lnTo>
                    <a:pt x="13360" y="65532"/>
                  </a:lnTo>
                  <a:lnTo>
                    <a:pt x="3581" y="80987"/>
                  </a:lnTo>
                  <a:lnTo>
                    <a:pt x="0" y="99529"/>
                  </a:lnTo>
                  <a:lnTo>
                    <a:pt x="3759" y="118071"/>
                  </a:lnTo>
                  <a:lnTo>
                    <a:pt x="13843" y="132715"/>
                  </a:lnTo>
                  <a:lnTo>
                    <a:pt x="28460" y="142328"/>
                  </a:lnTo>
                  <a:lnTo>
                    <a:pt x="45834" y="145783"/>
                  </a:lnTo>
                  <a:lnTo>
                    <a:pt x="63576" y="142252"/>
                  </a:lnTo>
                  <a:lnTo>
                    <a:pt x="66090" y="140589"/>
                  </a:lnTo>
                  <a:lnTo>
                    <a:pt x="78155" y="132537"/>
                  </a:lnTo>
                  <a:lnTo>
                    <a:pt x="88036" y="117881"/>
                  </a:lnTo>
                  <a:lnTo>
                    <a:pt x="91668" y="99529"/>
                  </a:lnTo>
                  <a:close/>
                </a:path>
                <a:path w="840739" h="146050">
                  <a:moveTo>
                    <a:pt x="166509" y="106451"/>
                  </a:moveTo>
                  <a:lnTo>
                    <a:pt x="161328" y="106451"/>
                  </a:lnTo>
                  <a:lnTo>
                    <a:pt x="161328" y="117690"/>
                  </a:lnTo>
                  <a:lnTo>
                    <a:pt x="160185" y="127647"/>
                  </a:lnTo>
                  <a:lnTo>
                    <a:pt x="157149" y="134810"/>
                  </a:lnTo>
                  <a:lnTo>
                    <a:pt x="152730" y="139141"/>
                  </a:lnTo>
                  <a:lnTo>
                    <a:pt x="147485" y="140589"/>
                  </a:lnTo>
                  <a:lnTo>
                    <a:pt x="139484" y="137629"/>
                  </a:lnTo>
                  <a:lnTo>
                    <a:pt x="135382" y="130873"/>
                  </a:lnTo>
                  <a:lnTo>
                    <a:pt x="133858" y="123456"/>
                  </a:lnTo>
                  <a:lnTo>
                    <a:pt x="133642" y="118567"/>
                  </a:lnTo>
                  <a:lnTo>
                    <a:pt x="133642" y="61010"/>
                  </a:lnTo>
                  <a:lnTo>
                    <a:pt x="163055" y="61010"/>
                  </a:lnTo>
                  <a:lnTo>
                    <a:pt x="163055" y="54495"/>
                  </a:lnTo>
                  <a:lnTo>
                    <a:pt x="133642" y="54495"/>
                  </a:lnTo>
                  <a:lnTo>
                    <a:pt x="133642" y="16446"/>
                  </a:lnTo>
                  <a:lnTo>
                    <a:pt x="128460" y="16446"/>
                  </a:lnTo>
                  <a:lnTo>
                    <a:pt x="126923" y="29730"/>
                  </a:lnTo>
                  <a:lnTo>
                    <a:pt x="122491" y="42519"/>
                  </a:lnTo>
                  <a:lnTo>
                    <a:pt x="114338" y="52222"/>
                  </a:lnTo>
                  <a:lnTo>
                    <a:pt x="101650" y="56222"/>
                  </a:lnTo>
                  <a:lnTo>
                    <a:pt x="101650" y="61010"/>
                  </a:lnTo>
                  <a:lnTo>
                    <a:pt x="119354" y="61010"/>
                  </a:lnTo>
                  <a:lnTo>
                    <a:pt x="119354" y="118097"/>
                  </a:lnTo>
                  <a:lnTo>
                    <a:pt x="122440" y="133197"/>
                  </a:lnTo>
                  <a:lnTo>
                    <a:pt x="129781" y="141516"/>
                  </a:lnTo>
                  <a:lnTo>
                    <a:pt x="138518" y="145046"/>
                  </a:lnTo>
                  <a:lnTo>
                    <a:pt x="145757" y="145783"/>
                  </a:lnTo>
                  <a:lnTo>
                    <a:pt x="155206" y="143281"/>
                  </a:lnTo>
                  <a:lnTo>
                    <a:pt x="161645" y="136804"/>
                  </a:lnTo>
                  <a:lnTo>
                    <a:pt x="165341" y="127901"/>
                  </a:lnTo>
                  <a:lnTo>
                    <a:pt x="166509" y="118097"/>
                  </a:lnTo>
                  <a:lnTo>
                    <a:pt x="166509" y="106451"/>
                  </a:lnTo>
                  <a:close/>
                </a:path>
                <a:path w="840739" h="146050">
                  <a:moveTo>
                    <a:pt x="288912" y="137134"/>
                  </a:moveTo>
                  <a:lnTo>
                    <a:pt x="272884" y="137134"/>
                  </a:lnTo>
                  <a:lnTo>
                    <a:pt x="272884" y="91744"/>
                  </a:lnTo>
                  <a:lnTo>
                    <a:pt x="272783" y="80352"/>
                  </a:lnTo>
                  <a:lnTo>
                    <a:pt x="256451" y="52362"/>
                  </a:lnTo>
                  <a:lnTo>
                    <a:pt x="244348" y="52362"/>
                  </a:lnTo>
                  <a:lnTo>
                    <a:pt x="232879" y="54432"/>
                  </a:lnTo>
                  <a:lnTo>
                    <a:pt x="224307" y="59537"/>
                  </a:lnTo>
                  <a:lnTo>
                    <a:pt x="218389" y="66040"/>
                  </a:lnTo>
                  <a:lnTo>
                    <a:pt x="214947" y="72263"/>
                  </a:lnTo>
                  <a:lnTo>
                    <a:pt x="214541" y="72263"/>
                  </a:lnTo>
                  <a:lnTo>
                    <a:pt x="214541" y="0"/>
                  </a:lnTo>
                  <a:lnTo>
                    <a:pt x="184670" y="2603"/>
                  </a:lnTo>
                  <a:lnTo>
                    <a:pt x="184670" y="9118"/>
                  </a:lnTo>
                  <a:lnTo>
                    <a:pt x="199377" y="9118"/>
                  </a:lnTo>
                  <a:lnTo>
                    <a:pt x="201104" y="10388"/>
                  </a:lnTo>
                  <a:lnTo>
                    <a:pt x="201104" y="137134"/>
                  </a:lnTo>
                  <a:lnTo>
                    <a:pt x="184670" y="137134"/>
                  </a:lnTo>
                  <a:lnTo>
                    <a:pt x="184670" y="143649"/>
                  </a:lnTo>
                  <a:lnTo>
                    <a:pt x="192049" y="143649"/>
                  </a:lnTo>
                  <a:lnTo>
                    <a:pt x="202425" y="143179"/>
                  </a:lnTo>
                  <a:lnTo>
                    <a:pt x="213677" y="143179"/>
                  </a:lnTo>
                  <a:lnTo>
                    <a:pt x="224459" y="143649"/>
                  </a:lnTo>
                  <a:lnTo>
                    <a:pt x="231368" y="143649"/>
                  </a:lnTo>
                  <a:lnTo>
                    <a:pt x="231368" y="137134"/>
                  </a:lnTo>
                  <a:lnTo>
                    <a:pt x="215404" y="137134"/>
                  </a:lnTo>
                  <a:lnTo>
                    <a:pt x="215404" y="90017"/>
                  </a:lnTo>
                  <a:lnTo>
                    <a:pt x="217906" y="75666"/>
                  </a:lnTo>
                  <a:lnTo>
                    <a:pt x="224370" y="65227"/>
                  </a:lnTo>
                  <a:lnTo>
                    <a:pt x="233286" y="58851"/>
                  </a:lnTo>
                  <a:lnTo>
                    <a:pt x="243078" y="56692"/>
                  </a:lnTo>
                  <a:lnTo>
                    <a:pt x="250977" y="58623"/>
                  </a:lnTo>
                  <a:lnTo>
                    <a:pt x="255727" y="63766"/>
                  </a:lnTo>
                  <a:lnTo>
                    <a:pt x="258038" y="71094"/>
                  </a:lnTo>
                  <a:lnTo>
                    <a:pt x="258648" y="79578"/>
                  </a:lnTo>
                  <a:lnTo>
                    <a:pt x="258648" y="137134"/>
                  </a:lnTo>
                  <a:lnTo>
                    <a:pt x="242214" y="137134"/>
                  </a:lnTo>
                  <a:lnTo>
                    <a:pt x="242214" y="143649"/>
                  </a:lnTo>
                  <a:lnTo>
                    <a:pt x="249542" y="143649"/>
                  </a:lnTo>
                  <a:lnTo>
                    <a:pt x="259918" y="143179"/>
                  </a:lnTo>
                  <a:lnTo>
                    <a:pt x="271157" y="143179"/>
                  </a:lnTo>
                  <a:lnTo>
                    <a:pt x="281990" y="143649"/>
                  </a:lnTo>
                  <a:lnTo>
                    <a:pt x="288912" y="143649"/>
                  </a:lnTo>
                  <a:lnTo>
                    <a:pt x="288912" y="137134"/>
                  </a:lnTo>
                  <a:close/>
                </a:path>
                <a:path w="840739" h="146050">
                  <a:moveTo>
                    <a:pt x="378853" y="91744"/>
                  </a:moveTo>
                  <a:lnTo>
                    <a:pt x="376770" y="76606"/>
                  </a:lnTo>
                  <a:lnTo>
                    <a:pt x="370217" y="63588"/>
                  </a:lnTo>
                  <a:lnTo>
                    <a:pt x="365480" y="59817"/>
                  </a:lnTo>
                  <a:lnTo>
                    <a:pt x="365480" y="91744"/>
                  </a:lnTo>
                  <a:lnTo>
                    <a:pt x="316128" y="91744"/>
                  </a:lnTo>
                  <a:lnTo>
                    <a:pt x="319773" y="73164"/>
                  </a:lnTo>
                  <a:lnTo>
                    <a:pt x="327012" y="62255"/>
                  </a:lnTo>
                  <a:lnTo>
                    <a:pt x="335305" y="57111"/>
                  </a:lnTo>
                  <a:lnTo>
                    <a:pt x="342125" y="55829"/>
                  </a:lnTo>
                  <a:lnTo>
                    <a:pt x="354711" y="60274"/>
                  </a:lnTo>
                  <a:lnTo>
                    <a:pt x="361746" y="70688"/>
                  </a:lnTo>
                  <a:lnTo>
                    <a:pt x="364807" y="82651"/>
                  </a:lnTo>
                  <a:lnTo>
                    <a:pt x="365480" y="91744"/>
                  </a:lnTo>
                  <a:lnTo>
                    <a:pt x="365480" y="59817"/>
                  </a:lnTo>
                  <a:lnTo>
                    <a:pt x="360502" y="55829"/>
                  </a:lnTo>
                  <a:lnTo>
                    <a:pt x="358813" y="54470"/>
                  </a:lnTo>
                  <a:lnTo>
                    <a:pt x="342125" y="51041"/>
                  </a:lnTo>
                  <a:lnTo>
                    <a:pt x="325120" y="54762"/>
                  </a:lnTo>
                  <a:lnTo>
                    <a:pt x="311378" y="64897"/>
                  </a:lnTo>
                  <a:lnTo>
                    <a:pt x="302183" y="79895"/>
                  </a:lnTo>
                  <a:lnTo>
                    <a:pt x="298831" y="98209"/>
                  </a:lnTo>
                  <a:lnTo>
                    <a:pt x="302641" y="117322"/>
                  </a:lnTo>
                  <a:lnTo>
                    <a:pt x="312788" y="132372"/>
                  </a:lnTo>
                  <a:lnTo>
                    <a:pt x="327317" y="142240"/>
                  </a:lnTo>
                  <a:lnTo>
                    <a:pt x="344258" y="145783"/>
                  </a:lnTo>
                  <a:lnTo>
                    <a:pt x="360438" y="142138"/>
                  </a:lnTo>
                  <a:lnTo>
                    <a:pt x="362445" y="140589"/>
                  </a:lnTo>
                  <a:lnTo>
                    <a:pt x="371144" y="133845"/>
                  </a:lnTo>
                  <a:lnTo>
                    <a:pt x="377050" y="124802"/>
                  </a:lnTo>
                  <a:lnTo>
                    <a:pt x="378853" y="118973"/>
                  </a:lnTo>
                  <a:lnTo>
                    <a:pt x="378853" y="117233"/>
                  </a:lnTo>
                  <a:lnTo>
                    <a:pt x="377126" y="116827"/>
                  </a:lnTo>
                  <a:lnTo>
                    <a:pt x="374535" y="116827"/>
                  </a:lnTo>
                  <a:lnTo>
                    <a:pt x="374129" y="117690"/>
                  </a:lnTo>
                  <a:lnTo>
                    <a:pt x="373672" y="119430"/>
                  </a:lnTo>
                  <a:lnTo>
                    <a:pt x="366496" y="131660"/>
                  </a:lnTo>
                  <a:lnTo>
                    <a:pt x="357682" y="137947"/>
                  </a:lnTo>
                  <a:lnTo>
                    <a:pt x="349846" y="140258"/>
                  </a:lnTo>
                  <a:lnTo>
                    <a:pt x="345592" y="140589"/>
                  </a:lnTo>
                  <a:lnTo>
                    <a:pt x="338201" y="139522"/>
                  </a:lnTo>
                  <a:lnTo>
                    <a:pt x="316217" y="102616"/>
                  </a:lnTo>
                  <a:lnTo>
                    <a:pt x="316128" y="96075"/>
                  </a:lnTo>
                  <a:lnTo>
                    <a:pt x="378853" y="96075"/>
                  </a:lnTo>
                  <a:lnTo>
                    <a:pt x="378853" y="91744"/>
                  </a:lnTo>
                  <a:close/>
                </a:path>
                <a:path w="840739" h="146050">
                  <a:moveTo>
                    <a:pt x="460146" y="58420"/>
                  </a:moveTo>
                  <a:lnTo>
                    <a:pt x="453694" y="52362"/>
                  </a:lnTo>
                  <a:lnTo>
                    <a:pt x="445046" y="52362"/>
                  </a:lnTo>
                  <a:lnTo>
                    <a:pt x="435089" y="54660"/>
                  </a:lnTo>
                  <a:lnTo>
                    <a:pt x="427736" y="60363"/>
                  </a:lnTo>
                  <a:lnTo>
                    <a:pt x="422656" y="67691"/>
                  </a:lnTo>
                  <a:lnTo>
                    <a:pt x="419506" y="74853"/>
                  </a:lnTo>
                  <a:lnTo>
                    <a:pt x="419506" y="52362"/>
                  </a:lnTo>
                  <a:lnTo>
                    <a:pt x="390969" y="54495"/>
                  </a:lnTo>
                  <a:lnTo>
                    <a:pt x="390969" y="61010"/>
                  </a:lnTo>
                  <a:lnTo>
                    <a:pt x="405269" y="61010"/>
                  </a:lnTo>
                  <a:lnTo>
                    <a:pt x="406996" y="62280"/>
                  </a:lnTo>
                  <a:lnTo>
                    <a:pt x="406996" y="137134"/>
                  </a:lnTo>
                  <a:lnTo>
                    <a:pt x="390969" y="137134"/>
                  </a:lnTo>
                  <a:lnTo>
                    <a:pt x="390969" y="143649"/>
                  </a:lnTo>
                  <a:lnTo>
                    <a:pt x="398754" y="143649"/>
                  </a:lnTo>
                  <a:lnTo>
                    <a:pt x="408724" y="143179"/>
                  </a:lnTo>
                  <a:lnTo>
                    <a:pt x="427520" y="143243"/>
                  </a:lnTo>
                  <a:lnTo>
                    <a:pt x="434276" y="143383"/>
                  </a:lnTo>
                  <a:lnTo>
                    <a:pt x="440728" y="143649"/>
                  </a:lnTo>
                  <a:lnTo>
                    <a:pt x="440728" y="137134"/>
                  </a:lnTo>
                  <a:lnTo>
                    <a:pt x="420827" y="137134"/>
                  </a:lnTo>
                  <a:lnTo>
                    <a:pt x="420370" y="135001"/>
                  </a:lnTo>
                  <a:lnTo>
                    <a:pt x="420370" y="127609"/>
                  </a:lnTo>
                  <a:lnTo>
                    <a:pt x="420370" y="95605"/>
                  </a:lnTo>
                  <a:lnTo>
                    <a:pt x="422033" y="80937"/>
                  </a:lnTo>
                  <a:lnTo>
                    <a:pt x="426872" y="68516"/>
                  </a:lnTo>
                  <a:lnTo>
                    <a:pt x="434619" y="59905"/>
                  </a:lnTo>
                  <a:lnTo>
                    <a:pt x="445046" y="56692"/>
                  </a:lnTo>
                  <a:lnTo>
                    <a:pt x="446773" y="56692"/>
                  </a:lnTo>
                  <a:lnTo>
                    <a:pt x="447179" y="57086"/>
                  </a:lnTo>
                  <a:lnTo>
                    <a:pt x="446773" y="57086"/>
                  </a:lnTo>
                  <a:lnTo>
                    <a:pt x="442455" y="59690"/>
                  </a:lnTo>
                  <a:lnTo>
                    <a:pt x="442455" y="70929"/>
                  </a:lnTo>
                  <a:lnTo>
                    <a:pt x="446773" y="73990"/>
                  </a:lnTo>
                  <a:lnTo>
                    <a:pt x="454964" y="73990"/>
                  </a:lnTo>
                  <a:lnTo>
                    <a:pt x="460146" y="71399"/>
                  </a:lnTo>
                  <a:lnTo>
                    <a:pt x="460146" y="58420"/>
                  </a:lnTo>
                  <a:close/>
                </a:path>
                <a:path w="840739" h="146050">
                  <a:moveTo>
                    <a:pt x="611555" y="54495"/>
                  </a:moveTo>
                  <a:lnTo>
                    <a:pt x="606767" y="54952"/>
                  </a:lnTo>
                  <a:lnTo>
                    <a:pt x="600722" y="55359"/>
                  </a:lnTo>
                  <a:lnTo>
                    <a:pt x="590334" y="55359"/>
                  </a:lnTo>
                  <a:lnTo>
                    <a:pt x="580821" y="54952"/>
                  </a:lnTo>
                  <a:lnTo>
                    <a:pt x="576961" y="54495"/>
                  </a:lnTo>
                  <a:lnTo>
                    <a:pt x="576961" y="61010"/>
                  </a:lnTo>
                  <a:lnTo>
                    <a:pt x="584746" y="61010"/>
                  </a:lnTo>
                  <a:lnTo>
                    <a:pt x="589076" y="64871"/>
                  </a:lnTo>
                  <a:lnTo>
                    <a:pt x="589076" y="72656"/>
                  </a:lnTo>
                  <a:lnTo>
                    <a:pt x="588200" y="75260"/>
                  </a:lnTo>
                  <a:lnTo>
                    <a:pt x="569175" y="128079"/>
                  </a:lnTo>
                  <a:lnTo>
                    <a:pt x="547966" y="67932"/>
                  </a:lnTo>
                  <a:lnTo>
                    <a:pt x="547966" y="61010"/>
                  </a:lnTo>
                  <a:lnTo>
                    <a:pt x="560070" y="61010"/>
                  </a:lnTo>
                  <a:lnTo>
                    <a:pt x="560070" y="54495"/>
                  </a:lnTo>
                  <a:lnTo>
                    <a:pt x="554012" y="54952"/>
                  </a:lnTo>
                  <a:lnTo>
                    <a:pt x="543229" y="55359"/>
                  </a:lnTo>
                  <a:lnTo>
                    <a:pt x="532396" y="55359"/>
                  </a:lnTo>
                  <a:lnTo>
                    <a:pt x="519887" y="54495"/>
                  </a:lnTo>
                  <a:lnTo>
                    <a:pt x="519887" y="61010"/>
                  </a:lnTo>
                  <a:lnTo>
                    <a:pt x="527672" y="61010"/>
                  </a:lnTo>
                  <a:lnTo>
                    <a:pt x="531126" y="61417"/>
                  </a:lnTo>
                  <a:lnTo>
                    <a:pt x="533260" y="64008"/>
                  </a:lnTo>
                  <a:lnTo>
                    <a:pt x="534123" y="65341"/>
                  </a:lnTo>
                  <a:lnTo>
                    <a:pt x="536321" y="71399"/>
                  </a:lnTo>
                  <a:lnTo>
                    <a:pt x="538048" y="75260"/>
                  </a:lnTo>
                  <a:lnTo>
                    <a:pt x="519887" y="125476"/>
                  </a:lnTo>
                  <a:lnTo>
                    <a:pt x="500392" y="70065"/>
                  </a:lnTo>
                  <a:lnTo>
                    <a:pt x="499529" y="67932"/>
                  </a:lnTo>
                  <a:lnTo>
                    <a:pt x="499529" y="61010"/>
                  </a:lnTo>
                  <a:lnTo>
                    <a:pt x="511644" y="61010"/>
                  </a:lnTo>
                  <a:lnTo>
                    <a:pt x="511644" y="54495"/>
                  </a:lnTo>
                  <a:lnTo>
                    <a:pt x="505587" y="54952"/>
                  </a:lnTo>
                  <a:lnTo>
                    <a:pt x="493877" y="55359"/>
                  </a:lnTo>
                  <a:lnTo>
                    <a:pt x="488289" y="55359"/>
                  </a:lnTo>
                  <a:lnTo>
                    <a:pt x="477443" y="54952"/>
                  </a:lnTo>
                  <a:lnTo>
                    <a:pt x="469671" y="54495"/>
                  </a:lnTo>
                  <a:lnTo>
                    <a:pt x="469671" y="61010"/>
                  </a:lnTo>
                  <a:lnTo>
                    <a:pt x="480047" y="61010"/>
                  </a:lnTo>
                  <a:lnTo>
                    <a:pt x="482638" y="61417"/>
                  </a:lnTo>
                  <a:lnTo>
                    <a:pt x="485228" y="68338"/>
                  </a:lnTo>
                  <a:lnTo>
                    <a:pt x="511238" y="141452"/>
                  </a:lnTo>
                  <a:lnTo>
                    <a:pt x="512102" y="144513"/>
                  </a:lnTo>
                  <a:lnTo>
                    <a:pt x="512965" y="145783"/>
                  </a:lnTo>
                  <a:lnTo>
                    <a:pt x="518160" y="145783"/>
                  </a:lnTo>
                  <a:lnTo>
                    <a:pt x="519887" y="141909"/>
                  </a:lnTo>
                  <a:lnTo>
                    <a:pt x="540639" y="83502"/>
                  </a:lnTo>
                  <a:lnTo>
                    <a:pt x="561797" y="141909"/>
                  </a:lnTo>
                  <a:lnTo>
                    <a:pt x="562267" y="144513"/>
                  </a:lnTo>
                  <a:lnTo>
                    <a:pt x="563130" y="145783"/>
                  </a:lnTo>
                  <a:lnTo>
                    <a:pt x="568312" y="145783"/>
                  </a:lnTo>
                  <a:lnTo>
                    <a:pt x="569175" y="144043"/>
                  </a:lnTo>
                  <a:lnTo>
                    <a:pt x="570039" y="141909"/>
                  </a:lnTo>
                  <a:lnTo>
                    <a:pt x="594258" y="74396"/>
                  </a:lnTo>
                  <a:lnTo>
                    <a:pt x="597712" y="64008"/>
                  </a:lnTo>
                  <a:lnTo>
                    <a:pt x="604177" y="61010"/>
                  </a:lnTo>
                  <a:lnTo>
                    <a:pt x="611555" y="61010"/>
                  </a:lnTo>
                  <a:lnTo>
                    <a:pt x="611555" y="54495"/>
                  </a:lnTo>
                  <a:close/>
                </a:path>
                <a:path w="840739" h="146050">
                  <a:moveTo>
                    <a:pt x="652602" y="9525"/>
                  </a:moveTo>
                  <a:lnTo>
                    <a:pt x="647877" y="5194"/>
                  </a:lnTo>
                  <a:lnTo>
                    <a:pt x="635304" y="5194"/>
                  </a:lnTo>
                  <a:lnTo>
                    <a:pt x="630986" y="10845"/>
                  </a:lnTo>
                  <a:lnTo>
                    <a:pt x="630986" y="22085"/>
                  </a:lnTo>
                  <a:lnTo>
                    <a:pt x="635304" y="27279"/>
                  </a:lnTo>
                  <a:lnTo>
                    <a:pt x="647877" y="27279"/>
                  </a:lnTo>
                  <a:lnTo>
                    <a:pt x="652602" y="22961"/>
                  </a:lnTo>
                  <a:lnTo>
                    <a:pt x="652602" y="9525"/>
                  </a:lnTo>
                  <a:close/>
                </a:path>
                <a:path w="840739" h="146050">
                  <a:moveTo>
                    <a:pt x="666508" y="137134"/>
                  </a:moveTo>
                  <a:lnTo>
                    <a:pt x="652602" y="137134"/>
                  </a:lnTo>
                  <a:lnTo>
                    <a:pt x="652208" y="136258"/>
                  </a:lnTo>
                  <a:lnTo>
                    <a:pt x="652208" y="52362"/>
                  </a:lnTo>
                  <a:lnTo>
                    <a:pt x="623201" y="54495"/>
                  </a:lnTo>
                  <a:lnTo>
                    <a:pt x="623201" y="61010"/>
                  </a:lnTo>
                  <a:lnTo>
                    <a:pt x="636638" y="61010"/>
                  </a:lnTo>
                  <a:lnTo>
                    <a:pt x="638365" y="62280"/>
                  </a:lnTo>
                  <a:lnTo>
                    <a:pt x="638365" y="137134"/>
                  </a:lnTo>
                  <a:lnTo>
                    <a:pt x="622338" y="137134"/>
                  </a:lnTo>
                  <a:lnTo>
                    <a:pt x="622338" y="143649"/>
                  </a:lnTo>
                  <a:lnTo>
                    <a:pt x="628853" y="143649"/>
                  </a:lnTo>
                  <a:lnTo>
                    <a:pt x="640092" y="143179"/>
                  </a:lnTo>
                  <a:lnTo>
                    <a:pt x="652208" y="143179"/>
                  </a:lnTo>
                  <a:lnTo>
                    <a:pt x="659587" y="143649"/>
                  </a:lnTo>
                  <a:lnTo>
                    <a:pt x="666508" y="143649"/>
                  </a:lnTo>
                  <a:lnTo>
                    <a:pt x="666508" y="143179"/>
                  </a:lnTo>
                  <a:lnTo>
                    <a:pt x="666508" y="137134"/>
                  </a:lnTo>
                  <a:close/>
                </a:path>
                <a:path w="840739" h="146050">
                  <a:moveTo>
                    <a:pt x="747331" y="106451"/>
                  </a:moveTo>
                  <a:lnTo>
                    <a:pt x="714933" y="87833"/>
                  </a:lnTo>
                  <a:lnTo>
                    <a:pt x="706272" y="85737"/>
                  </a:lnTo>
                  <a:lnTo>
                    <a:pt x="698182" y="82740"/>
                  </a:lnTo>
                  <a:lnTo>
                    <a:pt x="692188" y="77978"/>
                  </a:lnTo>
                  <a:lnTo>
                    <a:pt x="689851" y="70523"/>
                  </a:lnTo>
                  <a:lnTo>
                    <a:pt x="690943" y="65176"/>
                  </a:lnTo>
                  <a:lnTo>
                    <a:pt x="694664" y="60147"/>
                  </a:lnTo>
                  <a:lnTo>
                    <a:pt x="701700" y="56413"/>
                  </a:lnTo>
                  <a:lnTo>
                    <a:pt x="712736" y="54952"/>
                  </a:lnTo>
                  <a:lnTo>
                    <a:pt x="726147" y="57962"/>
                  </a:lnTo>
                  <a:lnTo>
                    <a:pt x="733298" y="65062"/>
                  </a:lnTo>
                  <a:lnTo>
                    <a:pt x="736231" y="73380"/>
                  </a:lnTo>
                  <a:lnTo>
                    <a:pt x="736955" y="80048"/>
                  </a:lnTo>
                  <a:lnTo>
                    <a:pt x="737412" y="81775"/>
                  </a:lnTo>
                  <a:lnTo>
                    <a:pt x="742149" y="81775"/>
                  </a:lnTo>
                  <a:lnTo>
                    <a:pt x="742149" y="51041"/>
                  </a:lnTo>
                  <a:lnTo>
                    <a:pt x="738289" y="51041"/>
                  </a:lnTo>
                  <a:lnTo>
                    <a:pt x="735685" y="53632"/>
                  </a:lnTo>
                  <a:lnTo>
                    <a:pt x="735228" y="54495"/>
                  </a:lnTo>
                  <a:lnTo>
                    <a:pt x="733094" y="56222"/>
                  </a:lnTo>
                  <a:lnTo>
                    <a:pt x="732231" y="56692"/>
                  </a:lnTo>
                  <a:lnTo>
                    <a:pt x="724446" y="51041"/>
                  </a:lnTo>
                  <a:lnTo>
                    <a:pt x="712736" y="51041"/>
                  </a:lnTo>
                  <a:lnTo>
                    <a:pt x="697026" y="53378"/>
                  </a:lnTo>
                  <a:lnTo>
                    <a:pt x="686904" y="59423"/>
                  </a:lnTo>
                  <a:lnTo>
                    <a:pt x="681482" y="67652"/>
                  </a:lnTo>
                  <a:lnTo>
                    <a:pt x="679881" y="76581"/>
                  </a:lnTo>
                  <a:lnTo>
                    <a:pt x="679881" y="83959"/>
                  </a:lnTo>
                  <a:lnTo>
                    <a:pt x="715797" y="103390"/>
                  </a:lnTo>
                  <a:lnTo>
                    <a:pt x="721169" y="104660"/>
                  </a:lnTo>
                  <a:lnTo>
                    <a:pt x="728383" y="107721"/>
                  </a:lnTo>
                  <a:lnTo>
                    <a:pt x="734707" y="113372"/>
                  </a:lnTo>
                  <a:lnTo>
                    <a:pt x="737412" y="122428"/>
                  </a:lnTo>
                  <a:lnTo>
                    <a:pt x="736015" y="129971"/>
                  </a:lnTo>
                  <a:lnTo>
                    <a:pt x="731735" y="136004"/>
                  </a:lnTo>
                  <a:lnTo>
                    <a:pt x="724458" y="140004"/>
                  </a:lnTo>
                  <a:lnTo>
                    <a:pt x="714070" y="141452"/>
                  </a:lnTo>
                  <a:lnTo>
                    <a:pt x="702856" y="139357"/>
                  </a:lnTo>
                  <a:lnTo>
                    <a:pt x="694766" y="133413"/>
                  </a:lnTo>
                  <a:lnTo>
                    <a:pt x="689190" y="124129"/>
                  </a:lnTo>
                  <a:lnTo>
                    <a:pt x="685533" y="112039"/>
                  </a:lnTo>
                  <a:lnTo>
                    <a:pt x="684669" y="109448"/>
                  </a:lnTo>
                  <a:lnTo>
                    <a:pt x="684669" y="108585"/>
                  </a:lnTo>
                  <a:lnTo>
                    <a:pt x="679881" y="108585"/>
                  </a:lnTo>
                  <a:lnTo>
                    <a:pt x="679881" y="145783"/>
                  </a:lnTo>
                  <a:lnTo>
                    <a:pt x="683336" y="145783"/>
                  </a:lnTo>
                  <a:lnTo>
                    <a:pt x="687666" y="141452"/>
                  </a:lnTo>
                  <a:lnTo>
                    <a:pt x="687666" y="141046"/>
                  </a:lnTo>
                  <a:lnTo>
                    <a:pt x="691121" y="137134"/>
                  </a:lnTo>
                  <a:lnTo>
                    <a:pt x="700633" y="145783"/>
                  </a:lnTo>
                  <a:lnTo>
                    <a:pt x="714070" y="145783"/>
                  </a:lnTo>
                  <a:lnTo>
                    <a:pt x="729284" y="143383"/>
                  </a:lnTo>
                  <a:lnTo>
                    <a:pt x="739609" y="137020"/>
                  </a:lnTo>
                  <a:lnTo>
                    <a:pt x="745477" y="127901"/>
                  </a:lnTo>
                  <a:lnTo>
                    <a:pt x="747331" y="117233"/>
                  </a:lnTo>
                  <a:lnTo>
                    <a:pt x="747331" y="106451"/>
                  </a:lnTo>
                  <a:close/>
                </a:path>
                <a:path w="840739" h="146050">
                  <a:moveTo>
                    <a:pt x="840333" y="91744"/>
                  </a:moveTo>
                  <a:lnTo>
                    <a:pt x="838174" y="76606"/>
                  </a:lnTo>
                  <a:lnTo>
                    <a:pt x="831469" y="63588"/>
                  </a:lnTo>
                  <a:lnTo>
                    <a:pt x="826503" y="59690"/>
                  </a:lnTo>
                  <a:lnTo>
                    <a:pt x="826503" y="91744"/>
                  </a:lnTo>
                  <a:lnTo>
                    <a:pt x="777608" y="91744"/>
                  </a:lnTo>
                  <a:lnTo>
                    <a:pt x="781177" y="73164"/>
                  </a:lnTo>
                  <a:lnTo>
                    <a:pt x="788276" y="62255"/>
                  </a:lnTo>
                  <a:lnTo>
                    <a:pt x="796429" y="57111"/>
                  </a:lnTo>
                  <a:lnTo>
                    <a:pt x="803148" y="55829"/>
                  </a:lnTo>
                  <a:lnTo>
                    <a:pt x="815746" y="60274"/>
                  </a:lnTo>
                  <a:lnTo>
                    <a:pt x="822782" y="70688"/>
                  </a:lnTo>
                  <a:lnTo>
                    <a:pt x="825830" y="82651"/>
                  </a:lnTo>
                  <a:lnTo>
                    <a:pt x="826503" y="91744"/>
                  </a:lnTo>
                  <a:lnTo>
                    <a:pt x="826503" y="59690"/>
                  </a:lnTo>
                  <a:lnTo>
                    <a:pt x="821613" y="55829"/>
                  </a:lnTo>
                  <a:lnTo>
                    <a:pt x="819899" y="54470"/>
                  </a:lnTo>
                  <a:lnTo>
                    <a:pt x="803148" y="51041"/>
                  </a:lnTo>
                  <a:lnTo>
                    <a:pt x="786409" y="54762"/>
                  </a:lnTo>
                  <a:lnTo>
                    <a:pt x="772795" y="64897"/>
                  </a:lnTo>
                  <a:lnTo>
                    <a:pt x="763651" y="79895"/>
                  </a:lnTo>
                  <a:lnTo>
                    <a:pt x="760310" y="98209"/>
                  </a:lnTo>
                  <a:lnTo>
                    <a:pt x="764057" y="117322"/>
                  </a:lnTo>
                  <a:lnTo>
                    <a:pt x="774090" y="132372"/>
                  </a:lnTo>
                  <a:lnTo>
                    <a:pt x="788593" y="142240"/>
                  </a:lnTo>
                  <a:lnTo>
                    <a:pt x="805738" y="145783"/>
                  </a:lnTo>
                  <a:lnTo>
                    <a:pt x="821728" y="142138"/>
                  </a:lnTo>
                  <a:lnTo>
                    <a:pt x="823734" y="140589"/>
                  </a:lnTo>
                  <a:lnTo>
                    <a:pt x="832446" y="133845"/>
                  </a:lnTo>
                  <a:lnTo>
                    <a:pt x="838454" y="124802"/>
                  </a:lnTo>
                  <a:lnTo>
                    <a:pt x="840333" y="118973"/>
                  </a:lnTo>
                  <a:lnTo>
                    <a:pt x="840333" y="117233"/>
                  </a:lnTo>
                  <a:lnTo>
                    <a:pt x="838606" y="116827"/>
                  </a:lnTo>
                  <a:lnTo>
                    <a:pt x="835609" y="116827"/>
                  </a:lnTo>
                  <a:lnTo>
                    <a:pt x="835139" y="117690"/>
                  </a:lnTo>
                  <a:lnTo>
                    <a:pt x="834745" y="119430"/>
                  </a:lnTo>
                  <a:lnTo>
                    <a:pt x="827798" y="131660"/>
                  </a:lnTo>
                  <a:lnTo>
                    <a:pt x="819099" y="137947"/>
                  </a:lnTo>
                  <a:lnTo>
                    <a:pt x="811288" y="140258"/>
                  </a:lnTo>
                  <a:lnTo>
                    <a:pt x="807008" y="140589"/>
                  </a:lnTo>
                  <a:lnTo>
                    <a:pt x="799655" y="139522"/>
                  </a:lnTo>
                  <a:lnTo>
                    <a:pt x="777303" y="102616"/>
                  </a:lnTo>
                  <a:lnTo>
                    <a:pt x="777201" y="96075"/>
                  </a:lnTo>
                  <a:lnTo>
                    <a:pt x="840333" y="96075"/>
                  </a:lnTo>
                  <a:lnTo>
                    <a:pt x="840333" y="9174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5"/>
            <p:cNvSpPr/>
            <p:nvPr/>
          </p:nvSpPr>
          <p:spPr>
            <a:xfrm>
              <a:off x="5563361" y="1338834"/>
              <a:ext cx="1066800" cy="838200"/>
            </a:xfrm>
            <a:custGeom>
              <a:avLst/>
              <a:gdLst/>
              <a:ahLst/>
              <a:cxnLst/>
              <a:rect l="l" t="t" r="r" b="b"/>
              <a:pathLst>
                <a:path w="1066800" h="838200">
                  <a:moveTo>
                    <a:pt x="0" y="0"/>
                  </a:moveTo>
                  <a:lnTo>
                    <a:pt x="59334" y="2004"/>
                  </a:lnTo>
                  <a:lnTo>
                    <a:pt x="107775" y="7461"/>
                  </a:lnTo>
                  <a:lnTo>
                    <a:pt x="140428" y="15537"/>
                  </a:lnTo>
                  <a:lnTo>
                    <a:pt x="152400" y="25400"/>
                  </a:lnTo>
                  <a:lnTo>
                    <a:pt x="152400" y="393700"/>
                  </a:lnTo>
                  <a:lnTo>
                    <a:pt x="164371" y="403562"/>
                  </a:lnTo>
                  <a:lnTo>
                    <a:pt x="197024" y="411638"/>
                  </a:lnTo>
                  <a:lnTo>
                    <a:pt x="245465" y="417095"/>
                  </a:lnTo>
                  <a:lnTo>
                    <a:pt x="304800" y="419100"/>
                  </a:lnTo>
                  <a:lnTo>
                    <a:pt x="245465" y="421104"/>
                  </a:lnTo>
                  <a:lnTo>
                    <a:pt x="197024" y="426561"/>
                  </a:lnTo>
                  <a:lnTo>
                    <a:pt x="164371" y="434637"/>
                  </a:lnTo>
                  <a:lnTo>
                    <a:pt x="152400" y="444500"/>
                  </a:lnTo>
                  <a:lnTo>
                    <a:pt x="152400" y="812800"/>
                  </a:lnTo>
                  <a:lnTo>
                    <a:pt x="140428" y="822662"/>
                  </a:lnTo>
                  <a:lnTo>
                    <a:pt x="107775" y="830738"/>
                  </a:lnTo>
                  <a:lnTo>
                    <a:pt x="59334" y="836195"/>
                  </a:lnTo>
                  <a:lnTo>
                    <a:pt x="0" y="838200"/>
                  </a:lnTo>
                </a:path>
                <a:path w="1066800" h="838200">
                  <a:moveTo>
                    <a:pt x="304800" y="419607"/>
                  </a:moveTo>
                  <a:lnTo>
                    <a:pt x="1066799" y="109727"/>
                  </a:lnTo>
                </a:path>
              </a:pathLst>
            </a:custGeom>
            <a:ln w="25908">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6" name="object 36"/>
          <p:cNvGrpSpPr/>
          <p:nvPr/>
        </p:nvGrpSpPr>
        <p:grpSpPr>
          <a:xfrm>
            <a:off x="4042340" y="2412927"/>
            <a:ext cx="274320" cy="139065"/>
            <a:chOff x="4042340" y="2412927"/>
            <a:chExt cx="274320" cy="139065"/>
          </a:xfrm>
        </p:grpSpPr>
        <p:sp>
          <p:nvSpPr>
            <p:cNvPr id="37" name="object 37"/>
            <p:cNvSpPr/>
            <p:nvPr/>
          </p:nvSpPr>
          <p:spPr>
            <a:xfrm>
              <a:off x="4042334" y="2412936"/>
              <a:ext cx="137795" cy="138430"/>
            </a:xfrm>
            <a:custGeom>
              <a:avLst/>
              <a:gdLst/>
              <a:ahLst/>
              <a:cxnLst/>
              <a:rect l="l" t="t" r="r" b="b"/>
              <a:pathLst>
                <a:path w="137795" h="138430">
                  <a:moveTo>
                    <a:pt x="137502" y="64770"/>
                  </a:moveTo>
                  <a:lnTo>
                    <a:pt x="72644" y="64770"/>
                  </a:lnTo>
                  <a:lnTo>
                    <a:pt x="72644" y="0"/>
                  </a:lnTo>
                  <a:lnTo>
                    <a:pt x="64401" y="0"/>
                  </a:lnTo>
                  <a:lnTo>
                    <a:pt x="64401" y="64770"/>
                  </a:lnTo>
                  <a:lnTo>
                    <a:pt x="0" y="64770"/>
                  </a:lnTo>
                  <a:lnTo>
                    <a:pt x="0" y="73660"/>
                  </a:lnTo>
                  <a:lnTo>
                    <a:pt x="64401" y="73660"/>
                  </a:lnTo>
                  <a:lnTo>
                    <a:pt x="64401" y="138430"/>
                  </a:lnTo>
                  <a:lnTo>
                    <a:pt x="72644" y="138430"/>
                  </a:lnTo>
                  <a:lnTo>
                    <a:pt x="72644" y="73660"/>
                  </a:lnTo>
                  <a:lnTo>
                    <a:pt x="137502" y="73660"/>
                  </a:lnTo>
                  <a:lnTo>
                    <a:pt x="137502" y="6477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8" name="object 38"/>
            <p:cNvPicPr/>
            <p:nvPr/>
          </p:nvPicPr>
          <p:blipFill>
            <a:blip r:embed="rId18" cstate="print"/>
            <a:stretch>
              <a:fillRect/>
            </a:stretch>
          </p:blipFill>
          <p:spPr>
            <a:xfrm>
              <a:off x="4199740" y="2442749"/>
              <a:ext cx="116349" cy="93414"/>
            </a:xfrm>
            <a:prstGeom prst="rect">
              <a:avLst/>
            </a:prstGeom>
          </p:spPr>
        </p:pic>
      </p:grpSp>
      <p:sp>
        <p:nvSpPr>
          <p:cNvPr id="39" name="object 39"/>
          <p:cNvSpPr/>
          <p:nvPr/>
        </p:nvSpPr>
        <p:spPr>
          <a:xfrm>
            <a:off x="5021046" y="2337629"/>
            <a:ext cx="275590" cy="289560"/>
          </a:xfrm>
          <a:custGeom>
            <a:avLst/>
            <a:gdLst/>
            <a:ahLst/>
            <a:cxnLst/>
            <a:rect l="l" t="t" r="r" b="b"/>
            <a:pathLst>
              <a:path w="275589" h="289560">
                <a:moveTo>
                  <a:pt x="250456" y="0"/>
                </a:moveTo>
                <a:lnTo>
                  <a:pt x="864" y="0"/>
                </a:lnTo>
                <a:lnTo>
                  <a:pt x="461" y="1326"/>
                </a:lnTo>
                <a:lnTo>
                  <a:pt x="0" y="2191"/>
                </a:lnTo>
                <a:lnTo>
                  <a:pt x="0" y="8245"/>
                </a:lnTo>
                <a:lnTo>
                  <a:pt x="109430" y="157881"/>
                </a:lnTo>
                <a:lnTo>
                  <a:pt x="461" y="285893"/>
                </a:lnTo>
                <a:lnTo>
                  <a:pt x="461" y="289353"/>
                </a:lnTo>
                <a:lnTo>
                  <a:pt x="250456" y="289353"/>
                </a:lnTo>
                <a:lnTo>
                  <a:pt x="275536" y="223213"/>
                </a:lnTo>
                <a:lnTo>
                  <a:pt x="270347" y="223213"/>
                </a:lnTo>
                <a:lnTo>
                  <a:pt x="261759" y="237978"/>
                </a:lnTo>
                <a:lnTo>
                  <a:pt x="249123" y="249861"/>
                </a:lnTo>
                <a:lnTo>
                  <a:pt x="210037" y="266446"/>
                </a:lnTo>
                <a:lnTo>
                  <a:pt x="152268" y="271189"/>
                </a:lnTo>
                <a:lnTo>
                  <a:pt x="27674" y="271189"/>
                </a:lnTo>
                <a:lnTo>
                  <a:pt x="132781" y="147963"/>
                </a:lnTo>
                <a:lnTo>
                  <a:pt x="134510" y="145772"/>
                </a:lnTo>
                <a:lnTo>
                  <a:pt x="134510" y="143638"/>
                </a:lnTo>
                <a:lnTo>
                  <a:pt x="133242" y="141447"/>
                </a:lnTo>
                <a:lnTo>
                  <a:pt x="36784" y="9975"/>
                </a:lnTo>
                <a:lnTo>
                  <a:pt x="150077" y="9975"/>
                </a:lnTo>
                <a:lnTo>
                  <a:pt x="194103" y="12335"/>
                </a:lnTo>
                <a:lnTo>
                  <a:pt x="231491" y="21975"/>
                </a:lnTo>
                <a:lnTo>
                  <a:pt x="263838" y="46739"/>
                </a:lnTo>
                <a:lnTo>
                  <a:pt x="270347" y="57951"/>
                </a:lnTo>
                <a:lnTo>
                  <a:pt x="275536" y="57951"/>
                </a:lnTo>
                <a:lnTo>
                  <a:pt x="25045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0" name="object 40"/>
          <p:cNvGrpSpPr/>
          <p:nvPr/>
        </p:nvGrpSpPr>
        <p:grpSpPr>
          <a:xfrm>
            <a:off x="4375763" y="2682397"/>
            <a:ext cx="1566545" cy="144780"/>
            <a:chOff x="4375763" y="2682397"/>
            <a:chExt cx="1566545" cy="144780"/>
          </a:xfrm>
        </p:grpSpPr>
        <p:pic>
          <p:nvPicPr>
            <p:cNvPr id="41" name="object 41"/>
            <p:cNvPicPr/>
            <p:nvPr/>
          </p:nvPicPr>
          <p:blipFill>
            <a:blip r:embed="rId19" cstate="print"/>
            <a:stretch>
              <a:fillRect/>
            </a:stretch>
          </p:blipFill>
          <p:spPr>
            <a:xfrm>
              <a:off x="4375763" y="2682397"/>
              <a:ext cx="1208406" cy="144446"/>
            </a:xfrm>
            <a:prstGeom prst="rect">
              <a:avLst/>
            </a:prstGeom>
          </p:spPr>
        </p:pic>
        <p:sp>
          <p:nvSpPr>
            <p:cNvPr id="42" name="object 42"/>
            <p:cNvSpPr/>
            <p:nvPr/>
          </p:nvSpPr>
          <p:spPr>
            <a:xfrm>
              <a:off x="5611441" y="2774082"/>
              <a:ext cx="16510" cy="17145"/>
            </a:xfrm>
            <a:custGeom>
              <a:avLst/>
              <a:gdLst/>
              <a:ahLst/>
              <a:cxnLst/>
              <a:rect l="l" t="t" r="r" b="b"/>
              <a:pathLst>
                <a:path w="16510" h="17144">
                  <a:moveTo>
                    <a:pt x="12107" y="0"/>
                  </a:moveTo>
                  <a:lnTo>
                    <a:pt x="3459" y="0"/>
                  </a:lnTo>
                  <a:lnTo>
                    <a:pt x="0" y="3863"/>
                  </a:lnTo>
                  <a:lnTo>
                    <a:pt x="0" y="13839"/>
                  </a:lnTo>
                  <a:lnTo>
                    <a:pt x="4324" y="16837"/>
                  </a:lnTo>
                  <a:lnTo>
                    <a:pt x="12972" y="16837"/>
                  </a:lnTo>
                  <a:lnTo>
                    <a:pt x="16431" y="12974"/>
                  </a:lnTo>
                  <a:lnTo>
                    <a:pt x="16431" y="8649"/>
                  </a:lnTo>
                  <a:lnTo>
                    <a:pt x="16431" y="3459"/>
                  </a:lnTo>
                  <a:lnTo>
                    <a:pt x="12107"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3" name="object 43"/>
            <p:cNvPicPr/>
            <p:nvPr/>
          </p:nvPicPr>
          <p:blipFill>
            <a:blip r:embed="rId20" cstate="print"/>
            <a:stretch>
              <a:fillRect/>
            </a:stretch>
          </p:blipFill>
          <p:spPr>
            <a:xfrm>
              <a:off x="5654222" y="2689317"/>
              <a:ext cx="144024" cy="129338"/>
            </a:xfrm>
            <a:prstGeom prst="rect">
              <a:avLst/>
            </a:prstGeom>
          </p:spPr>
        </p:pic>
        <p:pic>
          <p:nvPicPr>
            <p:cNvPr id="44" name="object 44"/>
            <p:cNvPicPr/>
            <p:nvPr/>
          </p:nvPicPr>
          <p:blipFill>
            <a:blip r:embed="rId21" cstate="print"/>
            <a:stretch>
              <a:fillRect/>
            </a:stretch>
          </p:blipFill>
          <p:spPr>
            <a:xfrm>
              <a:off x="5819867" y="2682397"/>
              <a:ext cx="122403" cy="144446"/>
            </a:xfrm>
            <a:prstGeom prst="rect">
              <a:avLst/>
            </a:prstGeom>
          </p:spPr>
        </p:pic>
      </p:grpSp>
      <p:pic>
        <p:nvPicPr>
          <p:cNvPr id="45" name="object 45"/>
          <p:cNvPicPr/>
          <p:nvPr/>
        </p:nvPicPr>
        <p:blipFill>
          <a:blip r:embed="rId22" cstate="print"/>
          <a:stretch>
            <a:fillRect/>
          </a:stretch>
        </p:blipFill>
        <p:spPr>
          <a:xfrm>
            <a:off x="5999810" y="2442749"/>
            <a:ext cx="192454" cy="123687"/>
          </a:xfrm>
          <a:prstGeom prst="rect">
            <a:avLst/>
          </a:prstGeom>
        </p:spPr>
      </p:pic>
      <p:sp>
        <p:nvSpPr>
          <p:cNvPr id="46" name="object 46"/>
          <p:cNvSpPr/>
          <p:nvPr/>
        </p:nvSpPr>
        <p:spPr>
          <a:xfrm>
            <a:off x="6274425" y="2471293"/>
            <a:ext cx="22225" cy="22225"/>
          </a:xfrm>
          <a:custGeom>
            <a:avLst/>
            <a:gdLst/>
            <a:ahLst/>
            <a:cxnLst/>
            <a:rect l="l" t="t" r="r" b="b"/>
            <a:pathLst>
              <a:path w="22225" h="22225">
                <a:moveTo>
                  <a:pt x="16893" y="0"/>
                </a:moveTo>
                <a:lnTo>
                  <a:pt x="4785" y="0"/>
                </a:lnTo>
                <a:lnTo>
                  <a:pt x="0" y="5189"/>
                </a:lnTo>
                <a:lnTo>
                  <a:pt x="0" y="16895"/>
                </a:lnTo>
                <a:lnTo>
                  <a:pt x="4785" y="22084"/>
                </a:lnTo>
                <a:lnTo>
                  <a:pt x="16893" y="22084"/>
                </a:lnTo>
                <a:lnTo>
                  <a:pt x="21620" y="16895"/>
                </a:lnTo>
                <a:lnTo>
                  <a:pt x="21620" y="11244"/>
                </a:lnTo>
                <a:lnTo>
                  <a:pt x="21620" y="5189"/>
                </a:lnTo>
                <a:lnTo>
                  <a:pt x="1689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7" name="object 47"/>
          <p:cNvPicPr/>
          <p:nvPr/>
        </p:nvPicPr>
        <p:blipFill>
          <a:blip r:embed="rId23" cstate="print"/>
          <a:stretch>
            <a:fillRect/>
          </a:stretch>
        </p:blipFill>
        <p:spPr>
          <a:xfrm>
            <a:off x="6403343" y="2256325"/>
            <a:ext cx="67860" cy="137987"/>
          </a:xfrm>
          <a:prstGeom prst="rect">
            <a:avLst/>
          </a:prstGeom>
        </p:spPr>
      </p:pic>
      <p:sp>
        <p:nvSpPr>
          <p:cNvPr id="48" name="object 48"/>
          <p:cNvSpPr/>
          <p:nvPr/>
        </p:nvSpPr>
        <p:spPr>
          <a:xfrm>
            <a:off x="6384720" y="2478413"/>
            <a:ext cx="103505" cy="8255"/>
          </a:xfrm>
          <a:custGeom>
            <a:avLst/>
            <a:gdLst/>
            <a:ahLst/>
            <a:cxnLst/>
            <a:rect l="l" t="t" r="r" b="b"/>
            <a:pathLst>
              <a:path w="103504" h="8255">
                <a:moveTo>
                  <a:pt x="103365" y="0"/>
                </a:moveTo>
                <a:lnTo>
                  <a:pt x="0" y="0"/>
                </a:lnTo>
                <a:lnTo>
                  <a:pt x="0" y="8218"/>
                </a:lnTo>
                <a:lnTo>
                  <a:pt x="103365" y="8218"/>
                </a:lnTo>
                <a:lnTo>
                  <a:pt x="10336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9" name="object 49"/>
          <p:cNvPicPr/>
          <p:nvPr/>
        </p:nvPicPr>
        <p:blipFill>
          <a:blip r:embed="rId24" cstate="print"/>
          <a:stretch>
            <a:fillRect/>
          </a:stretch>
        </p:blipFill>
        <p:spPr>
          <a:xfrm>
            <a:off x="6395098" y="2538355"/>
            <a:ext cx="82620" cy="137526"/>
          </a:xfrm>
          <a:prstGeom prst="rect">
            <a:avLst/>
          </a:prstGeom>
        </p:spPr>
      </p:pic>
      <p:sp>
        <p:nvSpPr>
          <p:cNvPr id="50" name="object 50"/>
          <p:cNvSpPr/>
          <p:nvPr/>
        </p:nvSpPr>
        <p:spPr>
          <a:xfrm>
            <a:off x="6519635" y="2216076"/>
            <a:ext cx="43815" cy="97790"/>
          </a:xfrm>
          <a:custGeom>
            <a:avLst/>
            <a:gdLst/>
            <a:ahLst/>
            <a:cxnLst/>
            <a:rect l="l" t="t" r="r" b="b"/>
            <a:pathLst>
              <a:path w="43815" h="97789">
                <a:moveTo>
                  <a:pt x="38514" y="0"/>
                </a:moveTo>
                <a:lnTo>
                  <a:pt x="30326" y="0"/>
                </a:lnTo>
                <a:lnTo>
                  <a:pt x="26406" y="3921"/>
                </a:lnTo>
                <a:lnTo>
                  <a:pt x="26406" y="10379"/>
                </a:lnTo>
                <a:lnTo>
                  <a:pt x="28136" y="13435"/>
                </a:lnTo>
                <a:lnTo>
                  <a:pt x="36380" y="13435"/>
                </a:lnTo>
                <a:lnTo>
                  <a:pt x="40243" y="9514"/>
                </a:lnTo>
                <a:lnTo>
                  <a:pt x="40243" y="3459"/>
                </a:lnTo>
                <a:lnTo>
                  <a:pt x="38514" y="0"/>
                </a:lnTo>
                <a:close/>
              </a:path>
              <a:path w="43815" h="97789">
                <a:moveTo>
                  <a:pt x="33325" y="36327"/>
                </a:moveTo>
                <a:lnTo>
                  <a:pt x="22946" y="36327"/>
                </a:lnTo>
                <a:lnTo>
                  <a:pt x="24215" y="37192"/>
                </a:lnTo>
                <a:lnTo>
                  <a:pt x="24215" y="44573"/>
                </a:lnTo>
                <a:lnTo>
                  <a:pt x="23350" y="46764"/>
                </a:lnTo>
                <a:lnTo>
                  <a:pt x="19891" y="55817"/>
                </a:lnTo>
                <a:lnTo>
                  <a:pt x="10839" y="79171"/>
                </a:lnTo>
                <a:lnTo>
                  <a:pt x="9974" y="80901"/>
                </a:lnTo>
                <a:lnTo>
                  <a:pt x="9620" y="82227"/>
                </a:lnTo>
                <a:lnTo>
                  <a:pt x="9513" y="91742"/>
                </a:lnTo>
                <a:lnTo>
                  <a:pt x="15163" y="97335"/>
                </a:lnTo>
                <a:lnTo>
                  <a:pt x="22946" y="97335"/>
                </a:lnTo>
                <a:lnTo>
                  <a:pt x="32392" y="94193"/>
                </a:lnTo>
                <a:lnTo>
                  <a:pt x="33050" y="93471"/>
                </a:lnTo>
                <a:lnTo>
                  <a:pt x="20756" y="93471"/>
                </a:lnTo>
                <a:lnTo>
                  <a:pt x="19891" y="91280"/>
                </a:lnTo>
                <a:lnTo>
                  <a:pt x="19891" y="84822"/>
                </a:lnTo>
                <a:lnTo>
                  <a:pt x="20756" y="82227"/>
                </a:lnTo>
                <a:lnTo>
                  <a:pt x="22082" y="79171"/>
                </a:lnTo>
                <a:lnTo>
                  <a:pt x="23811" y="75308"/>
                </a:lnTo>
                <a:lnTo>
                  <a:pt x="25080" y="71386"/>
                </a:lnTo>
                <a:lnTo>
                  <a:pt x="26809" y="67523"/>
                </a:lnTo>
                <a:lnTo>
                  <a:pt x="33325" y="50628"/>
                </a:lnTo>
                <a:lnTo>
                  <a:pt x="33786" y="48898"/>
                </a:lnTo>
                <a:lnTo>
                  <a:pt x="34189" y="47629"/>
                </a:lnTo>
                <a:lnTo>
                  <a:pt x="34651" y="45899"/>
                </a:lnTo>
                <a:lnTo>
                  <a:pt x="34651" y="37654"/>
                </a:lnTo>
                <a:lnTo>
                  <a:pt x="33325" y="36327"/>
                </a:lnTo>
                <a:close/>
              </a:path>
              <a:path w="43815" h="97789">
                <a:moveTo>
                  <a:pt x="43703" y="73578"/>
                </a:moveTo>
                <a:lnTo>
                  <a:pt x="39378" y="73578"/>
                </a:lnTo>
                <a:lnTo>
                  <a:pt x="39378" y="74443"/>
                </a:lnTo>
                <a:lnTo>
                  <a:pt x="38975" y="75711"/>
                </a:lnTo>
                <a:lnTo>
                  <a:pt x="35515" y="87417"/>
                </a:lnTo>
                <a:lnTo>
                  <a:pt x="29000" y="93471"/>
                </a:lnTo>
                <a:lnTo>
                  <a:pt x="33050" y="93471"/>
                </a:lnTo>
                <a:lnTo>
                  <a:pt x="38838" y="87121"/>
                </a:lnTo>
                <a:lnTo>
                  <a:pt x="42527" y="79649"/>
                </a:lnTo>
                <a:lnTo>
                  <a:pt x="43593" y="75711"/>
                </a:lnTo>
                <a:lnTo>
                  <a:pt x="43703" y="73578"/>
                </a:lnTo>
                <a:close/>
              </a:path>
              <a:path w="43815" h="97789">
                <a:moveTo>
                  <a:pt x="29000" y="32003"/>
                </a:moveTo>
                <a:lnTo>
                  <a:pt x="21217" y="32003"/>
                </a:lnTo>
                <a:lnTo>
                  <a:pt x="11869" y="35153"/>
                </a:lnTo>
                <a:lnTo>
                  <a:pt x="5246" y="42245"/>
                </a:lnTo>
                <a:lnTo>
                  <a:pt x="1304" y="49737"/>
                </a:lnTo>
                <a:lnTo>
                  <a:pt x="121" y="53684"/>
                </a:lnTo>
                <a:lnTo>
                  <a:pt x="0" y="56279"/>
                </a:lnTo>
                <a:lnTo>
                  <a:pt x="4785" y="56279"/>
                </a:lnTo>
                <a:lnTo>
                  <a:pt x="4785" y="55414"/>
                </a:lnTo>
                <a:lnTo>
                  <a:pt x="5189" y="53684"/>
                </a:lnTo>
                <a:lnTo>
                  <a:pt x="9109" y="41517"/>
                </a:lnTo>
                <a:lnTo>
                  <a:pt x="15163" y="36327"/>
                </a:lnTo>
                <a:lnTo>
                  <a:pt x="33325" y="36327"/>
                </a:lnTo>
                <a:lnTo>
                  <a:pt x="29000" y="3200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1" name="object 51"/>
          <p:cNvPicPr/>
          <p:nvPr/>
        </p:nvPicPr>
        <p:blipFill>
          <a:blip r:embed="rId25" cstate="print"/>
          <a:stretch>
            <a:fillRect/>
          </a:stretch>
        </p:blipFill>
        <p:spPr>
          <a:xfrm>
            <a:off x="4042340" y="3102808"/>
            <a:ext cx="271155" cy="185559"/>
          </a:xfrm>
          <a:prstGeom prst="rect">
            <a:avLst/>
          </a:prstGeom>
        </p:spPr>
      </p:pic>
      <p:pic>
        <p:nvPicPr>
          <p:cNvPr id="52" name="object 52"/>
          <p:cNvPicPr/>
          <p:nvPr/>
        </p:nvPicPr>
        <p:blipFill>
          <a:blip r:embed="rId26" cstate="print"/>
          <a:stretch>
            <a:fillRect/>
          </a:stretch>
        </p:blipFill>
        <p:spPr>
          <a:xfrm>
            <a:off x="4370574" y="3051764"/>
            <a:ext cx="1961391" cy="494397"/>
          </a:xfrm>
          <a:prstGeom prst="rect">
            <a:avLst/>
          </a:prstGeom>
        </p:spPr>
      </p:pic>
      <p:sp>
        <p:nvSpPr>
          <p:cNvPr id="53" name="object 53"/>
          <p:cNvSpPr/>
          <p:nvPr/>
        </p:nvSpPr>
        <p:spPr>
          <a:xfrm>
            <a:off x="6406341" y="3185854"/>
            <a:ext cx="22225" cy="22225"/>
          </a:xfrm>
          <a:custGeom>
            <a:avLst/>
            <a:gdLst/>
            <a:ahLst/>
            <a:cxnLst/>
            <a:rect l="l" t="t" r="r" b="b"/>
            <a:pathLst>
              <a:path w="22225" h="22225">
                <a:moveTo>
                  <a:pt x="17296" y="0"/>
                </a:moveTo>
                <a:lnTo>
                  <a:pt x="5189" y="0"/>
                </a:lnTo>
                <a:lnTo>
                  <a:pt x="0" y="4757"/>
                </a:lnTo>
                <a:lnTo>
                  <a:pt x="0" y="16872"/>
                </a:lnTo>
                <a:lnTo>
                  <a:pt x="5189" y="21629"/>
                </a:lnTo>
                <a:lnTo>
                  <a:pt x="17296" y="21629"/>
                </a:lnTo>
                <a:lnTo>
                  <a:pt x="22082" y="16872"/>
                </a:lnTo>
                <a:lnTo>
                  <a:pt x="22082" y="10811"/>
                </a:lnTo>
                <a:lnTo>
                  <a:pt x="22082" y="4757"/>
                </a:lnTo>
                <a:lnTo>
                  <a:pt x="1729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4" name="object 54"/>
          <p:cNvPicPr/>
          <p:nvPr/>
        </p:nvPicPr>
        <p:blipFill>
          <a:blip r:embed="rId27" cstate="print"/>
          <a:stretch>
            <a:fillRect/>
          </a:stretch>
        </p:blipFill>
        <p:spPr>
          <a:xfrm>
            <a:off x="6535201" y="2970886"/>
            <a:ext cx="68379" cy="137543"/>
          </a:xfrm>
          <a:prstGeom prst="rect">
            <a:avLst/>
          </a:prstGeom>
        </p:spPr>
      </p:pic>
      <p:sp>
        <p:nvSpPr>
          <p:cNvPr id="55" name="object 55"/>
          <p:cNvSpPr/>
          <p:nvPr/>
        </p:nvSpPr>
        <p:spPr>
          <a:xfrm>
            <a:off x="6517040" y="3192559"/>
            <a:ext cx="103505" cy="8255"/>
          </a:xfrm>
          <a:custGeom>
            <a:avLst/>
            <a:gdLst/>
            <a:ahLst/>
            <a:cxnLst/>
            <a:rect l="l" t="t" r="r" b="b"/>
            <a:pathLst>
              <a:path w="103504" h="8255">
                <a:moveTo>
                  <a:pt x="103365" y="0"/>
                </a:moveTo>
                <a:lnTo>
                  <a:pt x="0" y="0"/>
                </a:lnTo>
                <a:lnTo>
                  <a:pt x="0" y="8218"/>
                </a:lnTo>
                <a:lnTo>
                  <a:pt x="103365" y="8218"/>
                </a:lnTo>
                <a:lnTo>
                  <a:pt x="10336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6" name="object 56"/>
          <p:cNvPicPr/>
          <p:nvPr/>
        </p:nvPicPr>
        <p:blipFill>
          <a:blip r:embed="rId28" cstate="print"/>
          <a:stretch>
            <a:fillRect/>
          </a:stretch>
        </p:blipFill>
        <p:spPr>
          <a:xfrm>
            <a:off x="6527418" y="3252466"/>
            <a:ext cx="82217" cy="137982"/>
          </a:xfrm>
          <a:prstGeom prst="rect">
            <a:avLst/>
          </a:prstGeom>
        </p:spPr>
      </p:pic>
      <p:sp>
        <p:nvSpPr>
          <p:cNvPr id="57" name="object 57"/>
          <p:cNvSpPr/>
          <p:nvPr/>
        </p:nvSpPr>
        <p:spPr>
          <a:xfrm>
            <a:off x="6652012" y="2930637"/>
            <a:ext cx="43815" cy="97155"/>
          </a:xfrm>
          <a:custGeom>
            <a:avLst/>
            <a:gdLst/>
            <a:ahLst/>
            <a:cxnLst/>
            <a:rect l="l" t="t" r="r" b="b"/>
            <a:pathLst>
              <a:path w="43815" h="97155">
                <a:moveTo>
                  <a:pt x="38052" y="0"/>
                </a:moveTo>
                <a:lnTo>
                  <a:pt x="30269" y="0"/>
                </a:lnTo>
                <a:lnTo>
                  <a:pt x="25945" y="3459"/>
                </a:lnTo>
                <a:lnTo>
                  <a:pt x="25945" y="10379"/>
                </a:lnTo>
                <a:lnTo>
                  <a:pt x="28078" y="13435"/>
                </a:lnTo>
                <a:lnTo>
                  <a:pt x="35861" y="13435"/>
                </a:lnTo>
                <a:lnTo>
                  <a:pt x="39782" y="9110"/>
                </a:lnTo>
                <a:lnTo>
                  <a:pt x="39782" y="3056"/>
                </a:lnTo>
                <a:lnTo>
                  <a:pt x="38052" y="0"/>
                </a:lnTo>
                <a:close/>
              </a:path>
              <a:path w="43815" h="97155">
                <a:moveTo>
                  <a:pt x="32863" y="35924"/>
                </a:moveTo>
                <a:lnTo>
                  <a:pt x="22889" y="35924"/>
                </a:lnTo>
                <a:lnTo>
                  <a:pt x="24215" y="37192"/>
                </a:lnTo>
                <a:lnTo>
                  <a:pt x="24215" y="44567"/>
                </a:lnTo>
                <a:lnTo>
                  <a:pt x="23350" y="46730"/>
                </a:lnTo>
                <a:lnTo>
                  <a:pt x="19429" y="55385"/>
                </a:lnTo>
                <a:lnTo>
                  <a:pt x="10378" y="78739"/>
                </a:lnTo>
                <a:lnTo>
                  <a:pt x="9916" y="80468"/>
                </a:lnTo>
                <a:lnTo>
                  <a:pt x="9051" y="82198"/>
                </a:lnTo>
                <a:lnTo>
                  <a:pt x="9051" y="91718"/>
                </a:lnTo>
                <a:lnTo>
                  <a:pt x="15105" y="96908"/>
                </a:lnTo>
                <a:lnTo>
                  <a:pt x="22889" y="96908"/>
                </a:lnTo>
                <a:lnTo>
                  <a:pt x="32164" y="93765"/>
                </a:lnTo>
                <a:lnTo>
                  <a:pt x="32849" y="93016"/>
                </a:lnTo>
                <a:lnTo>
                  <a:pt x="20294" y="93016"/>
                </a:lnTo>
                <a:lnTo>
                  <a:pt x="19992" y="91718"/>
                </a:lnTo>
                <a:lnTo>
                  <a:pt x="19891" y="84793"/>
                </a:lnTo>
                <a:lnTo>
                  <a:pt x="20756" y="81766"/>
                </a:lnTo>
                <a:lnTo>
                  <a:pt x="22024" y="78739"/>
                </a:lnTo>
                <a:lnTo>
                  <a:pt x="23350" y="74846"/>
                </a:lnTo>
                <a:lnTo>
                  <a:pt x="26809" y="67062"/>
                </a:lnTo>
                <a:lnTo>
                  <a:pt x="28078" y="63602"/>
                </a:lnTo>
                <a:lnTo>
                  <a:pt x="33267" y="50628"/>
                </a:lnTo>
                <a:lnTo>
                  <a:pt x="33728" y="48898"/>
                </a:lnTo>
                <a:lnTo>
                  <a:pt x="34132" y="47595"/>
                </a:lnTo>
                <a:lnTo>
                  <a:pt x="34593" y="45865"/>
                </a:lnTo>
                <a:lnTo>
                  <a:pt x="34593" y="37654"/>
                </a:lnTo>
                <a:lnTo>
                  <a:pt x="32863" y="35924"/>
                </a:lnTo>
                <a:close/>
              </a:path>
              <a:path w="43815" h="97155">
                <a:moveTo>
                  <a:pt x="43645" y="73116"/>
                </a:moveTo>
                <a:lnTo>
                  <a:pt x="39321" y="73116"/>
                </a:lnTo>
                <a:lnTo>
                  <a:pt x="39321" y="73981"/>
                </a:lnTo>
                <a:lnTo>
                  <a:pt x="38456" y="75711"/>
                </a:lnTo>
                <a:lnTo>
                  <a:pt x="35458" y="86961"/>
                </a:lnTo>
                <a:lnTo>
                  <a:pt x="28943" y="93016"/>
                </a:lnTo>
                <a:lnTo>
                  <a:pt x="32849" y="93016"/>
                </a:lnTo>
                <a:lnTo>
                  <a:pt x="38629" y="86688"/>
                </a:lnTo>
                <a:lnTo>
                  <a:pt x="42413" y="79206"/>
                </a:lnTo>
                <a:lnTo>
                  <a:pt x="43645" y="74846"/>
                </a:lnTo>
                <a:lnTo>
                  <a:pt x="43645" y="73116"/>
                </a:lnTo>
                <a:close/>
              </a:path>
              <a:path w="43815" h="97155">
                <a:moveTo>
                  <a:pt x="28943" y="32003"/>
                </a:moveTo>
                <a:lnTo>
                  <a:pt x="20756" y="32003"/>
                </a:lnTo>
                <a:lnTo>
                  <a:pt x="11480" y="35088"/>
                </a:lnTo>
                <a:lnTo>
                  <a:pt x="5016" y="42072"/>
                </a:lnTo>
                <a:lnTo>
                  <a:pt x="1232" y="49542"/>
                </a:lnTo>
                <a:lnTo>
                  <a:pt x="117" y="53655"/>
                </a:lnTo>
                <a:lnTo>
                  <a:pt x="0" y="55817"/>
                </a:lnTo>
                <a:lnTo>
                  <a:pt x="4324" y="55817"/>
                </a:lnTo>
                <a:lnTo>
                  <a:pt x="4727" y="55385"/>
                </a:lnTo>
                <a:lnTo>
                  <a:pt x="5189" y="53655"/>
                </a:lnTo>
                <a:lnTo>
                  <a:pt x="8648" y="41113"/>
                </a:lnTo>
                <a:lnTo>
                  <a:pt x="15105" y="35924"/>
                </a:lnTo>
                <a:lnTo>
                  <a:pt x="32863" y="35924"/>
                </a:lnTo>
                <a:lnTo>
                  <a:pt x="28943" y="3200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object 58"/>
          <p:cNvSpPr txBox="1"/>
          <p:nvPr/>
        </p:nvSpPr>
        <p:spPr>
          <a:xfrm>
            <a:off x="6834885" y="1207134"/>
            <a:ext cx="2105025" cy="452755"/>
          </a:xfrm>
          <a:prstGeom prst="rect">
            <a:avLst/>
          </a:prstGeom>
        </p:spPr>
        <p:txBody>
          <a:bodyPr vert="horz" wrap="square" lIns="0" tIns="13335" rIns="0" bIns="0" rtlCol="0">
            <a:spAutoFit/>
          </a:bodyPr>
          <a:lstStyle/>
          <a:p>
            <a:pPr marL="489584" marR="5080" lvl="0" indent="-47752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0" normalizeH="0" baseline="0" noProof="0" dirty="0">
                <a:ln>
                  <a:noFill/>
                </a:ln>
                <a:solidFill>
                  <a:srgbClr val="FF0000"/>
                </a:solidFill>
                <a:effectLst/>
                <a:uLnTx/>
                <a:uFillTx/>
                <a:latin typeface="Calibri"/>
                <a:ea typeface="+mn-ea"/>
                <a:cs typeface="Calibri"/>
              </a:rPr>
              <a:t>Ensures</a:t>
            </a:r>
            <a:r>
              <a:rPr kumimoji="0" sz="1400" b="1" i="0" u="none" strike="noStrike" kern="1200" cap="none" spc="-55" normalizeH="0" baseline="0" noProof="0" dirty="0">
                <a:ln>
                  <a:noFill/>
                </a:ln>
                <a:solidFill>
                  <a:srgbClr val="FF0000"/>
                </a:solidFill>
                <a:effectLst/>
                <a:uLnTx/>
                <a:uFillTx/>
                <a:latin typeface="Calibri"/>
                <a:ea typeface="+mn-ea"/>
                <a:cs typeface="Calibri"/>
              </a:rPr>
              <a:t> </a:t>
            </a:r>
            <a:r>
              <a:rPr kumimoji="0" sz="1400" b="1" i="0" u="none" strike="noStrike" kern="1200" cap="none" spc="-5" normalizeH="0" baseline="0" noProof="0" dirty="0">
                <a:ln>
                  <a:noFill/>
                </a:ln>
                <a:solidFill>
                  <a:srgbClr val="FF0000"/>
                </a:solidFill>
                <a:effectLst/>
                <a:uLnTx/>
                <a:uFillTx/>
                <a:latin typeface="Calibri"/>
                <a:ea typeface="+mn-ea"/>
                <a:cs typeface="Calibri"/>
              </a:rPr>
              <a:t>non-member</a:t>
            </a:r>
            <a:r>
              <a:rPr kumimoji="0" sz="1400" b="1" i="0" u="none" strike="noStrike" kern="1200" cap="none" spc="-65" normalizeH="0" baseline="0" noProof="0" dirty="0">
                <a:ln>
                  <a:noFill/>
                </a:ln>
                <a:solidFill>
                  <a:srgbClr val="FF0000"/>
                </a:solidFill>
                <a:effectLst/>
                <a:uLnTx/>
                <a:uFillTx/>
                <a:latin typeface="Calibri"/>
                <a:ea typeface="+mn-ea"/>
                <a:cs typeface="Calibri"/>
              </a:rPr>
              <a:t> </a:t>
            </a:r>
            <a:r>
              <a:rPr kumimoji="0" sz="1400" b="1" i="0" u="none" strike="noStrike" kern="1200" cap="none" spc="-5" normalizeH="0" baseline="0" noProof="0" dirty="0">
                <a:ln>
                  <a:noFill/>
                </a:ln>
                <a:solidFill>
                  <a:srgbClr val="FF0000"/>
                </a:solidFill>
                <a:effectLst/>
                <a:uLnTx/>
                <a:uFillTx/>
                <a:latin typeface="Calibri"/>
                <a:ea typeface="+mn-ea"/>
                <a:cs typeface="Calibri"/>
              </a:rPr>
              <a:t>scores </a:t>
            </a:r>
            <a:r>
              <a:rPr kumimoji="0" sz="1400" b="1" i="0" u="none" strike="noStrike" kern="1200" cap="none" spc="-300" normalizeH="0" baseline="0" noProof="0" dirty="0">
                <a:ln>
                  <a:noFill/>
                </a:ln>
                <a:solidFill>
                  <a:srgbClr val="FF0000"/>
                </a:solidFill>
                <a:effectLst/>
                <a:uLnTx/>
                <a:uFillTx/>
                <a:latin typeface="Calibri"/>
                <a:ea typeface="+mn-ea"/>
                <a:cs typeface="Calibri"/>
              </a:rPr>
              <a:t> </a:t>
            </a:r>
            <a:r>
              <a:rPr kumimoji="0" sz="1400" b="1" i="0" u="none" strike="noStrike" kern="1200" cap="none" spc="-10" normalizeH="0" baseline="0" noProof="0" dirty="0">
                <a:ln>
                  <a:noFill/>
                </a:ln>
                <a:solidFill>
                  <a:srgbClr val="FF0000"/>
                </a:solidFill>
                <a:effectLst/>
                <a:uLnTx/>
                <a:uFillTx/>
                <a:latin typeface="Calibri"/>
                <a:ea typeface="+mn-ea"/>
                <a:cs typeface="Calibri"/>
              </a:rPr>
              <a:t>always</a:t>
            </a:r>
            <a:r>
              <a:rPr kumimoji="0" sz="1400" b="1" i="0" u="none" strike="noStrike" kern="1200" cap="none" spc="-30" normalizeH="0" baseline="0" noProof="0" dirty="0">
                <a:ln>
                  <a:noFill/>
                </a:ln>
                <a:solidFill>
                  <a:srgbClr val="FF0000"/>
                </a:solidFill>
                <a:effectLst/>
                <a:uLnTx/>
                <a:uFillTx/>
                <a:latin typeface="Calibri"/>
                <a:ea typeface="+mn-ea"/>
                <a:cs typeface="Calibri"/>
              </a:rPr>
              <a:t> </a:t>
            </a:r>
            <a:r>
              <a:rPr kumimoji="0" sz="1400" b="1" i="0" u="none" strike="noStrike" kern="1200" cap="none" spc="0" normalizeH="0" baseline="0" noProof="0" dirty="0">
                <a:ln>
                  <a:noFill/>
                </a:ln>
                <a:solidFill>
                  <a:srgbClr val="FF0000"/>
                </a:solidFill>
                <a:effectLst/>
                <a:uLnTx/>
                <a:uFillTx/>
                <a:latin typeface="Calibri"/>
                <a:ea typeface="+mn-ea"/>
                <a:cs typeface="Calibri"/>
              </a:rPr>
              <a:t>below</a:t>
            </a:r>
            <a:r>
              <a:rPr kumimoji="0" sz="1400" b="1" i="0" u="none" strike="noStrike" kern="1200" cap="none" spc="-35" normalizeH="0" baseline="0" noProof="0" dirty="0">
                <a:ln>
                  <a:noFill/>
                </a:ln>
                <a:solidFill>
                  <a:srgbClr val="FF0000"/>
                </a:solidFill>
                <a:effectLst/>
                <a:uLnTx/>
                <a:uFillTx/>
                <a:latin typeface="Calibri"/>
                <a:ea typeface="+mn-ea"/>
                <a:cs typeface="Calibri"/>
              </a:rPr>
              <a:t> </a:t>
            </a:r>
            <a:r>
              <a:rPr kumimoji="0" sz="1400" b="1" i="0" u="none" strike="noStrike" kern="1200" cap="none" spc="0" normalizeH="0" baseline="0" noProof="0" dirty="0">
                <a:ln>
                  <a:noFill/>
                </a:ln>
                <a:solidFill>
                  <a:srgbClr val="FF0000"/>
                </a:solidFill>
                <a:effectLst/>
                <a:uLnTx/>
                <a:uFillTx/>
                <a:latin typeface="Calibri"/>
                <a:ea typeface="+mn-ea"/>
                <a:cs typeface="Calibri"/>
              </a:rPr>
              <a:t>1</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59" name="object 59"/>
          <p:cNvSpPr txBox="1"/>
          <p:nvPr/>
        </p:nvSpPr>
        <p:spPr>
          <a:xfrm>
            <a:off x="814222" y="2197988"/>
            <a:ext cx="1801495" cy="23939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5" normalizeH="0" baseline="0" noProof="0" dirty="0">
                <a:ln>
                  <a:noFill/>
                </a:ln>
                <a:solidFill>
                  <a:srgbClr val="FF0000"/>
                </a:solidFill>
                <a:effectLst/>
                <a:uLnTx/>
                <a:uFillTx/>
                <a:latin typeface="Calibri"/>
                <a:ea typeface="+mn-ea"/>
                <a:cs typeface="Calibri"/>
              </a:rPr>
              <a:t>Score</a:t>
            </a:r>
            <a:r>
              <a:rPr kumimoji="0" sz="1400" b="1" i="0" u="none" strike="noStrike" kern="1200" cap="none" spc="-40" normalizeH="0" baseline="0" noProof="0" dirty="0">
                <a:ln>
                  <a:noFill/>
                </a:ln>
                <a:solidFill>
                  <a:srgbClr val="FF0000"/>
                </a:solidFill>
                <a:effectLst/>
                <a:uLnTx/>
                <a:uFillTx/>
                <a:latin typeface="Calibri"/>
                <a:ea typeface="+mn-ea"/>
                <a:cs typeface="Calibri"/>
              </a:rPr>
              <a:t> </a:t>
            </a:r>
            <a:r>
              <a:rPr kumimoji="0" sz="1400" b="1" i="0" u="none" strike="noStrike" kern="1200" cap="none" spc="-5" normalizeH="0" baseline="0" noProof="0" dirty="0">
                <a:ln>
                  <a:noFill/>
                </a:ln>
                <a:solidFill>
                  <a:srgbClr val="FF0000"/>
                </a:solidFill>
                <a:effectLst/>
                <a:uLnTx/>
                <a:uFillTx/>
                <a:latin typeface="Calibri"/>
                <a:ea typeface="+mn-ea"/>
                <a:cs typeface="Calibri"/>
              </a:rPr>
              <a:t>complete</a:t>
            </a:r>
            <a:r>
              <a:rPr kumimoji="0" sz="1400" b="1" i="0" u="none" strike="noStrike" kern="1200" cap="none" spc="-50" normalizeH="0" baseline="0" noProof="0" dirty="0">
                <a:ln>
                  <a:noFill/>
                </a:ln>
                <a:solidFill>
                  <a:srgbClr val="FF0000"/>
                </a:solidFill>
                <a:effectLst/>
                <a:uLnTx/>
                <a:uFillTx/>
                <a:latin typeface="Calibri"/>
                <a:ea typeface="+mn-ea"/>
                <a:cs typeface="Calibri"/>
              </a:rPr>
              <a:t> </a:t>
            </a:r>
            <a:r>
              <a:rPr kumimoji="0" sz="1400" b="1" i="0" u="none" strike="noStrike" kern="1200" cap="none" spc="-5" normalizeH="0" baseline="0" noProof="0" dirty="0">
                <a:ln>
                  <a:noFill/>
                </a:ln>
                <a:solidFill>
                  <a:srgbClr val="FF0000"/>
                </a:solidFill>
                <a:effectLst/>
                <a:uLnTx/>
                <a:uFillTx/>
                <a:latin typeface="Calibri"/>
                <a:ea typeface="+mn-ea"/>
                <a:cs typeface="Calibri"/>
              </a:rPr>
              <a:t>proofs…</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60" name="object 60"/>
          <p:cNvSpPr/>
          <p:nvPr/>
        </p:nvSpPr>
        <p:spPr>
          <a:xfrm>
            <a:off x="3122676" y="2318257"/>
            <a:ext cx="840740" cy="204470"/>
          </a:xfrm>
          <a:custGeom>
            <a:avLst/>
            <a:gdLst/>
            <a:ahLst/>
            <a:cxnLst/>
            <a:rect l="l" t="t" r="r" b="b"/>
            <a:pathLst>
              <a:path w="840739" h="204469">
                <a:moveTo>
                  <a:pt x="765825" y="163107"/>
                </a:moveTo>
                <a:lnTo>
                  <a:pt x="719582" y="179958"/>
                </a:lnTo>
                <a:lnTo>
                  <a:pt x="716152" y="187451"/>
                </a:lnTo>
                <a:lnTo>
                  <a:pt x="718565" y="194055"/>
                </a:lnTo>
                <a:lnTo>
                  <a:pt x="720978" y="200787"/>
                </a:lnTo>
                <a:lnTo>
                  <a:pt x="728472" y="204342"/>
                </a:lnTo>
                <a:lnTo>
                  <a:pt x="735202" y="201802"/>
                </a:lnTo>
                <a:lnTo>
                  <a:pt x="817900" y="171576"/>
                </a:lnTo>
                <a:lnTo>
                  <a:pt x="812926" y="171576"/>
                </a:lnTo>
                <a:lnTo>
                  <a:pt x="765825" y="163107"/>
                </a:lnTo>
                <a:close/>
              </a:path>
              <a:path w="840739" h="204469">
                <a:moveTo>
                  <a:pt x="789985" y="154279"/>
                </a:moveTo>
                <a:lnTo>
                  <a:pt x="765825" y="163107"/>
                </a:lnTo>
                <a:lnTo>
                  <a:pt x="812926" y="171576"/>
                </a:lnTo>
                <a:lnTo>
                  <a:pt x="813450" y="168655"/>
                </a:lnTo>
                <a:lnTo>
                  <a:pt x="806831" y="168655"/>
                </a:lnTo>
                <a:lnTo>
                  <a:pt x="789985" y="154279"/>
                </a:lnTo>
                <a:close/>
              </a:path>
              <a:path w="840739" h="204469">
                <a:moveTo>
                  <a:pt x="749681" y="85978"/>
                </a:moveTo>
                <a:lnTo>
                  <a:pt x="741552" y="86613"/>
                </a:lnTo>
                <a:lnTo>
                  <a:pt x="732282" y="97408"/>
                </a:lnTo>
                <a:lnTo>
                  <a:pt x="732916" y="105663"/>
                </a:lnTo>
                <a:lnTo>
                  <a:pt x="738377" y="110236"/>
                </a:lnTo>
                <a:lnTo>
                  <a:pt x="770435" y="137594"/>
                </a:lnTo>
                <a:lnTo>
                  <a:pt x="817499" y="146050"/>
                </a:lnTo>
                <a:lnTo>
                  <a:pt x="812926" y="171576"/>
                </a:lnTo>
                <a:lnTo>
                  <a:pt x="817900" y="171576"/>
                </a:lnTo>
                <a:lnTo>
                  <a:pt x="840486" y="163321"/>
                </a:lnTo>
                <a:lnTo>
                  <a:pt x="755141" y="90550"/>
                </a:lnTo>
                <a:lnTo>
                  <a:pt x="749681" y="85978"/>
                </a:lnTo>
                <a:close/>
              </a:path>
              <a:path w="840739" h="204469">
                <a:moveTo>
                  <a:pt x="810768" y="146684"/>
                </a:moveTo>
                <a:lnTo>
                  <a:pt x="789985" y="154279"/>
                </a:lnTo>
                <a:lnTo>
                  <a:pt x="806831" y="168655"/>
                </a:lnTo>
                <a:lnTo>
                  <a:pt x="810768" y="146684"/>
                </a:lnTo>
                <a:close/>
              </a:path>
              <a:path w="840739" h="204469">
                <a:moveTo>
                  <a:pt x="817385" y="146684"/>
                </a:moveTo>
                <a:lnTo>
                  <a:pt x="810768" y="146684"/>
                </a:lnTo>
                <a:lnTo>
                  <a:pt x="806831" y="168655"/>
                </a:lnTo>
                <a:lnTo>
                  <a:pt x="813450" y="168655"/>
                </a:lnTo>
                <a:lnTo>
                  <a:pt x="817385" y="146684"/>
                </a:lnTo>
                <a:close/>
              </a:path>
              <a:path w="840739" h="204469">
                <a:moveTo>
                  <a:pt x="4572" y="0"/>
                </a:moveTo>
                <a:lnTo>
                  <a:pt x="0" y="25400"/>
                </a:lnTo>
                <a:lnTo>
                  <a:pt x="765825" y="163107"/>
                </a:lnTo>
                <a:lnTo>
                  <a:pt x="789985" y="154279"/>
                </a:lnTo>
                <a:lnTo>
                  <a:pt x="770435" y="137594"/>
                </a:lnTo>
                <a:lnTo>
                  <a:pt x="4572" y="0"/>
                </a:lnTo>
                <a:close/>
              </a:path>
              <a:path w="840739" h="204469">
                <a:moveTo>
                  <a:pt x="770435" y="137594"/>
                </a:moveTo>
                <a:lnTo>
                  <a:pt x="789985" y="154279"/>
                </a:lnTo>
                <a:lnTo>
                  <a:pt x="810768" y="146684"/>
                </a:lnTo>
                <a:lnTo>
                  <a:pt x="817385" y="146684"/>
                </a:lnTo>
                <a:lnTo>
                  <a:pt x="817499" y="146050"/>
                </a:lnTo>
                <a:lnTo>
                  <a:pt x="770435" y="137594"/>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object 61"/>
          <p:cNvSpPr txBox="1"/>
          <p:nvPr/>
        </p:nvSpPr>
        <p:spPr>
          <a:xfrm>
            <a:off x="864514" y="3264484"/>
            <a:ext cx="1469390" cy="240029"/>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5" normalizeH="0" baseline="0" noProof="0" dirty="0">
                <a:ln>
                  <a:noFill/>
                </a:ln>
                <a:solidFill>
                  <a:srgbClr val="FF0000"/>
                </a:solidFill>
                <a:effectLst/>
                <a:uLnTx/>
                <a:uFillTx/>
                <a:latin typeface="Calibri"/>
                <a:ea typeface="+mn-ea"/>
                <a:cs typeface="Calibri"/>
              </a:rPr>
              <a:t>…and</a:t>
            </a:r>
            <a:r>
              <a:rPr kumimoji="0" sz="1400" b="1" i="0" u="none" strike="noStrike" kern="1200" cap="none" spc="-40" normalizeH="0" baseline="0" noProof="0" dirty="0">
                <a:ln>
                  <a:noFill/>
                </a:ln>
                <a:solidFill>
                  <a:srgbClr val="FF0000"/>
                </a:solidFill>
                <a:effectLst/>
                <a:uLnTx/>
                <a:uFillTx/>
                <a:latin typeface="Calibri"/>
                <a:ea typeface="+mn-ea"/>
                <a:cs typeface="Calibri"/>
              </a:rPr>
              <a:t> </a:t>
            </a:r>
            <a:r>
              <a:rPr kumimoji="0" sz="1400" b="1" i="0" u="none" strike="noStrike" kern="1200" cap="none" spc="0" normalizeH="0" baseline="0" noProof="0" dirty="0">
                <a:ln>
                  <a:noFill/>
                </a:ln>
                <a:solidFill>
                  <a:srgbClr val="FF0000"/>
                </a:solidFill>
                <a:effectLst/>
                <a:uLnTx/>
                <a:uFillTx/>
                <a:latin typeface="Calibri"/>
                <a:ea typeface="+mn-ea"/>
                <a:cs typeface="Calibri"/>
              </a:rPr>
              <a:t>partial</a:t>
            </a:r>
            <a:r>
              <a:rPr kumimoji="0" sz="1400" b="1" i="0" u="none" strike="noStrike" kern="1200" cap="none" spc="-50" normalizeH="0" baseline="0" noProof="0" dirty="0">
                <a:ln>
                  <a:noFill/>
                </a:ln>
                <a:solidFill>
                  <a:srgbClr val="FF0000"/>
                </a:solidFill>
                <a:effectLst/>
                <a:uLnTx/>
                <a:uFillTx/>
                <a:latin typeface="Calibri"/>
                <a:ea typeface="+mn-ea"/>
                <a:cs typeface="Calibri"/>
              </a:rPr>
              <a:t> </a:t>
            </a:r>
            <a:r>
              <a:rPr kumimoji="0" sz="1400" b="1" i="0" u="none" strike="noStrike" kern="1200" cap="none" spc="-5" normalizeH="0" baseline="0" noProof="0" dirty="0">
                <a:ln>
                  <a:noFill/>
                </a:ln>
                <a:solidFill>
                  <a:srgbClr val="FF0000"/>
                </a:solidFill>
                <a:effectLst/>
                <a:uLnTx/>
                <a:uFillTx/>
                <a:latin typeface="Calibri"/>
                <a:ea typeface="+mn-ea"/>
                <a:cs typeface="Calibri"/>
              </a:rPr>
              <a:t>proofs</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62" name="object 62"/>
          <p:cNvSpPr/>
          <p:nvPr/>
        </p:nvSpPr>
        <p:spPr>
          <a:xfrm>
            <a:off x="2741548" y="3127629"/>
            <a:ext cx="1221740" cy="283210"/>
          </a:xfrm>
          <a:custGeom>
            <a:avLst/>
            <a:gdLst/>
            <a:ahLst/>
            <a:cxnLst/>
            <a:rect l="l" t="t" r="r" b="b"/>
            <a:pathLst>
              <a:path w="1221739" h="283210">
                <a:moveTo>
                  <a:pt x="1146880" y="40909"/>
                </a:moveTo>
                <a:lnTo>
                  <a:pt x="0" y="257429"/>
                </a:lnTo>
                <a:lnTo>
                  <a:pt x="4825" y="282956"/>
                </a:lnTo>
                <a:lnTo>
                  <a:pt x="1151735" y="66408"/>
                </a:lnTo>
                <a:lnTo>
                  <a:pt x="1171118" y="49561"/>
                </a:lnTo>
                <a:lnTo>
                  <a:pt x="1146880" y="40909"/>
                </a:lnTo>
                <a:close/>
              </a:path>
              <a:path w="1221739" h="283210">
                <a:moveTo>
                  <a:pt x="1199123" y="32004"/>
                </a:moveTo>
                <a:lnTo>
                  <a:pt x="1194053" y="32004"/>
                </a:lnTo>
                <a:lnTo>
                  <a:pt x="1198752" y="57531"/>
                </a:lnTo>
                <a:lnTo>
                  <a:pt x="1151735" y="66408"/>
                </a:lnTo>
                <a:lnTo>
                  <a:pt x="1114552" y="98679"/>
                </a:lnTo>
                <a:lnTo>
                  <a:pt x="1113916" y="106807"/>
                </a:lnTo>
                <a:lnTo>
                  <a:pt x="1118615" y="112268"/>
                </a:lnTo>
                <a:lnTo>
                  <a:pt x="1123314" y="117601"/>
                </a:lnTo>
                <a:lnTo>
                  <a:pt x="1131570" y="118237"/>
                </a:lnTo>
                <a:lnTo>
                  <a:pt x="1136903" y="113537"/>
                </a:lnTo>
                <a:lnTo>
                  <a:pt x="1221613" y="40005"/>
                </a:lnTo>
                <a:lnTo>
                  <a:pt x="1199123" y="32004"/>
                </a:lnTo>
                <a:close/>
              </a:path>
              <a:path w="1221739" h="283210">
                <a:moveTo>
                  <a:pt x="1171118" y="49561"/>
                </a:moveTo>
                <a:lnTo>
                  <a:pt x="1151735" y="66408"/>
                </a:lnTo>
                <a:lnTo>
                  <a:pt x="1198752" y="57531"/>
                </a:lnTo>
                <a:lnTo>
                  <a:pt x="1198659" y="57023"/>
                </a:lnTo>
                <a:lnTo>
                  <a:pt x="1192022" y="57023"/>
                </a:lnTo>
                <a:lnTo>
                  <a:pt x="1171118" y="49561"/>
                </a:lnTo>
                <a:close/>
              </a:path>
              <a:path w="1221739" h="283210">
                <a:moveTo>
                  <a:pt x="1187958" y="34925"/>
                </a:moveTo>
                <a:lnTo>
                  <a:pt x="1171118" y="49561"/>
                </a:lnTo>
                <a:lnTo>
                  <a:pt x="1192022" y="57023"/>
                </a:lnTo>
                <a:lnTo>
                  <a:pt x="1187958" y="34925"/>
                </a:lnTo>
                <a:close/>
              </a:path>
              <a:path w="1221739" h="283210">
                <a:moveTo>
                  <a:pt x="1194591" y="34925"/>
                </a:moveTo>
                <a:lnTo>
                  <a:pt x="1187958" y="34925"/>
                </a:lnTo>
                <a:lnTo>
                  <a:pt x="1192022" y="57023"/>
                </a:lnTo>
                <a:lnTo>
                  <a:pt x="1198659" y="57023"/>
                </a:lnTo>
                <a:lnTo>
                  <a:pt x="1194591" y="34925"/>
                </a:lnTo>
                <a:close/>
              </a:path>
              <a:path w="1221739" h="283210">
                <a:moveTo>
                  <a:pt x="1194053" y="32004"/>
                </a:moveTo>
                <a:lnTo>
                  <a:pt x="1146880" y="40909"/>
                </a:lnTo>
                <a:lnTo>
                  <a:pt x="1171118" y="49561"/>
                </a:lnTo>
                <a:lnTo>
                  <a:pt x="1187958" y="34925"/>
                </a:lnTo>
                <a:lnTo>
                  <a:pt x="1194591" y="34925"/>
                </a:lnTo>
                <a:lnTo>
                  <a:pt x="1194053" y="32004"/>
                </a:lnTo>
                <a:close/>
              </a:path>
              <a:path w="1221739" h="283210">
                <a:moveTo>
                  <a:pt x="1109217" y="0"/>
                </a:moveTo>
                <a:lnTo>
                  <a:pt x="1101852" y="3556"/>
                </a:lnTo>
                <a:lnTo>
                  <a:pt x="1097026" y="17018"/>
                </a:lnTo>
                <a:lnTo>
                  <a:pt x="1100581" y="24384"/>
                </a:lnTo>
                <a:lnTo>
                  <a:pt x="1146880" y="40909"/>
                </a:lnTo>
                <a:lnTo>
                  <a:pt x="1194053" y="32004"/>
                </a:lnTo>
                <a:lnTo>
                  <a:pt x="1199123" y="32004"/>
                </a:lnTo>
                <a:lnTo>
                  <a:pt x="1109217" y="0"/>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3" name="object 63"/>
          <p:cNvGrpSpPr/>
          <p:nvPr/>
        </p:nvGrpSpPr>
        <p:grpSpPr>
          <a:xfrm>
            <a:off x="1414267" y="4012554"/>
            <a:ext cx="6306820" cy="90170"/>
            <a:chOff x="1414267" y="4012554"/>
            <a:chExt cx="6306820" cy="90170"/>
          </a:xfrm>
        </p:grpSpPr>
        <p:pic>
          <p:nvPicPr>
            <p:cNvPr id="64" name="object 64"/>
            <p:cNvPicPr/>
            <p:nvPr/>
          </p:nvPicPr>
          <p:blipFill>
            <a:blip r:embed="rId29" cstate="print"/>
            <a:stretch>
              <a:fillRect/>
            </a:stretch>
          </p:blipFill>
          <p:spPr>
            <a:xfrm>
              <a:off x="1414267" y="4012554"/>
              <a:ext cx="6306329" cy="90064"/>
            </a:xfrm>
            <a:prstGeom prst="rect">
              <a:avLst/>
            </a:prstGeom>
          </p:spPr>
        </p:pic>
        <p:sp>
          <p:nvSpPr>
            <p:cNvPr id="65" name="object 65"/>
            <p:cNvSpPr/>
            <p:nvPr/>
          </p:nvSpPr>
          <p:spPr>
            <a:xfrm>
              <a:off x="1448562" y="4039361"/>
              <a:ext cx="6248400" cy="1905"/>
            </a:xfrm>
            <a:custGeom>
              <a:avLst/>
              <a:gdLst/>
              <a:ahLst/>
              <a:cxnLst/>
              <a:rect l="l" t="t" r="r" b="b"/>
              <a:pathLst>
                <a:path w="6248400" h="1904">
                  <a:moveTo>
                    <a:pt x="0" y="0"/>
                  </a:moveTo>
                  <a:lnTo>
                    <a:pt x="6248399" y="1524"/>
                  </a:lnTo>
                </a:path>
              </a:pathLst>
            </a:custGeom>
            <a:ln w="25908">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6" name="TextBox 65">
            <a:extLst>
              <a:ext uri="{FF2B5EF4-FFF2-40B4-BE49-F238E27FC236}">
                <a16:creationId xmlns:a16="http://schemas.microsoft.com/office/drawing/2014/main" id="{94095842-62E0-41DA-B54D-0C347B8EBC47}"/>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67" name="Slide Number Placeholder 66">
            <a:extLst>
              <a:ext uri="{FF2B5EF4-FFF2-40B4-BE49-F238E27FC236}">
                <a16:creationId xmlns:a16="http://schemas.microsoft.com/office/drawing/2014/main" id="{6685BD8B-A7C2-4924-B040-FA1B169C8223}"/>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38097" y="156717"/>
            <a:ext cx="6067425" cy="574040"/>
          </a:xfrm>
          <a:prstGeom prst="rect">
            <a:avLst/>
          </a:prstGeom>
        </p:spPr>
        <p:txBody>
          <a:bodyPr vert="horz" wrap="square" lIns="0" tIns="12700" rIns="0" bIns="0" rtlCol="0">
            <a:spAutoFit/>
          </a:bodyPr>
          <a:lstStyle/>
          <a:p>
            <a:pPr marL="12700">
              <a:lnSpc>
                <a:spcPct val="100000"/>
              </a:lnSpc>
              <a:spcBef>
                <a:spcPts val="100"/>
              </a:spcBef>
            </a:pPr>
            <a:r>
              <a:rPr sz="3600" dirty="0"/>
              <a:t>This</a:t>
            </a:r>
            <a:r>
              <a:rPr sz="3600" spc="-15" dirty="0"/>
              <a:t> </a:t>
            </a:r>
            <a:r>
              <a:rPr sz="3600" spc="-5" dirty="0"/>
              <a:t>work</a:t>
            </a:r>
            <a:r>
              <a:rPr sz="3600" spc="-15" dirty="0"/>
              <a:t> </a:t>
            </a:r>
            <a:r>
              <a:rPr sz="3600" spc="-5" dirty="0"/>
              <a:t>is</a:t>
            </a:r>
            <a:r>
              <a:rPr sz="3600" spc="-15" dirty="0"/>
              <a:t> </a:t>
            </a:r>
            <a:r>
              <a:rPr sz="3600" dirty="0"/>
              <a:t>just</a:t>
            </a:r>
            <a:r>
              <a:rPr sz="3600" spc="-5" dirty="0"/>
              <a:t> </a:t>
            </a:r>
            <a:r>
              <a:rPr sz="3600" dirty="0"/>
              <a:t>a</a:t>
            </a:r>
            <a:r>
              <a:rPr sz="3600" spc="-15" dirty="0"/>
              <a:t> </a:t>
            </a:r>
            <a:r>
              <a:rPr sz="3600" dirty="0"/>
              <a:t>first</a:t>
            </a:r>
            <a:r>
              <a:rPr sz="3600" spc="-10" dirty="0"/>
              <a:t> step…</a:t>
            </a:r>
            <a:endParaRPr sz="3600"/>
          </a:p>
        </p:txBody>
      </p:sp>
      <p:sp>
        <p:nvSpPr>
          <p:cNvPr id="3" name="object 3"/>
          <p:cNvSpPr txBox="1"/>
          <p:nvPr/>
        </p:nvSpPr>
        <p:spPr>
          <a:xfrm>
            <a:off x="764540" y="1244853"/>
            <a:ext cx="7691120" cy="63627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tab pos="1466215" algn="l"/>
              </a:tabLst>
              <a:defRPr/>
            </a:pPr>
            <a:r>
              <a:rPr kumimoji="0" sz="2000" b="0" i="0" u="none" strike="noStrike" kern="1200" cap="none" spc="0" normalizeH="0" baseline="0" noProof="0" dirty="0">
                <a:ln>
                  <a:noFill/>
                </a:ln>
                <a:solidFill>
                  <a:srgbClr val="FF0000"/>
                </a:solidFill>
                <a:effectLst/>
                <a:uLnTx/>
                <a:uFillTx/>
                <a:latin typeface="Trebuchet MS"/>
                <a:ea typeface="+mn-ea"/>
                <a:cs typeface="Trebuchet MS"/>
              </a:rPr>
              <a:t>Question</a:t>
            </a:r>
            <a:r>
              <a:rPr kumimoji="0" sz="2000" b="0" i="0" u="none" strike="noStrike" kern="1200" cap="none" spc="-3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5" normalizeH="0" baseline="0" noProof="0" dirty="0">
                <a:ln>
                  <a:noFill/>
                </a:ln>
                <a:solidFill>
                  <a:srgbClr val="FF0000"/>
                </a:solidFill>
                <a:effectLst/>
                <a:uLnTx/>
                <a:uFillTx/>
                <a:latin typeface="Trebuchet MS"/>
                <a:ea typeface="+mn-ea"/>
                <a:cs typeface="Trebuchet MS"/>
              </a:rPr>
              <a:t>1:	</a:t>
            </a:r>
            <a:r>
              <a:rPr kumimoji="0" sz="2000" b="0" i="0" u="none" strike="noStrike" kern="1200" cap="none" spc="0" normalizeH="0" baseline="0" noProof="0" dirty="0">
                <a:ln>
                  <a:noFill/>
                </a:ln>
                <a:solidFill>
                  <a:prstClr val="black"/>
                </a:solidFill>
                <a:effectLst/>
                <a:uLnTx/>
                <a:uFillTx/>
                <a:latin typeface="Trebuchet MS"/>
                <a:ea typeface="+mn-ea"/>
                <a:cs typeface="Trebuchet MS"/>
              </a:rPr>
              <a:t>These</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types</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functions</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1" u="none" strike="noStrike" kern="1200" cap="none" spc="0" normalizeH="0" baseline="0" noProof="0" dirty="0">
                <a:ln>
                  <a:noFill/>
                </a:ln>
                <a:solidFill>
                  <a:prstClr val="black"/>
                </a:solidFill>
                <a:effectLst/>
                <a:uLnTx/>
                <a:uFillTx/>
                <a:latin typeface="Trebuchet MS"/>
                <a:ea typeface="+mn-ea"/>
                <a:cs typeface="Trebuchet MS"/>
              </a:rPr>
              <a:t>seem</a:t>
            </a:r>
            <a:r>
              <a:rPr kumimoji="0" sz="2000" b="0" i="1"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sensible,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but</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do</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they</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make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sense</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in</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the</a:t>
            </a:r>
            <a:r>
              <a:rPr kumimoji="0" sz="2000" b="0" i="0" u="none" strike="noStrike" kern="1200" cap="none" spc="-2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context</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real</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policies?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object 4"/>
          <p:cNvSpPr txBox="1"/>
          <p:nvPr/>
        </p:nvSpPr>
        <p:spPr>
          <a:xfrm>
            <a:off x="739140" y="4220717"/>
            <a:ext cx="7313930" cy="1953895"/>
          </a:xfrm>
          <a:prstGeom prst="rect">
            <a:avLst/>
          </a:prstGeom>
        </p:spPr>
        <p:txBody>
          <a:bodyPr vert="horz" wrap="square" lIns="0" tIns="12700" rIns="0" bIns="0" rtlCol="0">
            <a:spAutoFit/>
          </a:bodyPr>
          <a:lstStyle/>
          <a:p>
            <a:pPr marL="38100" marR="30480" lvl="0" indent="0" algn="l" defTabSz="914400" rtl="0" eaLnBrk="1" fontAlgn="auto" latinLnBrk="0" hangingPunct="1">
              <a:lnSpc>
                <a:spcPct val="100000"/>
              </a:lnSpc>
              <a:spcBef>
                <a:spcPts val="100"/>
              </a:spcBef>
              <a:spcAft>
                <a:spcPts val="0"/>
              </a:spcAft>
              <a:buClrTx/>
              <a:buSzTx/>
              <a:buFontTx/>
              <a:buNone/>
              <a:tabLst>
                <a:tab pos="1491615" algn="l"/>
                <a:tab pos="5051425" algn="l"/>
              </a:tabLst>
              <a:defRPr/>
            </a:pPr>
            <a:r>
              <a:rPr kumimoji="0" sz="2000" b="0" i="0" u="none" strike="noStrike" kern="1200" cap="none" spc="0" normalizeH="0" baseline="0" noProof="0" dirty="0">
                <a:ln>
                  <a:noFill/>
                </a:ln>
                <a:solidFill>
                  <a:srgbClr val="FF0000"/>
                </a:solidFill>
                <a:effectLst/>
                <a:uLnTx/>
                <a:uFillTx/>
                <a:latin typeface="Trebuchet MS"/>
                <a:ea typeface="+mn-ea"/>
                <a:cs typeface="Trebuchet MS"/>
              </a:rPr>
              <a:t>Question</a:t>
            </a:r>
            <a:r>
              <a:rPr kumimoji="0" sz="2000" b="0" i="0" u="none" strike="noStrike" kern="1200" cap="none" spc="-3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5" normalizeH="0" baseline="0" noProof="0" dirty="0">
                <a:ln>
                  <a:noFill/>
                </a:ln>
                <a:solidFill>
                  <a:srgbClr val="FF0000"/>
                </a:solidFill>
                <a:effectLst/>
                <a:uLnTx/>
                <a:uFillTx/>
                <a:latin typeface="Trebuchet MS"/>
                <a:ea typeface="+mn-ea"/>
                <a:cs typeface="Trebuchet MS"/>
              </a:rPr>
              <a:t>2:	</a:t>
            </a:r>
            <a:r>
              <a:rPr kumimoji="0" sz="2000" b="0" i="1" u="none" strike="noStrike" kern="1200" cap="none" spc="5" normalizeH="0" baseline="0" noProof="0" dirty="0">
                <a:ln>
                  <a:noFill/>
                </a:ln>
                <a:solidFill>
                  <a:prstClr val="black"/>
                </a:solidFill>
                <a:effectLst/>
                <a:uLnTx/>
                <a:uFillTx/>
                <a:latin typeface="Trebuchet MS"/>
                <a:ea typeface="+mn-ea"/>
                <a:cs typeface="Trebuchet MS"/>
              </a:rPr>
              <a:t>RT</a:t>
            </a:r>
            <a:r>
              <a:rPr kumimoji="0" sz="1950" b="0" i="1" u="none" strike="noStrike" kern="1200" cap="none" spc="7" normalizeH="0" baseline="-21367" noProof="0" dirty="0">
                <a:ln>
                  <a:noFill/>
                </a:ln>
                <a:solidFill>
                  <a:prstClr val="black"/>
                </a:solidFill>
                <a:effectLst/>
                <a:uLnTx/>
                <a:uFillTx/>
                <a:latin typeface="Trebuchet MS"/>
                <a:ea typeface="+mn-ea"/>
                <a:cs typeface="Trebuchet MS"/>
              </a:rPr>
              <a:t>0</a:t>
            </a:r>
            <a:r>
              <a:rPr kumimoji="0" sz="1950" b="0" i="1" u="none" strike="noStrike" kern="1200" cap="none" spc="307" normalizeH="0" baseline="-21367"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is</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a</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very</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simple</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language.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What</a:t>
            </a:r>
            <a:r>
              <a:rPr kumimoji="0" sz="2000" b="0" i="0" u="none" strike="noStrike" kern="1200" cap="none" spc="-6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would</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scoring </a:t>
            </a:r>
            <a:r>
              <a:rPr kumimoji="0" sz="2000" b="0" i="0" u="none" strike="noStrike" kern="1200" cap="none" spc="-59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constructions</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for</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more</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feature-rich</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languages</a:t>
            </a:r>
            <a:r>
              <a:rPr kumimoji="0" sz="2000" b="0" i="0" u="none" strike="noStrike" kern="1200" cap="none" spc="-3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look</a:t>
            </a:r>
            <a:r>
              <a:rPr kumimoji="0" sz="2000" b="0" i="0" u="none" strike="noStrike" kern="1200" cap="none" spc="-1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like?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440"/>
              </a:spcBef>
              <a:spcAft>
                <a:spcPts val="0"/>
              </a:spcAft>
              <a:buClr>
                <a:srgbClr val="0046AA"/>
              </a:buClr>
              <a:buSzTx/>
              <a:buFont typeface="Wingdings"/>
              <a:buChar char=""/>
              <a:tabLst>
                <a:tab pos="7823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Credentials</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with</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internal</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structure (e.g.,</a:t>
            </a:r>
            <a:r>
              <a:rPr kumimoji="0" sz="1800" b="0" i="0" u="none" strike="noStrike" kern="1200" cap="none" spc="25" normalizeH="0" baseline="0" noProof="0" dirty="0">
                <a:ln>
                  <a:noFill/>
                </a:ln>
                <a:solidFill>
                  <a:prstClr val="black"/>
                </a:solidFill>
                <a:effectLst/>
                <a:uLnTx/>
                <a:uFillTx/>
                <a:latin typeface="Trebuchet MS"/>
                <a:ea typeface="+mn-ea"/>
                <a:cs typeface="Trebuchet MS"/>
              </a:rPr>
              <a:t> </a:t>
            </a:r>
            <a:r>
              <a:rPr kumimoji="0" sz="1800" b="0" i="1" u="none" strike="noStrike" kern="1200" cap="none" spc="-5" normalizeH="0" baseline="0" noProof="0" dirty="0">
                <a:ln>
                  <a:noFill/>
                </a:ln>
                <a:solidFill>
                  <a:prstClr val="black"/>
                </a:solidFill>
                <a:effectLst/>
                <a:uLnTx/>
                <a:uFillTx/>
                <a:latin typeface="Trebuchet MS"/>
                <a:ea typeface="+mn-ea"/>
                <a:cs typeface="Trebuchet MS"/>
              </a:rPr>
              <a:t>RT</a:t>
            </a:r>
            <a:r>
              <a:rPr kumimoji="0" sz="1800" b="0" i="1" u="none" strike="noStrike" kern="1200" cap="none" spc="-7" normalizeH="0" baseline="-20833" noProof="0" dirty="0">
                <a:ln>
                  <a:noFill/>
                </a:ln>
                <a:solidFill>
                  <a:prstClr val="black"/>
                </a:solidFill>
                <a:effectLst/>
                <a:uLnTx/>
                <a:uFillTx/>
                <a:latin typeface="Trebuchet MS"/>
                <a:ea typeface="+mn-ea"/>
                <a:cs typeface="Trebuchet MS"/>
              </a:rPr>
              <a:t>1</a:t>
            </a:r>
            <a:r>
              <a:rPr kumimoji="0" sz="1800" b="0" i="0" u="none" strike="noStrike" kern="1200" cap="none" spc="-5" normalizeH="0" baseline="0" noProof="0" dirty="0">
                <a:ln>
                  <a:noFill/>
                </a:ln>
                <a:solidFill>
                  <a:prstClr val="black"/>
                </a:solidFill>
                <a:effectLst/>
                <a:uLnTx/>
                <a:uFillTx/>
                <a:latin typeface="Trebuchet MS"/>
                <a:ea typeface="+mn-ea"/>
                <a:cs typeface="Trebuchet MS"/>
              </a:rPr>
              <a:t>)</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82320" algn="l"/>
              </a:tabLst>
              <a:defRPr/>
            </a:pPr>
            <a:r>
              <a:rPr kumimoji="0" sz="1800" b="0" i="0" u="none" strike="noStrike" kern="1200" cap="none" spc="0" normalizeH="0" baseline="0" noProof="0" dirty="0">
                <a:ln>
                  <a:noFill/>
                </a:ln>
                <a:solidFill>
                  <a:prstClr val="black"/>
                </a:solidFill>
                <a:effectLst/>
                <a:uLnTx/>
                <a:uFillTx/>
                <a:latin typeface="Trebuchet MS"/>
                <a:ea typeface="+mn-ea"/>
                <a:cs typeface="Trebuchet MS"/>
              </a:rPr>
              <a:t>Flexible</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rule</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structure</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(e.g.,</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SecPAL,</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Grey)</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434"/>
              </a:spcBef>
              <a:spcAft>
                <a:spcPts val="0"/>
              </a:spcAft>
              <a:buClr>
                <a:srgbClr val="0046AA"/>
              </a:buClr>
              <a:buSzTx/>
              <a:buFont typeface="Wingdings"/>
              <a:buChar char=""/>
              <a:tabLst>
                <a:tab pos="78232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Reasoning over aggregates</a:t>
            </a:r>
            <a:r>
              <a:rPr kumimoji="0" sz="1800" b="0" i="0" u="none" strike="noStrike" kern="1200" cap="none" spc="0" normalizeH="0" baseline="0" noProof="0" dirty="0">
                <a:ln>
                  <a:noFill/>
                </a:ln>
                <a:solidFill>
                  <a:prstClr val="black"/>
                </a:solidFill>
                <a:effectLst/>
                <a:uLnTx/>
                <a:uFillTx/>
                <a:latin typeface="Trebuchet MS"/>
                <a:ea typeface="+mn-ea"/>
                <a:cs typeface="Trebuchet MS"/>
              </a:rPr>
              <a:t> like</a:t>
            </a:r>
            <a:r>
              <a:rPr kumimoji="0" sz="1800" b="0" i="0" u="none" strike="noStrike" kern="1200" cap="none" spc="-5" normalizeH="0" baseline="0" noProof="0" dirty="0">
                <a:ln>
                  <a:noFill/>
                </a:ln>
                <a:solidFill>
                  <a:prstClr val="black"/>
                </a:solidFill>
                <a:effectLst/>
                <a:uLnTx/>
                <a:uFillTx/>
                <a:latin typeface="Trebuchet MS"/>
                <a:ea typeface="+mn-ea"/>
                <a:cs typeface="Trebuchet MS"/>
              </a:rPr>
              <a:t> reputation</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(e.g.,</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CTM,</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WBSNs)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781685" marR="0" lvl="0" indent="-287020" algn="l" defTabSz="914400" rtl="0" eaLnBrk="1" fontAlgn="auto" latinLnBrk="0" hangingPunct="1">
              <a:lnSpc>
                <a:spcPct val="100000"/>
              </a:lnSpc>
              <a:spcBef>
                <a:spcPts val="430"/>
              </a:spcBef>
              <a:spcAft>
                <a:spcPts val="0"/>
              </a:spcAft>
              <a:buClr>
                <a:srgbClr val="0046AA"/>
              </a:buClr>
              <a:buSzTx/>
              <a:buFont typeface="Wingdings"/>
              <a:buChar char=""/>
              <a:tabLst>
                <a:tab pos="782320" algn="l"/>
              </a:tabLst>
              <a:defRPr/>
            </a:pPr>
            <a:r>
              <a:rPr kumimoji="0" sz="1800" b="0" i="0" u="none" strike="noStrike" kern="1200" cap="none" spc="0" normalizeH="0" baseline="0" noProof="0" dirty="0">
                <a:ln>
                  <a:noFill/>
                </a:ln>
                <a:solidFill>
                  <a:prstClr val="black"/>
                </a:solidFill>
                <a:effectLst/>
                <a:uLnTx/>
                <a:uFillTx/>
                <a:latin typeface="Trebuchet MS"/>
                <a:ea typeface="+mn-ea"/>
                <a:cs typeface="Trebuchet MS"/>
              </a:rPr>
              <a:t>…</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5" name="object 5"/>
          <p:cNvPicPr/>
          <p:nvPr/>
        </p:nvPicPr>
        <p:blipFill>
          <a:blip r:embed="rId2" cstate="print"/>
          <a:stretch>
            <a:fillRect/>
          </a:stretch>
        </p:blipFill>
        <p:spPr>
          <a:xfrm>
            <a:off x="1827529" y="2147993"/>
            <a:ext cx="1014730" cy="1273810"/>
          </a:xfrm>
          <a:prstGeom prst="rect">
            <a:avLst/>
          </a:prstGeom>
        </p:spPr>
      </p:pic>
      <p:sp>
        <p:nvSpPr>
          <p:cNvPr id="6" name="object 6"/>
          <p:cNvSpPr txBox="1"/>
          <p:nvPr/>
        </p:nvSpPr>
        <p:spPr>
          <a:xfrm>
            <a:off x="1755394" y="3380994"/>
            <a:ext cx="93345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Med</a:t>
            </a:r>
            <a:r>
              <a:rPr kumimoji="0" sz="1800" b="0" i="0" u="none" strike="noStrike" kern="1200" cap="none" spc="0" normalizeH="0" baseline="0" noProof="0" dirty="0">
                <a:ln>
                  <a:noFill/>
                </a:ln>
                <a:solidFill>
                  <a:prstClr val="black"/>
                </a:solidFill>
                <a:effectLst/>
                <a:uLnTx/>
                <a:uFillTx/>
                <a:latin typeface="Trebuchet MS"/>
                <a:ea typeface="+mn-ea"/>
                <a:cs typeface="Trebuchet MS"/>
              </a:rPr>
              <a:t>i</a:t>
            </a:r>
            <a:r>
              <a:rPr kumimoji="0" sz="1800" b="0" i="0" u="none" strike="noStrike" kern="1200" cap="none" spc="-5" normalizeH="0" baseline="0" noProof="0" dirty="0">
                <a:ln>
                  <a:noFill/>
                </a:ln>
                <a:solidFill>
                  <a:prstClr val="black"/>
                </a:solidFill>
                <a:effectLst/>
                <a:uLnTx/>
                <a:uFillTx/>
                <a:latin typeface="Trebuchet MS"/>
                <a:ea typeface="+mn-ea"/>
                <a:cs typeface="Trebuchet MS"/>
              </a:rPr>
              <a:t>cine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7" name="object 7"/>
          <p:cNvPicPr/>
          <p:nvPr/>
        </p:nvPicPr>
        <p:blipFill>
          <a:blip r:embed="rId3" cstate="print"/>
          <a:stretch>
            <a:fillRect/>
          </a:stretch>
        </p:blipFill>
        <p:spPr>
          <a:xfrm>
            <a:off x="4189729" y="2198370"/>
            <a:ext cx="949960" cy="1144269"/>
          </a:xfrm>
          <a:prstGeom prst="rect">
            <a:avLst/>
          </a:prstGeom>
        </p:spPr>
      </p:pic>
      <p:sp>
        <p:nvSpPr>
          <p:cNvPr id="8" name="object 8"/>
          <p:cNvSpPr txBox="1"/>
          <p:nvPr/>
        </p:nvSpPr>
        <p:spPr>
          <a:xfrm>
            <a:off x="3279775" y="3380994"/>
            <a:ext cx="239712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Academic</a:t>
            </a:r>
            <a:r>
              <a:rPr kumimoji="0" sz="1800" b="0" i="0" u="none" strike="noStrike" kern="1200" cap="none" spc="-6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Departments</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9" name="object 9"/>
          <p:cNvPicPr/>
          <p:nvPr/>
        </p:nvPicPr>
        <p:blipFill>
          <a:blip r:embed="rId4" cstate="print"/>
          <a:stretch>
            <a:fillRect/>
          </a:stretch>
        </p:blipFill>
        <p:spPr>
          <a:xfrm>
            <a:off x="6191565" y="2276738"/>
            <a:ext cx="916083" cy="1087849"/>
          </a:xfrm>
          <a:prstGeom prst="rect">
            <a:avLst/>
          </a:prstGeom>
        </p:spPr>
      </p:pic>
      <p:sp>
        <p:nvSpPr>
          <p:cNvPr id="10" name="object 10"/>
          <p:cNvSpPr txBox="1"/>
          <p:nvPr/>
        </p:nvSpPr>
        <p:spPr>
          <a:xfrm>
            <a:off x="6215253" y="3380994"/>
            <a:ext cx="84137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Defense</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11" name="TextBox 10">
            <a:extLst>
              <a:ext uri="{FF2B5EF4-FFF2-40B4-BE49-F238E27FC236}">
                <a16:creationId xmlns:a16="http://schemas.microsoft.com/office/drawing/2014/main" id="{01BCE75D-C77A-473C-84D1-7F1C9EC8AA4A}"/>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2" name="Slide Number Placeholder 11">
            <a:extLst>
              <a:ext uri="{FF2B5EF4-FFF2-40B4-BE49-F238E27FC236}">
                <a16:creationId xmlns:a16="http://schemas.microsoft.com/office/drawing/2014/main" id="{859E170E-39AE-4040-8175-13AE123A6617}"/>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1402" y="188721"/>
            <a:ext cx="6923405" cy="513715"/>
          </a:xfrm>
          <a:prstGeom prst="rect">
            <a:avLst/>
          </a:prstGeom>
        </p:spPr>
        <p:txBody>
          <a:bodyPr vert="horz" wrap="square" lIns="0" tIns="12700" rIns="0" bIns="0" rtlCol="0">
            <a:spAutoFit/>
          </a:bodyPr>
          <a:lstStyle/>
          <a:p>
            <a:pPr marL="12700">
              <a:lnSpc>
                <a:spcPct val="100000"/>
              </a:lnSpc>
              <a:spcBef>
                <a:spcPts val="100"/>
              </a:spcBef>
            </a:pPr>
            <a:r>
              <a:rPr sz="3200" dirty="0"/>
              <a:t>Efficiency</a:t>
            </a:r>
            <a:r>
              <a:rPr sz="3200" spc="-20" dirty="0"/>
              <a:t> </a:t>
            </a:r>
            <a:r>
              <a:rPr sz="3200" spc="-5" dirty="0"/>
              <a:t>and</a:t>
            </a:r>
            <a:r>
              <a:rPr sz="3200" dirty="0"/>
              <a:t> functional</a:t>
            </a:r>
            <a:r>
              <a:rPr sz="3200" spc="5" dirty="0"/>
              <a:t> </a:t>
            </a:r>
            <a:r>
              <a:rPr sz="3200" spc="-5" dirty="0"/>
              <a:t>extensions…</a:t>
            </a:r>
            <a:endParaRPr sz="3200"/>
          </a:p>
        </p:txBody>
      </p:sp>
      <p:sp>
        <p:nvSpPr>
          <p:cNvPr id="3" name="object 3"/>
          <p:cNvSpPr txBox="1"/>
          <p:nvPr/>
        </p:nvSpPr>
        <p:spPr>
          <a:xfrm>
            <a:off x="764540" y="1396949"/>
            <a:ext cx="7119620" cy="129603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tab pos="1466215" algn="l"/>
              </a:tabLst>
              <a:defRPr/>
            </a:pPr>
            <a:r>
              <a:rPr kumimoji="0" sz="2000" b="0" i="0" u="none" strike="noStrike" kern="1200" cap="none" spc="0" normalizeH="0" baseline="0" noProof="0" dirty="0">
                <a:ln>
                  <a:noFill/>
                </a:ln>
                <a:solidFill>
                  <a:srgbClr val="FF0000"/>
                </a:solidFill>
                <a:effectLst/>
                <a:uLnTx/>
                <a:uFillTx/>
                <a:latin typeface="Trebuchet MS"/>
                <a:ea typeface="+mn-ea"/>
                <a:cs typeface="Trebuchet MS"/>
              </a:rPr>
              <a:t>Question</a:t>
            </a:r>
            <a:r>
              <a:rPr kumimoji="0" sz="2000" b="0" i="0" u="none" strike="noStrike" kern="1200" cap="none" spc="-3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0" normalizeH="0" baseline="0" noProof="0" dirty="0">
                <a:ln>
                  <a:noFill/>
                </a:ln>
                <a:solidFill>
                  <a:srgbClr val="FF0000"/>
                </a:solidFill>
                <a:effectLst/>
                <a:uLnTx/>
                <a:uFillTx/>
                <a:latin typeface="Trebuchet MS"/>
                <a:ea typeface="+mn-ea"/>
                <a:cs typeface="Trebuchet MS"/>
              </a:rPr>
              <a:t>3:	</a:t>
            </a:r>
            <a:r>
              <a:rPr kumimoji="0" sz="2000" b="0" i="0" u="none" strike="noStrike" kern="1200" cap="none" spc="0" normalizeH="0" baseline="0" noProof="0" dirty="0">
                <a:ln>
                  <a:noFill/>
                </a:ln>
                <a:solidFill>
                  <a:prstClr val="black"/>
                </a:solidFill>
                <a:effectLst/>
                <a:uLnTx/>
                <a:uFillTx/>
                <a:latin typeface="Trebuchet MS"/>
                <a:ea typeface="+mn-ea"/>
                <a:cs typeface="Trebuchet MS"/>
              </a:rPr>
              <a:t>How</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can</a:t>
            </a:r>
            <a:r>
              <a:rPr kumimoji="0" sz="2000" b="0" i="0" u="none" strike="noStrike" kern="1200" cap="none" spc="-2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we</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efficiently</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construct</a:t>
            </a:r>
            <a:r>
              <a:rPr kumimoji="0" sz="2000" b="0" i="0" u="none" strike="noStrike" kern="1200" cap="none" spc="-5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cost-minimizing</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Trebuchet MS"/>
                <a:ea typeface="+mn-ea"/>
                <a:cs typeface="Trebuchet MS"/>
              </a:rPr>
              <a:t>approximate</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proofs</a:t>
            </a:r>
            <a:r>
              <a:rPr kumimoji="0" sz="2000" b="0" i="0" u="none" strike="noStrike" kern="1200" cap="none" spc="-30" normalizeH="0" baseline="0" noProof="0" dirty="0">
                <a:ln>
                  <a:noFill/>
                </a:ln>
                <a:solidFill>
                  <a:prstClr val="black"/>
                </a:solidFill>
                <a:effectLst/>
                <a:uLnTx/>
                <a:uFillTx/>
                <a:latin typeface="Trebuchet MS"/>
                <a:ea typeface="+mn-ea"/>
                <a:cs typeface="Trebuchet MS"/>
              </a:rPr>
              <a:t>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of</a:t>
            </a:r>
            <a:r>
              <a:rPr kumimoji="0" sz="2000" b="0" i="0" u="none" strike="noStrike" kern="1200" cap="none" spc="-1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authorization?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819150" marR="0" lvl="0" indent="-405765" algn="l" defTabSz="914400" rtl="0" eaLnBrk="1" fontAlgn="auto" latinLnBrk="0" hangingPunct="1">
              <a:lnSpc>
                <a:spcPct val="100000"/>
              </a:lnSpc>
              <a:spcBef>
                <a:spcPts val="439"/>
              </a:spcBef>
              <a:spcAft>
                <a:spcPts val="0"/>
              </a:spcAft>
              <a:buClr>
                <a:srgbClr val="0046AA"/>
              </a:buClr>
              <a:buSzTx/>
              <a:buFont typeface="Wingdings"/>
              <a:buChar char=""/>
              <a:tabLst>
                <a:tab pos="818515" algn="l"/>
                <a:tab pos="819150" algn="l"/>
              </a:tabLst>
              <a:defRPr/>
            </a:pPr>
            <a:r>
              <a:rPr kumimoji="0" sz="1800" b="0" i="0" u="none" strike="noStrike" kern="1200" cap="none" spc="0" normalizeH="0" baseline="0" noProof="0" dirty="0">
                <a:ln>
                  <a:noFill/>
                </a:ln>
                <a:solidFill>
                  <a:prstClr val="black"/>
                </a:solidFill>
                <a:effectLst/>
                <a:uLnTx/>
                <a:uFillTx/>
                <a:latin typeface="Trebuchet MS"/>
                <a:ea typeface="+mn-ea"/>
                <a:cs typeface="Trebuchet MS"/>
              </a:rPr>
              <a:t>Can</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we</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prune</a:t>
            </a:r>
            <a:r>
              <a:rPr kumimoji="0" sz="1800" b="0"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the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state-space</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as</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we</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search?</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819150" marR="0" lvl="0" indent="-405765" algn="l" defTabSz="914400" rtl="0" eaLnBrk="1" fontAlgn="auto" latinLnBrk="0" hangingPunct="1">
              <a:lnSpc>
                <a:spcPct val="100000"/>
              </a:lnSpc>
              <a:spcBef>
                <a:spcPts val="430"/>
              </a:spcBef>
              <a:spcAft>
                <a:spcPts val="0"/>
              </a:spcAft>
              <a:buClr>
                <a:srgbClr val="0046AA"/>
              </a:buClr>
              <a:buSzTx/>
              <a:buFont typeface="Wingdings"/>
              <a:buChar char=""/>
              <a:tabLst>
                <a:tab pos="818515" algn="l"/>
                <a:tab pos="819150" algn="l"/>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Applications</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to</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risk-based</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access</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control</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object 4"/>
          <p:cNvSpPr txBox="1"/>
          <p:nvPr/>
        </p:nvSpPr>
        <p:spPr>
          <a:xfrm>
            <a:off x="764540" y="3458336"/>
            <a:ext cx="7237095" cy="635635"/>
          </a:xfrm>
          <a:prstGeom prst="rect">
            <a:avLst/>
          </a:prstGeom>
        </p:spPr>
        <p:txBody>
          <a:bodyPr vert="horz" wrap="square" lIns="0" tIns="13335" rIns="0" bIns="0" rtlCol="0">
            <a:spAutoFit/>
          </a:bodyPr>
          <a:lstStyle/>
          <a:p>
            <a:pPr marL="12700" marR="5080" lvl="0" indent="0" algn="l" defTabSz="914400" rtl="0" eaLnBrk="1" fontAlgn="auto" latinLnBrk="0" hangingPunct="1">
              <a:lnSpc>
                <a:spcPct val="100000"/>
              </a:lnSpc>
              <a:spcBef>
                <a:spcPts val="105"/>
              </a:spcBef>
              <a:spcAft>
                <a:spcPts val="0"/>
              </a:spcAft>
              <a:buClrTx/>
              <a:buSzTx/>
              <a:buFontTx/>
              <a:buNone/>
              <a:tabLst>
                <a:tab pos="1466215" algn="l"/>
              </a:tabLst>
              <a:defRPr/>
            </a:pPr>
            <a:r>
              <a:rPr kumimoji="0" sz="2000" b="0" i="0" u="none" strike="noStrike" kern="1200" cap="none" spc="0" normalizeH="0" baseline="0" noProof="0" dirty="0">
                <a:ln>
                  <a:noFill/>
                </a:ln>
                <a:solidFill>
                  <a:srgbClr val="FF0000"/>
                </a:solidFill>
                <a:effectLst/>
                <a:uLnTx/>
                <a:uFillTx/>
                <a:latin typeface="Trebuchet MS"/>
                <a:ea typeface="+mn-ea"/>
                <a:cs typeface="Trebuchet MS"/>
              </a:rPr>
              <a:t>Question</a:t>
            </a:r>
            <a:r>
              <a:rPr kumimoji="0" sz="2000" b="0" i="0" u="none" strike="noStrike" kern="1200" cap="none" spc="-35" normalizeH="0" baseline="0" noProof="0" dirty="0">
                <a:ln>
                  <a:noFill/>
                </a:ln>
                <a:solidFill>
                  <a:srgbClr val="FF0000"/>
                </a:solidFill>
                <a:effectLst/>
                <a:uLnTx/>
                <a:uFillTx/>
                <a:latin typeface="Trebuchet MS"/>
                <a:ea typeface="+mn-ea"/>
                <a:cs typeface="Trebuchet MS"/>
              </a:rPr>
              <a:t> </a:t>
            </a:r>
            <a:r>
              <a:rPr kumimoji="0" sz="2000" b="0" i="0" u="none" strike="noStrike" kern="1200" cap="none" spc="-5" normalizeH="0" baseline="0" noProof="0" dirty="0">
                <a:ln>
                  <a:noFill/>
                </a:ln>
                <a:solidFill>
                  <a:srgbClr val="FF0000"/>
                </a:solidFill>
                <a:effectLst/>
                <a:uLnTx/>
                <a:uFillTx/>
                <a:latin typeface="Trebuchet MS"/>
                <a:ea typeface="+mn-ea"/>
                <a:cs typeface="Trebuchet MS"/>
              </a:rPr>
              <a:t>4:	</a:t>
            </a:r>
            <a:r>
              <a:rPr kumimoji="0" sz="2000" b="0" i="0" u="none" strike="noStrike" kern="1200" cap="none" spc="-5" normalizeH="0" baseline="0" noProof="0" dirty="0">
                <a:ln>
                  <a:noFill/>
                </a:ln>
                <a:solidFill>
                  <a:prstClr val="black"/>
                </a:solidFill>
                <a:effectLst/>
                <a:uLnTx/>
                <a:uFillTx/>
                <a:latin typeface="Trebuchet MS"/>
                <a:ea typeface="+mn-ea"/>
                <a:cs typeface="Trebuchet MS"/>
              </a:rPr>
              <a:t>How can </a:t>
            </a:r>
            <a:r>
              <a:rPr kumimoji="0" sz="2000" b="0" i="0" u="none" strike="noStrike" kern="1200" cap="none" spc="0" normalizeH="0" baseline="0" noProof="0" dirty="0">
                <a:ln>
                  <a:noFill/>
                </a:ln>
                <a:solidFill>
                  <a:prstClr val="black"/>
                </a:solidFill>
                <a:effectLst/>
                <a:uLnTx/>
                <a:uFillTx/>
                <a:latin typeface="Trebuchet MS"/>
                <a:ea typeface="+mn-ea"/>
                <a:cs typeface="Trebuchet MS"/>
              </a:rPr>
              <a:t>we </a:t>
            </a:r>
            <a:r>
              <a:rPr kumimoji="0" sz="2000" b="0" i="0" u="none" strike="noStrike" kern="1200" cap="none" spc="-5" normalizeH="0" baseline="0" noProof="0" dirty="0">
                <a:ln>
                  <a:noFill/>
                </a:ln>
                <a:solidFill>
                  <a:prstClr val="black"/>
                </a:solidFill>
                <a:effectLst/>
                <a:uLnTx/>
                <a:uFillTx/>
                <a:latin typeface="Trebuchet MS"/>
                <a:ea typeface="+mn-ea"/>
                <a:cs typeface="Trebuchet MS"/>
              </a:rPr>
              <a:t>efficiently execute </a:t>
            </a:r>
            <a:r>
              <a:rPr kumimoji="0" sz="2000" b="0" i="0" u="none" strike="noStrike" kern="1200" cap="none" spc="0" normalizeH="0" baseline="0" noProof="0" dirty="0">
                <a:ln>
                  <a:noFill/>
                </a:ln>
                <a:solidFill>
                  <a:prstClr val="black"/>
                </a:solidFill>
                <a:effectLst/>
                <a:uLnTx/>
                <a:uFillTx/>
                <a:latin typeface="Trebuchet MS"/>
                <a:ea typeface="+mn-ea"/>
                <a:cs typeface="Trebuchet MS"/>
              </a:rPr>
              <a:t>top-</a:t>
            </a:r>
            <a:r>
              <a:rPr kumimoji="0" sz="2000" b="0" i="1" u="none" strike="noStrike" kern="1200" cap="none" spc="0" normalizeH="0" baseline="0" noProof="0" dirty="0">
                <a:ln>
                  <a:noFill/>
                </a:ln>
                <a:solidFill>
                  <a:prstClr val="black"/>
                </a:solidFill>
                <a:effectLst/>
                <a:uLnTx/>
                <a:uFillTx/>
                <a:latin typeface="Trebuchet MS"/>
                <a:ea typeface="+mn-ea"/>
                <a:cs typeface="Trebuchet MS"/>
              </a:rPr>
              <a:t>k </a:t>
            </a:r>
            <a:r>
              <a:rPr kumimoji="0" sz="2000" b="0" i="0" u="none" strike="noStrike" kern="1200" cap="none" spc="-5" normalizeH="0" baseline="0" noProof="0" dirty="0">
                <a:ln>
                  <a:noFill/>
                </a:ln>
                <a:solidFill>
                  <a:prstClr val="black"/>
                </a:solidFill>
                <a:effectLst/>
                <a:uLnTx/>
                <a:uFillTx/>
                <a:latin typeface="Trebuchet MS"/>
                <a:ea typeface="+mn-ea"/>
                <a:cs typeface="Trebuchet MS"/>
              </a:rPr>
              <a:t>queries </a:t>
            </a:r>
            <a:r>
              <a:rPr kumimoji="0" sz="2000" b="0" i="0" u="none" strike="noStrike" kern="1200" cap="none" spc="0" normalizeH="0" baseline="0" noProof="0" dirty="0">
                <a:ln>
                  <a:noFill/>
                </a:ln>
                <a:solidFill>
                  <a:prstClr val="black"/>
                </a:solidFill>
                <a:effectLst/>
                <a:uLnTx/>
                <a:uFillTx/>
                <a:latin typeface="Trebuchet MS"/>
                <a:ea typeface="+mn-ea"/>
                <a:cs typeface="Trebuchet MS"/>
              </a:rPr>
              <a:t>over </a:t>
            </a:r>
            <a:r>
              <a:rPr kumimoji="0" sz="2000" b="0" i="0" u="none" strike="noStrike" kern="1200" cap="none" spc="-58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(distributed)</a:t>
            </a:r>
            <a:r>
              <a:rPr kumimoji="0" sz="2000" b="0" i="0" u="none" strike="noStrike" kern="1200" cap="none" spc="-40"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authorization</a:t>
            </a:r>
            <a:r>
              <a:rPr kumimoji="0" sz="2000" b="0" i="0" u="none" strike="noStrike" kern="1200" cap="none" spc="-45" normalizeH="0" baseline="0" noProof="0" dirty="0">
                <a:ln>
                  <a:noFill/>
                </a:ln>
                <a:solidFill>
                  <a:prstClr val="black"/>
                </a:solidFill>
                <a:effectLst/>
                <a:uLnTx/>
                <a:uFillTx/>
                <a:latin typeface="Trebuchet MS"/>
                <a:ea typeface="+mn-ea"/>
                <a:cs typeface="Trebuchet MS"/>
              </a:rPr>
              <a:t> </a:t>
            </a:r>
            <a:r>
              <a:rPr kumimoji="0" sz="2000" b="0" i="0" u="none" strike="noStrike" kern="1200" cap="none" spc="-5" normalizeH="0" baseline="0" noProof="0" dirty="0">
                <a:ln>
                  <a:noFill/>
                </a:ln>
                <a:solidFill>
                  <a:prstClr val="black"/>
                </a:solidFill>
                <a:effectLst/>
                <a:uLnTx/>
                <a:uFillTx/>
                <a:latin typeface="Trebuchet MS"/>
                <a:ea typeface="+mn-ea"/>
                <a:cs typeface="Trebuchet MS"/>
              </a:rPr>
              <a:t>datasets?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5" name="object 5"/>
          <p:cNvPicPr/>
          <p:nvPr/>
        </p:nvPicPr>
        <p:blipFill>
          <a:blip r:embed="rId2" cstate="print"/>
          <a:stretch>
            <a:fillRect/>
          </a:stretch>
        </p:blipFill>
        <p:spPr>
          <a:xfrm>
            <a:off x="2080260" y="4361722"/>
            <a:ext cx="1633033" cy="1640323"/>
          </a:xfrm>
          <a:prstGeom prst="rect">
            <a:avLst/>
          </a:prstGeom>
        </p:spPr>
      </p:pic>
      <p:sp>
        <p:nvSpPr>
          <p:cNvPr id="6" name="object 6"/>
          <p:cNvSpPr txBox="1"/>
          <p:nvPr/>
        </p:nvSpPr>
        <p:spPr>
          <a:xfrm>
            <a:off x="1992248" y="6059525"/>
            <a:ext cx="1719580" cy="30035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Group</a:t>
            </a:r>
            <a:r>
              <a:rPr kumimoji="0" sz="1800" b="0" i="0" u="none" strike="noStrike" kern="1200" cap="none" spc="-6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formation</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pic>
        <p:nvPicPr>
          <p:cNvPr id="7" name="object 7"/>
          <p:cNvPicPr/>
          <p:nvPr/>
        </p:nvPicPr>
        <p:blipFill>
          <a:blip r:embed="rId3" cstate="print"/>
          <a:stretch>
            <a:fillRect/>
          </a:stretch>
        </p:blipFill>
        <p:spPr>
          <a:xfrm>
            <a:off x="5257800" y="4419622"/>
            <a:ext cx="1815046" cy="1523361"/>
          </a:xfrm>
          <a:prstGeom prst="rect">
            <a:avLst/>
          </a:prstGeom>
        </p:spPr>
      </p:pic>
      <p:sp>
        <p:nvSpPr>
          <p:cNvPr id="8" name="object 8"/>
          <p:cNvSpPr txBox="1"/>
          <p:nvPr/>
        </p:nvSpPr>
        <p:spPr>
          <a:xfrm>
            <a:off x="4770501" y="6060135"/>
            <a:ext cx="288607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rPr>
              <a:t>Evaluating</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20" normalizeH="0" baseline="0" noProof="0" dirty="0">
                <a:ln>
                  <a:noFill/>
                </a:ln>
                <a:solidFill>
                  <a:prstClr val="black"/>
                </a:solidFill>
                <a:effectLst/>
                <a:uLnTx/>
                <a:uFillTx/>
                <a:latin typeface="Trebuchet MS"/>
                <a:ea typeface="+mn-ea"/>
                <a:cs typeface="Trebuchet MS"/>
              </a:rPr>
              <a:t>Policy</a:t>
            </a:r>
            <a:r>
              <a:rPr kumimoji="0" sz="1800" b="0" i="0" u="none" strike="noStrike" kern="1200" cap="none" spc="-40" normalizeH="0" baseline="0" noProof="0" dirty="0">
                <a:ln>
                  <a:noFill/>
                </a:ln>
                <a:solidFill>
                  <a:prstClr val="black"/>
                </a:solidFill>
                <a:effectLst/>
                <a:uLnTx/>
                <a:uFillTx/>
                <a:latin typeface="Trebuchet MS"/>
                <a:ea typeface="+mn-ea"/>
                <a:cs typeface="Trebuchet MS"/>
              </a:rPr>
              <a:t> </a:t>
            </a:r>
            <a:r>
              <a:rPr kumimoji="0" sz="1800" b="0" i="0" u="none" strike="noStrike" kern="1200" cap="none" spc="-10" normalizeH="0" baseline="0" noProof="0" dirty="0">
                <a:ln>
                  <a:noFill/>
                </a:ln>
                <a:solidFill>
                  <a:prstClr val="black"/>
                </a:solidFill>
                <a:effectLst/>
                <a:uLnTx/>
                <a:uFillTx/>
                <a:latin typeface="Trebuchet MS"/>
                <a:ea typeface="+mn-ea"/>
                <a:cs typeface="Trebuchet MS"/>
              </a:rPr>
              <a:t>Utilization</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9" name="TextBox 8">
            <a:extLst>
              <a:ext uri="{FF2B5EF4-FFF2-40B4-BE49-F238E27FC236}">
                <a16:creationId xmlns:a16="http://schemas.microsoft.com/office/drawing/2014/main" id="{922D2E2A-FE51-4AE8-A376-B407FB2FE4C6}"/>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0" name="Slide Number Placeholder 9">
            <a:extLst>
              <a:ext uri="{FF2B5EF4-FFF2-40B4-BE49-F238E27FC236}">
                <a16:creationId xmlns:a16="http://schemas.microsoft.com/office/drawing/2014/main" id="{3EA83183-4CA0-498A-879D-D9B9E6934842}"/>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71850" y="156717"/>
            <a:ext cx="2400300" cy="574040"/>
          </a:xfrm>
          <a:prstGeom prst="rect">
            <a:avLst/>
          </a:prstGeom>
        </p:spPr>
        <p:txBody>
          <a:bodyPr vert="horz" wrap="square" lIns="0" tIns="12700" rIns="0" bIns="0" rtlCol="0">
            <a:spAutoFit/>
          </a:bodyPr>
          <a:lstStyle/>
          <a:p>
            <a:pPr marL="12700">
              <a:lnSpc>
                <a:spcPct val="100000"/>
              </a:lnSpc>
              <a:spcBef>
                <a:spcPts val="100"/>
              </a:spcBef>
            </a:pPr>
            <a:r>
              <a:rPr sz="3600" spc="-5" dirty="0"/>
              <a:t>Conclusions</a:t>
            </a:r>
            <a:endParaRPr sz="3600"/>
          </a:p>
        </p:txBody>
      </p:sp>
      <p:sp>
        <p:nvSpPr>
          <p:cNvPr id="3" name="object 3"/>
          <p:cNvSpPr txBox="1">
            <a:spLocks noGrp="1"/>
          </p:cNvSpPr>
          <p:nvPr>
            <p:ph type="body" idx="1"/>
          </p:nvPr>
        </p:nvSpPr>
        <p:spPr>
          <a:prstGeom prst="rect">
            <a:avLst/>
          </a:prstGeom>
        </p:spPr>
        <p:txBody>
          <a:bodyPr vert="horz" wrap="square" lIns="0" tIns="74930" rIns="0" bIns="0" rtlCol="0">
            <a:spAutoFit/>
          </a:bodyPr>
          <a:lstStyle/>
          <a:p>
            <a:pPr marL="151130">
              <a:lnSpc>
                <a:spcPct val="100000"/>
              </a:lnSpc>
              <a:spcBef>
                <a:spcPts val="590"/>
              </a:spcBef>
            </a:pPr>
            <a:r>
              <a:rPr spc="-5" dirty="0"/>
              <a:t>Interesting</a:t>
            </a:r>
            <a:r>
              <a:rPr spc="-45" dirty="0"/>
              <a:t> </a:t>
            </a:r>
            <a:r>
              <a:rPr spc="-5" dirty="0"/>
              <a:t>applications</a:t>
            </a:r>
            <a:r>
              <a:rPr spc="-45" dirty="0"/>
              <a:t> </a:t>
            </a:r>
            <a:r>
              <a:rPr dirty="0"/>
              <a:t>of</a:t>
            </a:r>
            <a:r>
              <a:rPr spc="-15" dirty="0"/>
              <a:t> </a:t>
            </a:r>
            <a:r>
              <a:rPr dirty="0"/>
              <a:t>reasoning</a:t>
            </a:r>
            <a:r>
              <a:rPr spc="-40" dirty="0"/>
              <a:t> </a:t>
            </a:r>
            <a:r>
              <a:rPr dirty="0"/>
              <a:t>about</a:t>
            </a:r>
            <a:r>
              <a:rPr spc="-35" dirty="0"/>
              <a:t> </a:t>
            </a:r>
            <a:r>
              <a:rPr dirty="0"/>
              <a:t>proofs</a:t>
            </a:r>
            <a:r>
              <a:rPr spc="-35" dirty="0"/>
              <a:t> </a:t>
            </a:r>
            <a:r>
              <a:rPr dirty="0"/>
              <a:t>of</a:t>
            </a:r>
            <a:r>
              <a:rPr spc="-15" dirty="0"/>
              <a:t> </a:t>
            </a:r>
            <a:r>
              <a:rPr dirty="0"/>
              <a:t>authorization</a:t>
            </a:r>
          </a:p>
          <a:p>
            <a:pPr marL="835660" indent="-283845">
              <a:lnSpc>
                <a:spcPct val="100000"/>
              </a:lnSpc>
              <a:spcBef>
                <a:spcPts val="439"/>
              </a:spcBef>
              <a:buClr>
                <a:srgbClr val="0046AA"/>
              </a:buClr>
              <a:buFont typeface="Wingdings"/>
              <a:buChar char=""/>
              <a:tabLst>
                <a:tab pos="835660" algn="l"/>
              </a:tabLst>
            </a:pPr>
            <a:r>
              <a:rPr sz="1800" spc="-5" dirty="0"/>
              <a:t>User-to-user</a:t>
            </a:r>
            <a:r>
              <a:rPr sz="1800" spc="-15" dirty="0"/>
              <a:t> </a:t>
            </a:r>
            <a:r>
              <a:rPr sz="1800" dirty="0"/>
              <a:t>ranking</a:t>
            </a:r>
            <a:r>
              <a:rPr sz="1800" spc="-10" dirty="0"/>
              <a:t> </a:t>
            </a:r>
            <a:r>
              <a:rPr sz="1800" spc="-5" dirty="0"/>
              <a:t>of</a:t>
            </a:r>
            <a:r>
              <a:rPr sz="1800" spc="-25" dirty="0"/>
              <a:t> </a:t>
            </a:r>
            <a:r>
              <a:rPr sz="1800" spc="-10" dirty="0"/>
              <a:t>proofs</a:t>
            </a:r>
            <a:endParaRPr sz="1800"/>
          </a:p>
          <a:p>
            <a:pPr marL="835660" indent="-283845">
              <a:lnSpc>
                <a:spcPct val="100000"/>
              </a:lnSpc>
              <a:spcBef>
                <a:spcPts val="434"/>
              </a:spcBef>
              <a:buClr>
                <a:srgbClr val="0046AA"/>
              </a:buClr>
              <a:buFont typeface="Wingdings"/>
              <a:buChar char=""/>
              <a:tabLst>
                <a:tab pos="835660" algn="l"/>
              </a:tabLst>
            </a:pPr>
            <a:r>
              <a:rPr sz="1800" spc="-5" dirty="0"/>
              <a:t>User-to-ideal assessment</a:t>
            </a:r>
            <a:r>
              <a:rPr sz="1800" spc="-15" dirty="0"/>
              <a:t> </a:t>
            </a:r>
            <a:r>
              <a:rPr sz="1800" spc="-5" dirty="0"/>
              <a:t>of</a:t>
            </a:r>
            <a:r>
              <a:rPr sz="1800" spc="-10" dirty="0"/>
              <a:t> proof</a:t>
            </a:r>
            <a:r>
              <a:rPr sz="1800" spc="-5" dirty="0"/>
              <a:t> quality/robustness/etc.</a:t>
            </a:r>
            <a:endParaRPr sz="1800"/>
          </a:p>
          <a:p>
            <a:pPr marL="835660" indent="-283845">
              <a:lnSpc>
                <a:spcPct val="100000"/>
              </a:lnSpc>
              <a:spcBef>
                <a:spcPts val="430"/>
              </a:spcBef>
              <a:buClr>
                <a:srgbClr val="0046AA"/>
              </a:buClr>
              <a:buFont typeface="Wingdings"/>
              <a:buChar char=""/>
              <a:tabLst>
                <a:tab pos="835660" algn="l"/>
              </a:tabLst>
            </a:pPr>
            <a:r>
              <a:rPr sz="1800" spc="-5" dirty="0"/>
              <a:t>Understanding</a:t>
            </a:r>
            <a:r>
              <a:rPr sz="1800" spc="-20" dirty="0"/>
              <a:t> </a:t>
            </a:r>
            <a:r>
              <a:rPr sz="1800" spc="-5" dirty="0"/>
              <a:t>the</a:t>
            </a:r>
            <a:r>
              <a:rPr sz="1800" dirty="0"/>
              <a:t> </a:t>
            </a:r>
            <a:r>
              <a:rPr sz="1800" spc="-5" dirty="0"/>
              <a:t>changing</a:t>
            </a:r>
            <a:r>
              <a:rPr sz="1800" spc="5" dirty="0"/>
              <a:t> </a:t>
            </a:r>
            <a:r>
              <a:rPr sz="1800" spc="-5" dirty="0"/>
              <a:t>needs</a:t>
            </a:r>
            <a:r>
              <a:rPr sz="1800" spc="-20" dirty="0"/>
              <a:t> </a:t>
            </a:r>
            <a:r>
              <a:rPr sz="1800" spc="-5" dirty="0"/>
              <a:t>of</a:t>
            </a:r>
            <a:r>
              <a:rPr sz="1800" spc="-10" dirty="0"/>
              <a:t> </a:t>
            </a:r>
            <a:r>
              <a:rPr sz="1800" spc="-5" dirty="0"/>
              <a:t>an</a:t>
            </a:r>
            <a:r>
              <a:rPr sz="1800" dirty="0"/>
              <a:t> </a:t>
            </a:r>
            <a:r>
              <a:rPr sz="1800" spc="-5" dirty="0"/>
              <a:t>organization</a:t>
            </a:r>
            <a:endParaRPr sz="1800"/>
          </a:p>
          <a:p>
            <a:pPr marL="835660" indent="-283845">
              <a:lnSpc>
                <a:spcPct val="100000"/>
              </a:lnSpc>
              <a:spcBef>
                <a:spcPts val="430"/>
              </a:spcBef>
              <a:buClr>
                <a:srgbClr val="0046AA"/>
              </a:buClr>
              <a:buFont typeface="Wingdings"/>
              <a:buChar char=""/>
              <a:tabLst>
                <a:tab pos="835660" algn="l"/>
              </a:tabLst>
            </a:pPr>
            <a:r>
              <a:rPr sz="1800" spc="-5" dirty="0"/>
              <a:t>Risk-aware</a:t>
            </a:r>
            <a:r>
              <a:rPr sz="1800" spc="-25" dirty="0"/>
              <a:t> </a:t>
            </a:r>
            <a:r>
              <a:rPr sz="1800" spc="-5" dirty="0"/>
              <a:t>authorization </a:t>
            </a:r>
            <a:r>
              <a:rPr sz="1800" dirty="0"/>
              <a:t>reasoning</a:t>
            </a:r>
            <a:endParaRPr sz="1800"/>
          </a:p>
          <a:p>
            <a:pPr marL="835660" indent="-283845">
              <a:lnSpc>
                <a:spcPct val="100000"/>
              </a:lnSpc>
              <a:spcBef>
                <a:spcPts val="434"/>
              </a:spcBef>
              <a:buClr>
                <a:srgbClr val="0046AA"/>
              </a:buClr>
              <a:buFont typeface="Wingdings"/>
              <a:buChar char=""/>
              <a:tabLst>
                <a:tab pos="835660" algn="l"/>
              </a:tabLst>
            </a:pPr>
            <a:r>
              <a:rPr sz="1800" dirty="0"/>
              <a:t>…</a:t>
            </a:r>
            <a:endParaRPr sz="1800"/>
          </a:p>
          <a:p>
            <a:pPr marL="138430">
              <a:lnSpc>
                <a:spcPct val="100000"/>
              </a:lnSpc>
              <a:spcBef>
                <a:spcPts val="45"/>
              </a:spcBef>
              <a:buClr>
                <a:srgbClr val="0046AA"/>
              </a:buClr>
              <a:buFont typeface="Wingdings"/>
              <a:buChar char=""/>
            </a:pPr>
            <a:endParaRPr sz="2600"/>
          </a:p>
          <a:p>
            <a:pPr marL="151130">
              <a:lnSpc>
                <a:spcPct val="100000"/>
              </a:lnSpc>
            </a:pPr>
            <a:r>
              <a:rPr dirty="0"/>
              <a:t>Our</a:t>
            </a:r>
            <a:r>
              <a:rPr spc="-25" dirty="0"/>
              <a:t> </a:t>
            </a:r>
            <a:r>
              <a:rPr dirty="0"/>
              <a:t>goals</a:t>
            </a:r>
            <a:r>
              <a:rPr spc="-40" dirty="0"/>
              <a:t> </a:t>
            </a:r>
            <a:r>
              <a:rPr dirty="0"/>
              <a:t>for</a:t>
            </a:r>
            <a:r>
              <a:rPr spc="-35" dirty="0"/>
              <a:t> </a:t>
            </a:r>
            <a:r>
              <a:rPr spc="-5" dirty="0"/>
              <a:t>this</a:t>
            </a:r>
            <a:r>
              <a:rPr spc="-20" dirty="0"/>
              <a:t> </a:t>
            </a:r>
            <a:r>
              <a:rPr dirty="0"/>
              <a:t>initial</a:t>
            </a:r>
            <a:r>
              <a:rPr spc="-30" dirty="0"/>
              <a:t> </a:t>
            </a:r>
            <a:r>
              <a:rPr spc="-5" dirty="0"/>
              <a:t>work</a:t>
            </a:r>
          </a:p>
          <a:p>
            <a:pPr marL="835660" indent="-283845">
              <a:lnSpc>
                <a:spcPct val="100000"/>
              </a:lnSpc>
              <a:spcBef>
                <a:spcPts val="440"/>
              </a:spcBef>
              <a:buClr>
                <a:srgbClr val="0046AA"/>
              </a:buClr>
              <a:buFont typeface="Wingdings"/>
              <a:buChar char=""/>
              <a:tabLst>
                <a:tab pos="835660" algn="l"/>
              </a:tabLst>
            </a:pPr>
            <a:r>
              <a:rPr sz="1800" spc="-5" dirty="0"/>
              <a:t>Develop</a:t>
            </a:r>
            <a:r>
              <a:rPr sz="1800" spc="-10" dirty="0"/>
              <a:t> </a:t>
            </a:r>
            <a:r>
              <a:rPr sz="1800" dirty="0"/>
              <a:t>a</a:t>
            </a:r>
            <a:r>
              <a:rPr sz="1800" spc="-15" dirty="0"/>
              <a:t> </a:t>
            </a:r>
            <a:r>
              <a:rPr sz="1800" spc="-5" dirty="0"/>
              <a:t>formal</a:t>
            </a:r>
            <a:r>
              <a:rPr sz="1800" spc="5" dirty="0"/>
              <a:t> </a:t>
            </a:r>
            <a:r>
              <a:rPr sz="1800" spc="-5" dirty="0"/>
              <a:t>model</a:t>
            </a:r>
            <a:r>
              <a:rPr sz="1800" spc="-30" dirty="0"/>
              <a:t> </a:t>
            </a:r>
            <a:r>
              <a:rPr sz="1800" spc="-5" dirty="0"/>
              <a:t>for proof</a:t>
            </a:r>
            <a:r>
              <a:rPr sz="1800" spc="-20" dirty="0"/>
              <a:t> </a:t>
            </a:r>
            <a:r>
              <a:rPr sz="1800" spc="-5" dirty="0"/>
              <a:t>scoring</a:t>
            </a:r>
            <a:endParaRPr sz="1800"/>
          </a:p>
          <a:p>
            <a:pPr marL="835660" indent="-283845">
              <a:lnSpc>
                <a:spcPct val="100000"/>
              </a:lnSpc>
              <a:spcBef>
                <a:spcPts val="434"/>
              </a:spcBef>
              <a:buClr>
                <a:srgbClr val="0046AA"/>
              </a:buClr>
              <a:buFont typeface="Wingdings"/>
              <a:buChar char=""/>
              <a:tabLst>
                <a:tab pos="835660" algn="l"/>
              </a:tabLst>
            </a:pPr>
            <a:r>
              <a:rPr sz="1800" spc="-5" dirty="0"/>
              <a:t>Identify necessary</a:t>
            </a:r>
            <a:r>
              <a:rPr sz="1800" spc="5" dirty="0"/>
              <a:t> </a:t>
            </a:r>
            <a:r>
              <a:rPr sz="1800" spc="-5" dirty="0"/>
              <a:t>and</a:t>
            </a:r>
            <a:r>
              <a:rPr sz="1800" spc="-10" dirty="0"/>
              <a:t> </a:t>
            </a:r>
            <a:r>
              <a:rPr sz="1800" spc="-5" dirty="0"/>
              <a:t>desirable</a:t>
            </a:r>
            <a:r>
              <a:rPr sz="1800" spc="-10" dirty="0"/>
              <a:t> </a:t>
            </a:r>
            <a:r>
              <a:rPr sz="1800" spc="-5" dirty="0"/>
              <a:t>criteria</a:t>
            </a:r>
            <a:r>
              <a:rPr sz="1800" dirty="0"/>
              <a:t> </a:t>
            </a:r>
            <a:r>
              <a:rPr sz="1800" spc="-5" dirty="0"/>
              <a:t>for</a:t>
            </a:r>
            <a:r>
              <a:rPr sz="1800" spc="5" dirty="0"/>
              <a:t> </a:t>
            </a:r>
            <a:r>
              <a:rPr sz="1800" spc="-5" dirty="0"/>
              <a:t>scoring</a:t>
            </a:r>
            <a:r>
              <a:rPr sz="1800" spc="-15" dirty="0"/>
              <a:t> </a:t>
            </a:r>
            <a:r>
              <a:rPr sz="1800" spc="-10" dirty="0"/>
              <a:t>functions</a:t>
            </a:r>
            <a:endParaRPr sz="1800"/>
          </a:p>
          <a:p>
            <a:pPr marL="835660" indent="-283845">
              <a:lnSpc>
                <a:spcPct val="100000"/>
              </a:lnSpc>
              <a:spcBef>
                <a:spcPts val="434"/>
              </a:spcBef>
              <a:buClr>
                <a:srgbClr val="0046AA"/>
              </a:buClr>
              <a:buFont typeface="Wingdings"/>
              <a:buChar char=""/>
              <a:tabLst>
                <a:tab pos="835660" algn="l"/>
              </a:tabLst>
            </a:pPr>
            <a:r>
              <a:rPr sz="1800" spc="-5" dirty="0"/>
              <a:t>Demonstrate</a:t>
            </a:r>
            <a:r>
              <a:rPr sz="1800" dirty="0"/>
              <a:t> </a:t>
            </a:r>
            <a:r>
              <a:rPr sz="1800" spc="-5" dirty="0"/>
              <a:t>that these</a:t>
            </a:r>
            <a:r>
              <a:rPr sz="1800" spc="5" dirty="0"/>
              <a:t> </a:t>
            </a:r>
            <a:r>
              <a:rPr sz="1800" spc="-5" dirty="0"/>
              <a:t>criteria</a:t>
            </a:r>
            <a:r>
              <a:rPr sz="1800" spc="-10" dirty="0"/>
              <a:t> </a:t>
            </a:r>
            <a:r>
              <a:rPr sz="1800" spc="-5" dirty="0"/>
              <a:t>are</a:t>
            </a:r>
            <a:r>
              <a:rPr sz="1800" dirty="0"/>
              <a:t> </a:t>
            </a:r>
            <a:r>
              <a:rPr sz="1800" spc="-5" dirty="0"/>
              <a:t>attainable</a:t>
            </a:r>
            <a:r>
              <a:rPr sz="1800" spc="-10" dirty="0"/>
              <a:t> </a:t>
            </a:r>
            <a:r>
              <a:rPr sz="1800" spc="-5" dirty="0"/>
              <a:t>in</a:t>
            </a:r>
            <a:r>
              <a:rPr sz="1800" spc="-10" dirty="0"/>
              <a:t> </a:t>
            </a:r>
            <a:r>
              <a:rPr sz="1800" spc="-5" dirty="0"/>
              <a:t>practice</a:t>
            </a:r>
            <a:endParaRPr sz="1800"/>
          </a:p>
          <a:p>
            <a:pPr marL="835660" indent="-283845">
              <a:lnSpc>
                <a:spcPct val="100000"/>
              </a:lnSpc>
              <a:spcBef>
                <a:spcPts val="430"/>
              </a:spcBef>
              <a:buClr>
                <a:srgbClr val="0046AA"/>
              </a:buClr>
              <a:buFont typeface="Wingdings"/>
              <a:buChar char=""/>
              <a:tabLst>
                <a:tab pos="835660" algn="l"/>
              </a:tabLst>
            </a:pPr>
            <a:r>
              <a:rPr sz="1800" spc="-5" dirty="0"/>
              <a:t>Understand</a:t>
            </a:r>
            <a:r>
              <a:rPr sz="1800" spc="-10" dirty="0"/>
              <a:t> </a:t>
            </a:r>
            <a:r>
              <a:rPr sz="1800" spc="-5" dirty="0"/>
              <a:t>the</a:t>
            </a:r>
            <a:r>
              <a:rPr sz="1800" spc="5" dirty="0"/>
              <a:t> </a:t>
            </a:r>
            <a:r>
              <a:rPr sz="1800" spc="-5" dirty="0"/>
              <a:t>situations in which</a:t>
            </a:r>
            <a:r>
              <a:rPr sz="1800" spc="-15" dirty="0"/>
              <a:t> </a:t>
            </a:r>
            <a:r>
              <a:rPr sz="1800" spc="-5" dirty="0"/>
              <a:t>scoring functions</a:t>
            </a:r>
            <a:r>
              <a:rPr sz="1800" spc="5" dirty="0"/>
              <a:t> </a:t>
            </a:r>
            <a:r>
              <a:rPr sz="1800" spc="-5" dirty="0"/>
              <a:t>can be</a:t>
            </a:r>
            <a:r>
              <a:rPr sz="1800" spc="-10" dirty="0"/>
              <a:t> </a:t>
            </a:r>
            <a:r>
              <a:rPr sz="1800" spc="-5" dirty="0"/>
              <a:t>composed</a:t>
            </a:r>
            <a:endParaRPr sz="1800"/>
          </a:p>
          <a:p>
            <a:pPr marL="138430">
              <a:lnSpc>
                <a:spcPct val="100000"/>
              </a:lnSpc>
              <a:spcBef>
                <a:spcPts val="50"/>
              </a:spcBef>
            </a:pPr>
            <a:endParaRPr sz="2350"/>
          </a:p>
          <a:p>
            <a:pPr marL="151130">
              <a:lnSpc>
                <a:spcPct val="100000"/>
              </a:lnSpc>
            </a:pPr>
            <a:r>
              <a:rPr dirty="0"/>
              <a:t>There</a:t>
            </a:r>
            <a:r>
              <a:rPr spc="-35" dirty="0"/>
              <a:t> </a:t>
            </a:r>
            <a:r>
              <a:rPr spc="-5" dirty="0"/>
              <a:t>is</a:t>
            </a:r>
            <a:r>
              <a:rPr dirty="0"/>
              <a:t> still</a:t>
            </a:r>
            <a:r>
              <a:rPr spc="-35" dirty="0"/>
              <a:t> </a:t>
            </a:r>
            <a:r>
              <a:rPr spc="-5" dirty="0">
                <a:solidFill>
                  <a:srgbClr val="FF0000"/>
                </a:solidFill>
              </a:rPr>
              <a:t>much</a:t>
            </a:r>
            <a:r>
              <a:rPr spc="-25" dirty="0">
                <a:solidFill>
                  <a:srgbClr val="FF0000"/>
                </a:solidFill>
              </a:rPr>
              <a:t> </a:t>
            </a:r>
            <a:r>
              <a:rPr spc="-5" dirty="0"/>
              <a:t>to</a:t>
            </a:r>
            <a:r>
              <a:rPr spc="-20" dirty="0"/>
              <a:t> </a:t>
            </a:r>
            <a:r>
              <a:rPr spc="-5" dirty="0"/>
              <a:t>be done…</a:t>
            </a:r>
          </a:p>
        </p:txBody>
      </p:sp>
      <p:sp>
        <p:nvSpPr>
          <p:cNvPr id="4" name="TextBox 3">
            <a:extLst>
              <a:ext uri="{FF2B5EF4-FFF2-40B4-BE49-F238E27FC236}">
                <a16:creationId xmlns:a16="http://schemas.microsoft.com/office/drawing/2014/main" id="{2C19BB41-DFAF-4826-9071-78C21A6C4343}"/>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5" name="Slide Number Placeholder 4">
            <a:extLst>
              <a:ext uri="{FF2B5EF4-FFF2-40B4-BE49-F238E27FC236}">
                <a16:creationId xmlns:a16="http://schemas.microsoft.com/office/drawing/2014/main" id="{24D8F1BA-2598-44DA-A081-27E73045F830}"/>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29761" y="156717"/>
            <a:ext cx="2289175" cy="574040"/>
          </a:xfrm>
          <a:prstGeom prst="rect">
            <a:avLst/>
          </a:prstGeom>
        </p:spPr>
        <p:txBody>
          <a:bodyPr vert="horz" wrap="square" lIns="0" tIns="12700" rIns="0" bIns="0" rtlCol="0">
            <a:spAutoFit/>
          </a:bodyPr>
          <a:lstStyle/>
          <a:p>
            <a:pPr marL="12700">
              <a:lnSpc>
                <a:spcPct val="100000"/>
              </a:lnSpc>
              <a:spcBef>
                <a:spcPts val="100"/>
              </a:spcBef>
            </a:pPr>
            <a:r>
              <a:rPr sz="3600" dirty="0"/>
              <a:t>Thank</a:t>
            </a:r>
            <a:r>
              <a:rPr sz="3600" spc="-90" dirty="0"/>
              <a:t> </a:t>
            </a:r>
            <a:r>
              <a:rPr sz="3600" spc="-5" dirty="0"/>
              <a:t>you!</a:t>
            </a:r>
            <a:endParaRPr sz="3600"/>
          </a:p>
        </p:txBody>
      </p:sp>
      <p:sp>
        <p:nvSpPr>
          <p:cNvPr id="3" name="object 3"/>
          <p:cNvSpPr txBox="1"/>
          <p:nvPr/>
        </p:nvSpPr>
        <p:spPr>
          <a:xfrm>
            <a:off x="564286" y="1395425"/>
            <a:ext cx="8013065" cy="75819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tabLst/>
              <a:defRPr/>
            </a:pPr>
            <a:r>
              <a:rPr kumimoji="0" sz="2400" b="0" i="1" u="none" strike="noStrike" kern="1200" cap="none" spc="-5" normalizeH="0" baseline="0" noProof="0" dirty="0">
                <a:ln>
                  <a:noFill/>
                </a:ln>
                <a:solidFill>
                  <a:prstClr val="black"/>
                </a:solidFill>
                <a:effectLst/>
                <a:uLnTx/>
                <a:uFillTx/>
                <a:latin typeface="Trebuchet MS"/>
                <a:ea typeface="+mn-ea"/>
                <a:cs typeface="Trebuchet MS"/>
              </a:rPr>
              <a:t>Towards</a:t>
            </a:r>
            <a:r>
              <a:rPr kumimoji="0" sz="2400" b="0" i="1" u="none" strike="noStrike" kern="1200" cap="none" spc="10" normalizeH="0" baseline="0" noProof="0" dirty="0">
                <a:ln>
                  <a:noFill/>
                </a:ln>
                <a:solidFill>
                  <a:prstClr val="black"/>
                </a:solidFill>
                <a:effectLst/>
                <a:uLnTx/>
                <a:uFillTx/>
                <a:latin typeface="Trebuchet MS"/>
                <a:ea typeface="+mn-ea"/>
                <a:cs typeface="Trebuchet MS"/>
              </a:rPr>
              <a:t> </a:t>
            </a:r>
            <a:r>
              <a:rPr kumimoji="0" sz="2400" b="0" i="1" u="none" strike="noStrike" kern="1200" cap="none" spc="-5" normalizeH="0" baseline="0" noProof="0" dirty="0">
                <a:ln>
                  <a:noFill/>
                </a:ln>
                <a:solidFill>
                  <a:prstClr val="black"/>
                </a:solidFill>
                <a:effectLst/>
                <a:uLnTx/>
                <a:uFillTx/>
                <a:latin typeface="Trebuchet MS"/>
                <a:ea typeface="+mn-ea"/>
                <a:cs typeface="Trebuchet MS"/>
              </a:rPr>
              <a:t>Quantitative</a:t>
            </a:r>
            <a:r>
              <a:rPr kumimoji="0" sz="2400" b="0" i="1" u="none" strike="noStrike" kern="1200" cap="none" spc="20" normalizeH="0" baseline="0" noProof="0" dirty="0">
                <a:ln>
                  <a:noFill/>
                </a:ln>
                <a:solidFill>
                  <a:prstClr val="black"/>
                </a:solidFill>
                <a:effectLst/>
                <a:uLnTx/>
                <a:uFillTx/>
                <a:latin typeface="Trebuchet MS"/>
                <a:ea typeface="+mn-ea"/>
                <a:cs typeface="Trebuchet MS"/>
              </a:rPr>
              <a:t> </a:t>
            </a:r>
            <a:r>
              <a:rPr kumimoji="0" sz="2400" b="0" i="1" u="none" strike="noStrike" kern="1200" cap="none" spc="-5" normalizeH="0" baseline="0" noProof="0" dirty="0">
                <a:ln>
                  <a:noFill/>
                </a:ln>
                <a:solidFill>
                  <a:prstClr val="black"/>
                </a:solidFill>
                <a:effectLst/>
                <a:uLnTx/>
                <a:uFillTx/>
                <a:latin typeface="Trebuchet MS"/>
                <a:ea typeface="+mn-ea"/>
                <a:cs typeface="Trebuchet MS"/>
              </a:rPr>
              <a:t>Analysis</a:t>
            </a:r>
            <a:r>
              <a:rPr kumimoji="0" sz="2400" b="0" i="1" u="none" strike="noStrike" kern="1200" cap="none" spc="5" normalizeH="0" baseline="0" noProof="0" dirty="0">
                <a:ln>
                  <a:noFill/>
                </a:ln>
                <a:solidFill>
                  <a:prstClr val="black"/>
                </a:solidFill>
                <a:effectLst/>
                <a:uLnTx/>
                <a:uFillTx/>
                <a:latin typeface="Trebuchet MS"/>
                <a:ea typeface="+mn-ea"/>
                <a:cs typeface="Trebuchet MS"/>
              </a:rPr>
              <a:t> </a:t>
            </a:r>
            <a:r>
              <a:rPr kumimoji="0" sz="2400" b="0" i="1" u="none" strike="noStrike" kern="1200" cap="none" spc="0" normalizeH="0" baseline="0" noProof="0" dirty="0">
                <a:ln>
                  <a:noFill/>
                </a:ln>
                <a:solidFill>
                  <a:prstClr val="black"/>
                </a:solidFill>
                <a:effectLst/>
                <a:uLnTx/>
                <a:uFillTx/>
                <a:latin typeface="Trebuchet MS"/>
                <a:ea typeface="+mn-ea"/>
                <a:cs typeface="Trebuchet MS"/>
              </a:rPr>
              <a:t>of</a:t>
            </a:r>
            <a:r>
              <a:rPr kumimoji="0" sz="2400" b="0" i="1" u="none" strike="noStrike" kern="1200" cap="none" spc="-5" normalizeH="0" baseline="0" noProof="0" dirty="0">
                <a:ln>
                  <a:noFill/>
                </a:ln>
                <a:solidFill>
                  <a:prstClr val="black"/>
                </a:solidFill>
                <a:effectLst/>
                <a:uLnTx/>
                <a:uFillTx/>
                <a:latin typeface="Trebuchet MS"/>
                <a:ea typeface="+mn-ea"/>
                <a:cs typeface="Trebuchet MS"/>
              </a:rPr>
              <a:t> Proofs</a:t>
            </a:r>
            <a:r>
              <a:rPr kumimoji="0" sz="2400" b="0" i="1" u="none" strike="noStrike" kern="1200" cap="none" spc="5" normalizeH="0" baseline="0" noProof="0" dirty="0">
                <a:ln>
                  <a:noFill/>
                </a:ln>
                <a:solidFill>
                  <a:prstClr val="black"/>
                </a:solidFill>
                <a:effectLst/>
                <a:uLnTx/>
                <a:uFillTx/>
                <a:latin typeface="Trebuchet MS"/>
                <a:ea typeface="+mn-ea"/>
                <a:cs typeface="Trebuchet MS"/>
              </a:rPr>
              <a:t> </a:t>
            </a:r>
            <a:r>
              <a:rPr kumimoji="0" sz="2400" b="0" i="1" u="none" strike="noStrike" kern="1200" cap="none" spc="0" normalizeH="0" baseline="0" noProof="0" dirty="0">
                <a:ln>
                  <a:noFill/>
                </a:ln>
                <a:solidFill>
                  <a:prstClr val="black"/>
                </a:solidFill>
                <a:effectLst/>
                <a:uLnTx/>
                <a:uFillTx/>
                <a:latin typeface="Trebuchet MS"/>
                <a:ea typeface="+mn-ea"/>
                <a:cs typeface="Trebuchet MS"/>
              </a:rPr>
              <a:t>of</a:t>
            </a:r>
            <a:r>
              <a:rPr kumimoji="0" sz="2400" b="0" i="1" u="none" strike="noStrike" kern="1200" cap="none" spc="-10" normalizeH="0" baseline="0" noProof="0" dirty="0">
                <a:ln>
                  <a:noFill/>
                </a:ln>
                <a:solidFill>
                  <a:prstClr val="black"/>
                </a:solidFill>
                <a:effectLst/>
                <a:uLnTx/>
                <a:uFillTx/>
                <a:latin typeface="Trebuchet MS"/>
                <a:ea typeface="+mn-ea"/>
                <a:cs typeface="Trebuchet MS"/>
              </a:rPr>
              <a:t> </a:t>
            </a:r>
            <a:r>
              <a:rPr kumimoji="0" sz="2400" b="0" i="1" u="none" strike="noStrike" kern="1200" cap="none" spc="-5" normalizeH="0" baseline="0" noProof="0" dirty="0">
                <a:ln>
                  <a:noFill/>
                </a:ln>
                <a:solidFill>
                  <a:prstClr val="black"/>
                </a:solidFill>
                <a:effectLst/>
                <a:uLnTx/>
                <a:uFillTx/>
                <a:latin typeface="Trebuchet MS"/>
                <a:ea typeface="+mn-ea"/>
                <a:cs typeface="Trebuchet MS"/>
              </a:rPr>
              <a:t>Authorization:</a:t>
            </a:r>
            <a:endParaRPr kumimoji="0" sz="2400" b="0" i="0" u="none" strike="noStrike" kern="1200" cap="none" spc="0" normalizeH="0" baseline="0" noProof="0">
              <a:ln>
                <a:noFill/>
              </a:ln>
              <a:solidFill>
                <a:prstClr val="black"/>
              </a:solidFill>
              <a:effectLst/>
              <a:uLnTx/>
              <a:uFillTx/>
              <a:latin typeface="Trebuchet MS"/>
              <a:ea typeface="+mn-ea"/>
              <a:cs typeface="Trebuchet MS"/>
            </a:endParaRPr>
          </a:p>
          <a:p>
            <a:pPr marL="0" marR="0" lvl="0" indent="0" algn="ctr" defTabSz="914400" rtl="0" eaLnBrk="1" fontAlgn="auto" latinLnBrk="0" hangingPunct="1">
              <a:lnSpc>
                <a:spcPct val="100000"/>
              </a:lnSpc>
              <a:spcBef>
                <a:spcPts val="5"/>
              </a:spcBef>
              <a:spcAft>
                <a:spcPts val="0"/>
              </a:spcAft>
              <a:buClrTx/>
              <a:buSzTx/>
              <a:buFontTx/>
              <a:buNone/>
              <a:tabLst/>
              <a:defRPr/>
            </a:pPr>
            <a:r>
              <a:rPr kumimoji="0" sz="2400" b="0" i="1" u="none" strike="noStrike" kern="1200" cap="none" spc="-5" normalizeH="0" baseline="0" noProof="0" dirty="0">
                <a:ln>
                  <a:noFill/>
                </a:ln>
                <a:solidFill>
                  <a:prstClr val="black"/>
                </a:solidFill>
                <a:effectLst/>
                <a:uLnTx/>
                <a:uFillTx/>
                <a:latin typeface="Trebuchet MS"/>
                <a:ea typeface="+mn-ea"/>
                <a:cs typeface="Trebuchet MS"/>
              </a:rPr>
              <a:t>Applications,</a:t>
            </a:r>
            <a:r>
              <a:rPr kumimoji="0" sz="2400" b="0" i="1" u="none" strike="noStrike" kern="1200" cap="none" spc="30" normalizeH="0" baseline="0" noProof="0" dirty="0">
                <a:ln>
                  <a:noFill/>
                </a:ln>
                <a:solidFill>
                  <a:prstClr val="black"/>
                </a:solidFill>
                <a:effectLst/>
                <a:uLnTx/>
                <a:uFillTx/>
                <a:latin typeface="Trebuchet MS"/>
                <a:ea typeface="+mn-ea"/>
                <a:cs typeface="Trebuchet MS"/>
              </a:rPr>
              <a:t> </a:t>
            </a:r>
            <a:r>
              <a:rPr kumimoji="0" sz="2400" b="0" i="1" u="none" strike="noStrike" kern="1200" cap="none" spc="-5" normalizeH="0" baseline="0" noProof="0" dirty="0">
                <a:ln>
                  <a:noFill/>
                </a:ln>
                <a:solidFill>
                  <a:prstClr val="black"/>
                </a:solidFill>
                <a:effectLst/>
                <a:uLnTx/>
                <a:uFillTx/>
                <a:latin typeface="Trebuchet MS"/>
                <a:ea typeface="+mn-ea"/>
                <a:cs typeface="Trebuchet MS"/>
              </a:rPr>
              <a:t>Framework,</a:t>
            </a:r>
            <a:r>
              <a:rPr kumimoji="0" sz="2400" b="0" i="1" u="none" strike="noStrike" kern="1200" cap="none" spc="10" normalizeH="0" baseline="0" noProof="0" dirty="0">
                <a:ln>
                  <a:noFill/>
                </a:ln>
                <a:solidFill>
                  <a:prstClr val="black"/>
                </a:solidFill>
                <a:effectLst/>
                <a:uLnTx/>
                <a:uFillTx/>
                <a:latin typeface="Trebuchet MS"/>
                <a:ea typeface="+mn-ea"/>
                <a:cs typeface="Trebuchet MS"/>
              </a:rPr>
              <a:t> </a:t>
            </a:r>
            <a:r>
              <a:rPr kumimoji="0" sz="2400" b="0" i="1" u="none" strike="noStrike" kern="1200" cap="none" spc="-5" normalizeH="0" baseline="0" noProof="0" dirty="0">
                <a:ln>
                  <a:noFill/>
                </a:ln>
                <a:solidFill>
                  <a:prstClr val="black"/>
                </a:solidFill>
                <a:effectLst/>
                <a:uLnTx/>
                <a:uFillTx/>
                <a:latin typeface="Trebuchet MS"/>
                <a:ea typeface="+mn-ea"/>
                <a:cs typeface="Trebuchet MS"/>
              </a:rPr>
              <a:t>and</a:t>
            </a:r>
            <a:r>
              <a:rPr kumimoji="0" sz="2400" b="0" i="1" u="none" strike="noStrike" kern="1200" cap="none" spc="-20" normalizeH="0" baseline="0" noProof="0" dirty="0">
                <a:ln>
                  <a:noFill/>
                </a:ln>
                <a:solidFill>
                  <a:prstClr val="black"/>
                </a:solidFill>
                <a:effectLst/>
                <a:uLnTx/>
                <a:uFillTx/>
                <a:latin typeface="Trebuchet MS"/>
                <a:ea typeface="+mn-ea"/>
                <a:cs typeface="Trebuchet MS"/>
              </a:rPr>
              <a:t> </a:t>
            </a:r>
            <a:r>
              <a:rPr kumimoji="0" sz="2400" b="0" i="1" u="none" strike="noStrike" kern="1200" cap="none" spc="-5" normalizeH="0" baseline="0" noProof="0" dirty="0">
                <a:ln>
                  <a:noFill/>
                </a:ln>
                <a:solidFill>
                  <a:prstClr val="black"/>
                </a:solidFill>
                <a:effectLst/>
                <a:uLnTx/>
                <a:uFillTx/>
                <a:latin typeface="Trebuchet MS"/>
                <a:ea typeface="+mn-ea"/>
                <a:cs typeface="Trebuchet MS"/>
              </a:rPr>
              <a:t>Techniques</a:t>
            </a:r>
            <a:endParaRPr kumimoji="0" sz="24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4" name="object 4"/>
          <p:cNvSpPr txBox="1"/>
          <p:nvPr/>
        </p:nvSpPr>
        <p:spPr>
          <a:xfrm>
            <a:off x="602386" y="2563241"/>
            <a:ext cx="3440429" cy="1343025"/>
          </a:xfrm>
          <a:prstGeom prst="rect">
            <a:avLst/>
          </a:prstGeom>
        </p:spPr>
        <p:txBody>
          <a:bodyPr vert="horz" wrap="square" lIns="0" tIns="12700" rIns="0" bIns="0" rtlCol="0">
            <a:spAutoFit/>
          </a:bodyPr>
          <a:lstStyle/>
          <a:p>
            <a:pPr marL="12700" marR="5080" lvl="0" indent="1905" algn="ctr" defTabSz="914400" rtl="0" eaLnBrk="1" fontAlgn="auto" latinLnBrk="0" hangingPunct="1">
              <a:lnSpc>
                <a:spcPct val="120000"/>
              </a:lnSpc>
              <a:spcBef>
                <a:spcPts val="100"/>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Trebuchet MS"/>
                <a:ea typeface="+mn-ea"/>
                <a:cs typeface="Trebuchet MS"/>
              </a:rPr>
              <a:t>Adam </a:t>
            </a:r>
            <a:r>
              <a:rPr kumimoji="0" sz="1800" b="1" i="0" u="none" strike="noStrike" kern="1200" cap="none" spc="0" normalizeH="0" baseline="0" noProof="0" dirty="0">
                <a:ln>
                  <a:noFill/>
                </a:ln>
                <a:solidFill>
                  <a:prstClr val="black"/>
                </a:solidFill>
                <a:effectLst/>
                <a:uLnTx/>
                <a:uFillTx/>
                <a:latin typeface="Trebuchet MS"/>
                <a:ea typeface="+mn-ea"/>
                <a:cs typeface="Trebuchet MS"/>
              </a:rPr>
              <a:t>J. Lee </a:t>
            </a:r>
            <a:r>
              <a:rPr kumimoji="0" sz="1800" b="1" i="0" u="none" strike="noStrike" kern="1200" cap="none" spc="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hlinkClick r:id="rId2"/>
              </a:rPr>
              <a:t>adamlee@cs.pitt.edu </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Department</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Computer</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Science </a:t>
            </a:r>
            <a:r>
              <a:rPr kumimoji="0" sz="1800" b="0" i="0" u="none" strike="noStrike" kern="1200" cap="none" spc="-5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University</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Pittsburgh</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5" name="object 5"/>
          <p:cNvSpPr txBox="1"/>
          <p:nvPr/>
        </p:nvSpPr>
        <p:spPr>
          <a:xfrm>
            <a:off x="5098796" y="2563241"/>
            <a:ext cx="3440429" cy="1343025"/>
          </a:xfrm>
          <a:prstGeom prst="rect">
            <a:avLst/>
          </a:prstGeom>
        </p:spPr>
        <p:txBody>
          <a:bodyPr vert="horz" wrap="square" lIns="0" tIns="67310" rIns="0" bIns="0" rtlCol="0">
            <a:spAutoFit/>
          </a:bodyPr>
          <a:lstStyle/>
          <a:p>
            <a:pPr marL="635" marR="0" lvl="0" indent="0" algn="ctr" defTabSz="914400" rtl="0" eaLnBrk="1" fontAlgn="auto" latinLnBrk="0" hangingPunct="1">
              <a:lnSpc>
                <a:spcPct val="100000"/>
              </a:lnSpc>
              <a:spcBef>
                <a:spcPts val="530"/>
              </a:spcBef>
              <a:spcAft>
                <a:spcPts val="0"/>
              </a:spcAft>
              <a:buClrTx/>
              <a:buSzTx/>
              <a:buFontTx/>
              <a:buNone/>
              <a:tabLst/>
              <a:defRPr/>
            </a:pPr>
            <a:r>
              <a:rPr kumimoji="0" sz="1800" b="1" i="0" u="none" strike="noStrike" kern="1200" cap="none" spc="0" normalizeH="0" baseline="0" noProof="0" dirty="0">
                <a:ln>
                  <a:noFill/>
                </a:ln>
                <a:solidFill>
                  <a:prstClr val="black"/>
                </a:solidFill>
                <a:effectLst/>
                <a:uLnTx/>
                <a:uFillTx/>
                <a:latin typeface="Trebuchet MS"/>
                <a:ea typeface="+mn-ea"/>
                <a:cs typeface="Trebuchet MS"/>
              </a:rPr>
              <a:t>Ting</a:t>
            </a:r>
            <a:r>
              <a:rPr kumimoji="0" sz="1800" b="1" i="0" u="none" strike="noStrike" kern="1200" cap="none" spc="-70" normalizeH="0" baseline="0" noProof="0" dirty="0">
                <a:ln>
                  <a:noFill/>
                </a:ln>
                <a:solidFill>
                  <a:prstClr val="black"/>
                </a:solidFill>
                <a:effectLst/>
                <a:uLnTx/>
                <a:uFillTx/>
                <a:latin typeface="Trebuchet MS"/>
                <a:ea typeface="+mn-ea"/>
                <a:cs typeface="Trebuchet MS"/>
              </a:rPr>
              <a:t> </a:t>
            </a:r>
            <a:r>
              <a:rPr kumimoji="0" sz="1800" b="1" i="0" u="none" strike="noStrike" kern="1200" cap="none" spc="-5" normalizeH="0" baseline="0" noProof="0" dirty="0">
                <a:ln>
                  <a:noFill/>
                </a:ln>
                <a:solidFill>
                  <a:prstClr val="black"/>
                </a:solidFill>
                <a:effectLst/>
                <a:uLnTx/>
                <a:uFillTx/>
                <a:latin typeface="Trebuchet MS"/>
                <a:ea typeface="+mn-ea"/>
                <a:cs typeface="Trebuchet MS"/>
              </a:rPr>
              <a:t>Yu</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a:p>
            <a:pPr marL="12700" marR="5080" lvl="0" indent="840740" algn="l" defTabSz="914400" rtl="0" eaLnBrk="1" fontAlgn="auto" latinLnBrk="0" hangingPunct="1">
              <a:lnSpc>
                <a:spcPct val="120000"/>
              </a:lnSpc>
              <a:spcBef>
                <a:spcPts val="5"/>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Trebuchet MS"/>
                <a:ea typeface="+mn-ea"/>
                <a:cs typeface="Trebuchet MS"/>
                <a:hlinkClick r:id="rId3"/>
              </a:rPr>
              <a:t>yu@csc.ncsu.edu </a:t>
            </a:r>
            <a:r>
              <a:rPr kumimoji="0" sz="1800" b="0" i="0" u="none" strike="noStrike" kern="1200" cap="none" spc="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Department</a:t>
            </a:r>
            <a:r>
              <a:rPr kumimoji="0" sz="1800" b="0" i="0" u="none" strike="noStrike" kern="1200" cap="none" spc="-2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of</a:t>
            </a:r>
            <a:r>
              <a:rPr kumimoji="0" sz="1800" b="0" i="0" u="none" strike="noStrike" kern="1200" cap="none" spc="-3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Computer</a:t>
            </a:r>
            <a:r>
              <a:rPr kumimoji="0" sz="1800" b="0" i="0" u="none" strike="noStrike" kern="1200" cap="none" spc="-35" normalizeH="0" baseline="0" noProof="0" dirty="0">
                <a:ln>
                  <a:noFill/>
                </a:ln>
                <a:solidFill>
                  <a:prstClr val="black"/>
                </a:solidFill>
                <a:effectLst/>
                <a:uLnTx/>
                <a:uFillTx/>
                <a:latin typeface="Trebuchet MS"/>
                <a:ea typeface="+mn-ea"/>
                <a:cs typeface="Trebuchet MS"/>
              </a:rPr>
              <a:t> </a:t>
            </a:r>
            <a:r>
              <a:rPr kumimoji="0" sz="1800" b="0" i="0" u="none" strike="noStrike" kern="1200" cap="none" spc="0" normalizeH="0" baseline="0" noProof="0" dirty="0">
                <a:ln>
                  <a:noFill/>
                </a:ln>
                <a:solidFill>
                  <a:prstClr val="black"/>
                </a:solidFill>
                <a:effectLst/>
                <a:uLnTx/>
                <a:uFillTx/>
                <a:latin typeface="Trebuchet MS"/>
                <a:ea typeface="+mn-ea"/>
                <a:cs typeface="Trebuchet MS"/>
              </a:rPr>
              <a:t>Science </a:t>
            </a:r>
            <a:r>
              <a:rPr kumimoji="0" sz="1800" b="0" i="0" u="none" strike="noStrike" kern="1200" cap="none" spc="-52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North</a:t>
            </a:r>
            <a:r>
              <a:rPr kumimoji="0" sz="1800" b="0" i="0" u="none" strike="noStrike" kern="1200" cap="none" spc="-10"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Carolina</a:t>
            </a:r>
            <a:r>
              <a:rPr kumimoji="0" sz="1800" b="0" i="0" u="none" strike="noStrike" kern="1200" cap="none" spc="-15" normalizeH="0" baseline="0" noProof="0" dirty="0">
                <a:ln>
                  <a:noFill/>
                </a:ln>
                <a:solidFill>
                  <a:prstClr val="black"/>
                </a:solidFill>
                <a:effectLst/>
                <a:uLnTx/>
                <a:uFillTx/>
                <a:latin typeface="Trebuchet MS"/>
                <a:ea typeface="+mn-ea"/>
                <a:cs typeface="Trebuchet MS"/>
              </a:rPr>
              <a:t> </a:t>
            </a:r>
            <a:r>
              <a:rPr kumimoji="0" sz="1800" b="0" i="0" u="none" strike="noStrike" kern="1200" cap="none" spc="-5" normalizeH="0" baseline="0" noProof="0" dirty="0">
                <a:ln>
                  <a:noFill/>
                </a:ln>
                <a:solidFill>
                  <a:prstClr val="black"/>
                </a:solidFill>
                <a:effectLst/>
                <a:uLnTx/>
                <a:uFillTx/>
                <a:latin typeface="Trebuchet MS"/>
                <a:ea typeface="+mn-ea"/>
                <a:cs typeface="Trebuchet MS"/>
              </a:rPr>
              <a:t>State University</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6" name="object 6"/>
          <p:cNvGrpSpPr/>
          <p:nvPr/>
        </p:nvGrpSpPr>
        <p:grpSpPr>
          <a:xfrm>
            <a:off x="2197602" y="4879763"/>
            <a:ext cx="4651375" cy="797560"/>
            <a:chOff x="2197602" y="4879763"/>
            <a:chExt cx="4651375" cy="797560"/>
          </a:xfrm>
        </p:grpSpPr>
        <p:pic>
          <p:nvPicPr>
            <p:cNvPr id="7" name="object 7"/>
            <p:cNvPicPr/>
            <p:nvPr/>
          </p:nvPicPr>
          <p:blipFill>
            <a:blip r:embed="rId4" cstate="print"/>
            <a:stretch>
              <a:fillRect/>
            </a:stretch>
          </p:blipFill>
          <p:spPr>
            <a:xfrm>
              <a:off x="2197602" y="4879763"/>
              <a:ext cx="4651259" cy="797233"/>
            </a:xfrm>
            <a:prstGeom prst="rect">
              <a:avLst/>
            </a:prstGeom>
          </p:spPr>
        </p:pic>
        <p:pic>
          <p:nvPicPr>
            <p:cNvPr id="8" name="object 8"/>
            <p:cNvPicPr/>
            <p:nvPr/>
          </p:nvPicPr>
          <p:blipFill>
            <a:blip r:embed="rId5" cstate="print"/>
            <a:stretch>
              <a:fillRect/>
            </a:stretch>
          </p:blipFill>
          <p:spPr>
            <a:xfrm>
              <a:off x="2253996" y="4899024"/>
              <a:ext cx="4544440" cy="690041"/>
            </a:xfrm>
            <a:prstGeom prst="rect">
              <a:avLst/>
            </a:prstGeom>
          </p:spPr>
        </p:pic>
        <p:pic>
          <p:nvPicPr>
            <p:cNvPr id="9" name="object 9"/>
            <p:cNvPicPr/>
            <p:nvPr/>
          </p:nvPicPr>
          <p:blipFill>
            <a:blip r:embed="rId6" cstate="print"/>
            <a:stretch>
              <a:fillRect/>
            </a:stretch>
          </p:blipFill>
          <p:spPr>
            <a:xfrm>
              <a:off x="2238046" y="4884038"/>
              <a:ext cx="4576266" cy="722845"/>
            </a:xfrm>
            <a:prstGeom prst="rect">
              <a:avLst/>
            </a:prstGeom>
          </p:spPr>
        </p:pic>
      </p:grpSp>
      <p:sp>
        <p:nvSpPr>
          <p:cNvPr id="10" name="TextBox 9">
            <a:extLst>
              <a:ext uri="{FF2B5EF4-FFF2-40B4-BE49-F238E27FC236}">
                <a16:creationId xmlns:a16="http://schemas.microsoft.com/office/drawing/2014/main" id="{EF051E90-001C-4AD0-8538-15CC62457FE3}"/>
              </a:ext>
            </a:extLst>
          </p:cNvPr>
          <p:cNvSpPr txBox="1"/>
          <p:nvPr/>
        </p:nvSpPr>
        <p:spPr>
          <a:xfrm>
            <a:off x="0" y="6583362"/>
            <a:ext cx="15756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Slide credit: Adam Lee</a:t>
            </a:r>
          </a:p>
        </p:txBody>
      </p:sp>
      <p:sp>
        <p:nvSpPr>
          <p:cNvPr id="11" name="Slide Number Placeholder 10">
            <a:extLst>
              <a:ext uri="{FF2B5EF4-FFF2-40B4-BE49-F238E27FC236}">
                <a16:creationId xmlns:a16="http://schemas.microsoft.com/office/drawing/2014/main" id="{2ACEE418-B161-4B51-A4E8-008ABC643A86}"/>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1715-E84F-4E79-9362-11E099DBF9B0}"/>
              </a:ext>
            </a:extLst>
          </p:cNvPr>
          <p:cNvSpPr>
            <a:spLocks noGrp="1"/>
          </p:cNvSpPr>
          <p:nvPr>
            <p:ph type="title"/>
          </p:nvPr>
        </p:nvSpPr>
        <p:spPr>
          <a:xfrm>
            <a:off x="457200" y="274637"/>
            <a:ext cx="8229600" cy="6341315"/>
          </a:xfrm>
        </p:spPr>
        <p:txBody>
          <a:bodyPr/>
          <a:lstStyle/>
          <a:p>
            <a:r>
              <a:rPr lang="en-US" dirty="0"/>
              <a:t>Why was this better?</a:t>
            </a:r>
          </a:p>
        </p:txBody>
      </p:sp>
      <p:sp>
        <p:nvSpPr>
          <p:cNvPr id="3" name="Slide Number Placeholder 2">
            <a:extLst>
              <a:ext uri="{FF2B5EF4-FFF2-40B4-BE49-F238E27FC236}">
                <a16:creationId xmlns:a16="http://schemas.microsoft.com/office/drawing/2014/main" id="{F2463B06-7A18-43FC-8E02-403BD10938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6934406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48B07-ECBB-5888-676A-1CE3307F80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66FE39-0A0C-2A34-8C10-C0C627EA014D}"/>
              </a:ext>
            </a:extLst>
          </p:cNvPr>
          <p:cNvSpPr>
            <a:spLocks noGrp="1"/>
          </p:cNvSpPr>
          <p:nvPr>
            <p:ph type="title"/>
          </p:nvPr>
        </p:nvSpPr>
        <p:spPr>
          <a:xfrm>
            <a:off x="457200" y="274637"/>
            <a:ext cx="8229600" cy="6321471"/>
          </a:xfrm>
        </p:spPr>
        <p:txBody>
          <a:bodyPr/>
          <a:lstStyle/>
          <a:p>
            <a:r>
              <a:rPr lang="en-US" dirty="0"/>
              <a:t>How to Review Papers</a:t>
            </a:r>
          </a:p>
        </p:txBody>
      </p:sp>
      <p:sp>
        <p:nvSpPr>
          <p:cNvPr id="3" name="Slide Number Placeholder 2">
            <a:extLst>
              <a:ext uri="{FF2B5EF4-FFF2-40B4-BE49-F238E27FC236}">
                <a16:creationId xmlns:a16="http://schemas.microsoft.com/office/drawing/2014/main" id="{1C02CCDC-4AC8-A315-02D8-B74D0C42B0C7}"/>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97</a:t>
            </a:fld>
            <a:endParaRPr lang="en-US">
              <a:solidFill>
                <a:prstClr val="black">
                  <a:tint val="75000"/>
                </a:prstClr>
              </a:solidFill>
            </a:endParaRPr>
          </a:p>
        </p:txBody>
      </p:sp>
    </p:spTree>
    <p:extLst>
      <p:ext uri="{BB962C8B-B14F-4D97-AF65-F5344CB8AC3E}">
        <p14:creationId xmlns:p14="http://schemas.microsoft.com/office/powerpoint/2010/main" val="34041383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88340" y="1399940"/>
            <a:ext cx="7764780" cy="4893945"/>
          </a:xfrm>
          <a:prstGeom prst="rect">
            <a:avLst/>
          </a:prstGeom>
        </p:spPr>
        <p:txBody>
          <a:bodyPr vert="horz" wrap="square" lIns="0" tIns="74930" rIns="0" bIns="0" rtlCol="0">
            <a:spAutoFit/>
          </a:bodyPr>
          <a:lstStyle/>
          <a:p>
            <a:pPr marL="12700">
              <a:lnSpc>
                <a:spcPct val="100000"/>
              </a:lnSpc>
              <a:spcBef>
                <a:spcPts val="590"/>
              </a:spcBef>
            </a:pPr>
            <a:r>
              <a:rPr sz="2000" spc="-5" dirty="0">
                <a:solidFill>
                  <a:srgbClr val="FF0000"/>
                </a:solidFill>
                <a:latin typeface="Trebuchet MS"/>
                <a:cs typeface="Trebuchet MS"/>
              </a:rPr>
              <a:t>Reason</a:t>
            </a:r>
            <a:r>
              <a:rPr sz="2000" spc="-35" dirty="0">
                <a:solidFill>
                  <a:srgbClr val="FF0000"/>
                </a:solidFill>
                <a:latin typeface="Trebuchet MS"/>
                <a:cs typeface="Trebuchet MS"/>
              </a:rPr>
              <a:t> </a:t>
            </a:r>
            <a:r>
              <a:rPr sz="2000" spc="-5" dirty="0">
                <a:solidFill>
                  <a:srgbClr val="FF0000"/>
                </a:solidFill>
                <a:latin typeface="Trebuchet MS"/>
                <a:cs typeface="Trebuchet MS"/>
              </a:rPr>
              <a:t>1:</a:t>
            </a:r>
            <a:r>
              <a:rPr sz="2000" dirty="0">
                <a:solidFill>
                  <a:srgbClr val="FF0000"/>
                </a:solidFill>
                <a:latin typeface="Trebuchet MS"/>
                <a:cs typeface="Trebuchet MS"/>
              </a:rPr>
              <a:t> </a:t>
            </a:r>
            <a:r>
              <a:rPr sz="2000" dirty="0">
                <a:latin typeface="Trebuchet MS"/>
                <a:cs typeface="Trebuchet MS"/>
              </a:rPr>
              <a:t>Testing</a:t>
            </a:r>
            <a:r>
              <a:rPr sz="2000" spc="-30" dirty="0">
                <a:latin typeface="Trebuchet MS"/>
                <a:cs typeface="Trebuchet MS"/>
              </a:rPr>
              <a:t> </a:t>
            </a:r>
            <a:r>
              <a:rPr sz="2000" spc="-5" dirty="0">
                <a:latin typeface="Trebuchet MS"/>
                <a:cs typeface="Trebuchet MS"/>
              </a:rPr>
              <a:t>your</a:t>
            </a:r>
            <a:r>
              <a:rPr sz="2000" spc="-20" dirty="0">
                <a:latin typeface="Trebuchet MS"/>
                <a:cs typeface="Trebuchet MS"/>
              </a:rPr>
              <a:t> </a:t>
            </a:r>
            <a:r>
              <a:rPr sz="2000" dirty="0">
                <a:latin typeface="Trebuchet MS"/>
                <a:cs typeface="Trebuchet MS"/>
              </a:rPr>
              <a:t>own</a:t>
            </a:r>
            <a:r>
              <a:rPr sz="2000" spc="-10" dirty="0">
                <a:latin typeface="Trebuchet MS"/>
                <a:cs typeface="Trebuchet MS"/>
              </a:rPr>
              <a:t> </a:t>
            </a:r>
            <a:r>
              <a:rPr sz="2000" spc="-5" dirty="0">
                <a:latin typeface="Trebuchet MS"/>
                <a:cs typeface="Trebuchet MS"/>
              </a:rPr>
              <a:t>comprehension</a:t>
            </a:r>
            <a:endParaRPr sz="2000" dirty="0">
              <a:latin typeface="Trebuchet MS"/>
              <a:cs typeface="Trebuchet MS"/>
            </a:endParaRPr>
          </a:p>
          <a:p>
            <a:pPr marL="756285" indent="-287020">
              <a:lnSpc>
                <a:spcPct val="100000"/>
              </a:lnSpc>
              <a:spcBef>
                <a:spcPts val="439"/>
              </a:spcBef>
              <a:buClr>
                <a:srgbClr val="0046AA"/>
              </a:buClr>
              <a:buFont typeface="Wingdings"/>
              <a:buChar char=""/>
              <a:tabLst>
                <a:tab pos="756920" algn="l"/>
              </a:tabLst>
            </a:pPr>
            <a:r>
              <a:rPr sz="1800" spc="-5" dirty="0">
                <a:latin typeface="Trebuchet MS"/>
                <a:cs typeface="Trebuchet MS"/>
              </a:rPr>
              <a:t>Noting contributions,</a:t>
            </a:r>
            <a:r>
              <a:rPr sz="1800" spc="10" dirty="0">
                <a:latin typeface="Trebuchet MS"/>
                <a:cs typeface="Trebuchet MS"/>
              </a:rPr>
              <a:t> </a:t>
            </a:r>
            <a:r>
              <a:rPr sz="1800" spc="-5" dirty="0">
                <a:latin typeface="Trebuchet MS"/>
                <a:cs typeface="Trebuchet MS"/>
              </a:rPr>
              <a:t>significance,</a:t>
            </a:r>
            <a:r>
              <a:rPr sz="1800" spc="-15" dirty="0">
                <a:latin typeface="Trebuchet MS"/>
                <a:cs typeface="Trebuchet MS"/>
              </a:rPr>
              <a:t> </a:t>
            </a:r>
            <a:r>
              <a:rPr sz="1800" spc="-5" dirty="0">
                <a:latin typeface="Trebuchet MS"/>
                <a:cs typeface="Trebuchet MS"/>
              </a:rPr>
              <a:t>strengths,</a:t>
            </a:r>
            <a:r>
              <a:rPr sz="1800" spc="10" dirty="0">
                <a:latin typeface="Trebuchet MS"/>
                <a:cs typeface="Trebuchet MS"/>
              </a:rPr>
              <a:t> </a:t>
            </a:r>
            <a:r>
              <a:rPr sz="1800" spc="-5" dirty="0">
                <a:latin typeface="Trebuchet MS"/>
                <a:cs typeface="Trebuchet MS"/>
              </a:rPr>
              <a:t>and</a:t>
            </a:r>
            <a:r>
              <a:rPr sz="1800" spc="5" dirty="0">
                <a:latin typeface="Trebuchet MS"/>
                <a:cs typeface="Trebuchet MS"/>
              </a:rPr>
              <a:t> </a:t>
            </a:r>
            <a:r>
              <a:rPr sz="1800" spc="-5" dirty="0">
                <a:latin typeface="Trebuchet MS"/>
                <a:cs typeface="Trebuchet MS"/>
              </a:rPr>
              <a:t>weaknesses</a:t>
            </a:r>
            <a:endParaRPr sz="1800" dirty="0">
              <a:latin typeface="Trebuchet MS"/>
              <a:cs typeface="Trebuchet MS"/>
            </a:endParaRPr>
          </a:p>
          <a:p>
            <a:pPr marL="756285" indent="-287020">
              <a:lnSpc>
                <a:spcPct val="100000"/>
              </a:lnSpc>
              <a:spcBef>
                <a:spcPts val="434"/>
              </a:spcBef>
              <a:buClr>
                <a:srgbClr val="0046AA"/>
              </a:buClr>
              <a:buFont typeface="Wingdings"/>
              <a:buChar char=""/>
              <a:tabLst>
                <a:tab pos="756920" algn="l"/>
              </a:tabLst>
            </a:pPr>
            <a:r>
              <a:rPr sz="1800" spc="-5" dirty="0">
                <a:latin typeface="Trebuchet MS"/>
                <a:cs typeface="Trebuchet MS"/>
              </a:rPr>
              <a:t>Identifying</a:t>
            </a:r>
            <a:r>
              <a:rPr sz="1800" spc="-20" dirty="0">
                <a:latin typeface="Trebuchet MS"/>
                <a:cs typeface="Trebuchet MS"/>
              </a:rPr>
              <a:t> </a:t>
            </a:r>
            <a:r>
              <a:rPr sz="1800" spc="-5" dirty="0">
                <a:latin typeface="Trebuchet MS"/>
                <a:cs typeface="Trebuchet MS"/>
              </a:rPr>
              <a:t>promising</a:t>
            </a:r>
            <a:r>
              <a:rPr sz="1800" spc="-40" dirty="0">
                <a:latin typeface="Trebuchet MS"/>
                <a:cs typeface="Trebuchet MS"/>
              </a:rPr>
              <a:t> </a:t>
            </a:r>
            <a:r>
              <a:rPr sz="1800" spc="-5" dirty="0">
                <a:latin typeface="Trebuchet MS"/>
                <a:cs typeface="Trebuchet MS"/>
              </a:rPr>
              <a:t>areas</a:t>
            </a:r>
            <a:r>
              <a:rPr sz="1800" dirty="0">
                <a:latin typeface="Trebuchet MS"/>
                <a:cs typeface="Trebuchet MS"/>
              </a:rPr>
              <a:t> </a:t>
            </a:r>
            <a:r>
              <a:rPr sz="1800" spc="-5" dirty="0">
                <a:latin typeface="Trebuchet MS"/>
                <a:cs typeface="Trebuchet MS"/>
              </a:rPr>
              <a:t>for</a:t>
            </a:r>
            <a:r>
              <a:rPr sz="1800" spc="-20" dirty="0">
                <a:latin typeface="Trebuchet MS"/>
                <a:cs typeface="Trebuchet MS"/>
              </a:rPr>
              <a:t> </a:t>
            </a:r>
            <a:r>
              <a:rPr sz="1800" spc="-5" dirty="0">
                <a:latin typeface="Trebuchet MS"/>
                <a:cs typeface="Trebuchet MS"/>
              </a:rPr>
              <a:t>future</a:t>
            </a:r>
            <a:r>
              <a:rPr sz="1800" spc="10" dirty="0">
                <a:latin typeface="Trebuchet MS"/>
                <a:cs typeface="Trebuchet MS"/>
              </a:rPr>
              <a:t> </a:t>
            </a:r>
            <a:r>
              <a:rPr sz="1800" spc="-5" dirty="0">
                <a:latin typeface="Trebuchet MS"/>
                <a:cs typeface="Trebuchet MS"/>
              </a:rPr>
              <a:t>work</a:t>
            </a:r>
            <a:endParaRPr sz="1800" dirty="0">
              <a:latin typeface="Trebuchet MS"/>
              <a:cs typeface="Trebuchet MS"/>
            </a:endParaRPr>
          </a:p>
          <a:p>
            <a:pPr>
              <a:lnSpc>
                <a:spcPct val="100000"/>
              </a:lnSpc>
              <a:spcBef>
                <a:spcPts val="40"/>
              </a:spcBef>
              <a:buClr>
                <a:srgbClr val="0046AA"/>
              </a:buClr>
              <a:buFont typeface="Wingdings"/>
              <a:buChar char=""/>
            </a:pPr>
            <a:endParaRPr sz="2850" dirty="0">
              <a:latin typeface="Trebuchet MS"/>
              <a:cs typeface="Trebuchet MS"/>
            </a:endParaRPr>
          </a:p>
          <a:p>
            <a:pPr marL="12700">
              <a:lnSpc>
                <a:spcPct val="100000"/>
              </a:lnSpc>
            </a:pPr>
            <a:r>
              <a:rPr sz="2000" spc="-5" dirty="0">
                <a:solidFill>
                  <a:srgbClr val="FF0000"/>
                </a:solidFill>
                <a:latin typeface="Trebuchet MS"/>
                <a:cs typeface="Trebuchet MS"/>
              </a:rPr>
              <a:t>Reason</a:t>
            </a:r>
            <a:r>
              <a:rPr sz="2000" spc="-30" dirty="0">
                <a:solidFill>
                  <a:srgbClr val="FF0000"/>
                </a:solidFill>
                <a:latin typeface="Trebuchet MS"/>
                <a:cs typeface="Trebuchet MS"/>
              </a:rPr>
              <a:t> </a:t>
            </a:r>
            <a:r>
              <a:rPr sz="2000" dirty="0">
                <a:solidFill>
                  <a:srgbClr val="FF0000"/>
                </a:solidFill>
                <a:latin typeface="Trebuchet MS"/>
                <a:cs typeface="Trebuchet MS"/>
              </a:rPr>
              <a:t>2: </a:t>
            </a:r>
            <a:r>
              <a:rPr sz="2000" spc="-5" dirty="0">
                <a:latin typeface="Trebuchet MS"/>
                <a:cs typeface="Trebuchet MS"/>
              </a:rPr>
              <a:t>Group</a:t>
            </a:r>
            <a:r>
              <a:rPr sz="2000" spc="-35" dirty="0">
                <a:latin typeface="Trebuchet MS"/>
                <a:cs typeface="Trebuchet MS"/>
              </a:rPr>
              <a:t> </a:t>
            </a:r>
            <a:r>
              <a:rPr sz="2000" spc="-5" dirty="0">
                <a:latin typeface="Trebuchet MS"/>
                <a:cs typeface="Trebuchet MS"/>
              </a:rPr>
              <a:t>meetings</a:t>
            </a:r>
            <a:r>
              <a:rPr sz="2000" spc="-35" dirty="0">
                <a:latin typeface="Trebuchet MS"/>
                <a:cs typeface="Trebuchet MS"/>
              </a:rPr>
              <a:t> </a:t>
            </a:r>
            <a:r>
              <a:rPr sz="2000" dirty="0">
                <a:latin typeface="Trebuchet MS"/>
                <a:cs typeface="Trebuchet MS"/>
              </a:rPr>
              <a:t>/</a:t>
            </a:r>
            <a:r>
              <a:rPr sz="2000" spc="-10" dirty="0">
                <a:latin typeface="Trebuchet MS"/>
                <a:cs typeface="Trebuchet MS"/>
              </a:rPr>
              <a:t> </a:t>
            </a:r>
            <a:r>
              <a:rPr sz="2000" dirty="0">
                <a:latin typeface="Trebuchet MS"/>
                <a:cs typeface="Trebuchet MS"/>
              </a:rPr>
              <a:t>reading</a:t>
            </a:r>
            <a:r>
              <a:rPr sz="2000" spc="-30" dirty="0">
                <a:latin typeface="Trebuchet MS"/>
                <a:cs typeface="Trebuchet MS"/>
              </a:rPr>
              <a:t> </a:t>
            </a:r>
            <a:r>
              <a:rPr sz="2000" dirty="0">
                <a:latin typeface="Trebuchet MS"/>
                <a:cs typeface="Trebuchet MS"/>
              </a:rPr>
              <a:t>groups</a:t>
            </a:r>
          </a:p>
          <a:p>
            <a:pPr marL="756285" indent="-287020">
              <a:lnSpc>
                <a:spcPct val="100000"/>
              </a:lnSpc>
              <a:spcBef>
                <a:spcPts val="445"/>
              </a:spcBef>
              <a:buClr>
                <a:srgbClr val="0046AA"/>
              </a:buClr>
              <a:buFont typeface="Wingdings"/>
              <a:buChar char=""/>
              <a:tabLst>
                <a:tab pos="756920" algn="l"/>
              </a:tabLst>
            </a:pPr>
            <a:r>
              <a:rPr sz="1800" spc="-5" dirty="0">
                <a:latin typeface="Trebuchet MS"/>
                <a:cs typeface="Trebuchet MS"/>
              </a:rPr>
              <a:t>Similar</a:t>
            </a:r>
            <a:r>
              <a:rPr sz="1800" spc="-20" dirty="0">
                <a:latin typeface="Trebuchet MS"/>
                <a:cs typeface="Trebuchet MS"/>
              </a:rPr>
              <a:t> </a:t>
            </a:r>
            <a:r>
              <a:rPr sz="1800" spc="-5" dirty="0">
                <a:latin typeface="Trebuchet MS"/>
                <a:cs typeface="Trebuchet MS"/>
              </a:rPr>
              <a:t>to above,</a:t>
            </a:r>
            <a:r>
              <a:rPr sz="1800" spc="10" dirty="0">
                <a:latin typeface="Trebuchet MS"/>
                <a:cs typeface="Trebuchet MS"/>
              </a:rPr>
              <a:t> </a:t>
            </a:r>
            <a:r>
              <a:rPr sz="1800" spc="-5" dirty="0">
                <a:latin typeface="Trebuchet MS"/>
                <a:cs typeface="Trebuchet MS"/>
              </a:rPr>
              <a:t>but</a:t>
            </a:r>
            <a:r>
              <a:rPr sz="1800" spc="-20" dirty="0">
                <a:latin typeface="Trebuchet MS"/>
                <a:cs typeface="Trebuchet MS"/>
              </a:rPr>
              <a:t> </a:t>
            </a:r>
            <a:r>
              <a:rPr sz="1800" spc="-5" dirty="0">
                <a:latin typeface="Trebuchet MS"/>
                <a:cs typeface="Trebuchet MS"/>
              </a:rPr>
              <a:t>to promote discussion</a:t>
            </a:r>
            <a:r>
              <a:rPr sz="1800" spc="-25" dirty="0">
                <a:latin typeface="Trebuchet MS"/>
                <a:cs typeface="Trebuchet MS"/>
              </a:rPr>
              <a:t> </a:t>
            </a:r>
            <a:r>
              <a:rPr sz="1800" spc="-5" dirty="0">
                <a:latin typeface="Trebuchet MS"/>
                <a:cs typeface="Trebuchet MS"/>
              </a:rPr>
              <a:t>within </a:t>
            </a:r>
            <a:r>
              <a:rPr sz="1800" spc="-10" dirty="0">
                <a:latin typeface="Trebuchet MS"/>
                <a:cs typeface="Trebuchet MS"/>
              </a:rPr>
              <a:t>group</a:t>
            </a:r>
            <a:endParaRPr sz="1800" dirty="0">
              <a:latin typeface="Trebuchet MS"/>
              <a:cs typeface="Trebuchet MS"/>
            </a:endParaRPr>
          </a:p>
          <a:p>
            <a:pPr>
              <a:lnSpc>
                <a:spcPct val="100000"/>
              </a:lnSpc>
              <a:spcBef>
                <a:spcPts val="40"/>
              </a:spcBef>
              <a:buClr>
                <a:srgbClr val="0046AA"/>
              </a:buClr>
              <a:buFont typeface="Wingdings"/>
              <a:buChar char=""/>
            </a:pPr>
            <a:endParaRPr sz="2850" dirty="0">
              <a:latin typeface="Trebuchet MS"/>
              <a:cs typeface="Trebuchet MS"/>
            </a:endParaRPr>
          </a:p>
          <a:p>
            <a:pPr marL="12700">
              <a:lnSpc>
                <a:spcPct val="100000"/>
              </a:lnSpc>
            </a:pPr>
            <a:r>
              <a:rPr sz="2000" spc="-5" dirty="0">
                <a:solidFill>
                  <a:srgbClr val="FF0000"/>
                </a:solidFill>
                <a:latin typeface="Trebuchet MS"/>
                <a:cs typeface="Trebuchet MS"/>
              </a:rPr>
              <a:t>Reason</a:t>
            </a:r>
            <a:r>
              <a:rPr sz="2000" spc="-35" dirty="0">
                <a:solidFill>
                  <a:srgbClr val="FF0000"/>
                </a:solidFill>
                <a:latin typeface="Trebuchet MS"/>
                <a:cs typeface="Trebuchet MS"/>
              </a:rPr>
              <a:t> </a:t>
            </a:r>
            <a:r>
              <a:rPr sz="2000" spc="-5" dirty="0">
                <a:solidFill>
                  <a:srgbClr val="FF0000"/>
                </a:solidFill>
                <a:latin typeface="Trebuchet MS"/>
                <a:cs typeface="Trebuchet MS"/>
              </a:rPr>
              <a:t>3:</a:t>
            </a:r>
            <a:r>
              <a:rPr sz="2000" dirty="0">
                <a:solidFill>
                  <a:srgbClr val="FF0000"/>
                </a:solidFill>
                <a:latin typeface="Trebuchet MS"/>
                <a:cs typeface="Trebuchet MS"/>
              </a:rPr>
              <a:t> </a:t>
            </a:r>
            <a:r>
              <a:rPr sz="2000" spc="-5" dirty="0">
                <a:latin typeface="Trebuchet MS"/>
                <a:cs typeface="Trebuchet MS"/>
              </a:rPr>
              <a:t>Related</a:t>
            </a:r>
            <a:r>
              <a:rPr sz="2000" spc="-30" dirty="0">
                <a:latin typeface="Trebuchet MS"/>
                <a:cs typeface="Trebuchet MS"/>
              </a:rPr>
              <a:t> </a:t>
            </a:r>
            <a:r>
              <a:rPr sz="2000" spc="-5" dirty="0">
                <a:latin typeface="Trebuchet MS"/>
                <a:cs typeface="Trebuchet MS"/>
              </a:rPr>
              <a:t>work</a:t>
            </a:r>
            <a:r>
              <a:rPr sz="2000" spc="-20" dirty="0">
                <a:latin typeface="Trebuchet MS"/>
                <a:cs typeface="Trebuchet MS"/>
              </a:rPr>
              <a:t> </a:t>
            </a:r>
            <a:r>
              <a:rPr sz="2000" spc="-5" dirty="0">
                <a:latin typeface="Trebuchet MS"/>
                <a:cs typeface="Trebuchet MS"/>
              </a:rPr>
              <a:t>in</a:t>
            </a:r>
            <a:r>
              <a:rPr sz="2000" dirty="0">
                <a:latin typeface="Trebuchet MS"/>
                <a:cs typeface="Trebuchet MS"/>
              </a:rPr>
              <a:t> </a:t>
            </a:r>
            <a:r>
              <a:rPr sz="2000" spc="-5" dirty="0">
                <a:latin typeface="Trebuchet MS"/>
                <a:cs typeface="Trebuchet MS"/>
              </a:rPr>
              <a:t>your</a:t>
            </a:r>
            <a:r>
              <a:rPr sz="2000" spc="-20" dirty="0">
                <a:latin typeface="Trebuchet MS"/>
                <a:cs typeface="Trebuchet MS"/>
              </a:rPr>
              <a:t> </a:t>
            </a:r>
            <a:r>
              <a:rPr sz="2000" spc="-5" dirty="0">
                <a:latin typeface="Trebuchet MS"/>
                <a:cs typeface="Trebuchet MS"/>
              </a:rPr>
              <a:t>papers</a:t>
            </a:r>
            <a:endParaRPr sz="2000" dirty="0">
              <a:latin typeface="Trebuchet MS"/>
              <a:cs typeface="Trebuchet MS"/>
            </a:endParaRPr>
          </a:p>
          <a:p>
            <a:pPr marL="756285" indent="-287020">
              <a:lnSpc>
                <a:spcPct val="100000"/>
              </a:lnSpc>
              <a:spcBef>
                <a:spcPts val="440"/>
              </a:spcBef>
              <a:buClr>
                <a:srgbClr val="0046AA"/>
              </a:buClr>
              <a:buFont typeface="Wingdings"/>
              <a:buChar char=""/>
              <a:tabLst>
                <a:tab pos="756920" algn="l"/>
              </a:tabLst>
            </a:pPr>
            <a:r>
              <a:rPr sz="1800" spc="-5" dirty="0">
                <a:latin typeface="Trebuchet MS"/>
                <a:cs typeface="Trebuchet MS"/>
              </a:rPr>
              <a:t>Can</a:t>
            </a:r>
            <a:r>
              <a:rPr sz="1800" spc="-10" dirty="0">
                <a:latin typeface="Trebuchet MS"/>
                <a:cs typeface="Trebuchet MS"/>
              </a:rPr>
              <a:t> </a:t>
            </a:r>
            <a:r>
              <a:rPr sz="1800" spc="-5" dirty="0">
                <a:latin typeface="Trebuchet MS"/>
                <a:cs typeface="Trebuchet MS"/>
              </a:rPr>
              <a:t>be</a:t>
            </a:r>
            <a:r>
              <a:rPr sz="1800" spc="-10" dirty="0">
                <a:latin typeface="Trebuchet MS"/>
                <a:cs typeface="Trebuchet MS"/>
              </a:rPr>
              <a:t> </a:t>
            </a:r>
            <a:r>
              <a:rPr sz="1800" spc="-5" dirty="0">
                <a:latin typeface="Trebuchet MS"/>
                <a:cs typeface="Trebuchet MS"/>
              </a:rPr>
              <a:t>thought</a:t>
            </a:r>
            <a:r>
              <a:rPr sz="1800" dirty="0">
                <a:latin typeface="Trebuchet MS"/>
                <a:cs typeface="Trebuchet MS"/>
              </a:rPr>
              <a:t> </a:t>
            </a:r>
            <a:r>
              <a:rPr sz="1800" spc="-5" dirty="0">
                <a:latin typeface="Trebuchet MS"/>
                <a:cs typeface="Trebuchet MS"/>
              </a:rPr>
              <a:t>of</a:t>
            </a:r>
            <a:r>
              <a:rPr sz="1800" spc="-10" dirty="0">
                <a:latin typeface="Trebuchet MS"/>
                <a:cs typeface="Trebuchet MS"/>
              </a:rPr>
              <a:t> </a:t>
            </a:r>
            <a:r>
              <a:rPr sz="1800" spc="-5" dirty="0">
                <a:latin typeface="Trebuchet MS"/>
                <a:cs typeface="Trebuchet MS"/>
              </a:rPr>
              <a:t>as</a:t>
            </a:r>
            <a:r>
              <a:rPr sz="1800" spc="-15" dirty="0">
                <a:latin typeface="Trebuchet MS"/>
                <a:cs typeface="Trebuchet MS"/>
              </a:rPr>
              <a:t> </a:t>
            </a:r>
            <a:r>
              <a:rPr sz="1800" i="1" spc="-5" dirty="0">
                <a:latin typeface="Trebuchet MS"/>
                <a:cs typeface="Trebuchet MS"/>
              </a:rPr>
              <a:t>very</a:t>
            </a:r>
            <a:r>
              <a:rPr sz="1800" i="1" spc="5" dirty="0">
                <a:latin typeface="Trebuchet MS"/>
                <a:cs typeface="Trebuchet MS"/>
              </a:rPr>
              <a:t> </a:t>
            </a:r>
            <a:r>
              <a:rPr sz="1800" spc="-5" dirty="0">
                <a:latin typeface="Trebuchet MS"/>
                <a:cs typeface="Trebuchet MS"/>
              </a:rPr>
              <a:t>concise paper</a:t>
            </a:r>
            <a:r>
              <a:rPr sz="1800" spc="-25" dirty="0">
                <a:latin typeface="Trebuchet MS"/>
                <a:cs typeface="Trebuchet MS"/>
              </a:rPr>
              <a:t> </a:t>
            </a:r>
            <a:r>
              <a:rPr sz="1800" spc="-5" dirty="0">
                <a:latin typeface="Trebuchet MS"/>
                <a:cs typeface="Trebuchet MS"/>
              </a:rPr>
              <a:t>reviews</a:t>
            </a:r>
            <a:endParaRPr sz="1800" dirty="0">
              <a:latin typeface="Trebuchet MS"/>
              <a:cs typeface="Trebuchet MS"/>
            </a:endParaRPr>
          </a:p>
          <a:p>
            <a:pPr marL="756285" indent="-287020">
              <a:lnSpc>
                <a:spcPct val="100000"/>
              </a:lnSpc>
              <a:spcBef>
                <a:spcPts val="434"/>
              </a:spcBef>
              <a:buClr>
                <a:srgbClr val="0046AA"/>
              </a:buClr>
              <a:buFont typeface="Wingdings"/>
              <a:buChar char=""/>
              <a:tabLst>
                <a:tab pos="756920" algn="l"/>
              </a:tabLst>
            </a:pPr>
            <a:r>
              <a:rPr sz="1800" spc="-5" dirty="0">
                <a:latin typeface="Trebuchet MS"/>
                <a:cs typeface="Trebuchet MS"/>
              </a:rPr>
              <a:t>Summarize</a:t>
            </a:r>
            <a:r>
              <a:rPr sz="1800" spc="-10" dirty="0">
                <a:latin typeface="Trebuchet MS"/>
                <a:cs typeface="Trebuchet MS"/>
              </a:rPr>
              <a:t> </a:t>
            </a:r>
            <a:r>
              <a:rPr sz="1800" spc="-5" dirty="0">
                <a:latin typeface="Trebuchet MS"/>
                <a:cs typeface="Trebuchet MS"/>
              </a:rPr>
              <a:t>main</a:t>
            </a:r>
            <a:r>
              <a:rPr sz="1800" spc="-10" dirty="0">
                <a:latin typeface="Trebuchet MS"/>
                <a:cs typeface="Trebuchet MS"/>
              </a:rPr>
              <a:t> </a:t>
            </a:r>
            <a:r>
              <a:rPr sz="1800" spc="-5" dirty="0">
                <a:latin typeface="Trebuchet MS"/>
                <a:cs typeface="Trebuchet MS"/>
              </a:rPr>
              <a:t>technical</a:t>
            </a:r>
            <a:r>
              <a:rPr sz="1800" dirty="0">
                <a:latin typeface="Trebuchet MS"/>
                <a:cs typeface="Trebuchet MS"/>
              </a:rPr>
              <a:t> </a:t>
            </a:r>
            <a:r>
              <a:rPr sz="1800" spc="-5" dirty="0">
                <a:latin typeface="Trebuchet MS"/>
                <a:cs typeface="Trebuchet MS"/>
              </a:rPr>
              <a:t>points,</a:t>
            </a:r>
            <a:r>
              <a:rPr sz="1800" spc="-20" dirty="0">
                <a:latin typeface="Trebuchet MS"/>
                <a:cs typeface="Trebuchet MS"/>
              </a:rPr>
              <a:t> </a:t>
            </a:r>
            <a:r>
              <a:rPr sz="1800" spc="-5" dirty="0">
                <a:latin typeface="Trebuchet MS"/>
                <a:cs typeface="Trebuchet MS"/>
              </a:rPr>
              <a:t>compare/contrast</a:t>
            </a:r>
            <a:r>
              <a:rPr sz="1800" spc="10" dirty="0">
                <a:latin typeface="Trebuchet MS"/>
                <a:cs typeface="Trebuchet MS"/>
              </a:rPr>
              <a:t> </a:t>
            </a:r>
            <a:r>
              <a:rPr sz="1800" spc="-5" dirty="0">
                <a:latin typeface="Trebuchet MS"/>
                <a:cs typeface="Trebuchet MS"/>
              </a:rPr>
              <a:t>with</a:t>
            </a:r>
            <a:r>
              <a:rPr sz="1800" spc="-30" dirty="0">
                <a:latin typeface="Trebuchet MS"/>
                <a:cs typeface="Trebuchet MS"/>
              </a:rPr>
              <a:t> </a:t>
            </a:r>
            <a:r>
              <a:rPr sz="1800" spc="-5" dirty="0">
                <a:latin typeface="Trebuchet MS"/>
                <a:cs typeface="Trebuchet MS"/>
              </a:rPr>
              <a:t>your work</a:t>
            </a:r>
            <a:endParaRPr sz="1800" dirty="0">
              <a:latin typeface="Trebuchet MS"/>
              <a:cs typeface="Trebuchet MS"/>
            </a:endParaRPr>
          </a:p>
          <a:p>
            <a:pPr>
              <a:lnSpc>
                <a:spcPct val="100000"/>
              </a:lnSpc>
              <a:spcBef>
                <a:spcPts val="45"/>
              </a:spcBef>
              <a:buClr>
                <a:srgbClr val="0046AA"/>
              </a:buClr>
              <a:buFont typeface="Wingdings"/>
              <a:buChar char=""/>
            </a:pPr>
            <a:endParaRPr sz="2850" dirty="0">
              <a:latin typeface="Trebuchet MS"/>
              <a:cs typeface="Trebuchet MS"/>
            </a:endParaRPr>
          </a:p>
          <a:p>
            <a:pPr marL="12700">
              <a:lnSpc>
                <a:spcPct val="100000"/>
              </a:lnSpc>
            </a:pPr>
            <a:r>
              <a:rPr sz="2000" spc="-5" dirty="0">
                <a:solidFill>
                  <a:srgbClr val="FF0000"/>
                </a:solidFill>
                <a:latin typeface="Trebuchet MS"/>
                <a:cs typeface="Trebuchet MS"/>
              </a:rPr>
              <a:t>Reason</a:t>
            </a:r>
            <a:r>
              <a:rPr sz="2000" spc="-40" dirty="0">
                <a:solidFill>
                  <a:srgbClr val="FF0000"/>
                </a:solidFill>
                <a:latin typeface="Trebuchet MS"/>
                <a:cs typeface="Trebuchet MS"/>
              </a:rPr>
              <a:t> </a:t>
            </a:r>
            <a:r>
              <a:rPr sz="2000" spc="-5" dirty="0">
                <a:solidFill>
                  <a:srgbClr val="FF0000"/>
                </a:solidFill>
                <a:latin typeface="Trebuchet MS"/>
                <a:cs typeface="Trebuchet MS"/>
              </a:rPr>
              <a:t>4: </a:t>
            </a:r>
            <a:r>
              <a:rPr sz="2000" spc="-5" dirty="0">
                <a:latin typeface="Trebuchet MS"/>
                <a:cs typeface="Trebuchet MS"/>
              </a:rPr>
              <a:t>Conference</a:t>
            </a:r>
            <a:r>
              <a:rPr sz="2000" spc="-45" dirty="0">
                <a:latin typeface="Trebuchet MS"/>
                <a:cs typeface="Trebuchet MS"/>
              </a:rPr>
              <a:t> </a:t>
            </a:r>
            <a:r>
              <a:rPr sz="2000" spc="-5" dirty="0">
                <a:latin typeface="Trebuchet MS"/>
                <a:cs typeface="Trebuchet MS"/>
              </a:rPr>
              <a:t>and</a:t>
            </a:r>
            <a:r>
              <a:rPr sz="2000" spc="-20" dirty="0">
                <a:latin typeface="Trebuchet MS"/>
                <a:cs typeface="Trebuchet MS"/>
              </a:rPr>
              <a:t> </a:t>
            </a:r>
            <a:r>
              <a:rPr sz="2000" dirty="0">
                <a:latin typeface="Trebuchet MS"/>
                <a:cs typeface="Trebuchet MS"/>
              </a:rPr>
              <a:t>journal</a:t>
            </a:r>
            <a:r>
              <a:rPr sz="2000" spc="-30" dirty="0">
                <a:latin typeface="Trebuchet MS"/>
                <a:cs typeface="Trebuchet MS"/>
              </a:rPr>
              <a:t> </a:t>
            </a:r>
            <a:r>
              <a:rPr sz="2000" dirty="0">
                <a:latin typeface="Trebuchet MS"/>
                <a:cs typeface="Trebuchet MS"/>
              </a:rPr>
              <a:t>reviews</a:t>
            </a:r>
          </a:p>
          <a:p>
            <a:pPr marL="756285" indent="-287020">
              <a:lnSpc>
                <a:spcPct val="100000"/>
              </a:lnSpc>
              <a:spcBef>
                <a:spcPts val="440"/>
              </a:spcBef>
              <a:buClr>
                <a:srgbClr val="0046AA"/>
              </a:buClr>
              <a:buFont typeface="Wingdings"/>
              <a:buChar char=""/>
              <a:tabLst>
                <a:tab pos="756920" algn="l"/>
              </a:tabLst>
            </a:pPr>
            <a:r>
              <a:rPr sz="1800" dirty="0">
                <a:latin typeface="Trebuchet MS"/>
                <a:cs typeface="Trebuchet MS"/>
              </a:rPr>
              <a:t>Peer</a:t>
            </a:r>
            <a:r>
              <a:rPr sz="1800" spc="-10" dirty="0">
                <a:latin typeface="Trebuchet MS"/>
                <a:cs typeface="Trebuchet MS"/>
              </a:rPr>
              <a:t> </a:t>
            </a:r>
            <a:r>
              <a:rPr sz="1800" spc="-5" dirty="0">
                <a:latin typeface="Trebuchet MS"/>
                <a:cs typeface="Trebuchet MS"/>
              </a:rPr>
              <a:t>review</a:t>
            </a:r>
            <a:r>
              <a:rPr sz="1800" spc="10" dirty="0">
                <a:latin typeface="Trebuchet MS"/>
                <a:cs typeface="Trebuchet MS"/>
              </a:rPr>
              <a:t> </a:t>
            </a:r>
            <a:r>
              <a:rPr sz="1800" spc="-5" dirty="0">
                <a:latin typeface="Trebuchet MS"/>
                <a:cs typeface="Trebuchet MS"/>
              </a:rPr>
              <a:t>is</a:t>
            </a:r>
            <a:r>
              <a:rPr sz="1800" spc="-20" dirty="0">
                <a:latin typeface="Trebuchet MS"/>
                <a:cs typeface="Trebuchet MS"/>
              </a:rPr>
              <a:t> </a:t>
            </a:r>
            <a:r>
              <a:rPr sz="1800" spc="-5" dirty="0">
                <a:latin typeface="Trebuchet MS"/>
                <a:cs typeface="Trebuchet MS"/>
              </a:rPr>
              <a:t>used</a:t>
            </a:r>
            <a:r>
              <a:rPr sz="1800" spc="-15" dirty="0">
                <a:latin typeface="Trebuchet MS"/>
                <a:cs typeface="Trebuchet MS"/>
              </a:rPr>
              <a:t> </a:t>
            </a:r>
            <a:r>
              <a:rPr sz="1800" spc="-5" dirty="0">
                <a:latin typeface="Trebuchet MS"/>
                <a:cs typeface="Trebuchet MS"/>
              </a:rPr>
              <a:t>to</a:t>
            </a:r>
            <a:r>
              <a:rPr sz="1800" spc="-20" dirty="0">
                <a:latin typeface="Trebuchet MS"/>
                <a:cs typeface="Trebuchet MS"/>
              </a:rPr>
              <a:t> </a:t>
            </a:r>
            <a:r>
              <a:rPr sz="1800" dirty="0">
                <a:latin typeface="Trebuchet MS"/>
                <a:cs typeface="Trebuchet MS"/>
              </a:rPr>
              <a:t>judge </a:t>
            </a:r>
            <a:r>
              <a:rPr sz="1800" spc="-5" dirty="0">
                <a:latin typeface="Trebuchet MS"/>
                <a:cs typeface="Trebuchet MS"/>
              </a:rPr>
              <a:t>the</a:t>
            </a:r>
            <a:r>
              <a:rPr sz="1800" dirty="0">
                <a:latin typeface="Trebuchet MS"/>
                <a:cs typeface="Trebuchet MS"/>
              </a:rPr>
              <a:t> </a:t>
            </a:r>
            <a:r>
              <a:rPr sz="1800" spc="-5" dirty="0">
                <a:latin typeface="Trebuchet MS"/>
                <a:cs typeface="Trebuchet MS"/>
              </a:rPr>
              <a:t>merit </a:t>
            </a:r>
            <a:r>
              <a:rPr sz="1800" spc="-10" dirty="0">
                <a:latin typeface="Trebuchet MS"/>
                <a:cs typeface="Trebuchet MS"/>
              </a:rPr>
              <a:t>of</a:t>
            </a:r>
            <a:r>
              <a:rPr sz="1800" spc="-5" dirty="0">
                <a:latin typeface="Trebuchet MS"/>
                <a:cs typeface="Trebuchet MS"/>
              </a:rPr>
              <a:t> scientific</a:t>
            </a:r>
            <a:r>
              <a:rPr sz="1800" spc="-20" dirty="0">
                <a:latin typeface="Trebuchet MS"/>
                <a:cs typeface="Trebuchet MS"/>
              </a:rPr>
              <a:t> </a:t>
            </a:r>
            <a:r>
              <a:rPr sz="1800" spc="-5" dirty="0">
                <a:latin typeface="Trebuchet MS"/>
                <a:cs typeface="Trebuchet MS"/>
              </a:rPr>
              <a:t>papers</a:t>
            </a:r>
            <a:endParaRPr sz="1800" dirty="0">
              <a:latin typeface="Trebuchet MS"/>
              <a:cs typeface="Trebuchet MS"/>
            </a:endParaRPr>
          </a:p>
          <a:p>
            <a:pPr marL="756285" indent="-287020">
              <a:lnSpc>
                <a:spcPct val="100000"/>
              </a:lnSpc>
              <a:spcBef>
                <a:spcPts val="430"/>
              </a:spcBef>
              <a:buClr>
                <a:srgbClr val="0046AA"/>
              </a:buClr>
              <a:buFont typeface="Wingdings"/>
              <a:buChar char=""/>
              <a:tabLst>
                <a:tab pos="756920" algn="l"/>
              </a:tabLst>
            </a:pPr>
            <a:r>
              <a:rPr sz="1800" spc="-5" dirty="0">
                <a:latin typeface="Trebuchet MS"/>
                <a:cs typeface="Trebuchet MS"/>
              </a:rPr>
              <a:t>Reviews</a:t>
            </a:r>
            <a:r>
              <a:rPr sz="1800" spc="-10" dirty="0">
                <a:latin typeface="Trebuchet MS"/>
                <a:cs typeface="Trebuchet MS"/>
              </a:rPr>
              <a:t> </a:t>
            </a:r>
            <a:r>
              <a:rPr sz="1800" spc="-5" dirty="0">
                <a:latin typeface="Trebuchet MS"/>
                <a:cs typeface="Trebuchet MS"/>
              </a:rPr>
              <a:t>influence</a:t>
            </a:r>
            <a:r>
              <a:rPr sz="1800" dirty="0">
                <a:latin typeface="Trebuchet MS"/>
                <a:cs typeface="Trebuchet MS"/>
              </a:rPr>
              <a:t> </a:t>
            </a:r>
            <a:r>
              <a:rPr sz="1800" spc="-5" dirty="0">
                <a:latin typeface="Trebuchet MS"/>
                <a:cs typeface="Trebuchet MS"/>
              </a:rPr>
              <a:t>accept/reject</a:t>
            </a:r>
            <a:r>
              <a:rPr sz="1800" dirty="0">
                <a:latin typeface="Trebuchet MS"/>
                <a:cs typeface="Trebuchet MS"/>
              </a:rPr>
              <a:t> </a:t>
            </a:r>
            <a:r>
              <a:rPr sz="1800" spc="-5" dirty="0">
                <a:latin typeface="Trebuchet MS"/>
                <a:cs typeface="Trebuchet MS"/>
              </a:rPr>
              <a:t>decision</a:t>
            </a:r>
            <a:r>
              <a:rPr sz="1800" spc="-25" dirty="0">
                <a:latin typeface="Trebuchet MS"/>
                <a:cs typeface="Trebuchet MS"/>
              </a:rPr>
              <a:t> </a:t>
            </a:r>
            <a:r>
              <a:rPr sz="1800" spc="-5" dirty="0">
                <a:latin typeface="Trebuchet MS"/>
                <a:cs typeface="Trebuchet MS"/>
              </a:rPr>
              <a:t>and</a:t>
            </a:r>
            <a:r>
              <a:rPr sz="1800" spc="-15" dirty="0">
                <a:latin typeface="Trebuchet MS"/>
                <a:cs typeface="Trebuchet MS"/>
              </a:rPr>
              <a:t> </a:t>
            </a:r>
            <a:r>
              <a:rPr sz="1800" spc="-5" dirty="0">
                <a:latin typeface="Trebuchet MS"/>
                <a:cs typeface="Trebuchet MS"/>
              </a:rPr>
              <a:t>author</a:t>
            </a:r>
            <a:r>
              <a:rPr sz="1800" spc="5" dirty="0">
                <a:latin typeface="Trebuchet MS"/>
                <a:cs typeface="Trebuchet MS"/>
              </a:rPr>
              <a:t> </a:t>
            </a:r>
            <a:r>
              <a:rPr sz="1800" spc="-5" dirty="0">
                <a:latin typeface="Trebuchet MS"/>
                <a:cs typeface="Trebuchet MS"/>
              </a:rPr>
              <a:t>revisions</a:t>
            </a:r>
            <a:endParaRPr sz="1800" dirty="0">
              <a:latin typeface="Trebuchet MS"/>
              <a:cs typeface="Trebuchet MS"/>
            </a:endParaRPr>
          </a:p>
        </p:txBody>
      </p:sp>
      <p:sp>
        <p:nvSpPr>
          <p:cNvPr id="5" name="Title 4">
            <a:extLst>
              <a:ext uri="{FF2B5EF4-FFF2-40B4-BE49-F238E27FC236}">
                <a16:creationId xmlns:a16="http://schemas.microsoft.com/office/drawing/2014/main" id="{7F793878-4FA8-4BC1-883A-8EDCE43A3E1C}"/>
              </a:ext>
            </a:extLst>
          </p:cNvPr>
          <p:cNvSpPr>
            <a:spLocks noGrp="1"/>
          </p:cNvSpPr>
          <p:nvPr>
            <p:ph type="title"/>
          </p:nvPr>
        </p:nvSpPr>
        <p:spPr/>
        <p:txBody>
          <a:bodyPr/>
          <a:lstStyle/>
          <a:p>
            <a:r>
              <a:rPr lang="en-US" dirty="0"/>
              <a:t>Why Review Papers?</a:t>
            </a:r>
          </a:p>
        </p:txBody>
      </p:sp>
      <p:sp>
        <p:nvSpPr>
          <p:cNvPr id="6" name="TextBox 5">
            <a:extLst>
              <a:ext uri="{FF2B5EF4-FFF2-40B4-BE49-F238E27FC236}">
                <a16:creationId xmlns:a16="http://schemas.microsoft.com/office/drawing/2014/main" id="{6DC2A7C3-9389-4873-A1A8-3CBB732141BA}"/>
              </a:ext>
            </a:extLst>
          </p:cNvPr>
          <p:cNvSpPr txBox="1"/>
          <p:nvPr/>
        </p:nvSpPr>
        <p:spPr>
          <a:xfrm>
            <a:off x="0" y="6581001"/>
            <a:ext cx="1575624" cy="276999"/>
          </a:xfrm>
          <a:prstGeom prst="rect">
            <a:avLst/>
          </a:prstGeom>
          <a:noFill/>
        </p:spPr>
        <p:txBody>
          <a:bodyPr wrap="none" rtlCol="0">
            <a:spAutoFit/>
          </a:bodyPr>
          <a:lstStyle/>
          <a:p>
            <a:r>
              <a:rPr lang="en-US" sz="1200" dirty="0"/>
              <a:t>Slide credit: Adam Lee</a:t>
            </a:r>
          </a:p>
        </p:txBody>
      </p:sp>
      <p:sp>
        <p:nvSpPr>
          <p:cNvPr id="2" name="Slide Number Placeholder 1">
            <a:extLst>
              <a:ext uri="{FF2B5EF4-FFF2-40B4-BE49-F238E27FC236}">
                <a16:creationId xmlns:a16="http://schemas.microsoft.com/office/drawing/2014/main" id="{D412E4CA-2B80-4A44-8F14-888A89675C0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98</a:t>
            </a:fld>
            <a:endParaRPr lang="en-US">
              <a:solidFill>
                <a:prstClr val="black">
                  <a:tint val="75000"/>
                </a:prstClr>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64540" y="1387686"/>
            <a:ext cx="7482205" cy="3686810"/>
          </a:xfrm>
          <a:prstGeom prst="rect">
            <a:avLst/>
          </a:prstGeom>
        </p:spPr>
        <p:txBody>
          <a:bodyPr vert="horz" wrap="square" lIns="0" tIns="75565" rIns="0" bIns="0" rtlCol="0">
            <a:spAutoFit/>
          </a:bodyPr>
          <a:lstStyle/>
          <a:p>
            <a:pPr marL="12700">
              <a:lnSpc>
                <a:spcPct val="100000"/>
              </a:lnSpc>
              <a:spcBef>
                <a:spcPts val="595"/>
              </a:spcBef>
            </a:pPr>
            <a:r>
              <a:rPr sz="2000" dirty="0">
                <a:latin typeface="Trebuchet MS"/>
                <a:cs typeface="Trebuchet MS"/>
              </a:rPr>
              <a:t>A</a:t>
            </a:r>
            <a:r>
              <a:rPr sz="2000" spc="-15" dirty="0">
                <a:latin typeface="Trebuchet MS"/>
                <a:cs typeface="Trebuchet MS"/>
              </a:rPr>
              <a:t> </a:t>
            </a:r>
            <a:r>
              <a:rPr sz="2000" spc="-5" dirty="0">
                <a:latin typeface="Trebuchet MS"/>
                <a:cs typeface="Trebuchet MS"/>
              </a:rPr>
              <a:t>conference</a:t>
            </a:r>
            <a:r>
              <a:rPr sz="2000" spc="-50" dirty="0">
                <a:latin typeface="Trebuchet MS"/>
                <a:cs typeface="Trebuchet MS"/>
              </a:rPr>
              <a:t> </a:t>
            </a:r>
            <a:r>
              <a:rPr sz="2000" spc="-5" dirty="0">
                <a:latin typeface="Trebuchet MS"/>
                <a:cs typeface="Trebuchet MS"/>
              </a:rPr>
              <a:t>paper</a:t>
            </a:r>
            <a:r>
              <a:rPr sz="2000" spc="-30" dirty="0">
                <a:latin typeface="Trebuchet MS"/>
                <a:cs typeface="Trebuchet MS"/>
              </a:rPr>
              <a:t> </a:t>
            </a:r>
            <a:r>
              <a:rPr sz="2000" dirty="0">
                <a:latin typeface="Trebuchet MS"/>
                <a:cs typeface="Trebuchet MS"/>
              </a:rPr>
              <a:t>review</a:t>
            </a:r>
            <a:r>
              <a:rPr sz="2000" spc="-30" dirty="0">
                <a:latin typeface="Trebuchet MS"/>
                <a:cs typeface="Trebuchet MS"/>
              </a:rPr>
              <a:t> </a:t>
            </a:r>
            <a:r>
              <a:rPr sz="2000" dirty="0">
                <a:latin typeface="Trebuchet MS"/>
                <a:cs typeface="Trebuchet MS"/>
              </a:rPr>
              <a:t>serves</a:t>
            </a:r>
            <a:r>
              <a:rPr sz="2000" spc="-30" dirty="0">
                <a:latin typeface="Trebuchet MS"/>
                <a:cs typeface="Trebuchet MS"/>
              </a:rPr>
              <a:t> </a:t>
            </a:r>
            <a:r>
              <a:rPr sz="2000" dirty="0">
                <a:latin typeface="Trebuchet MS"/>
                <a:cs typeface="Trebuchet MS"/>
              </a:rPr>
              <a:t>many</a:t>
            </a:r>
            <a:r>
              <a:rPr sz="2000" spc="-20" dirty="0">
                <a:latin typeface="Trebuchet MS"/>
                <a:cs typeface="Trebuchet MS"/>
              </a:rPr>
              <a:t> </a:t>
            </a:r>
            <a:r>
              <a:rPr sz="2000" dirty="0">
                <a:latin typeface="Trebuchet MS"/>
                <a:cs typeface="Trebuchet MS"/>
              </a:rPr>
              <a:t>purposes:</a:t>
            </a:r>
          </a:p>
          <a:p>
            <a:pPr marL="756285" indent="-287020">
              <a:lnSpc>
                <a:spcPct val="100000"/>
              </a:lnSpc>
              <a:spcBef>
                <a:spcPts val="445"/>
              </a:spcBef>
              <a:buClr>
                <a:srgbClr val="0046AA"/>
              </a:buClr>
              <a:buFont typeface="Wingdings"/>
              <a:buChar char=""/>
              <a:tabLst>
                <a:tab pos="756920" algn="l"/>
              </a:tabLst>
            </a:pPr>
            <a:r>
              <a:rPr sz="1800" dirty="0">
                <a:solidFill>
                  <a:srgbClr val="FF0000"/>
                </a:solidFill>
                <a:latin typeface="Trebuchet MS"/>
                <a:cs typeface="Trebuchet MS"/>
              </a:rPr>
              <a:t>Synthesizes</a:t>
            </a:r>
            <a:r>
              <a:rPr sz="1800" spc="-5" dirty="0">
                <a:solidFill>
                  <a:srgbClr val="FF0000"/>
                </a:solidFill>
                <a:latin typeface="Trebuchet MS"/>
                <a:cs typeface="Trebuchet MS"/>
              </a:rPr>
              <a:t> </a:t>
            </a:r>
            <a:r>
              <a:rPr sz="1800" spc="-5" dirty="0">
                <a:latin typeface="Trebuchet MS"/>
                <a:cs typeface="Trebuchet MS"/>
              </a:rPr>
              <a:t>the</a:t>
            </a:r>
            <a:r>
              <a:rPr sz="1800" dirty="0">
                <a:latin typeface="Trebuchet MS"/>
                <a:cs typeface="Trebuchet MS"/>
              </a:rPr>
              <a:t> </a:t>
            </a:r>
            <a:r>
              <a:rPr sz="1800" spc="-5" dirty="0">
                <a:latin typeface="Trebuchet MS"/>
                <a:cs typeface="Trebuchet MS"/>
              </a:rPr>
              <a:t>reviewer’s</a:t>
            </a:r>
            <a:r>
              <a:rPr sz="1800" spc="10" dirty="0">
                <a:latin typeface="Trebuchet MS"/>
                <a:cs typeface="Trebuchet MS"/>
              </a:rPr>
              <a:t> </a:t>
            </a:r>
            <a:r>
              <a:rPr sz="1800" spc="-5" dirty="0">
                <a:latin typeface="Trebuchet MS"/>
                <a:cs typeface="Trebuchet MS"/>
              </a:rPr>
              <a:t>understanding</a:t>
            </a:r>
            <a:r>
              <a:rPr sz="1800" dirty="0">
                <a:latin typeface="Trebuchet MS"/>
                <a:cs typeface="Trebuchet MS"/>
              </a:rPr>
              <a:t> </a:t>
            </a:r>
            <a:r>
              <a:rPr sz="1800" spc="-10" dirty="0">
                <a:latin typeface="Trebuchet MS"/>
                <a:cs typeface="Trebuchet MS"/>
              </a:rPr>
              <a:t>of</a:t>
            </a:r>
            <a:r>
              <a:rPr sz="1800" dirty="0">
                <a:latin typeface="Trebuchet MS"/>
                <a:cs typeface="Trebuchet MS"/>
              </a:rPr>
              <a:t> </a:t>
            </a:r>
            <a:r>
              <a:rPr sz="1800" spc="-5" dirty="0">
                <a:latin typeface="Trebuchet MS"/>
                <a:cs typeface="Trebuchet MS"/>
              </a:rPr>
              <a:t>the</a:t>
            </a:r>
            <a:r>
              <a:rPr sz="1800" dirty="0">
                <a:latin typeface="Trebuchet MS"/>
                <a:cs typeface="Trebuchet MS"/>
              </a:rPr>
              <a:t> </a:t>
            </a:r>
            <a:r>
              <a:rPr sz="1800" spc="-5" dirty="0">
                <a:latin typeface="Trebuchet MS"/>
                <a:cs typeface="Trebuchet MS"/>
              </a:rPr>
              <a:t>paper</a:t>
            </a:r>
            <a:endParaRPr sz="1800" dirty="0">
              <a:latin typeface="Trebuchet MS"/>
              <a:cs typeface="Trebuchet MS"/>
            </a:endParaRPr>
          </a:p>
          <a:p>
            <a:pPr marL="756285" indent="-287020">
              <a:lnSpc>
                <a:spcPct val="100000"/>
              </a:lnSpc>
              <a:spcBef>
                <a:spcPts val="430"/>
              </a:spcBef>
              <a:buClr>
                <a:srgbClr val="0046AA"/>
              </a:buClr>
              <a:buFont typeface="Wingdings"/>
              <a:buChar char=""/>
              <a:tabLst>
                <a:tab pos="756920" algn="l"/>
              </a:tabLst>
            </a:pPr>
            <a:r>
              <a:rPr sz="1800" spc="-5" dirty="0">
                <a:solidFill>
                  <a:srgbClr val="FF0000"/>
                </a:solidFill>
                <a:latin typeface="Trebuchet MS"/>
                <a:cs typeface="Trebuchet MS"/>
              </a:rPr>
              <a:t>Communicates</a:t>
            </a:r>
            <a:r>
              <a:rPr sz="1800" spc="10" dirty="0">
                <a:solidFill>
                  <a:srgbClr val="FF0000"/>
                </a:solidFill>
                <a:latin typeface="Trebuchet MS"/>
                <a:cs typeface="Trebuchet MS"/>
              </a:rPr>
              <a:t> </a:t>
            </a:r>
            <a:r>
              <a:rPr sz="1800" spc="-5" dirty="0">
                <a:latin typeface="Trebuchet MS"/>
                <a:cs typeface="Trebuchet MS"/>
              </a:rPr>
              <a:t>the</a:t>
            </a:r>
            <a:r>
              <a:rPr sz="1800" spc="10" dirty="0">
                <a:latin typeface="Trebuchet MS"/>
                <a:cs typeface="Trebuchet MS"/>
              </a:rPr>
              <a:t> </a:t>
            </a:r>
            <a:r>
              <a:rPr sz="1800" spc="-5" dirty="0">
                <a:latin typeface="Trebuchet MS"/>
                <a:cs typeface="Trebuchet MS"/>
              </a:rPr>
              <a:t>reviewer’s</a:t>
            </a:r>
            <a:r>
              <a:rPr sz="1800" spc="10" dirty="0">
                <a:latin typeface="Trebuchet MS"/>
                <a:cs typeface="Trebuchet MS"/>
              </a:rPr>
              <a:t> </a:t>
            </a:r>
            <a:r>
              <a:rPr sz="1800" spc="-10" dirty="0">
                <a:latin typeface="Trebuchet MS"/>
                <a:cs typeface="Trebuchet MS"/>
              </a:rPr>
              <a:t>thoughts</a:t>
            </a:r>
            <a:r>
              <a:rPr sz="1800" spc="15" dirty="0">
                <a:latin typeface="Trebuchet MS"/>
                <a:cs typeface="Trebuchet MS"/>
              </a:rPr>
              <a:t> </a:t>
            </a:r>
            <a:r>
              <a:rPr sz="1800" spc="-5" dirty="0">
                <a:latin typeface="Trebuchet MS"/>
                <a:cs typeface="Trebuchet MS"/>
              </a:rPr>
              <a:t>about the</a:t>
            </a:r>
            <a:r>
              <a:rPr sz="1800" spc="10" dirty="0">
                <a:latin typeface="Trebuchet MS"/>
                <a:cs typeface="Trebuchet MS"/>
              </a:rPr>
              <a:t> </a:t>
            </a:r>
            <a:r>
              <a:rPr sz="1800" spc="-5" dirty="0">
                <a:latin typeface="Trebuchet MS"/>
                <a:cs typeface="Trebuchet MS"/>
              </a:rPr>
              <a:t>paper</a:t>
            </a:r>
            <a:r>
              <a:rPr sz="1800" spc="-15" dirty="0">
                <a:latin typeface="Trebuchet MS"/>
                <a:cs typeface="Trebuchet MS"/>
              </a:rPr>
              <a:t> </a:t>
            </a:r>
            <a:r>
              <a:rPr sz="1800" spc="-5" dirty="0">
                <a:latin typeface="Trebuchet MS"/>
                <a:cs typeface="Trebuchet MS"/>
              </a:rPr>
              <a:t>to</a:t>
            </a:r>
            <a:r>
              <a:rPr sz="1800" dirty="0">
                <a:latin typeface="Trebuchet MS"/>
                <a:cs typeface="Trebuchet MS"/>
              </a:rPr>
              <a:t> </a:t>
            </a:r>
            <a:r>
              <a:rPr sz="1800" spc="-10" dirty="0">
                <a:latin typeface="Trebuchet MS"/>
                <a:cs typeface="Trebuchet MS"/>
              </a:rPr>
              <a:t>other</a:t>
            </a:r>
            <a:endParaRPr sz="1800" dirty="0">
              <a:latin typeface="Trebuchet MS"/>
              <a:cs typeface="Trebuchet MS"/>
            </a:endParaRPr>
          </a:p>
          <a:p>
            <a:pPr marL="756285">
              <a:lnSpc>
                <a:spcPct val="100000"/>
              </a:lnSpc>
            </a:pPr>
            <a:r>
              <a:rPr sz="1800" dirty="0">
                <a:latin typeface="Trebuchet MS"/>
                <a:cs typeface="Trebuchet MS"/>
              </a:rPr>
              <a:t>PC</a:t>
            </a:r>
            <a:r>
              <a:rPr sz="1800" spc="-25" dirty="0">
                <a:latin typeface="Trebuchet MS"/>
                <a:cs typeface="Trebuchet MS"/>
              </a:rPr>
              <a:t> </a:t>
            </a:r>
            <a:r>
              <a:rPr sz="1800" spc="-5" dirty="0">
                <a:latin typeface="Trebuchet MS"/>
                <a:cs typeface="Trebuchet MS"/>
              </a:rPr>
              <a:t>members</a:t>
            </a:r>
            <a:r>
              <a:rPr sz="1800" spc="-25" dirty="0">
                <a:latin typeface="Trebuchet MS"/>
                <a:cs typeface="Trebuchet MS"/>
              </a:rPr>
              <a:t> </a:t>
            </a:r>
            <a:r>
              <a:rPr sz="1800" spc="-5" dirty="0">
                <a:latin typeface="Trebuchet MS"/>
                <a:cs typeface="Trebuchet MS"/>
              </a:rPr>
              <a:t>and the </a:t>
            </a:r>
            <a:r>
              <a:rPr sz="1800" dirty="0">
                <a:latin typeface="Trebuchet MS"/>
                <a:cs typeface="Trebuchet MS"/>
              </a:rPr>
              <a:t>PC</a:t>
            </a:r>
            <a:r>
              <a:rPr sz="1800" spc="-30" dirty="0">
                <a:latin typeface="Trebuchet MS"/>
                <a:cs typeface="Trebuchet MS"/>
              </a:rPr>
              <a:t> </a:t>
            </a:r>
            <a:r>
              <a:rPr sz="1800" spc="-5" dirty="0">
                <a:latin typeface="Trebuchet MS"/>
                <a:cs typeface="Trebuchet MS"/>
              </a:rPr>
              <a:t>chair</a:t>
            </a:r>
            <a:endParaRPr sz="1800" dirty="0">
              <a:latin typeface="Trebuchet MS"/>
              <a:cs typeface="Trebuchet MS"/>
            </a:endParaRPr>
          </a:p>
          <a:p>
            <a:pPr marL="756285" indent="-287020">
              <a:lnSpc>
                <a:spcPct val="100000"/>
              </a:lnSpc>
              <a:spcBef>
                <a:spcPts val="434"/>
              </a:spcBef>
              <a:buClr>
                <a:srgbClr val="0046AA"/>
              </a:buClr>
              <a:buFont typeface="Wingdings"/>
              <a:buChar char=""/>
              <a:tabLst>
                <a:tab pos="756920" algn="l"/>
              </a:tabLst>
            </a:pPr>
            <a:r>
              <a:rPr sz="1800" spc="-5" dirty="0">
                <a:latin typeface="Trebuchet MS"/>
                <a:cs typeface="Trebuchet MS"/>
              </a:rPr>
              <a:t>Partially</a:t>
            </a:r>
            <a:r>
              <a:rPr sz="1800" spc="-25" dirty="0">
                <a:latin typeface="Trebuchet MS"/>
                <a:cs typeface="Trebuchet MS"/>
              </a:rPr>
              <a:t> </a:t>
            </a:r>
            <a:r>
              <a:rPr sz="1800" spc="-5" dirty="0">
                <a:solidFill>
                  <a:srgbClr val="FF0000"/>
                </a:solidFill>
                <a:latin typeface="Trebuchet MS"/>
                <a:cs typeface="Trebuchet MS"/>
              </a:rPr>
              <a:t>documents</a:t>
            </a:r>
            <a:r>
              <a:rPr sz="1800" spc="5" dirty="0">
                <a:solidFill>
                  <a:srgbClr val="FF0000"/>
                </a:solidFill>
                <a:latin typeface="Trebuchet MS"/>
                <a:cs typeface="Trebuchet MS"/>
              </a:rPr>
              <a:t> </a:t>
            </a:r>
            <a:r>
              <a:rPr sz="1800" spc="-5" dirty="0">
                <a:latin typeface="Trebuchet MS"/>
                <a:cs typeface="Trebuchet MS"/>
              </a:rPr>
              <a:t>the</a:t>
            </a:r>
            <a:r>
              <a:rPr sz="1800" spc="5" dirty="0">
                <a:latin typeface="Trebuchet MS"/>
                <a:cs typeface="Trebuchet MS"/>
              </a:rPr>
              <a:t> </a:t>
            </a:r>
            <a:r>
              <a:rPr sz="1800" dirty="0">
                <a:latin typeface="Trebuchet MS"/>
                <a:cs typeface="Trebuchet MS"/>
              </a:rPr>
              <a:t>PC’s</a:t>
            </a:r>
            <a:r>
              <a:rPr sz="1800" spc="-20" dirty="0">
                <a:latin typeface="Trebuchet MS"/>
                <a:cs typeface="Trebuchet MS"/>
              </a:rPr>
              <a:t> </a:t>
            </a:r>
            <a:r>
              <a:rPr sz="1800" spc="-5" dirty="0">
                <a:latin typeface="Trebuchet MS"/>
                <a:cs typeface="Trebuchet MS"/>
              </a:rPr>
              <a:t>decision</a:t>
            </a:r>
            <a:r>
              <a:rPr sz="1800" spc="-20" dirty="0">
                <a:latin typeface="Trebuchet MS"/>
                <a:cs typeface="Trebuchet MS"/>
              </a:rPr>
              <a:t> </a:t>
            </a:r>
            <a:r>
              <a:rPr sz="1800" spc="-5" dirty="0">
                <a:latin typeface="Trebuchet MS"/>
                <a:cs typeface="Trebuchet MS"/>
              </a:rPr>
              <a:t>to</a:t>
            </a:r>
            <a:r>
              <a:rPr sz="1800" spc="-10" dirty="0">
                <a:latin typeface="Trebuchet MS"/>
                <a:cs typeface="Trebuchet MS"/>
              </a:rPr>
              <a:t> </a:t>
            </a:r>
            <a:r>
              <a:rPr sz="1800" spc="-5" dirty="0">
                <a:latin typeface="Trebuchet MS"/>
                <a:cs typeface="Trebuchet MS"/>
              </a:rPr>
              <a:t>accept/reject</a:t>
            </a:r>
            <a:r>
              <a:rPr sz="1800" spc="10" dirty="0">
                <a:latin typeface="Trebuchet MS"/>
                <a:cs typeface="Trebuchet MS"/>
              </a:rPr>
              <a:t> </a:t>
            </a:r>
            <a:r>
              <a:rPr sz="1800" spc="-5" dirty="0">
                <a:latin typeface="Trebuchet MS"/>
                <a:cs typeface="Trebuchet MS"/>
              </a:rPr>
              <a:t>the</a:t>
            </a:r>
            <a:r>
              <a:rPr sz="1800" spc="5" dirty="0">
                <a:latin typeface="Trebuchet MS"/>
                <a:cs typeface="Trebuchet MS"/>
              </a:rPr>
              <a:t> </a:t>
            </a:r>
            <a:r>
              <a:rPr sz="1800" spc="-5" dirty="0">
                <a:latin typeface="Trebuchet MS"/>
                <a:cs typeface="Trebuchet MS"/>
              </a:rPr>
              <a:t>paper</a:t>
            </a:r>
            <a:endParaRPr sz="1800" dirty="0">
              <a:latin typeface="Trebuchet MS"/>
              <a:cs typeface="Trebuchet MS"/>
            </a:endParaRPr>
          </a:p>
          <a:p>
            <a:pPr marL="756285" marR="1062355" indent="-287020">
              <a:lnSpc>
                <a:spcPct val="100000"/>
              </a:lnSpc>
              <a:spcBef>
                <a:spcPts val="434"/>
              </a:spcBef>
              <a:buClr>
                <a:srgbClr val="0046AA"/>
              </a:buClr>
              <a:buFont typeface="Wingdings"/>
              <a:buChar char=""/>
              <a:tabLst>
                <a:tab pos="756920" algn="l"/>
              </a:tabLst>
            </a:pPr>
            <a:r>
              <a:rPr sz="1800" spc="-5" dirty="0">
                <a:solidFill>
                  <a:srgbClr val="FF0000"/>
                </a:solidFill>
                <a:latin typeface="Trebuchet MS"/>
                <a:cs typeface="Trebuchet MS"/>
              </a:rPr>
              <a:t>Provides</a:t>
            </a:r>
            <a:r>
              <a:rPr sz="1800" spc="-10" dirty="0">
                <a:solidFill>
                  <a:srgbClr val="FF0000"/>
                </a:solidFill>
                <a:latin typeface="Trebuchet MS"/>
                <a:cs typeface="Trebuchet MS"/>
              </a:rPr>
              <a:t> </a:t>
            </a:r>
            <a:r>
              <a:rPr sz="1800" spc="-5" dirty="0">
                <a:solidFill>
                  <a:srgbClr val="FF0000"/>
                </a:solidFill>
                <a:latin typeface="Trebuchet MS"/>
                <a:cs typeface="Trebuchet MS"/>
              </a:rPr>
              <a:t>guidance</a:t>
            </a:r>
            <a:r>
              <a:rPr sz="1800" spc="5" dirty="0">
                <a:solidFill>
                  <a:srgbClr val="FF0000"/>
                </a:solidFill>
                <a:latin typeface="Trebuchet MS"/>
                <a:cs typeface="Trebuchet MS"/>
              </a:rPr>
              <a:t> </a:t>
            </a:r>
            <a:r>
              <a:rPr sz="1800" spc="-5" dirty="0">
                <a:latin typeface="Trebuchet MS"/>
                <a:cs typeface="Trebuchet MS"/>
              </a:rPr>
              <a:t>to</a:t>
            </a:r>
            <a:r>
              <a:rPr sz="1800" dirty="0">
                <a:latin typeface="Trebuchet MS"/>
                <a:cs typeface="Trebuchet MS"/>
              </a:rPr>
              <a:t> </a:t>
            </a:r>
            <a:r>
              <a:rPr sz="1800" spc="-5" dirty="0">
                <a:latin typeface="Trebuchet MS"/>
                <a:cs typeface="Trebuchet MS"/>
              </a:rPr>
              <a:t>the authors</a:t>
            </a:r>
            <a:r>
              <a:rPr sz="1800" spc="10" dirty="0">
                <a:latin typeface="Trebuchet MS"/>
                <a:cs typeface="Trebuchet MS"/>
              </a:rPr>
              <a:t> </a:t>
            </a:r>
            <a:r>
              <a:rPr sz="1800" spc="-5" dirty="0">
                <a:latin typeface="Trebuchet MS"/>
                <a:cs typeface="Trebuchet MS"/>
              </a:rPr>
              <a:t>regarding possible</a:t>
            </a:r>
            <a:r>
              <a:rPr sz="1800" spc="-30" dirty="0">
                <a:latin typeface="Trebuchet MS"/>
                <a:cs typeface="Trebuchet MS"/>
              </a:rPr>
              <a:t> </a:t>
            </a:r>
            <a:r>
              <a:rPr sz="1800" spc="-5" dirty="0">
                <a:latin typeface="Trebuchet MS"/>
                <a:cs typeface="Trebuchet MS"/>
              </a:rPr>
              <a:t>(or </a:t>
            </a:r>
            <a:r>
              <a:rPr sz="1800" spc="-525" dirty="0">
                <a:latin typeface="Trebuchet MS"/>
                <a:cs typeface="Trebuchet MS"/>
              </a:rPr>
              <a:t> </a:t>
            </a:r>
            <a:r>
              <a:rPr sz="1800" spc="-5" dirty="0">
                <a:latin typeface="Trebuchet MS"/>
                <a:cs typeface="Trebuchet MS"/>
              </a:rPr>
              <a:t>mandatory!) improvements</a:t>
            </a:r>
            <a:r>
              <a:rPr sz="1800" spc="5" dirty="0">
                <a:latin typeface="Trebuchet MS"/>
                <a:cs typeface="Trebuchet MS"/>
              </a:rPr>
              <a:t> </a:t>
            </a:r>
            <a:r>
              <a:rPr sz="1800" spc="-5" dirty="0">
                <a:latin typeface="Trebuchet MS"/>
                <a:cs typeface="Trebuchet MS"/>
              </a:rPr>
              <a:t>to</a:t>
            </a:r>
            <a:r>
              <a:rPr sz="1800" spc="-15" dirty="0">
                <a:latin typeface="Trebuchet MS"/>
                <a:cs typeface="Trebuchet MS"/>
              </a:rPr>
              <a:t> </a:t>
            </a:r>
            <a:r>
              <a:rPr sz="1800" spc="-5" dirty="0">
                <a:latin typeface="Trebuchet MS"/>
                <a:cs typeface="Trebuchet MS"/>
              </a:rPr>
              <a:t>their work</a:t>
            </a:r>
            <a:endParaRPr sz="1800" dirty="0">
              <a:latin typeface="Trebuchet MS"/>
              <a:cs typeface="Trebuchet MS"/>
            </a:endParaRPr>
          </a:p>
          <a:p>
            <a:pPr>
              <a:lnSpc>
                <a:spcPct val="100000"/>
              </a:lnSpc>
              <a:spcBef>
                <a:spcPts val="40"/>
              </a:spcBef>
            </a:pPr>
            <a:endParaRPr sz="2600" dirty="0">
              <a:latin typeface="Trebuchet MS"/>
              <a:cs typeface="Trebuchet MS"/>
            </a:endParaRPr>
          </a:p>
          <a:p>
            <a:pPr marL="12700">
              <a:lnSpc>
                <a:spcPct val="100000"/>
              </a:lnSpc>
              <a:spcBef>
                <a:spcPts val="5"/>
              </a:spcBef>
            </a:pPr>
            <a:r>
              <a:rPr sz="2000" dirty="0">
                <a:latin typeface="Trebuchet MS"/>
                <a:cs typeface="Trebuchet MS"/>
              </a:rPr>
              <a:t>As</a:t>
            </a:r>
            <a:r>
              <a:rPr sz="2000" spc="-10" dirty="0">
                <a:latin typeface="Trebuchet MS"/>
                <a:cs typeface="Trebuchet MS"/>
              </a:rPr>
              <a:t> </a:t>
            </a:r>
            <a:r>
              <a:rPr sz="2000" dirty="0">
                <a:latin typeface="Trebuchet MS"/>
                <a:cs typeface="Trebuchet MS"/>
              </a:rPr>
              <a:t>a</a:t>
            </a:r>
            <a:r>
              <a:rPr sz="2000" spc="-10" dirty="0">
                <a:latin typeface="Trebuchet MS"/>
                <a:cs typeface="Trebuchet MS"/>
              </a:rPr>
              <a:t> </a:t>
            </a:r>
            <a:r>
              <a:rPr sz="2000" dirty="0">
                <a:latin typeface="Trebuchet MS"/>
                <a:cs typeface="Trebuchet MS"/>
              </a:rPr>
              <a:t>result,</a:t>
            </a:r>
            <a:r>
              <a:rPr sz="2000" spc="-15" dirty="0">
                <a:latin typeface="Trebuchet MS"/>
                <a:cs typeface="Trebuchet MS"/>
              </a:rPr>
              <a:t> </a:t>
            </a:r>
            <a:r>
              <a:rPr sz="2000" spc="-5" dirty="0">
                <a:latin typeface="Trebuchet MS"/>
                <a:cs typeface="Trebuchet MS"/>
              </a:rPr>
              <a:t>the</a:t>
            </a:r>
            <a:r>
              <a:rPr sz="2000" spc="-15" dirty="0">
                <a:latin typeface="Trebuchet MS"/>
                <a:cs typeface="Trebuchet MS"/>
              </a:rPr>
              <a:t> </a:t>
            </a:r>
            <a:r>
              <a:rPr sz="2000" dirty="0">
                <a:latin typeface="Trebuchet MS"/>
                <a:cs typeface="Trebuchet MS"/>
              </a:rPr>
              <a:t>review</a:t>
            </a:r>
            <a:r>
              <a:rPr sz="2000" spc="-25" dirty="0">
                <a:latin typeface="Trebuchet MS"/>
                <a:cs typeface="Trebuchet MS"/>
              </a:rPr>
              <a:t> </a:t>
            </a:r>
            <a:r>
              <a:rPr sz="2000" spc="-5" dirty="0">
                <a:latin typeface="Trebuchet MS"/>
                <a:cs typeface="Trebuchet MS"/>
              </a:rPr>
              <a:t>is important</a:t>
            </a:r>
            <a:r>
              <a:rPr sz="2000" spc="-45" dirty="0">
                <a:latin typeface="Trebuchet MS"/>
                <a:cs typeface="Trebuchet MS"/>
              </a:rPr>
              <a:t> </a:t>
            </a:r>
            <a:r>
              <a:rPr sz="2000" dirty="0">
                <a:latin typeface="Trebuchet MS"/>
                <a:cs typeface="Trebuchet MS"/>
              </a:rPr>
              <a:t>at</a:t>
            </a:r>
            <a:r>
              <a:rPr sz="2000" spc="-15" dirty="0">
                <a:latin typeface="Trebuchet MS"/>
                <a:cs typeface="Trebuchet MS"/>
              </a:rPr>
              <a:t> </a:t>
            </a:r>
            <a:r>
              <a:rPr sz="2000" spc="-5" dirty="0">
                <a:latin typeface="Trebuchet MS"/>
                <a:cs typeface="Trebuchet MS"/>
              </a:rPr>
              <a:t>all</a:t>
            </a:r>
            <a:r>
              <a:rPr sz="2000" spc="-20" dirty="0">
                <a:latin typeface="Trebuchet MS"/>
                <a:cs typeface="Trebuchet MS"/>
              </a:rPr>
              <a:t> </a:t>
            </a:r>
            <a:r>
              <a:rPr sz="2000" dirty="0">
                <a:latin typeface="Trebuchet MS"/>
                <a:cs typeface="Trebuchet MS"/>
              </a:rPr>
              <a:t>stages</a:t>
            </a:r>
            <a:r>
              <a:rPr sz="2000" spc="-20" dirty="0">
                <a:latin typeface="Trebuchet MS"/>
                <a:cs typeface="Trebuchet MS"/>
              </a:rPr>
              <a:t> </a:t>
            </a:r>
            <a:r>
              <a:rPr sz="2000" dirty="0">
                <a:latin typeface="Trebuchet MS"/>
                <a:cs typeface="Trebuchet MS"/>
              </a:rPr>
              <a:t>of</a:t>
            </a:r>
            <a:r>
              <a:rPr sz="2000" spc="-5" dirty="0">
                <a:latin typeface="Trebuchet MS"/>
                <a:cs typeface="Trebuchet MS"/>
              </a:rPr>
              <a:t> the</a:t>
            </a:r>
            <a:r>
              <a:rPr sz="2000" spc="-15" dirty="0">
                <a:latin typeface="Trebuchet MS"/>
                <a:cs typeface="Trebuchet MS"/>
              </a:rPr>
              <a:t> </a:t>
            </a:r>
            <a:r>
              <a:rPr sz="2000" spc="-5" dirty="0">
                <a:latin typeface="Trebuchet MS"/>
                <a:cs typeface="Trebuchet MS"/>
              </a:rPr>
              <a:t>process</a:t>
            </a:r>
            <a:endParaRPr sz="2000" dirty="0">
              <a:latin typeface="Trebuchet MS"/>
              <a:cs typeface="Trebuchet MS"/>
            </a:endParaRPr>
          </a:p>
          <a:p>
            <a:pPr>
              <a:lnSpc>
                <a:spcPct val="100000"/>
              </a:lnSpc>
              <a:spcBef>
                <a:spcPts val="50"/>
              </a:spcBef>
            </a:pPr>
            <a:endParaRPr sz="2850" dirty="0">
              <a:latin typeface="Trebuchet MS"/>
              <a:cs typeface="Trebuchet MS"/>
            </a:endParaRPr>
          </a:p>
          <a:p>
            <a:pPr marL="12700">
              <a:lnSpc>
                <a:spcPct val="100000"/>
              </a:lnSpc>
              <a:tabLst>
                <a:tab pos="1586865" algn="l"/>
              </a:tabLst>
            </a:pPr>
            <a:r>
              <a:rPr sz="2000" dirty="0">
                <a:solidFill>
                  <a:srgbClr val="FF0000"/>
                </a:solidFill>
                <a:latin typeface="Trebuchet MS"/>
                <a:cs typeface="Trebuchet MS"/>
              </a:rPr>
              <a:t>Bottom</a:t>
            </a:r>
            <a:r>
              <a:rPr sz="2000" spc="-25" dirty="0">
                <a:solidFill>
                  <a:srgbClr val="FF0000"/>
                </a:solidFill>
                <a:latin typeface="Trebuchet MS"/>
                <a:cs typeface="Trebuchet MS"/>
              </a:rPr>
              <a:t> </a:t>
            </a:r>
            <a:r>
              <a:rPr sz="2000" dirty="0">
                <a:solidFill>
                  <a:srgbClr val="FF0000"/>
                </a:solidFill>
                <a:latin typeface="Trebuchet MS"/>
                <a:cs typeface="Trebuchet MS"/>
              </a:rPr>
              <a:t>line:	</a:t>
            </a:r>
            <a:r>
              <a:rPr sz="2000" dirty="0">
                <a:latin typeface="Trebuchet MS"/>
                <a:cs typeface="Trebuchet MS"/>
              </a:rPr>
              <a:t>A</a:t>
            </a:r>
            <a:r>
              <a:rPr sz="2000" spc="-10" dirty="0">
                <a:latin typeface="Trebuchet MS"/>
                <a:cs typeface="Trebuchet MS"/>
              </a:rPr>
              <a:t> </a:t>
            </a:r>
            <a:r>
              <a:rPr sz="2000" spc="-5" dirty="0">
                <a:latin typeface="Trebuchet MS"/>
                <a:cs typeface="Trebuchet MS"/>
              </a:rPr>
              <a:t>paper</a:t>
            </a:r>
            <a:r>
              <a:rPr sz="2000" spc="-30" dirty="0">
                <a:latin typeface="Trebuchet MS"/>
                <a:cs typeface="Trebuchet MS"/>
              </a:rPr>
              <a:t> </a:t>
            </a:r>
            <a:r>
              <a:rPr sz="2000" dirty="0">
                <a:latin typeface="Trebuchet MS"/>
                <a:cs typeface="Trebuchet MS"/>
              </a:rPr>
              <a:t>review</a:t>
            </a:r>
            <a:r>
              <a:rPr sz="2000" spc="-40" dirty="0">
                <a:latin typeface="Trebuchet MS"/>
                <a:cs typeface="Trebuchet MS"/>
              </a:rPr>
              <a:t> </a:t>
            </a:r>
            <a:r>
              <a:rPr sz="2000" dirty="0">
                <a:latin typeface="Trebuchet MS"/>
                <a:cs typeface="Trebuchet MS"/>
              </a:rPr>
              <a:t>should</a:t>
            </a:r>
            <a:r>
              <a:rPr sz="2000" spc="-10" dirty="0">
                <a:latin typeface="Trebuchet MS"/>
                <a:cs typeface="Trebuchet MS"/>
              </a:rPr>
              <a:t> </a:t>
            </a:r>
            <a:r>
              <a:rPr sz="2000" i="1" spc="-5" dirty="0">
                <a:latin typeface="Trebuchet MS"/>
                <a:cs typeface="Trebuchet MS"/>
              </a:rPr>
              <a:t>not</a:t>
            </a:r>
            <a:r>
              <a:rPr sz="2000" i="1" spc="-20" dirty="0">
                <a:latin typeface="Trebuchet MS"/>
                <a:cs typeface="Trebuchet MS"/>
              </a:rPr>
              <a:t> </a:t>
            </a:r>
            <a:r>
              <a:rPr sz="2000" spc="-5" dirty="0">
                <a:latin typeface="Trebuchet MS"/>
                <a:cs typeface="Trebuchet MS"/>
              </a:rPr>
              <a:t>be</a:t>
            </a:r>
            <a:r>
              <a:rPr sz="2000" spc="-25" dirty="0">
                <a:latin typeface="Trebuchet MS"/>
                <a:cs typeface="Trebuchet MS"/>
              </a:rPr>
              <a:t> </a:t>
            </a:r>
            <a:r>
              <a:rPr sz="2000" dirty="0">
                <a:latin typeface="Trebuchet MS"/>
                <a:cs typeface="Trebuchet MS"/>
              </a:rPr>
              <a:t>a</a:t>
            </a:r>
            <a:r>
              <a:rPr sz="2000" spc="-15" dirty="0">
                <a:latin typeface="Trebuchet MS"/>
                <a:cs typeface="Trebuchet MS"/>
              </a:rPr>
              <a:t> </a:t>
            </a:r>
            <a:r>
              <a:rPr sz="2000" dirty="0">
                <a:latin typeface="Trebuchet MS"/>
                <a:cs typeface="Trebuchet MS"/>
              </a:rPr>
              <a:t>book</a:t>
            </a:r>
            <a:r>
              <a:rPr sz="2000" spc="-10" dirty="0">
                <a:latin typeface="Trebuchet MS"/>
                <a:cs typeface="Trebuchet MS"/>
              </a:rPr>
              <a:t> </a:t>
            </a:r>
            <a:r>
              <a:rPr sz="2000" dirty="0">
                <a:latin typeface="Trebuchet MS"/>
                <a:cs typeface="Trebuchet MS"/>
              </a:rPr>
              <a:t>report!</a:t>
            </a:r>
          </a:p>
        </p:txBody>
      </p:sp>
      <p:sp>
        <p:nvSpPr>
          <p:cNvPr id="5" name="Title 4">
            <a:extLst>
              <a:ext uri="{FF2B5EF4-FFF2-40B4-BE49-F238E27FC236}">
                <a16:creationId xmlns:a16="http://schemas.microsoft.com/office/drawing/2014/main" id="{D11E11A4-4E57-4FF2-9724-2163CA42E02D}"/>
              </a:ext>
            </a:extLst>
          </p:cNvPr>
          <p:cNvSpPr>
            <a:spLocks noGrp="1"/>
          </p:cNvSpPr>
          <p:nvPr>
            <p:ph type="title"/>
          </p:nvPr>
        </p:nvSpPr>
        <p:spPr/>
        <p:txBody>
          <a:bodyPr/>
          <a:lstStyle/>
          <a:p>
            <a:r>
              <a:rPr lang="en-US" dirty="0"/>
              <a:t>Purpose of a Conference Review</a:t>
            </a:r>
          </a:p>
        </p:txBody>
      </p:sp>
      <p:sp>
        <p:nvSpPr>
          <p:cNvPr id="6" name="TextBox 5">
            <a:extLst>
              <a:ext uri="{FF2B5EF4-FFF2-40B4-BE49-F238E27FC236}">
                <a16:creationId xmlns:a16="http://schemas.microsoft.com/office/drawing/2014/main" id="{9167F36D-ABBB-4510-83A3-577107BACBE7}"/>
              </a:ext>
            </a:extLst>
          </p:cNvPr>
          <p:cNvSpPr txBox="1"/>
          <p:nvPr/>
        </p:nvSpPr>
        <p:spPr>
          <a:xfrm>
            <a:off x="0" y="6581001"/>
            <a:ext cx="1575624" cy="276999"/>
          </a:xfrm>
          <a:prstGeom prst="rect">
            <a:avLst/>
          </a:prstGeom>
          <a:noFill/>
        </p:spPr>
        <p:txBody>
          <a:bodyPr wrap="none" rtlCol="0">
            <a:spAutoFit/>
          </a:bodyPr>
          <a:lstStyle/>
          <a:p>
            <a:r>
              <a:rPr lang="en-US" sz="1200" dirty="0"/>
              <a:t>Slide credit: Adam Lee</a:t>
            </a:r>
          </a:p>
        </p:txBody>
      </p:sp>
      <p:sp>
        <p:nvSpPr>
          <p:cNvPr id="2" name="Slide Number Placeholder 1">
            <a:extLst>
              <a:ext uri="{FF2B5EF4-FFF2-40B4-BE49-F238E27FC236}">
                <a16:creationId xmlns:a16="http://schemas.microsoft.com/office/drawing/2014/main" id="{9BA1F034-ABEC-44C5-8DC8-453FDBEA8DDB}"/>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99</a:t>
            </a:fld>
            <a:endParaRPr lang="en-US">
              <a:solidFill>
                <a:prstClr val="black">
                  <a:tint val="75000"/>
                </a:prstClr>
              </a:solidFill>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6975</TotalTime>
  <Words>9174</Words>
  <Application>Microsoft Office PowerPoint</Application>
  <PresentationFormat>On-screen Show (4:3)</PresentationFormat>
  <Paragraphs>1115</Paragraphs>
  <Slides>110</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110</vt:i4>
      </vt:variant>
    </vt:vector>
  </HeadingPairs>
  <TitlesOfParts>
    <vt:vector size="122" baseType="lpstr">
      <vt:lpstr>MS PGothic</vt:lpstr>
      <vt:lpstr>Yu Gothic</vt:lpstr>
      <vt:lpstr>Arial</vt:lpstr>
      <vt:lpstr>Arial MT</vt:lpstr>
      <vt:lpstr>Calibri</vt:lpstr>
      <vt:lpstr>Cambria Math</vt:lpstr>
      <vt:lpstr>Palatino Linotype</vt:lpstr>
      <vt:lpstr>Trebuchet MS</vt:lpstr>
      <vt:lpstr>Wingdings</vt:lpstr>
      <vt:lpstr>1_Office Theme</vt:lpstr>
      <vt:lpstr>2_Office Theme</vt:lpstr>
      <vt:lpstr>Office Theme</vt:lpstr>
      <vt:lpstr>CS 2001: Research Topics Publishing: writing, reviewing, rebuttals, presenting</vt:lpstr>
      <vt:lpstr>Plan for this lecture</vt:lpstr>
      <vt:lpstr>Structure of a Paper</vt:lpstr>
      <vt:lpstr>Structure of an 8-page, 2-col Paper</vt:lpstr>
      <vt:lpstr>Abstract (1 paragraph)</vt:lpstr>
      <vt:lpstr>Introduction (1-1.5 page)</vt:lpstr>
      <vt:lpstr>Related Work (0.5-1 page) </vt:lpstr>
      <vt:lpstr>Approach (2.5-3.5 pages)</vt:lpstr>
      <vt:lpstr>Experiments (2.5-3.5 pages)</vt:lpstr>
      <vt:lpstr>Conclusion (1 paragraph)</vt:lpstr>
      <vt:lpstr>Discussion (takes different forms)</vt:lpstr>
      <vt:lpstr>Acknowledgements (1 paragraph)</vt:lpstr>
      <vt:lpstr>References</vt:lpstr>
      <vt:lpstr>Writing a Paper</vt:lpstr>
      <vt:lpstr>Getting started</vt:lpstr>
      <vt:lpstr>Timeline</vt:lpstr>
      <vt:lpstr>Reference management software</vt:lpstr>
      <vt:lpstr>Writing Style</vt:lpstr>
      <vt:lpstr>Consistency</vt:lpstr>
      <vt:lpstr>Aesthetics</vt:lpstr>
      <vt:lpstr>Emphasis</vt:lpstr>
      <vt:lpstr>Inclusivity </vt:lpstr>
      <vt:lpstr>Making Paper Fit the Page Limit</vt:lpstr>
      <vt:lpstr>Note on Equations</vt:lpstr>
      <vt:lpstr>More from readings: Jones</vt:lpstr>
      <vt:lpstr>Common Mistakes in Writing</vt:lpstr>
      <vt:lpstr>Should you get writing help from AI?</vt:lpstr>
      <vt:lpstr>Other Paper Submission Logistics </vt:lpstr>
      <vt:lpstr>Writing Rebuttals: Audience</vt:lpstr>
      <vt:lpstr>Writing Rebuttals: Goals</vt:lpstr>
      <vt:lpstr>Writing Rebuttals: Example Process</vt:lpstr>
      <vt:lpstr>Writing Rebuttals: Example Process</vt:lpstr>
      <vt:lpstr>Writing Rebuttals: Tips</vt:lpstr>
      <vt:lpstr>Writing Rebuttals: Tips</vt:lpstr>
      <vt:lpstr>Writing Rebuttals: Tips</vt:lpstr>
      <vt:lpstr>Writing Rebuttals: Tips</vt:lpstr>
      <vt:lpstr>Writing Rebuttals: Tips</vt:lpstr>
      <vt:lpstr>Presenting</vt:lpstr>
      <vt:lpstr>Some Guidelines</vt:lpstr>
      <vt:lpstr>Consider Audience and Event</vt:lpstr>
      <vt:lpstr>Structure based on Audience and  Time</vt:lpstr>
      <vt:lpstr>Structure based on Audience and  Time</vt:lpstr>
      <vt:lpstr>How You Say It Matters</vt:lpstr>
      <vt:lpstr>Don’t Bury the Lead</vt:lpstr>
      <vt:lpstr>Be Concise</vt:lpstr>
      <vt:lpstr>Give Credit</vt:lpstr>
      <vt:lpstr>Q&amp;A: The Unknown Unknowns</vt:lpstr>
      <vt:lpstr>Delivery Tips</vt:lpstr>
      <vt:lpstr>Carefully Done Slides…</vt:lpstr>
      <vt:lpstr>More Tips and Tricks</vt:lpstr>
      <vt:lpstr>Example: A Mediocre Talk</vt:lpstr>
      <vt:lpstr>PowerPoint Presentation</vt:lpstr>
      <vt:lpstr>Proofs of Authorization</vt:lpstr>
      <vt:lpstr>Framework</vt:lpstr>
      <vt:lpstr>Views</vt:lpstr>
      <vt:lpstr>Properties of Scoring Functions</vt:lpstr>
      <vt:lpstr>Overview of RT0</vt:lpstr>
      <vt:lpstr>Scoring Functions: Take 1</vt:lpstr>
      <vt:lpstr>Scoring Functions: Take 1</vt:lpstr>
      <vt:lpstr>Scoring Functions: Take 1</vt:lpstr>
      <vt:lpstr>Scoring Functions: Take 2</vt:lpstr>
      <vt:lpstr>PowerPoint Presentation</vt:lpstr>
      <vt:lpstr>Scoring Functions: Take 2</vt:lpstr>
      <vt:lpstr>Scoring Functions: Take 2</vt:lpstr>
      <vt:lpstr>Composing Scoring Functions</vt:lpstr>
      <vt:lpstr>Definitions</vt:lpstr>
      <vt:lpstr>Composition Theorem</vt:lpstr>
      <vt:lpstr>Neat Corollaries</vt:lpstr>
      <vt:lpstr>Scoring Functions: Take 3</vt:lpstr>
      <vt:lpstr>Scoring Functions: Take 3</vt:lpstr>
      <vt:lpstr>Scoring Functions: Take 3</vt:lpstr>
      <vt:lpstr>Conclusions</vt:lpstr>
      <vt:lpstr>What was Wrong with this Talk?</vt:lpstr>
      <vt:lpstr>Example: A Better Talk</vt:lpstr>
      <vt:lpstr>Towards Quantitative Analysis of Proofs of Authorization:  Applications, Framework, and Techniques</vt:lpstr>
      <vt:lpstr>Like most access control systems, distributed proof construction systems are typically used to support binary decisions</vt:lpstr>
      <vt:lpstr>Proofs of authorization reveal a great deal of information about the conditions under which some access was granted</vt:lpstr>
      <vt:lpstr>What are we not doing?</vt:lpstr>
      <vt:lpstr>Talk Outline</vt:lpstr>
      <vt:lpstr>RT0 is the simplest language in the RT family</vt:lpstr>
      <vt:lpstr>Modeling Authorization Scoring Functions</vt:lpstr>
      <vt:lpstr>What properties should a proof scoring function have?</vt:lpstr>
      <vt:lpstr>Scoring proofs generated with incomplete views</vt:lpstr>
      <vt:lpstr>This simple notion of robustness is not very exciting,  but can easily be tuned</vt:lpstr>
      <vt:lpstr>Example, Redux</vt:lpstr>
      <vt:lpstr>This proof scoring function satisfies our desiderata</vt:lpstr>
      <vt:lpstr>In many situations, defining the proof scoring function  to use could be a difficult task</vt:lpstr>
      <vt:lpstr>Fortunately, reasonable proof scoring functions maintain their properties under sequential composition</vt:lpstr>
      <vt:lpstr>So far, we have focused on scoring complete proofs of authorization</vt:lpstr>
      <vt:lpstr>To price deviations from an expected policy, we first need to be able to quantify the degree of these deviations</vt:lpstr>
      <vt:lpstr>Step 4: Tying it all together</vt:lpstr>
      <vt:lpstr>This work is just a first step…</vt:lpstr>
      <vt:lpstr>Efficiency and functional extensions…</vt:lpstr>
      <vt:lpstr>Conclusions</vt:lpstr>
      <vt:lpstr>Thank you!</vt:lpstr>
      <vt:lpstr>Why was this better?</vt:lpstr>
      <vt:lpstr>How to Review Papers</vt:lpstr>
      <vt:lpstr>Why Review Papers?</vt:lpstr>
      <vt:lpstr>Purpose of a Conference Review</vt:lpstr>
      <vt:lpstr>Example Review Questions (ICCV’21)</vt:lpstr>
      <vt:lpstr>Structure of a Paper Review</vt:lpstr>
      <vt:lpstr>Structure of a Paper Review</vt:lpstr>
      <vt:lpstr>Structure of a Paper Review</vt:lpstr>
      <vt:lpstr>Structure of a Paper Review</vt:lpstr>
      <vt:lpstr>Structure of a Paper Review</vt:lpstr>
      <vt:lpstr>Structure of a Paper Review</vt:lpstr>
      <vt:lpstr>Avoiding Pitfalls</vt:lpstr>
      <vt:lpstr>Common Reviewing Pitfalls</vt:lpstr>
      <vt:lpstr>Common Paper Weaknesses</vt:lpstr>
      <vt:lpstr>Discussion of a Paper</vt:lpstr>
    </vt:vector>
  </TitlesOfParts>
  <Company>University of Pittsburgh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CS2001 Research Topics</dc:title>
  <dc:creator>Adriana I. Kovashka</dc:creator>
  <cp:lastModifiedBy>Adriana Kovashka</cp:lastModifiedBy>
  <cp:revision>300</cp:revision>
  <dcterms:created xsi:type="dcterms:W3CDTF">2015-04-17T19:15:42Z</dcterms:created>
  <dcterms:modified xsi:type="dcterms:W3CDTF">2026-07-14T04:27:21Z</dcterms:modified>
</cp:coreProperties>
</file>