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2.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3.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4.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theme/themeOverride2.xml" ContentType="application/vnd.openxmlformats-officedocument.themeOverride+xml"/>
  <Override PartName="/ppt/notesSlides/notesSlide2.xml" ContentType="application/vnd.openxmlformats-officedocument.presentationml.notesSlide+xml"/>
  <Override PartName="/ppt/theme/themeOverride3.xml" ContentType="application/vnd.openxmlformats-officedocument.themeOverride+xml"/>
  <Override PartName="/ppt/notesSlides/notesSlide3.xml" ContentType="application/vnd.openxmlformats-officedocument.presentationml.notesSlide+xml"/>
  <Override PartName="/ppt/theme/themeOverride4.xml" ContentType="application/vnd.openxmlformats-officedocument.themeOverride+xml"/>
  <Override PartName="/ppt/tags/tag1.xml" ContentType="application/vnd.openxmlformats-officedocument.presentationml.tags+xml"/>
  <Override PartName="/ppt/theme/themeOverride5.xml" ContentType="application/vnd.openxmlformats-officedocument.themeOverride+xml"/>
  <Override PartName="/ppt/tags/tag2.xml" ContentType="application/vnd.openxmlformats-officedocument.presentationml.tags+xml"/>
  <Override PartName="/ppt/theme/themeOverride6.xml" ContentType="application/vnd.openxmlformats-officedocument.themeOverride+xml"/>
  <Override PartName="/ppt/theme/themeOverride7.xml" ContentType="application/vnd.openxmlformats-officedocument.themeOverride+xml"/>
  <Override PartName="/ppt/theme/themeOverride8.xml" ContentType="application/vnd.openxmlformats-officedocument.themeOverride+xml"/>
  <Override PartName="/ppt/theme/themeOverride9.xml" ContentType="application/vnd.openxmlformats-officedocument.themeOverride+xml"/>
  <Override PartName="/ppt/theme/themeOverride10.xml" ContentType="application/vnd.openxmlformats-officedocument.themeOverride+xml"/>
  <Override PartName="/ppt/tags/tag3.xml" ContentType="application/vnd.openxmlformats-officedocument.presentationml.tags+xml"/>
  <Override PartName="/ppt/theme/themeOverride11.xml" ContentType="application/vnd.openxmlformats-officedocument.themeOverride+xml"/>
  <Override PartName="/ppt/theme/themeOverride12.xml" ContentType="application/vnd.openxmlformats-officedocument.themeOverride+xml"/>
  <Override PartName="/ppt/theme/themeOverride13.xml" ContentType="application/vnd.openxmlformats-officedocument.themeOverride+xml"/>
  <Override PartName="/ppt/tags/tag4.xml" ContentType="application/vnd.openxmlformats-officedocument.presentationml.tags+xml"/>
  <Override PartName="/ppt/theme/themeOverride14.xml" ContentType="application/vnd.openxmlformats-officedocument.themeOverride+xml"/>
  <Override PartName="/ppt/theme/themeOverride15.xml" ContentType="application/vnd.openxmlformats-officedocument.themeOverride+xml"/>
  <Override PartName="/ppt/theme/themeOverride16.xml" ContentType="application/vnd.openxmlformats-officedocument.themeOverride+xml"/>
  <Override PartName="/ppt/tags/tag5.xml" ContentType="application/vnd.openxmlformats-officedocument.presentationml.tags+xml"/>
  <Override PartName="/ppt/theme/themeOverride17.xml" ContentType="application/vnd.openxmlformats-officedocument.themeOverride+xml"/>
  <Override PartName="/ppt/tags/tag6.xml" ContentType="application/vnd.openxmlformats-officedocument.presentationml.tags+xml"/>
  <Override PartName="/ppt/theme/themeOverride18.xml" ContentType="application/vnd.openxmlformats-officedocument.themeOverr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heme/themeOverride19.xml" ContentType="application/vnd.openxmlformats-officedocument.themeOverr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media/image47.jpg" ContentType="image/jpeg"/>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96" r:id="rId2"/>
    <p:sldMasterId id="2147483708" r:id="rId3"/>
    <p:sldMasterId id="2147483720" r:id="rId4"/>
    <p:sldMasterId id="2147483732" r:id="rId5"/>
  </p:sldMasterIdLst>
  <p:notesMasterIdLst>
    <p:notesMasterId r:id="rId83"/>
  </p:notesMasterIdLst>
  <p:sldIdLst>
    <p:sldId id="256" r:id="rId6"/>
    <p:sldId id="422" r:id="rId7"/>
    <p:sldId id="517" r:id="rId8"/>
    <p:sldId id="516" r:id="rId9"/>
    <p:sldId id="519" r:id="rId10"/>
    <p:sldId id="257" r:id="rId11"/>
    <p:sldId id="258" r:id="rId12"/>
    <p:sldId id="520" r:id="rId13"/>
    <p:sldId id="266" r:id="rId14"/>
    <p:sldId id="267" r:id="rId15"/>
    <p:sldId id="270" r:id="rId16"/>
    <p:sldId id="271" r:id="rId17"/>
    <p:sldId id="272" r:id="rId18"/>
    <p:sldId id="273" r:id="rId19"/>
    <p:sldId id="275" r:id="rId20"/>
    <p:sldId id="280" r:id="rId21"/>
    <p:sldId id="294" r:id="rId22"/>
    <p:sldId id="521" r:id="rId23"/>
    <p:sldId id="523" r:id="rId24"/>
    <p:sldId id="522" r:id="rId25"/>
    <p:sldId id="524" r:id="rId26"/>
    <p:sldId id="525" r:id="rId27"/>
    <p:sldId id="302" r:id="rId28"/>
    <p:sldId id="303" r:id="rId29"/>
    <p:sldId id="305" r:id="rId30"/>
    <p:sldId id="526" r:id="rId31"/>
    <p:sldId id="719" r:id="rId32"/>
    <p:sldId id="527" r:id="rId33"/>
    <p:sldId id="528" r:id="rId34"/>
    <p:sldId id="529" r:id="rId35"/>
    <p:sldId id="713" r:id="rId36"/>
    <p:sldId id="714" r:id="rId37"/>
    <p:sldId id="715" r:id="rId38"/>
    <p:sldId id="716" r:id="rId39"/>
    <p:sldId id="717" r:id="rId40"/>
    <p:sldId id="718" r:id="rId41"/>
    <p:sldId id="532" r:id="rId42"/>
    <p:sldId id="533" r:id="rId43"/>
    <p:sldId id="534" r:id="rId44"/>
    <p:sldId id="537" r:id="rId45"/>
    <p:sldId id="539" r:id="rId46"/>
    <p:sldId id="540" r:id="rId47"/>
    <p:sldId id="538" r:id="rId48"/>
    <p:sldId id="542" r:id="rId49"/>
    <p:sldId id="541" r:id="rId50"/>
    <p:sldId id="551" r:id="rId51"/>
    <p:sldId id="552" r:id="rId52"/>
    <p:sldId id="553" r:id="rId53"/>
    <p:sldId id="554" r:id="rId54"/>
    <p:sldId id="465" r:id="rId55"/>
    <p:sldId id="455" r:id="rId56"/>
    <p:sldId id="456" r:id="rId57"/>
    <p:sldId id="476" r:id="rId58"/>
    <p:sldId id="477" r:id="rId59"/>
    <p:sldId id="478" r:id="rId60"/>
    <p:sldId id="479" r:id="rId61"/>
    <p:sldId id="480" r:id="rId62"/>
    <p:sldId id="481" r:id="rId63"/>
    <p:sldId id="482" r:id="rId64"/>
    <p:sldId id="483" r:id="rId65"/>
    <p:sldId id="484" r:id="rId66"/>
    <p:sldId id="485" r:id="rId67"/>
    <p:sldId id="486" r:id="rId68"/>
    <p:sldId id="464" r:id="rId69"/>
    <p:sldId id="332" r:id="rId70"/>
    <p:sldId id="334" r:id="rId71"/>
    <p:sldId id="349" r:id="rId72"/>
    <p:sldId id="311" r:id="rId73"/>
    <p:sldId id="350" r:id="rId74"/>
    <p:sldId id="318" r:id="rId75"/>
    <p:sldId id="319" r:id="rId76"/>
    <p:sldId id="304" r:id="rId77"/>
    <p:sldId id="307" r:id="rId78"/>
    <p:sldId id="720" r:id="rId79"/>
    <p:sldId id="721" r:id="rId80"/>
    <p:sldId id="722" r:id="rId81"/>
    <p:sldId id="723" r:id="rId8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E86E29B-E30E-47B0-B8BA-BD07D61C27EE}" v="105" dt="2026-07-14T04:21:57.15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25" autoAdjust="0"/>
    <p:restoredTop sz="94660"/>
  </p:normalViewPr>
  <p:slideViewPr>
    <p:cSldViewPr snapToGrid="0">
      <p:cViewPr>
        <p:scale>
          <a:sx n="80" d="100"/>
          <a:sy n="80" d="100"/>
        </p:scale>
        <p:origin x="710" y="398"/>
      </p:cViewPr>
      <p:guideLst/>
    </p:cSldViewPr>
  </p:slideViewPr>
  <p:notesTextViewPr>
    <p:cViewPr>
      <p:scale>
        <a:sx n="3" d="2"/>
        <a:sy n="3" d="2"/>
      </p:scale>
      <p:origin x="0" y="0"/>
    </p:cViewPr>
  </p:notesTextViewPr>
  <p:sorterViewPr>
    <p:cViewPr varScale="1">
      <p:scale>
        <a:sx n="1" d="1"/>
        <a:sy n="1" d="1"/>
      </p:scale>
      <p:origin x="0" y="-2234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84" Type="http://schemas.openxmlformats.org/officeDocument/2006/relationships/presProps" Target="presProps.xml"/><Relationship Id="rId89" Type="http://schemas.microsoft.com/office/2015/10/relationships/revisionInfo" Target="revisionInfo.xml"/><Relationship Id="rId16" Type="http://schemas.openxmlformats.org/officeDocument/2006/relationships/slide" Target="slides/slide11.xml"/><Relationship Id="rId11" Type="http://schemas.openxmlformats.org/officeDocument/2006/relationships/slide" Target="slides/slide6.xml"/><Relationship Id="rId32" Type="http://schemas.openxmlformats.org/officeDocument/2006/relationships/slide" Target="slides/slide27.xml"/><Relationship Id="rId37" Type="http://schemas.openxmlformats.org/officeDocument/2006/relationships/slide" Target="slides/slide32.xml"/><Relationship Id="rId53" Type="http://schemas.openxmlformats.org/officeDocument/2006/relationships/slide" Target="slides/slide48.xml"/><Relationship Id="rId58" Type="http://schemas.openxmlformats.org/officeDocument/2006/relationships/slide" Target="slides/slide53.xml"/><Relationship Id="rId74" Type="http://schemas.openxmlformats.org/officeDocument/2006/relationships/slide" Target="slides/slide69.xml"/><Relationship Id="rId79" Type="http://schemas.openxmlformats.org/officeDocument/2006/relationships/slide" Target="slides/slide74.xml"/><Relationship Id="rId5" Type="http://schemas.openxmlformats.org/officeDocument/2006/relationships/slideMaster" Target="slideMasters/slideMaster5.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slide" Target="slides/slide64.xml"/><Relationship Id="rId77" Type="http://schemas.openxmlformats.org/officeDocument/2006/relationships/slide" Target="slides/slide72.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80" Type="http://schemas.openxmlformats.org/officeDocument/2006/relationships/slide" Target="slides/slide75.xml"/><Relationship Id="rId85" Type="http://schemas.openxmlformats.org/officeDocument/2006/relationships/viewProps" Target="viewProps.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slide" Target="slides/slide70.xml"/><Relationship Id="rId83" Type="http://schemas.openxmlformats.org/officeDocument/2006/relationships/notesMaster" Target="notesMasters/notesMaster1.xml"/><Relationship Id="rId88"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slide" Target="slides/slide73.xml"/><Relationship Id="rId81" Type="http://schemas.openxmlformats.org/officeDocument/2006/relationships/slide" Target="slides/slide76.xml"/><Relationship Id="rId86"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slide" Target="slides/slide71.xml"/><Relationship Id="rId7" Type="http://schemas.openxmlformats.org/officeDocument/2006/relationships/slide" Target="slides/slide2.xml"/><Relationship Id="rId71" Type="http://schemas.openxmlformats.org/officeDocument/2006/relationships/slide" Target="slides/slide66.xml"/><Relationship Id="rId2" Type="http://schemas.openxmlformats.org/officeDocument/2006/relationships/slideMaster" Target="slideMasters/slideMaster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 Id="rId87" Type="http://schemas.openxmlformats.org/officeDocument/2006/relationships/tableStyles" Target="tableStyles.xml"/><Relationship Id="rId61" Type="http://schemas.openxmlformats.org/officeDocument/2006/relationships/slide" Target="slides/slide56.xml"/><Relationship Id="rId82" Type="http://schemas.openxmlformats.org/officeDocument/2006/relationships/slide" Target="slides/slide77.xml"/><Relationship Id="rId19" Type="http://schemas.openxmlformats.org/officeDocument/2006/relationships/slide" Target="slides/slide1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driana Kovashka" userId="98baa7aea3a9faa0" providerId="LiveId" clId="{39A8072A-6F63-481A-8012-D5D4DE0E52DA}"/>
    <pc:docChg chg="undo custSel addSld delSld modSld sldOrd delMainMaster modMainMaster">
      <pc:chgData name="Adriana Kovashka" userId="98baa7aea3a9faa0" providerId="LiveId" clId="{39A8072A-6F63-481A-8012-D5D4DE0E52DA}" dt="2026-07-14T04:24:03.854" v="3025" actId="47"/>
      <pc:docMkLst>
        <pc:docMk/>
      </pc:docMkLst>
      <pc:sldChg chg="modSp mod">
        <pc:chgData name="Adriana Kovashka" userId="98baa7aea3a9faa0" providerId="LiveId" clId="{39A8072A-6F63-481A-8012-D5D4DE0E52DA}" dt="2026-07-13T18:14:57.921" v="485" actId="20577"/>
        <pc:sldMkLst>
          <pc:docMk/>
          <pc:sldMk cId="3685162360" sldId="256"/>
        </pc:sldMkLst>
        <pc:spChg chg="mod">
          <ac:chgData name="Adriana Kovashka" userId="98baa7aea3a9faa0" providerId="LiveId" clId="{39A8072A-6F63-481A-8012-D5D4DE0E52DA}" dt="2026-07-13T18:14:54.295" v="484" actId="20577"/>
          <ac:spMkLst>
            <pc:docMk/>
            <pc:sldMk cId="3685162360" sldId="256"/>
            <ac:spMk id="2" creationId="{00000000-0000-0000-0000-000000000000}"/>
          </ac:spMkLst>
        </pc:spChg>
        <pc:spChg chg="mod">
          <ac:chgData name="Adriana Kovashka" userId="98baa7aea3a9faa0" providerId="LiveId" clId="{39A8072A-6F63-481A-8012-D5D4DE0E52DA}" dt="2026-07-13T18:14:57.921" v="485" actId="20577"/>
          <ac:spMkLst>
            <pc:docMk/>
            <pc:sldMk cId="3685162360" sldId="256"/>
            <ac:spMk id="3" creationId="{00000000-0000-0000-0000-000000000000}"/>
          </ac:spMkLst>
        </pc:spChg>
      </pc:sldChg>
      <pc:sldChg chg="addSp delSp modSp add del mod modClrScheme chgLayout">
        <pc:chgData name="Adriana Kovashka" userId="98baa7aea3a9faa0" providerId="LiveId" clId="{39A8072A-6F63-481A-8012-D5D4DE0E52DA}" dt="2026-07-13T21:53:35.710" v="2106" actId="1076"/>
        <pc:sldMkLst>
          <pc:docMk/>
          <pc:sldMk cId="0" sldId="257"/>
        </pc:sldMkLst>
        <pc:spChg chg="del mod">
          <ac:chgData name="Adriana Kovashka" userId="98baa7aea3a9faa0" providerId="LiveId" clId="{39A8072A-6F63-481A-8012-D5D4DE0E52DA}" dt="2026-07-13T21:16:19.941" v="742" actId="478"/>
          <ac:spMkLst>
            <pc:docMk/>
            <pc:sldMk cId="0" sldId="257"/>
            <ac:spMk id="2" creationId="{00000000-0000-0000-0000-000000000000}"/>
          </ac:spMkLst>
        </pc:spChg>
        <pc:spChg chg="del mod">
          <ac:chgData name="Adriana Kovashka" userId="98baa7aea3a9faa0" providerId="LiveId" clId="{39A8072A-6F63-481A-8012-D5D4DE0E52DA}" dt="2026-07-13T21:16:06.847" v="738" actId="21"/>
          <ac:spMkLst>
            <pc:docMk/>
            <pc:sldMk cId="0" sldId="257"/>
            <ac:spMk id="3" creationId="{00000000-0000-0000-0000-000000000000}"/>
          </ac:spMkLst>
        </pc:spChg>
        <pc:spChg chg="add mod ord">
          <ac:chgData name="Adriana Kovashka" userId="98baa7aea3a9faa0" providerId="LiveId" clId="{39A8072A-6F63-481A-8012-D5D4DE0E52DA}" dt="2026-07-13T21:33:42.998" v="1179" actId="403"/>
          <ac:spMkLst>
            <pc:docMk/>
            <pc:sldMk cId="0" sldId="257"/>
            <ac:spMk id="4" creationId="{B47BF07C-F61B-1ADA-528B-218DED45A9D3}"/>
          </ac:spMkLst>
        </pc:spChg>
        <pc:spChg chg="add del mod ord">
          <ac:chgData name="Adriana Kovashka" userId="98baa7aea3a9faa0" providerId="LiveId" clId="{39A8072A-6F63-481A-8012-D5D4DE0E52DA}" dt="2026-07-13T21:15:44.298" v="734" actId="478"/>
          <ac:spMkLst>
            <pc:docMk/>
            <pc:sldMk cId="0" sldId="257"/>
            <ac:spMk id="5" creationId="{BC857551-A92D-83CF-2BCA-81DB560F7A8C}"/>
          </ac:spMkLst>
        </pc:spChg>
        <pc:spChg chg="add mod">
          <ac:chgData name="Adriana Kovashka" userId="98baa7aea3a9faa0" providerId="LiveId" clId="{39A8072A-6F63-481A-8012-D5D4DE0E52DA}" dt="2026-07-13T21:53:09.575" v="2073" actId="1036"/>
          <ac:spMkLst>
            <pc:docMk/>
            <pc:sldMk cId="0" sldId="257"/>
            <ac:spMk id="7" creationId="{766E83E4-63C6-D27A-2D18-138E4D7A5271}"/>
          </ac:spMkLst>
        </pc:spChg>
        <pc:spChg chg="add mod">
          <ac:chgData name="Adriana Kovashka" userId="98baa7aea3a9faa0" providerId="LiveId" clId="{39A8072A-6F63-481A-8012-D5D4DE0E52DA}" dt="2026-07-13T21:53:35.710" v="2106" actId="1076"/>
          <ac:spMkLst>
            <pc:docMk/>
            <pc:sldMk cId="0" sldId="257"/>
            <ac:spMk id="8" creationId="{C9B210A0-7FF1-8551-13FA-66442991614F}"/>
          </ac:spMkLst>
        </pc:spChg>
      </pc:sldChg>
      <pc:sldChg chg="addSp delSp modSp add del mod">
        <pc:chgData name="Adriana Kovashka" userId="98baa7aea3a9faa0" providerId="LiveId" clId="{39A8072A-6F63-481A-8012-D5D4DE0E52DA}" dt="2026-07-13T21:53:37.942" v="2107" actId="22"/>
        <pc:sldMkLst>
          <pc:docMk/>
          <pc:sldMk cId="0" sldId="258"/>
        </pc:sldMkLst>
        <pc:spChg chg="mod">
          <ac:chgData name="Adriana Kovashka" userId="98baa7aea3a9faa0" providerId="LiveId" clId="{39A8072A-6F63-481A-8012-D5D4DE0E52DA}" dt="2026-07-13T21:19:36.153" v="786" actId="1036"/>
          <ac:spMkLst>
            <pc:docMk/>
            <pc:sldMk cId="0" sldId="258"/>
            <ac:spMk id="2" creationId="{00000000-0000-0000-0000-000000000000}"/>
          </ac:spMkLst>
        </pc:spChg>
        <pc:spChg chg="mod">
          <ac:chgData name="Adriana Kovashka" userId="98baa7aea3a9faa0" providerId="LiveId" clId="{39A8072A-6F63-481A-8012-D5D4DE0E52DA}" dt="2026-07-13T21:17:02.836" v="747" actId="1076"/>
          <ac:spMkLst>
            <pc:docMk/>
            <pc:sldMk cId="0" sldId="258"/>
            <ac:spMk id="3" creationId="{00000000-0000-0000-0000-000000000000}"/>
          </ac:spMkLst>
        </pc:spChg>
        <pc:spChg chg="mod">
          <ac:chgData name="Adriana Kovashka" userId="98baa7aea3a9faa0" providerId="LiveId" clId="{39A8072A-6F63-481A-8012-D5D4DE0E52DA}" dt="2026-07-13T21:18:40.105" v="763" actId="403"/>
          <ac:spMkLst>
            <pc:docMk/>
            <pc:sldMk cId="0" sldId="258"/>
            <ac:spMk id="4" creationId="{00000000-0000-0000-0000-000000000000}"/>
          </ac:spMkLst>
        </pc:spChg>
        <pc:spChg chg="mod">
          <ac:chgData name="Adriana Kovashka" userId="98baa7aea3a9faa0" providerId="LiveId" clId="{39A8072A-6F63-481A-8012-D5D4DE0E52DA}" dt="2026-07-13T21:18:35.326" v="761" actId="14100"/>
          <ac:spMkLst>
            <pc:docMk/>
            <pc:sldMk cId="0" sldId="258"/>
            <ac:spMk id="5" creationId="{00000000-0000-0000-0000-000000000000}"/>
          </ac:spMkLst>
        </pc:spChg>
        <pc:spChg chg="mod">
          <ac:chgData name="Adriana Kovashka" userId="98baa7aea3a9faa0" providerId="LiveId" clId="{39A8072A-6F63-481A-8012-D5D4DE0E52DA}" dt="2026-07-13T21:18:30.409" v="760" actId="14100"/>
          <ac:spMkLst>
            <pc:docMk/>
            <pc:sldMk cId="0" sldId="258"/>
            <ac:spMk id="6" creationId="{00000000-0000-0000-0000-000000000000}"/>
          </ac:spMkLst>
        </pc:spChg>
        <pc:spChg chg="mod">
          <ac:chgData name="Adriana Kovashka" userId="98baa7aea3a9faa0" providerId="LiveId" clId="{39A8072A-6F63-481A-8012-D5D4DE0E52DA}" dt="2026-07-13T21:18:44.453" v="765" actId="403"/>
          <ac:spMkLst>
            <pc:docMk/>
            <pc:sldMk cId="0" sldId="258"/>
            <ac:spMk id="10" creationId="{00000000-0000-0000-0000-000000000000}"/>
          </ac:spMkLst>
        </pc:spChg>
        <pc:spChg chg="mod">
          <ac:chgData name="Adriana Kovashka" userId="98baa7aea3a9faa0" providerId="LiveId" clId="{39A8072A-6F63-481A-8012-D5D4DE0E52DA}" dt="2026-07-13T21:18:26.684" v="759" actId="14100"/>
          <ac:spMkLst>
            <pc:docMk/>
            <pc:sldMk cId="0" sldId="258"/>
            <ac:spMk id="11" creationId="{00000000-0000-0000-0000-000000000000}"/>
          </ac:spMkLst>
        </pc:spChg>
        <pc:spChg chg="mod">
          <ac:chgData name="Adriana Kovashka" userId="98baa7aea3a9faa0" providerId="LiveId" clId="{39A8072A-6F63-481A-8012-D5D4DE0E52DA}" dt="2026-07-13T21:18:18.364" v="757" actId="14100"/>
          <ac:spMkLst>
            <pc:docMk/>
            <pc:sldMk cId="0" sldId="258"/>
            <ac:spMk id="15" creationId="{00000000-0000-0000-0000-000000000000}"/>
          </ac:spMkLst>
        </pc:spChg>
        <pc:spChg chg="mod">
          <ac:chgData name="Adriana Kovashka" userId="98baa7aea3a9faa0" providerId="LiveId" clId="{39A8072A-6F63-481A-8012-D5D4DE0E52DA}" dt="2026-07-13T21:17:02.836" v="747" actId="1076"/>
          <ac:spMkLst>
            <pc:docMk/>
            <pc:sldMk cId="0" sldId="258"/>
            <ac:spMk id="16" creationId="{00000000-0000-0000-0000-000000000000}"/>
          </ac:spMkLst>
        </pc:spChg>
        <pc:spChg chg="del mod">
          <ac:chgData name="Adriana Kovashka" userId="98baa7aea3a9faa0" providerId="LiveId" clId="{39A8072A-6F63-481A-8012-D5D4DE0E52DA}" dt="2026-07-13T21:18:53.752" v="768" actId="478"/>
          <ac:spMkLst>
            <pc:docMk/>
            <pc:sldMk cId="0" sldId="258"/>
            <ac:spMk id="31" creationId="{00000000-0000-0000-0000-000000000000}"/>
          </ac:spMkLst>
        </pc:spChg>
        <pc:spChg chg="add mod">
          <ac:chgData name="Adriana Kovashka" userId="98baa7aea3a9faa0" providerId="LiveId" clId="{39A8072A-6F63-481A-8012-D5D4DE0E52DA}" dt="2026-07-13T21:17:23.183" v="750" actId="1076"/>
          <ac:spMkLst>
            <pc:docMk/>
            <pc:sldMk cId="0" sldId="258"/>
            <ac:spMk id="38" creationId="{00000000-0000-0000-0000-000000000000}"/>
          </ac:spMkLst>
        </pc:spChg>
        <pc:spChg chg="mod">
          <ac:chgData name="Adriana Kovashka" userId="98baa7aea3a9faa0" providerId="LiveId" clId="{39A8072A-6F63-481A-8012-D5D4DE0E52DA}" dt="2026-07-13T21:17:11.659" v="749"/>
          <ac:spMkLst>
            <pc:docMk/>
            <pc:sldMk cId="0" sldId="258"/>
            <ac:spMk id="47" creationId="{00000000-0000-0000-0000-000000000000}"/>
          </ac:spMkLst>
        </pc:spChg>
        <pc:spChg chg="mod">
          <ac:chgData name="Adriana Kovashka" userId="98baa7aea3a9faa0" providerId="LiveId" clId="{39A8072A-6F63-481A-8012-D5D4DE0E52DA}" dt="2026-07-13T21:17:11.659" v="749"/>
          <ac:spMkLst>
            <pc:docMk/>
            <pc:sldMk cId="0" sldId="258"/>
            <ac:spMk id="49" creationId="{00000000-0000-0000-0000-000000000000}"/>
          </ac:spMkLst>
        </pc:spChg>
        <pc:spChg chg="add mod">
          <ac:chgData name="Adriana Kovashka" userId="98baa7aea3a9faa0" providerId="LiveId" clId="{39A8072A-6F63-481A-8012-D5D4DE0E52DA}" dt="2026-07-13T21:17:23.183" v="750" actId="1076"/>
          <ac:spMkLst>
            <pc:docMk/>
            <pc:sldMk cId="0" sldId="258"/>
            <ac:spMk id="50" creationId="{00000000-0000-0000-0000-000000000000}"/>
          </ac:spMkLst>
        </pc:spChg>
        <pc:spChg chg="mod">
          <ac:chgData name="Adriana Kovashka" userId="98baa7aea3a9faa0" providerId="LiveId" clId="{39A8072A-6F63-481A-8012-D5D4DE0E52DA}" dt="2026-07-13T21:17:23.183" v="750" actId="1076"/>
          <ac:spMkLst>
            <pc:docMk/>
            <pc:sldMk cId="0" sldId="258"/>
            <ac:spMk id="51" creationId="{00000000-0000-0000-0000-000000000000}"/>
          </ac:spMkLst>
        </pc:spChg>
        <pc:spChg chg="mod">
          <ac:chgData name="Adriana Kovashka" userId="98baa7aea3a9faa0" providerId="LiveId" clId="{39A8072A-6F63-481A-8012-D5D4DE0E52DA}" dt="2026-07-13T21:17:11.659" v="749"/>
          <ac:spMkLst>
            <pc:docMk/>
            <pc:sldMk cId="0" sldId="258"/>
            <ac:spMk id="54" creationId="{00000000-0000-0000-0000-000000000000}"/>
          </ac:spMkLst>
        </pc:spChg>
        <pc:spChg chg="mod">
          <ac:chgData name="Adriana Kovashka" userId="98baa7aea3a9faa0" providerId="LiveId" clId="{39A8072A-6F63-481A-8012-D5D4DE0E52DA}" dt="2026-07-13T21:17:11.659" v="749"/>
          <ac:spMkLst>
            <pc:docMk/>
            <pc:sldMk cId="0" sldId="258"/>
            <ac:spMk id="56" creationId="{00000000-0000-0000-0000-000000000000}"/>
          </ac:spMkLst>
        </pc:spChg>
        <pc:spChg chg="mod">
          <ac:chgData name="Adriana Kovashka" userId="98baa7aea3a9faa0" providerId="LiveId" clId="{39A8072A-6F63-481A-8012-D5D4DE0E52DA}" dt="2026-07-13T21:17:11.659" v="749"/>
          <ac:spMkLst>
            <pc:docMk/>
            <pc:sldMk cId="0" sldId="258"/>
            <ac:spMk id="57" creationId="{00000000-0000-0000-0000-000000000000}"/>
          </ac:spMkLst>
        </pc:spChg>
        <pc:spChg chg="mod">
          <ac:chgData name="Adriana Kovashka" userId="98baa7aea3a9faa0" providerId="LiveId" clId="{39A8072A-6F63-481A-8012-D5D4DE0E52DA}" dt="2026-07-13T21:17:11.659" v="749"/>
          <ac:spMkLst>
            <pc:docMk/>
            <pc:sldMk cId="0" sldId="258"/>
            <ac:spMk id="62" creationId="{00000000-0000-0000-0000-000000000000}"/>
          </ac:spMkLst>
        </pc:spChg>
        <pc:spChg chg="mod">
          <ac:chgData name="Adriana Kovashka" userId="98baa7aea3a9faa0" providerId="LiveId" clId="{39A8072A-6F63-481A-8012-D5D4DE0E52DA}" dt="2026-07-13T21:17:23.183" v="750" actId="1076"/>
          <ac:spMkLst>
            <pc:docMk/>
            <pc:sldMk cId="0" sldId="258"/>
            <ac:spMk id="63" creationId="{00000000-0000-0000-0000-000000000000}"/>
          </ac:spMkLst>
        </pc:spChg>
        <pc:spChg chg="mod">
          <ac:chgData name="Adriana Kovashka" userId="98baa7aea3a9faa0" providerId="LiveId" clId="{39A8072A-6F63-481A-8012-D5D4DE0E52DA}" dt="2026-07-13T21:17:11.659" v="749"/>
          <ac:spMkLst>
            <pc:docMk/>
            <pc:sldMk cId="0" sldId="258"/>
            <ac:spMk id="66" creationId="{00000000-0000-0000-0000-000000000000}"/>
          </ac:spMkLst>
        </pc:spChg>
        <pc:spChg chg="add mod">
          <ac:chgData name="Adriana Kovashka" userId="98baa7aea3a9faa0" providerId="LiveId" clId="{39A8072A-6F63-481A-8012-D5D4DE0E52DA}" dt="2026-07-13T21:17:23.183" v="750" actId="1076"/>
          <ac:spMkLst>
            <pc:docMk/>
            <pc:sldMk cId="0" sldId="258"/>
            <ac:spMk id="67" creationId="{00000000-0000-0000-0000-000000000000}"/>
          </ac:spMkLst>
        </pc:spChg>
        <pc:spChg chg="add">
          <ac:chgData name="Adriana Kovashka" userId="98baa7aea3a9faa0" providerId="LiveId" clId="{39A8072A-6F63-481A-8012-D5D4DE0E52DA}" dt="2026-07-13T21:53:37.942" v="2107" actId="22"/>
          <ac:spMkLst>
            <pc:docMk/>
            <pc:sldMk cId="0" sldId="258"/>
            <ac:spMk id="69" creationId="{24BE8E7E-234A-B5DC-7824-FE5A0DD1645F}"/>
          </ac:spMkLst>
        </pc:spChg>
        <pc:grpChg chg="mod">
          <ac:chgData name="Adriana Kovashka" userId="98baa7aea3a9faa0" providerId="LiveId" clId="{39A8072A-6F63-481A-8012-D5D4DE0E52DA}" dt="2026-07-13T21:17:02.836" v="747" actId="1076"/>
          <ac:grpSpMkLst>
            <pc:docMk/>
            <pc:sldMk cId="0" sldId="258"/>
            <ac:grpSpMk id="17" creationId="{00000000-0000-0000-0000-000000000000}"/>
          </ac:grpSpMkLst>
        </pc:grpChg>
        <pc:grpChg chg="mod">
          <ac:chgData name="Adriana Kovashka" userId="98baa7aea3a9faa0" providerId="LiveId" clId="{39A8072A-6F63-481A-8012-D5D4DE0E52DA}" dt="2026-07-13T21:17:23.183" v="750" actId="1076"/>
          <ac:grpSpMkLst>
            <pc:docMk/>
            <pc:sldMk cId="0" sldId="258"/>
            <ac:grpSpMk id="39" creationId="{00000000-0000-0000-0000-000000000000}"/>
          </ac:grpSpMkLst>
        </pc:grpChg>
        <pc:grpChg chg="mod">
          <ac:chgData name="Adriana Kovashka" userId="98baa7aea3a9faa0" providerId="LiveId" clId="{39A8072A-6F63-481A-8012-D5D4DE0E52DA}" dt="2026-07-13T21:17:23.183" v="750" actId="1076"/>
          <ac:grpSpMkLst>
            <pc:docMk/>
            <pc:sldMk cId="0" sldId="258"/>
            <ac:grpSpMk id="52" creationId="{00000000-0000-0000-0000-000000000000}"/>
          </ac:grpSpMkLst>
        </pc:grpChg>
        <pc:grpChg chg="mod">
          <ac:chgData name="Adriana Kovashka" userId="98baa7aea3a9faa0" providerId="LiveId" clId="{39A8072A-6F63-481A-8012-D5D4DE0E52DA}" dt="2026-07-13T21:17:23.183" v="750" actId="1076"/>
          <ac:grpSpMkLst>
            <pc:docMk/>
            <pc:sldMk cId="0" sldId="258"/>
            <ac:grpSpMk id="64" creationId="{00000000-0000-0000-0000-000000000000}"/>
          </ac:grpSpMkLst>
        </pc:grpChg>
      </pc:sldChg>
      <pc:sldChg chg="delSp add del mod">
        <pc:chgData name="Adriana Kovashka" userId="98baa7aea3a9faa0" providerId="LiveId" clId="{39A8072A-6F63-481A-8012-D5D4DE0E52DA}" dt="2026-07-13T21:19:39.021" v="787" actId="47"/>
        <pc:sldMkLst>
          <pc:docMk/>
          <pc:sldMk cId="0" sldId="259"/>
        </pc:sldMkLst>
        <pc:spChg chg="del">
          <ac:chgData name="Adriana Kovashka" userId="98baa7aea3a9faa0" providerId="LiveId" clId="{39A8072A-6F63-481A-8012-D5D4DE0E52DA}" dt="2026-07-13T21:17:09.916" v="748" actId="21"/>
          <ac:spMkLst>
            <pc:docMk/>
            <pc:sldMk cId="0" sldId="259"/>
            <ac:spMk id="20" creationId="{00000000-0000-0000-0000-000000000000}"/>
          </ac:spMkLst>
        </pc:spChg>
        <pc:spChg chg="del">
          <ac:chgData name="Adriana Kovashka" userId="98baa7aea3a9faa0" providerId="LiveId" clId="{39A8072A-6F63-481A-8012-D5D4DE0E52DA}" dt="2026-07-13T21:17:09.916" v="748" actId="21"/>
          <ac:spMkLst>
            <pc:docMk/>
            <pc:sldMk cId="0" sldId="259"/>
            <ac:spMk id="32" creationId="{00000000-0000-0000-0000-000000000000}"/>
          </ac:spMkLst>
        </pc:spChg>
        <pc:spChg chg="del">
          <ac:chgData name="Adriana Kovashka" userId="98baa7aea3a9faa0" providerId="LiveId" clId="{39A8072A-6F63-481A-8012-D5D4DE0E52DA}" dt="2026-07-13T21:17:09.916" v="748" actId="21"/>
          <ac:spMkLst>
            <pc:docMk/>
            <pc:sldMk cId="0" sldId="259"/>
            <ac:spMk id="33" creationId="{00000000-0000-0000-0000-000000000000}"/>
          </ac:spMkLst>
        </pc:spChg>
        <pc:spChg chg="del">
          <ac:chgData name="Adriana Kovashka" userId="98baa7aea3a9faa0" providerId="LiveId" clId="{39A8072A-6F63-481A-8012-D5D4DE0E52DA}" dt="2026-07-13T21:17:09.916" v="748" actId="21"/>
          <ac:spMkLst>
            <pc:docMk/>
            <pc:sldMk cId="0" sldId="259"/>
            <ac:spMk id="51" creationId="{00000000-0000-0000-0000-000000000000}"/>
          </ac:spMkLst>
        </pc:spChg>
        <pc:spChg chg="del">
          <ac:chgData name="Adriana Kovashka" userId="98baa7aea3a9faa0" providerId="LiveId" clId="{39A8072A-6F63-481A-8012-D5D4DE0E52DA}" dt="2026-07-13T21:17:09.916" v="748" actId="21"/>
          <ac:spMkLst>
            <pc:docMk/>
            <pc:sldMk cId="0" sldId="259"/>
            <ac:spMk id="55" creationId="{00000000-0000-0000-0000-000000000000}"/>
          </ac:spMkLst>
        </pc:spChg>
        <pc:grpChg chg="del">
          <ac:chgData name="Adriana Kovashka" userId="98baa7aea3a9faa0" providerId="LiveId" clId="{39A8072A-6F63-481A-8012-D5D4DE0E52DA}" dt="2026-07-13T21:17:09.916" v="748" actId="21"/>
          <ac:grpSpMkLst>
            <pc:docMk/>
            <pc:sldMk cId="0" sldId="259"/>
            <ac:grpSpMk id="21" creationId="{00000000-0000-0000-0000-000000000000}"/>
          </ac:grpSpMkLst>
        </pc:grpChg>
        <pc:grpChg chg="del">
          <ac:chgData name="Adriana Kovashka" userId="98baa7aea3a9faa0" providerId="LiveId" clId="{39A8072A-6F63-481A-8012-D5D4DE0E52DA}" dt="2026-07-13T21:17:09.916" v="748" actId="21"/>
          <ac:grpSpMkLst>
            <pc:docMk/>
            <pc:sldMk cId="0" sldId="259"/>
            <ac:grpSpMk id="40" creationId="{00000000-0000-0000-0000-000000000000}"/>
          </ac:grpSpMkLst>
        </pc:grpChg>
        <pc:grpChg chg="del">
          <ac:chgData name="Adriana Kovashka" userId="98baa7aea3a9faa0" providerId="LiveId" clId="{39A8072A-6F63-481A-8012-D5D4DE0E52DA}" dt="2026-07-13T21:17:09.916" v="748" actId="21"/>
          <ac:grpSpMkLst>
            <pc:docMk/>
            <pc:sldMk cId="0" sldId="259"/>
            <ac:grpSpMk id="52" creationId="{00000000-0000-0000-0000-000000000000}"/>
          </ac:grpSpMkLst>
        </pc:grpChg>
      </pc:sldChg>
      <pc:sldChg chg="add del">
        <pc:chgData name="Adriana Kovashka" userId="98baa7aea3a9faa0" providerId="LiveId" clId="{39A8072A-6F63-481A-8012-D5D4DE0E52DA}" dt="2026-07-13T21:21:21.180" v="908" actId="47"/>
        <pc:sldMkLst>
          <pc:docMk/>
          <pc:sldMk cId="0" sldId="260"/>
        </pc:sldMkLst>
      </pc:sldChg>
      <pc:sldChg chg="add del">
        <pc:chgData name="Adriana Kovashka" userId="98baa7aea3a9faa0" providerId="LiveId" clId="{39A8072A-6F63-481A-8012-D5D4DE0E52DA}" dt="2026-07-13T21:21:24.125" v="909" actId="47"/>
        <pc:sldMkLst>
          <pc:docMk/>
          <pc:sldMk cId="0" sldId="261"/>
        </pc:sldMkLst>
      </pc:sldChg>
      <pc:sldChg chg="add del">
        <pc:chgData name="Adriana Kovashka" userId="98baa7aea3a9faa0" providerId="LiveId" clId="{39A8072A-6F63-481A-8012-D5D4DE0E52DA}" dt="2026-07-13T21:22:17.335" v="938" actId="47"/>
        <pc:sldMkLst>
          <pc:docMk/>
          <pc:sldMk cId="0" sldId="262"/>
        </pc:sldMkLst>
      </pc:sldChg>
      <pc:sldChg chg="add del">
        <pc:chgData name="Adriana Kovashka" userId="98baa7aea3a9faa0" providerId="LiveId" clId="{39A8072A-6F63-481A-8012-D5D4DE0E52DA}" dt="2026-07-13T21:22:18.156" v="939" actId="47"/>
        <pc:sldMkLst>
          <pc:docMk/>
          <pc:sldMk cId="0" sldId="263"/>
        </pc:sldMkLst>
      </pc:sldChg>
      <pc:sldChg chg="add del">
        <pc:chgData name="Adriana Kovashka" userId="98baa7aea3a9faa0" providerId="LiveId" clId="{39A8072A-6F63-481A-8012-D5D4DE0E52DA}" dt="2026-07-13T21:22:22.129" v="940" actId="47"/>
        <pc:sldMkLst>
          <pc:docMk/>
          <pc:sldMk cId="0" sldId="264"/>
        </pc:sldMkLst>
      </pc:sldChg>
      <pc:sldChg chg="add del">
        <pc:chgData name="Adriana Kovashka" userId="98baa7aea3a9faa0" providerId="LiveId" clId="{39A8072A-6F63-481A-8012-D5D4DE0E52DA}" dt="2026-07-13T21:23:45.451" v="959" actId="47"/>
        <pc:sldMkLst>
          <pc:docMk/>
          <pc:sldMk cId="0" sldId="265"/>
        </pc:sldMkLst>
      </pc:sldChg>
      <pc:sldChg chg="addSp add del mod">
        <pc:chgData name="Adriana Kovashka" userId="98baa7aea3a9faa0" providerId="LiveId" clId="{39A8072A-6F63-481A-8012-D5D4DE0E52DA}" dt="2026-07-13T21:53:40.951" v="2109" actId="22"/>
        <pc:sldMkLst>
          <pc:docMk/>
          <pc:sldMk cId="0" sldId="266"/>
        </pc:sldMkLst>
        <pc:spChg chg="add">
          <ac:chgData name="Adriana Kovashka" userId="98baa7aea3a9faa0" providerId="LiveId" clId="{39A8072A-6F63-481A-8012-D5D4DE0E52DA}" dt="2026-07-13T21:53:40.951" v="2109" actId="22"/>
          <ac:spMkLst>
            <pc:docMk/>
            <pc:sldMk cId="0" sldId="266"/>
            <ac:spMk id="5" creationId="{400391AD-DFB2-7663-959E-5C5F95470E86}"/>
          </ac:spMkLst>
        </pc:spChg>
      </pc:sldChg>
      <pc:sldChg chg="addSp delSp modSp add del mod">
        <pc:chgData name="Adriana Kovashka" userId="98baa7aea3a9faa0" providerId="LiveId" clId="{39A8072A-6F63-481A-8012-D5D4DE0E52DA}" dt="2026-07-13T21:53:45.056" v="2110" actId="22"/>
        <pc:sldMkLst>
          <pc:docMk/>
          <pc:sldMk cId="0" sldId="267"/>
        </pc:sldMkLst>
        <pc:spChg chg="del">
          <ac:chgData name="Adriana Kovashka" userId="98baa7aea3a9faa0" providerId="LiveId" clId="{39A8072A-6F63-481A-8012-D5D4DE0E52DA}" dt="2026-07-13T21:23:32.951" v="951" actId="478"/>
          <ac:spMkLst>
            <pc:docMk/>
            <pc:sldMk cId="0" sldId="267"/>
            <ac:spMk id="2" creationId="{00000000-0000-0000-0000-000000000000}"/>
          </ac:spMkLst>
        </pc:spChg>
        <pc:spChg chg="add mod">
          <ac:chgData name="Adriana Kovashka" userId="98baa7aea3a9faa0" providerId="LiveId" clId="{39A8072A-6F63-481A-8012-D5D4DE0E52DA}" dt="2026-07-13T21:23:36.485" v="958" actId="20577"/>
          <ac:spMkLst>
            <pc:docMk/>
            <pc:sldMk cId="0" sldId="267"/>
            <ac:spMk id="5" creationId="{4987E0EC-E9AE-D106-95F2-5B6FA6A15BD2}"/>
          </ac:spMkLst>
        </pc:spChg>
        <pc:spChg chg="add">
          <ac:chgData name="Adriana Kovashka" userId="98baa7aea3a9faa0" providerId="LiveId" clId="{39A8072A-6F63-481A-8012-D5D4DE0E52DA}" dt="2026-07-13T21:53:45.056" v="2110" actId="22"/>
          <ac:spMkLst>
            <pc:docMk/>
            <pc:sldMk cId="0" sldId="267"/>
            <ac:spMk id="7" creationId="{7F77C5CD-C547-ED39-D011-4B5988911254}"/>
          </ac:spMkLst>
        </pc:spChg>
      </pc:sldChg>
      <pc:sldChg chg="addSp delSp modSp add del mod modClrScheme chgLayout">
        <pc:chgData name="Adriana Kovashka" userId="98baa7aea3a9faa0" providerId="LiveId" clId="{39A8072A-6F63-481A-8012-D5D4DE0E52DA}" dt="2026-07-13T21:25:28.639" v="1008" actId="47"/>
        <pc:sldMkLst>
          <pc:docMk/>
          <pc:sldMk cId="0" sldId="268"/>
        </pc:sldMkLst>
        <pc:spChg chg="add mod ord">
          <ac:chgData name="Adriana Kovashka" userId="98baa7aea3a9faa0" providerId="LiveId" clId="{39A8072A-6F63-481A-8012-D5D4DE0E52DA}" dt="2026-07-13T21:24:22.776" v="971" actId="20577"/>
          <ac:spMkLst>
            <pc:docMk/>
            <pc:sldMk cId="0" sldId="268"/>
            <ac:spMk id="4" creationId="{B9C267E9-95DE-2FDA-2E48-0F96BC8AF5D2}"/>
          </ac:spMkLst>
        </pc:spChg>
        <pc:spChg chg="add del mod ord">
          <ac:chgData name="Adriana Kovashka" userId="98baa7aea3a9faa0" providerId="LiveId" clId="{39A8072A-6F63-481A-8012-D5D4DE0E52DA}" dt="2026-07-13T21:24:44.785" v="981" actId="478"/>
          <ac:spMkLst>
            <pc:docMk/>
            <pc:sldMk cId="0" sldId="268"/>
            <ac:spMk id="5" creationId="{3A3A593B-A722-31EB-38CD-BB4BB511BA35}"/>
          </ac:spMkLst>
        </pc:spChg>
      </pc:sldChg>
      <pc:sldChg chg="add del">
        <pc:chgData name="Adriana Kovashka" userId="98baa7aea3a9faa0" providerId="LiveId" clId="{39A8072A-6F63-481A-8012-D5D4DE0E52DA}" dt="2026-07-13T21:25:29.657" v="1009" actId="47"/>
        <pc:sldMkLst>
          <pc:docMk/>
          <pc:sldMk cId="0" sldId="269"/>
        </pc:sldMkLst>
      </pc:sldChg>
      <pc:sldChg chg="addSp modSp add del mod">
        <pc:chgData name="Adriana Kovashka" userId="98baa7aea3a9faa0" providerId="LiveId" clId="{39A8072A-6F63-481A-8012-D5D4DE0E52DA}" dt="2026-07-13T21:53:59.120" v="2111" actId="22"/>
        <pc:sldMkLst>
          <pc:docMk/>
          <pc:sldMk cId="0" sldId="270"/>
        </pc:sldMkLst>
        <pc:spChg chg="mod">
          <ac:chgData name="Adriana Kovashka" userId="98baa7aea3a9faa0" providerId="LiveId" clId="{39A8072A-6F63-481A-8012-D5D4DE0E52DA}" dt="2026-07-13T21:25:39.517" v="1012" actId="14100"/>
          <ac:spMkLst>
            <pc:docMk/>
            <pc:sldMk cId="0" sldId="270"/>
            <ac:spMk id="2" creationId="{00000000-0000-0000-0000-000000000000}"/>
          </ac:spMkLst>
        </pc:spChg>
        <pc:spChg chg="add">
          <ac:chgData name="Adriana Kovashka" userId="98baa7aea3a9faa0" providerId="LiveId" clId="{39A8072A-6F63-481A-8012-D5D4DE0E52DA}" dt="2026-07-13T21:53:59.120" v="2111" actId="22"/>
          <ac:spMkLst>
            <pc:docMk/>
            <pc:sldMk cId="0" sldId="270"/>
            <ac:spMk id="6" creationId="{03487145-46B5-4315-B82D-66293534F337}"/>
          </ac:spMkLst>
        </pc:spChg>
      </pc:sldChg>
      <pc:sldChg chg="addSp delSp modSp add del mod chgLayout">
        <pc:chgData name="Adriana Kovashka" userId="98baa7aea3a9faa0" providerId="LiveId" clId="{39A8072A-6F63-481A-8012-D5D4DE0E52DA}" dt="2026-07-13T21:54:59.391" v="2131" actId="1076"/>
        <pc:sldMkLst>
          <pc:docMk/>
          <pc:sldMk cId="0" sldId="271"/>
        </pc:sldMkLst>
        <pc:spChg chg="del mod">
          <ac:chgData name="Adriana Kovashka" userId="98baa7aea3a9faa0" providerId="LiveId" clId="{39A8072A-6F63-481A-8012-D5D4DE0E52DA}" dt="2026-07-13T21:25:55.124" v="1014" actId="478"/>
          <ac:spMkLst>
            <pc:docMk/>
            <pc:sldMk cId="0" sldId="271"/>
            <ac:spMk id="2" creationId="{00000000-0000-0000-0000-000000000000}"/>
          </ac:spMkLst>
        </pc:spChg>
        <pc:spChg chg="del mod">
          <ac:chgData name="Adriana Kovashka" userId="98baa7aea3a9faa0" providerId="LiveId" clId="{39A8072A-6F63-481A-8012-D5D4DE0E52DA}" dt="2026-07-13T21:27:40.819" v="1049" actId="478"/>
          <ac:spMkLst>
            <pc:docMk/>
            <pc:sldMk cId="0" sldId="271"/>
            <ac:spMk id="3" creationId="{00000000-0000-0000-0000-000000000000}"/>
          </ac:spMkLst>
        </pc:spChg>
        <pc:spChg chg="mod">
          <ac:chgData name="Adriana Kovashka" userId="98baa7aea3a9faa0" providerId="LiveId" clId="{39A8072A-6F63-481A-8012-D5D4DE0E52DA}" dt="2026-07-13T21:54:59.391" v="2131" actId="1076"/>
          <ac:spMkLst>
            <pc:docMk/>
            <pc:sldMk cId="0" sldId="271"/>
            <ac:spMk id="4" creationId="{00000000-0000-0000-0000-000000000000}"/>
          </ac:spMkLst>
        </pc:spChg>
        <pc:spChg chg="add mod ord">
          <ac:chgData name="Adriana Kovashka" userId="98baa7aea3a9faa0" providerId="LiveId" clId="{39A8072A-6F63-481A-8012-D5D4DE0E52DA}" dt="2026-07-13T21:27:43.211" v="1050" actId="700"/>
          <ac:spMkLst>
            <pc:docMk/>
            <pc:sldMk cId="0" sldId="271"/>
            <ac:spMk id="5" creationId="{BAF8909B-E66A-DB13-991E-BEAE95185814}"/>
          </ac:spMkLst>
        </pc:spChg>
        <pc:spChg chg="add del mod ord">
          <ac:chgData name="Adriana Kovashka" userId="98baa7aea3a9faa0" providerId="LiveId" clId="{39A8072A-6F63-481A-8012-D5D4DE0E52DA}" dt="2026-07-13T21:26:02.023" v="1017" actId="478"/>
          <ac:spMkLst>
            <pc:docMk/>
            <pc:sldMk cId="0" sldId="271"/>
            <ac:spMk id="6" creationId="{BFDEA0D2-11B7-71F0-8406-130611C006F5}"/>
          </ac:spMkLst>
        </pc:spChg>
        <pc:spChg chg="add mod ord">
          <ac:chgData name="Adriana Kovashka" userId="98baa7aea3a9faa0" providerId="LiveId" clId="{39A8072A-6F63-481A-8012-D5D4DE0E52DA}" dt="2026-07-13T21:54:46.125" v="2127" actId="20577"/>
          <ac:spMkLst>
            <pc:docMk/>
            <pc:sldMk cId="0" sldId="271"/>
            <ac:spMk id="7" creationId="{96170188-EEEF-5316-41E3-AF5ABBC5D850}"/>
          </ac:spMkLst>
        </pc:spChg>
        <pc:spChg chg="add">
          <ac:chgData name="Adriana Kovashka" userId="98baa7aea3a9faa0" providerId="LiveId" clId="{39A8072A-6F63-481A-8012-D5D4DE0E52DA}" dt="2026-07-13T21:54:02.246" v="2112" actId="22"/>
          <ac:spMkLst>
            <pc:docMk/>
            <pc:sldMk cId="0" sldId="271"/>
            <ac:spMk id="9" creationId="{970318AD-63E7-5540-E4BB-ED9330FEEBC8}"/>
          </ac:spMkLst>
        </pc:spChg>
      </pc:sldChg>
      <pc:sldChg chg="addSp delSp modSp add del mod chgLayout">
        <pc:chgData name="Adriana Kovashka" userId="98baa7aea3a9faa0" providerId="LiveId" clId="{39A8072A-6F63-481A-8012-D5D4DE0E52DA}" dt="2026-07-13T21:54:08.457" v="2113" actId="22"/>
        <pc:sldMkLst>
          <pc:docMk/>
          <pc:sldMk cId="0" sldId="272"/>
        </pc:sldMkLst>
        <pc:spChg chg="del mod">
          <ac:chgData name="Adriana Kovashka" userId="98baa7aea3a9faa0" providerId="LiveId" clId="{39A8072A-6F63-481A-8012-D5D4DE0E52DA}" dt="2026-07-13T21:26:09.373" v="1019" actId="478"/>
          <ac:spMkLst>
            <pc:docMk/>
            <pc:sldMk cId="0" sldId="272"/>
            <ac:spMk id="2" creationId="{00000000-0000-0000-0000-000000000000}"/>
          </ac:spMkLst>
        </pc:spChg>
        <pc:spChg chg="del mod">
          <ac:chgData name="Adriana Kovashka" userId="98baa7aea3a9faa0" providerId="LiveId" clId="{39A8072A-6F63-481A-8012-D5D4DE0E52DA}" dt="2026-07-13T21:28:07.813" v="1057" actId="478"/>
          <ac:spMkLst>
            <pc:docMk/>
            <pc:sldMk cId="0" sldId="272"/>
            <ac:spMk id="3" creationId="{00000000-0000-0000-0000-000000000000}"/>
          </ac:spMkLst>
        </pc:spChg>
        <pc:spChg chg="add mod ord">
          <ac:chgData name="Adriana Kovashka" userId="98baa7aea3a9faa0" providerId="LiveId" clId="{39A8072A-6F63-481A-8012-D5D4DE0E52DA}" dt="2026-07-13T21:28:10.355" v="1058" actId="700"/>
          <ac:spMkLst>
            <pc:docMk/>
            <pc:sldMk cId="0" sldId="272"/>
            <ac:spMk id="4" creationId="{F4AF50C7-CC71-846C-8358-12088270E77E}"/>
          </ac:spMkLst>
        </pc:spChg>
        <pc:spChg chg="add del mod ord">
          <ac:chgData name="Adriana Kovashka" userId="98baa7aea3a9faa0" providerId="LiveId" clId="{39A8072A-6F63-481A-8012-D5D4DE0E52DA}" dt="2026-07-13T21:26:15.715" v="1022" actId="478"/>
          <ac:spMkLst>
            <pc:docMk/>
            <pc:sldMk cId="0" sldId="272"/>
            <ac:spMk id="5" creationId="{0498312A-DC23-EA58-DDF2-190CF8B851E5}"/>
          </ac:spMkLst>
        </pc:spChg>
        <pc:spChg chg="add mod ord">
          <ac:chgData name="Adriana Kovashka" userId="98baa7aea3a9faa0" providerId="LiveId" clId="{39A8072A-6F63-481A-8012-D5D4DE0E52DA}" dt="2026-07-13T21:28:28.052" v="1061" actId="2711"/>
          <ac:spMkLst>
            <pc:docMk/>
            <pc:sldMk cId="0" sldId="272"/>
            <ac:spMk id="6" creationId="{79F76AB8-C2FD-01B6-BB95-194F77251D31}"/>
          </ac:spMkLst>
        </pc:spChg>
        <pc:spChg chg="add">
          <ac:chgData name="Adriana Kovashka" userId="98baa7aea3a9faa0" providerId="LiveId" clId="{39A8072A-6F63-481A-8012-D5D4DE0E52DA}" dt="2026-07-13T21:54:08.457" v="2113" actId="22"/>
          <ac:spMkLst>
            <pc:docMk/>
            <pc:sldMk cId="0" sldId="272"/>
            <ac:spMk id="8" creationId="{38448AC6-9654-5C20-4D8D-FE8E4C138CCD}"/>
          </ac:spMkLst>
        </pc:spChg>
      </pc:sldChg>
      <pc:sldChg chg="addSp delSp modSp add del mod chgLayout">
        <pc:chgData name="Adriana Kovashka" userId="98baa7aea3a9faa0" providerId="LiveId" clId="{39A8072A-6F63-481A-8012-D5D4DE0E52DA}" dt="2026-07-13T21:54:10.192" v="2114" actId="22"/>
        <pc:sldMkLst>
          <pc:docMk/>
          <pc:sldMk cId="0" sldId="273"/>
        </pc:sldMkLst>
        <pc:spChg chg="del mod">
          <ac:chgData name="Adriana Kovashka" userId="98baa7aea3a9faa0" providerId="LiveId" clId="{39A8072A-6F63-481A-8012-D5D4DE0E52DA}" dt="2026-07-13T21:26:35.301" v="1028" actId="478"/>
          <ac:spMkLst>
            <pc:docMk/>
            <pc:sldMk cId="0" sldId="273"/>
            <ac:spMk id="2" creationId="{00000000-0000-0000-0000-000000000000}"/>
          </ac:spMkLst>
        </pc:spChg>
        <pc:spChg chg="del mod">
          <ac:chgData name="Adriana Kovashka" userId="98baa7aea3a9faa0" providerId="LiveId" clId="{39A8072A-6F63-481A-8012-D5D4DE0E52DA}" dt="2026-07-13T21:27:14.515" v="1045" actId="478"/>
          <ac:spMkLst>
            <pc:docMk/>
            <pc:sldMk cId="0" sldId="273"/>
            <ac:spMk id="3" creationId="{00000000-0000-0000-0000-000000000000}"/>
          </ac:spMkLst>
        </pc:spChg>
        <pc:spChg chg="add mod ord">
          <ac:chgData name="Adriana Kovashka" userId="98baa7aea3a9faa0" providerId="LiveId" clId="{39A8072A-6F63-481A-8012-D5D4DE0E52DA}" dt="2026-07-13T21:27:17.511" v="1046" actId="700"/>
          <ac:spMkLst>
            <pc:docMk/>
            <pc:sldMk cId="0" sldId="273"/>
            <ac:spMk id="4" creationId="{851917BF-6296-3F32-7E2D-195025A12F48}"/>
          </ac:spMkLst>
        </pc:spChg>
        <pc:spChg chg="add del mod ord">
          <ac:chgData name="Adriana Kovashka" userId="98baa7aea3a9faa0" providerId="LiveId" clId="{39A8072A-6F63-481A-8012-D5D4DE0E52DA}" dt="2026-07-13T21:26:41.364" v="1031" actId="478"/>
          <ac:spMkLst>
            <pc:docMk/>
            <pc:sldMk cId="0" sldId="273"/>
            <ac:spMk id="5" creationId="{A8599EA7-7327-B422-562D-C0B60724B706}"/>
          </ac:spMkLst>
        </pc:spChg>
        <pc:spChg chg="add mod ord">
          <ac:chgData name="Adriana Kovashka" userId="98baa7aea3a9faa0" providerId="LiveId" clId="{39A8072A-6F63-481A-8012-D5D4DE0E52DA}" dt="2026-07-13T21:32:38.830" v="1149" actId="207"/>
          <ac:spMkLst>
            <pc:docMk/>
            <pc:sldMk cId="0" sldId="273"/>
            <ac:spMk id="6" creationId="{39892EDB-3364-6425-E72E-CAD46238E170}"/>
          </ac:spMkLst>
        </pc:spChg>
        <pc:spChg chg="add">
          <ac:chgData name="Adriana Kovashka" userId="98baa7aea3a9faa0" providerId="LiveId" clId="{39A8072A-6F63-481A-8012-D5D4DE0E52DA}" dt="2026-07-13T21:54:10.192" v="2114" actId="22"/>
          <ac:spMkLst>
            <pc:docMk/>
            <pc:sldMk cId="0" sldId="273"/>
            <ac:spMk id="8" creationId="{4BD98834-F170-B320-269A-35B5480AE76D}"/>
          </ac:spMkLst>
        </pc:spChg>
      </pc:sldChg>
      <pc:sldChg chg="modSp add del mod">
        <pc:chgData name="Adriana Kovashka" userId="98baa7aea3a9faa0" providerId="LiveId" clId="{39A8072A-6F63-481A-8012-D5D4DE0E52DA}" dt="2026-07-13T21:32:30.430" v="1148" actId="47"/>
        <pc:sldMkLst>
          <pc:docMk/>
          <pc:sldMk cId="0" sldId="274"/>
        </pc:sldMkLst>
        <pc:spChg chg="mod">
          <ac:chgData name="Adriana Kovashka" userId="98baa7aea3a9faa0" providerId="LiveId" clId="{39A8072A-6F63-481A-8012-D5D4DE0E52DA}" dt="2026-07-13T21:30:04.035" v="1073" actId="21"/>
          <ac:spMkLst>
            <pc:docMk/>
            <pc:sldMk cId="0" sldId="274"/>
            <ac:spMk id="3" creationId="{00000000-0000-0000-0000-000000000000}"/>
          </ac:spMkLst>
        </pc:spChg>
      </pc:sldChg>
      <pc:sldChg chg="addSp delSp modSp add del mod modClrScheme chgLayout">
        <pc:chgData name="Adriana Kovashka" userId="98baa7aea3a9faa0" providerId="LiveId" clId="{39A8072A-6F63-481A-8012-D5D4DE0E52DA}" dt="2026-07-13T21:55:16.619" v="2133" actId="403"/>
        <pc:sldMkLst>
          <pc:docMk/>
          <pc:sldMk cId="0" sldId="275"/>
        </pc:sldMkLst>
        <pc:spChg chg="del mod">
          <ac:chgData name="Adriana Kovashka" userId="98baa7aea3a9faa0" providerId="LiveId" clId="{39A8072A-6F63-481A-8012-D5D4DE0E52DA}" dt="2026-07-13T21:37:05.884" v="1322" actId="478"/>
          <ac:spMkLst>
            <pc:docMk/>
            <pc:sldMk cId="0" sldId="275"/>
            <ac:spMk id="2" creationId="{00000000-0000-0000-0000-000000000000}"/>
          </ac:spMkLst>
        </pc:spChg>
        <pc:spChg chg="add mod">
          <ac:chgData name="Adriana Kovashka" userId="98baa7aea3a9faa0" providerId="LiveId" clId="{39A8072A-6F63-481A-8012-D5D4DE0E52DA}" dt="2026-07-13T21:54:17.588" v="2119" actId="404"/>
          <ac:spMkLst>
            <pc:docMk/>
            <pc:sldMk cId="0" sldId="275"/>
            <ac:spMk id="5" creationId="{2B36B1C6-B3CD-9FFF-6111-069A50B4D3D7}"/>
          </ac:spMkLst>
        </pc:spChg>
        <pc:spChg chg="add mod ord">
          <ac:chgData name="Adriana Kovashka" userId="98baa7aea3a9faa0" providerId="LiveId" clId="{39A8072A-6F63-481A-8012-D5D4DE0E52DA}" dt="2026-07-13T21:55:16.619" v="2133" actId="403"/>
          <ac:spMkLst>
            <pc:docMk/>
            <pc:sldMk cId="0" sldId="275"/>
            <ac:spMk id="6" creationId="{16BE7A0D-3D8B-8C07-6C40-C5A27ACA41DE}"/>
          </ac:spMkLst>
        </pc:spChg>
        <pc:spChg chg="add del mod ord">
          <ac:chgData name="Adriana Kovashka" userId="98baa7aea3a9faa0" providerId="LiveId" clId="{39A8072A-6F63-481A-8012-D5D4DE0E52DA}" dt="2026-07-13T21:37:36.654" v="1345" actId="478"/>
          <ac:spMkLst>
            <pc:docMk/>
            <pc:sldMk cId="0" sldId="275"/>
            <ac:spMk id="7" creationId="{96BE2B6B-62A6-F744-2E64-E77457B1DDCC}"/>
          </ac:spMkLst>
        </pc:spChg>
        <pc:spChg chg="add">
          <ac:chgData name="Adriana Kovashka" userId="98baa7aea3a9faa0" providerId="LiveId" clId="{39A8072A-6F63-481A-8012-D5D4DE0E52DA}" dt="2026-07-13T21:54:11.981" v="2115" actId="22"/>
          <ac:spMkLst>
            <pc:docMk/>
            <pc:sldMk cId="0" sldId="275"/>
            <ac:spMk id="9" creationId="{F6A3ED20-3E88-7931-AD90-2F7A21658C23}"/>
          </ac:spMkLst>
        </pc:spChg>
        <pc:picChg chg="mod">
          <ac:chgData name="Adriana Kovashka" userId="98baa7aea3a9faa0" providerId="LiveId" clId="{39A8072A-6F63-481A-8012-D5D4DE0E52DA}" dt="2026-07-13T21:38:11.364" v="1378" actId="1076"/>
          <ac:picMkLst>
            <pc:docMk/>
            <pc:sldMk cId="0" sldId="275"/>
            <ac:picMk id="3" creationId="{00000000-0000-0000-0000-000000000000}"/>
          </ac:picMkLst>
        </pc:picChg>
      </pc:sldChg>
      <pc:sldChg chg="add del">
        <pc:chgData name="Adriana Kovashka" userId="98baa7aea3a9faa0" providerId="LiveId" clId="{39A8072A-6F63-481A-8012-D5D4DE0E52DA}" dt="2026-07-13T21:33:01.946" v="1153" actId="47"/>
        <pc:sldMkLst>
          <pc:docMk/>
          <pc:sldMk cId="0" sldId="276"/>
        </pc:sldMkLst>
      </pc:sldChg>
      <pc:sldChg chg="modSp add del mod">
        <pc:chgData name="Adriana Kovashka" userId="98baa7aea3a9faa0" providerId="LiveId" clId="{39A8072A-6F63-481A-8012-D5D4DE0E52DA}" dt="2026-07-13T21:36:24.502" v="1316" actId="47"/>
        <pc:sldMkLst>
          <pc:docMk/>
          <pc:sldMk cId="0" sldId="277"/>
        </pc:sldMkLst>
        <pc:spChg chg="mod">
          <ac:chgData name="Adriana Kovashka" userId="98baa7aea3a9faa0" providerId="LiveId" clId="{39A8072A-6F63-481A-8012-D5D4DE0E52DA}" dt="2026-07-13T21:33:22.236" v="1154" actId="21"/>
          <ac:spMkLst>
            <pc:docMk/>
            <pc:sldMk cId="0" sldId="277"/>
            <ac:spMk id="3" creationId="{00000000-0000-0000-0000-000000000000}"/>
          </ac:spMkLst>
        </pc:spChg>
      </pc:sldChg>
      <pc:sldChg chg="add del">
        <pc:chgData name="Adriana Kovashka" userId="98baa7aea3a9faa0" providerId="LiveId" clId="{39A8072A-6F63-481A-8012-D5D4DE0E52DA}" dt="2026-07-13T21:36:25.410" v="1317" actId="47"/>
        <pc:sldMkLst>
          <pc:docMk/>
          <pc:sldMk cId="0" sldId="278"/>
        </pc:sldMkLst>
      </pc:sldChg>
      <pc:sldChg chg="modSp add del mod">
        <pc:chgData name="Adriana Kovashka" userId="98baa7aea3a9faa0" providerId="LiveId" clId="{39A8072A-6F63-481A-8012-D5D4DE0E52DA}" dt="2026-07-13T21:39:56.481" v="1572" actId="47"/>
        <pc:sldMkLst>
          <pc:docMk/>
          <pc:sldMk cId="0" sldId="279"/>
        </pc:sldMkLst>
        <pc:spChg chg="mod">
          <ac:chgData name="Adriana Kovashka" userId="98baa7aea3a9faa0" providerId="LiveId" clId="{39A8072A-6F63-481A-8012-D5D4DE0E52DA}" dt="2026-07-13T21:38:01.901" v="1376" actId="21"/>
          <ac:spMkLst>
            <pc:docMk/>
            <pc:sldMk cId="0" sldId="279"/>
            <ac:spMk id="3" creationId="{00000000-0000-0000-0000-000000000000}"/>
          </ac:spMkLst>
        </pc:spChg>
      </pc:sldChg>
      <pc:sldChg chg="addSp delSp modSp add del mod chgLayout">
        <pc:chgData name="Adriana Kovashka" userId="98baa7aea3a9faa0" providerId="LiveId" clId="{39A8072A-6F63-481A-8012-D5D4DE0E52DA}" dt="2026-07-13T21:54:20.277" v="2120" actId="22"/>
        <pc:sldMkLst>
          <pc:docMk/>
          <pc:sldMk cId="0" sldId="280"/>
        </pc:sldMkLst>
        <pc:spChg chg="del mod ord">
          <ac:chgData name="Adriana Kovashka" userId="98baa7aea3a9faa0" providerId="LiveId" clId="{39A8072A-6F63-481A-8012-D5D4DE0E52DA}" dt="2026-07-13T21:40:20.510" v="1575" actId="700"/>
          <ac:spMkLst>
            <pc:docMk/>
            <pc:sldMk cId="0" sldId="280"/>
            <ac:spMk id="2" creationId="{00000000-0000-0000-0000-000000000000}"/>
          </ac:spMkLst>
        </pc:spChg>
        <pc:spChg chg="del mod">
          <ac:chgData name="Adriana Kovashka" userId="98baa7aea3a9faa0" providerId="LiveId" clId="{39A8072A-6F63-481A-8012-D5D4DE0E52DA}" dt="2026-07-13T21:40:28.103" v="1579" actId="478"/>
          <ac:spMkLst>
            <pc:docMk/>
            <pc:sldMk cId="0" sldId="280"/>
            <ac:spMk id="3" creationId="{00000000-0000-0000-0000-000000000000}"/>
          </ac:spMkLst>
        </pc:spChg>
        <pc:spChg chg="add del mod ord">
          <ac:chgData name="Adriana Kovashka" userId="98baa7aea3a9faa0" providerId="LiveId" clId="{39A8072A-6F63-481A-8012-D5D4DE0E52DA}" dt="2026-07-13T21:40:20.510" v="1575" actId="700"/>
          <ac:spMkLst>
            <pc:docMk/>
            <pc:sldMk cId="0" sldId="280"/>
            <ac:spMk id="4" creationId="{733F6DBE-C131-075E-A7DC-67E136B68400}"/>
          </ac:spMkLst>
        </pc:spChg>
        <pc:spChg chg="add mod ord">
          <ac:chgData name="Adriana Kovashka" userId="98baa7aea3a9faa0" providerId="LiveId" clId="{39A8072A-6F63-481A-8012-D5D4DE0E52DA}" dt="2026-07-13T21:41:57.444" v="1603" actId="20577"/>
          <ac:spMkLst>
            <pc:docMk/>
            <pc:sldMk cId="0" sldId="280"/>
            <ac:spMk id="5" creationId="{3F0BA907-C43F-BBF0-6A76-38991B2150DA}"/>
          </ac:spMkLst>
        </pc:spChg>
        <pc:spChg chg="add mod ord">
          <ac:chgData name="Adriana Kovashka" userId="98baa7aea3a9faa0" providerId="LiveId" clId="{39A8072A-6F63-481A-8012-D5D4DE0E52DA}" dt="2026-07-13T21:49:17.771" v="1954" actId="27636"/>
          <ac:spMkLst>
            <pc:docMk/>
            <pc:sldMk cId="0" sldId="280"/>
            <ac:spMk id="6" creationId="{E25425BE-D535-517B-5E18-471C169ECDD9}"/>
          </ac:spMkLst>
        </pc:spChg>
        <pc:spChg chg="add">
          <ac:chgData name="Adriana Kovashka" userId="98baa7aea3a9faa0" providerId="LiveId" clId="{39A8072A-6F63-481A-8012-D5D4DE0E52DA}" dt="2026-07-13T21:54:20.277" v="2120" actId="22"/>
          <ac:spMkLst>
            <pc:docMk/>
            <pc:sldMk cId="0" sldId="280"/>
            <ac:spMk id="8" creationId="{6CBEEA36-D5AA-138C-C9C9-1B3D8A7163D0}"/>
          </ac:spMkLst>
        </pc:spChg>
      </pc:sldChg>
      <pc:sldChg chg="add del">
        <pc:chgData name="Adriana Kovashka" userId="98baa7aea3a9faa0" providerId="LiveId" clId="{39A8072A-6F63-481A-8012-D5D4DE0E52DA}" dt="2026-07-13T21:41:25.211" v="1582" actId="47"/>
        <pc:sldMkLst>
          <pc:docMk/>
          <pc:sldMk cId="0" sldId="281"/>
        </pc:sldMkLst>
      </pc:sldChg>
      <pc:sldChg chg="add del">
        <pc:chgData name="Adriana Kovashka" userId="98baa7aea3a9faa0" providerId="LiveId" clId="{39A8072A-6F63-481A-8012-D5D4DE0E52DA}" dt="2026-07-13T21:41:25.211" v="1582" actId="47"/>
        <pc:sldMkLst>
          <pc:docMk/>
          <pc:sldMk cId="0" sldId="282"/>
        </pc:sldMkLst>
      </pc:sldChg>
      <pc:sldChg chg="add del">
        <pc:chgData name="Adriana Kovashka" userId="98baa7aea3a9faa0" providerId="LiveId" clId="{39A8072A-6F63-481A-8012-D5D4DE0E52DA}" dt="2026-07-13T21:41:25.211" v="1582" actId="47"/>
        <pc:sldMkLst>
          <pc:docMk/>
          <pc:sldMk cId="0" sldId="283"/>
        </pc:sldMkLst>
      </pc:sldChg>
      <pc:sldChg chg="add del">
        <pc:chgData name="Adriana Kovashka" userId="98baa7aea3a9faa0" providerId="LiveId" clId="{39A8072A-6F63-481A-8012-D5D4DE0E52DA}" dt="2026-07-13T21:41:25.211" v="1582" actId="47"/>
        <pc:sldMkLst>
          <pc:docMk/>
          <pc:sldMk cId="0" sldId="284"/>
        </pc:sldMkLst>
      </pc:sldChg>
      <pc:sldChg chg="add del">
        <pc:chgData name="Adriana Kovashka" userId="98baa7aea3a9faa0" providerId="LiveId" clId="{39A8072A-6F63-481A-8012-D5D4DE0E52DA}" dt="2026-07-13T21:41:25.211" v="1582" actId="47"/>
        <pc:sldMkLst>
          <pc:docMk/>
          <pc:sldMk cId="0" sldId="285"/>
        </pc:sldMkLst>
      </pc:sldChg>
      <pc:sldChg chg="add del">
        <pc:chgData name="Adriana Kovashka" userId="98baa7aea3a9faa0" providerId="LiveId" clId="{39A8072A-6F63-481A-8012-D5D4DE0E52DA}" dt="2026-07-13T21:41:25.211" v="1582" actId="47"/>
        <pc:sldMkLst>
          <pc:docMk/>
          <pc:sldMk cId="0" sldId="286"/>
        </pc:sldMkLst>
      </pc:sldChg>
      <pc:sldChg chg="add del">
        <pc:chgData name="Adriana Kovashka" userId="98baa7aea3a9faa0" providerId="LiveId" clId="{39A8072A-6F63-481A-8012-D5D4DE0E52DA}" dt="2026-07-13T21:41:25.211" v="1582" actId="47"/>
        <pc:sldMkLst>
          <pc:docMk/>
          <pc:sldMk cId="0" sldId="287"/>
        </pc:sldMkLst>
      </pc:sldChg>
      <pc:sldChg chg="add del">
        <pc:chgData name="Adriana Kovashka" userId="98baa7aea3a9faa0" providerId="LiveId" clId="{39A8072A-6F63-481A-8012-D5D4DE0E52DA}" dt="2026-07-13T21:41:25.211" v="1582" actId="47"/>
        <pc:sldMkLst>
          <pc:docMk/>
          <pc:sldMk cId="0" sldId="288"/>
        </pc:sldMkLst>
      </pc:sldChg>
      <pc:sldChg chg="add del">
        <pc:chgData name="Adriana Kovashka" userId="98baa7aea3a9faa0" providerId="LiveId" clId="{39A8072A-6F63-481A-8012-D5D4DE0E52DA}" dt="2026-07-13T21:41:29.387" v="1583" actId="47"/>
        <pc:sldMkLst>
          <pc:docMk/>
          <pc:sldMk cId="0" sldId="289"/>
        </pc:sldMkLst>
      </pc:sldChg>
      <pc:sldChg chg="modSp add del mod">
        <pc:chgData name="Adriana Kovashka" userId="98baa7aea3a9faa0" providerId="LiveId" clId="{39A8072A-6F63-481A-8012-D5D4DE0E52DA}" dt="2026-07-13T21:42:45.420" v="1687" actId="47"/>
        <pc:sldMkLst>
          <pc:docMk/>
          <pc:sldMk cId="0" sldId="290"/>
        </pc:sldMkLst>
        <pc:spChg chg="mod">
          <ac:chgData name="Adriana Kovashka" userId="98baa7aea3a9faa0" providerId="LiveId" clId="{39A8072A-6F63-481A-8012-D5D4DE0E52DA}" dt="2026-07-13T21:42:23.114" v="1656" actId="21"/>
          <ac:spMkLst>
            <pc:docMk/>
            <pc:sldMk cId="0" sldId="290"/>
            <ac:spMk id="3" creationId="{00000000-0000-0000-0000-000000000000}"/>
          </ac:spMkLst>
        </pc:spChg>
      </pc:sldChg>
      <pc:sldChg chg="add del">
        <pc:chgData name="Adriana Kovashka" userId="98baa7aea3a9faa0" providerId="LiveId" clId="{39A8072A-6F63-481A-8012-D5D4DE0E52DA}" dt="2026-07-13T21:43:12.506" v="1739" actId="47"/>
        <pc:sldMkLst>
          <pc:docMk/>
          <pc:sldMk cId="0" sldId="291"/>
        </pc:sldMkLst>
      </pc:sldChg>
      <pc:sldChg chg="add del">
        <pc:chgData name="Adriana Kovashka" userId="98baa7aea3a9faa0" providerId="LiveId" clId="{39A8072A-6F63-481A-8012-D5D4DE0E52DA}" dt="2026-07-13T21:43:17.718" v="1740" actId="47"/>
        <pc:sldMkLst>
          <pc:docMk/>
          <pc:sldMk cId="0" sldId="292"/>
        </pc:sldMkLst>
      </pc:sldChg>
      <pc:sldChg chg="add del">
        <pc:chgData name="Adriana Kovashka" userId="98baa7aea3a9faa0" providerId="LiveId" clId="{39A8072A-6F63-481A-8012-D5D4DE0E52DA}" dt="2026-07-13T21:43:18.859" v="1741" actId="47"/>
        <pc:sldMkLst>
          <pc:docMk/>
          <pc:sldMk cId="0" sldId="293"/>
        </pc:sldMkLst>
      </pc:sldChg>
      <pc:sldChg chg="addSp delSp modSp add del mod chgLayout">
        <pc:chgData name="Adriana Kovashka" userId="98baa7aea3a9faa0" providerId="LiveId" clId="{39A8072A-6F63-481A-8012-D5D4DE0E52DA}" dt="2026-07-13T21:54:22.013" v="2121" actId="22"/>
        <pc:sldMkLst>
          <pc:docMk/>
          <pc:sldMk cId="0" sldId="294"/>
        </pc:sldMkLst>
        <pc:spChg chg="del mod">
          <ac:chgData name="Adriana Kovashka" userId="98baa7aea3a9faa0" providerId="LiveId" clId="{39A8072A-6F63-481A-8012-D5D4DE0E52DA}" dt="2026-07-13T21:44:01.743" v="1743" actId="478"/>
          <ac:spMkLst>
            <pc:docMk/>
            <pc:sldMk cId="0" sldId="294"/>
            <ac:spMk id="2" creationId="{00000000-0000-0000-0000-000000000000}"/>
          </ac:spMkLst>
        </pc:spChg>
        <pc:spChg chg="del mod">
          <ac:chgData name="Adriana Kovashka" userId="98baa7aea3a9faa0" providerId="LiveId" clId="{39A8072A-6F63-481A-8012-D5D4DE0E52DA}" dt="2026-07-13T21:44:15.315" v="1748" actId="478"/>
          <ac:spMkLst>
            <pc:docMk/>
            <pc:sldMk cId="0" sldId="294"/>
            <ac:spMk id="3" creationId="{00000000-0000-0000-0000-000000000000}"/>
          </ac:spMkLst>
        </pc:spChg>
        <pc:spChg chg="add mod ord">
          <ac:chgData name="Adriana Kovashka" userId="98baa7aea3a9faa0" providerId="LiveId" clId="{39A8072A-6F63-481A-8012-D5D4DE0E52DA}" dt="2026-07-13T21:44:17.716" v="1749" actId="700"/>
          <ac:spMkLst>
            <pc:docMk/>
            <pc:sldMk cId="0" sldId="294"/>
            <ac:spMk id="4" creationId="{9286AA6F-2A36-5EFF-E004-D91AD6E205AC}"/>
          </ac:spMkLst>
        </pc:spChg>
        <pc:spChg chg="add del mod ord">
          <ac:chgData name="Adriana Kovashka" userId="98baa7aea3a9faa0" providerId="LiveId" clId="{39A8072A-6F63-481A-8012-D5D4DE0E52DA}" dt="2026-07-13T21:44:11.413" v="1746" actId="21"/>
          <ac:spMkLst>
            <pc:docMk/>
            <pc:sldMk cId="0" sldId="294"/>
            <ac:spMk id="5" creationId="{6FD7B91C-118B-9540-2F5E-C33DC91240FF}"/>
          </ac:spMkLst>
        </pc:spChg>
        <pc:spChg chg="add mod ord">
          <ac:chgData name="Adriana Kovashka" userId="98baa7aea3a9faa0" providerId="LiveId" clId="{39A8072A-6F63-481A-8012-D5D4DE0E52DA}" dt="2026-07-13T21:45:25.061" v="1763" actId="20577"/>
          <ac:spMkLst>
            <pc:docMk/>
            <pc:sldMk cId="0" sldId="294"/>
            <ac:spMk id="6" creationId="{B1DBC652-8500-138B-B362-E07F5786F195}"/>
          </ac:spMkLst>
        </pc:spChg>
        <pc:spChg chg="add mod">
          <ac:chgData name="Adriana Kovashka" userId="98baa7aea3a9faa0" providerId="LiveId" clId="{39A8072A-6F63-481A-8012-D5D4DE0E52DA}" dt="2026-07-13T21:45:32.376" v="1765" actId="1076"/>
          <ac:spMkLst>
            <pc:docMk/>
            <pc:sldMk cId="0" sldId="294"/>
            <ac:spMk id="10" creationId="{7D46A63D-65ED-3E2A-5D2C-0FDA35CACF26}"/>
          </ac:spMkLst>
        </pc:spChg>
        <pc:spChg chg="add">
          <ac:chgData name="Adriana Kovashka" userId="98baa7aea3a9faa0" providerId="LiveId" clId="{39A8072A-6F63-481A-8012-D5D4DE0E52DA}" dt="2026-07-13T21:54:22.013" v="2121" actId="22"/>
          <ac:spMkLst>
            <pc:docMk/>
            <pc:sldMk cId="0" sldId="294"/>
            <ac:spMk id="12" creationId="{62922EC2-B6EB-E837-A38F-32CD1DD63471}"/>
          </ac:spMkLst>
        </pc:spChg>
        <pc:picChg chg="add mod">
          <ac:chgData name="Adriana Kovashka" userId="98baa7aea3a9faa0" providerId="LiveId" clId="{39A8072A-6F63-481A-8012-D5D4DE0E52DA}" dt="2026-07-13T21:45:28.046" v="1764" actId="1076"/>
          <ac:picMkLst>
            <pc:docMk/>
            <pc:sldMk cId="0" sldId="294"/>
            <ac:picMk id="8" creationId="{11A312B0-8A44-F6B8-FAF8-32616981F095}"/>
          </ac:picMkLst>
        </pc:picChg>
      </pc:sldChg>
      <pc:sldChg chg="add del">
        <pc:chgData name="Adriana Kovashka" userId="98baa7aea3a9faa0" providerId="LiveId" clId="{39A8072A-6F63-481A-8012-D5D4DE0E52DA}" dt="2026-07-13T21:45:34.044" v="1766" actId="47"/>
        <pc:sldMkLst>
          <pc:docMk/>
          <pc:sldMk cId="0" sldId="295"/>
        </pc:sldMkLst>
      </pc:sldChg>
      <pc:sldChg chg="add del">
        <pc:chgData name="Adriana Kovashka" userId="98baa7aea3a9faa0" providerId="LiveId" clId="{39A8072A-6F63-481A-8012-D5D4DE0E52DA}" dt="2026-07-13T21:45:35.427" v="1767" actId="47"/>
        <pc:sldMkLst>
          <pc:docMk/>
          <pc:sldMk cId="0" sldId="296"/>
        </pc:sldMkLst>
      </pc:sldChg>
      <pc:sldChg chg="delSp modSp add del mod">
        <pc:chgData name="Adriana Kovashka" userId="98baa7aea3a9faa0" providerId="LiveId" clId="{39A8072A-6F63-481A-8012-D5D4DE0E52DA}" dt="2026-07-13T21:46:55.136" v="1803" actId="47"/>
        <pc:sldMkLst>
          <pc:docMk/>
          <pc:sldMk cId="0" sldId="297"/>
        </pc:sldMkLst>
        <pc:spChg chg="del mod">
          <ac:chgData name="Adriana Kovashka" userId="98baa7aea3a9faa0" providerId="LiveId" clId="{39A8072A-6F63-481A-8012-D5D4DE0E52DA}" dt="2026-07-13T21:46:34.233" v="1795"/>
          <ac:spMkLst>
            <pc:docMk/>
            <pc:sldMk cId="0" sldId="297"/>
            <ac:spMk id="3" creationId="{00000000-0000-0000-0000-000000000000}"/>
          </ac:spMkLst>
        </pc:spChg>
      </pc:sldChg>
      <pc:sldChg chg="add del">
        <pc:chgData name="Adriana Kovashka" userId="98baa7aea3a9faa0" providerId="LiveId" clId="{39A8072A-6F63-481A-8012-D5D4DE0E52DA}" dt="2026-07-13T21:47:06.451" v="1804" actId="47"/>
        <pc:sldMkLst>
          <pc:docMk/>
          <pc:sldMk cId="0" sldId="298"/>
        </pc:sldMkLst>
      </pc:sldChg>
      <pc:sldChg chg="add del">
        <pc:chgData name="Adriana Kovashka" userId="98baa7aea3a9faa0" providerId="LiveId" clId="{39A8072A-6F63-481A-8012-D5D4DE0E52DA}" dt="2026-07-13T21:47:48.043" v="1844" actId="47"/>
        <pc:sldMkLst>
          <pc:docMk/>
          <pc:sldMk cId="0" sldId="299"/>
        </pc:sldMkLst>
      </pc:sldChg>
      <pc:sldChg chg="add del">
        <pc:chgData name="Adriana Kovashka" userId="98baa7aea3a9faa0" providerId="LiveId" clId="{39A8072A-6F63-481A-8012-D5D4DE0E52DA}" dt="2026-07-13T21:48:17.878" v="1845" actId="47"/>
        <pc:sldMkLst>
          <pc:docMk/>
          <pc:sldMk cId="0" sldId="300"/>
        </pc:sldMkLst>
      </pc:sldChg>
      <pc:sldChg chg="modSp add del mod">
        <pc:chgData name="Adriana Kovashka" userId="98baa7aea3a9faa0" providerId="LiveId" clId="{39A8072A-6F63-481A-8012-D5D4DE0E52DA}" dt="2026-07-13T21:49:43.727" v="1956" actId="47"/>
        <pc:sldMkLst>
          <pc:docMk/>
          <pc:sldMk cId="0" sldId="301"/>
        </pc:sldMkLst>
        <pc:spChg chg="mod">
          <ac:chgData name="Adriana Kovashka" userId="98baa7aea3a9faa0" providerId="LiveId" clId="{39A8072A-6F63-481A-8012-D5D4DE0E52DA}" dt="2026-07-13T21:49:38.870" v="1955" actId="21"/>
          <ac:spMkLst>
            <pc:docMk/>
            <pc:sldMk cId="0" sldId="301"/>
            <ac:spMk id="2" creationId="{00000000-0000-0000-0000-000000000000}"/>
          </ac:spMkLst>
        </pc:spChg>
      </pc:sldChg>
      <pc:sldChg chg="addSp delSp modSp add del mod modClrScheme chgLayout">
        <pc:chgData name="Adriana Kovashka" userId="98baa7aea3a9faa0" providerId="LiveId" clId="{39A8072A-6F63-481A-8012-D5D4DE0E52DA}" dt="2026-07-13T21:54:22.804" v="2122" actId="22"/>
        <pc:sldMkLst>
          <pc:docMk/>
          <pc:sldMk cId="0" sldId="302"/>
        </pc:sldMkLst>
        <pc:spChg chg="del mod">
          <ac:chgData name="Adriana Kovashka" userId="98baa7aea3a9faa0" providerId="LiveId" clId="{39A8072A-6F63-481A-8012-D5D4DE0E52DA}" dt="2026-07-13T21:49:47.769" v="1958" actId="478"/>
          <ac:spMkLst>
            <pc:docMk/>
            <pc:sldMk cId="0" sldId="302"/>
            <ac:spMk id="2" creationId="{00000000-0000-0000-0000-000000000000}"/>
          </ac:spMkLst>
        </pc:spChg>
        <pc:spChg chg="add mod ord">
          <ac:chgData name="Adriana Kovashka" userId="98baa7aea3a9faa0" providerId="LiveId" clId="{39A8072A-6F63-481A-8012-D5D4DE0E52DA}" dt="2026-07-13T21:49:51.087" v="1961" actId="27636"/>
          <ac:spMkLst>
            <pc:docMk/>
            <pc:sldMk cId="0" sldId="302"/>
            <ac:spMk id="6" creationId="{97BCD036-1B0C-3072-A5C7-D695EF3DE5AD}"/>
          </ac:spMkLst>
        </pc:spChg>
        <pc:spChg chg="add del mod ord">
          <ac:chgData name="Adriana Kovashka" userId="98baa7aea3a9faa0" providerId="LiveId" clId="{39A8072A-6F63-481A-8012-D5D4DE0E52DA}" dt="2026-07-13T21:49:54.267" v="1962" actId="478"/>
          <ac:spMkLst>
            <pc:docMk/>
            <pc:sldMk cId="0" sldId="302"/>
            <ac:spMk id="7" creationId="{66D36D8F-7177-8F26-3012-CEED21982D2C}"/>
          </ac:spMkLst>
        </pc:spChg>
        <pc:spChg chg="add">
          <ac:chgData name="Adriana Kovashka" userId="98baa7aea3a9faa0" providerId="LiveId" clId="{39A8072A-6F63-481A-8012-D5D4DE0E52DA}" dt="2026-07-13T21:54:22.804" v="2122" actId="22"/>
          <ac:spMkLst>
            <pc:docMk/>
            <pc:sldMk cId="0" sldId="302"/>
            <ac:spMk id="9" creationId="{FD7BF629-D96C-56C7-66F8-268658CADC51}"/>
          </ac:spMkLst>
        </pc:spChg>
      </pc:sldChg>
      <pc:sldChg chg="addSp delSp modSp add del mod modClrScheme chgLayout">
        <pc:chgData name="Adriana Kovashka" userId="98baa7aea3a9faa0" providerId="LiveId" clId="{39A8072A-6F63-481A-8012-D5D4DE0E52DA}" dt="2026-07-13T21:54:23.882" v="2123" actId="22"/>
        <pc:sldMkLst>
          <pc:docMk/>
          <pc:sldMk cId="0" sldId="303"/>
        </pc:sldMkLst>
        <pc:spChg chg="del">
          <ac:chgData name="Adriana Kovashka" userId="98baa7aea3a9faa0" providerId="LiveId" clId="{39A8072A-6F63-481A-8012-D5D4DE0E52DA}" dt="2026-07-13T21:50:14.204" v="1969" actId="478"/>
          <ac:spMkLst>
            <pc:docMk/>
            <pc:sldMk cId="0" sldId="303"/>
            <ac:spMk id="2" creationId="{00000000-0000-0000-0000-000000000000}"/>
          </ac:spMkLst>
        </pc:spChg>
        <pc:spChg chg="del mod">
          <ac:chgData name="Adriana Kovashka" userId="98baa7aea3a9faa0" providerId="LiveId" clId="{39A8072A-6F63-481A-8012-D5D4DE0E52DA}" dt="2026-07-13T21:50:01.533" v="1964" actId="478"/>
          <ac:spMkLst>
            <pc:docMk/>
            <pc:sldMk cId="0" sldId="303"/>
            <ac:spMk id="4" creationId="{00000000-0000-0000-0000-000000000000}"/>
          </ac:spMkLst>
        </pc:spChg>
        <pc:spChg chg="add mod ord">
          <ac:chgData name="Adriana Kovashka" userId="98baa7aea3a9faa0" providerId="LiveId" clId="{39A8072A-6F63-481A-8012-D5D4DE0E52DA}" dt="2026-07-13T21:50:25.124" v="1973" actId="27636"/>
          <ac:spMkLst>
            <pc:docMk/>
            <pc:sldMk cId="0" sldId="303"/>
            <ac:spMk id="5" creationId="{5DE464BA-2EF4-ABAA-DD0A-45B6EF277FD2}"/>
          </ac:spMkLst>
        </pc:spChg>
        <pc:spChg chg="add del mod ord">
          <ac:chgData name="Adriana Kovashka" userId="98baa7aea3a9faa0" providerId="LiveId" clId="{39A8072A-6F63-481A-8012-D5D4DE0E52DA}" dt="2026-07-13T21:50:10.969" v="1968" actId="478"/>
          <ac:spMkLst>
            <pc:docMk/>
            <pc:sldMk cId="0" sldId="303"/>
            <ac:spMk id="6" creationId="{7D9ACD56-FB94-4E30-FC57-58D988C0D5DA}"/>
          </ac:spMkLst>
        </pc:spChg>
        <pc:spChg chg="add del">
          <ac:chgData name="Adriana Kovashka" userId="98baa7aea3a9faa0" providerId="LiveId" clId="{39A8072A-6F63-481A-8012-D5D4DE0E52DA}" dt="2026-07-13T21:50:19.648" v="1971" actId="478"/>
          <ac:spMkLst>
            <pc:docMk/>
            <pc:sldMk cId="0" sldId="303"/>
            <ac:spMk id="8" creationId="{4686E4E6-491F-0D6C-2665-B935944B8F4E}"/>
          </ac:spMkLst>
        </pc:spChg>
        <pc:spChg chg="add mod">
          <ac:chgData name="Adriana Kovashka" userId="98baa7aea3a9faa0" providerId="LiveId" clId="{39A8072A-6F63-481A-8012-D5D4DE0E52DA}" dt="2026-07-13T21:51:53.255" v="2048" actId="122"/>
          <ac:spMkLst>
            <pc:docMk/>
            <pc:sldMk cId="0" sldId="303"/>
            <ac:spMk id="10" creationId="{09767EF9-B6FA-1D8E-5A24-DAE2F52B32BD}"/>
          </ac:spMkLst>
        </pc:spChg>
        <pc:spChg chg="add">
          <ac:chgData name="Adriana Kovashka" userId="98baa7aea3a9faa0" providerId="LiveId" clId="{39A8072A-6F63-481A-8012-D5D4DE0E52DA}" dt="2026-07-13T21:54:23.882" v="2123" actId="22"/>
          <ac:spMkLst>
            <pc:docMk/>
            <pc:sldMk cId="0" sldId="303"/>
            <ac:spMk id="12" creationId="{3FC2EC94-C710-9119-077C-D2D61D552A8E}"/>
          </ac:spMkLst>
        </pc:spChg>
        <pc:picChg chg="mod">
          <ac:chgData name="Adriana Kovashka" userId="98baa7aea3a9faa0" providerId="LiveId" clId="{39A8072A-6F63-481A-8012-D5D4DE0E52DA}" dt="2026-07-13T21:50:30.503" v="1974" actId="1076"/>
          <ac:picMkLst>
            <pc:docMk/>
            <pc:sldMk cId="0" sldId="303"/>
            <ac:picMk id="3" creationId="{00000000-0000-0000-0000-000000000000}"/>
          </ac:picMkLst>
        </pc:picChg>
      </pc:sldChg>
      <pc:sldChg chg="delSp modSp add del mod">
        <pc:chgData name="Adriana Kovashka" userId="98baa7aea3a9faa0" providerId="LiveId" clId="{39A8072A-6F63-481A-8012-D5D4DE0E52DA}" dt="2026-07-13T21:51:55.177" v="2049" actId="47"/>
        <pc:sldMkLst>
          <pc:docMk/>
          <pc:sldMk cId="0" sldId="304"/>
        </pc:sldMkLst>
        <pc:spChg chg="del mod">
          <ac:chgData name="Adriana Kovashka" userId="98baa7aea3a9faa0" providerId="LiveId" clId="{39A8072A-6F63-481A-8012-D5D4DE0E52DA}" dt="2026-07-13T21:51:11.626" v="1977"/>
          <ac:spMkLst>
            <pc:docMk/>
            <pc:sldMk cId="0" sldId="304"/>
            <ac:spMk id="3" creationId="{00000000-0000-0000-0000-000000000000}"/>
          </ac:spMkLst>
        </pc:spChg>
      </pc:sldChg>
      <pc:sldChg chg="addSp delSp modSp add mod chgLayout">
        <pc:chgData name="Adriana Kovashka" userId="98baa7aea3a9faa0" providerId="LiveId" clId="{39A8072A-6F63-481A-8012-D5D4DE0E52DA}" dt="2026-07-14T04:13:40.673" v="2888" actId="22"/>
        <pc:sldMkLst>
          <pc:docMk/>
          <pc:sldMk cId="364942991" sldId="304"/>
        </pc:sldMkLst>
        <pc:spChg chg="del mod">
          <ac:chgData name="Adriana Kovashka" userId="98baa7aea3a9faa0" providerId="LiveId" clId="{39A8072A-6F63-481A-8012-D5D4DE0E52DA}" dt="2026-07-14T04:10:36.885" v="2815" actId="478"/>
          <ac:spMkLst>
            <pc:docMk/>
            <pc:sldMk cId="364942991" sldId="304"/>
            <ac:spMk id="2" creationId="{57F32E86-0B8C-254E-9109-49F0D5289900}"/>
          </ac:spMkLst>
        </pc:spChg>
        <pc:spChg chg="mod ord">
          <ac:chgData name="Adriana Kovashka" userId="98baa7aea3a9faa0" providerId="LiveId" clId="{39A8072A-6F63-481A-8012-D5D4DE0E52DA}" dt="2026-07-14T04:10:39.378" v="2816" actId="700"/>
          <ac:spMkLst>
            <pc:docMk/>
            <pc:sldMk cId="364942991" sldId="304"/>
            <ac:spMk id="3" creationId="{9C1FBFDF-C341-264D-8C8F-8472CA937973}"/>
          </ac:spMkLst>
        </pc:spChg>
        <pc:spChg chg="add mod ord">
          <ac:chgData name="Adriana Kovashka" userId="98baa7aea3a9faa0" providerId="LiveId" clId="{39A8072A-6F63-481A-8012-D5D4DE0E52DA}" dt="2026-07-14T04:10:40.524" v="2818" actId="27636"/>
          <ac:spMkLst>
            <pc:docMk/>
            <pc:sldMk cId="364942991" sldId="304"/>
            <ac:spMk id="4" creationId="{DD8D85A6-3B01-4463-907B-5F476A2CBE04}"/>
          </ac:spMkLst>
        </pc:spChg>
        <pc:spChg chg="add">
          <ac:chgData name="Adriana Kovashka" userId="98baa7aea3a9faa0" providerId="LiveId" clId="{39A8072A-6F63-481A-8012-D5D4DE0E52DA}" dt="2026-07-14T04:13:40.673" v="2888" actId="22"/>
          <ac:spMkLst>
            <pc:docMk/>
            <pc:sldMk cId="364942991" sldId="304"/>
            <ac:spMk id="6" creationId="{3244A176-3271-118A-6E7D-BD4DEF0C28AE}"/>
          </ac:spMkLst>
        </pc:spChg>
      </pc:sldChg>
      <pc:sldChg chg="addSp modSp add del mod">
        <pc:chgData name="Adriana Kovashka" userId="98baa7aea3a9faa0" providerId="LiveId" clId="{39A8072A-6F63-481A-8012-D5D4DE0E52DA}" dt="2026-07-13T21:54:25.052" v="2124" actId="22"/>
        <pc:sldMkLst>
          <pc:docMk/>
          <pc:sldMk cId="0" sldId="305"/>
        </pc:sldMkLst>
        <pc:spChg chg="add mod">
          <ac:chgData name="Adriana Kovashka" userId="98baa7aea3a9faa0" providerId="LiveId" clId="{39A8072A-6F63-481A-8012-D5D4DE0E52DA}" dt="2026-07-13T21:52:32.917" v="2054" actId="27636"/>
          <ac:spMkLst>
            <pc:docMk/>
            <pc:sldMk cId="0" sldId="305"/>
            <ac:spMk id="3" creationId="{51BAD7E8-EB8F-B9C9-EE60-D501DAA3FCA5}"/>
          </ac:spMkLst>
        </pc:spChg>
        <pc:spChg chg="add">
          <ac:chgData name="Adriana Kovashka" userId="98baa7aea3a9faa0" providerId="LiveId" clId="{39A8072A-6F63-481A-8012-D5D4DE0E52DA}" dt="2026-07-13T21:54:25.052" v="2124" actId="22"/>
          <ac:spMkLst>
            <pc:docMk/>
            <pc:sldMk cId="0" sldId="305"/>
            <ac:spMk id="5" creationId="{D3257207-2CCF-5B1A-D2A5-6A4692730D2E}"/>
          </ac:spMkLst>
        </pc:spChg>
      </pc:sldChg>
      <pc:sldChg chg="add del">
        <pc:chgData name="Adriana Kovashka" userId="98baa7aea3a9faa0" providerId="LiveId" clId="{39A8072A-6F63-481A-8012-D5D4DE0E52DA}" dt="2026-07-13T21:52:12.837" v="2050" actId="47"/>
        <pc:sldMkLst>
          <pc:docMk/>
          <pc:sldMk cId="0" sldId="306"/>
        </pc:sldMkLst>
      </pc:sldChg>
      <pc:sldChg chg="add del">
        <pc:chgData name="Adriana Kovashka" userId="98baa7aea3a9faa0" providerId="LiveId" clId="{39A8072A-6F63-481A-8012-D5D4DE0E52DA}" dt="2026-07-14T04:07:28.247" v="2776" actId="47"/>
        <pc:sldMkLst>
          <pc:docMk/>
          <pc:sldMk cId="1816048611" sldId="306"/>
        </pc:sldMkLst>
      </pc:sldChg>
      <pc:sldChg chg="add del">
        <pc:chgData name="Adriana Kovashka" userId="98baa7aea3a9faa0" providerId="LiveId" clId="{39A8072A-6F63-481A-8012-D5D4DE0E52DA}" dt="2026-07-13T21:52:14.186" v="2051" actId="47"/>
        <pc:sldMkLst>
          <pc:docMk/>
          <pc:sldMk cId="0" sldId="307"/>
        </pc:sldMkLst>
      </pc:sldChg>
      <pc:sldChg chg="addSp modSp add mod">
        <pc:chgData name="Adriana Kovashka" userId="98baa7aea3a9faa0" providerId="LiveId" clId="{39A8072A-6F63-481A-8012-D5D4DE0E52DA}" dt="2026-07-14T04:13:42.069" v="2889" actId="22"/>
        <pc:sldMkLst>
          <pc:docMk/>
          <pc:sldMk cId="2461922276" sldId="307"/>
        </pc:sldMkLst>
        <pc:spChg chg="mod">
          <ac:chgData name="Adriana Kovashka" userId="98baa7aea3a9faa0" providerId="LiveId" clId="{39A8072A-6F63-481A-8012-D5D4DE0E52DA}" dt="2026-07-14T04:12:04.026" v="2840" actId="27636"/>
          <ac:spMkLst>
            <pc:docMk/>
            <pc:sldMk cId="2461922276" sldId="307"/>
            <ac:spMk id="3" creationId="{93771160-8EBC-2A43-A4AF-9F7CD308B2A7}"/>
          </ac:spMkLst>
        </pc:spChg>
        <pc:spChg chg="add">
          <ac:chgData name="Adriana Kovashka" userId="98baa7aea3a9faa0" providerId="LiveId" clId="{39A8072A-6F63-481A-8012-D5D4DE0E52DA}" dt="2026-07-14T04:13:42.069" v="2889" actId="22"/>
          <ac:spMkLst>
            <pc:docMk/>
            <pc:sldMk cId="2461922276" sldId="307"/>
            <ac:spMk id="5" creationId="{6C5D21B1-9F6F-C656-64DE-3A455D52412C}"/>
          </ac:spMkLst>
        </pc:spChg>
      </pc:sldChg>
      <pc:sldChg chg="add del">
        <pc:chgData name="Adriana Kovashka" userId="98baa7aea3a9faa0" providerId="LiveId" clId="{39A8072A-6F63-481A-8012-D5D4DE0E52DA}" dt="2026-07-13T21:52:24.913" v="2052" actId="47"/>
        <pc:sldMkLst>
          <pc:docMk/>
          <pc:sldMk cId="0" sldId="308"/>
        </pc:sldMkLst>
      </pc:sldChg>
      <pc:sldChg chg="modSp add del mod">
        <pc:chgData name="Adriana Kovashka" userId="98baa7aea3a9faa0" providerId="LiveId" clId="{39A8072A-6F63-481A-8012-D5D4DE0E52DA}" dt="2026-07-14T04:05:50.884" v="2767" actId="47"/>
        <pc:sldMkLst>
          <pc:docMk/>
          <pc:sldMk cId="2698774416" sldId="310"/>
        </pc:sldMkLst>
        <pc:spChg chg="mod">
          <ac:chgData name="Adriana Kovashka" userId="98baa7aea3a9faa0" providerId="LiveId" clId="{39A8072A-6F63-481A-8012-D5D4DE0E52DA}" dt="2026-07-14T04:04:06.254" v="2744" actId="27636"/>
          <ac:spMkLst>
            <pc:docMk/>
            <pc:sldMk cId="2698774416" sldId="310"/>
            <ac:spMk id="8195" creationId="{00000000-0000-0000-0000-000000000000}"/>
          </ac:spMkLst>
        </pc:spChg>
        <pc:spChg chg="mod">
          <ac:chgData name="Adriana Kovashka" userId="98baa7aea3a9faa0" providerId="LiveId" clId="{39A8072A-6F63-481A-8012-D5D4DE0E52DA}" dt="2026-07-14T04:04:06.254" v="2743" actId="27636"/>
          <ac:spMkLst>
            <pc:docMk/>
            <pc:sldMk cId="2698774416" sldId="310"/>
            <ac:spMk id="39938" creationId="{00000000-0000-0000-0000-000000000000}"/>
          </ac:spMkLst>
        </pc:spChg>
      </pc:sldChg>
      <pc:sldChg chg="addSp delSp modSp add del mod">
        <pc:chgData name="Adriana Kovashka" userId="98baa7aea3a9faa0" providerId="LiveId" clId="{39A8072A-6F63-481A-8012-D5D4DE0E52DA}" dt="2026-07-14T04:13:25.595" v="2870" actId="20577"/>
        <pc:sldMkLst>
          <pc:docMk/>
          <pc:sldMk cId="737853962" sldId="311"/>
        </pc:sldMkLst>
        <pc:spChg chg="add mod">
          <ac:chgData name="Adriana Kovashka" userId="98baa7aea3a9faa0" providerId="LiveId" clId="{39A8072A-6F63-481A-8012-D5D4DE0E52DA}" dt="2026-07-14T04:09:54.764" v="2792" actId="27636"/>
          <ac:spMkLst>
            <pc:docMk/>
            <pc:sldMk cId="737853962" sldId="311"/>
            <ac:spMk id="3" creationId="{AFD22829-A836-1A6A-C3BC-1B7E4E7974C3}"/>
          </ac:spMkLst>
        </pc:spChg>
        <pc:spChg chg="add">
          <ac:chgData name="Adriana Kovashka" userId="98baa7aea3a9faa0" providerId="LiveId" clId="{39A8072A-6F63-481A-8012-D5D4DE0E52DA}" dt="2026-07-14T04:13:16.170" v="2850" actId="22"/>
          <ac:spMkLst>
            <pc:docMk/>
            <pc:sldMk cId="737853962" sldId="311"/>
            <ac:spMk id="5" creationId="{ACB0CD25-F900-B2F4-A340-E84FD918BC14}"/>
          </ac:spMkLst>
        </pc:spChg>
        <pc:spChg chg="del">
          <ac:chgData name="Adriana Kovashka" userId="98baa7aea3a9faa0" providerId="LiveId" clId="{39A8072A-6F63-481A-8012-D5D4DE0E52DA}" dt="2026-07-14T04:08:38.324" v="2780" actId="478"/>
          <ac:spMkLst>
            <pc:docMk/>
            <pc:sldMk cId="737853962" sldId="311"/>
            <ac:spMk id="7" creationId="{00000000-0000-0000-0000-000000000000}"/>
          </ac:spMkLst>
        </pc:spChg>
        <pc:spChg chg="del">
          <ac:chgData name="Adriana Kovashka" userId="98baa7aea3a9faa0" providerId="LiveId" clId="{39A8072A-6F63-481A-8012-D5D4DE0E52DA}" dt="2026-07-14T04:08:38.324" v="2780" actId="478"/>
          <ac:spMkLst>
            <pc:docMk/>
            <pc:sldMk cId="737853962" sldId="311"/>
            <ac:spMk id="8" creationId="{00000000-0000-0000-0000-000000000000}"/>
          </ac:spMkLst>
        </pc:spChg>
        <pc:spChg chg="del">
          <ac:chgData name="Adriana Kovashka" userId="98baa7aea3a9faa0" providerId="LiveId" clId="{39A8072A-6F63-481A-8012-D5D4DE0E52DA}" dt="2026-07-14T04:08:38.324" v="2780" actId="478"/>
          <ac:spMkLst>
            <pc:docMk/>
            <pc:sldMk cId="737853962" sldId="311"/>
            <ac:spMk id="9" creationId="{00000000-0000-0000-0000-000000000000}"/>
          </ac:spMkLst>
        </pc:spChg>
        <pc:spChg chg="mod">
          <ac:chgData name="Adriana Kovashka" userId="98baa7aea3a9faa0" providerId="LiveId" clId="{39A8072A-6F63-481A-8012-D5D4DE0E52DA}" dt="2026-07-14T04:13:25.595" v="2870" actId="20577"/>
          <ac:spMkLst>
            <pc:docMk/>
            <pc:sldMk cId="737853962" sldId="311"/>
            <ac:spMk id="9219" creationId="{00000000-0000-0000-0000-000000000000}"/>
          </ac:spMkLst>
        </pc:spChg>
        <pc:spChg chg="del mod">
          <ac:chgData name="Adriana Kovashka" userId="98baa7aea3a9faa0" providerId="LiveId" clId="{39A8072A-6F63-481A-8012-D5D4DE0E52DA}" dt="2026-07-14T04:09:53.786" v="2790" actId="478"/>
          <ac:spMkLst>
            <pc:docMk/>
            <pc:sldMk cId="737853962" sldId="311"/>
            <ac:spMk id="39938" creationId="{00000000-0000-0000-0000-000000000000}"/>
          </ac:spMkLst>
        </pc:spChg>
      </pc:sldChg>
      <pc:sldChg chg="add del">
        <pc:chgData name="Adriana Kovashka" userId="98baa7aea3a9faa0" providerId="LiveId" clId="{39A8072A-6F63-481A-8012-D5D4DE0E52DA}" dt="2026-07-14T04:06:32.505" v="2772" actId="47"/>
        <pc:sldMkLst>
          <pc:docMk/>
          <pc:sldMk cId="1492064598" sldId="317"/>
        </pc:sldMkLst>
      </pc:sldChg>
      <pc:sldChg chg="addSp delSp modSp add del mod modClrScheme chgLayout">
        <pc:chgData name="Adriana Kovashka" userId="98baa7aea3a9faa0" providerId="LiveId" clId="{39A8072A-6F63-481A-8012-D5D4DE0E52DA}" dt="2026-07-14T04:13:37.503" v="2886" actId="22"/>
        <pc:sldMkLst>
          <pc:docMk/>
          <pc:sldMk cId="1488643140" sldId="318"/>
        </pc:sldMkLst>
        <pc:spChg chg="add mod ord">
          <ac:chgData name="Adriana Kovashka" userId="98baa7aea3a9faa0" providerId="LiveId" clId="{39A8072A-6F63-481A-8012-D5D4DE0E52DA}" dt="2026-07-14T04:10:21.618" v="2806" actId="27636"/>
          <ac:spMkLst>
            <pc:docMk/>
            <pc:sldMk cId="1488643140" sldId="318"/>
            <ac:spMk id="2" creationId="{DD62F61D-2086-A6B3-1348-D4D7D13057B4}"/>
          </ac:spMkLst>
        </pc:spChg>
        <pc:spChg chg="add">
          <ac:chgData name="Adriana Kovashka" userId="98baa7aea3a9faa0" providerId="LiveId" clId="{39A8072A-6F63-481A-8012-D5D4DE0E52DA}" dt="2026-07-14T04:13:37.503" v="2886" actId="22"/>
          <ac:spMkLst>
            <pc:docMk/>
            <pc:sldMk cId="1488643140" sldId="318"/>
            <ac:spMk id="4" creationId="{28054808-3D8E-62B6-135A-91725E9A585A}"/>
          </ac:spMkLst>
        </pc:spChg>
        <pc:spChg chg="del">
          <ac:chgData name="Adriana Kovashka" userId="98baa7aea3a9faa0" providerId="LiveId" clId="{39A8072A-6F63-481A-8012-D5D4DE0E52DA}" dt="2026-07-14T04:08:57.028" v="2782" actId="478"/>
          <ac:spMkLst>
            <pc:docMk/>
            <pc:sldMk cId="1488643140" sldId="318"/>
            <ac:spMk id="7" creationId="{00000000-0000-0000-0000-000000000000}"/>
          </ac:spMkLst>
        </pc:spChg>
        <pc:spChg chg="del">
          <ac:chgData name="Adriana Kovashka" userId="98baa7aea3a9faa0" providerId="LiveId" clId="{39A8072A-6F63-481A-8012-D5D4DE0E52DA}" dt="2026-07-14T04:08:57.028" v="2782" actId="478"/>
          <ac:spMkLst>
            <pc:docMk/>
            <pc:sldMk cId="1488643140" sldId="318"/>
            <ac:spMk id="8" creationId="{00000000-0000-0000-0000-000000000000}"/>
          </ac:spMkLst>
        </pc:spChg>
        <pc:spChg chg="del">
          <ac:chgData name="Adriana Kovashka" userId="98baa7aea3a9faa0" providerId="LiveId" clId="{39A8072A-6F63-481A-8012-D5D4DE0E52DA}" dt="2026-07-14T04:08:57.028" v="2782" actId="478"/>
          <ac:spMkLst>
            <pc:docMk/>
            <pc:sldMk cId="1488643140" sldId="318"/>
            <ac:spMk id="9" creationId="{00000000-0000-0000-0000-000000000000}"/>
          </ac:spMkLst>
        </pc:spChg>
        <pc:spChg chg="mod ord">
          <ac:chgData name="Adriana Kovashka" userId="98baa7aea3a9faa0" providerId="LiveId" clId="{39A8072A-6F63-481A-8012-D5D4DE0E52DA}" dt="2026-07-14T04:11:51.341" v="2837" actId="404"/>
          <ac:spMkLst>
            <pc:docMk/>
            <pc:sldMk cId="1488643140" sldId="318"/>
            <ac:spMk id="15363" creationId="{00000000-0000-0000-0000-000000000000}"/>
          </ac:spMkLst>
        </pc:spChg>
        <pc:spChg chg="del mod">
          <ac:chgData name="Adriana Kovashka" userId="98baa7aea3a9faa0" providerId="LiveId" clId="{39A8072A-6F63-481A-8012-D5D4DE0E52DA}" dt="2026-07-14T04:10:16.807" v="2803" actId="478"/>
          <ac:spMkLst>
            <pc:docMk/>
            <pc:sldMk cId="1488643140" sldId="318"/>
            <ac:spMk id="39938" creationId="{00000000-0000-0000-0000-000000000000}"/>
          </ac:spMkLst>
        </pc:spChg>
      </pc:sldChg>
      <pc:sldChg chg="addSp delSp modSp add mod modClrScheme chgLayout">
        <pc:chgData name="Adriana Kovashka" userId="98baa7aea3a9faa0" providerId="LiveId" clId="{39A8072A-6F63-481A-8012-D5D4DE0E52DA}" dt="2026-07-14T04:13:39.210" v="2887" actId="22"/>
        <pc:sldMkLst>
          <pc:docMk/>
          <pc:sldMk cId="2465737097" sldId="319"/>
        </pc:sldMkLst>
        <pc:spChg chg="add mod ord">
          <ac:chgData name="Adriana Kovashka" userId="98baa7aea3a9faa0" providerId="LiveId" clId="{39A8072A-6F63-481A-8012-D5D4DE0E52DA}" dt="2026-07-14T04:10:31.804" v="2812" actId="27636"/>
          <ac:spMkLst>
            <pc:docMk/>
            <pc:sldMk cId="2465737097" sldId="319"/>
            <ac:spMk id="2" creationId="{19AA0C40-1D9F-5E67-6AD1-C8CA9C0702F7}"/>
          </ac:spMkLst>
        </pc:spChg>
        <pc:spChg chg="add">
          <ac:chgData name="Adriana Kovashka" userId="98baa7aea3a9faa0" providerId="LiveId" clId="{39A8072A-6F63-481A-8012-D5D4DE0E52DA}" dt="2026-07-14T04:13:39.210" v="2887" actId="22"/>
          <ac:spMkLst>
            <pc:docMk/>
            <pc:sldMk cId="2465737097" sldId="319"/>
            <ac:spMk id="4" creationId="{3AA8C9D6-E997-1EBF-11D4-1EF7BA31D98F}"/>
          </ac:spMkLst>
        </pc:spChg>
        <pc:spChg chg="mod ord">
          <ac:chgData name="Adriana Kovashka" userId="98baa7aea3a9faa0" providerId="LiveId" clId="{39A8072A-6F63-481A-8012-D5D4DE0E52DA}" dt="2026-07-14T04:11:56.793" v="2838" actId="404"/>
          <ac:spMkLst>
            <pc:docMk/>
            <pc:sldMk cId="2465737097" sldId="319"/>
            <ac:spMk id="16387" creationId="{00000000-0000-0000-0000-000000000000}"/>
          </ac:spMkLst>
        </pc:spChg>
        <pc:spChg chg="del mod">
          <ac:chgData name="Adriana Kovashka" userId="98baa7aea3a9faa0" providerId="LiveId" clId="{39A8072A-6F63-481A-8012-D5D4DE0E52DA}" dt="2026-07-14T04:10:27.152" v="2809" actId="478"/>
          <ac:spMkLst>
            <pc:docMk/>
            <pc:sldMk cId="2465737097" sldId="319"/>
            <ac:spMk id="39938" creationId="{00000000-0000-0000-0000-000000000000}"/>
          </ac:spMkLst>
        </pc:spChg>
      </pc:sldChg>
      <pc:sldChg chg="modSp add del mod">
        <pc:chgData name="Adriana Kovashka" userId="98baa7aea3a9faa0" providerId="LiveId" clId="{39A8072A-6F63-481A-8012-D5D4DE0E52DA}" dt="2026-07-14T04:05:46.198" v="2766" actId="47"/>
        <pc:sldMkLst>
          <pc:docMk/>
          <pc:sldMk cId="1313244667" sldId="326"/>
        </pc:sldMkLst>
        <pc:spChg chg="mod">
          <ac:chgData name="Adriana Kovashka" userId="98baa7aea3a9faa0" providerId="LiveId" clId="{39A8072A-6F63-481A-8012-D5D4DE0E52DA}" dt="2026-07-14T04:04:06.244" v="2742" actId="27636"/>
          <ac:spMkLst>
            <pc:docMk/>
            <pc:sldMk cId="1313244667" sldId="326"/>
            <ac:spMk id="39938" creationId="{00000000-0000-0000-0000-000000000000}"/>
          </ac:spMkLst>
        </pc:spChg>
      </pc:sldChg>
      <pc:sldChg chg="addSp delSp modSp add mod modClrScheme chgLayout modNotes">
        <pc:chgData name="Adriana Kovashka" userId="98baa7aea3a9faa0" providerId="LiveId" clId="{39A8072A-6F63-481A-8012-D5D4DE0E52DA}" dt="2026-07-14T04:12:38.018" v="2841" actId="22"/>
        <pc:sldMkLst>
          <pc:docMk/>
          <pc:sldMk cId="3326131134" sldId="332"/>
        </pc:sldMkLst>
        <pc:spChg chg="add mod ord">
          <ac:chgData name="Adriana Kovashka" userId="98baa7aea3a9faa0" providerId="LiveId" clId="{39A8072A-6F63-481A-8012-D5D4DE0E52DA}" dt="2026-07-14T04:04:24.353" v="2759"/>
          <ac:spMkLst>
            <pc:docMk/>
            <pc:sldMk cId="3326131134" sldId="332"/>
            <ac:spMk id="2" creationId="{3E4EE5D1-3319-F75E-5DEB-23A2EB444E39}"/>
          </ac:spMkLst>
        </pc:spChg>
        <pc:spChg chg="add">
          <ac:chgData name="Adriana Kovashka" userId="98baa7aea3a9faa0" providerId="LiveId" clId="{39A8072A-6F63-481A-8012-D5D4DE0E52DA}" dt="2026-07-14T04:12:38.018" v="2841" actId="22"/>
          <ac:spMkLst>
            <pc:docMk/>
            <pc:sldMk cId="3326131134" sldId="332"/>
            <ac:spMk id="4" creationId="{380CFB57-03F2-FCAE-3E86-51C878F00C79}"/>
          </ac:spMkLst>
        </pc:spChg>
        <pc:spChg chg="del mod">
          <ac:chgData name="Adriana Kovashka" userId="98baa7aea3a9faa0" providerId="LiveId" clId="{39A8072A-6F63-481A-8012-D5D4DE0E52DA}" dt="2026-07-14T04:04:19.508" v="2757" actId="478"/>
          <ac:spMkLst>
            <pc:docMk/>
            <pc:sldMk cId="3326131134" sldId="332"/>
            <ac:spMk id="39938" creationId="{00000000-0000-0000-0000-000000000000}"/>
          </ac:spMkLst>
        </pc:spChg>
        <pc:spChg chg="mod ord">
          <ac:chgData name="Adriana Kovashka" userId="98baa7aea3a9faa0" providerId="LiveId" clId="{39A8072A-6F63-481A-8012-D5D4DE0E52DA}" dt="2026-07-14T04:11:05.803" v="2820" actId="403"/>
          <ac:spMkLst>
            <pc:docMk/>
            <pc:sldMk cId="3326131134" sldId="332"/>
            <ac:spMk id="66563" creationId="{00000000-0000-0000-0000-000000000000}"/>
          </ac:spMkLst>
        </pc:spChg>
      </pc:sldChg>
      <pc:sldChg chg="delSp modSp add del mod">
        <pc:chgData name="Adriana Kovashka" userId="98baa7aea3a9faa0" providerId="LiveId" clId="{39A8072A-6F63-481A-8012-D5D4DE0E52DA}" dt="2026-07-14T04:04:14.454" v="2756" actId="47"/>
        <pc:sldMkLst>
          <pc:docMk/>
          <pc:sldMk cId="340808949" sldId="333"/>
        </pc:sldMkLst>
        <pc:spChg chg="del mod">
          <ac:chgData name="Adriana Kovashka" userId="98baa7aea3a9faa0" providerId="LiveId" clId="{39A8072A-6F63-481A-8012-D5D4DE0E52DA}" dt="2026-07-14T04:04:07.610" v="2755" actId="478"/>
          <ac:spMkLst>
            <pc:docMk/>
            <pc:sldMk cId="340808949" sldId="333"/>
            <ac:spMk id="39938" creationId="{00000000-0000-0000-0000-000000000000}"/>
          </ac:spMkLst>
        </pc:spChg>
      </pc:sldChg>
      <pc:sldChg chg="addSp delSp modSp add mod modClrScheme chgLayout">
        <pc:chgData name="Adriana Kovashka" userId="98baa7aea3a9faa0" providerId="LiveId" clId="{39A8072A-6F63-481A-8012-D5D4DE0E52DA}" dt="2026-07-14T04:13:09.084" v="2848" actId="555"/>
        <pc:sldMkLst>
          <pc:docMk/>
          <pc:sldMk cId="1782826918" sldId="334"/>
        </pc:sldMkLst>
        <pc:spChg chg="add mod ord">
          <ac:chgData name="Adriana Kovashka" userId="98baa7aea3a9faa0" providerId="LiveId" clId="{39A8072A-6F63-481A-8012-D5D4DE0E52DA}" dt="2026-07-14T04:04:46.949" v="2765" actId="27636"/>
          <ac:spMkLst>
            <pc:docMk/>
            <pc:sldMk cId="1782826918" sldId="334"/>
            <ac:spMk id="2" creationId="{BECED1FE-9B0B-402C-3C93-F7F452A93067}"/>
          </ac:spMkLst>
        </pc:spChg>
        <pc:spChg chg="add">
          <ac:chgData name="Adriana Kovashka" userId="98baa7aea3a9faa0" providerId="LiveId" clId="{39A8072A-6F63-481A-8012-D5D4DE0E52DA}" dt="2026-07-14T04:12:40.821" v="2842" actId="22"/>
          <ac:spMkLst>
            <pc:docMk/>
            <pc:sldMk cId="1782826918" sldId="334"/>
            <ac:spMk id="4" creationId="{CEE72433-3CAF-B9BD-B377-A3F6D88F85F4}"/>
          </ac:spMkLst>
        </pc:spChg>
        <pc:spChg chg="del mod">
          <ac:chgData name="Adriana Kovashka" userId="98baa7aea3a9faa0" providerId="LiveId" clId="{39A8072A-6F63-481A-8012-D5D4DE0E52DA}" dt="2026-07-14T04:04:42.308" v="2762" actId="478"/>
          <ac:spMkLst>
            <pc:docMk/>
            <pc:sldMk cId="1782826918" sldId="334"/>
            <ac:spMk id="39938" creationId="{00000000-0000-0000-0000-000000000000}"/>
          </ac:spMkLst>
        </pc:spChg>
        <pc:spChg chg="mod ord">
          <ac:chgData name="Adriana Kovashka" userId="98baa7aea3a9faa0" providerId="LiveId" clId="{39A8072A-6F63-481A-8012-D5D4DE0E52DA}" dt="2026-07-14T04:11:24.327" v="2823" actId="14100"/>
          <ac:spMkLst>
            <pc:docMk/>
            <pc:sldMk cId="1782826918" sldId="334"/>
            <ac:spMk id="70659" creationId="{00000000-0000-0000-0000-000000000000}"/>
          </ac:spMkLst>
        </pc:spChg>
        <pc:picChg chg="mod">
          <ac:chgData name="Adriana Kovashka" userId="98baa7aea3a9faa0" providerId="LiveId" clId="{39A8072A-6F63-481A-8012-D5D4DE0E52DA}" dt="2026-07-14T04:11:29.264" v="2834" actId="1038"/>
          <ac:picMkLst>
            <pc:docMk/>
            <pc:sldMk cId="1782826918" sldId="334"/>
            <ac:picMk id="70660" creationId="{00000000-0000-0000-0000-000000000000}"/>
          </ac:picMkLst>
        </pc:picChg>
        <pc:picChg chg="mod">
          <ac:chgData name="Adriana Kovashka" userId="98baa7aea3a9faa0" providerId="LiveId" clId="{39A8072A-6F63-481A-8012-D5D4DE0E52DA}" dt="2026-07-14T04:13:09.084" v="2848" actId="555"/>
          <ac:picMkLst>
            <pc:docMk/>
            <pc:sldMk cId="1782826918" sldId="334"/>
            <ac:picMk id="70665" creationId="{00000000-0000-0000-0000-000000000000}"/>
          </ac:picMkLst>
        </pc:picChg>
        <pc:picChg chg="mod">
          <ac:chgData name="Adriana Kovashka" userId="98baa7aea3a9faa0" providerId="LiveId" clId="{39A8072A-6F63-481A-8012-D5D4DE0E52DA}" dt="2026-07-14T04:13:09.084" v="2848" actId="555"/>
          <ac:picMkLst>
            <pc:docMk/>
            <pc:sldMk cId="1782826918" sldId="334"/>
            <ac:picMk id="70669" creationId="{00000000-0000-0000-0000-000000000000}"/>
          </ac:picMkLst>
        </pc:picChg>
      </pc:sldChg>
      <pc:sldChg chg="modSp add del mod">
        <pc:chgData name="Adriana Kovashka" userId="98baa7aea3a9faa0" providerId="LiveId" clId="{39A8072A-6F63-481A-8012-D5D4DE0E52DA}" dt="2026-07-14T04:07:39.175" v="2777" actId="47"/>
        <pc:sldMkLst>
          <pc:docMk/>
          <pc:sldMk cId="2558201790" sldId="335"/>
        </pc:sldMkLst>
        <pc:spChg chg="mod">
          <ac:chgData name="Adriana Kovashka" userId="98baa7aea3a9faa0" providerId="LiveId" clId="{39A8072A-6F63-481A-8012-D5D4DE0E52DA}" dt="2026-07-14T04:04:06.294" v="2753" actId="27636"/>
          <ac:spMkLst>
            <pc:docMk/>
            <pc:sldMk cId="2558201790" sldId="335"/>
            <ac:spMk id="38914" creationId="{00000000-0000-0000-0000-000000000000}"/>
          </ac:spMkLst>
        </pc:spChg>
      </pc:sldChg>
      <pc:sldChg chg="modSp add del mod">
        <pc:chgData name="Adriana Kovashka" userId="98baa7aea3a9faa0" providerId="LiveId" clId="{39A8072A-6F63-481A-8012-D5D4DE0E52DA}" dt="2026-07-14T04:08:11.406" v="2778" actId="47"/>
        <pc:sldMkLst>
          <pc:docMk/>
          <pc:sldMk cId="643547233" sldId="346"/>
        </pc:sldMkLst>
        <pc:spChg chg="mod">
          <ac:chgData name="Adriana Kovashka" userId="98baa7aea3a9faa0" providerId="LiveId" clId="{39A8072A-6F63-481A-8012-D5D4DE0E52DA}" dt="2026-07-14T04:04:06.244" v="2741" actId="27636"/>
          <ac:spMkLst>
            <pc:docMk/>
            <pc:sldMk cId="643547233" sldId="346"/>
            <ac:spMk id="39938" creationId="{00000000-0000-0000-0000-000000000000}"/>
          </ac:spMkLst>
        </pc:spChg>
      </pc:sldChg>
      <pc:sldChg chg="addSp delSp modSp add mod chgLayout">
        <pc:chgData name="Adriana Kovashka" userId="98baa7aea3a9faa0" providerId="LiveId" clId="{39A8072A-6F63-481A-8012-D5D4DE0E52DA}" dt="2026-07-14T04:13:13.348" v="2849" actId="22"/>
        <pc:sldMkLst>
          <pc:docMk/>
          <pc:sldMk cId="922847526" sldId="349"/>
        </pc:sldMkLst>
        <pc:spChg chg="add mod ord">
          <ac:chgData name="Adriana Kovashka" userId="98baa7aea3a9faa0" providerId="LiveId" clId="{39A8072A-6F63-481A-8012-D5D4DE0E52DA}" dt="2026-07-14T04:09:48.516" v="2788" actId="27636"/>
          <ac:spMkLst>
            <pc:docMk/>
            <pc:sldMk cId="922847526" sldId="349"/>
            <ac:spMk id="2" creationId="{3A509A36-B789-D5D3-024C-FEA9A993C9AD}"/>
          </ac:spMkLst>
        </pc:spChg>
        <pc:spChg chg="add del mod ord">
          <ac:chgData name="Adriana Kovashka" userId="98baa7aea3a9faa0" providerId="LiveId" clId="{39A8072A-6F63-481A-8012-D5D4DE0E52DA}" dt="2026-07-14T04:09:50.738" v="2789" actId="478"/>
          <ac:spMkLst>
            <pc:docMk/>
            <pc:sldMk cId="922847526" sldId="349"/>
            <ac:spMk id="4" creationId="{F38A880E-E21B-CC7B-0834-3D160D86A3B0}"/>
          </ac:spMkLst>
        </pc:spChg>
        <pc:spChg chg="add">
          <ac:chgData name="Adriana Kovashka" userId="98baa7aea3a9faa0" providerId="LiveId" clId="{39A8072A-6F63-481A-8012-D5D4DE0E52DA}" dt="2026-07-14T04:13:13.348" v="2849" actId="22"/>
          <ac:spMkLst>
            <pc:docMk/>
            <pc:sldMk cId="922847526" sldId="349"/>
            <ac:spMk id="6" creationId="{BF9477DC-6DC0-63E3-6987-5B3AD9EA6976}"/>
          </ac:spMkLst>
        </pc:spChg>
        <pc:spChg chg="del">
          <ac:chgData name="Adriana Kovashka" userId="98baa7aea3a9faa0" providerId="LiveId" clId="{39A8072A-6F63-481A-8012-D5D4DE0E52DA}" dt="2026-07-14T04:08:24.164" v="2779" actId="478"/>
          <ac:spMkLst>
            <pc:docMk/>
            <pc:sldMk cId="922847526" sldId="349"/>
            <ac:spMk id="7" creationId="{00000000-0000-0000-0000-000000000000}"/>
          </ac:spMkLst>
        </pc:spChg>
        <pc:spChg chg="del">
          <ac:chgData name="Adriana Kovashka" userId="98baa7aea3a9faa0" providerId="LiveId" clId="{39A8072A-6F63-481A-8012-D5D4DE0E52DA}" dt="2026-07-14T04:08:24.164" v="2779" actId="478"/>
          <ac:spMkLst>
            <pc:docMk/>
            <pc:sldMk cId="922847526" sldId="349"/>
            <ac:spMk id="8" creationId="{00000000-0000-0000-0000-000000000000}"/>
          </ac:spMkLst>
        </pc:spChg>
        <pc:spChg chg="del">
          <ac:chgData name="Adriana Kovashka" userId="98baa7aea3a9faa0" providerId="LiveId" clId="{39A8072A-6F63-481A-8012-D5D4DE0E52DA}" dt="2026-07-14T04:08:24.164" v="2779" actId="478"/>
          <ac:spMkLst>
            <pc:docMk/>
            <pc:sldMk cId="922847526" sldId="349"/>
            <ac:spMk id="9" creationId="{00000000-0000-0000-0000-000000000000}"/>
          </ac:spMkLst>
        </pc:spChg>
        <pc:spChg chg="del mod">
          <ac:chgData name="Adriana Kovashka" userId="98baa7aea3a9faa0" providerId="LiveId" clId="{39A8072A-6F63-481A-8012-D5D4DE0E52DA}" dt="2026-07-14T04:09:44.034" v="2785" actId="478"/>
          <ac:spMkLst>
            <pc:docMk/>
            <pc:sldMk cId="922847526" sldId="349"/>
            <ac:spMk id="39938" creationId="{00000000-0000-0000-0000-000000000000}"/>
          </ac:spMkLst>
        </pc:spChg>
      </pc:sldChg>
      <pc:sldChg chg="addSp delSp modSp add mod modClrScheme chgLayout">
        <pc:chgData name="Adriana Kovashka" userId="98baa7aea3a9faa0" providerId="LiveId" clId="{39A8072A-6F63-481A-8012-D5D4DE0E52DA}" dt="2026-07-14T04:13:36.109" v="2885" actId="1076"/>
        <pc:sldMkLst>
          <pc:docMk/>
          <pc:sldMk cId="2220780344" sldId="350"/>
        </pc:sldMkLst>
        <pc:spChg chg="add mod ord">
          <ac:chgData name="Adriana Kovashka" userId="98baa7aea3a9faa0" providerId="LiveId" clId="{39A8072A-6F63-481A-8012-D5D4DE0E52DA}" dt="2026-07-14T04:10:09.726" v="2800" actId="404"/>
          <ac:spMkLst>
            <pc:docMk/>
            <pc:sldMk cId="2220780344" sldId="350"/>
            <ac:spMk id="3" creationId="{AFD91A25-2490-C549-B56D-4AC8E4FD8730}"/>
          </ac:spMkLst>
        </pc:spChg>
        <pc:spChg chg="add">
          <ac:chgData name="Adriana Kovashka" userId="98baa7aea3a9faa0" providerId="LiveId" clId="{39A8072A-6F63-481A-8012-D5D4DE0E52DA}" dt="2026-07-14T04:13:29.236" v="2871" actId="22"/>
          <ac:spMkLst>
            <pc:docMk/>
            <pc:sldMk cId="2220780344" sldId="350"/>
            <ac:spMk id="5" creationId="{54CF4156-D6F1-77C4-ADEA-38AE336DEF63}"/>
          </ac:spMkLst>
        </pc:spChg>
        <pc:spChg chg="del">
          <ac:chgData name="Adriana Kovashka" userId="98baa7aea3a9faa0" providerId="LiveId" clId="{39A8072A-6F63-481A-8012-D5D4DE0E52DA}" dt="2026-07-14T04:08:48.661" v="2781" actId="478"/>
          <ac:spMkLst>
            <pc:docMk/>
            <pc:sldMk cId="2220780344" sldId="350"/>
            <ac:spMk id="8" creationId="{00000000-0000-0000-0000-000000000000}"/>
          </ac:spMkLst>
        </pc:spChg>
        <pc:spChg chg="del">
          <ac:chgData name="Adriana Kovashka" userId="98baa7aea3a9faa0" providerId="LiveId" clId="{39A8072A-6F63-481A-8012-D5D4DE0E52DA}" dt="2026-07-14T04:08:48.661" v="2781" actId="478"/>
          <ac:spMkLst>
            <pc:docMk/>
            <pc:sldMk cId="2220780344" sldId="350"/>
            <ac:spMk id="9" creationId="{00000000-0000-0000-0000-000000000000}"/>
          </ac:spMkLst>
        </pc:spChg>
        <pc:spChg chg="del">
          <ac:chgData name="Adriana Kovashka" userId="98baa7aea3a9faa0" providerId="LiveId" clId="{39A8072A-6F63-481A-8012-D5D4DE0E52DA}" dt="2026-07-14T04:08:48.661" v="2781" actId="478"/>
          <ac:spMkLst>
            <pc:docMk/>
            <pc:sldMk cId="2220780344" sldId="350"/>
            <ac:spMk id="10" creationId="{00000000-0000-0000-0000-000000000000}"/>
          </ac:spMkLst>
        </pc:spChg>
        <pc:spChg chg="mod ord">
          <ac:chgData name="Adriana Kovashka" userId="98baa7aea3a9faa0" providerId="LiveId" clId="{39A8072A-6F63-481A-8012-D5D4DE0E52DA}" dt="2026-07-14T04:10:02.007" v="2797" actId="27636"/>
          <ac:spMkLst>
            <pc:docMk/>
            <pc:sldMk cId="2220780344" sldId="350"/>
            <ac:spMk id="14339" creationId="{00000000-0000-0000-0000-000000000000}"/>
          </ac:spMkLst>
        </pc:spChg>
        <pc:spChg chg="del mod">
          <ac:chgData name="Adriana Kovashka" userId="98baa7aea3a9faa0" providerId="LiveId" clId="{39A8072A-6F63-481A-8012-D5D4DE0E52DA}" dt="2026-07-14T04:09:59.386" v="2795" actId="478"/>
          <ac:spMkLst>
            <pc:docMk/>
            <pc:sldMk cId="2220780344" sldId="350"/>
            <ac:spMk id="39938" creationId="{00000000-0000-0000-0000-000000000000}"/>
          </ac:spMkLst>
        </pc:spChg>
        <pc:picChg chg="mod">
          <ac:chgData name="Adriana Kovashka" userId="98baa7aea3a9faa0" providerId="LiveId" clId="{39A8072A-6F63-481A-8012-D5D4DE0E52DA}" dt="2026-07-14T04:13:36.109" v="2885" actId="1076"/>
          <ac:picMkLst>
            <pc:docMk/>
            <pc:sldMk cId="2220780344" sldId="350"/>
            <ac:picMk id="2" creationId="{00000000-0000-0000-0000-000000000000}"/>
          </ac:picMkLst>
        </pc:picChg>
      </pc:sldChg>
      <pc:sldChg chg="modSp mod modClrScheme chgLayout">
        <pc:chgData name="Adriana Kovashka" userId="98baa7aea3a9faa0" providerId="LiveId" clId="{39A8072A-6F63-481A-8012-D5D4DE0E52DA}" dt="2026-07-14T03:58:33.853" v="2688"/>
        <pc:sldMkLst>
          <pc:docMk/>
          <pc:sldMk cId="4138205855" sldId="422"/>
        </pc:sldMkLst>
        <pc:spChg chg="mod ord">
          <ac:chgData name="Adriana Kovashka" userId="98baa7aea3a9faa0" providerId="LiveId" clId="{39A8072A-6F63-481A-8012-D5D4DE0E52DA}" dt="2026-07-14T03:58:33.853" v="2688"/>
          <ac:spMkLst>
            <pc:docMk/>
            <pc:sldMk cId="4138205855" sldId="422"/>
            <ac:spMk id="2" creationId="{6CF8EE16-42B3-4A12-B15C-D8FF7E1D8D7A}"/>
          </ac:spMkLst>
        </pc:spChg>
        <pc:spChg chg="mod ord">
          <ac:chgData name="Adriana Kovashka" userId="98baa7aea3a9faa0" providerId="LiveId" clId="{39A8072A-6F63-481A-8012-D5D4DE0E52DA}" dt="2026-07-14T03:58:33.853" v="2688"/>
          <ac:spMkLst>
            <pc:docMk/>
            <pc:sldMk cId="4138205855" sldId="422"/>
            <ac:spMk id="3" creationId="{DFD9631E-72D0-43D9-AB53-F15AE3F64556}"/>
          </ac:spMkLst>
        </pc:spChg>
        <pc:spChg chg="mod ord">
          <ac:chgData name="Adriana Kovashka" userId="98baa7aea3a9faa0" providerId="LiveId" clId="{39A8072A-6F63-481A-8012-D5D4DE0E52DA}" dt="2026-07-14T03:58:33.853" v="2688"/>
          <ac:spMkLst>
            <pc:docMk/>
            <pc:sldMk cId="4138205855" sldId="422"/>
            <ac:spMk id="4" creationId="{FFFBF47A-DC81-405D-883C-2E9379066E51}"/>
          </ac:spMkLst>
        </pc:spChg>
      </pc:sldChg>
      <pc:sldChg chg="modSp add del mod modClrScheme chgLayout">
        <pc:chgData name="Adriana Kovashka" userId="98baa7aea3a9faa0" providerId="LiveId" clId="{39A8072A-6F63-481A-8012-D5D4DE0E52DA}" dt="2026-07-14T04:14:22.540" v="2913" actId="47"/>
        <pc:sldMkLst>
          <pc:docMk/>
          <pc:sldMk cId="1602658680" sldId="439"/>
        </pc:sldMkLst>
        <pc:spChg chg="mod ord">
          <ac:chgData name="Adriana Kovashka" userId="98baa7aea3a9faa0" providerId="LiveId" clId="{39A8072A-6F63-481A-8012-D5D4DE0E52DA}" dt="2026-07-14T03:58:33.853" v="2688"/>
          <ac:spMkLst>
            <pc:docMk/>
            <pc:sldMk cId="1602658680" sldId="439"/>
            <ac:spMk id="2" creationId="{EAF7A8F4-8BC6-4EDE-8A75-D20F803AA73C}"/>
          </ac:spMkLst>
        </pc:spChg>
        <pc:spChg chg="mod ord">
          <ac:chgData name="Adriana Kovashka" userId="98baa7aea3a9faa0" providerId="LiveId" clId="{39A8072A-6F63-481A-8012-D5D4DE0E52DA}" dt="2026-07-14T03:58:33.853" v="2688"/>
          <ac:spMkLst>
            <pc:docMk/>
            <pc:sldMk cId="1602658680" sldId="439"/>
            <ac:spMk id="3" creationId="{D6B524C1-BCF5-43CC-8689-2D2F96081B0B}"/>
          </ac:spMkLst>
        </pc:spChg>
        <pc:spChg chg="mod ord">
          <ac:chgData name="Adriana Kovashka" userId="98baa7aea3a9faa0" providerId="LiveId" clId="{39A8072A-6F63-481A-8012-D5D4DE0E52DA}" dt="2026-07-14T03:58:33.853" v="2688"/>
          <ac:spMkLst>
            <pc:docMk/>
            <pc:sldMk cId="1602658680" sldId="439"/>
            <ac:spMk id="4" creationId="{86B751BE-4182-4961-A982-6E86EEE39BCF}"/>
          </ac:spMkLst>
        </pc:spChg>
      </pc:sldChg>
      <pc:sldChg chg="modSp add mod modClrScheme chgLayout">
        <pc:chgData name="Adriana Kovashka" userId="98baa7aea3a9faa0" providerId="LiveId" clId="{39A8072A-6F63-481A-8012-D5D4DE0E52DA}" dt="2026-07-14T03:58:33.853" v="2688"/>
        <pc:sldMkLst>
          <pc:docMk/>
          <pc:sldMk cId="463192514" sldId="455"/>
        </pc:sldMkLst>
        <pc:spChg chg="mod ord">
          <ac:chgData name="Adriana Kovashka" userId="98baa7aea3a9faa0" providerId="LiveId" clId="{39A8072A-6F63-481A-8012-D5D4DE0E52DA}" dt="2026-07-14T03:58:33.853" v="2688"/>
          <ac:spMkLst>
            <pc:docMk/>
            <pc:sldMk cId="463192514" sldId="455"/>
            <ac:spMk id="2" creationId="{284B9EE6-4888-4648-B132-376795DCFA64}"/>
          </ac:spMkLst>
        </pc:spChg>
        <pc:spChg chg="mod ord">
          <ac:chgData name="Adriana Kovashka" userId="98baa7aea3a9faa0" providerId="LiveId" clId="{39A8072A-6F63-481A-8012-D5D4DE0E52DA}" dt="2026-07-14T03:58:33.853" v="2688"/>
          <ac:spMkLst>
            <pc:docMk/>
            <pc:sldMk cId="463192514" sldId="455"/>
            <ac:spMk id="3" creationId="{CAE1D9E8-7E32-497D-A788-5267DAC93B36}"/>
          </ac:spMkLst>
        </pc:spChg>
        <pc:spChg chg="mod ord">
          <ac:chgData name="Adriana Kovashka" userId="98baa7aea3a9faa0" providerId="LiveId" clId="{39A8072A-6F63-481A-8012-D5D4DE0E52DA}" dt="2026-07-14T03:58:33.853" v="2688"/>
          <ac:spMkLst>
            <pc:docMk/>
            <pc:sldMk cId="463192514" sldId="455"/>
            <ac:spMk id="4" creationId="{619F6E0D-B6DF-42B9-8A73-A97A251AF56C}"/>
          </ac:spMkLst>
        </pc:spChg>
      </pc:sldChg>
      <pc:sldChg chg="modSp add mod modClrScheme chgLayout">
        <pc:chgData name="Adriana Kovashka" userId="98baa7aea3a9faa0" providerId="LiveId" clId="{39A8072A-6F63-481A-8012-D5D4DE0E52DA}" dt="2026-07-14T03:58:33.853" v="2688"/>
        <pc:sldMkLst>
          <pc:docMk/>
          <pc:sldMk cId="2790999797" sldId="456"/>
        </pc:sldMkLst>
        <pc:spChg chg="mod ord">
          <ac:chgData name="Adriana Kovashka" userId="98baa7aea3a9faa0" providerId="LiveId" clId="{39A8072A-6F63-481A-8012-D5D4DE0E52DA}" dt="2026-07-14T03:58:33.853" v="2688"/>
          <ac:spMkLst>
            <pc:docMk/>
            <pc:sldMk cId="2790999797" sldId="456"/>
            <ac:spMk id="2" creationId="{80EF1C3F-313F-4F05-A5FA-7257AC7575FB}"/>
          </ac:spMkLst>
        </pc:spChg>
        <pc:spChg chg="mod ord">
          <ac:chgData name="Adriana Kovashka" userId="98baa7aea3a9faa0" providerId="LiveId" clId="{39A8072A-6F63-481A-8012-D5D4DE0E52DA}" dt="2026-07-14T03:58:33.853" v="2688"/>
          <ac:spMkLst>
            <pc:docMk/>
            <pc:sldMk cId="2790999797" sldId="456"/>
            <ac:spMk id="3" creationId="{AB99D97B-9EC5-4587-BCE5-D70EE0B8AF0B}"/>
          </ac:spMkLst>
        </pc:spChg>
        <pc:spChg chg="mod ord">
          <ac:chgData name="Adriana Kovashka" userId="98baa7aea3a9faa0" providerId="LiveId" clId="{39A8072A-6F63-481A-8012-D5D4DE0E52DA}" dt="2026-07-14T03:58:33.853" v="2688"/>
          <ac:spMkLst>
            <pc:docMk/>
            <pc:sldMk cId="2790999797" sldId="456"/>
            <ac:spMk id="4" creationId="{F289555D-D1CE-4CCA-84CC-D09C9B6FB128}"/>
          </ac:spMkLst>
        </pc:spChg>
      </pc:sldChg>
      <pc:sldChg chg="modSp add del mod modClrScheme chgLayout">
        <pc:chgData name="Adriana Kovashka" userId="98baa7aea3a9faa0" providerId="LiveId" clId="{39A8072A-6F63-481A-8012-D5D4DE0E52DA}" dt="2026-07-14T04:14:22.540" v="2913" actId="47"/>
        <pc:sldMkLst>
          <pc:docMk/>
          <pc:sldMk cId="1128783267" sldId="457"/>
        </pc:sldMkLst>
        <pc:spChg chg="mod ord">
          <ac:chgData name="Adriana Kovashka" userId="98baa7aea3a9faa0" providerId="LiveId" clId="{39A8072A-6F63-481A-8012-D5D4DE0E52DA}" dt="2026-07-14T03:58:33.853" v="2688"/>
          <ac:spMkLst>
            <pc:docMk/>
            <pc:sldMk cId="1128783267" sldId="457"/>
            <ac:spMk id="2" creationId="{D8F2AC7D-BF2F-455B-A937-2DA2BFB36594}"/>
          </ac:spMkLst>
        </pc:spChg>
        <pc:spChg chg="mod ord">
          <ac:chgData name="Adriana Kovashka" userId="98baa7aea3a9faa0" providerId="LiveId" clId="{39A8072A-6F63-481A-8012-D5D4DE0E52DA}" dt="2026-07-14T03:58:33.853" v="2688"/>
          <ac:spMkLst>
            <pc:docMk/>
            <pc:sldMk cId="1128783267" sldId="457"/>
            <ac:spMk id="3" creationId="{29302974-C1BE-4F1B-A6B0-B252C432E6D8}"/>
          </ac:spMkLst>
        </pc:spChg>
        <pc:spChg chg="mod ord">
          <ac:chgData name="Adriana Kovashka" userId="98baa7aea3a9faa0" providerId="LiveId" clId="{39A8072A-6F63-481A-8012-D5D4DE0E52DA}" dt="2026-07-14T03:58:33.853" v="2688"/>
          <ac:spMkLst>
            <pc:docMk/>
            <pc:sldMk cId="1128783267" sldId="457"/>
            <ac:spMk id="4" creationId="{ED8B52DA-C885-400E-B58A-53B5E505EE4F}"/>
          </ac:spMkLst>
        </pc:spChg>
      </pc:sldChg>
      <pc:sldChg chg="modSp add del mod modClrScheme chgLayout">
        <pc:chgData name="Adriana Kovashka" userId="98baa7aea3a9faa0" providerId="LiveId" clId="{39A8072A-6F63-481A-8012-D5D4DE0E52DA}" dt="2026-07-14T04:14:22.540" v="2913" actId="47"/>
        <pc:sldMkLst>
          <pc:docMk/>
          <pc:sldMk cId="3094553247" sldId="458"/>
        </pc:sldMkLst>
        <pc:spChg chg="mod ord">
          <ac:chgData name="Adriana Kovashka" userId="98baa7aea3a9faa0" providerId="LiveId" clId="{39A8072A-6F63-481A-8012-D5D4DE0E52DA}" dt="2026-07-14T03:58:33.853" v="2688"/>
          <ac:spMkLst>
            <pc:docMk/>
            <pc:sldMk cId="3094553247" sldId="458"/>
            <ac:spMk id="2" creationId="{5E79B9AF-5E0F-4C04-862A-C30728A25B30}"/>
          </ac:spMkLst>
        </pc:spChg>
        <pc:spChg chg="mod ord">
          <ac:chgData name="Adriana Kovashka" userId="98baa7aea3a9faa0" providerId="LiveId" clId="{39A8072A-6F63-481A-8012-D5D4DE0E52DA}" dt="2026-07-14T03:58:33.853" v="2688"/>
          <ac:spMkLst>
            <pc:docMk/>
            <pc:sldMk cId="3094553247" sldId="458"/>
            <ac:spMk id="3" creationId="{160842A5-0CCB-425F-A492-8F8F4FC70388}"/>
          </ac:spMkLst>
        </pc:spChg>
        <pc:spChg chg="mod ord">
          <ac:chgData name="Adriana Kovashka" userId="98baa7aea3a9faa0" providerId="LiveId" clId="{39A8072A-6F63-481A-8012-D5D4DE0E52DA}" dt="2026-07-14T03:58:33.853" v="2688"/>
          <ac:spMkLst>
            <pc:docMk/>
            <pc:sldMk cId="3094553247" sldId="458"/>
            <ac:spMk id="4" creationId="{A69AC94B-7FC9-4BAC-934D-B08312DC0511}"/>
          </ac:spMkLst>
        </pc:spChg>
      </pc:sldChg>
      <pc:sldChg chg="modSp add del mod modClrScheme chgLayout">
        <pc:chgData name="Adriana Kovashka" userId="98baa7aea3a9faa0" providerId="LiveId" clId="{39A8072A-6F63-481A-8012-D5D4DE0E52DA}" dt="2026-07-14T04:14:22.540" v="2913" actId="47"/>
        <pc:sldMkLst>
          <pc:docMk/>
          <pc:sldMk cId="3523157111" sldId="459"/>
        </pc:sldMkLst>
        <pc:spChg chg="mod ord">
          <ac:chgData name="Adriana Kovashka" userId="98baa7aea3a9faa0" providerId="LiveId" clId="{39A8072A-6F63-481A-8012-D5D4DE0E52DA}" dt="2026-07-14T03:58:33.853" v="2688"/>
          <ac:spMkLst>
            <pc:docMk/>
            <pc:sldMk cId="3523157111" sldId="459"/>
            <ac:spMk id="2" creationId="{5D523440-187E-47F9-BF3B-8DA36026DE0C}"/>
          </ac:spMkLst>
        </pc:spChg>
        <pc:spChg chg="mod ord">
          <ac:chgData name="Adriana Kovashka" userId="98baa7aea3a9faa0" providerId="LiveId" clId="{39A8072A-6F63-481A-8012-D5D4DE0E52DA}" dt="2026-07-14T03:58:33.853" v="2688"/>
          <ac:spMkLst>
            <pc:docMk/>
            <pc:sldMk cId="3523157111" sldId="459"/>
            <ac:spMk id="3" creationId="{1CF79475-8877-4E1A-97B5-B0B1F76E5347}"/>
          </ac:spMkLst>
        </pc:spChg>
        <pc:spChg chg="mod ord">
          <ac:chgData name="Adriana Kovashka" userId="98baa7aea3a9faa0" providerId="LiveId" clId="{39A8072A-6F63-481A-8012-D5D4DE0E52DA}" dt="2026-07-14T03:58:33.853" v="2688"/>
          <ac:spMkLst>
            <pc:docMk/>
            <pc:sldMk cId="3523157111" sldId="459"/>
            <ac:spMk id="4" creationId="{D2A15277-CD78-4705-95BC-778BC46860A0}"/>
          </ac:spMkLst>
        </pc:spChg>
      </pc:sldChg>
      <pc:sldChg chg="modSp add del mod modClrScheme chgLayout">
        <pc:chgData name="Adriana Kovashka" userId="98baa7aea3a9faa0" providerId="LiveId" clId="{39A8072A-6F63-481A-8012-D5D4DE0E52DA}" dt="2026-07-14T04:14:22.540" v="2913" actId="47"/>
        <pc:sldMkLst>
          <pc:docMk/>
          <pc:sldMk cId="3907169132" sldId="460"/>
        </pc:sldMkLst>
        <pc:spChg chg="mod ord">
          <ac:chgData name="Adriana Kovashka" userId="98baa7aea3a9faa0" providerId="LiveId" clId="{39A8072A-6F63-481A-8012-D5D4DE0E52DA}" dt="2026-07-14T03:58:33.853" v="2688"/>
          <ac:spMkLst>
            <pc:docMk/>
            <pc:sldMk cId="3907169132" sldId="460"/>
            <ac:spMk id="2" creationId="{5D523440-187E-47F9-BF3B-8DA36026DE0C}"/>
          </ac:spMkLst>
        </pc:spChg>
        <pc:spChg chg="mod ord">
          <ac:chgData name="Adriana Kovashka" userId="98baa7aea3a9faa0" providerId="LiveId" clId="{39A8072A-6F63-481A-8012-D5D4DE0E52DA}" dt="2026-07-14T03:58:33.853" v="2688"/>
          <ac:spMkLst>
            <pc:docMk/>
            <pc:sldMk cId="3907169132" sldId="460"/>
            <ac:spMk id="3" creationId="{1CF79475-8877-4E1A-97B5-B0B1F76E5347}"/>
          </ac:spMkLst>
        </pc:spChg>
        <pc:spChg chg="mod ord">
          <ac:chgData name="Adriana Kovashka" userId="98baa7aea3a9faa0" providerId="LiveId" clId="{39A8072A-6F63-481A-8012-D5D4DE0E52DA}" dt="2026-07-14T03:58:33.853" v="2688"/>
          <ac:spMkLst>
            <pc:docMk/>
            <pc:sldMk cId="3907169132" sldId="460"/>
            <ac:spMk id="4" creationId="{D2A15277-CD78-4705-95BC-778BC46860A0}"/>
          </ac:spMkLst>
        </pc:spChg>
      </pc:sldChg>
      <pc:sldChg chg="modSp add del mod modClrScheme chgLayout">
        <pc:chgData name="Adriana Kovashka" userId="98baa7aea3a9faa0" providerId="LiveId" clId="{39A8072A-6F63-481A-8012-D5D4DE0E52DA}" dt="2026-07-14T04:14:22.540" v="2913" actId="47"/>
        <pc:sldMkLst>
          <pc:docMk/>
          <pc:sldMk cId="1944412846" sldId="461"/>
        </pc:sldMkLst>
        <pc:spChg chg="mod ord">
          <ac:chgData name="Adriana Kovashka" userId="98baa7aea3a9faa0" providerId="LiveId" clId="{39A8072A-6F63-481A-8012-D5D4DE0E52DA}" dt="2026-07-14T03:58:33.853" v="2688"/>
          <ac:spMkLst>
            <pc:docMk/>
            <pc:sldMk cId="1944412846" sldId="461"/>
            <ac:spMk id="2" creationId="{EB866187-A3B8-4044-8C3C-1A867AFE6544}"/>
          </ac:spMkLst>
        </pc:spChg>
        <pc:spChg chg="mod ord">
          <ac:chgData name="Adriana Kovashka" userId="98baa7aea3a9faa0" providerId="LiveId" clId="{39A8072A-6F63-481A-8012-D5D4DE0E52DA}" dt="2026-07-14T03:58:33.853" v="2688"/>
          <ac:spMkLst>
            <pc:docMk/>
            <pc:sldMk cId="1944412846" sldId="461"/>
            <ac:spMk id="3" creationId="{4579C702-43C8-4B2A-9EE7-9A89F015EDD1}"/>
          </ac:spMkLst>
        </pc:spChg>
        <pc:spChg chg="mod ord">
          <ac:chgData name="Adriana Kovashka" userId="98baa7aea3a9faa0" providerId="LiveId" clId="{39A8072A-6F63-481A-8012-D5D4DE0E52DA}" dt="2026-07-14T03:58:33.853" v="2688"/>
          <ac:spMkLst>
            <pc:docMk/>
            <pc:sldMk cId="1944412846" sldId="461"/>
            <ac:spMk id="4" creationId="{0860B741-2456-471F-B35A-C75030579AF0}"/>
          </ac:spMkLst>
        </pc:spChg>
      </pc:sldChg>
      <pc:sldChg chg="modSp add del mod modClrScheme chgLayout">
        <pc:chgData name="Adriana Kovashka" userId="98baa7aea3a9faa0" providerId="LiveId" clId="{39A8072A-6F63-481A-8012-D5D4DE0E52DA}" dt="2026-07-14T04:14:22.540" v="2913" actId="47"/>
        <pc:sldMkLst>
          <pc:docMk/>
          <pc:sldMk cId="3985923970" sldId="462"/>
        </pc:sldMkLst>
        <pc:spChg chg="mod ord">
          <ac:chgData name="Adriana Kovashka" userId="98baa7aea3a9faa0" providerId="LiveId" clId="{39A8072A-6F63-481A-8012-D5D4DE0E52DA}" dt="2026-07-14T03:58:33.853" v="2688"/>
          <ac:spMkLst>
            <pc:docMk/>
            <pc:sldMk cId="3985923970" sldId="462"/>
            <ac:spMk id="2" creationId="{B71A19DB-E32E-4A4C-947C-10894CB9F0F4}"/>
          </ac:spMkLst>
        </pc:spChg>
        <pc:spChg chg="mod ord">
          <ac:chgData name="Adriana Kovashka" userId="98baa7aea3a9faa0" providerId="LiveId" clId="{39A8072A-6F63-481A-8012-D5D4DE0E52DA}" dt="2026-07-14T03:58:33.853" v="2688"/>
          <ac:spMkLst>
            <pc:docMk/>
            <pc:sldMk cId="3985923970" sldId="462"/>
            <ac:spMk id="3" creationId="{EF1DDF80-5FF0-46E7-AD70-8FF0A463B3BE}"/>
          </ac:spMkLst>
        </pc:spChg>
        <pc:spChg chg="mod ord">
          <ac:chgData name="Adriana Kovashka" userId="98baa7aea3a9faa0" providerId="LiveId" clId="{39A8072A-6F63-481A-8012-D5D4DE0E52DA}" dt="2026-07-14T03:58:33.853" v="2688"/>
          <ac:spMkLst>
            <pc:docMk/>
            <pc:sldMk cId="3985923970" sldId="462"/>
            <ac:spMk id="4" creationId="{B00563CE-6C4C-41D8-8D78-875EC3758464}"/>
          </ac:spMkLst>
        </pc:spChg>
      </pc:sldChg>
      <pc:sldChg chg="modSp add del mod modClrScheme chgLayout">
        <pc:chgData name="Adriana Kovashka" userId="98baa7aea3a9faa0" providerId="LiveId" clId="{39A8072A-6F63-481A-8012-D5D4DE0E52DA}" dt="2026-07-14T04:14:22.540" v="2913" actId="47"/>
        <pc:sldMkLst>
          <pc:docMk/>
          <pc:sldMk cId="3588966956" sldId="463"/>
        </pc:sldMkLst>
        <pc:spChg chg="mod ord">
          <ac:chgData name="Adriana Kovashka" userId="98baa7aea3a9faa0" providerId="LiveId" clId="{39A8072A-6F63-481A-8012-D5D4DE0E52DA}" dt="2026-07-14T03:58:33.853" v="2688"/>
          <ac:spMkLst>
            <pc:docMk/>
            <pc:sldMk cId="3588966956" sldId="463"/>
            <ac:spMk id="2" creationId="{B71A19DB-E32E-4A4C-947C-10894CB9F0F4}"/>
          </ac:spMkLst>
        </pc:spChg>
        <pc:spChg chg="mod ord">
          <ac:chgData name="Adriana Kovashka" userId="98baa7aea3a9faa0" providerId="LiveId" clId="{39A8072A-6F63-481A-8012-D5D4DE0E52DA}" dt="2026-07-14T03:58:33.853" v="2688"/>
          <ac:spMkLst>
            <pc:docMk/>
            <pc:sldMk cId="3588966956" sldId="463"/>
            <ac:spMk id="3" creationId="{EF1DDF80-5FF0-46E7-AD70-8FF0A463B3BE}"/>
          </ac:spMkLst>
        </pc:spChg>
        <pc:spChg chg="mod ord">
          <ac:chgData name="Adriana Kovashka" userId="98baa7aea3a9faa0" providerId="LiveId" clId="{39A8072A-6F63-481A-8012-D5D4DE0E52DA}" dt="2026-07-14T03:58:33.853" v="2688"/>
          <ac:spMkLst>
            <pc:docMk/>
            <pc:sldMk cId="3588966956" sldId="463"/>
            <ac:spMk id="4" creationId="{B00563CE-6C4C-41D8-8D78-875EC3758464}"/>
          </ac:spMkLst>
        </pc:spChg>
      </pc:sldChg>
      <pc:sldChg chg="modSp add mod modClrScheme modShow chgLayout">
        <pc:chgData name="Adriana Kovashka" userId="98baa7aea3a9faa0" providerId="LiveId" clId="{39A8072A-6F63-481A-8012-D5D4DE0E52DA}" dt="2026-07-14T04:14:36.404" v="2919" actId="113"/>
        <pc:sldMkLst>
          <pc:docMk/>
          <pc:sldMk cId="2080945876" sldId="464"/>
        </pc:sldMkLst>
        <pc:spChg chg="mod ord">
          <ac:chgData name="Adriana Kovashka" userId="98baa7aea3a9faa0" providerId="LiveId" clId="{39A8072A-6F63-481A-8012-D5D4DE0E52DA}" dt="2026-07-14T04:14:32.981" v="2918" actId="20577"/>
          <ac:spMkLst>
            <pc:docMk/>
            <pc:sldMk cId="2080945876" sldId="464"/>
            <ac:spMk id="2" creationId="{B71A19DB-E32E-4A4C-947C-10894CB9F0F4}"/>
          </ac:spMkLst>
        </pc:spChg>
        <pc:spChg chg="mod ord">
          <ac:chgData name="Adriana Kovashka" userId="98baa7aea3a9faa0" providerId="LiveId" clId="{39A8072A-6F63-481A-8012-D5D4DE0E52DA}" dt="2026-07-14T04:14:36.404" v="2919" actId="113"/>
          <ac:spMkLst>
            <pc:docMk/>
            <pc:sldMk cId="2080945876" sldId="464"/>
            <ac:spMk id="3" creationId="{EF1DDF80-5FF0-46E7-AD70-8FF0A463B3BE}"/>
          </ac:spMkLst>
        </pc:spChg>
        <pc:spChg chg="mod ord">
          <ac:chgData name="Adriana Kovashka" userId="98baa7aea3a9faa0" providerId="LiveId" clId="{39A8072A-6F63-481A-8012-D5D4DE0E52DA}" dt="2026-07-14T03:58:33.853" v="2688"/>
          <ac:spMkLst>
            <pc:docMk/>
            <pc:sldMk cId="2080945876" sldId="464"/>
            <ac:spMk id="4" creationId="{B00563CE-6C4C-41D8-8D78-875EC3758464}"/>
          </ac:spMkLst>
        </pc:spChg>
      </pc:sldChg>
      <pc:sldChg chg="modSp add mod modClrScheme chgLayout">
        <pc:chgData name="Adriana Kovashka" userId="98baa7aea3a9faa0" providerId="LiveId" clId="{39A8072A-6F63-481A-8012-D5D4DE0E52DA}" dt="2026-07-14T03:58:33.853" v="2688"/>
        <pc:sldMkLst>
          <pc:docMk/>
          <pc:sldMk cId="2758079746" sldId="465"/>
        </pc:sldMkLst>
        <pc:spChg chg="mod ord">
          <ac:chgData name="Adriana Kovashka" userId="98baa7aea3a9faa0" providerId="LiveId" clId="{39A8072A-6F63-481A-8012-D5D4DE0E52DA}" dt="2026-07-14T03:58:33.853" v="2688"/>
          <ac:spMkLst>
            <pc:docMk/>
            <pc:sldMk cId="2758079746" sldId="465"/>
            <ac:spMk id="2" creationId="{D10C26B2-A743-3A26-28B5-15A514580B3E}"/>
          </ac:spMkLst>
        </pc:spChg>
        <pc:spChg chg="mod ord">
          <ac:chgData name="Adriana Kovashka" userId="98baa7aea3a9faa0" providerId="LiveId" clId="{39A8072A-6F63-481A-8012-D5D4DE0E52DA}" dt="2026-07-14T03:58:33.853" v="2688"/>
          <ac:spMkLst>
            <pc:docMk/>
            <pc:sldMk cId="2758079746" sldId="465"/>
            <ac:spMk id="3" creationId="{3D345E0E-0EDA-C2A9-75A4-DE3C51BF0BFB}"/>
          </ac:spMkLst>
        </pc:spChg>
      </pc:sldChg>
      <pc:sldChg chg="modSp add mod modClrScheme chgLayout">
        <pc:chgData name="Adriana Kovashka" userId="98baa7aea3a9faa0" providerId="LiveId" clId="{39A8072A-6F63-481A-8012-D5D4DE0E52DA}" dt="2026-07-14T03:58:33.853" v="2688"/>
        <pc:sldMkLst>
          <pc:docMk/>
          <pc:sldMk cId="347826766" sldId="476"/>
        </pc:sldMkLst>
        <pc:spChg chg="mod ord">
          <ac:chgData name="Adriana Kovashka" userId="98baa7aea3a9faa0" providerId="LiveId" clId="{39A8072A-6F63-481A-8012-D5D4DE0E52DA}" dt="2026-07-14T03:58:33.853" v="2688"/>
          <ac:spMkLst>
            <pc:docMk/>
            <pc:sldMk cId="347826766" sldId="476"/>
            <ac:spMk id="2" creationId="{12480B95-5769-B2D4-D2DC-F00CD7490AF4}"/>
          </ac:spMkLst>
        </pc:spChg>
        <pc:spChg chg="mod ord">
          <ac:chgData name="Adriana Kovashka" userId="98baa7aea3a9faa0" providerId="LiveId" clId="{39A8072A-6F63-481A-8012-D5D4DE0E52DA}" dt="2026-07-14T03:58:33.853" v="2688"/>
          <ac:spMkLst>
            <pc:docMk/>
            <pc:sldMk cId="347826766" sldId="476"/>
            <ac:spMk id="3" creationId="{1A778C76-7F5C-ECB2-F217-45DB658DBE29}"/>
          </ac:spMkLst>
        </pc:spChg>
        <pc:spChg chg="mod ord">
          <ac:chgData name="Adriana Kovashka" userId="98baa7aea3a9faa0" providerId="LiveId" clId="{39A8072A-6F63-481A-8012-D5D4DE0E52DA}" dt="2026-07-14T03:58:33.853" v="2688"/>
          <ac:spMkLst>
            <pc:docMk/>
            <pc:sldMk cId="347826766" sldId="476"/>
            <ac:spMk id="4" creationId="{8BFE8AEE-73ED-FB87-802E-CA27A8207D49}"/>
          </ac:spMkLst>
        </pc:spChg>
      </pc:sldChg>
      <pc:sldChg chg="modSp add mod modClrScheme chgLayout">
        <pc:chgData name="Adriana Kovashka" userId="98baa7aea3a9faa0" providerId="LiveId" clId="{39A8072A-6F63-481A-8012-D5D4DE0E52DA}" dt="2026-07-14T03:58:33.853" v="2688"/>
        <pc:sldMkLst>
          <pc:docMk/>
          <pc:sldMk cId="1245757515" sldId="477"/>
        </pc:sldMkLst>
        <pc:spChg chg="mod ord">
          <ac:chgData name="Adriana Kovashka" userId="98baa7aea3a9faa0" providerId="LiveId" clId="{39A8072A-6F63-481A-8012-D5D4DE0E52DA}" dt="2026-07-14T03:58:33.853" v="2688"/>
          <ac:spMkLst>
            <pc:docMk/>
            <pc:sldMk cId="1245757515" sldId="477"/>
            <ac:spMk id="2" creationId="{AE1C8AC6-E074-0B87-E6C9-60A2EF399C9E}"/>
          </ac:spMkLst>
        </pc:spChg>
        <pc:spChg chg="mod ord">
          <ac:chgData name="Adriana Kovashka" userId="98baa7aea3a9faa0" providerId="LiveId" clId="{39A8072A-6F63-481A-8012-D5D4DE0E52DA}" dt="2026-07-14T03:58:33.853" v="2688"/>
          <ac:spMkLst>
            <pc:docMk/>
            <pc:sldMk cId="1245757515" sldId="477"/>
            <ac:spMk id="3" creationId="{1953A41E-713D-B82F-59EC-43884B2051F6}"/>
          </ac:spMkLst>
        </pc:spChg>
        <pc:spChg chg="mod ord">
          <ac:chgData name="Adriana Kovashka" userId="98baa7aea3a9faa0" providerId="LiveId" clId="{39A8072A-6F63-481A-8012-D5D4DE0E52DA}" dt="2026-07-14T03:58:33.853" v="2688"/>
          <ac:spMkLst>
            <pc:docMk/>
            <pc:sldMk cId="1245757515" sldId="477"/>
            <ac:spMk id="4" creationId="{CB9AC6C2-36D7-DD5D-A5DF-CDF45FE135F6}"/>
          </ac:spMkLst>
        </pc:spChg>
      </pc:sldChg>
      <pc:sldChg chg="modSp add mod modClrScheme chgLayout">
        <pc:chgData name="Adriana Kovashka" userId="98baa7aea3a9faa0" providerId="LiveId" clId="{39A8072A-6F63-481A-8012-D5D4DE0E52DA}" dt="2026-07-14T03:58:33.853" v="2688"/>
        <pc:sldMkLst>
          <pc:docMk/>
          <pc:sldMk cId="592165206" sldId="478"/>
        </pc:sldMkLst>
        <pc:spChg chg="mod ord">
          <ac:chgData name="Adriana Kovashka" userId="98baa7aea3a9faa0" providerId="LiveId" clId="{39A8072A-6F63-481A-8012-D5D4DE0E52DA}" dt="2026-07-14T03:58:33.853" v="2688"/>
          <ac:spMkLst>
            <pc:docMk/>
            <pc:sldMk cId="592165206" sldId="478"/>
            <ac:spMk id="2" creationId="{BE693AB9-23A4-FB27-2F23-415E3C14AD24}"/>
          </ac:spMkLst>
        </pc:spChg>
        <pc:spChg chg="mod ord">
          <ac:chgData name="Adriana Kovashka" userId="98baa7aea3a9faa0" providerId="LiveId" clId="{39A8072A-6F63-481A-8012-D5D4DE0E52DA}" dt="2026-07-14T03:58:33.853" v="2688"/>
          <ac:spMkLst>
            <pc:docMk/>
            <pc:sldMk cId="592165206" sldId="478"/>
            <ac:spMk id="3" creationId="{B5ECD005-4319-AC2A-A014-F6BDBCC2D2AE}"/>
          </ac:spMkLst>
        </pc:spChg>
        <pc:spChg chg="mod ord">
          <ac:chgData name="Adriana Kovashka" userId="98baa7aea3a9faa0" providerId="LiveId" clId="{39A8072A-6F63-481A-8012-D5D4DE0E52DA}" dt="2026-07-14T03:58:33.853" v="2688"/>
          <ac:spMkLst>
            <pc:docMk/>
            <pc:sldMk cId="592165206" sldId="478"/>
            <ac:spMk id="4" creationId="{5474A86B-6DDC-C135-2050-DB3F54461171}"/>
          </ac:spMkLst>
        </pc:spChg>
      </pc:sldChg>
      <pc:sldChg chg="modSp add mod modClrScheme chgLayout">
        <pc:chgData name="Adriana Kovashka" userId="98baa7aea3a9faa0" providerId="LiveId" clId="{39A8072A-6F63-481A-8012-D5D4DE0E52DA}" dt="2026-07-14T03:58:33.853" v="2688"/>
        <pc:sldMkLst>
          <pc:docMk/>
          <pc:sldMk cId="54256342" sldId="479"/>
        </pc:sldMkLst>
        <pc:spChg chg="mod ord">
          <ac:chgData name="Adriana Kovashka" userId="98baa7aea3a9faa0" providerId="LiveId" clId="{39A8072A-6F63-481A-8012-D5D4DE0E52DA}" dt="2026-07-14T03:58:33.853" v="2688"/>
          <ac:spMkLst>
            <pc:docMk/>
            <pc:sldMk cId="54256342" sldId="479"/>
            <ac:spMk id="2" creationId="{5541C452-0062-FC4D-5F23-7ED9B4905805}"/>
          </ac:spMkLst>
        </pc:spChg>
        <pc:spChg chg="mod ord">
          <ac:chgData name="Adriana Kovashka" userId="98baa7aea3a9faa0" providerId="LiveId" clId="{39A8072A-6F63-481A-8012-D5D4DE0E52DA}" dt="2026-07-14T03:58:33.853" v="2688"/>
          <ac:spMkLst>
            <pc:docMk/>
            <pc:sldMk cId="54256342" sldId="479"/>
            <ac:spMk id="3" creationId="{48A5F65C-B44F-BA19-AEAC-8A247CC8205C}"/>
          </ac:spMkLst>
        </pc:spChg>
        <pc:spChg chg="mod ord">
          <ac:chgData name="Adriana Kovashka" userId="98baa7aea3a9faa0" providerId="LiveId" clId="{39A8072A-6F63-481A-8012-D5D4DE0E52DA}" dt="2026-07-14T03:58:33.853" v="2688"/>
          <ac:spMkLst>
            <pc:docMk/>
            <pc:sldMk cId="54256342" sldId="479"/>
            <ac:spMk id="4" creationId="{4ADAD066-32A6-3911-6547-73CCA1DCD1DC}"/>
          </ac:spMkLst>
        </pc:spChg>
      </pc:sldChg>
      <pc:sldChg chg="modSp add mod modClrScheme chgLayout">
        <pc:chgData name="Adriana Kovashka" userId="98baa7aea3a9faa0" providerId="LiveId" clId="{39A8072A-6F63-481A-8012-D5D4DE0E52DA}" dt="2026-07-14T03:58:33.853" v="2688"/>
        <pc:sldMkLst>
          <pc:docMk/>
          <pc:sldMk cId="518796174" sldId="480"/>
        </pc:sldMkLst>
        <pc:spChg chg="mod ord">
          <ac:chgData name="Adriana Kovashka" userId="98baa7aea3a9faa0" providerId="LiveId" clId="{39A8072A-6F63-481A-8012-D5D4DE0E52DA}" dt="2026-07-14T03:58:33.853" v="2688"/>
          <ac:spMkLst>
            <pc:docMk/>
            <pc:sldMk cId="518796174" sldId="480"/>
            <ac:spMk id="2" creationId="{C7D50872-8C15-A475-EF97-53032A579FA5}"/>
          </ac:spMkLst>
        </pc:spChg>
        <pc:spChg chg="mod ord">
          <ac:chgData name="Adriana Kovashka" userId="98baa7aea3a9faa0" providerId="LiveId" clId="{39A8072A-6F63-481A-8012-D5D4DE0E52DA}" dt="2026-07-14T03:58:33.853" v="2688"/>
          <ac:spMkLst>
            <pc:docMk/>
            <pc:sldMk cId="518796174" sldId="480"/>
            <ac:spMk id="3" creationId="{105C8650-0442-7CEE-586D-2911D84DC548}"/>
          </ac:spMkLst>
        </pc:spChg>
        <pc:spChg chg="mod ord">
          <ac:chgData name="Adriana Kovashka" userId="98baa7aea3a9faa0" providerId="LiveId" clId="{39A8072A-6F63-481A-8012-D5D4DE0E52DA}" dt="2026-07-14T03:58:33.853" v="2688"/>
          <ac:spMkLst>
            <pc:docMk/>
            <pc:sldMk cId="518796174" sldId="480"/>
            <ac:spMk id="4" creationId="{EB863A38-EF63-49BB-BD9B-24CCF4052C3E}"/>
          </ac:spMkLst>
        </pc:spChg>
      </pc:sldChg>
      <pc:sldChg chg="modSp add mod modClrScheme chgLayout">
        <pc:chgData name="Adriana Kovashka" userId="98baa7aea3a9faa0" providerId="LiveId" clId="{39A8072A-6F63-481A-8012-D5D4DE0E52DA}" dt="2026-07-14T03:58:33.853" v="2688"/>
        <pc:sldMkLst>
          <pc:docMk/>
          <pc:sldMk cId="370765049" sldId="481"/>
        </pc:sldMkLst>
        <pc:spChg chg="mod ord">
          <ac:chgData name="Adriana Kovashka" userId="98baa7aea3a9faa0" providerId="LiveId" clId="{39A8072A-6F63-481A-8012-D5D4DE0E52DA}" dt="2026-07-14T03:58:33.853" v="2688"/>
          <ac:spMkLst>
            <pc:docMk/>
            <pc:sldMk cId="370765049" sldId="481"/>
            <ac:spMk id="2" creationId="{42B7C951-31CD-C370-23C5-FD6FF1403C3B}"/>
          </ac:spMkLst>
        </pc:spChg>
        <pc:spChg chg="mod ord">
          <ac:chgData name="Adriana Kovashka" userId="98baa7aea3a9faa0" providerId="LiveId" clId="{39A8072A-6F63-481A-8012-D5D4DE0E52DA}" dt="2026-07-14T03:58:33.853" v="2688"/>
          <ac:spMkLst>
            <pc:docMk/>
            <pc:sldMk cId="370765049" sldId="481"/>
            <ac:spMk id="3" creationId="{E204F57D-C59E-9F05-CB0B-1495F6F8C4F6}"/>
          </ac:spMkLst>
        </pc:spChg>
        <pc:spChg chg="mod ord">
          <ac:chgData name="Adriana Kovashka" userId="98baa7aea3a9faa0" providerId="LiveId" clId="{39A8072A-6F63-481A-8012-D5D4DE0E52DA}" dt="2026-07-14T03:58:33.853" v="2688"/>
          <ac:spMkLst>
            <pc:docMk/>
            <pc:sldMk cId="370765049" sldId="481"/>
            <ac:spMk id="4" creationId="{53DFDD44-70B0-3ECD-55A6-52CB2701DF02}"/>
          </ac:spMkLst>
        </pc:spChg>
      </pc:sldChg>
      <pc:sldChg chg="modSp add mod modClrScheme chgLayout">
        <pc:chgData name="Adriana Kovashka" userId="98baa7aea3a9faa0" providerId="LiveId" clId="{39A8072A-6F63-481A-8012-D5D4DE0E52DA}" dt="2026-07-14T03:58:33.853" v="2688"/>
        <pc:sldMkLst>
          <pc:docMk/>
          <pc:sldMk cId="1553915882" sldId="482"/>
        </pc:sldMkLst>
        <pc:spChg chg="mod ord">
          <ac:chgData name="Adriana Kovashka" userId="98baa7aea3a9faa0" providerId="LiveId" clId="{39A8072A-6F63-481A-8012-D5D4DE0E52DA}" dt="2026-07-14T03:58:33.853" v="2688"/>
          <ac:spMkLst>
            <pc:docMk/>
            <pc:sldMk cId="1553915882" sldId="482"/>
            <ac:spMk id="2" creationId="{BA6E05C9-6E64-3072-D0F3-899B8B29783A}"/>
          </ac:spMkLst>
        </pc:spChg>
        <pc:spChg chg="mod ord">
          <ac:chgData name="Adriana Kovashka" userId="98baa7aea3a9faa0" providerId="LiveId" clId="{39A8072A-6F63-481A-8012-D5D4DE0E52DA}" dt="2026-07-14T03:58:33.853" v="2688"/>
          <ac:spMkLst>
            <pc:docMk/>
            <pc:sldMk cId="1553915882" sldId="482"/>
            <ac:spMk id="3" creationId="{83F92B66-7750-DD18-EA9D-8B01F8F9BC02}"/>
          </ac:spMkLst>
        </pc:spChg>
        <pc:spChg chg="mod ord">
          <ac:chgData name="Adriana Kovashka" userId="98baa7aea3a9faa0" providerId="LiveId" clId="{39A8072A-6F63-481A-8012-D5D4DE0E52DA}" dt="2026-07-14T03:58:33.853" v="2688"/>
          <ac:spMkLst>
            <pc:docMk/>
            <pc:sldMk cId="1553915882" sldId="482"/>
            <ac:spMk id="4" creationId="{915ECD65-BA34-E2A9-DDA5-D87B8EB45885}"/>
          </ac:spMkLst>
        </pc:spChg>
      </pc:sldChg>
      <pc:sldChg chg="modSp add mod modClrScheme chgLayout">
        <pc:chgData name="Adriana Kovashka" userId="98baa7aea3a9faa0" providerId="LiveId" clId="{39A8072A-6F63-481A-8012-D5D4DE0E52DA}" dt="2026-07-14T03:58:33.853" v="2688"/>
        <pc:sldMkLst>
          <pc:docMk/>
          <pc:sldMk cId="1895082035" sldId="483"/>
        </pc:sldMkLst>
        <pc:spChg chg="mod ord">
          <ac:chgData name="Adriana Kovashka" userId="98baa7aea3a9faa0" providerId="LiveId" clId="{39A8072A-6F63-481A-8012-D5D4DE0E52DA}" dt="2026-07-14T03:58:33.853" v="2688"/>
          <ac:spMkLst>
            <pc:docMk/>
            <pc:sldMk cId="1895082035" sldId="483"/>
            <ac:spMk id="2" creationId="{B8A4CD69-9F47-8DCC-009C-B791D53D77E3}"/>
          </ac:spMkLst>
        </pc:spChg>
        <pc:spChg chg="mod ord">
          <ac:chgData name="Adriana Kovashka" userId="98baa7aea3a9faa0" providerId="LiveId" clId="{39A8072A-6F63-481A-8012-D5D4DE0E52DA}" dt="2026-07-14T03:58:33.853" v="2688"/>
          <ac:spMkLst>
            <pc:docMk/>
            <pc:sldMk cId="1895082035" sldId="483"/>
            <ac:spMk id="3" creationId="{4976F29A-89C9-8EFC-D4BC-E623B41D9F30}"/>
          </ac:spMkLst>
        </pc:spChg>
        <pc:spChg chg="mod ord">
          <ac:chgData name="Adriana Kovashka" userId="98baa7aea3a9faa0" providerId="LiveId" clId="{39A8072A-6F63-481A-8012-D5D4DE0E52DA}" dt="2026-07-14T03:58:33.853" v="2688"/>
          <ac:spMkLst>
            <pc:docMk/>
            <pc:sldMk cId="1895082035" sldId="483"/>
            <ac:spMk id="4" creationId="{2925DE25-0DE9-65A3-727E-4D6E0186E054}"/>
          </ac:spMkLst>
        </pc:spChg>
      </pc:sldChg>
      <pc:sldChg chg="modSp add mod modClrScheme chgLayout">
        <pc:chgData name="Adriana Kovashka" userId="98baa7aea3a9faa0" providerId="LiveId" clId="{39A8072A-6F63-481A-8012-D5D4DE0E52DA}" dt="2026-07-14T03:58:33.853" v="2688"/>
        <pc:sldMkLst>
          <pc:docMk/>
          <pc:sldMk cId="1201068048" sldId="484"/>
        </pc:sldMkLst>
        <pc:spChg chg="mod ord">
          <ac:chgData name="Adriana Kovashka" userId="98baa7aea3a9faa0" providerId="LiveId" clId="{39A8072A-6F63-481A-8012-D5D4DE0E52DA}" dt="2026-07-14T03:58:33.853" v="2688"/>
          <ac:spMkLst>
            <pc:docMk/>
            <pc:sldMk cId="1201068048" sldId="484"/>
            <ac:spMk id="2" creationId="{FB63F01B-F4CA-7502-0B3D-4A002679086A}"/>
          </ac:spMkLst>
        </pc:spChg>
        <pc:spChg chg="mod ord">
          <ac:chgData name="Adriana Kovashka" userId="98baa7aea3a9faa0" providerId="LiveId" clId="{39A8072A-6F63-481A-8012-D5D4DE0E52DA}" dt="2026-07-14T03:58:33.853" v="2688"/>
          <ac:spMkLst>
            <pc:docMk/>
            <pc:sldMk cId="1201068048" sldId="484"/>
            <ac:spMk id="3" creationId="{FB292B14-1F1E-3C1A-3934-B44B9BA4B3C1}"/>
          </ac:spMkLst>
        </pc:spChg>
        <pc:spChg chg="mod ord">
          <ac:chgData name="Adriana Kovashka" userId="98baa7aea3a9faa0" providerId="LiveId" clId="{39A8072A-6F63-481A-8012-D5D4DE0E52DA}" dt="2026-07-14T03:58:33.853" v="2688"/>
          <ac:spMkLst>
            <pc:docMk/>
            <pc:sldMk cId="1201068048" sldId="484"/>
            <ac:spMk id="4" creationId="{9DEB6690-0283-D09D-93CD-5438776DE2A3}"/>
          </ac:spMkLst>
        </pc:spChg>
      </pc:sldChg>
      <pc:sldChg chg="modSp add mod modClrScheme chgLayout">
        <pc:chgData name="Adriana Kovashka" userId="98baa7aea3a9faa0" providerId="LiveId" clId="{39A8072A-6F63-481A-8012-D5D4DE0E52DA}" dt="2026-07-14T03:58:33.853" v="2688"/>
        <pc:sldMkLst>
          <pc:docMk/>
          <pc:sldMk cId="451680303" sldId="485"/>
        </pc:sldMkLst>
        <pc:spChg chg="mod ord">
          <ac:chgData name="Adriana Kovashka" userId="98baa7aea3a9faa0" providerId="LiveId" clId="{39A8072A-6F63-481A-8012-D5D4DE0E52DA}" dt="2026-07-14T03:58:33.853" v="2688"/>
          <ac:spMkLst>
            <pc:docMk/>
            <pc:sldMk cId="451680303" sldId="485"/>
            <ac:spMk id="2" creationId="{C8CDBC2F-F96B-9DD6-6402-E6546BAFA06A}"/>
          </ac:spMkLst>
        </pc:spChg>
        <pc:spChg chg="mod ord">
          <ac:chgData name="Adriana Kovashka" userId="98baa7aea3a9faa0" providerId="LiveId" clId="{39A8072A-6F63-481A-8012-D5D4DE0E52DA}" dt="2026-07-14T03:58:33.853" v="2688"/>
          <ac:spMkLst>
            <pc:docMk/>
            <pc:sldMk cId="451680303" sldId="485"/>
            <ac:spMk id="3" creationId="{6D9FA7C9-7140-B722-7321-EFC2D55AAC17}"/>
          </ac:spMkLst>
        </pc:spChg>
        <pc:spChg chg="mod ord">
          <ac:chgData name="Adriana Kovashka" userId="98baa7aea3a9faa0" providerId="LiveId" clId="{39A8072A-6F63-481A-8012-D5D4DE0E52DA}" dt="2026-07-14T03:58:33.853" v="2688"/>
          <ac:spMkLst>
            <pc:docMk/>
            <pc:sldMk cId="451680303" sldId="485"/>
            <ac:spMk id="4" creationId="{0B192EA0-58CB-412A-76D8-367BE886243C}"/>
          </ac:spMkLst>
        </pc:spChg>
      </pc:sldChg>
      <pc:sldChg chg="modSp add mod modClrScheme chgLayout">
        <pc:chgData name="Adriana Kovashka" userId="98baa7aea3a9faa0" providerId="LiveId" clId="{39A8072A-6F63-481A-8012-D5D4DE0E52DA}" dt="2026-07-14T03:58:33.853" v="2688"/>
        <pc:sldMkLst>
          <pc:docMk/>
          <pc:sldMk cId="1801445050" sldId="486"/>
        </pc:sldMkLst>
        <pc:spChg chg="mod ord">
          <ac:chgData name="Adriana Kovashka" userId="98baa7aea3a9faa0" providerId="LiveId" clId="{39A8072A-6F63-481A-8012-D5D4DE0E52DA}" dt="2026-07-14T03:58:33.853" v="2688"/>
          <ac:spMkLst>
            <pc:docMk/>
            <pc:sldMk cId="1801445050" sldId="486"/>
            <ac:spMk id="2" creationId="{B13EDD7A-A579-9252-04F1-86613A828F8E}"/>
          </ac:spMkLst>
        </pc:spChg>
        <pc:spChg chg="mod ord">
          <ac:chgData name="Adriana Kovashka" userId="98baa7aea3a9faa0" providerId="LiveId" clId="{39A8072A-6F63-481A-8012-D5D4DE0E52DA}" dt="2026-07-14T03:58:33.853" v="2688"/>
          <ac:spMkLst>
            <pc:docMk/>
            <pc:sldMk cId="1801445050" sldId="486"/>
            <ac:spMk id="3" creationId="{7774560D-49EE-BC87-E84F-3DCB16775EA3}"/>
          </ac:spMkLst>
        </pc:spChg>
        <pc:spChg chg="mod ord">
          <ac:chgData name="Adriana Kovashka" userId="98baa7aea3a9faa0" providerId="LiveId" clId="{39A8072A-6F63-481A-8012-D5D4DE0E52DA}" dt="2026-07-14T03:58:33.853" v="2688"/>
          <ac:spMkLst>
            <pc:docMk/>
            <pc:sldMk cId="1801445050" sldId="486"/>
            <ac:spMk id="4" creationId="{D00585E3-3B14-8331-C802-48200CF9D3FF}"/>
          </ac:spMkLst>
        </pc:spChg>
      </pc:sldChg>
      <pc:sldChg chg="del">
        <pc:chgData name="Adriana Kovashka" userId="98baa7aea3a9faa0" providerId="LiveId" clId="{39A8072A-6F63-481A-8012-D5D4DE0E52DA}" dt="2026-07-13T18:18:18.732" v="538" actId="47"/>
        <pc:sldMkLst>
          <pc:docMk/>
          <pc:sldMk cId="1423222586" sldId="515"/>
        </pc:sldMkLst>
      </pc:sldChg>
      <pc:sldChg chg="addSp modSp new mod modClrScheme chgLayout">
        <pc:chgData name="Adriana Kovashka" userId="98baa7aea3a9faa0" providerId="LiveId" clId="{39A8072A-6F63-481A-8012-D5D4DE0E52DA}" dt="2026-07-14T03:58:33.853" v="2688"/>
        <pc:sldMkLst>
          <pc:docMk/>
          <pc:sldMk cId="3769628594" sldId="516"/>
        </pc:sldMkLst>
        <pc:spChg chg="mod ord">
          <ac:chgData name="Adriana Kovashka" userId="98baa7aea3a9faa0" providerId="LiveId" clId="{39A8072A-6F63-481A-8012-D5D4DE0E52DA}" dt="2026-07-14T03:58:33.853" v="2688"/>
          <ac:spMkLst>
            <pc:docMk/>
            <pc:sldMk cId="3769628594" sldId="516"/>
            <ac:spMk id="2" creationId="{4D85B704-01EA-BCFA-0F10-7C879AE6A22F}"/>
          </ac:spMkLst>
        </pc:spChg>
        <pc:spChg chg="mod ord">
          <ac:chgData name="Adriana Kovashka" userId="98baa7aea3a9faa0" providerId="LiveId" clId="{39A8072A-6F63-481A-8012-D5D4DE0E52DA}" dt="2026-07-14T03:58:33.853" v="2688"/>
          <ac:spMkLst>
            <pc:docMk/>
            <pc:sldMk cId="3769628594" sldId="516"/>
            <ac:spMk id="3" creationId="{980A2508-2D0B-FD2B-B22E-6D8EAF5220AA}"/>
          </ac:spMkLst>
        </pc:spChg>
        <pc:spChg chg="mod ord">
          <ac:chgData name="Adriana Kovashka" userId="98baa7aea3a9faa0" providerId="LiveId" clId="{39A8072A-6F63-481A-8012-D5D4DE0E52DA}" dt="2026-07-14T03:58:33.853" v="2688"/>
          <ac:spMkLst>
            <pc:docMk/>
            <pc:sldMk cId="3769628594" sldId="516"/>
            <ac:spMk id="4" creationId="{EA7CEABA-FD09-A1AD-017E-1211DCCC1B8F}"/>
          </ac:spMkLst>
        </pc:spChg>
        <pc:spChg chg="add mod">
          <ac:chgData name="Adriana Kovashka" userId="98baa7aea3a9faa0" providerId="LiveId" clId="{39A8072A-6F63-481A-8012-D5D4DE0E52DA}" dt="2026-07-13T18:16:35.865" v="516" actId="1076"/>
          <ac:spMkLst>
            <pc:docMk/>
            <pc:sldMk cId="3769628594" sldId="516"/>
            <ac:spMk id="6" creationId="{F4804219-D9D7-8D64-1E30-C0209B08A2C9}"/>
          </ac:spMkLst>
        </pc:spChg>
      </pc:sldChg>
      <pc:sldChg chg="modSp add mod modClrScheme chgLayout">
        <pc:chgData name="Adriana Kovashka" userId="98baa7aea3a9faa0" providerId="LiveId" clId="{39A8072A-6F63-481A-8012-D5D4DE0E52DA}" dt="2026-07-14T03:58:33.853" v="2688"/>
        <pc:sldMkLst>
          <pc:docMk/>
          <pc:sldMk cId="230700382" sldId="517"/>
        </pc:sldMkLst>
        <pc:spChg chg="mod ord">
          <ac:chgData name="Adriana Kovashka" userId="98baa7aea3a9faa0" providerId="LiveId" clId="{39A8072A-6F63-481A-8012-D5D4DE0E52DA}" dt="2026-07-14T03:58:33.853" v="2688"/>
          <ac:spMkLst>
            <pc:docMk/>
            <pc:sldMk cId="230700382" sldId="517"/>
            <ac:spMk id="2" creationId="{4B4D49CF-005E-441C-2EF4-E3F1F8E53F91}"/>
          </ac:spMkLst>
        </pc:spChg>
        <pc:spChg chg="mod ord">
          <ac:chgData name="Adriana Kovashka" userId="98baa7aea3a9faa0" providerId="LiveId" clId="{39A8072A-6F63-481A-8012-D5D4DE0E52DA}" dt="2026-07-14T03:58:33.853" v="2688"/>
          <ac:spMkLst>
            <pc:docMk/>
            <pc:sldMk cId="230700382" sldId="517"/>
            <ac:spMk id="3" creationId="{1E749D4F-EED5-0D9A-DDB6-6C88B58805EB}"/>
          </ac:spMkLst>
        </pc:spChg>
      </pc:sldChg>
      <pc:sldChg chg="add del">
        <pc:chgData name="Adriana Kovashka" userId="98baa7aea3a9faa0" providerId="LiveId" clId="{39A8072A-6F63-481A-8012-D5D4DE0E52DA}" dt="2026-07-13T21:07:45.658" v="607" actId="47"/>
        <pc:sldMkLst>
          <pc:docMk/>
          <pc:sldMk cId="0" sldId="518"/>
        </pc:sldMkLst>
      </pc:sldChg>
      <pc:sldChg chg="addSp modSp add mod modClrScheme chgLayout">
        <pc:chgData name="Adriana Kovashka" userId="98baa7aea3a9faa0" providerId="LiveId" clId="{39A8072A-6F63-481A-8012-D5D4DE0E52DA}" dt="2026-07-14T03:58:33.853" v="2688"/>
        <pc:sldMkLst>
          <pc:docMk/>
          <pc:sldMk cId="1399309296" sldId="519"/>
        </pc:sldMkLst>
        <pc:spChg chg="mod ord">
          <ac:chgData name="Adriana Kovashka" userId="98baa7aea3a9faa0" providerId="LiveId" clId="{39A8072A-6F63-481A-8012-D5D4DE0E52DA}" dt="2026-07-14T03:58:33.853" v="2688"/>
          <ac:spMkLst>
            <pc:docMk/>
            <pc:sldMk cId="1399309296" sldId="519"/>
            <ac:spMk id="2" creationId="{1639ED17-80D6-D5D8-CB20-6701F798F2FE}"/>
          </ac:spMkLst>
        </pc:spChg>
        <pc:spChg chg="mod ord">
          <ac:chgData name="Adriana Kovashka" userId="98baa7aea3a9faa0" providerId="LiveId" clId="{39A8072A-6F63-481A-8012-D5D4DE0E52DA}" dt="2026-07-14T03:58:33.853" v="2688"/>
          <ac:spMkLst>
            <pc:docMk/>
            <pc:sldMk cId="1399309296" sldId="519"/>
            <ac:spMk id="3" creationId="{D324D543-4FAC-D46C-B859-22EC8D6307C4}"/>
          </ac:spMkLst>
        </pc:spChg>
        <pc:spChg chg="add mod">
          <ac:chgData name="Adriana Kovashka" userId="98baa7aea3a9faa0" providerId="LiveId" clId="{39A8072A-6F63-481A-8012-D5D4DE0E52DA}" dt="2026-07-13T21:13:07.844" v="714" actId="1076"/>
          <ac:spMkLst>
            <pc:docMk/>
            <pc:sldMk cId="1399309296" sldId="519"/>
            <ac:spMk id="5" creationId="{660C370C-BFE3-A1FC-A269-EC466CE2AA3D}"/>
          </ac:spMkLst>
        </pc:spChg>
      </pc:sldChg>
      <pc:sldChg chg="addSp delSp modSp new mod chgLayout">
        <pc:chgData name="Adriana Kovashka" userId="98baa7aea3a9faa0" providerId="LiveId" clId="{39A8072A-6F63-481A-8012-D5D4DE0E52DA}" dt="2026-07-13T21:53:39.149" v="2108" actId="22"/>
        <pc:sldMkLst>
          <pc:docMk/>
          <pc:sldMk cId="4071922734" sldId="520"/>
        </pc:sldMkLst>
        <pc:spChg chg="del">
          <ac:chgData name="Adriana Kovashka" userId="98baa7aea3a9faa0" providerId="LiveId" clId="{39A8072A-6F63-481A-8012-D5D4DE0E52DA}" dt="2026-07-13T21:20:16.428" v="789" actId="700"/>
          <ac:spMkLst>
            <pc:docMk/>
            <pc:sldMk cId="4071922734" sldId="520"/>
            <ac:spMk id="2" creationId="{451E8025-ECCD-2E75-841A-7A6E35BA8096}"/>
          </ac:spMkLst>
        </pc:spChg>
        <pc:spChg chg="del">
          <ac:chgData name="Adriana Kovashka" userId="98baa7aea3a9faa0" providerId="LiveId" clId="{39A8072A-6F63-481A-8012-D5D4DE0E52DA}" dt="2026-07-13T21:20:16.428" v="789" actId="700"/>
          <ac:spMkLst>
            <pc:docMk/>
            <pc:sldMk cId="4071922734" sldId="520"/>
            <ac:spMk id="3" creationId="{D3091619-5E6E-76D5-9DBC-569B92E6ACA0}"/>
          </ac:spMkLst>
        </pc:spChg>
        <pc:spChg chg="add mod ord">
          <ac:chgData name="Adriana Kovashka" userId="98baa7aea3a9faa0" providerId="LiveId" clId="{39A8072A-6F63-481A-8012-D5D4DE0E52DA}" dt="2026-07-13T21:21:48.927" v="931" actId="20577"/>
          <ac:spMkLst>
            <pc:docMk/>
            <pc:sldMk cId="4071922734" sldId="520"/>
            <ac:spMk id="4" creationId="{4F5ADD14-DA78-D3C3-4220-B443351A8D3B}"/>
          </ac:spMkLst>
        </pc:spChg>
        <pc:spChg chg="add mod ord">
          <ac:chgData name="Adriana Kovashka" userId="98baa7aea3a9faa0" providerId="LiveId" clId="{39A8072A-6F63-481A-8012-D5D4DE0E52DA}" dt="2026-07-13T21:23:05.943" v="950" actId="255"/>
          <ac:spMkLst>
            <pc:docMk/>
            <pc:sldMk cId="4071922734" sldId="520"/>
            <ac:spMk id="5" creationId="{11F9ADDE-4146-4B5B-D2F5-3FE72BD6B355}"/>
          </ac:spMkLst>
        </pc:spChg>
        <pc:spChg chg="add">
          <ac:chgData name="Adriana Kovashka" userId="98baa7aea3a9faa0" providerId="LiveId" clId="{39A8072A-6F63-481A-8012-D5D4DE0E52DA}" dt="2026-07-13T21:53:39.149" v="2108" actId="22"/>
          <ac:spMkLst>
            <pc:docMk/>
            <pc:sldMk cId="4071922734" sldId="520"/>
            <ac:spMk id="7" creationId="{27318707-3765-D87A-9AE6-275F39101881}"/>
          </ac:spMkLst>
        </pc:spChg>
      </pc:sldChg>
      <pc:sldChg chg="addSp delSp modSp new mod">
        <pc:chgData name="Adriana Kovashka" userId="98baa7aea3a9faa0" providerId="LiveId" clId="{39A8072A-6F63-481A-8012-D5D4DE0E52DA}" dt="2026-07-14T03:51:19.949" v="2600" actId="1076"/>
        <pc:sldMkLst>
          <pc:docMk/>
          <pc:sldMk cId="4253705896" sldId="521"/>
        </pc:sldMkLst>
        <pc:spChg chg="mod">
          <ac:chgData name="Adriana Kovashka" userId="98baa7aea3a9faa0" providerId="LiveId" clId="{39A8072A-6F63-481A-8012-D5D4DE0E52DA}" dt="2026-07-14T03:33:49.189" v="2147" actId="20577"/>
          <ac:spMkLst>
            <pc:docMk/>
            <pc:sldMk cId="4253705896" sldId="521"/>
            <ac:spMk id="2" creationId="{FFDE6FB5-5733-E1A7-6C3E-6F175F1B2EAE}"/>
          </ac:spMkLst>
        </pc:spChg>
        <pc:spChg chg="del mod">
          <ac:chgData name="Adriana Kovashka" userId="98baa7aea3a9faa0" providerId="LiveId" clId="{39A8072A-6F63-481A-8012-D5D4DE0E52DA}" dt="2026-07-14T03:34:48.164" v="2169" actId="478"/>
          <ac:spMkLst>
            <pc:docMk/>
            <pc:sldMk cId="4253705896" sldId="521"/>
            <ac:spMk id="3" creationId="{997FA2DD-8D18-82AC-3461-98AE9F9D3302}"/>
          </ac:spMkLst>
        </pc:spChg>
        <pc:spChg chg="add mod">
          <ac:chgData name="Adriana Kovashka" userId="98baa7aea3a9faa0" providerId="LiveId" clId="{39A8072A-6F63-481A-8012-D5D4DE0E52DA}" dt="2026-07-14T03:35:45.308" v="2183" actId="1076"/>
          <ac:spMkLst>
            <pc:docMk/>
            <pc:sldMk cId="4253705896" sldId="521"/>
            <ac:spMk id="8" creationId="{AB6C0D3E-61A9-2259-37F2-9E9BED86B9DB}"/>
          </ac:spMkLst>
        </pc:spChg>
        <pc:picChg chg="add del mod modCrop">
          <ac:chgData name="Adriana Kovashka" userId="98baa7aea3a9faa0" providerId="LiveId" clId="{39A8072A-6F63-481A-8012-D5D4DE0E52DA}" dt="2026-07-14T03:36:01.725" v="2184" actId="478"/>
          <ac:picMkLst>
            <pc:docMk/>
            <pc:sldMk cId="4253705896" sldId="521"/>
            <ac:picMk id="6" creationId="{CAA74E3C-EC73-4FD4-5893-2DADB88D1A0D}"/>
          </ac:picMkLst>
        </pc:picChg>
        <pc:picChg chg="add mod modCrop">
          <ac:chgData name="Adriana Kovashka" userId="98baa7aea3a9faa0" providerId="LiveId" clId="{39A8072A-6F63-481A-8012-D5D4DE0E52DA}" dt="2026-07-14T03:51:19.949" v="2600" actId="1076"/>
          <ac:picMkLst>
            <pc:docMk/>
            <pc:sldMk cId="4253705896" sldId="521"/>
            <ac:picMk id="10" creationId="{2D39DDD2-35EE-7C9A-B435-C5A7C568DA93}"/>
          </ac:picMkLst>
        </pc:picChg>
      </pc:sldChg>
      <pc:sldChg chg="addSp delSp modSp new mod ord">
        <pc:chgData name="Adriana Kovashka" userId="98baa7aea3a9faa0" providerId="LiveId" clId="{39A8072A-6F63-481A-8012-D5D4DE0E52DA}" dt="2026-07-14T03:52:36.088" v="2633" actId="1037"/>
        <pc:sldMkLst>
          <pc:docMk/>
          <pc:sldMk cId="3262744216" sldId="522"/>
        </pc:sldMkLst>
        <pc:spChg chg="mod">
          <ac:chgData name="Adriana Kovashka" userId="98baa7aea3a9faa0" providerId="LiveId" clId="{39A8072A-6F63-481A-8012-D5D4DE0E52DA}" dt="2026-07-14T03:36:30.007" v="2215" actId="20577"/>
          <ac:spMkLst>
            <pc:docMk/>
            <pc:sldMk cId="3262744216" sldId="522"/>
            <ac:spMk id="2" creationId="{2C74E668-9B40-C0BC-BDD9-AAB81A8A4B2A}"/>
          </ac:spMkLst>
        </pc:spChg>
        <pc:spChg chg="del">
          <ac:chgData name="Adriana Kovashka" userId="98baa7aea3a9faa0" providerId="LiveId" clId="{39A8072A-6F63-481A-8012-D5D4DE0E52DA}" dt="2026-07-14T03:37:46.845" v="2216" actId="478"/>
          <ac:spMkLst>
            <pc:docMk/>
            <pc:sldMk cId="3262744216" sldId="522"/>
            <ac:spMk id="3" creationId="{F0FF2213-557F-EE8D-84E9-A7C4CBAEEB72}"/>
          </ac:spMkLst>
        </pc:spChg>
        <pc:spChg chg="add">
          <ac:chgData name="Adriana Kovashka" userId="98baa7aea3a9faa0" providerId="LiveId" clId="{39A8072A-6F63-481A-8012-D5D4DE0E52DA}" dt="2026-07-14T03:50:10.510" v="2508" actId="22"/>
          <ac:spMkLst>
            <pc:docMk/>
            <pc:sldMk cId="3262744216" sldId="522"/>
            <ac:spMk id="9" creationId="{85A92062-54A2-A43F-F98A-0E3B84AE30A2}"/>
          </ac:spMkLst>
        </pc:spChg>
        <pc:picChg chg="add mod modCrop">
          <ac:chgData name="Adriana Kovashka" userId="98baa7aea3a9faa0" providerId="LiveId" clId="{39A8072A-6F63-481A-8012-D5D4DE0E52DA}" dt="2026-07-14T03:52:36.088" v="2633" actId="1037"/>
          <ac:picMkLst>
            <pc:docMk/>
            <pc:sldMk cId="3262744216" sldId="522"/>
            <ac:picMk id="6" creationId="{D8EC1DA0-AF84-F984-5B3A-7EC7AD447B60}"/>
          </ac:picMkLst>
        </pc:picChg>
        <pc:picChg chg="add mod">
          <ac:chgData name="Adriana Kovashka" userId="98baa7aea3a9faa0" providerId="LiveId" clId="{39A8072A-6F63-481A-8012-D5D4DE0E52DA}" dt="2026-07-14T03:43:31.428" v="2291" actId="1076"/>
          <ac:picMkLst>
            <pc:docMk/>
            <pc:sldMk cId="3262744216" sldId="522"/>
            <ac:picMk id="7" creationId="{629ABE94-F3F3-94EA-284A-6EB1E1CB68F4}"/>
          </ac:picMkLst>
        </pc:picChg>
      </pc:sldChg>
      <pc:sldChg chg="addSp delSp modSp new mod ord">
        <pc:chgData name="Adriana Kovashka" userId="98baa7aea3a9faa0" providerId="LiveId" clId="{39A8072A-6F63-481A-8012-D5D4DE0E52DA}" dt="2026-07-14T03:51:53.662" v="2615" actId="1076"/>
        <pc:sldMkLst>
          <pc:docMk/>
          <pc:sldMk cId="2915477508" sldId="523"/>
        </pc:sldMkLst>
        <pc:spChg chg="mod">
          <ac:chgData name="Adriana Kovashka" userId="98baa7aea3a9faa0" providerId="LiveId" clId="{39A8072A-6F63-481A-8012-D5D4DE0E52DA}" dt="2026-07-14T03:38:14.113" v="2239" actId="20577"/>
          <ac:spMkLst>
            <pc:docMk/>
            <pc:sldMk cId="2915477508" sldId="523"/>
            <ac:spMk id="2" creationId="{0BD8B530-49E3-A221-73EE-D27C9D92C491}"/>
          </ac:spMkLst>
        </pc:spChg>
        <pc:spChg chg="add">
          <ac:chgData name="Adriana Kovashka" userId="98baa7aea3a9faa0" providerId="LiveId" clId="{39A8072A-6F63-481A-8012-D5D4DE0E52DA}" dt="2026-07-14T03:50:08.552" v="2507" actId="22"/>
          <ac:spMkLst>
            <pc:docMk/>
            <pc:sldMk cId="2915477508" sldId="523"/>
            <ac:spMk id="11" creationId="{0E1015CD-03A1-74E9-2BE5-AF13B153C102}"/>
          </ac:spMkLst>
        </pc:spChg>
        <pc:picChg chg="add del mod modCrop">
          <ac:chgData name="Adriana Kovashka" userId="98baa7aea3a9faa0" providerId="LiveId" clId="{39A8072A-6F63-481A-8012-D5D4DE0E52DA}" dt="2026-07-14T03:41:22.692" v="2271" actId="478"/>
          <ac:picMkLst>
            <pc:docMk/>
            <pc:sldMk cId="2915477508" sldId="523"/>
            <ac:picMk id="6" creationId="{3FE746FF-066F-6FEF-FC88-C680D140617E}"/>
          </ac:picMkLst>
        </pc:picChg>
        <pc:picChg chg="add mod modCrop">
          <ac:chgData name="Adriana Kovashka" userId="98baa7aea3a9faa0" providerId="LiveId" clId="{39A8072A-6F63-481A-8012-D5D4DE0E52DA}" dt="2026-07-14T03:51:47.611" v="2614" actId="14100"/>
          <ac:picMkLst>
            <pc:docMk/>
            <pc:sldMk cId="2915477508" sldId="523"/>
            <ac:picMk id="8" creationId="{6BBCB14F-4A8F-6EE4-464D-664F0CE91CD9}"/>
          </ac:picMkLst>
        </pc:picChg>
        <pc:picChg chg="add mod">
          <ac:chgData name="Adriana Kovashka" userId="98baa7aea3a9faa0" providerId="LiveId" clId="{39A8072A-6F63-481A-8012-D5D4DE0E52DA}" dt="2026-07-14T03:51:53.662" v="2615" actId="1076"/>
          <ac:picMkLst>
            <pc:docMk/>
            <pc:sldMk cId="2915477508" sldId="523"/>
            <ac:picMk id="9" creationId="{6A37BDC9-E076-62AC-2385-57742481C61B}"/>
          </ac:picMkLst>
        </pc:picChg>
      </pc:sldChg>
      <pc:sldChg chg="addSp modSp new mod">
        <pc:chgData name="Adriana Kovashka" userId="98baa7aea3a9faa0" providerId="LiveId" clId="{39A8072A-6F63-481A-8012-D5D4DE0E52DA}" dt="2026-07-14T03:53:35.018" v="2654" actId="1076"/>
        <pc:sldMkLst>
          <pc:docMk/>
          <pc:sldMk cId="380993919" sldId="524"/>
        </pc:sldMkLst>
        <pc:spChg chg="mod">
          <ac:chgData name="Adriana Kovashka" userId="98baa7aea3a9faa0" providerId="LiveId" clId="{39A8072A-6F63-481A-8012-D5D4DE0E52DA}" dt="2026-07-14T03:39:58.622" v="2270" actId="20577"/>
          <ac:spMkLst>
            <pc:docMk/>
            <pc:sldMk cId="380993919" sldId="524"/>
            <ac:spMk id="2" creationId="{128F0FEB-EB16-24A0-D262-B15616E6A0D2}"/>
          </ac:spMkLst>
        </pc:spChg>
        <pc:spChg chg="add">
          <ac:chgData name="Adriana Kovashka" userId="98baa7aea3a9faa0" providerId="LiveId" clId="{39A8072A-6F63-481A-8012-D5D4DE0E52DA}" dt="2026-07-14T03:50:11.889" v="2509" actId="22"/>
          <ac:spMkLst>
            <pc:docMk/>
            <pc:sldMk cId="380993919" sldId="524"/>
            <ac:spMk id="9" creationId="{C84C7F57-7E1C-3907-29BE-67049B4C10F2}"/>
          </ac:spMkLst>
        </pc:spChg>
        <pc:picChg chg="add mod modCrop">
          <ac:chgData name="Adriana Kovashka" userId="98baa7aea3a9faa0" providerId="LiveId" clId="{39A8072A-6F63-481A-8012-D5D4DE0E52DA}" dt="2026-07-14T03:53:25.099" v="2652" actId="1037"/>
          <ac:picMkLst>
            <pc:docMk/>
            <pc:sldMk cId="380993919" sldId="524"/>
            <ac:picMk id="6" creationId="{7934A51C-7130-7278-A354-B228AA62D566}"/>
          </ac:picMkLst>
        </pc:picChg>
        <pc:picChg chg="add mod">
          <ac:chgData name="Adriana Kovashka" userId="98baa7aea3a9faa0" providerId="LiveId" clId="{39A8072A-6F63-481A-8012-D5D4DE0E52DA}" dt="2026-07-14T03:53:35.018" v="2654" actId="1076"/>
          <ac:picMkLst>
            <pc:docMk/>
            <pc:sldMk cId="380993919" sldId="524"/>
            <ac:picMk id="7" creationId="{A34518A8-47E8-A3EC-6B2B-EBEAFD056038}"/>
          </ac:picMkLst>
        </pc:picChg>
      </pc:sldChg>
      <pc:sldChg chg="addSp modSp new mod">
        <pc:chgData name="Adriana Kovashka" userId="98baa7aea3a9faa0" providerId="LiveId" clId="{39A8072A-6F63-481A-8012-D5D4DE0E52DA}" dt="2026-07-14T03:50:13.229" v="2510" actId="22"/>
        <pc:sldMkLst>
          <pc:docMk/>
          <pc:sldMk cId="4252022232" sldId="525"/>
        </pc:sldMkLst>
        <pc:spChg chg="mod">
          <ac:chgData name="Adriana Kovashka" userId="98baa7aea3a9faa0" providerId="LiveId" clId="{39A8072A-6F63-481A-8012-D5D4DE0E52DA}" dt="2026-07-14T03:48:37.154" v="2312" actId="20577"/>
          <ac:spMkLst>
            <pc:docMk/>
            <pc:sldMk cId="4252022232" sldId="525"/>
            <ac:spMk id="2" creationId="{44CD3D3E-3674-99F3-8623-F5151CD7D16E}"/>
          </ac:spMkLst>
        </pc:spChg>
        <pc:spChg chg="mod">
          <ac:chgData name="Adriana Kovashka" userId="98baa7aea3a9faa0" providerId="LiveId" clId="{39A8072A-6F63-481A-8012-D5D4DE0E52DA}" dt="2026-07-14T03:49:52.519" v="2503" actId="20577"/>
          <ac:spMkLst>
            <pc:docMk/>
            <pc:sldMk cId="4252022232" sldId="525"/>
            <ac:spMk id="3" creationId="{44DAB0D5-00A9-A3C2-AC77-66E4794C1566}"/>
          </ac:spMkLst>
        </pc:spChg>
        <pc:spChg chg="add">
          <ac:chgData name="Adriana Kovashka" userId="98baa7aea3a9faa0" providerId="LiveId" clId="{39A8072A-6F63-481A-8012-D5D4DE0E52DA}" dt="2026-07-14T03:50:13.229" v="2510" actId="22"/>
          <ac:spMkLst>
            <pc:docMk/>
            <pc:sldMk cId="4252022232" sldId="525"/>
            <ac:spMk id="7" creationId="{20C7DCC8-1A1B-3905-135D-211A6C8D851E}"/>
          </ac:spMkLst>
        </pc:spChg>
        <pc:picChg chg="add mod">
          <ac:chgData name="Adriana Kovashka" userId="98baa7aea3a9faa0" providerId="LiveId" clId="{39A8072A-6F63-481A-8012-D5D4DE0E52DA}" dt="2026-07-14T03:49:59.988" v="2506" actId="1076"/>
          <ac:picMkLst>
            <pc:docMk/>
            <pc:sldMk cId="4252022232" sldId="525"/>
            <ac:picMk id="5" creationId="{6D4D261A-1963-2BA1-C24E-1143C3240B17}"/>
          </ac:picMkLst>
        </pc:picChg>
      </pc:sldChg>
      <pc:sldChg chg="addSp modSp new mod modClrScheme chgLayout">
        <pc:chgData name="Adriana Kovashka" userId="98baa7aea3a9faa0" providerId="LiveId" clId="{39A8072A-6F63-481A-8012-D5D4DE0E52DA}" dt="2026-07-14T03:50:56.469" v="2597" actId="20577"/>
        <pc:sldMkLst>
          <pc:docMk/>
          <pc:sldMk cId="2531055487" sldId="526"/>
        </pc:sldMkLst>
        <pc:spChg chg="mod ord">
          <ac:chgData name="Adriana Kovashka" userId="98baa7aea3a9faa0" providerId="LiveId" clId="{39A8072A-6F63-481A-8012-D5D4DE0E52DA}" dt="2026-07-14T03:50:25.427" v="2512" actId="700"/>
          <ac:spMkLst>
            <pc:docMk/>
            <pc:sldMk cId="2531055487" sldId="526"/>
            <ac:spMk id="2" creationId="{734766E1-B874-0EBD-0A4A-812DB6AF26B5}"/>
          </ac:spMkLst>
        </pc:spChg>
        <pc:spChg chg="add mod ord">
          <ac:chgData name="Adriana Kovashka" userId="98baa7aea3a9faa0" providerId="LiveId" clId="{39A8072A-6F63-481A-8012-D5D4DE0E52DA}" dt="2026-07-14T03:50:29.269" v="2528" actId="20577"/>
          <ac:spMkLst>
            <pc:docMk/>
            <pc:sldMk cId="2531055487" sldId="526"/>
            <ac:spMk id="3" creationId="{0C9C6167-ECE5-618E-835F-30ECE4955D26}"/>
          </ac:spMkLst>
        </pc:spChg>
        <pc:spChg chg="add mod ord">
          <ac:chgData name="Adriana Kovashka" userId="98baa7aea3a9faa0" providerId="LiveId" clId="{39A8072A-6F63-481A-8012-D5D4DE0E52DA}" dt="2026-07-14T03:50:56.469" v="2597" actId="20577"/>
          <ac:spMkLst>
            <pc:docMk/>
            <pc:sldMk cId="2531055487" sldId="526"/>
            <ac:spMk id="4" creationId="{BB9115D1-C03A-5552-9764-3E1924BFD38F}"/>
          </ac:spMkLst>
        </pc:spChg>
      </pc:sldChg>
      <pc:sldChg chg="add">
        <pc:chgData name="Adriana Kovashka" userId="98baa7aea3a9faa0" providerId="LiveId" clId="{39A8072A-6F63-481A-8012-D5D4DE0E52DA}" dt="2026-07-14T03:58:25.044" v="2685"/>
        <pc:sldMkLst>
          <pc:docMk/>
          <pc:sldMk cId="4052771047" sldId="527"/>
        </pc:sldMkLst>
      </pc:sldChg>
      <pc:sldChg chg="add">
        <pc:chgData name="Adriana Kovashka" userId="98baa7aea3a9faa0" providerId="LiveId" clId="{39A8072A-6F63-481A-8012-D5D4DE0E52DA}" dt="2026-07-14T03:58:25.044" v="2685"/>
        <pc:sldMkLst>
          <pc:docMk/>
          <pc:sldMk cId="3776072893" sldId="528"/>
        </pc:sldMkLst>
      </pc:sldChg>
      <pc:sldChg chg="add">
        <pc:chgData name="Adriana Kovashka" userId="98baa7aea3a9faa0" providerId="LiveId" clId="{39A8072A-6F63-481A-8012-D5D4DE0E52DA}" dt="2026-07-14T03:58:25.044" v="2685"/>
        <pc:sldMkLst>
          <pc:docMk/>
          <pc:sldMk cId="2810562562" sldId="529"/>
        </pc:sldMkLst>
      </pc:sldChg>
      <pc:sldChg chg="add">
        <pc:chgData name="Adriana Kovashka" userId="98baa7aea3a9faa0" providerId="LiveId" clId="{39A8072A-6F63-481A-8012-D5D4DE0E52DA}" dt="2026-07-14T03:58:25.044" v="2685"/>
        <pc:sldMkLst>
          <pc:docMk/>
          <pc:sldMk cId="1849089513" sldId="532"/>
        </pc:sldMkLst>
      </pc:sldChg>
      <pc:sldChg chg="add">
        <pc:chgData name="Adriana Kovashka" userId="98baa7aea3a9faa0" providerId="LiveId" clId="{39A8072A-6F63-481A-8012-D5D4DE0E52DA}" dt="2026-07-14T03:58:25.044" v="2685"/>
        <pc:sldMkLst>
          <pc:docMk/>
          <pc:sldMk cId="3065308120" sldId="533"/>
        </pc:sldMkLst>
      </pc:sldChg>
      <pc:sldChg chg="add">
        <pc:chgData name="Adriana Kovashka" userId="98baa7aea3a9faa0" providerId="LiveId" clId="{39A8072A-6F63-481A-8012-D5D4DE0E52DA}" dt="2026-07-14T03:58:25.044" v="2685"/>
        <pc:sldMkLst>
          <pc:docMk/>
          <pc:sldMk cId="1124427132" sldId="534"/>
        </pc:sldMkLst>
      </pc:sldChg>
      <pc:sldChg chg="add">
        <pc:chgData name="Adriana Kovashka" userId="98baa7aea3a9faa0" providerId="LiveId" clId="{39A8072A-6F63-481A-8012-D5D4DE0E52DA}" dt="2026-07-14T03:58:25.044" v="2685"/>
        <pc:sldMkLst>
          <pc:docMk/>
          <pc:sldMk cId="652873207" sldId="537"/>
        </pc:sldMkLst>
      </pc:sldChg>
      <pc:sldChg chg="add">
        <pc:chgData name="Adriana Kovashka" userId="98baa7aea3a9faa0" providerId="LiveId" clId="{39A8072A-6F63-481A-8012-D5D4DE0E52DA}" dt="2026-07-14T03:58:25.044" v="2685"/>
        <pc:sldMkLst>
          <pc:docMk/>
          <pc:sldMk cId="3696622748" sldId="538"/>
        </pc:sldMkLst>
      </pc:sldChg>
      <pc:sldChg chg="add">
        <pc:chgData name="Adriana Kovashka" userId="98baa7aea3a9faa0" providerId="LiveId" clId="{39A8072A-6F63-481A-8012-D5D4DE0E52DA}" dt="2026-07-14T03:58:25.044" v="2685"/>
        <pc:sldMkLst>
          <pc:docMk/>
          <pc:sldMk cId="3736893706" sldId="539"/>
        </pc:sldMkLst>
      </pc:sldChg>
      <pc:sldChg chg="add">
        <pc:chgData name="Adriana Kovashka" userId="98baa7aea3a9faa0" providerId="LiveId" clId="{39A8072A-6F63-481A-8012-D5D4DE0E52DA}" dt="2026-07-14T03:58:25.044" v="2685"/>
        <pc:sldMkLst>
          <pc:docMk/>
          <pc:sldMk cId="444701622" sldId="540"/>
        </pc:sldMkLst>
      </pc:sldChg>
      <pc:sldChg chg="add">
        <pc:chgData name="Adriana Kovashka" userId="98baa7aea3a9faa0" providerId="LiveId" clId="{39A8072A-6F63-481A-8012-D5D4DE0E52DA}" dt="2026-07-14T03:58:25.044" v="2685"/>
        <pc:sldMkLst>
          <pc:docMk/>
          <pc:sldMk cId="622295558" sldId="541"/>
        </pc:sldMkLst>
      </pc:sldChg>
      <pc:sldChg chg="add">
        <pc:chgData name="Adriana Kovashka" userId="98baa7aea3a9faa0" providerId="LiveId" clId="{39A8072A-6F63-481A-8012-D5D4DE0E52DA}" dt="2026-07-14T03:58:25.044" v="2685"/>
        <pc:sldMkLst>
          <pc:docMk/>
          <pc:sldMk cId="3179656591" sldId="542"/>
        </pc:sldMkLst>
      </pc:sldChg>
      <pc:sldChg chg="add">
        <pc:chgData name="Adriana Kovashka" userId="98baa7aea3a9faa0" providerId="LiveId" clId="{39A8072A-6F63-481A-8012-D5D4DE0E52DA}" dt="2026-07-14T03:58:25.044" v="2685"/>
        <pc:sldMkLst>
          <pc:docMk/>
          <pc:sldMk cId="347218084" sldId="551"/>
        </pc:sldMkLst>
      </pc:sldChg>
      <pc:sldChg chg="add">
        <pc:chgData name="Adriana Kovashka" userId="98baa7aea3a9faa0" providerId="LiveId" clId="{39A8072A-6F63-481A-8012-D5D4DE0E52DA}" dt="2026-07-14T03:58:25.044" v="2685"/>
        <pc:sldMkLst>
          <pc:docMk/>
          <pc:sldMk cId="413177451" sldId="552"/>
        </pc:sldMkLst>
      </pc:sldChg>
      <pc:sldChg chg="add">
        <pc:chgData name="Adriana Kovashka" userId="98baa7aea3a9faa0" providerId="LiveId" clId="{39A8072A-6F63-481A-8012-D5D4DE0E52DA}" dt="2026-07-14T03:58:25.044" v="2685"/>
        <pc:sldMkLst>
          <pc:docMk/>
          <pc:sldMk cId="349135551" sldId="553"/>
        </pc:sldMkLst>
      </pc:sldChg>
      <pc:sldChg chg="add">
        <pc:chgData name="Adriana Kovashka" userId="98baa7aea3a9faa0" providerId="LiveId" clId="{39A8072A-6F63-481A-8012-D5D4DE0E52DA}" dt="2026-07-14T03:58:25.044" v="2685"/>
        <pc:sldMkLst>
          <pc:docMk/>
          <pc:sldMk cId="2842678272" sldId="554"/>
        </pc:sldMkLst>
      </pc:sldChg>
      <pc:sldChg chg="add">
        <pc:chgData name="Adriana Kovashka" userId="98baa7aea3a9faa0" providerId="LiveId" clId="{39A8072A-6F63-481A-8012-D5D4DE0E52DA}" dt="2026-07-14T03:58:25.044" v="2685"/>
        <pc:sldMkLst>
          <pc:docMk/>
          <pc:sldMk cId="3539497848" sldId="713"/>
        </pc:sldMkLst>
      </pc:sldChg>
      <pc:sldChg chg="add">
        <pc:chgData name="Adriana Kovashka" userId="98baa7aea3a9faa0" providerId="LiveId" clId="{39A8072A-6F63-481A-8012-D5D4DE0E52DA}" dt="2026-07-14T03:58:25.044" v="2685"/>
        <pc:sldMkLst>
          <pc:docMk/>
          <pc:sldMk cId="4073665229" sldId="714"/>
        </pc:sldMkLst>
      </pc:sldChg>
      <pc:sldChg chg="add">
        <pc:chgData name="Adriana Kovashka" userId="98baa7aea3a9faa0" providerId="LiveId" clId="{39A8072A-6F63-481A-8012-D5D4DE0E52DA}" dt="2026-07-14T03:58:25.044" v="2685"/>
        <pc:sldMkLst>
          <pc:docMk/>
          <pc:sldMk cId="82726327" sldId="715"/>
        </pc:sldMkLst>
      </pc:sldChg>
      <pc:sldChg chg="add">
        <pc:chgData name="Adriana Kovashka" userId="98baa7aea3a9faa0" providerId="LiveId" clId="{39A8072A-6F63-481A-8012-D5D4DE0E52DA}" dt="2026-07-14T03:58:25.044" v="2685"/>
        <pc:sldMkLst>
          <pc:docMk/>
          <pc:sldMk cId="1599259707" sldId="716"/>
        </pc:sldMkLst>
      </pc:sldChg>
      <pc:sldChg chg="add">
        <pc:chgData name="Adriana Kovashka" userId="98baa7aea3a9faa0" providerId="LiveId" clId="{39A8072A-6F63-481A-8012-D5D4DE0E52DA}" dt="2026-07-14T03:58:25.044" v="2685"/>
        <pc:sldMkLst>
          <pc:docMk/>
          <pc:sldMk cId="1635571733" sldId="717"/>
        </pc:sldMkLst>
      </pc:sldChg>
      <pc:sldChg chg="add">
        <pc:chgData name="Adriana Kovashka" userId="98baa7aea3a9faa0" providerId="LiveId" clId="{39A8072A-6F63-481A-8012-D5D4DE0E52DA}" dt="2026-07-14T03:58:25.044" v="2685"/>
        <pc:sldMkLst>
          <pc:docMk/>
          <pc:sldMk cId="217519104" sldId="718"/>
        </pc:sldMkLst>
      </pc:sldChg>
      <pc:sldChg chg="modSp add mod">
        <pc:chgData name="Adriana Kovashka" userId="98baa7aea3a9faa0" providerId="LiveId" clId="{39A8072A-6F63-481A-8012-D5D4DE0E52DA}" dt="2026-07-14T03:59:00.507" v="2735" actId="20577"/>
        <pc:sldMkLst>
          <pc:docMk/>
          <pc:sldMk cId="1098131611" sldId="719"/>
        </pc:sldMkLst>
        <pc:spChg chg="mod">
          <ac:chgData name="Adriana Kovashka" userId="98baa7aea3a9faa0" providerId="LiveId" clId="{39A8072A-6F63-481A-8012-D5D4DE0E52DA}" dt="2026-07-14T03:59:00.507" v="2735" actId="20577"/>
          <ac:spMkLst>
            <pc:docMk/>
            <pc:sldMk cId="1098131611" sldId="719"/>
            <ac:spMk id="2" creationId="{2B6FE604-5274-BF81-2580-52459EF5DD0F}"/>
          </ac:spMkLst>
        </pc:spChg>
      </pc:sldChg>
      <pc:sldChg chg="addSp modSp new mod">
        <pc:chgData name="Adriana Kovashka" userId="98baa7aea3a9faa0" providerId="LiveId" clId="{39A8072A-6F63-481A-8012-D5D4DE0E52DA}" dt="2026-07-14T04:23:33.737" v="3021" actId="1076"/>
        <pc:sldMkLst>
          <pc:docMk/>
          <pc:sldMk cId="2584318727" sldId="720"/>
        </pc:sldMkLst>
        <pc:spChg chg="mod">
          <ac:chgData name="Adriana Kovashka" userId="98baa7aea3a9faa0" providerId="LiveId" clId="{39A8072A-6F63-481A-8012-D5D4DE0E52DA}" dt="2026-07-14T04:17:48.924" v="2931" actId="20577"/>
          <ac:spMkLst>
            <pc:docMk/>
            <pc:sldMk cId="2584318727" sldId="720"/>
            <ac:spMk id="2" creationId="{4ECF2E74-05D5-3211-7324-E3806E89D459}"/>
          </ac:spMkLst>
        </pc:spChg>
        <pc:spChg chg="add mod">
          <ac:chgData name="Adriana Kovashka" userId="98baa7aea3a9faa0" providerId="LiveId" clId="{39A8072A-6F63-481A-8012-D5D4DE0E52DA}" dt="2026-07-14T04:18:57.937" v="2974" actId="20577"/>
          <ac:spMkLst>
            <pc:docMk/>
            <pc:sldMk cId="2584318727" sldId="720"/>
            <ac:spMk id="6" creationId="{4102469C-267B-138B-9200-0C5E2D46BF36}"/>
          </ac:spMkLst>
        </pc:spChg>
        <pc:picChg chg="add mod modCrop">
          <ac:chgData name="Adriana Kovashka" userId="98baa7aea3a9faa0" providerId="LiveId" clId="{39A8072A-6F63-481A-8012-D5D4DE0E52DA}" dt="2026-07-14T04:23:33.737" v="3021" actId="1076"/>
          <ac:picMkLst>
            <pc:docMk/>
            <pc:sldMk cId="2584318727" sldId="720"/>
            <ac:picMk id="8" creationId="{15E807EC-CC10-C6EB-57CD-5FD7111028F3}"/>
          </ac:picMkLst>
        </pc:picChg>
      </pc:sldChg>
      <pc:sldChg chg="modSp add del mod">
        <pc:chgData name="Adriana Kovashka" userId="98baa7aea3a9faa0" providerId="LiveId" clId="{39A8072A-6F63-481A-8012-D5D4DE0E52DA}" dt="2026-07-14T04:09:20.012" v="2783" actId="47"/>
        <pc:sldMkLst>
          <pc:docMk/>
          <pc:sldMk cId="3007962537" sldId="720"/>
        </pc:sldMkLst>
        <pc:spChg chg="mod">
          <ac:chgData name="Adriana Kovashka" userId="98baa7aea3a9faa0" providerId="LiveId" clId="{39A8072A-6F63-481A-8012-D5D4DE0E52DA}" dt="2026-07-14T04:07:07.128" v="2775" actId="20577"/>
          <ac:spMkLst>
            <pc:docMk/>
            <pc:sldMk cId="3007962537" sldId="720"/>
            <ac:spMk id="3" creationId="{B760DD76-4F2B-A84A-A28F-CC6DAD9949D4}"/>
          </ac:spMkLst>
        </pc:spChg>
      </pc:sldChg>
      <pc:sldChg chg="addSp modSp add mod">
        <pc:chgData name="Adriana Kovashka" userId="98baa7aea3a9faa0" providerId="LiveId" clId="{39A8072A-6F63-481A-8012-D5D4DE0E52DA}" dt="2026-07-14T04:23:11.451" v="3017" actId="1076"/>
        <pc:sldMkLst>
          <pc:docMk/>
          <pc:sldMk cId="1267876873" sldId="721"/>
        </pc:sldMkLst>
        <pc:picChg chg="add mod modCrop">
          <ac:chgData name="Adriana Kovashka" userId="98baa7aea3a9faa0" providerId="LiveId" clId="{39A8072A-6F63-481A-8012-D5D4DE0E52DA}" dt="2026-07-14T04:23:11.451" v="3017" actId="1076"/>
          <ac:picMkLst>
            <pc:docMk/>
            <pc:sldMk cId="1267876873" sldId="721"/>
            <ac:picMk id="7" creationId="{1E9848BD-BB96-8AEA-ABAA-F03D3302478D}"/>
          </ac:picMkLst>
        </pc:picChg>
      </pc:sldChg>
      <pc:sldChg chg="addSp modSp add mod">
        <pc:chgData name="Adriana Kovashka" userId="98baa7aea3a9faa0" providerId="LiveId" clId="{39A8072A-6F63-481A-8012-D5D4DE0E52DA}" dt="2026-07-14T04:23:51.590" v="3023" actId="1076"/>
        <pc:sldMkLst>
          <pc:docMk/>
          <pc:sldMk cId="2093504968" sldId="722"/>
        </pc:sldMkLst>
        <pc:picChg chg="add mod modCrop">
          <ac:chgData name="Adriana Kovashka" userId="98baa7aea3a9faa0" providerId="LiveId" clId="{39A8072A-6F63-481A-8012-D5D4DE0E52DA}" dt="2026-07-14T04:23:51.590" v="3023" actId="1076"/>
          <ac:picMkLst>
            <pc:docMk/>
            <pc:sldMk cId="2093504968" sldId="722"/>
            <ac:picMk id="7" creationId="{7547D2ED-130A-E805-42A1-D2D6B6133B8A}"/>
          </ac:picMkLst>
        </pc:picChg>
      </pc:sldChg>
      <pc:sldChg chg="addSp modSp add mod">
        <pc:chgData name="Adriana Kovashka" userId="98baa7aea3a9faa0" providerId="LiveId" clId="{39A8072A-6F63-481A-8012-D5D4DE0E52DA}" dt="2026-07-14T04:23:59.132" v="3024" actId="1076"/>
        <pc:sldMkLst>
          <pc:docMk/>
          <pc:sldMk cId="3876127973" sldId="723"/>
        </pc:sldMkLst>
        <pc:picChg chg="add mod modCrop">
          <ac:chgData name="Adriana Kovashka" userId="98baa7aea3a9faa0" providerId="LiveId" clId="{39A8072A-6F63-481A-8012-D5D4DE0E52DA}" dt="2026-07-14T04:23:59.132" v="3024" actId="1076"/>
          <ac:picMkLst>
            <pc:docMk/>
            <pc:sldMk cId="3876127973" sldId="723"/>
            <ac:picMk id="7" creationId="{7932D0CC-952F-A98B-6932-5AB72D1FF1CB}"/>
          </ac:picMkLst>
        </pc:picChg>
      </pc:sldChg>
      <pc:sldChg chg="add del">
        <pc:chgData name="Adriana Kovashka" userId="98baa7aea3a9faa0" providerId="LiveId" clId="{39A8072A-6F63-481A-8012-D5D4DE0E52DA}" dt="2026-07-14T04:24:03.854" v="3025" actId="47"/>
        <pc:sldMkLst>
          <pc:docMk/>
          <pc:sldMk cId="311439108" sldId="724"/>
        </pc:sldMkLst>
      </pc:sldChg>
      <pc:sldMasterChg chg="delSldLayout modSldLayout sldLayoutOrd">
        <pc:chgData name="Adriana Kovashka" userId="98baa7aea3a9faa0" providerId="LiveId" clId="{39A8072A-6F63-481A-8012-D5D4DE0E52DA}" dt="2026-07-14T03:58:33.824" v="2686"/>
        <pc:sldMasterMkLst>
          <pc:docMk/>
          <pc:sldMasterMk cId="1297495833" sldId="2147483672"/>
        </pc:sldMasterMkLst>
        <pc:sldLayoutChg chg="modSp mod ord">
          <pc:chgData name="Adriana Kovashka" userId="98baa7aea3a9faa0" providerId="LiveId" clId="{39A8072A-6F63-481A-8012-D5D4DE0E52DA}" dt="2026-07-14T03:58:33.824" v="2686"/>
          <pc:sldLayoutMkLst>
            <pc:docMk/>
            <pc:sldMasterMk cId="1297495833" sldId="2147483672"/>
            <pc:sldLayoutMk cId="2006924088" sldId="2147483685"/>
          </pc:sldLayoutMkLst>
          <pc:spChg chg="mod">
            <ac:chgData name="Adriana Kovashka" userId="98baa7aea3a9faa0" providerId="LiveId" clId="{39A8072A-6F63-481A-8012-D5D4DE0E52DA}" dt="2026-07-14T03:58:33.824" v="2686"/>
            <ac:spMkLst>
              <pc:docMk/>
              <pc:sldMasterMk cId="1297495833" sldId="2147483672"/>
              <pc:sldLayoutMk cId="2006924088" sldId="2147483685"/>
              <ac:spMk id="2" creationId="{00000000-0000-0000-0000-000000000000}"/>
            </ac:spMkLst>
          </pc:spChg>
          <pc:spChg chg="mod">
            <ac:chgData name="Adriana Kovashka" userId="98baa7aea3a9faa0" providerId="LiveId" clId="{39A8072A-6F63-481A-8012-D5D4DE0E52DA}" dt="2026-07-14T03:58:33.824" v="2686"/>
            <ac:spMkLst>
              <pc:docMk/>
              <pc:sldMasterMk cId="1297495833" sldId="2147483672"/>
              <pc:sldLayoutMk cId="2006924088" sldId="2147483685"/>
              <ac:spMk id="3" creationId="{00000000-0000-0000-0000-000000000000}"/>
            </ac:spMkLst>
          </pc:spChg>
          <pc:spChg chg="mod">
            <ac:chgData name="Adriana Kovashka" userId="98baa7aea3a9faa0" providerId="LiveId" clId="{39A8072A-6F63-481A-8012-D5D4DE0E52DA}" dt="2026-07-14T03:58:33.824" v="2686"/>
            <ac:spMkLst>
              <pc:docMk/>
              <pc:sldMasterMk cId="1297495833" sldId="2147483672"/>
              <pc:sldLayoutMk cId="2006924088" sldId="2147483685"/>
              <ac:spMk id="4" creationId="{00000000-0000-0000-0000-000000000000}"/>
            </ac:spMkLst>
          </pc:spChg>
          <pc:spChg chg="mod">
            <ac:chgData name="Adriana Kovashka" userId="98baa7aea3a9faa0" providerId="LiveId" clId="{39A8072A-6F63-481A-8012-D5D4DE0E52DA}" dt="2026-07-14T03:58:33.824" v="2686"/>
            <ac:spMkLst>
              <pc:docMk/>
              <pc:sldMasterMk cId="1297495833" sldId="2147483672"/>
              <pc:sldLayoutMk cId="2006924088" sldId="2147483685"/>
              <ac:spMk id="5" creationId="{00000000-0000-0000-0000-000000000000}"/>
            </ac:spMkLst>
          </pc:spChg>
          <pc:spChg chg="mod">
            <ac:chgData name="Adriana Kovashka" userId="98baa7aea3a9faa0" providerId="LiveId" clId="{39A8072A-6F63-481A-8012-D5D4DE0E52DA}" dt="2026-07-14T03:58:33.824" v="2686"/>
            <ac:spMkLst>
              <pc:docMk/>
              <pc:sldMasterMk cId="1297495833" sldId="2147483672"/>
              <pc:sldLayoutMk cId="2006924088" sldId="2147483685"/>
              <ac:spMk id="6" creationId="{00000000-0000-0000-0000-000000000000}"/>
            </ac:spMkLst>
          </pc:spChg>
        </pc:sldLayoutChg>
        <pc:sldLayoutChg chg="modSp mod ord">
          <pc:chgData name="Adriana Kovashka" userId="98baa7aea3a9faa0" providerId="LiveId" clId="{39A8072A-6F63-481A-8012-D5D4DE0E52DA}" dt="2026-07-14T03:58:33.824" v="2686"/>
          <pc:sldLayoutMkLst>
            <pc:docMk/>
            <pc:sldMasterMk cId="1297495833" sldId="2147483672"/>
            <pc:sldLayoutMk cId="1394459085" sldId="2147483686"/>
          </pc:sldLayoutMkLst>
          <pc:spChg chg="mod">
            <ac:chgData name="Adriana Kovashka" userId="98baa7aea3a9faa0" providerId="LiveId" clId="{39A8072A-6F63-481A-8012-D5D4DE0E52DA}" dt="2026-07-14T03:58:33.824" v="2686"/>
            <ac:spMkLst>
              <pc:docMk/>
              <pc:sldMasterMk cId="1297495833" sldId="2147483672"/>
              <pc:sldLayoutMk cId="1394459085" sldId="2147483686"/>
              <ac:spMk id="2" creationId="{00000000-0000-0000-0000-000000000000}"/>
            </ac:spMkLst>
          </pc:spChg>
          <pc:spChg chg="mod">
            <ac:chgData name="Adriana Kovashka" userId="98baa7aea3a9faa0" providerId="LiveId" clId="{39A8072A-6F63-481A-8012-D5D4DE0E52DA}" dt="2026-07-14T03:58:33.824" v="2686"/>
            <ac:spMkLst>
              <pc:docMk/>
              <pc:sldMasterMk cId="1297495833" sldId="2147483672"/>
              <pc:sldLayoutMk cId="1394459085" sldId="2147483686"/>
              <ac:spMk id="3" creationId="{00000000-0000-0000-0000-000000000000}"/>
            </ac:spMkLst>
          </pc:spChg>
          <pc:spChg chg="mod">
            <ac:chgData name="Adriana Kovashka" userId="98baa7aea3a9faa0" providerId="LiveId" clId="{39A8072A-6F63-481A-8012-D5D4DE0E52DA}" dt="2026-07-14T03:58:33.824" v="2686"/>
            <ac:spMkLst>
              <pc:docMk/>
              <pc:sldMasterMk cId="1297495833" sldId="2147483672"/>
              <pc:sldLayoutMk cId="1394459085" sldId="2147483686"/>
              <ac:spMk id="4" creationId="{00000000-0000-0000-0000-000000000000}"/>
            </ac:spMkLst>
          </pc:spChg>
          <pc:spChg chg="mod">
            <ac:chgData name="Adriana Kovashka" userId="98baa7aea3a9faa0" providerId="LiveId" clId="{39A8072A-6F63-481A-8012-D5D4DE0E52DA}" dt="2026-07-14T03:58:33.824" v="2686"/>
            <ac:spMkLst>
              <pc:docMk/>
              <pc:sldMasterMk cId="1297495833" sldId="2147483672"/>
              <pc:sldLayoutMk cId="1394459085" sldId="2147483686"/>
              <ac:spMk id="5" creationId="{00000000-0000-0000-0000-000000000000}"/>
            </ac:spMkLst>
          </pc:spChg>
          <pc:spChg chg="mod">
            <ac:chgData name="Adriana Kovashka" userId="98baa7aea3a9faa0" providerId="LiveId" clId="{39A8072A-6F63-481A-8012-D5D4DE0E52DA}" dt="2026-07-14T03:58:33.824" v="2686"/>
            <ac:spMkLst>
              <pc:docMk/>
              <pc:sldMasterMk cId="1297495833" sldId="2147483672"/>
              <pc:sldLayoutMk cId="1394459085" sldId="2147483686"/>
              <ac:spMk id="6" creationId="{00000000-0000-0000-0000-000000000000}"/>
            </ac:spMkLst>
          </pc:spChg>
        </pc:sldLayoutChg>
        <pc:sldLayoutChg chg="modSp mod ord">
          <pc:chgData name="Adriana Kovashka" userId="98baa7aea3a9faa0" providerId="LiveId" clId="{39A8072A-6F63-481A-8012-D5D4DE0E52DA}" dt="2026-07-14T03:58:33.824" v="2686"/>
          <pc:sldLayoutMkLst>
            <pc:docMk/>
            <pc:sldMasterMk cId="1297495833" sldId="2147483672"/>
            <pc:sldLayoutMk cId="1417502580" sldId="2147483687"/>
          </pc:sldLayoutMkLst>
          <pc:spChg chg="mod">
            <ac:chgData name="Adriana Kovashka" userId="98baa7aea3a9faa0" providerId="LiveId" clId="{39A8072A-6F63-481A-8012-D5D4DE0E52DA}" dt="2026-07-14T03:58:33.824" v="2686"/>
            <ac:spMkLst>
              <pc:docMk/>
              <pc:sldMasterMk cId="1297495833" sldId="2147483672"/>
              <pc:sldLayoutMk cId="1417502580" sldId="2147483687"/>
              <ac:spMk id="2" creationId="{00000000-0000-0000-0000-000000000000}"/>
            </ac:spMkLst>
          </pc:spChg>
          <pc:spChg chg="mod">
            <ac:chgData name="Adriana Kovashka" userId="98baa7aea3a9faa0" providerId="LiveId" clId="{39A8072A-6F63-481A-8012-D5D4DE0E52DA}" dt="2026-07-14T03:58:33.824" v="2686"/>
            <ac:spMkLst>
              <pc:docMk/>
              <pc:sldMasterMk cId="1297495833" sldId="2147483672"/>
              <pc:sldLayoutMk cId="1417502580" sldId="2147483687"/>
              <ac:spMk id="3" creationId="{00000000-0000-0000-0000-000000000000}"/>
            </ac:spMkLst>
          </pc:spChg>
          <pc:spChg chg="mod">
            <ac:chgData name="Adriana Kovashka" userId="98baa7aea3a9faa0" providerId="LiveId" clId="{39A8072A-6F63-481A-8012-D5D4DE0E52DA}" dt="2026-07-14T03:58:33.824" v="2686"/>
            <ac:spMkLst>
              <pc:docMk/>
              <pc:sldMasterMk cId="1297495833" sldId="2147483672"/>
              <pc:sldLayoutMk cId="1417502580" sldId="2147483687"/>
              <ac:spMk id="4" creationId="{00000000-0000-0000-0000-000000000000}"/>
            </ac:spMkLst>
          </pc:spChg>
          <pc:spChg chg="mod">
            <ac:chgData name="Adriana Kovashka" userId="98baa7aea3a9faa0" providerId="LiveId" clId="{39A8072A-6F63-481A-8012-D5D4DE0E52DA}" dt="2026-07-14T03:58:33.824" v="2686"/>
            <ac:spMkLst>
              <pc:docMk/>
              <pc:sldMasterMk cId="1297495833" sldId="2147483672"/>
              <pc:sldLayoutMk cId="1417502580" sldId="2147483687"/>
              <ac:spMk id="5" creationId="{00000000-0000-0000-0000-000000000000}"/>
            </ac:spMkLst>
          </pc:spChg>
          <pc:spChg chg="mod">
            <ac:chgData name="Adriana Kovashka" userId="98baa7aea3a9faa0" providerId="LiveId" clId="{39A8072A-6F63-481A-8012-D5D4DE0E52DA}" dt="2026-07-14T03:58:33.824" v="2686"/>
            <ac:spMkLst>
              <pc:docMk/>
              <pc:sldMasterMk cId="1297495833" sldId="2147483672"/>
              <pc:sldLayoutMk cId="1417502580" sldId="2147483687"/>
              <ac:spMk id="6" creationId="{00000000-0000-0000-0000-000000000000}"/>
            </ac:spMkLst>
          </pc:spChg>
        </pc:sldLayoutChg>
        <pc:sldLayoutChg chg="modSp mod ord">
          <pc:chgData name="Adriana Kovashka" userId="98baa7aea3a9faa0" providerId="LiveId" clId="{39A8072A-6F63-481A-8012-D5D4DE0E52DA}" dt="2026-07-14T03:58:33.824" v="2686"/>
          <pc:sldLayoutMkLst>
            <pc:docMk/>
            <pc:sldMasterMk cId="1297495833" sldId="2147483672"/>
            <pc:sldLayoutMk cId="467061279" sldId="2147483688"/>
          </pc:sldLayoutMkLst>
          <pc:spChg chg="mod">
            <ac:chgData name="Adriana Kovashka" userId="98baa7aea3a9faa0" providerId="LiveId" clId="{39A8072A-6F63-481A-8012-D5D4DE0E52DA}" dt="2026-07-14T03:58:33.824" v="2686"/>
            <ac:spMkLst>
              <pc:docMk/>
              <pc:sldMasterMk cId="1297495833" sldId="2147483672"/>
              <pc:sldLayoutMk cId="467061279" sldId="2147483688"/>
              <ac:spMk id="2" creationId="{00000000-0000-0000-0000-000000000000}"/>
            </ac:spMkLst>
          </pc:spChg>
          <pc:spChg chg="mod">
            <ac:chgData name="Adriana Kovashka" userId="98baa7aea3a9faa0" providerId="LiveId" clId="{39A8072A-6F63-481A-8012-D5D4DE0E52DA}" dt="2026-07-14T03:58:33.824" v="2686"/>
            <ac:spMkLst>
              <pc:docMk/>
              <pc:sldMasterMk cId="1297495833" sldId="2147483672"/>
              <pc:sldLayoutMk cId="467061279" sldId="2147483688"/>
              <ac:spMk id="3" creationId="{00000000-0000-0000-0000-000000000000}"/>
            </ac:spMkLst>
          </pc:spChg>
          <pc:spChg chg="mod">
            <ac:chgData name="Adriana Kovashka" userId="98baa7aea3a9faa0" providerId="LiveId" clId="{39A8072A-6F63-481A-8012-D5D4DE0E52DA}" dt="2026-07-14T03:58:33.824" v="2686"/>
            <ac:spMkLst>
              <pc:docMk/>
              <pc:sldMasterMk cId="1297495833" sldId="2147483672"/>
              <pc:sldLayoutMk cId="467061279" sldId="2147483688"/>
              <ac:spMk id="4" creationId="{00000000-0000-0000-0000-000000000000}"/>
            </ac:spMkLst>
          </pc:spChg>
          <pc:spChg chg="mod">
            <ac:chgData name="Adriana Kovashka" userId="98baa7aea3a9faa0" providerId="LiveId" clId="{39A8072A-6F63-481A-8012-D5D4DE0E52DA}" dt="2026-07-14T03:58:33.824" v="2686"/>
            <ac:spMkLst>
              <pc:docMk/>
              <pc:sldMasterMk cId="1297495833" sldId="2147483672"/>
              <pc:sldLayoutMk cId="467061279" sldId="2147483688"/>
              <ac:spMk id="5" creationId="{00000000-0000-0000-0000-000000000000}"/>
            </ac:spMkLst>
          </pc:spChg>
          <pc:spChg chg="mod">
            <ac:chgData name="Adriana Kovashka" userId="98baa7aea3a9faa0" providerId="LiveId" clId="{39A8072A-6F63-481A-8012-D5D4DE0E52DA}" dt="2026-07-14T03:58:33.824" v="2686"/>
            <ac:spMkLst>
              <pc:docMk/>
              <pc:sldMasterMk cId="1297495833" sldId="2147483672"/>
              <pc:sldLayoutMk cId="467061279" sldId="2147483688"/>
              <ac:spMk id="6" creationId="{00000000-0000-0000-0000-000000000000}"/>
            </ac:spMkLst>
          </pc:spChg>
          <pc:spChg chg="mod">
            <ac:chgData name="Adriana Kovashka" userId="98baa7aea3a9faa0" providerId="LiveId" clId="{39A8072A-6F63-481A-8012-D5D4DE0E52DA}" dt="2026-07-14T03:58:33.824" v="2686"/>
            <ac:spMkLst>
              <pc:docMk/>
              <pc:sldMasterMk cId="1297495833" sldId="2147483672"/>
              <pc:sldLayoutMk cId="467061279" sldId="2147483688"/>
              <ac:spMk id="7" creationId="{00000000-0000-0000-0000-000000000000}"/>
            </ac:spMkLst>
          </pc:spChg>
        </pc:sldLayoutChg>
        <pc:sldLayoutChg chg="modSp mod ord">
          <pc:chgData name="Adriana Kovashka" userId="98baa7aea3a9faa0" providerId="LiveId" clId="{39A8072A-6F63-481A-8012-D5D4DE0E52DA}" dt="2026-07-14T03:58:33.824" v="2686"/>
          <pc:sldLayoutMkLst>
            <pc:docMk/>
            <pc:sldMasterMk cId="1297495833" sldId="2147483672"/>
            <pc:sldLayoutMk cId="3616761406" sldId="2147483689"/>
          </pc:sldLayoutMkLst>
          <pc:spChg chg="mod">
            <ac:chgData name="Adriana Kovashka" userId="98baa7aea3a9faa0" providerId="LiveId" clId="{39A8072A-6F63-481A-8012-D5D4DE0E52DA}" dt="2026-07-14T03:58:33.824" v="2686"/>
            <ac:spMkLst>
              <pc:docMk/>
              <pc:sldMasterMk cId="1297495833" sldId="2147483672"/>
              <pc:sldLayoutMk cId="3616761406" sldId="2147483689"/>
              <ac:spMk id="2" creationId="{00000000-0000-0000-0000-000000000000}"/>
            </ac:spMkLst>
          </pc:spChg>
          <pc:spChg chg="mod">
            <ac:chgData name="Adriana Kovashka" userId="98baa7aea3a9faa0" providerId="LiveId" clId="{39A8072A-6F63-481A-8012-D5D4DE0E52DA}" dt="2026-07-14T03:58:33.824" v="2686"/>
            <ac:spMkLst>
              <pc:docMk/>
              <pc:sldMasterMk cId="1297495833" sldId="2147483672"/>
              <pc:sldLayoutMk cId="3616761406" sldId="2147483689"/>
              <ac:spMk id="3" creationId="{00000000-0000-0000-0000-000000000000}"/>
            </ac:spMkLst>
          </pc:spChg>
          <pc:spChg chg="mod">
            <ac:chgData name="Adriana Kovashka" userId="98baa7aea3a9faa0" providerId="LiveId" clId="{39A8072A-6F63-481A-8012-D5D4DE0E52DA}" dt="2026-07-14T03:58:33.824" v="2686"/>
            <ac:spMkLst>
              <pc:docMk/>
              <pc:sldMasterMk cId="1297495833" sldId="2147483672"/>
              <pc:sldLayoutMk cId="3616761406" sldId="2147483689"/>
              <ac:spMk id="4" creationId="{00000000-0000-0000-0000-000000000000}"/>
            </ac:spMkLst>
          </pc:spChg>
          <pc:spChg chg="mod">
            <ac:chgData name="Adriana Kovashka" userId="98baa7aea3a9faa0" providerId="LiveId" clId="{39A8072A-6F63-481A-8012-D5D4DE0E52DA}" dt="2026-07-14T03:58:33.824" v="2686"/>
            <ac:spMkLst>
              <pc:docMk/>
              <pc:sldMasterMk cId="1297495833" sldId="2147483672"/>
              <pc:sldLayoutMk cId="3616761406" sldId="2147483689"/>
              <ac:spMk id="5" creationId="{00000000-0000-0000-0000-000000000000}"/>
            </ac:spMkLst>
          </pc:spChg>
          <pc:spChg chg="mod">
            <ac:chgData name="Adriana Kovashka" userId="98baa7aea3a9faa0" providerId="LiveId" clId="{39A8072A-6F63-481A-8012-D5D4DE0E52DA}" dt="2026-07-14T03:58:33.824" v="2686"/>
            <ac:spMkLst>
              <pc:docMk/>
              <pc:sldMasterMk cId="1297495833" sldId="2147483672"/>
              <pc:sldLayoutMk cId="3616761406" sldId="2147483689"/>
              <ac:spMk id="6" creationId="{00000000-0000-0000-0000-000000000000}"/>
            </ac:spMkLst>
          </pc:spChg>
          <pc:spChg chg="mod">
            <ac:chgData name="Adriana Kovashka" userId="98baa7aea3a9faa0" providerId="LiveId" clId="{39A8072A-6F63-481A-8012-D5D4DE0E52DA}" dt="2026-07-14T03:58:33.824" v="2686"/>
            <ac:spMkLst>
              <pc:docMk/>
              <pc:sldMasterMk cId="1297495833" sldId="2147483672"/>
              <pc:sldLayoutMk cId="3616761406" sldId="2147483689"/>
              <ac:spMk id="7" creationId="{00000000-0000-0000-0000-000000000000}"/>
            </ac:spMkLst>
          </pc:spChg>
          <pc:spChg chg="mod">
            <ac:chgData name="Adriana Kovashka" userId="98baa7aea3a9faa0" providerId="LiveId" clId="{39A8072A-6F63-481A-8012-D5D4DE0E52DA}" dt="2026-07-14T03:58:33.824" v="2686"/>
            <ac:spMkLst>
              <pc:docMk/>
              <pc:sldMasterMk cId="1297495833" sldId="2147483672"/>
              <pc:sldLayoutMk cId="3616761406" sldId="2147483689"/>
              <ac:spMk id="8" creationId="{00000000-0000-0000-0000-000000000000}"/>
            </ac:spMkLst>
          </pc:spChg>
          <pc:spChg chg="mod">
            <ac:chgData name="Adriana Kovashka" userId="98baa7aea3a9faa0" providerId="LiveId" clId="{39A8072A-6F63-481A-8012-D5D4DE0E52DA}" dt="2026-07-14T03:58:33.824" v="2686"/>
            <ac:spMkLst>
              <pc:docMk/>
              <pc:sldMasterMk cId="1297495833" sldId="2147483672"/>
              <pc:sldLayoutMk cId="3616761406" sldId="2147483689"/>
              <ac:spMk id="9" creationId="{00000000-0000-0000-0000-000000000000}"/>
            </ac:spMkLst>
          </pc:spChg>
        </pc:sldLayoutChg>
        <pc:sldLayoutChg chg="modSp mod ord">
          <pc:chgData name="Adriana Kovashka" userId="98baa7aea3a9faa0" providerId="LiveId" clId="{39A8072A-6F63-481A-8012-D5D4DE0E52DA}" dt="2026-07-14T03:58:33.824" v="2686"/>
          <pc:sldLayoutMkLst>
            <pc:docMk/>
            <pc:sldMasterMk cId="1297495833" sldId="2147483672"/>
            <pc:sldLayoutMk cId="3719611139" sldId="2147483690"/>
          </pc:sldLayoutMkLst>
          <pc:spChg chg="mod">
            <ac:chgData name="Adriana Kovashka" userId="98baa7aea3a9faa0" providerId="LiveId" clId="{39A8072A-6F63-481A-8012-D5D4DE0E52DA}" dt="2026-07-14T03:58:33.824" v="2686"/>
            <ac:spMkLst>
              <pc:docMk/>
              <pc:sldMasterMk cId="1297495833" sldId="2147483672"/>
              <pc:sldLayoutMk cId="3719611139" sldId="2147483690"/>
              <ac:spMk id="2" creationId="{00000000-0000-0000-0000-000000000000}"/>
            </ac:spMkLst>
          </pc:spChg>
          <pc:spChg chg="mod">
            <ac:chgData name="Adriana Kovashka" userId="98baa7aea3a9faa0" providerId="LiveId" clId="{39A8072A-6F63-481A-8012-D5D4DE0E52DA}" dt="2026-07-14T03:58:33.824" v="2686"/>
            <ac:spMkLst>
              <pc:docMk/>
              <pc:sldMasterMk cId="1297495833" sldId="2147483672"/>
              <pc:sldLayoutMk cId="3719611139" sldId="2147483690"/>
              <ac:spMk id="3" creationId="{00000000-0000-0000-0000-000000000000}"/>
            </ac:spMkLst>
          </pc:spChg>
          <pc:spChg chg="mod">
            <ac:chgData name="Adriana Kovashka" userId="98baa7aea3a9faa0" providerId="LiveId" clId="{39A8072A-6F63-481A-8012-D5D4DE0E52DA}" dt="2026-07-14T03:58:33.824" v="2686"/>
            <ac:spMkLst>
              <pc:docMk/>
              <pc:sldMasterMk cId="1297495833" sldId="2147483672"/>
              <pc:sldLayoutMk cId="3719611139" sldId="2147483690"/>
              <ac:spMk id="4" creationId="{00000000-0000-0000-0000-000000000000}"/>
            </ac:spMkLst>
          </pc:spChg>
          <pc:spChg chg="mod">
            <ac:chgData name="Adriana Kovashka" userId="98baa7aea3a9faa0" providerId="LiveId" clId="{39A8072A-6F63-481A-8012-D5D4DE0E52DA}" dt="2026-07-14T03:58:33.824" v="2686"/>
            <ac:spMkLst>
              <pc:docMk/>
              <pc:sldMasterMk cId="1297495833" sldId="2147483672"/>
              <pc:sldLayoutMk cId="3719611139" sldId="2147483690"/>
              <ac:spMk id="5" creationId="{00000000-0000-0000-0000-000000000000}"/>
            </ac:spMkLst>
          </pc:spChg>
        </pc:sldLayoutChg>
        <pc:sldLayoutChg chg="modSp mod ord">
          <pc:chgData name="Adriana Kovashka" userId="98baa7aea3a9faa0" providerId="LiveId" clId="{39A8072A-6F63-481A-8012-D5D4DE0E52DA}" dt="2026-07-14T03:58:33.824" v="2686"/>
          <pc:sldLayoutMkLst>
            <pc:docMk/>
            <pc:sldMasterMk cId="1297495833" sldId="2147483672"/>
            <pc:sldLayoutMk cId="848397577" sldId="2147483691"/>
          </pc:sldLayoutMkLst>
          <pc:spChg chg="mod">
            <ac:chgData name="Adriana Kovashka" userId="98baa7aea3a9faa0" providerId="LiveId" clId="{39A8072A-6F63-481A-8012-D5D4DE0E52DA}" dt="2026-07-14T03:58:33.824" v="2686"/>
            <ac:spMkLst>
              <pc:docMk/>
              <pc:sldMasterMk cId="1297495833" sldId="2147483672"/>
              <pc:sldLayoutMk cId="848397577" sldId="2147483691"/>
              <ac:spMk id="2" creationId="{00000000-0000-0000-0000-000000000000}"/>
            </ac:spMkLst>
          </pc:spChg>
          <pc:spChg chg="mod">
            <ac:chgData name="Adriana Kovashka" userId="98baa7aea3a9faa0" providerId="LiveId" clId="{39A8072A-6F63-481A-8012-D5D4DE0E52DA}" dt="2026-07-14T03:58:33.824" v="2686"/>
            <ac:spMkLst>
              <pc:docMk/>
              <pc:sldMasterMk cId="1297495833" sldId="2147483672"/>
              <pc:sldLayoutMk cId="848397577" sldId="2147483691"/>
              <ac:spMk id="3" creationId="{00000000-0000-0000-0000-000000000000}"/>
            </ac:spMkLst>
          </pc:spChg>
          <pc:spChg chg="mod">
            <ac:chgData name="Adriana Kovashka" userId="98baa7aea3a9faa0" providerId="LiveId" clId="{39A8072A-6F63-481A-8012-D5D4DE0E52DA}" dt="2026-07-14T03:58:33.824" v="2686"/>
            <ac:spMkLst>
              <pc:docMk/>
              <pc:sldMasterMk cId="1297495833" sldId="2147483672"/>
              <pc:sldLayoutMk cId="848397577" sldId="2147483691"/>
              <ac:spMk id="4" creationId="{00000000-0000-0000-0000-000000000000}"/>
            </ac:spMkLst>
          </pc:spChg>
        </pc:sldLayoutChg>
        <pc:sldLayoutChg chg="modSp mod ord">
          <pc:chgData name="Adriana Kovashka" userId="98baa7aea3a9faa0" providerId="LiveId" clId="{39A8072A-6F63-481A-8012-D5D4DE0E52DA}" dt="2026-07-14T03:58:33.824" v="2686"/>
          <pc:sldLayoutMkLst>
            <pc:docMk/>
            <pc:sldMasterMk cId="1297495833" sldId="2147483672"/>
            <pc:sldLayoutMk cId="3976212396" sldId="2147483692"/>
          </pc:sldLayoutMkLst>
          <pc:spChg chg="mod">
            <ac:chgData name="Adriana Kovashka" userId="98baa7aea3a9faa0" providerId="LiveId" clId="{39A8072A-6F63-481A-8012-D5D4DE0E52DA}" dt="2026-07-14T03:58:33.824" v="2686"/>
            <ac:spMkLst>
              <pc:docMk/>
              <pc:sldMasterMk cId="1297495833" sldId="2147483672"/>
              <pc:sldLayoutMk cId="3976212396" sldId="2147483692"/>
              <ac:spMk id="2" creationId="{00000000-0000-0000-0000-000000000000}"/>
            </ac:spMkLst>
          </pc:spChg>
          <pc:spChg chg="mod">
            <ac:chgData name="Adriana Kovashka" userId="98baa7aea3a9faa0" providerId="LiveId" clId="{39A8072A-6F63-481A-8012-D5D4DE0E52DA}" dt="2026-07-14T03:58:33.824" v="2686"/>
            <ac:spMkLst>
              <pc:docMk/>
              <pc:sldMasterMk cId="1297495833" sldId="2147483672"/>
              <pc:sldLayoutMk cId="3976212396" sldId="2147483692"/>
              <ac:spMk id="3" creationId="{00000000-0000-0000-0000-000000000000}"/>
            </ac:spMkLst>
          </pc:spChg>
          <pc:spChg chg="mod">
            <ac:chgData name="Adriana Kovashka" userId="98baa7aea3a9faa0" providerId="LiveId" clId="{39A8072A-6F63-481A-8012-D5D4DE0E52DA}" dt="2026-07-14T03:58:33.824" v="2686"/>
            <ac:spMkLst>
              <pc:docMk/>
              <pc:sldMasterMk cId="1297495833" sldId="2147483672"/>
              <pc:sldLayoutMk cId="3976212396" sldId="2147483692"/>
              <ac:spMk id="4" creationId="{00000000-0000-0000-0000-000000000000}"/>
            </ac:spMkLst>
          </pc:spChg>
          <pc:spChg chg="mod">
            <ac:chgData name="Adriana Kovashka" userId="98baa7aea3a9faa0" providerId="LiveId" clId="{39A8072A-6F63-481A-8012-D5D4DE0E52DA}" dt="2026-07-14T03:58:33.824" v="2686"/>
            <ac:spMkLst>
              <pc:docMk/>
              <pc:sldMasterMk cId="1297495833" sldId="2147483672"/>
              <pc:sldLayoutMk cId="3976212396" sldId="2147483692"/>
              <ac:spMk id="5" creationId="{00000000-0000-0000-0000-000000000000}"/>
            </ac:spMkLst>
          </pc:spChg>
          <pc:spChg chg="mod">
            <ac:chgData name="Adriana Kovashka" userId="98baa7aea3a9faa0" providerId="LiveId" clId="{39A8072A-6F63-481A-8012-D5D4DE0E52DA}" dt="2026-07-14T03:58:33.824" v="2686"/>
            <ac:spMkLst>
              <pc:docMk/>
              <pc:sldMasterMk cId="1297495833" sldId="2147483672"/>
              <pc:sldLayoutMk cId="3976212396" sldId="2147483692"/>
              <ac:spMk id="6" creationId="{00000000-0000-0000-0000-000000000000}"/>
            </ac:spMkLst>
          </pc:spChg>
          <pc:spChg chg="mod">
            <ac:chgData name="Adriana Kovashka" userId="98baa7aea3a9faa0" providerId="LiveId" clId="{39A8072A-6F63-481A-8012-D5D4DE0E52DA}" dt="2026-07-14T03:58:33.824" v="2686"/>
            <ac:spMkLst>
              <pc:docMk/>
              <pc:sldMasterMk cId="1297495833" sldId="2147483672"/>
              <pc:sldLayoutMk cId="3976212396" sldId="2147483692"/>
              <ac:spMk id="7" creationId="{00000000-0000-0000-0000-000000000000}"/>
            </ac:spMkLst>
          </pc:spChg>
        </pc:sldLayoutChg>
        <pc:sldLayoutChg chg="modSp mod ord">
          <pc:chgData name="Adriana Kovashka" userId="98baa7aea3a9faa0" providerId="LiveId" clId="{39A8072A-6F63-481A-8012-D5D4DE0E52DA}" dt="2026-07-14T03:58:33.824" v="2686"/>
          <pc:sldLayoutMkLst>
            <pc:docMk/>
            <pc:sldMasterMk cId="1297495833" sldId="2147483672"/>
            <pc:sldLayoutMk cId="1635570516" sldId="2147483693"/>
          </pc:sldLayoutMkLst>
          <pc:spChg chg="mod">
            <ac:chgData name="Adriana Kovashka" userId="98baa7aea3a9faa0" providerId="LiveId" clId="{39A8072A-6F63-481A-8012-D5D4DE0E52DA}" dt="2026-07-14T03:58:33.824" v="2686"/>
            <ac:spMkLst>
              <pc:docMk/>
              <pc:sldMasterMk cId="1297495833" sldId="2147483672"/>
              <pc:sldLayoutMk cId="1635570516" sldId="2147483693"/>
              <ac:spMk id="2" creationId="{00000000-0000-0000-0000-000000000000}"/>
            </ac:spMkLst>
          </pc:spChg>
          <pc:spChg chg="mod">
            <ac:chgData name="Adriana Kovashka" userId="98baa7aea3a9faa0" providerId="LiveId" clId="{39A8072A-6F63-481A-8012-D5D4DE0E52DA}" dt="2026-07-14T03:58:33.824" v="2686"/>
            <ac:spMkLst>
              <pc:docMk/>
              <pc:sldMasterMk cId="1297495833" sldId="2147483672"/>
              <pc:sldLayoutMk cId="1635570516" sldId="2147483693"/>
              <ac:spMk id="3" creationId="{00000000-0000-0000-0000-000000000000}"/>
            </ac:spMkLst>
          </pc:spChg>
          <pc:spChg chg="mod">
            <ac:chgData name="Adriana Kovashka" userId="98baa7aea3a9faa0" providerId="LiveId" clId="{39A8072A-6F63-481A-8012-D5D4DE0E52DA}" dt="2026-07-14T03:58:33.824" v="2686"/>
            <ac:spMkLst>
              <pc:docMk/>
              <pc:sldMasterMk cId="1297495833" sldId="2147483672"/>
              <pc:sldLayoutMk cId="1635570516" sldId="2147483693"/>
              <ac:spMk id="4" creationId="{00000000-0000-0000-0000-000000000000}"/>
            </ac:spMkLst>
          </pc:spChg>
          <pc:spChg chg="mod">
            <ac:chgData name="Adriana Kovashka" userId="98baa7aea3a9faa0" providerId="LiveId" clId="{39A8072A-6F63-481A-8012-D5D4DE0E52DA}" dt="2026-07-14T03:58:33.824" v="2686"/>
            <ac:spMkLst>
              <pc:docMk/>
              <pc:sldMasterMk cId="1297495833" sldId="2147483672"/>
              <pc:sldLayoutMk cId="1635570516" sldId="2147483693"/>
              <ac:spMk id="5" creationId="{00000000-0000-0000-0000-000000000000}"/>
            </ac:spMkLst>
          </pc:spChg>
          <pc:spChg chg="mod">
            <ac:chgData name="Adriana Kovashka" userId="98baa7aea3a9faa0" providerId="LiveId" clId="{39A8072A-6F63-481A-8012-D5D4DE0E52DA}" dt="2026-07-14T03:58:33.824" v="2686"/>
            <ac:spMkLst>
              <pc:docMk/>
              <pc:sldMasterMk cId="1297495833" sldId="2147483672"/>
              <pc:sldLayoutMk cId="1635570516" sldId="2147483693"/>
              <ac:spMk id="6" creationId="{00000000-0000-0000-0000-000000000000}"/>
            </ac:spMkLst>
          </pc:spChg>
          <pc:spChg chg="mod">
            <ac:chgData name="Adriana Kovashka" userId="98baa7aea3a9faa0" providerId="LiveId" clId="{39A8072A-6F63-481A-8012-D5D4DE0E52DA}" dt="2026-07-14T03:58:33.824" v="2686"/>
            <ac:spMkLst>
              <pc:docMk/>
              <pc:sldMasterMk cId="1297495833" sldId="2147483672"/>
              <pc:sldLayoutMk cId="1635570516" sldId="2147483693"/>
              <ac:spMk id="7" creationId="{00000000-0000-0000-0000-000000000000}"/>
            </ac:spMkLst>
          </pc:spChg>
        </pc:sldLayoutChg>
        <pc:sldLayoutChg chg="modSp mod ord">
          <pc:chgData name="Adriana Kovashka" userId="98baa7aea3a9faa0" providerId="LiveId" clId="{39A8072A-6F63-481A-8012-D5D4DE0E52DA}" dt="2026-07-14T03:58:33.824" v="2686"/>
          <pc:sldLayoutMkLst>
            <pc:docMk/>
            <pc:sldMasterMk cId="1297495833" sldId="2147483672"/>
            <pc:sldLayoutMk cId="2272339321" sldId="2147483694"/>
          </pc:sldLayoutMkLst>
          <pc:spChg chg="mod">
            <ac:chgData name="Adriana Kovashka" userId="98baa7aea3a9faa0" providerId="LiveId" clId="{39A8072A-6F63-481A-8012-D5D4DE0E52DA}" dt="2026-07-14T03:58:33.824" v="2686"/>
            <ac:spMkLst>
              <pc:docMk/>
              <pc:sldMasterMk cId="1297495833" sldId="2147483672"/>
              <pc:sldLayoutMk cId="2272339321" sldId="2147483694"/>
              <ac:spMk id="2" creationId="{00000000-0000-0000-0000-000000000000}"/>
            </ac:spMkLst>
          </pc:spChg>
          <pc:spChg chg="mod">
            <ac:chgData name="Adriana Kovashka" userId="98baa7aea3a9faa0" providerId="LiveId" clId="{39A8072A-6F63-481A-8012-D5D4DE0E52DA}" dt="2026-07-14T03:58:33.824" v="2686"/>
            <ac:spMkLst>
              <pc:docMk/>
              <pc:sldMasterMk cId="1297495833" sldId="2147483672"/>
              <pc:sldLayoutMk cId="2272339321" sldId="2147483694"/>
              <ac:spMk id="3" creationId="{00000000-0000-0000-0000-000000000000}"/>
            </ac:spMkLst>
          </pc:spChg>
          <pc:spChg chg="mod">
            <ac:chgData name="Adriana Kovashka" userId="98baa7aea3a9faa0" providerId="LiveId" clId="{39A8072A-6F63-481A-8012-D5D4DE0E52DA}" dt="2026-07-14T03:58:33.824" v="2686"/>
            <ac:spMkLst>
              <pc:docMk/>
              <pc:sldMasterMk cId="1297495833" sldId="2147483672"/>
              <pc:sldLayoutMk cId="2272339321" sldId="2147483694"/>
              <ac:spMk id="4" creationId="{00000000-0000-0000-0000-000000000000}"/>
            </ac:spMkLst>
          </pc:spChg>
          <pc:spChg chg="mod">
            <ac:chgData name="Adriana Kovashka" userId="98baa7aea3a9faa0" providerId="LiveId" clId="{39A8072A-6F63-481A-8012-D5D4DE0E52DA}" dt="2026-07-14T03:58:33.824" v="2686"/>
            <ac:spMkLst>
              <pc:docMk/>
              <pc:sldMasterMk cId="1297495833" sldId="2147483672"/>
              <pc:sldLayoutMk cId="2272339321" sldId="2147483694"/>
              <ac:spMk id="5" creationId="{00000000-0000-0000-0000-000000000000}"/>
            </ac:spMkLst>
          </pc:spChg>
          <pc:spChg chg="mod">
            <ac:chgData name="Adriana Kovashka" userId="98baa7aea3a9faa0" providerId="LiveId" clId="{39A8072A-6F63-481A-8012-D5D4DE0E52DA}" dt="2026-07-14T03:58:33.824" v="2686"/>
            <ac:spMkLst>
              <pc:docMk/>
              <pc:sldMasterMk cId="1297495833" sldId="2147483672"/>
              <pc:sldLayoutMk cId="2272339321" sldId="2147483694"/>
              <ac:spMk id="6" creationId="{00000000-0000-0000-0000-000000000000}"/>
            </ac:spMkLst>
          </pc:spChg>
        </pc:sldLayoutChg>
        <pc:sldLayoutChg chg="modSp mod ord">
          <pc:chgData name="Adriana Kovashka" userId="98baa7aea3a9faa0" providerId="LiveId" clId="{39A8072A-6F63-481A-8012-D5D4DE0E52DA}" dt="2026-07-14T03:58:33.824" v="2686"/>
          <pc:sldLayoutMkLst>
            <pc:docMk/>
            <pc:sldMasterMk cId="1297495833" sldId="2147483672"/>
            <pc:sldLayoutMk cId="2372407629" sldId="2147483695"/>
          </pc:sldLayoutMkLst>
          <pc:spChg chg="mod">
            <ac:chgData name="Adriana Kovashka" userId="98baa7aea3a9faa0" providerId="LiveId" clId="{39A8072A-6F63-481A-8012-D5D4DE0E52DA}" dt="2026-07-14T03:58:33.824" v="2686"/>
            <ac:spMkLst>
              <pc:docMk/>
              <pc:sldMasterMk cId="1297495833" sldId="2147483672"/>
              <pc:sldLayoutMk cId="2372407629" sldId="2147483695"/>
              <ac:spMk id="2" creationId="{00000000-0000-0000-0000-000000000000}"/>
            </ac:spMkLst>
          </pc:spChg>
          <pc:spChg chg="mod">
            <ac:chgData name="Adriana Kovashka" userId="98baa7aea3a9faa0" providerId="LiveId" clId="{39A8072A-6F63-481A-8012-D5D4DE0E52DA}" dt="2026-07-14T03:58:33.824" v="2686"/>
            <ac:spMkLst>
              <pc:docMk/>
              <pc:sldMasterMk cId="1297495833" sldId="2147483672"/>
              <pc:sldLayoutMk cId="2372407629" sldId="2147483695"/>
              <ac:spMk id="3" creationId="{00000000-0000-0000-0000-000000000000}"/>
            </ac:spMkLst>
          </pc:spChg>
          <pc:spChg chg="mod">
            <ac:chgData name="Adriana Kovashka" userId="98baa7aea3a9faa0" providerId="LiveId" clId="{39A8072A-6F63-481A-8012-D5D4DE0E52DA}" dt="2026-07-14T03:58:33.824" v="2686"/>
            <ac:spMkLst>
              <pc:docMk/>
              <pc:sldMasterMk cId="1297495833" sldId="2147483672"/>
              <pc:sldLayoutMk cId="2372407629" sldId="2147483695"/>
              <ac:spMk id="4" creationId="{00000000-0000-0000-0000-000000000000}"/>
            </ac:spMkLst>
          </pc:spChg>
          <pc:spChg chg="mod">
            <ac:chgData name="Adriana Kovashka" userId="98baa7aea3a9faa0" providerId="LiveId" clId="{39A8072A-6F63-481A-8012-D5D4DE0E52DA}" dt="2026-07-14T03:58:33.824" v="2686"/>
            <ac:spMkLst>
              <pc:docMk/>
              <pc:sldMasterMk cId="1297495833" sldId="2147483672"/>
              <pc:sldLayoutMk cId="2372407629" sldId="2147483695"/>
              <ac:spMk id="5" creationId="{00000000-0000-0000-0000-000000000000}"/>
            </ac:spMkLst>
          </pc:spChg>
          <pc:spChg chg="mod">
            <ac:chgData name="Adriana Kovashka" userId="98baa7aea3a9faa0" providerId="LiveId" clId="{39A8072A-6F63-481A-8012-D5D4DE0E52DA}" dt="2026-07-14T03:58:33.824" v="2686"/>
            <ac:spMkLst>
              <pc:docMk/>
              <pc:sldMasterMk cId="1297495833" sldId="2147483672"/>
              <pc:sldLayoutMk cId="2372407629" sldId="2147483695"/>
              <ac:spMk id="6" creationId="{00000000-0000-0000-0000-000000000000}"/>
            </ac:spMkLst>
          </pc:spChg>
        </pc:sldLayoutChg>
        <pc:sldLayoutChg chg="del">
          <pc:chgData name="Adriana Kovashka" userId="98baa7aea3a9faa0" providerId="LiveId" clId="{39A8072A-6F63-481A-8012-D5D4DE0E52DA}" dt="2026-07-13T21:41:25.211" v="1582" actId="47"/>
          <pc:sldLayoutMkLst>
            <pc:docMk/>
            <pc:sldMasterMk cId="1297495833" sldId="2147483672"/>
            <pc:sldLayoutMk cId="278985501" sldId="2147483702"/>
          </pc:sldLayoutMkLst>
        </pc:sldLayoutChg>
      </pc:sldMasterChg>
      <pc:sldMasterChg chg="del sldLayoutOrd">
        <pc:chgData name="Adriana Kovashka" userId="98baa7aea3a9faa0" providerId="LiveId" clId="{39A8072A-6F63-481A-8012-D5D4DE0E52DA}" dt="2026-07-14T03:58:33.838" v="2687"/>
        <pc:sldMasterMkLst>
          <pc:docMk/>
          <pc:sldMasterMk cId="1739091767" sldId="2147483684"/>
        </pc:sldMasterMkLst>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8995898-8D84-4C5D-BADA-C939A07F5565}" type="datetimeFigureOut">
              <a:rPr lang="en-US" smtClean="0"/>
              <a:t>7/13/2026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DB51EDA-6654-40B8-9D58-82E30EE6B614}" type="slidenum">
              <a:rPr lang="en-US" smtClean="0"/>
              <a:t>‹#›</a:t>
            </a:fld>
            <a:endParaRPr lang="en-US"/>
          </a:p>
        </p:txBody>
      </p:sp>
    </p:spTree>
    <p:extLst>
      <p:ext uri="{BB962C8B-B14F-4D97-AF65-F5344CB8AC3E}">
        <p14:creationId xmlns:p14="http://schemas.microsoft.com/office/powerpoint/2010/main" val="34252685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8" Type="http://schemas.openxmlformats.org/officeDocument/2006/relationships/hyperlink" Target="https://en.wikipedia.org/wiki/Stanley_Milgram" TargetMode="External"/><Relationship Id="rId13" Type="http://schemas.openxmlformats.org/officeDocument/2006/relationships/hyperlink" Target="https://en.wikipedia.org/wiki/Journal_of_Abnormal_Psychology" TargetMode="External"/><Relationship Id="rId18" Type="http://schemas.openxmlformats.org/officeDocument/2006/relationships/hyperlink" Target="https://en.wikipedia.org/wiki/War_criminal" TargetMode="External"/><Relationship Id="rId3" Type="http://schemas.openxmlformats.org/officeDocument/2006/relationships/hyperlink" Target="https://en.wiktionary.org/wiki/confederate" TargetMode="External"/><Relationship Id="rId21" Type="http://schemas.openxmlformats.org/officeDocument/2006/relationships/hyperlink" Target="https://en.wikipedia.org/wiki/Psychology_of_genocide" TargetMode="External"/><Relationship Id="rId7" Type="http://schemas.openxmlformats.org/officeDocument/2006/relationships/hyperlink" Target="https://en.wikipedia.org/wiki/Yale_University" TargetMode="External"/><Relationship Id="rId12" Type="http://schemas.openxmlformats.org/officeDocument/2006/relationships/hyperlink" Target="https://en.wikipedia.org/wiki/Milgram_experiment#cite_note-blass-2" TargetMode="External"/><Relationship Id="rId17" Type="http://schemas.openxmlformats.org/officeDocument/2006/relationships/hyperlink" Target="https://en.wikipedia.org/wiki/Nazi" TargetMode="External"/><Relationship Id="rId25" Type="http://schemas.openxmlformats.org/officeDocument/2006/relationships/hyperlink" Target="https://en.wikipedia.org/wiki/Milgram_experiment#cite_note-Blass1991-6" TargetMode="External"/><Relationship Id="rId2" Type="http://schemas.openxmlformats.org/officeDocument/2006/relationships/slide" Target="../slides/slide65.xml"/><Relationship Id="rId16" Type="http://schemas.openxmlformats.org/officeDocument/2006/relationships/hyperlink" Target="https://en.wikipedia.org/wiki/Milgram_experiment#cite_note-4" TargetMode="External"/><Relationship Id="rId20" Type="http://schemas.openxmlformats.org/officeDocument/2006/relationships/hyperlink" Target="https://en.wikipedia.org/wiki/Jerusalem" TargetMode="External"/><Relationship Id="rId1" Type="http://schemas.openxmlformats.org/officeDocument/2006/relationships/notesMaster" Target="../notesMasters/notesMaster1.xml"/><Relationship Id="rId6" Type="http://schemas.openxmlformats.org/officeDocument/2006/relationships/hyperlink" Target="https://en.wikipedia.org/wiki/Experimental_psychology" TargetMode="External"/><Relationship Id="rId11" Type="http://schemas.openxmlformats.org/officeDocument/2006/relationships/hyperlink" Target="https://en.wikipedia.org/wiki/Conscience" TargetMode="External"/><Relationship Id="rId24" Type="http://schemas.openxmlformats.org/officeDocument/2006/relationships/hyperlink" Target="https://en.wikipedia.org/wiki/Milgram_experiment#cite_note-GBooks-5" TargetMode="External"/><Relationship Id="rId5" Type="http://schemas.openxmlformats.org/officeDocument/2006/relationships/hyperlink" Target="https://en.wikipedia.org/wiki/Social_psychology" TargetMode="External"/><Relationship Id="rId15" Type="http://schemas.openxmlformats.org/officeDocument/2006/relationships/hyperlink" Target="https://en.wikipedia.org/wiki/Milgram_experiment#cite_note-3" TargetMode="External"/><Relationship Id="rId23" Type="http://schemas.openxmlformats.org/officeDocument/2006/relationships/hyperlink" Target="https://en.wikipedia.org/wiki/Just_following_orders" TargetMode="External"/><Relationship Id="rId10" Type="http://schemas.openxmlformats.org/officeDocument/2006/relationships/hyperlink" Target="https://en.wikipedia.org/wiki/Authority" TargetMode="External"/><Relationship Id="rId19" Type="http://schemas.openxmlformats.org/officeDocument/2006/relationships/hyperlink" Target="https://en.wikipedia.org/wiki/Adolf_Eichmann" TargetMode="External"/><Relationship Id="rId4" Type="http://schemas.openxmlformats.org/officeDocument/2006/relationships/hyperlink" Target="https://en.wikipedia.org/wiki/Milgram_experiment#cite_note-ObedStudy-1" TargetMode="External"/><Relationship Id="rId9" Type="http://schemas.openxmlformats.org/officeDocument/2006/relationships/hyperlink" Target="https://en.wikipedia.org/wiki/Obedience_(human_behavior)" TargetMode="External"/><Relationship Id="rId14" Type="http://schemas.openxmlformats.org/officeDocument/2006/relationships/hyperlink" Target="https://en.wikipedia.org/wiki/Obedience_to_Authority:_An_Experimental_View" TargetMode="External"/><Relationship Id="rId22" Type="http://schemas.openxmlformats.org/officeDocument/2006/relationships/hyperlink" Target="https://en.wikipedia.org/wiki/The_Holocaust" TargetMode="External"/></Relationships>
</file>

<file path=ppt/notesSlides/_rels/notesSlide8.xml.rels><?xml version="1.0" encoding="UTF-8" standalone="yes"?>
<Relationships xmlns="http://schemas.openxmlformats.org/package/2006/relationships"><Relationship Id="rId8" Type="http://schemas.openxmlformats.org/officeDocument/2006/relationships/hyperlink" Target="https://en.wikipedia.org/wiki/Philip_Zimbardo" TargetMode="External"/><Relationship Id="rId13" Type="http://schemas.openxmlformats.org/officeDocument/2006/relationships/hyperlink" Target="https://en.wikipedia.org/wiki/Stanford_prison_experiment#cite_note-2" TargetMode="External"/><Relationship Id="rId18" Type="http://schemas.openxmlformats.org/officeDocument/2006/relationships/hyperlink" Target="https://en.wikipedia.org/wiki/United_States_Marine_Corps" TargetMode="External"/><Relationship Id="rId3" Type="http://schemas.openxmlformats.org/officeDocument/2006/relationships/hyperlink" Target="https://en.wikipedia.org/wiki/Social_psychology" TargetMode="External"/><Relationship Id="rId21" Type="http://schemas.openxmlformats.org/officeDocument/2006/relationships/hyperlink" Target="https://en.wikipedia.org/wiki/Demand_characteristics" TargetMode="External"/><Relationship Id="rId7" Type="http://schemas.openxmlformats.org/officeDocument/2006/relationships/hyperlink" Target="https://en.wikipedia.org/wiki/Stanford_University" TargetMode="External"/><Relationship Id="rId12" Type="http://schemas.openxmlformats.org/officeDocument/2006/relationships/hyperlink" Target="https://en.wikipedia.org/wiki/Psychological_torture" TargetMode="External"/><Relationship Id="rId17" Type="http://schemas.openxmlformats.org/officeDocument/2006/relationships/hyperlink" Target="https://en.wikipedia.org/wiki/United_States_Navy" TargetMode="External"/><Relationship Id="rId2" Type="http://schemas.openxmlformats.org/officeDocument/2006/relationships/slide" Target="../slides/slide66.xml"/><Relationship Id="rId16" Type="http://schemas.openxmlformats.org/officeDocument/2006/relationships/hyperlink" Target="https://en.wikipedia.org/wiki/Stanford_prison_experiment#cite_note-4" TargetMode="External"/><Relationship Id="rId20" Type="http://schemas.openxmlformats.org/officeDocument/2006/relationships/hyperlink" Target="https://en.wikipedia.org/wiki/Stanford_prison_experiment#cite_note-6" TargetMode="External"/><Relationship Id="rId1" Type="http://schemas.openxmlformats.org/officeDocument/2006/relationships/notesMaster" Target="../notesMasters/notesMaster1.xml"/><Relationship Id="rId6" Type="http://schemas.openxmlformats.org/officeDocument/2006/relationships/hyperlink" Target="https://en.wikipedia.org/wiki/Prison_officer" TargetMode="External"/><Relationship Id="rId11" Type="http://schemas.openxmlformats.org/officeDocument/2006/relationships/hyperlink" Target="https://en.wikipedia.org/wiki/Authoritarian_personality" TargetMode="External"/><Relationship Id="rId5" Type="http://schemas.openxmlformats.org/officeDocument/2006/relationships/hyperlink" Target="https://en.wikipedia.org/wiki/Prisoner" TargetMode="External"/><Relationship Id="rId15" Type="http://schemas.openxmlformats.org/officeDocument/2006/relationships/hyperlink" Target="https://en.wikipedia.org/wiki/Office_of_Naval_Research" TargetMode="External"/><Relationship Id="rId10" Type="http://schemas.openxmlformats.org/officeDocument/2006/relationships/hyperlink" Target="https://en.wikipedia.org/wiki/Superintendent_(jail)" TargetMode="External"/><Relationship Id="rId19" Type="http://schemas.openxmlformats.org/officeDocument/2006/relationships/hyperlink" Target="https://en.wikipedia.org/wiki/Stanford_prison_experiment#cite_note-5" TargetMode="External"/><Relationship Id="rId4" Type="http://schemas.openxmlformats.org/officeDocument/2006/relationships/hyperlink" Target="https://en.wikipedia.org/wiki/Psychology" TargetMode="External"/><Relationship Id="rId9" Type="http://schemas.openxmlformats.org/officeDocument/2006/relationships/hyperlink" Target="https://en.wikipedia.org/wiki/Stanford_prison_experiment#cite_note-1" TargetMode="External"/><Relationship Id="rId14" Type="http://schemas.openxmlformats.org/officeDocument/2006/relationships/hyperlink" Target="https://en.wikipedia.org/wiki/Stanford_prison_experiment#cite_note-3" TargetMode="External"/><Relationship Id="rId22" Type="http://schemas.openxmlformats.org/officeDocument/2006/relationships/hyperlink" Target="https://en.wikipedia.org/wiki/Stanford_prison_experiment#cite_note-lifespan_of_a_lie-7" TargetMode="Externa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67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1B387131-A248-4B66-B64D-43474C482696}" type="slidenum">
              <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29880021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4294967295"/>
          </p:nvPr>
        </p:nvSpPr>
        <p:spPr bwMode="auto">
          <a:xfrm>
            <a:off x="3884613" y="8685213"/>
            <a:ext cx="2971800" cy="4572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D22EC691-9AAD-4536-A814-25C826F42F92}" type="slidenum">
              <a:rPr lang="en-US" altLang="en-US"/>
              <a:pPr/>
              <a:t>68</a:t>
            </a:fld>
            <a:endParaRPr lang="en-US" altLang="en-US"/>
          </a:p>
        </p:txBody>
      </p:sp>
      <p:sp>
        <p:nvSpPr>
          <p:cNvPr id="33795" name="Rectangle 2"/>
          <p:cNvSpPr>
            <a:spLocks noGrp="1" noRot="1" noChangeAspect="1" noChangeArrowheads="1" noTextEdit="1"/>
          </p:cNvSpPr>
          <p:nvPr>
            <p:ph type="sldImg"/>
          </p:nvPr>
        </p:nvSpPr>
        <p:spPr>
          <a:xfrm>
            <a:off x="1160463" y="695325"/>
            <a:ext cx="4537075" cy="3403600"/>
          </a:xfrm>
        </p:spPr>
      </p:sp>
      <p:sp>
        <p:nvSpPr>
          <p:cNvPr id="33796" name="Rectangle 3"/>
          <p:cNvSpPr>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extLst>
      <p:ext uri="{BB962C8B-B14F-4D97-AF65-F5344CB8AC3E}">
        <p14:creationId xmlns:p14="http://schemas.microsoft.com/office/powerpoint/2010/main" val="13812214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F3EF303C-65F0-40B7-996F-353E056EAE30}" type="slidenum">
              <a:rPr lang="en-US" altLang="en-US"/>
              <a:pPr/>
              <a:t>69</a:t>
            </a:fld>
            <a:endParaRPr lang="en-US" altLang="en-US"/>
          </a:p>
        </p:txBody>
      </p:sp>
      <p:sp>
        <p:nvSpPr>
          <p:cNvPr id="38915" name="Rectangle 2"/>
          <p:cNvSpPr>
            <a:spLocks noGrp="1" noRot="1" noChangeAspect="1" noChangeArrowheads="1" noTextEdit="1"/>
          </p:cNvSpPr>
          <p:nvPr>
            <p:ph type="sldImg"/>
          </p:nvPr>
        </p:nvSpPr>
        <p:spPr>
          <a:xfrm>
            <a:off x="1160463" y="695325"/>
            <a:ext cx="4537075" cy="3403600"/>
          </a:xfrm>
        </p:spPr>
      </p:sp>
      <p:sp>
        <p:nvSpPr>
          <p:cNvPr id="38916" name="Rectangle 3"/>
          <p:cNvSpPr>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extLst>
      <p:ext uri="{BB962C8B-B14F-4D97-AF65-F5344CB8AC3E}">
        <p14:creationId xmlns:p14="http://schemas.microsoft.com/office/powerpoint/2010/main" val="28200441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D142649A-C6CE-4E70-8421-E3F132DC91F9}" type="slidenum">
              <a:rPr lang="en-US" altLang="en-US"/>
              <a:pPr/>
              <a:t>70</a:t>
            </a:fld>
            <a:endParaRPr lang="en-US" altLang="en-US"/>
          </a:p>
        </p:txBody>
      </p:sp>
      <p:sp>
        <p:nvSpPr>
          <p:cNvPr id="39939" name="Rectangle 2"/>
          <p:cNvSpPr>
            <a:spLocks noGrp="1" noRot="1" noChangeAspect="1" noChangeArrowheads="1" noTextEdit="1"/>
          </p:cNvSpPr>
          <p:nvPr>
            <p:ph type="sldImg"/>
          </p:nvPr>
        </p:nvSpPr>
        <p:spPr>
          <a:xfrm>
            <a:off x="1160463" y="695325"/>
            <a:ext cx="4537075" cy="3403600"/>
          </a:xfrm>
        </p:spPr>
      </p:sp>
      <p:sp>
        <p:nvSpPr>
          <p:cNvPr id="39940" name="Rectangle 3"/>
          <p:cNvSpPr>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extLst>
      <p:ext uri="{BB962C8B-B14F-4D97-AF65-F5344CB8AC3E}">
        <p14:creationId xmlns:p14="http://schemas.microsoft.com/office/powerpoint/2010/main" val="14874827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87F645F6-5D5C-4BA1-BCD9-2F9F6D61233F}" type="slidenum">
              <a:rPr lang="en-US" altLang="en-US"/>
              <a:pPr/>
              <a:t>71</a:t>
            </a:fld>
            <a:endParaRPr lang="en-US" altLang="en-US"/>
          </a:p>
        </p:txBody>
      </p:sp>
      <p:sp>
        <p:nvSpPr>
          <p:cNvPr id="40963" name="Rectangle 2"/>
          <p:cNvSpPr>
            <a:spLocks noGrp="1" noRot="1" noChangeAspect="1" noChangeArrowheads="1" noTextEdit="1"/>
          </p:cNvSpPr>
          <p:nvPr>
            <p:ph type="sldImg"/>
          </p:nvPr>
        </p:nvSpPr>
        <p:spPr>
          <a:xfrm>
            <a:off x="1160463" y="695325"/>
            <a:ext cx="4537075" cy="3403600"/>
          </a:xfrm>
        </p:spPr>
      </p:sp>
      <p:sp>
        <p:nvSpPr>
          <p:cNvPr id="40964" name="Rectangle 3"/>
          <p:cNvSpPr>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extLst>
      <p:ext uri="{BB962C8B-B14F-4D97-AF65-F5344CB8AC3E}">
        <p14:creationId xmlns:p14="http://schemas.microsoft.com/office/powerpoint/2010/main" val="21789154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945CBF4-76BB-D845-AC46-52DB60983567}" type="slidenum">
              <a:rPr lang="en-US" smtClean="0"/>
              <a:pPr/>
              <a:t>72</a:t>
            </a:fld>
            <a:endParaRPr lang="en-US"/>
          </a:p>
        </p:txBody>
      </p:sp>
    </p:spTree>
    <p:extLst>
      <p:ext uri="{BB962C8B-B14F-4D97-AF65-F5344CB8AC3E}">
        <p14:creationId xmlns:p14="http://schemas.microsoft.com/office/powerpoint/2010/main" val="35025772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77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a:p>
        </p:txBody>
      </p:sp>
      <p:sp>
        <p:nvSpPr>
          <p:cNvPr id="38916" name="Slide Number Placeholder 3"/>
          <p:cNvSpPr>
            <a:spLocks noGrp="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FD4AB6BD-C98B-471D-82E5-C3AAC61EDF42}" type="slidenum">
              <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7689110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98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7D5F80E2-B45F-4680-BC87-A3F7FC8CF8C0}" type="slidenum">
              <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33192280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18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80839942-A049-422F-86F2-1E3C74E6817F}" type="slidenum">
              <a:rPr kumimoji="0" lang="en-US" altLang="en-US" sz="1800" b="0" i="0" u="none" strike="noStrike" kern="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US" altLang="en-US" sz="1800" b="0" i="0" u="none" strike="noStrike" kern="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40821603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8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Note: these figures don’t work in pdf</a:t>
            </a:r>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652C91B9-9C90-451D-893A-8FC475115849}" type="slidenum">
              <a:rPr kumimoji="0" lang="en-US" altLang="en-US" sz="1800" b="0" i="0" u="none" strike="noStrike" kern="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US" altLang="en-US" sz="1800" b="0" i="0" u="none" strike="noStrike" kern="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12450776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39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BA526973-70E0-4749-98B6-B3D0E02EB410}" type="slidenum">
              <a:rPr kumimoji="0" lang="en-US" altLang="en-US" sz="1800" b="0" i="0" u="none" strike="noStrike" kern="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US" altLang="en-US" sz="1800" b="0" i="0" u="none" strike="noStrike" kern="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18167639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A140D64A-35C4-42D0-BF73-9E257A4175FE}" type="slidenum">
              <a:rPr lang="en-US" altLang="en-US"/>
              <a:pPr/>
              <a:t>65</a:t>
            </a:fld>
            <a:endParaRPr lang="en-US" altLang="en-US"/>
          </a:p>
        </p:txBody>
      </p:sp>
      <p:sp>
        <p:nvSpPr>
          <p:cNvPr id="67587" name="Rectangle 2"/>
          <p:cNvSpPr>
            <a:spLocks noGrp="1" noRot="1" noChangeAspect="1" noChangeArrowheads="1" noTextEdit="1"/>
          </p:cNvSpPr>
          <p:nvPr>
            <p:ph type="sldImg"/>
          </p:nvPr>
        </p:nvSpPr>
        <p:spPr>
          <a:xfrm>
            <a:off x="1160463" y="695325"/>
            <a:ext cx="4537075" cy="3403600"/>
          </a:xfrm>
        </p:spPr>
      </p:sp>
      <p:sp>
        <p:nvSpPr>
          <p:cNvPr id="67588" name="Rectangle 3"/>
          <p:cNvSpPr>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92500" lnSpcReduction="10000"/>
          </a:bodyPr>
          <a:lstStyle/>
          <a:p>
            <a:endParaRPr lang="en-US" sz="1200" b="0" i="0" u="none" strike="noStrike" kern="1200" dirty="0">
              <a:solidFill>
                <a:schemeClr val="tx1"/>
              </a:solidFill>
              <a:effectLst/>
              <a:latin typeface="+mn-lt"/>
              <a:ea typeface="ＭＳ Ｐゴシック" charset="-128"/>
              <a:cs typeface="ＭＳ Ｐゴシック" charset="-128"/>
            </a:endParaRPr>
          </a:p>
          <a:p>
            <a:r>
              <a:rPr lang="en-US" sz="1200" b="0" i="0" u="none" strike="noStrike" kern="1200" dirty="0">
                <a:solidFill>
                  <a:schemeClr val="tx1"/>
                </a:solidFill>
                <a:effectLst/>
                <a:latin typeface="+mn-lt"/>
                <a:ea typeface="ＭＳ Ｐゴシック" charset="-128"/>
                <a:cs typeface="ＭＳ Ｐゴシック" charset="-128"/>
              </a:rPr>
              <a:t>The experimenter (E) orders the teacher (T), the subject of the experiment, to give what the teacher (T) believes are painful electric shocks to a learner (L), who is actually an actor and </a:t>
            </a:r>
            <a:r>
              <a:rPr lang="en-US" sz="1200" b="0" i="0" u="none" strike="noStrike" kern="1200" dirty="0">
                <a:solidFill>
                  <a:schemeClr val="tx1"/>
                </a:solidFill>
                <a:effectLst/>
                <a:latin typeface="+mn-lt"/>
                <a:ea typeface="ＭＳ Ｐゴシック" charset="-128"/>
                <a:cs typeface="ＭＳ Ｐゴシック" charset="-128"/>
                <a:hlinkClick r:id="rId3" tooltip="wikt:confederate"/>
              </a:rPr>
              <a:t>confederate</a:t>
            </a:r>
            <a:r>
              <a:rPr lang="en-US" sz="1200" b="0" i="0" u="none" strike="noStrike" kern="1200" dirty="0">
                <a:solidFill>
                  <a:schemeClr val="tx1"/>
                </a:solidFill>
                <a:effectLst/>
                <a:latin typeface="+mn-lt"/>
                <a:ea typeface="ＭＳ Ｐゴシック" charset="-128"/>
                <a:cs typeface="ＭＳ Ｐゴシック" charset="-128"/>
              </a:rPr>
              <a:t>. The subject is led to believe that for each wrong answer, the learner was receiving actual electric shocks, though in reality there were no such punishments. Being separated from the subject, the confederate set up a tape recorder integrated with the electro-shock generator, which played pre-recorded sounds for each shock level.</a:t>
            </a:r>
            <a:r>
              <a:rPr lang="en-US" sz="1200" b="0" i="0" u="none" strike="noStrike" kern="1200" baseline="30000" dirty="0">
                <a:solidFill>
                  <a:schemeClr val="tx1"/>
                </a:solidFill>
                <a:effectLst/>
                <a:latin typeface="+mn-lt"/>
                <a:ea typeface="ＭＳ Ｐゴシック" charset="-128"/>
                <a:cs typeface="ＭＳ Ｐゴシック" charset="-128"/>
                <a:hlinkClick r:id="rId4"/>
              </a:rPr>
              <a:t>[1]</a:t>
            </a:r>
            <a:endParaRPr lang="en-US" sz="1200" b="0" i="0" u="none" strike="noStrike" kern="1200" dirty="0">
              <a:solidFill>
                <a:schemeClr val="tx1"/>
              </a:solidFill>
              <a:effectLst/>
              <a:latin typeface="+mn-lt"/>
              <a:ea typeface="ＭＳ Ｐゴシック" charset="-128"/>
              <a:cs typeface="ＭＳ Ｐゴシック" charset="-128"/>
            </a:endParaRPr>
          </a:p>
          <a:p>
            <a:r>
              <a:rPr lang="en-US" sz="1200" b="0" i="0" u="none" strike="noStrike" kern="1200" dirty="0">
                <a:solidFill>
                  <a:schemeClr val="tx1"/>
                </a:solidFill>
                <a:effectLst/>
                <a:latin typeface="+mn-lt"/>
                <a:ea typeface="ＭＳ Ｐゴシック" charset="-128"/>
                <a:cs typeface="ＭＳ Ｐゴシック" charset="-128"/>
              </a:rPr>
              <a:t>The </a:t>
            </a:r>
            <a:r>
              <a:rPr lang="en-US" sz="1200" b="1" i="0" u="none" strike="noStrike" kern="1200" dirty="0">
                <a:solidFill>
                  <a:schemeClr val="tx1"/>
                </a:solidFill>
                <a:effectLst/>
                <a:latin typeface="+mn-lt"/>
                <a:ea typeface="ＭＳ Ｐゴシック" charset="-128"/>
                <a:cs typeface="ＭＳ Ｐゴシック" charset="-128"/>
              </a:rPr>
              <a:t>Milgram experiment(s)</a:t>
            </a:r>
            <a:r>
              <a:rPr lang="en-US" sz="1200" b="0" i="0" u="none" strike="noStrike" kern="1200" dirty="0">
                <a:solidFill>
                  <a:schemeClr val="tx1"/>
                </a:solidFill>
                <a:effectLst/>
                <a:latin typeface="+mn-lt"/>
                <a:ea typeface="ＭＳ Ｐゴシック" charset="-128"/>
                <a:cs typeface="ＭＳ Ｐゴシック" charset="-128"/>
              </a:rPr>
              <a:t> on obedience to authority figures was a series of </a:t>
            </a:r>
            <a:r>
              <a:rPr lang="en-US" sz="1200" b="0" i="0" u="none" strike="noStrike" kern="1200" dirty="0">
                <a:solidFill>
                  <a:schemeClr val="tx1"/>
                </a:solidFill>
                <a:effectLst/>
                <a:latin typeface="+mn-lt"/>
                <a:ea typeface="ＭＳ Ｐゴシック" charset="-128"/>
                <a:cs typeface="ＭＳ Ｐゴシック" charset="-128"/>
                <a:hlinkClick r:id="rId5" tooltip="Social psychology"/>
              </a:rPr>
              <a:t>social psychology</a:t>
            </a:r>
            <a:r>
              <a:rPr lang="en-US" sz="1200" b="0" i="0" u="none" strike="noStrike" kern="1200" dirty="0">
                <a:solidFill>
                  <a:schemeClr val="tx1"/>
                </a:solidFill>
                <a:effectLst/>
                <a:latin typeface="+mn-lt"/>
                <a:ea typeface="ＭＳ Ｐゴシック" charset="-128"/>
                <a:cs typeface="ＭＳ Ｐゴシック" charset="-128"/>
              </a:rPr>
              <a:t> </a:t>
            </a:r>
            <a:r>
              <a:rPr lang="en-US" sz="1200" b="0" i="0" u="none" strike="noStrike" kern="1200" dirty="0">
                <a:solidFill>
                  <a:schemeClr val="tx1"/>
                </a:solidFill>
                <a:effectLst/>
                <a:latin typeface="+mn-lt"/>
                <a:ea typeface="ＭＳ Ｐゴシック" charset="-128"/>
                <a:cs typeface="ＭＳ Ｐゴシック" charset="-128"/>
                <a:hlinkClick r:id="rId6" tooltip="Experimental psychology"/>
              </a:rPr>
              <a:t>experiments</a:t>
            </a:r>
            <a:r>
              <a:rPr lang="en-US" sz="1200" b="0" i="0" u="none" strike="noStrike" kern="1200" dirty="0">
                <a:solidFill>
                  <a:schemeClr val="tx1"/>
                </a:solidFill>
                <a:effectLst/>
                <a:latin typeface="+mn-lt"/>
                <a:ea typeface="ＭＳ Ｐゴシック" charset="-128"/>
                <a:cs typeface="ＭＳ Ｐゴシック" charset="-128"/>
              </a:rPr>
              <a:t> conducted by </a:t>
            </a:r>
            <a:r>
              <a:rPr lang="en-US" sz="1200" b="0" i="0" u="none" strike="noStrike" kern="1200" dirty="0">
                <a:solidFill>
                  <a:schemeClr val="tx1"/>
                </a:solidFill>
                <a:effectLst/>
                <a:latin typeface="+mn-lt"/>
                <a:ea typeface="ＭＳ Ｐゴシック" charset="-128"/>
                <a:cs typeface="ＭＳ Ｐゴシック" charset="-128"/>
                <a:hlinkClick r:id="rId7" tooltip="Yale University"/>
              </a:rPr>
              <a:t>Yale University</a:t>
            </a:r>
            <a:r>
              <a:rPr lang="en-US" sz="1200" b="0" i="0" u="none" strike="noStrike" kern="1200" dirty="0">
                <a:solidFill>
                  <a:schemeClr val="tx1"/>
                </a:solidFill>
                <a:effectLst/>
                <a:latin typeface="+mn-lt"/>
                <a:ea typeface="ＭＳ Ｐゴシック" charset="-128"/>
                <a:cs typeface="ＭＳ Ｐゴシック" charset="-128"/>
              </a:rPr>
              <a:t> psychologist </a:t>
            </a:r>
            <a:r>
              <a:rPr lang="en-US" sz="1200" b="0" i="0" u="none" strike="noStrike" kern="1200" dirty="0">
                <a:solidFill>
                  <a:schemeClr val="tx1"/>
                </a:solidFill>
                <a:effectLst/>
                <a:latin typeface="+mn-lt"/>
                <a:ea typeface="ＭＳ Ｐゴシック" charset="-128"/>
                <a:cs typeface="ＭＳ Ｐゴシック" charset="-128"/>
                <a:hlinkClick r:id="rId8" tooltip="Stanley Milgram"/>
              </a:rPr>
              <a:t>Stanley Milgram</a:t>
            </a:r>
            <a:r>
              <a:rPr lang="en-US" sz="1200" b="0" i="0" u="none" strike="noStrike" kern="1200" dirty="0">
                <a:solidFill>
                  <a:schemeClr val="tx1"/>
                </a:solidFill>
                <a:effectLst/>
                <a:latin typeface="+mn-lt"/>
                <a:ea typeface="ＭＳ Ｐゴシック" charset="-128"/>
                <a:cs typeface="ＭＳ Ｐゴシック" charset="-128"/>
              </a:rPr>
              <a:t>. They measured the willingness of study participants, men from a diverse range of occupations with varying levels of education, to </a:t>
            </a:r>
            <a:r>
              <a:rPr lang="en-US" sz="1200" b="0" i="0" u="none" strike="noStrike" kern="1200" dirty="0">
                <a:solidFill>
                  <a:schemeClr val="tx1"/>
                </a:solidFill>
                <a:effectLst/>
                <a:latin typeface="+mn-lt"/>
                <a:ea typeface="ＭＳ Ｐゴシック" charset="-128"/>
                <a:cs typeface="ＭＳ Ｐゴシック" charset="-128"/>
                <a:hlinkClick r:id="rId9" tooltip="Obedience (human behavior)"/>
              </a:rPr>
              <a:t>obey</a:t>
            </a:r>
            <a:r>
              <a:rPr lang="en-US" sz="1200" b="0" i="0" u="none" strike="noStrike" kern="1200" dirty="0">
                <a:solidFill>
                  <a:schemeClr val="tx1"/>
                </a:solidFill>
                <a:effectLst/>
                <a:latin typeface="+mn-lt"/>
                <a:ea typeface="ＭＳ Ｐゴシック" charset="-128"/>
                <a:cs typeface="ＭＳ Ｐゴシック" charset="-128"/>
              </a:rPr>
              <a:t> an </a:t>
            </a:r>
            <a:r>
              <a:rPr lang="en-US" sz="1200" b="0" i="0" u="none" strike="noStrike" kern="1200" dirty="0">
                <a:solidFill>
                  <a:schemeClr val="tx1"/>
                </a:solidFill>
                <a:effectLst/>
                <a:latin typeface="+mn-lt"/>
                <a:ea typeface="ＭＳ Ｐゴシック" charset="-128"/>
                <a:cs typeface="ＭＳ Ｐゴシック" charset="-128"/>
                <a:hlinkClick r:id="rId10" tooltip="Authority"/>
              </a:rPr>
              <a:t>authority figure</a:t>
            </a:r>
            <a:r>
              <a:rPr lang="en-US" sz="1200" b="0" i="0" u="none" strike="noStrike" kern="1200" dirty="0">
                <a:solidFill>
                  <a:schemeClr val="tx1"/>
                </a:solidFill>
                <a:effectLst/>
                <a:latin typeface="+mn-lt"/>
                <a:ea typeface="ＭＳ Ｐゴシック" charset="-128"/>
                <a:cs typeface="ＭＳ Ｐゴシック" charset="-128"/>
              </a:rPr>
              <a:t> who instructed them to perform acts conflicting with their personal </a:t>
            </a:r>
            <a:r>
              <a:rPr lang="en-US" sz="1200" b="0" i="0" u="none" strike="noStrike" kern="1200" dirty="0">
                <a:solidFill>
                  <a:schemeClr val="tx1"/>
                </a:solidFill>
                <a:effectLst/>
                <a:latin typeface="+mn-lt"/>
                <a:ea typeface="ＭＳ Ｐゴシック" charset="-128"/>
                <a:cs typeface="ＭＳ Ｐゴシック" charset="-128"/>
                <a:hlinkClick r:id="rId11" tooltip="Conscience"/>
              </a:rPr>
              <a:t>conscience</a:t>
            </a:r>
            <a:r>
              <a:rPr lang="en-US" sz="1200" b="0" i="0" u="none" strike="noStrike" kern="1200" dirty="0">
                <a:solidFill>
                  <a:schemeClr val="tx1"/>
                </a:solidFill>
                <a:effectLst/>
                <a:latin typeface="+mn-lt"/>
                <a:ea typeface="ＭＳ Ｐゴシック" charset="-128"/>
                <a:cs typeface="ＭＳ Ｐゴシック" charset="-128"/>
              </a:rPr>
              <a:t>. Participants were led to believe that they were assisting an unrelated experiment, in which they had to administer electric shocks to a "learner." These fake electric shocks gradually increased to levels that would have been fatal had they been real.</a:t>
            </a:r>
            <a:r>
              <a:rPr lang="en-US" sz="1200" b="0" i="0" u="none" strike="noStrike" kern="1200" baseline="30000" dirty="0">
                <a:solidFill>
                  <a:schemeClr val="tx1"/>
                </a:solidFill>
                <a:effectLst/>
                <a:latin typeface="+mn-lt"/>
                <a:ea typeface="ＭＳ Ｐゴシック" charset="-128"/>
                <a:cs typeface="ＭＳ Ｐゴシック" charset="-128"/>
                <a:hlinkClick r:id="rId12"/>
              </a:rPr>
              <a:t>[2]</a:t>
            </a:r>
            <a:endParaRPr lang="en-US" sz="1200" b="0" i="0" u="none" strike="noStrike" kern="1200" dirty="0">
              <a:solidFill>
                <a:schemeClr val="tx1"/>
              </a:solidFill>
              <a:effectLst/>
              <a:latin typeface="+mn-lt"/>
              <a:ea typeface="ＭＳ Ｐゴシック" charset="-128"/>
              <a:cs typeface="ＭＳ Ｐゴシック" charset="-128"/>
            </a:endParaRPr>
          </a:p>
          <a:p>
            <a:r>
              <a:rPr lang="en-US" sz="1200" b="0" i="0" u="none" strike="noStrike" kern="1200" dirty="0">
                <a:solidFill>
                  <a:schemeClr val="tx1"/>
                </a:solidFill>
                <a:effectLst/>
                <a:latin typeface="+mn-lt"/>
                <a:ea typeface="ＭＳ Ｐゴシック" charset="-128"/>
                <a:cs typeface="ＭＳ Ｐゴシック" charset="-128"/>
              </a:rPr>
              <a:t>The experiment found, unexpectedly, that a very high proportion of subjects would fully obey the instructions, albeit reluctantly. Milgram first described his research in a 1963 article in the </a:t>
            </a:r>
            <a:r>
              <a:rPr lang="en-US" sz="1200" b="0" i="1" u="none" strike="noStrike" kern="1200" dirty="0">
                <a:solidFill>
                  <a:schemeClr val="tx1"/>
                </a:solidFill>
                <a:effectLst/>
                <a:latin typeface="+mn-lt"/>
                <a:ea typeface="ＭＳ Ｐゴシック" charset="-128"/>
                <a:cs typeface="ＭＳ Ｐゴシック" charset="-128"/>
                <a:hlinkClick r:id="rId13" tooltip="Journal of Abnormal Psychology"/>
              </a:rPr>
              <a:t>Journal of Abnormal and Social Psychology</a:t>
            </a:r>
            <a:r>
              <a:rPr lang="en-US" sz="1200" b="0" i="0" u="none" strike="noStrike" kern="1200" baseline="30000" dirty="0">
                <a:solidFill>
                  <a:schemeClr val="tx1"/>
                </a:solidFill>
                <a:effectLst/>
                <a:latin typeface="+mn-lt"/>
                <a:ea typeface="ＭＳ Ｐゴシック" charset="-128"/>
                <a:cs typeface="ＭＳ Ｐゴシック" charset="-128"/>
                <a:hlinkClick r:id="rId4"/>
              </a:rPr>
              <a:t>[1]</a:t>
            </a:r>
            <a:r>
              <a:rPr lang="en-US" sz="1200" b="0" i="0" u="none" strike="noStrike" kern="1200" dirty="0">
                <a:solidFill>
                  <a:schemeClr val="tx1"/>
                </a:solidFill>
                <a:effectLst/>
                <a:latin typeface="+mn-lt"/>
                <a:ea typeface="ＭＳ Ｐゴシック" charset="-128"/>
                <a:cs typeface="ＭＳ Ｐゴシック" charset="-128"/>
              </a:rPr>
              <a:t> and later discussed his findings in greater depth in his 1974 book, </a:t>
            </a:r>
            <a:r>
              <a:rPr lang="en-US" sz="1200" b="0" i="1" u="none" strike="noStrike" kern="1200" dirty="0">
                <a:solidFill>
                  <a:schemeClr val="tx1"/>
                </a:solidFill>
                <a:effectLst/>
                <a:latin typeface="+mn-lt"/>
                <a:ea typeface="ＭＳ Ｐゴシック" charset="-128"/>
                <a:cs typeface="ＭＳ Ｐゴシック" charset="-128"/>
                <a:hlinkClick r:id="rId14" tooltip="Obedience to Authority: An Experimental View"/>
              </a:rPr>
              <a:t>Obedience to Authority: An Experimental View</a:t>
            </a:r>
            <a:r>
              <a:rPr lang="en-US" sz="1200" b="0" i="1" u="none" strike="noStrike" kern="1200" dirty="0">
                <a:solidFill>
                  <a:schemeClr val="tx1"/>
                </a:solidFill>
                <a:effectLst/>
                <a:latin typeface="+mn-lt"/>
                <a:ea typeface="ＭＳ Ｐゴシック" charset="-128"/>
                <a:cs typeface="ＭＳ Ｐゴシック" charset="-128"/>
              </a:rPr>
              <a:t>.</a:t>
            </a:r>
            <a:r>
              <a:rPr lang="en-US" sz="1200" b="0" i="0" u="none" strike="noStrike" kern="1200" baseline="30000" dirty="0">
                <a:solidFill>
                  <a:schemeClr val="tx1"/>
                </a:solidFill>
                <a:effectLst/>
                <a:latin typeface="+mn-lt"/>
                <a:ea typeface="ＭＳ Ｐゴシック" charset="-128"/>
                <a:cs typeface="ＭＳ Ｐゴシック" charset="-128"/>
                <a:hlinkClick r:id="rId15"/>
              </a:rPr>
              <a:t>[3]</a:t>
            </a:r>
            <a:endParaRPr lang="en-US" sz="1200" b="0" i="0" u="none" strike="noStrike" kern="1200" dirty="0">
              <a:solidFill>
                <a:schemeClr val="tx1"/>
              </a:solidFill>
              <a:effectLst/>
              <a:latin typeface="+mn-lt"/>
              <a:ea typeface="ＭＳ Ｐゴシック" charset="-128"/>
              <a:cs typeface="ＭＳ Ｐゴシック" charset="-128"/>
            </a:endParaRPr>
          </a:p>
          <a:p>
            <a:r>
              <a:rPr lang="en-US" sz="1200" b="0" i="0" u="none" strike="noStrike" kern="1200" dirty="0">
                <a:solidFill>
                  <a:schemeClr val="tx1"/>
                </a:solidFill>
                <a:effectLst/>
                <a:latin typeface="+mn-lt"/>
                <a:ea typeface="ＭＳ Ｐゴシック" charset="-128"/>
                <a:cs typeface="ＭＳ Ｐゴシック" charset="-128"/>
              </a:rPr>
              <a:t>The experiments began in July 1961, in the basement of </a:t>
            </a:r>
            <a:r>
              <a:rPr lang="en-US" sz="1200" b="0" i="0" u="none" strike="noStrike" kern="1200" dirty="0" err="1">
                <a:solidFill>
                  <a:schemeClr val="tx1"/>
                </a:solidFill>
                <a:effectLst/>
                <a:latin typeface="+mn-lt"/>
                <a:ea typeface="ＭＳ Ｐゴシック" charset="-128"/>
                <a:cs typeface="ＭＳ Ｐゴシック" charset="-128"/>
              </a:rPr>
              <a:t>Linsly</a:t>
            </a:r>
            <a:r>
              <a:rPr lang="en-US" sz="1200" b="0" i="0" u="none" strike="noStrike" kern="1200" dirty="0">
                <a:solidFill>
                  <a:schemeClr val="tx1"/>
                </a:solidFill>
                <a:effectLst/>
                <a:latin typeface="+mn-lt"/>
                <a:ea typeface="ＭＳ Ｐゴシック" charset="-128"/>
                <a:cs typeface="ＭＳ Ｐゴシック" charset="-128"/>
              </a:rPr>
              <a:t>-Chittenden Hall at Yale University,</a:t>
            </a:r>
            <a:r>
              <a:rPr lang="en-US" sz="1200" b="0" i="0" u="none" strike="noStrike" kern="1200" baseline="30000" dirty="0">
                <a:solidFill>
                  <a:schemeClr val="tx1"/>
                </a:solidFill>
                <a:effectLst/>
                <a:latin typeface="+mn-lt"/>
                <a:ea typeface="ＭＳ Ｐゴシック" charset="-128"/>
                <a:cs typeface="ＭＳ Ｐゴシック" charset="-128"/>
                <a:hlinkClick r:id="rId16"/>
              </a:rPr>
              <a:t>[4]</a:t>
            </a:r>
            <a:r>
              <a:rPr lang="en-US" sz="1200" b="0" i="0" u="none" strike="noStrike" kern="1200" dirty="0">
                <a:solidFill>
                  <a:schemeClr val="tx1"/>
                </a:solidFill>
                <a:effectLst/>
                <a:latin typeface="+mn-lt"/>
                <a:ea typeface="ＭＳ Ｐゴシック" charset="-128"/>
                <a:cs typeface="ＭＳ Ｐゴシック" charset="-128"/>
              </a:rPr>
              <a:t> three months after the start of the trial of German </a:t>
            </a:r>
            <a:r>
              <a:rPr lang="en-US" sz="1200" b="0" i="0" u="none" strike="noStrike" kern="1200" dirty="0" err="1">
                <a:solidFill>
                  <a:schemeClr val="tx1"/>
                </a:solidFill>
                <a:effectLst/>
                <a:latin typeface="+mn-lt"/>
                <a:ea typeface="ＭＳ Ｐゴシック" charset="-128"/>
                <a:cs typeface="ＭＳ Ｐゴシック" charset="-128"/>
                <a:hlinkClick r:id="rId17" tooltip="Nazi"/>
              </a:rPr>
              <a:t>Nazi</a:t>
            </a:r>
            <a:r>
              <a:rPr lang="en-US" sz="1200" b="0" i="0" u="none" strike="noStrike" kern="1200" dirty="0" err="1">
                <a:solidFill>
                  <a:schemeClr val="tx1"/>
                </a:solidFill>
                <a:effectLst/>
                <a:latin typeface="+mn-lt"/>
                <a:ea typeface="ＭＳ Ｐゴシック" charset="-128"/>
                <a:cs typeface="ＭＳ Ｐゴシック" charset="-128"/>
                <a:hlinkClick r:id="rId18" tooltip="War criminal"/>
              </a:rPr>
              <a:t>war</a:t>
            </a:r>
            <a:r>
              <a:rPr lang="en-US" sz="1200" b="0" i="0" u="none" strike="noStrike" kern="1200" dirty="0">
                <a:solidFill>
                  <a:schemeClr val="tx1"/>
                </a:solidFill>
                <a:effectLst/>
                <a:latin typeface="+mn-lt"/>
                <a:ea typeface="ＭＳ Ｐゴシック" charset="-128"/>
                <a:cs typeface="ＭＳ Ｐゴシック" charset="-128"/>
                <a:hlinkClick r:id="rId18" tooltip="War criminal"/>
              </a:rPr>
              <a:t> criminal</a:t>
            </a:r>
            <a:r>
              <a:rPr lang="en-US" sz="1200" b="0" i="0" u="none" strike="noStrike" kern="1200" dirty="0">
                <a:solidFill>
                  <a:schemeClr val="tx1"/>
                </a:solidFill>
                <a:effectLst/>
                <a:latin typeface="+mn-lt"/>
                <a:ea typeface="ＭＳ Ｐゴシック" charset="-128"/>
                <a:cs typeface="ＭＳ Ｐゴシック" charset="-128"/>
              </a:rPr>
              <a:t> </a:t>
            </a:r>
            <a:r>
              <a:rPr lang="en-US" sz="1200" b="0" i="0" u="none" strike="noStrike" kern="1200" dirty="0">
                <a:solidFill>
                  <a:schemeClr val="tx1"/>
                </a:solidFill>
                <a:effectLst/>
                <a:latin typeface="+mn-lt"/>
                <a:ea typeface="ＭＳ Ｐゴシック" charset="-128"/>
                <a:cs typeface="ＭＳ Ｐゴシック" charset="-128"/>
                <a:hlinkClick r:id="rId19" tooltip="Adolf Eichmann"/>
              </a:rPr>
              <a:t>Adolf Eichmann</a:t>
            </a:r>
            <a:r>
              <a:rPr lang="en-US" sz="1200" b="0" i="0" u="none" strike="noStrike" kern="1200" dirty="0">
                <a:solidFill>
                  <a:schemeClr val="tx1"/>
                </a:solidFill>
                <a:effectLst/>
                <a:latin typeface="+mn-lt"/>
                <a:ea typeface="ＭＳ Ｐゴシック" charset="-128"/>
                <a:cs typeface="ＭＳ Ｐゴシック" charset="-128"/>
              </a:rPr>
              <a:t> in </a:t>
            </a:r>
            <a:r>
              <a:rPr lang="en-US" sz="1200" b="0" i="0" u="none" strike="noStrike" kern="1200" dirty="0">
                <a:solidFill>
                  <a:schemeClr val="tx1"/>
                </a:solidFill>
                <a:effectLst/>
                <a:latin typeface="+mn-lt"/>
                <a:ea typeface="ＭＳ Ｐゴシック" charset="-128"/>
                <a:cs typeface="ＭＳ Ｐゴシック" charset="-128"/>
                <a:hlinkClick r:id="rId20" tooltip="Jerusalem"/>
              </a:rPr>
              <a:t>Jerusalem</a:t>
            </a:r>
            <a:r>
              <a:rPr lang="en-US" sz="1200" b="0" i="0" u="none" strike="noStrike" kern="1200" dirty="0">
                <a:solidFill>
                  <a:schemeClr val="tx1"/>
                </a:solidFill>
                <a:effectLst/>
                <a:latin typeface="+mn-lt"/>
                <a:ea typeface="ＭＳ Ｐゴシック" charset="-128"/>
                <a:cs typeface="ＭＳ Ｐゴシック" charset="-128"/>
              </a:rPr>
              <a:t>. Milgram devised his psychological study to explain the </a:t>
            </a:r>
            <a:r>
              <a:rPr lang="en-US" sz="1200" b="0" i="0" u="none" strike="noStrike" kern="1200" dirty="0">
                <a:solidFill>
                  <a:schemeClr val="tx1"/>
                </a:solidFill>
                <a:effectLst/>
                <a:latin typeface="+mn-lt"/>
                <a:ea typeface="ＭＳ Ｐゴシック" charset="-128"/>
                <a:cs typeface="ＭＳ Ｐゴシック" charset="-128"/>
                <a:hlinkClick r:id="rId21" tooltip="Psychology of genocide"/>
              </a:rPr>
              <a:t>psychology of genocide</a:t>
            </a:r>
            <a:r>
              <a:rPr lang="en-US" sz="1200" b="0" i="0" u="none" strike="noStrike" kern="1200" dirty="0">
                <a:solidFill>
                  <a:schemeClr val="tx1"/>
                </a:solidFill>
                <a:effectLst/>
                <a:latin typeface="+mn-lt"/>
                <a:ea typeface="ＭＳ Ｐゴシック" charset="-128"/>
                <a:cs typeface="ＭＳ Ｐゴシック" charset="-128"/>
              </a:rPr>
              <a:t> and answer the popular contemporary question: "Could it be that Eichmann and his million accomplices in </a:t>
            </a:r>
            <a:r>
              <a:rPr lang="en-US" sz="1200" b="0" i="0" u="none" strike="noStrike" kern="1200" dirty="0">
                <a:solidFill>
                  <a:schemeClr val="tx1"/>
                </a:solidFill>
                <a:effectLst/>
                <a:latin typeface="+mn-lt"/>
                <a:ea typeface="ＭＳ Ｐゴシック" charset="-128"/>
                <a:cs typeface="ＭＳ Ｐゴシック" charset="-128"/>
                <a:hlinkClick r:id="rId22" tooltip="The Holocaust"/>
              </a:rPr>
              <a:t>the Holocaust</a:t>
            </a:r>
            <a:r>
              <a:rPr lang="en-US" sz="1200" b="0" i="0" u="none" strike="noStrike" kern="1200" dirty="0">
                <a:solidFill>
                  <a:schemeClr val="tx1"/>
                </a:solidFill>
                <a:effectLst/>
                <a:latin typeface="+mn-lt"/>
                <a:ea typeface="ＭＳ Ｐゴシック" charset="-128"/>
                <a:cs typeface="ＭＳ Ｐゴシック" charset="-128"/>
              </a:rPr>
              <a:t> were </a:t>
            </a:r>
            <a:r>
              <a:rPr lang="en-US" sz="1200" b="0" i="0" u="none" strike="noStrike" kern="1200" dirty="0">
                <a:solidFill>
                  <a:schemeClr val="tx1"/>
                </a:solidFill>
                <a:effectLst/>
                <a:latin typeface="+mn-lt"/>
                <a:ea typeface="ＭＳ Ｐゴシック" charset="-128"/>
                <a:cs typeface="ＭＳ Ｐゴシック" charset="-128"/>
                <a:hlinkClick r:id="rId23" tooltip="Just following orders"/>
              </a:rPr>
              <a:t>just following orders</a:t>
            </a:r>
            <a:r>
              <a:rPr lang="en-US" sz="1200" b="0" i="0" u="none" strike="noStrike" kern="1200" dirty="0">
                <a:solidFill>
                  <a:schemeClr val="tx1"/>
                </a:solidFill>
                <a:effectLst/>
                <a:latin typeface="+mn-lt"/>
                <a:ea typeface="ＭＳ Ｐゴシック" charset="-128"/>
                <a:cs typeface="ＭＳ Ｐゴシック" charset="-128"/>
              </a:rPr>
              <a:t>? Could we call them all accomplices?"</a:t>
            </a:r>
            <a:r>
              <a:rPr lang="en-US" sz="1200" b="0" i="0" u="none" strike="noStrike" kern="1200" baseline="30000" dirty="0">
                <a:solidFill>
                  <a:schemeClr val="tx1"/>
                </a:solidFill>
                <a:effectLst/>
                <a:latin typeface="+mn-lt"/>
                <a:ea typeface="ＭＳ Ｐゴシック" charset="-128"/>
                <a:cs typeface="ＭＳ Ｐゴシック" charset="-128"/>
                <a:hlinkClick r:id="rId24"/>
              </a:rPr>
              <a:t>[5]</a:t>
            </a:r>
            <a:r>
              <a:rPr lang="en-US" sz="1200" b="0" i="0" u="none" strike="noStrike" kern="1200" dirty="0">
                <a:solidFill>
                  <a:schemeClr val="tx1"/>
                </a:solidFill>
                <a:effectLst/>
                <a:latin typeface="+mn-lt"/>
                <a:ea typeface="ＭＳ Ｐゴシック" charset="-128"/>
                <a:cs typeface="ＭＳ Ｐゴシック" charset="-128"/>
              </a:rPr>
              <a:t> The experiment was repeated many times around the globe, with fairly consistent results.</a:t>
            </a:r>
            <a:r>
              <a:rPr lang="en-US" sz="1200" b="0" i="0" u="none" strike="noStrike" kern="1200" baseline="30000" dirty="0">
                <a:solidFill>
                  <a:schemeClr val="tx1"/>
                </a:solidFill>
                <a:effectLst/>
                <a:latin typeface="+mn-lt"/>
                <a:ea typeface="ＭＳ Ｐゴシック" charset="-128"/>
                <a:cs typeface="ＭＳ Ｐゴシック" charset="-128"/>
                <a:hlinkClick r:id="rId25"/>
              </a:rPr>
              <a:t>[6]</a:t>
            </a:r>
            <a:endParaRPr lang="en-US" sz="1200" b="0" i="0" u="none" strike="noStrike" kern="1200" dirty="0">
              <a:solidFill>
                <a:schemeClr val="tx1"/>
              </a:solidFill>
              <a:effectLst/>
              <a:latin typeface="+mn-lt"/>
              <a:ea typeface="ＭＳ Ｐゴシック" charset="-128"/>
              <a:cs typeface="ＭＳ Ｐゴシック" charset="-128"/>
            </a:endParaRPr>
          </a:p>
          <a:p>
            <a:endParaRPr lang="en-US" altLang="en-US" dirty="0">
              <a:latin typeface="Arial" panose="020B0604020202020204" pitchFamily="34" charset="0"/>
            </a:endParaRPr>
          </a:p>
        </p:txBody>
      </p:sp>
    </p:spTree>
    <p:extLst>
      <p:ext uri="{BB962C8B-B14F-4D97-AF65-F5344CB8AC3E}">
        <p14:creationId xmlns:p14="http://schemas.microsoft.com/office/powerpoint/2010/main" val="29318354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A790A566-34FD-40B3-BA2A-941039C09DAC}" type="slidenum">
              <a:rPr lang="en-US" altLang="en-US"/>
              <a:pPr/>
              <a:t>66</a:t>
            </a:fld>
            <a:endParaRPr lang="en-US" altLang="en-US"/>
          </a:p>
        </p:txBody>
      </p:sp>
      <p:sp>
        <p:nvSpPr>
          <p:cNvPr id="71683" name="Rectangle 2"/>
          <p:cNvSpPr>
            <a:spLocks noGrp="1" noRot="1" noChangeAspect="1" noChangeArrowheads="1" noTextEdit="1"/>
          </p:cNvSpPr>
          <p:nvPr>
            <p:ph type="sldImg"/>
          </p:nvPr>
        </p:nvSpPr>
        <p:spPr>
          <a:xfrm>
            <a:off x="1160463" y="695325"/>
            <a:ext cx="4537075" cy="3403600"/>
          </a:xfrm>
        </p:spPr>
      </p:sp>
      <p:sp>
        <p:nvSpPr>
          <p:cNvPr id="71684" name="Rectangle 3"/>
          <p:cNvSpPr>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70000" lnSpcReduction="20000"/>
          </a:bodyPr>
          <a:lstStyle/>
          <a:p>
            <a:r>
              <a:rPr lang="en-US" sz="1200" b="0" i="0" u="none" strike="noStrike" kern="1200" dirty="0">
                <a:solidFill>
                  <a:schemeClr val="tx1"/>
                </a:solidFill>
                <a:effectLst/>
                <a:latin typeface="+mn-lt"/>
                <a:ea typeface="ＭＳ Ｐゴシック" charset="-128"/>
                <a:cs typeface="ＭＳ Ｐゴシック" charset="-128"/>
              </a:rPr>
              <a:t>The </a:t>
            </a:r>
            <a:r>
              <a:rPr lang="en-US" sz="1200" b="1" i="0" u="none" strike="noStrike" kern="1200" dirty="0">
                <a:solidFill>
                  <a:schemeClr val="tx1"/>
                </a:solidFill>
                <a:effectLst/>
                <a:latin typeface="+mn-lt"/>
                <a:ea typeface="ＭＳ Ｐゴシック" charset="-128"/>
                <a:cs typeface="ＭＳ Ｐゴシック" charset="-128"/>
              </a:rPr>
              <a:t>Stanford prison experiment</a:t>
            </a:r>
            <a:r>
              <a:rPr lang="en-US" sz="1200" b="0" i="0" u="none" strike="noStrike" kern="1200" dirty="0">
                <a:solidFill>
                  <a:schemeClr val="tx1"/>
                </a:solidFill>
                <a:effectLst/>
                <a:latin typeface="+mn-lt"/>
                <a:ea typeface="ＭＳ Ｐゴシック" charset="-128"/>
                <a:cs typeface="ＭＳ Ｐゴシック" charset="-128"/>
              </a:rPr>
              <a:t> (SPE) was a </a:t>
            </a:r>
            <a:r>
              <a:rPr lang="en-US" sz="1200" b="0" i="0" u="none" strike="noStrike" kern="1200" dirty="0">
                <a:solidFill>
                  <a:schemeClr val="tx1"/>
                </a:solidFill>
                <a:effectLst/>
                <a:latin typeface="+mn-lt"/>
                <a:ea typeface="ＭＳ Ｐゴシック" charset="-128"/>
                <a:cs typeface="ＭＳ Ｐゴシック" charset="-128"/>
                <a:hlinkClick r:id="rId3" tooltip="Social psychology"/>
              </a:rPr>
              <a:t>social psychology</a:t>
            </a:r>
            <a:r>
              <a:rPr lang="en-US" sz="1200" b="0" i="0" u="none" strike="noStrike" kern="1200" dirty="0">
                <a:solidFill>
                  <a:schemeClr val="tx1"/>
                </a:solidFill>
                <a:effectLst/>
                <a:latin typeface="+mn-lt"/>
                <a:ea typeface="ＭＳ Ｐゴシック" charset="-128"/>
                <a:cs typeface="ＭＳ Ｐゴシック" charset="-128"/>
              </a:rPr>
              <a:t> experiment that attempted to investigate the </a:t>
            </a:r>
            <a:r>
              <a:rPr lang="en-US" sz="1200" b="0" i="0" u="none" strike="noStrike" kern="1200" dirty="0">
                <a:solidFill>
                  <a:schemeClr val="tx1"/>
                </a:solidFill>
                <a:effectLst/>
                <a:latin typeface="+mn-lt"/>
                <a:ea typeface="ＭＳ Ｐゴシック" charset="-128"/>
                <a:cs typeface="ＭＳ Ｐゴシック" charset="-128"/>
                <a:hlinkClick r:id="rId4" tooltip="Psychology"/>
              </a:rPr>
              <a:t>psychological</a:t>
            </a:r>
            <a:r>
              <a:rPr lang="en-US" sz="1200" b="0" i="0" u="none" strike="noStrike" kern="1200" dirty="0">
                <a:solidFill>
                  <a:schemeClr val="tx1"/>
                </a:solidFill>
                <a:effectLst/>
                <a:latin typeface="+mn-lt"/>
                <a:ea typeface="ＭＳ Ｐゴシック" charset="-128"/>
                <a:cs typeface="ＭＳ Ｐゴシック" charset="-128"/>
              </a:rPr>
              <a:t> effects of perceived power, focusing on the struggle between </a:t>
            </a:r>
            <a:r>
              <a:rPr lang="en-US" sz="1200" b="0" i="0" u="none" strike="noStrike" kern="1200" dirty="0">
                <a:solidFill>
                  <a:schemeClr val="tx1"/>
                </a:solidFill>
                <a:effectLst/>
                <a:latin typeface="+mn-lt"/>
                <a:ea typeface="ＭＳ Ｐゴシック" charset="-128"/>
                <a:cs typeface="ＭＳ Ｐゴシック" charset="-128"/>
                <a:hlinkClick r:id="rId5" tooltip="Prisoner"/>
              </a:rPr>
              <a:t>prisoners</a:t>
            </a:r>
            <a:r>
              <a:rPr lang="en-US" sz="1200" b="0" i="0" u="none" strike="noStrike" kern="1200" dirty="0">
                <a:solidFill>
                  <a:schemeClr val="tx1"/>
                </a:solidFill>
                <a:effectLst/>
                <a:latin typeface="+mn-lt"/>
                <a:ea typeface="ＭＳ Ｐゴシック" charset="-128"/>
                <a:cs typeface="ＭＳ Ｐゴシック" charset="-128"/>
              </a:rPr>
              <a:t> and </a:t>
            </a:r>
            <a:r>
              <a:rPr lang="en-US" sz="1200" b="0" i="0" u="none" strike="noStrike" kern="1200" dirty="0">
                <a:solidFill>
                  <a:schemeClr val="tx1"/>
                </a:solidFill>
                <a:effectLst/>
                <a:latin typeface="+mn-lt"/>
                <a:ea typeface="ＭＳ Ｐゴシック" charset="-128"/>
                <a:cs typeface="ＭＳ Ｐゴシック" charset="-128"/>
                <a:hlinkClick r:id="rId6" tooltip="Prison officer"/>
              </a:rPr>
              <a:t>prison officers</a:t>
            </a:r>
            <a:r>
              <a:rPr lang="en-US" sz="1200" b="0" i="0" u="none" strike="noStrike" kern="1200" dirty="0">
                <a:solidFill>
                  <a:schemeClr val="tx1"/>
                </a:solidFill>
                <a:effectLst/>
                <a:latin typeface="+mn-lt"/>
                <a:ea typeface="ＭＳ Ｐゴシック" charset="-128"/>
                <a:cs typeface="ＭＳ Ｐゴシック" charset="-128"/>
              </a:rPr>
              <a:t>. It was conducted at </a:t>
            </a:r>
            <a:r>
              <a:rPr lang="en-US" sz="1200" b="0" i="0" u="none" strike="noStrike" kern="1200" dirty="0">
                <a:solidFill>
                  <a:schemeClr val="tx1"/>
                </a:solidFill>
                <a:effectLst/>
                <a:latin typeface="+mn-lt"/>
                <a:ea typeface="ＭＳ Ｐゴシック" charset="-128"/>
                <a:cs typeface="ＭＳ Ｐゴシック" charset="-128"/>
                <a:hlinkClick r:id="rId7" tooltip="Stanford University"/>
              </a:rPr>
              <a:t>Stanford University</a:t>
            </a:r>
            <a:r>
              <a:rPr lang="en-US" sz="1200" b="0" i="0" u="none" strike="noStrike" kern="1200" dirty="0">
                <a:solidFill>
                  <a:schemeClr val="tx1"/>
                </a:solidFill>
                <a:effectLst/>
                <a:latin typeface="+mn-lt"/>
                <a:ea typeface="ＭＳ Ｐゴシック" charset="-128"/>
                <a:cs typeface="ＭＳ Ｐゴシック" charset="-128"/>
              </a:rPr>
              <a:t> on the days of August 14–20, 1971, by a research group led by psychology professor </a:t>
            </a:r>
            <a:r>
              <a:rPr lang="en-US" sz="1200" b="0" i="0" u="none" strike="noStrike" kern="1200" dirty="0">
                <a:solidFill>
                  <a:schemeClr val="tx1"/>
                </a:solidFill>
                <a:effectLst/>
                <a:latin typeface="+mn-lt"/>
                <a:ea typeface="ＭＳ Ｐゴシック" charset="-128"/>
                <a:cs typeface="ＭＳ Ｐゴシック" charset="-128"/>
                <a:hlinkClick r:id="rId8" tooltip="Philip Zimbardo"/>
              </a:rPr>
              <a:t>Philip Zimbardo</a:t>
            </a:r>
            <a:r>
              <a:rPr lang="en-US" sz="1200" b="0" i="0" u="none" strike="noStrike" kern="1200" dirty="0">
                <a:solidFill>
                  <a:schemeClr val="tx1"/>
                </a:solidFill>
                <a:effectLst/>
                <a:latin typeface="+mn-lt"/>
                <a:ea typeface="ＭＳ Ｐゴシック" charset="-128"/>
                <a:cs typeface="ＭＳ Ｐゴシック" charset="-128"/>
              </a:rPr>
              <a:t> using college students.</a:t>
            </a:r>
            <a:r>
              <a:rPr lang="en-US" sz="1200" b="0" i="0" u="none" strike="noStrike" kern="1200" baseline="30000" dirty="0">
                <a:solidFill>
                  <a:schemeClr val="tx1"/>
                </a:solidFill>
                <a:effectLst/>
                <a:latin typeface="+mn-lt"/>
                <a:ea typeface="ＭＳ Ｐゴシック" charset="-128"/>
                <a:cs typeface="ＭＳ Ｐゴシック" charset="-128"/>
                <a:hlinkClick r:id="rId9"/>
              </a:rPr>
              <a:t>[1]</a:t>
            </a:r>
            <a:r>
              <a:rPr lang="en-US" sz="1200" b="0" i="0" u="none" strike="noStrike" kern="1200" dirty="0">
                <a:solidFill>
                  <a:schemeClr val="tx1"/>
                </a:solidFill>
                <a:effectLst/>
                <a:latin typeface="+mn-lt"/>
                <a:ea typeface="ＭＳ Ｐゴシック" charset="-128"/>
                <a:cs typeface="ＭＳ Ｐゴシック" charset="-128"/>
              </a:rPr>
              <a:t> In the study, volunteers were assigned to be either "guards" or "prisoners" by the flip of a coin, in a mock prison, with Zimbardo himself serving as the </a:t>
            </a:r>
            <a:r>
              <a:rPr lang="en-US" sz="1200" b="0" i="0" u="none" strike="noStrike" kern="1200" dirty="0">
                <a:solidFill>
                  <a:schemeClr val="tx1"/>
                </a:solidFill>
                <a:effectLst/>
                <a:latin typeface="+mn-lt"/>
                <a:ea typeface="ＭＳ Ｐゴシック" charset="-128"/>
                <a:cs typeface="ＭＳ Ｐゴシック" charset="-128"/>
                <a:hlinkClick r:id="rId10" tooltip="Superintendent (jail)"/>
              </a:rPr>
              <a:t>superintendent</a:t>
            </a:r>
            <a:r>
              <a:rPr lang="en-US" sz="1200" b="0" i="0" u="none" strike="noStrike" kern="1200" dirty="0">
                <a:solidFill>
                  <a:schemeClr val="tx1"/>
                </a:solidFill>
                <a:effectLst/>
                <a:latin typeface="+mn-lt"/>
                <a:ea typeface="ＭＳ Ｐゴシック" charset="-128"/>
                <a:cs typeface="ＭＳ Ｐゴシック" charset="-128"/>
              </a:rPr>
              <a:t>. Several "prisoners" left mid-experiment, and the whole experiment was abandoned after six days. Early reports on experimental results claimed that students quickly embraced their assigned roles, with some guards enforcing </a:t>
            </a:r>
            <a:r>
              <a:rPr lang="en-US" sz="1200" b="0" i="0" u="none" strike="noStrike" kern="1200" dirty="0">
                <a:solidFill>
                  <a:schemeClr val="tx1"/>
                </a:solidFill>
                <a:effectLst/>
                <a:latin typeface="+mn-lt"/>
                <a:ea typeface="ＭＳ Ｐゴシック" charset="-128"/>
                <a:cs typeface="ＭＳ Ｐゴシック" charset="-128"/>
                <a:hlinkClick r:id="rId11" tooltip="Authoritarian personality"/>
              </a:rPr>
              <a:t>authoritarian</a:t>
            </a:r>
            <a:r>
              <a:rPr lang="en-US" sz="1200" b="0" i="0" u="none" strike="noStrike" kern="1200" dirty="0">
                <a:solidFill>
                  <a:schemeClr val="tx1"/>
                </a:solidFill>
                <a:effectLst/>
                <a:latin typeface="+mn-lt"/>
                <a:ea typeface="ＭＳ Ｐゴシック" charset="-128"/>
                <a:cs typeface="ＭＳ Ｐゴシック" charset="-128"/>
              </a:rPr>
              <a:t> measures and ultimately subjecting some prisoners to </a:t>
            </a:r>
            <a:r>
              <a:rPr lang="en-US" sz="1200" b="0" i="0" u="none" strike="noStrike" kern="1200" dirty="0">
                <a:solidFill>
                  <a:schemeClr val="tx1"/>
                </a:solidFill>
                <a:effectLst/>
                <a:latin typeface="+mn-lt"/>
                <a:ea typeface="ＭＳ Ｐゴシック" charset="-128"/>
                <a:cs typeface="ＭＳ Ｐゴシック" charset="-128"/>
                <a:hlinkClick r:id="rId12" tooltip="Psychological torture"/>
              </a:rPr>
              <a:t>psychological torture</a:t>
            </a:r>
            <a:r>
              <a:rPr lang="en-US" sz="1200" b="0" i="0" u="none" strike="noStrike" kern="1200" dirty="0">
                <a:solidFill>
                  <a:schemeClr val="tx1"/>
                </a:solidFill>
                <a:effectLst/>
                <a:latin typeface="+mn-lt"/>
                <a:ea typeface="ＭＳ Ｐゴシック" charset="-128"/>
                <a:cs typeface="ＭＳ Ｐゴシック" charset="-128"/>
              </a:rPr>
              <a:t>, while many prisoners passively accepted psychological abuse and, by the officers' request, actively harassed other prisoners who tried to stop it. The experiment has been described in many introductory social psychology textbooks,</a:t>
            </a:r>
            <a:r>
              <a:rPr lang="en-US" sz="1200" b="0" i="0" u="none" strike="noStrike" kern="1200" baseline="30000" dirty="0">
                <a:solidFill>
                  <a:schemeClr val="tx1"/>
                </a:solidFill>
                <a:effectLst/>
                <a:latin typeface="+mn-lt"/>
                <a:ea typeface="ＭＳ Ｐゴシック" charset="-128"/>
                <a:cs typeface="ＭＳ Ｐゴシック" charset="-128"/>
                <a:hlinkClick r:id="rId13"/>
              </a:rPr>
              <a:t>[2]</a:t>
            </a:r>
            <a:r>
              <a:rPr lang="en-US" sz="1200" b="0" i="0" u="none" strike="noStrike" kern="1200" dirty="0">
                <a:solidFill>
                  <a:schemeClr val="tx1"/>
                </a:solidFill>
                <a:effectLst/>
                <a:latin typeface="+mn-lt"/>
                <a:ea typeface="ＭＳ Ｐゴシック" charset="-128"/>
                <a:cs typeface="ＭＳ Ｐゴシック" charset="-128"/>
              </a:rPr>
              <a:t> although some have chosen to exclude it because its methodology is sometimes questioned.</a:t>
            </a:r>
            <a:r>
              <a:rPr lang="en-US" sz="1200" b="0" i="0" u="none" strike="noStrike" kern="1200" baseline="30000" dirty="0">
                <a:solidFill>
                  <a:schemeClr val="tx1"/>
                </a:solidFill>
                <a:effectLst/>
                <a:latin typeface="+mn-lt"/>
                <a:ea typeface="ＭＳ Ｐゴシック" charset="-128"/>
                <a:cs typeface="ＭＳ Ｐゴシック" charset="-128"/>
                <a:hlinkClick r:id="rId14"/>
              </a:rPr>
              <a:t>[3]</a:t>
            </a:r>
            <a:endParaRPr lang="en-US" sz="1200" b="0" i="0" u="none" strike="noStrike" kern="1200" dirty="0">
              <a:solidFill>
                <a:schemeClr val="tx1"/>
              </a:solidFill>
              <a:effectLst/>
              <a:latin typeface="+mn-lt"/>
              <a:ea typeface="ＭＳ Ｐゴシック" charset="-128"/>
              <a:cs typeface="ＭＳ Ｐゴシック" charset="-128"/>
            </a:endParaRPr>
          </a:p>
          <a:p>
            <a:r>
              <a:rPr lang="en-US" sz="1200" b="0" i="0" u="none" strike="noStrike" kern="1200" dirty="0">
                <a:solidFill>
                  <a:schemeClr val="tx1"/>
                </a:solidFill>
                <a:effectLst/>
                <a:latin typeface="+mn-lt"/>
                <a:ea typeface="ＭＳ Ｐゴシック" charset="-128"/>
                <a:cs typeface="ＭＳ Ｐゴシック" charset="-128"/>
              </a:rPr>
              <a:t>The </a:t>
            </a:r>
            <a:r>
              <a:rPr lang="en-US" sz="1200" b="0" i="0" u="none" strike="noStrike" kern="1200" dirty="0">
                <a:solidFill>
                  <a:schemeClr val="tx1"/>
                </a:solidFill>
                <a:effectLst/>
                <a:latin typeface="+mn-lt"/>
                <a:ea typeface="ＭＳ Ｐゴシック" charset="-128"/>
                <a:cs typeface="ＭＳ Ｐゴシック" charset="-128"/>
                <a:hlinkClick r:id="rId15" tooltip="Office of Naval Research"/>
              </a:rPr>
              <a:t>U.S. Office of Naval Research</a:t>
            </a:r>
            <a:r>
              <a:rPr lang="en-US" sz="1200" b="0" i="0" u="none" strike="noStrike" kern="1200" baseline="30000" dirty="0">
                <a:solidFill>
                  <a:schemeClr val="tx1"/>
                </a:solidFill>
                <a:effectLst/>
                <a:latin typeface="+mn-lt"/>
                <a:ea typeface="ＭＳ Ｐゴシック" charset="-128"/>
                <a:cs typeface="ＭＳ Ｐゴシック" charset="-128"/>
                <a:hlinkClick r:id="rId16"/>
              </a:rPr>
              <a:t>[4]</a:t>
            </a:r>
            <a:r>
              <a:rPr lang="en-US" sz="1200" b="0" i="0" u="none" strike="noStrike" kern="1200" dirty="0">
                <a:solidFill>
                  <a:schemeClr val="tx1"/>
                </a:solidFill>
                <a:effectLst/>
                <a:latin typeface="+mn-lt"/>
                <a:ea typeface="ＭＳ Ｐゴシック" charset="-128"/>
                <a:cs typeface="ＭＳ Ｐゴシック" charset="-128"/>
              </a:rPr>
              <a:t> funded the experiment as an investigation into the causes of difficulties between guards and prisoners in the </a:t>
            </a:r>
            <a:r>
              <a:rPr lang="en-US" sz="1200" b="0" i="0" u="none" strike="noStrike" kern="1200" dirty="0">
                <a:solidFill>
                  <a:schemeClr val="tx1"/>
                </a:solidFill>
                <a:effectLst/>
                <a:latin typeface="+mn-lt"/>
                <a:ea typeface="ＭＳ Ｐゴシック" charset="-128"/>
                <a:cs typeface="ＭＳ Ｐゴシック" charset="-128"/>
                <a:hlinkClick r:id="rId17" tooltip="United States Navy"/>
              </a:rPr>
              <a:t>United States Navy</a:t>
            </a:r>
            <a:r>
              <a:rPr lang="en-US" sz="1200" b="0" i="0" u="none" strike="noStrike" kern="1200" dirty="0">
                <a:solidFill>
                  <a:schemeClr val="tx1"/>
                </a:solidFill>
                <a:effectLst/>
                <a:latin typeface="+mn-lt"/>
                <a:ea typeface="ＭＳ Ｐゴシック" charset="-128"/>
                <a:cs typeface="ＭＳ Ｐゴシック" charset="-128"/>
              </a:rPr>
              <a:t> and </a:t>
            </a:r>
            <a:r>
              <a:rPr lang="en-US" sz="1200" b="0" i="0" u="none" strike="noStrike" kern="1200" dirty="0">
                <a:solidFill>
                  <a:schemeClr val="tx1"/>
                </a:solidFill>
                <a:effectLst/>
                <a:latin typeface="+mn-lt"/>
                <a:ea typeface="ＭＳ Ｐゴシック" charset="-128"/>
                <a:cs typeface="ＭＳ Ｐゴシック" charset="-128"/>
                <a:hlinkClick r:id="rId18" tooltip="United States Marine Corps"/>
              </a:rPr>
              <a:t>United States Marine Corps</a:t>
            </a:r>
            <a:r>
              <a:rPr lang="en-US" sz="1200" b="0" i="0" u="none" strike="noStrike" kern="1200" dirty="0">
                <a:solidFill>
                  <a:schemeClr val="tx1"/>
                </a:solidFill>
                <a:effectLst/>
                <a:latin typeface="+mn-lt"/>
                <a:ea typeface="ＭＳ Ｐゴシック" charset="-128"/>
                <a:cs typeface="ＭＳ Ｐゴシック" charset="-128"/>
              </a:rPr>
              <a:t>. Certain portions of it were filmed, and excerpts of footage are publicly available.</a:t>
            </a:r>
          </a:p>
          <a:p>
            <a:r>
              <a:rPr lang="en-US" sz="1200" b="0" i="0" u="none" strike="noStrike" kern="1200" dirty="0">
                <a:solidFill>
                  <a:schemeClr val="tx1"/>
                </a:solidFill>
                <a:effectLst/>
                <a:latin typeface="+mn-lt"/>
                <a:ea typeface="ＭＳ Ｐゴシック" charset="-128"/>
                <a:cs typeface="ＭＳ Ｐゴシック" charset="-128"/>
              </a:rPr>
              <a:t>Some of the experiment's findings have been called into question, and the experiment has been criticized for unscientific methodology and possible fraud.</a:t>
            </a:r>
            <a:r>
              <a:rPr lang="en-US" sz="1200" b="0" i="0" u="none" strike="noStrike" kern="1200" baseline="30000" dirty="0">
                <a:solidFill>
                  <a:schemeClr val="tx1"/>
                </a:solidFill>
                <a:effectLst/>
                <a:latin typeface="+mn-lt"/>
                <a:ea typeface="ＭＳ Ｐゴシック" charset="-128"/>
                <a:cs typeface="ＭＳ Ｐゴシック" charset="-128"/>
                <a:hlinkClick r:id="rId19"/>
              </a:rPr>
              <a:t>[5]</a:t>
            </a:r>
            <a:r>
              <a:rPr lang="en-US" sz="1200" b="0" i="0" u="none" strike="noStrike" kern="1200" baseline="30000" dirty="0">
                <a:solidFill>
                  <a:schemeClr val="tx1"/>
                </a:solidFill>
                <a:effectLst/>
                <a:latin typeface="+mn-lt"/>
                <a:ea typeface="ＭＳ Ｐゴシック" charset="-128"/>
                <a:cs typeface="ＭＳ Ｐゴシック" charset="-128"/>
                <a:hlinkClick r:id="rId20"/>
              </a:rPr>
              <a:t>[6]</a:t>
            </a:r>
            <a:r>
              <a:rPr lang="en-US" sz="1200" b="0" i="0" u="none" strike="noStrike" kern="1200" dirty="0">
                <a:solidFill>
                  <a:schemeClr val="tx1"/>
                </a:solidFill>
                <a:effectLst/>
                <a:latin typeface="+mn-lt"/>
                <a:ea typeface="ＭＳ Ｐゴシック" charset="-128"/>
                <a:cs typeface="ＭＳ Ｐゴシック" charset="-128"/>
              </a:rPr>
              <a:t> Although Zimbardo interpreted the experiment as having shown that the "prison guards" instinctively embraced sadistic and authoritarian behaviors, Zimbardo actually instructed the "guards" to exert psychological control over the "prisoners". Critics also noted that some of the participants behaved in a way that would help the study, so that, as one "guard" later put it, "the researchers would have something to work with," which is known as </a:t>
            </a:r>
            <a:r>
              <a:rPr lang="en-US" sz="1200" b="0" i="0" u="none" strike="noStrike" kern="1200" dirty="0">
                <a:solidFill>
                  <a:schemeClr val="tx1"/>
                </a:solidFill>
                <a:effectLst/>
                <a:latin typeface="+mn-lt"/>
                <a:ea typeface="ＭＳ Ｐゴシック" charset="-128"/>
                <a:cs typeface="ＭＳ Ｐゴシック" charset="-128"/>
                <a:hlinkClick r:id="rId21" tooltip="Demand characteristics"/>
              </a:rPr>
              <a:t>demand characteristics</a:t>
            </a:r>
            <a:r>
              <a:rPr lang="en-US" sz="1200" b="0" i="0" u="none" strike="noStrike" kern="1200" dirty="0">
                <a:solidFill>
                  <a:schemeClr val="tx1"/>
                </a:solidFill>
                <a:effectLst/>
                <a:latin typeface="+mn-lt"/>
                <a:ea typeface="ＭＳ Ｐゴシック" charset="-128"/>
                <a:cs typeface="ＭＳ Ｐゴシック" charset="-128"/>
              </a:rPr>
              <a:t>. Variants of the experiment have been performed by other researchers, but none of these attempts have replicated the results of the SPE.</a:t>
            </a:r>
            <a:r>
              <a:rPr lang="en-US" sz="1200" b="0" i="0" u="none" strike="noStrike" kern="1200" baseline="30000" dirty="0">
                <a:solidFill>
                  <a:schemeClr val="tx1"/>
                </a:solidFill>
                <a:effectLst/>
                <a:latin typeface="+mn-lt"/>
                <a:ea typeface="ＭＳ Ｐゴシック" charset="-128"/>
                <a:cs typeface="ＭＳ Ｐゴシック" charset="-128"/>
                <a:hlinkClick r:id="rId22"/>
              </a:rPr>
              <a:t>[7]</a:t>
            </a:r>
            <a:r>
              <a:rPr lang="en-US" sz="1200" b="0" i="0" u="none" strike="noStrike" kern="1200" dirty="0">
                <a:solidFill>
                  <a:schemeClr val="tx1"/>
                </a:solidFill>
                <a:effectLst/>
                <a:latin typeface="+mn-lt"/>
                <a:ea typeface="ＭＳ Ｐゴシック" charset="-128"/>
                <a:cs typeface="ＭＳ Ｐゴシック" charset="-128"/>
              </a:rPr>
              <a:t> The </a:t>
            </a:r>
            <a:r>
              <a:rPr lang="en-US" sz="1200" b="1" i="0" u="none" strike="noStrike" kern="1200" dirty="0">
                <a:solidFill>
                  <a:schemeClr val="tx1"/>
                </a:solidFill>
                <a:effectLst/>
                <a:latin typeface="+mn-lt"/>
                <a:ea typeface="ＭＳ Ｐゴシック" charset="-128"/>
                <a:cs typeface="ＭＳ Ｐゴシック" charset="-128"/>
              </a:rPr>
              <a:t>Stanford prison experiment</a:t>
            </a:r>
            <a:r>
              <a:rPr lang="en-US" sz="1200" b="0" i="0" u="none" strike="noStrike" kern="1200" dirty="0">
                <a:solidFill>
                  <a:schemeClr val="tx1"/>
                </a:solidFill>
                <a:effectLst/>
                <a:latin typeface="+mn-lt"/>
                <a:ea typeface="ＭＳ Ｐゴシック" charset="-128"/>
                <a:cs typeface="ＭＳ Ｐゴシック" charset="-128"/>
              </a:rPr>
              <a:t> (SPE) was a </a:t>
            </a:r>
            <a:r>
              <a:rPr lang="en-US" sz="1200" b="0" i="0" u="none" strike="noStrike" kern="1200" dirty="0">
                <a:solidFill>
                  <a:schemeClr val="tx1"/>
                </a:solidFill>
                <a:effectLst/>
                <a:latin typeface="+mn-lt"/>
                <a:ea typeface="ＭＳ Ｐゴシック" charset="-128"/>
                <a:cs typeface="ＭＳ Ｐゴシック" charset="-128"/>
                <a:hlinkClick r:id="rId3" tooltip="Social psychology"/>
              </a:rPr>
              <a:t>social psychology</a:t>
            </a:r>
            <a:r>
              <a:rPr lang="en-US" sz="1200" b="0" i="0" u="none" strike="noStrike" kern="1200" dirty="0">
                <a:solidFill>
                  <a:schemeClr val="tx1"/>
                </a:solidFill>
                <a:effectLst/>
                <a:latin typeface="+mn-lt"/>
                <a:ea typeface="ＭＳ Ｐゴシック" charset="-128"/>
                <a:cs typeface="ＭＳ Ｐゴシック" charset="-128"/>
              </a:rPr>
              <a:t> experiment that attempted to investigate the </a:t>
            </a:r>
            <a:r>
              <a:rPr lang="en-US" sz="1200" b="0" i="0" u="none" strike="noStrike" kern="1200" dirty="0">
                <a:solidFill>
                  <a:schemeClr val="tx1"/>
                </a:solidFill>
                <a:effectLst/>
                <a:latin typeface="+mn-lt"/>
                <a:ea typeface="ＭＳ Ｐゴシック" charset="-128"/>
                <a:cs typeface="ＭＳ Ｐゴシック" charset="-128"/>
                <a:hlinkClick r:id="rId4" tooltip="Psychology"/>
              </a:rPr>
              <a:t>psychological</a:t>
            </a:r>
            <a:r>
              <a:rPr lang="en-US" sz="1200" b="0" i="0" u="none" strike="noStrike" kern="1200" dirty="0">
                <a:solidFill>
                  <a:schemeClr val="tx1"/>
                </a:solidFill>
                <a:effectLst/>
                <a:latin typeface="+mn-lt"/>
                <a:ea typeface="ＭＳ Ｐゴシック" charset="-128"/>
                <a:cs typeface="ＭＳ Ｐゴシック" charset="-128"/>
              </a:rPr>
              <a:t> effects of perceived power, focusing on the struggle between </a:t>
            </a:r>
            <a:r>
              <a:rPr lang="en-US" sz="1200" b="0" i="0" u="none" strike="noStrike" kern="1200" dirty="0">
                <a:solidFill>
                  <a:schemeClr val="tx1"/>
                </a:solidFill>
                <a:effectLst/>
                <a:latin typeface="+mn-lt"/>
                <a:ea typeface="ＭＳ Ｐゴシック" charset="-128"/>
                <a:cs typeface="ＭＳ Ｐゴシック" charset="-128"/>
                <a:hlinkClick r:id="rId5" tooltip="Prisoner"/>
              </a:rPr>
              <a:t>prisoners</a:t>
            </a:r>
            <a:r>
              <a:rPr lang="en-US" sz="1200" b="0" i="0" u="none" strike="noStrike" kern="1200" dirty="0">
                <a:solidFill>
                  <a:schemeClr val="tx1"/>
                </a:solidFill>
                <a:effectLst/>
                <a:latin typeface="+mn-lt"/>
                <a:ea typeface="ＭＳ Ｐゴシック" charset="-128"/>
                <a:cs typeface="ＭＳ Ｐゴシック" charset="-128"/>
              </a:rPr>
              <a:t> and </a:t>
            </a:r>
            <a:r>
              <a:rPr lang="en-US" sz="1200" b="0" i="0" u="none" strike="noStrike" kern="1200" dirty="0">
                <a:solidFill>
                  <a:schemeClr val="tx1"/>
                </a:solidFill>
                <a:effectLst/>
                <a:latin typeface="+mn-lt"/>
                <a:ea typeface="ＭＳ Ｐゴシック" charset="-128"/>
                <a:cs typeface="ＭＳ Ｐゴシック" charset="-128"/>
                <a:hlinkClick r:id="rId6" tooltip="Prison officer"/>
              </a:rPr>
              <a:t>prison officers</a:t>
            </a:r>
            <a:r>
              <a:rPr lang="en-US" sz="1200" b="0" i="0" u="none" strike="noStrike" kern="1200" dirty="0">
                <a:solidFill>
                  <a:schemeClr val="tx1"/>
                </a:solidFill>
                <a:effectLst/>
                <a:latin typeface="+mn-lt"/>
                <a:ea typeface="ＭＳ Ｐゴシック" charset="-128"/>
                <a:cs typeface="ＭＳ Ｐゴシック" charset="-128"/>
              </a:rPr>
              <a:t>. It was conducted at </a:t>
            </a:r>
            <a:r>
              <a:rPr lang="en-US" sz="1200" b="0" i="0" u="none" strike="noStrike" kern="1200" dirty="0">
                <a:solidFill>
                  <a:schemeClr val="tx1"/>
                </a:solidFill>
                <a:effectLst/>
                <a:latin typeface="+mn-lt"/>
                <a:ea typeface="ＭＳ Ｐゴシック" charset="-128"/>
                <a:cs typeface="ＭＳ Ｐゴシック" charset="-128"/>
                <a:hlinkClick r:id="rId7" tooltip="Stanford University"/>
              </a:rPr>
              <a:t>Stanford University</a:t>
            </a:r>
            <a:r>
              <a:rPr lang="en-US" sz="1200" b="0" i="0" u="none" strike="noStrike" kern="1200" dirty="0">
                <a:solidFill>
                  <a:schemeClr val="tx1"/>
                </a:solidFill>
                <a:effectLst/>
                <a:latin typeface="+mn-lt"/>
                <a:ea typeface="ＭＳ Ｐゴシック" charset="-128"/>
                <a:cs typeface="ＭＳ Ｐゴシック" charset="-128"/>
              </a:rPr>
              <a:t> on the days of August 14–20, 1971, by a research group led by psychology professor </a:t>
            </a:r>
            <a:r>
              <a:rPr lang="en-US" sz="1200" b="0" i="0" u="none" strike="noStrike" kern="1200" dirty="0">
                <a:solidFill>
                  <a:schemeClr val="tx1"/>
                </a:solidFill>
                <a:effectLst/>
                <a:latin typeface="+mn-lt"/>
                <a:ea typeface="ＭＳ Ｐゴシック" charset="-128"/>
                <a:cs typeface="ＭＳ Ｐゴシック" charset="-128"/>
                <a:hlinkClick r:id="rId8" tooltip="Philip Zimbardo"/>
              </a:rPr>
              <a:t>Philip Zimbardo</a:t>
            </a:r>
            <a:r>
              <a:rPr lang="en-US" sz="1200" b="0" i="0" u="none" strike="noStrike" kern="1200" dirty="0">
                <a:solidFill>
                  <a:schemeClr val="tx1"/>
                </a:solidFill>
                <a:effectLst/>
                <a:latin typeface="+mn-lt"/>
                <a:ea typeface="ＭＳ Ｐゴシック" charset="-128"/>
                <a:cs typeface="ＭＳ Ｐゴシック" charset="-128"/>
              </a:rPr>
              <a:t> using college students.</a:t>
            </a:r>
            <a:r>
              <a:rPr lang="en-US" sz="1200" b="0" i="0" u="none" strike="noStrike" kern="1200" baseline="30000" dirty="0">
                <a:solidFill>
                  <a:schemeClr val="tx1"/>
                </a:solidFill>
                <a:effectLst/>
                <a:latin typeface="+mn-lt"/>
                <a:ea typeface="ＭＳ Ｐゴシック" charset="-128"/>
                <a:cs typeface="ＭＳ Ｐゴシック" charset="-128"/>
                <a:hlinkClick r:id="rId9"/>
              </a:rPr>
              <a:t>[1]</a:t>
            </a:r>
            <a:r>
              <a:rPr lang="en-US" sz="1200" b="0" i="0" u="none" strike="noStrike" kern="1200" dirty="0">
                <a:solidFill>
                  <a:schemeClr val="tx1"/>
                </a:solidFill>
                <a:effectLst/>
                <a:latin typeface="+mn-lt"/>
                <a:ea typeface="ＭＳ Ｐゴシック" charset="-128"/>
                <a:cs typeface="ＭＳ Ｐゴシック" charset="-128"/>
              </a:rPr>
              <a:t> In the study, volunteers were assigned to be either "guards" or "prisoners" by the flip of a coin, in a mock prison, with Zimbardo himself serving as the </a:t>
            </a:r>
            <a:r>
              <a:rPr lang="en-US" sz="1200" b="0" i="0" u="none" strike="noStrike" kern="1200" dirty="0">
                <a:solidFill>
                  <a:schemeClr val="tx1"/>
                </a:solidFill>
                <a:effectLst/>
                <a:latin typeface="+mn-lt"/>
                <a:ea typeface="ＭＳ Ｐゴシック" charset="-128"/>
                <a:cs typeface="ＭＳ Ｐゴシック" charset="-128"/>
                <a:hlinkClick r:id="rId10" tooltip="Superintendent (jail)"/>
              </a:rPr>
              <a:t>superintendent</a:t>
            </a:r>
            <a:r>
              <a:rPr lang="en-US" sz="1200" b="0" i="0" u="none" strike="noStrike" kern="1200" dirty="0">
                <a:solidFill>
                  <a:schemeClr val="tx1"/>
                </a:solidFill>
                <a:effectLst/>
                <a:latin typeface="+mn-lt"/>
                <a:ea typeface="ＭＳ Ｐゴシック" charset="-128"/>
                <a:cs typeface="ＭＳ Ｐゴシック" charset="-128"/>
              </a:rPr>
              <a:t>. Several "prisoners" left mid-experiment, and the whole experiment was abandoned after six days. Early reports on experimental results claimed that students quickly embraced their assigned roles, with some guards enforcing </a:t>
            </a:r>
            <a:r>
              <a:rPr lang="en-US" sz="1200" b="0" i="0" u="none" strike="noStrike" kern="1200" dirty="0">
                <a:solidFill>
                  <a:schemeClr val="tx1"/>
                </a:solidFill>
                <a:effectLst/>
                <a:latin typeface="+mn-lt"/>
                <a:ea typeface="ＭＳ Ｐゴシック" charset="-128"/>
                <a:cs typeface="ＭＳ Ｐゴシック" charset="-128"/>
                <a:hlinkClick r:id="rId11" tooltip="Authoritarian personality"/>
              </a:rPr>
              <a:t>authoritarian</a:t>
            </a:r>
            <a:r>
              <a:rPr lang="en-US" sz="1200" b="0" i="0" u="none" strike="noStrike" kern="1200" dirty="0">
                <a:solidFill>
                  <a:schemeClr val="tx1"/>
                </a:solidFill>
                <a:effectLst/>
                <a:latin typeface="+mn-lt"/>
                <a:ea typeface="ＭＳ Ｐゴシック" charset="-128"/>
                <a:cs typeface="ＭＳ Ｐゴシック" charset="-128"/>
              </a:rPr>
              <a:t> measures and ultimately subjecting some prisoners to </a:t>
            </a:r>
            <a:r>
              <a:rPr lang="en-US" sz="1200" b="0" i="0" u="none" strike="noStrike" kern="1200" dirty="0">
                <a:solidFill>
                  <a:schemeClr val="tx1"/>
                </a:solidFill>
                <a:effectLst/>
                <a:latin typeface="+mn-lt"/>
                <a:ea typeface="ＭＳ Ｐゴシック" charset="-128"/>
                <a:cs typeface="ＭＳ Ｐゴシック" charset="-128"/>
                <a:hlinkClick r:id="rId12" tooltip="Psychological torture"/>
              </a:rPr>
              <a:t>psychological torture</a:t>
            </a:r>
            <a:r>
              <a:rPr lang="en-US" sz="1200" b="0" i="0" u="none" strike="noStrike" kern="1200" dirty="0">
                <a:solidFill>
                  <a:schemeClr val="tx1"/>
                </a:solidFill>
                <a:effectLst/>
                <a:latin typeface="+mn-lt"/>
                <a:ea typeface="ＭＳ Ｐゴシック" charset="-128"/>
                <a:cs typeface="ＭＳ Ｐゴシック" charset="-128"/>
              </a:rPr>
              <a:t>, while many prisoners passively accepted psychological abuse and, by the officers' request, actively harassed other prisoners who tried to stop it. The experiment has been described in many introductory social psychology textbooks,</a:t>
            </a:r>
            <a:r>
              <a:rPr lang="en-US" sz="1200" b="0" i="0" u="none" strike="noStrike" kern="1200" baseline="30000" dirty="0">
                <a:solidFill>
                  <a:schemeClr val="tx1"/>
                </a:solidFill>
                <a:effectLst/>
                <a:latin typeface="+mn-lt"/>
                <a:ea typeface="ＭＳ Ｐゴシック" charset="-128"/>
                <a:cs typeface="ＭＳ Ｐゴシック" charset="-128"/>
                <a:hlinkClick r:id="rId13"/>
              </a:rPr>
              <a:t>[2]</a:t>
            </a:r>
            <a:r>
              <a:rPr lang="en-US" sz="1200" b="0" i="0" u="none" strike="noStrike" kern="1200" dirty="0">
                <a:solidFill>
                  <a:schemeClr val="tx1"/>
                </a:solidFill>
                <a:effectLst/>
                <a:latin typeface="+mn-lt"/>
                <a:ea typeface="ＭＳ Ｐゴシック" charset="-128"/>
                <a:cs typeface="ＭＳ Ｐゴシック" charset="-128"/>
              </a:rPr>
              <a:t> although some have chosen to exclude it because its methodology is sometimes questioned.</a:t>
            </a:r>
            <a:r>
              <a:rPr lang="en-US" sz="1200" b="0" i="0" u="none" strike="noStrike" kern="1200" baseline="30000" dirty="0">
                <a:solidFill>
                  <a:schemeClr val="tx1"/>
                </a:solidFill>
                <a:effectLst/>
                <a:latin typeface="+mn-lt"/>
                <a:ea typeface="ＭＳ Ｐゴシック" charset="-128"/>
                <a:cs typeface="ＭＳ Ｐゴシック" charset="-128"/>
                <a:hlinkClick r:id="rId14"/>
              </a:rPr>
              <a:t>[3]</a:t>
            </a:r>
            <a:endParaRPr lang="en-US" sz="1200" b="0" i="0" u="none" strike="noStrike" kern="1200" dirty="0">
              <a:solidFill>
                <a:schemeClr val="tx1"/>
              </a:solidFill>
              <a:effectLst/>
              <a:latin typeface="+mn-lt"/>
              <a:ea typeface="ＭＳ Ｐゴシック" charset="-128"/>
              <a:cs typeface="ＭＳ Ｐゴシック" charset="-128"/>
            </a:endParaRPr>
          </a:p>
          <a:p>
            <a:r>
              <a:rPr lang="en-US" sz="1200" b="0" i="0" u="none" strike="noStrike" kern="1200" dirty="0">
                <a:solidFill>
                  <a:schemeClr val="tx1"/>
                </a:solidFill>
                <a:effectLst/>
                <a:latin typeface="+mn-lt"/>
                <a:ea typeface="ＭＳ Ｐゴシック" charset="-128"/>
                <a:cs typeface="ＭＳ Ｐゴシック" charset="-128"/>
              </a:rPr>
              <a:t>The </a:t>
            </a:r>
            <a:r>
              <a:rPr lang="en-US" sz="1200" b="0" i="0" u="none" strike="noStrike" kern="1200" dirty="0">
                <a:solidFill>
                  <a:schemeClr val="tx1"/>
                </a:solidFill>
                <a:effectLst/>
                <a:latin typeface="+mn-lt"/>
                <a:ea typeface="ＭＳ Ｐゴシック" charset="-128"/>
                <a:cs typeface="ＭＳ Ｐゴシック" charset="-128"/>
                <a:hlinkClick r:id="rId15" tooltip="Office of Naval Research"/>
              </a:rPr>
              <a:t>U.S. Office of Naval Research</a:t>
            </a:r>
            <a:r>
              <a:rPr lang="en-US" sz="1200" b="0" i="0" u="none" strike="noStrike" kern="1200" baseline="30000" dirty="0">
                <a:solidFill>
                  <a:schemeClr val="tx1"/>
                </a:solidFill>
                <a:effectLst/>
                <a:latin typeface="+mn-lt"/>
                <a:ea typeface="ＭＳ Ｐゴシック" charset="-128"/>
                <a:cs typeface="ＭＳ Ｐゴシック" charset="-128"/>
                <a:hlinkClick r:id="rId16"/>
              </a:rPr>
              <a:t>[4]</a:t>
            </a:r>
            <a:r>
              <a:rPr lang="en-US" sz="1200" b="0" i="0" u="none" strike="noStrike" kern="1200" dirty="0">
                <a:solidFill>
                  <a:schemeClr val="tx1"/>
                </a:solidFill>
                <a:effectLst/>
                <a:latin typeface="+mn-lt"/>
                <a:ea typeface="ＭＳ Ｐゴシック" charset="-128"/>
                <a:cs typeface="ＭＳ Ｐゴシック" charset="-128"/>
              </a:rPr>
              <a:t> funded the experiment as an investigation into the causes of difficulties between guards and prisoners in the </a:t>
            </a:r>
            <a:r>
              <a:rPr lang="en-US" sz="1200" b="0" i="0" u="none" strike="noStrike" kern="1200" dirty="0">
                <a:solidFill>
                  <a:schemeClr val="tx1"/>
                </a:solidFill>
                <a:effectLst/>
                <a:latin typeface="+mn-lt"/>
                <a:ea typeface="ＭＳ Ｐゴシック" charset="-128"/>
                <a:cs typeface="ＭＳ Ｐゴシック" charset="-128"/>
                <a:hlinkClick r:id="rId17" tooltip="United States Navy"/>
              </a:rPr>
              <a:t>United States Navy</a:t>
            </a:r>
            <a:r>
              <a:rPr lang="en-US" sz="1200" b="0" i="0" u="none" strike="noStrike" kern="1200" dirty="0">
                <a:solidFill>
                  <a:schemeClr val="tx1"/>
                </a:solidFill>
                <a:effectLst/>
                <a:latin typeface="+mn-lt"/>
                <a:ea typeface="ＭＳ Ｐゴシック" charset="-128"/>
                <a:cs typeface="ＭＳ Ｐゴシック" charset="-128"/>
              </a:rPr>
              <a:t> and </a:t>
            </a:r>
            <a:r>
              <a:rPr lang="en-US" sz="1200" b="0" i="0" u="none" strike="noStrike" kern="1200" dirty="0">
                <a:solidFill>
                  <a:schemeClr val="tx1"/>
                </a:solidFill>
                <a:effectLst/>
                <a:latin typeface="+mn-lt"/>
                <a:ea typeface="ＭＳ Ｐゴシック" charset="-128"/>
                <a:cs typeface="ＭＳ Ｐゴシック" charset="-128"/>
                <a:hlinkClick r:id="rId18" tooltip="United States Marine Corps"/>
              </a:rPr>
              <a:t>United States Marine Corps</a:t>
            </a:r>
            <a:r>
              <a:rPr lang="en-US" sz="1200" b="0" i="0" u="none" strike="noStrike" kern="1200" dirty="0">
                <a:solidFill>
                  <a:schemeClr val="tx1"/>
                </a:solidFill>
                <a:effectLst/>
                <a:latin typeface="+mn-lt"/>
                <a:ea typeface="ＭＳ Ｐゴシック" charset="-128"/>
                <a:cs typeface="ＭＳ Ｐゴシック" charset="-128"/>
              </a:rPr>
              <a:t>. Certain portions of it were filmed, and excerpts of footage are publicly available.</a:t>
            </a:r>
          </a:p>
          <a:p>
            <a:r>
              <a:rPr lang="en-US" sz="1200" b="0" i="0" u="none" strike="noStrike" kern="1200" dirty="0">
                <a:solidFill>
                  <a:schemeClr val="tx1"/>
                </a:solidFill>
                <a:effectLst/>
                <a:latin typeface="+mn-lt"/>
                <a:ea typeface="ＭＳ Ｐゴシック" charset="-128"/>
                <a:cs typeface="ＭＳ Ｐゴシック" charset="-128"/>
              </a:rPr>
              <a:t>Some of the experiment's findings have been called into question, and the experiment has been criticized for unscientific methodology and possible fraud.</a:t>
            </a:r>
            <a:r>
              <a:rPr lang="en-US" sz="1200" b="0" i="0" u="none" strike="noStrike" kern="1200" baseline="30000" dirty="0">
                <a:solidFill>
                  <a:schemeClr val="tx1"/>
                </a:solidFill>
                <a:effectLst/>
                <a:latin typeface="+mn-lt"/>
                <a:ea typeface="ＭＳ Ｐゴシック" charset="-128"/>
                <a:cs typeface="ＭＳ Ｐゴシック" charset="-128"/>
                <a:hlinkClick r:id="rId19"/>
              </a:rPr>
              <a:t>[5]</a:t>
            </a:r>
            <a:r>
              <a:rPr lang="en-US" sz="1200" b="0" i="0" u="none" strike="noStrike" kern="1200" baseline="30000" dirty="0">
                <a:solidFill>
                  <a:schemeClr val="tx1"/>
                </a:solidFill>
                <a:effectLst/>
                <a:latin typeface="+mn-lt"/>
                <a:ea typeface="ＭＳ Ｐゴシック" charset="-128"/>
                <a:cs typeface="ＭＳ Ｐゴシック" charset="-128"/>
                <a:hlinkClick r:id="rId20"/>
              </a:rPr>
              <a:t>[6]</a:t>
            </a:r>
            <a:r>
              <a:rPr lang="en-US" sz="1200" b="0" i="0" u="none" strike="noStrike" kern="1200" dirty="0">
                <a:solidFill>
                  <a:schemeClr val="tx1"/>
                </a:solidFill>
                <a:effectLst/>
                <a:latin typeface="+mn-lt"/>
                <a:ea typeface="ＭＳ Ｐゴシック" charset="-128"/>
                <a:cs typeface="ＭＳ Ｐゴシック" charset="-128"/>
              </a:rPr>
              <a:t> Although Zimbardo interpreted the experiment as having shown that the "prison guards" instinctively embraced sadistic and authoritarian behaviors, Zimbardo actually instructed the "guards" to exert psychological control over the "prisoners". Critics also noted that some of the participants behaved in a way that would help the study, so that, as one "guard" later put it, "the researchers would have something to work with," which is known as </a:t>
            </a:r>
            <a:r>
              <a:rPr lang="en-US" sz="1200" b="0" i="0" u="none" strike="noStrike" kern="1200" dirty="0">
                <a:solidFill>
                  <a:schemeClr val="tx1"/>
                </a:solidFill>
                <a:effectLst/>
                <a:latin typeface="+mn-lt"/>
                <a:ea typeface="ＭＳ Ｐゴシック" charset="-128"/>
                <a:cs typeface="ＭＳ Ｐゴシック" charset="-128"/>
                <a:hlinkClick r:id="rId21" tooltip="Demand characteristics"/>
              </a:rPr>
              <a:t>demand characteristics</a:t>
            </a:r>
            <a:r>
              <a:rPr lang="en-US" sz="1200" b="0" i="0" u="none" strike="noStrike" kern="1200" dirty="0">
                <a:solidFill>
                  <a:schemeClr val="tx1"/>
                </a:solidFill>
                <a:effectLst/>
                <a:latin typeface="+mn-lt"/>
                <a:ea typeface="ＭＳ Ｐゴシック" charset="-128"/>
                <a:cs typeface="ＭＳ Ｐゴシック" charset="-128"/>
              </a:rPr>
              <a:t>. Variants of the experiment have been performed by other researchers, but none of these attempts have replicated the results of the SPE.</a:t>
            </a:r>
            <a:r>
              <a:rPr lang="en-US" sz="1200" b="0" i="0" u="none" strike="noStrike" kern="1200" baseline="30000" dirty="0">
                <a:solidFill>
                  <a:schemeClr val="tx1"/>
                </a:solidFill>
                <a:effectLst/>
                <a:latin typeface="+mn-lt"/>
                <a:ea typeface="ＭＳ Ｐゴシック" charset="-128"/>
                <a:cs typeface="ＭＳ Ｐゴシック" charset="-128"/>
                <a:hlinkClick r:id="rId22"/>
              </a:rPr>
              <a:t>[7]</a:t>
            </a:r>
            <a:endParaRPr lang="en-US" sz="1200" b="0" i="0" u="none" strike="noStrike" kern="1200" dirty="0">
              <a:solidFill>
                <a:schemeClr val="tx1"/>
              </a:solidFill>
              <a:effectLst/>
              <a:latin typeface="+mn-lt"/>
              <a:ea typeface="ＭＳ Ｐゴシック" charset="-128"/>
              <a:cs typeface="ＭＳ Ｐゴシック" charset="-128"/>
            </a:endParaRPr>
          </a:p>
          <a:p>
            <a:endParaRPr lang="en-US" sz="1200" b="0" i="0" u="none" strike="noStrike" kern="1200" dirty="0">
              <a:solidFill>
                <a:schemeClr val="tx1"/>
              </a:solidFill>
              <a:effectLst/>
              <a:latin typeface="+mn-lt"/>
              <a:ea typeface="ＭＳ Ｐゴシック" charset="-128"/>
              <a:cs typeface="ＭＳ Ｐゴシック" charset="-128"/>
            </a:endParaRPr>
          </a:p>
        </p:txBody>
      </p:sp>
    </p:spTree>
    <p:extLst>
      <p:ext uri="{BB962C8B-B14F-4D97-AF65-F5344CB8AC3E}">
        <p14:creationId xmlns:p14="http://schemas.microsoft.com/office/powerpoint/2010/main" val="30438676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4294967295"/>
          </p:nvPr>
        </p:nvSpPr>
        <p:spPr bwMode="auto">
          <a:xfrm>
            <a:off x="3884613" y="8685213"/>
            <a:ext cx="2971800" cy="4572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D22EC691-9AAD-4536-A814-25C826F42F92}" type="slidenum">
              <a:rPr lang="en-US" altLang="en-US"/>
              <a:pPr/>
              <a:t>67</a:t>
            </a:fld>
            <a:endParaRPr lang="en-US" altLang="en-US"/>
          </a:p>
        </p:txBody>
      </p:sp>
      <p:sp>
        <p:nvSpPr>
          <p:cNvPr id="33795" name="Rectangle 2"/>
          <p:cNvSpPr>
            <a:spLocks noGrp="1" noRot="1" noChangeAspect="1" noChangeArrowheads="1" noTextEdit="1"/>
          </p:cNvSpPr>
          <p:nvPr>
            <p:ph type="sldImg"/>
          </p:nvPr>
        </p:nvSpPr>
        <p:spPr>
          <a:xfrm>
            <a:off x="1160463" y="695325"/>
            <a:ext cx="4537075" cy="3403600"/>
          </a:xfrm>
        </p:spPr>
      </p:sp>
      <p:sp>
        <p:nvSpPr>
          <p:cNvPr id="33796" name="Rectangle 3"/>
          <p:cNvSpPr>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extLst>
      <p:ext uri="{BB962C8B-B14F-4D97-AF65-F5344CB8AC3E}">
        <p14:creationId xmlns:p14="http://schemas.microsoft.com/office/powerpoint/2010/main" val="40633997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4855C306-3F9F-4732-BB7D-DFB091FC3D39}" type="datetime1">
              <a:rPr lang="en-US" smtClean="0">
                <a:solidFill>
                  <a:prstClr val="black">
                    <a:tint val="75000"/>
                  </a:prstClr>
                </a:solidFill>
              </a:rPr>
              <a:t>7/13/2026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3A9CEBD-06BE-4342-B09A-C7EEE98F9B1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855480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8F9C6E3-BDC8-4AAA-AFA8-3D5A5F142F96}" type="datetime1">
              <a:rPr lang="en-US" smtClean="0">
                <a:solidFill>
                  <a:prstClr val="black">
                    <a:tint val="75000"/>
                  </a:prstClr>
                </a:solidFill>
              </a:rPr>
              <a:t>7/13/2026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3A9CEBD-06BE-4342-B09A-C7EEE98F9B1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039137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6172650-10F3-4009-BA4A-E532E3E1E32A}" type="datetime1">
              <a:rPr lang="en-US" smtClean="0">
                <a:solidFill>
                  <a:prstClr val="black">
                    <a:tint val="75000"/>
                  </a:prstClr>
                </a:solidFill>
              </a:rPr>
              <a:t>7/13/2026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3A9CEBD-06BE-4342-B09A-C7EEE98F9B1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674459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61DE91E3-BD29-4B82-9EA9-97666A33830C}" type="datetime1">
              <a:rPr lang="en-US" smtClean="0">
                <a:solidFill>
                  <a:prstClr val="black">
                    <a:tint val="75000"/>
                  </a:prstClr>
                </a:solidFill>
              </a:rPr>
              <a:t>7/13/2026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3A9CEBD-06BE-4342-B09A-C7EEE98F9B1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069240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BAB7D47-639E-4560-B907-C3E00236A74D}" type="datetime1">
              <a:rPr lang="en-US" smtClean="0">
                <a:solidFill>
                  <a:prstClr val="black">
                    <a:tint val="75000"/>
                  </a:prstClr>
                </a:solidFill>
              </a:rPr>
              <a:t>7/13/2026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3A9CEBD-06BE-4342-B09A-C7EEE98F9B1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944590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C37B49C-2B1D-4B4C-8FB0-7ACFD285A2E0}" type="datetime1">
              <a:rPr lang="en-US" smtClean="0">
                <a:solidFill>
                  <a:prstClr val="black">
                    <a:tint val="75000"/>
                  </a:prstClr>
                </a:solidFill>
              </a:rPr>
              <a:t>7/13/2026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3A9CEBD-06BE-4342-B09A-C7EEE98F9B1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175025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12CDE6A-5BD3-4FA2-A476-D48C57E76729}" type="datetime1">
              <a:rPr lang="en-US" smtClean="0">
                <a:solidFill>
                  <a:prstClr val="black">
                    <a:tint val="75000"/>
                  </a:prstClr>
                </a:solidFill>
              </a:rPr>
              <a:t>7/13/2026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3A9CEBD-06BE-4342-B09A-C7EEE98F9B1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670612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1_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D8C97AF-6A38-4200-A8D5-FD3567870742}" type="datetime1">
              <a:rPr lang="en-US" smtClean="0">
                <a:solidFill>
                  <a:prstClr val="black">
                    <a:tint val="75000"/>
                  </a:prstClr>
                </a:solidFill>
              </a:rPr>
              <a:t>7/13/2026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F3A9CEBD-06BE-4342-B09A-C7EEE98F9B1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167614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8786968-AF6A-4944-9E95-7295CE634953}" type="datetime1">
              <a:rPr lang="en-US" smtClean="0">
                <a:solidFill>
                  <a:prstClr val="black">
                    <a:tint val="75000"/>
                  </a:prstClr>
                </a:solidFill>
              </a:rPr>
              <a:t>7/13/2026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F3A9CEBD-06BE-4342-B09A-C7EEE98F9B1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1961113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790DAD2-E6A5-4162-AE4F-D99308A5D926}" type="datetime1">
              <a:rPr lang="en-US" smtClean="0">
                <a:solidFill>
                  <a:prstClr val="black">
                    <a:tint val="75000"/>
                  </a:prstClr>
                </a:solidFill>
              </a:rPr>
              <a:t>7/13/2026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F3A9CEBD-06BE-4342-B09A-C7EEE98F9B1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4839757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1_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C192250-7CC7-4594-B997-704D5FCC1E3A}" type="datetime1">
              <a:rPr lang="en-US" smtClean="0">
                <a:solidFill>
                  <a:prstClr val="black">
                    <a:tint val="75000"/>
                  </a:prstClr>
                </a:solidFill>
              </a:rPr>
              <a:t>7/13/2026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3A9CEBD-06BE-4342-B09A-C7EEE98F9B1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762123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D75BAE1-571D-4D5E-A8AB-7910A59751E4}" type="datetime1">
              <a:rPr lang="en-US" smtClean="0">
                <a:solidFill>
                  <a:prstClr val="black">
                    <a:tint val="75000"/>
                  </a:prstClr>
                </a:solidFill>
              </a:rPr>
              <a:t>7/13/2026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3A9CEBD-06BE-4342-B09A-C7EEE98F9B1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1440826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1_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6C9E9ED-0E02-4348-99A5-9ABF8D6A2BC2}" type="datetime1">
              <a:rPr lang="en-US" smtClean="0">
                <a:solidFill>
                  <a:prstClr val="black">
                    <a:tint val="75000"/>
                  </a:prstClr>
                </a:solidFill>
              </a:rPr>
              <a:t>7/13/2026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3A9CEBD-06BE-4342-B09A-C7EEE98F9B1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3557051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1_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1577CBC-3D51-44EF-8BD1-26510F84BD9D}" type="datetime1">
              <a:rPr lang="en-US" smtClean="0">
                <a:solidFill>
                  <a:prstClr val="black">
                    <a:tint val="75000"/>
                  </a:prstClr>
                </a:solidFill>
              </a:rPr>
              <a:t>7/13/2026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3A9CEBD-06BE-4342-B09A-C7EEE98F9B1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7233932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1_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8858D28-BA4C-4503-9009-67C8D972321B}" type="datetime1">
              <a:rPr lang="en-US" smtClean="0">
                <a:solidFill>
                  <a:prstClr val="black">
                    <a:tint val="75000"/>
                  </a:prstClr>
                </a:solidFill>
              </a:rPr>
              <a:t>7/13/2026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3A9CEBD-06BE-4342-B09A-C7EEE98F9B1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7240762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fld id="{DEF7FD94-9782-41F3-B2A5-0D7934C54F0C}" type="datetimeFigureOut">
              <a:rPr lang="en-US" smtClean="0">
                <a:solidFill>
                  <a:prstClr val="black">
                    <a:tint val="75000"/>
                  </a:prstClr>
                </a:solidFill>
              </a:rPr>
              <a:pPr/>
              <a:t>7/13/2026</a:t>
            </a:fld>
            <a:endParaRPr lang="en-US">
              <a:solidFill>
                <a:prstClr val="black">
                  <a:tint val="75000"/>
                </a:prstClr>
              </a:solidFill>
            </a:endParaRPr>
          </a:p>
        </p:txBody>
      </p:sp>
      <p:sp>
        <p:nvSpPr>
          <p:cNvPr id="5" name="Rectangle 5"/>
          <p:cNvSpPr>
            <a:spLocks noGrp="1" noChangeArrowheads="1"/>
          </p:cNvSpPr>
          <p:nvPr>
            <p:ph type="ftr" sz="quarter" idx="11"/>
          </p:nvPr>
        </p:nvSpPr>
        <p:spPr>
          <a:ln/>
        </p:spPr>
        <p:txBody>
          <a:bodyPr/>
          <a:lstStyle>
            <a:lvl1pPr>
              <a:defRPr/>
            </a:lvl1pPr>
          </a:lstStyle>
          <a:p>
            <a:endParaRPr lang="en-US">
              <a:solidFill>
                <a:prstClr val="black">
                  <a:tint val="75000"/>
                </a:prstClr>
              </a:solidFill>
            </a:endParaRPr>
          </a:p>
        </p:txBody>
      </p:sp>
      <p:sp>
        <p:nvSpPr>
          <p:cNvPr id="6" name="Rectangle 6"/>
          <p:cNvSpPr>
            <a:spLocks noGrp="1" noChangeArrowheads="1"/>
          </p:cNvSpPr>
          <p:nvPr>
            <p:ph type="sldNum" sz="quarter" idx="12"/>
          </p:nvPr>
        </p:nvSpPr>
        <p:spPr>
          <a:ln/>
        </p:spPr>
        <p:txBody>
          <a:bodyPr/>
          <a:lstStyle>
            <a:lvl1pPr>
              <a:defRPr/>
            </a:lvl1pPr>
          </a:lstStyle>
          <a:p>
            <a:fld id="{F3A9CEBD-06BE-4342-B09A-C7EEE98F9B1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5673029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fld id="{DEF7FD94-9782-41F3-B2A5-0D7934C54F0C}" type="datetimeFigureOut">
              <a:rPr lang="en-US" smtClean="0">
                <a:solidFill>
                  <a:prstClr val="black">
                    <a:tint val="75000"/>
                  </a:prstClr>
                </a:solidFill>
              </a:rPr>
              <a:pPr/>
              <a:t>7/13/2026</a:t>
            </a:fld>
            <a:endParaRPr lang="en-US">
              <a:solidFill>
                <a:prstClr val="black">
                  <a:tint val="75000"/>
                </a:prstClr>
              </a:solidFill>
            </a:endParaRPr>
          </a:p>
        </p:txBody>
      </p:sp>
      <p:sp>
        <p:nvSpPr>
          <p:cNvPr id="5" name="Rectangle 5"/>
          <p:cNvSpPr>
            <a:spLocks noGrp="1" noChangeArrowheads="1"/>
          </p:cNvSpPr>
          <p:nvPr>
            <p:ph type="ftr" sz="quarter" idx="11"/>
          </p:nvPr>
        </p:nvSpPr>
        <p:spPr>
          <a:ln/>
        </p:spPr>
        <p:txBody>
          <a:bodyPr/>
          <a:lstStyle>
            <a:lvl1pPr>
              <a:defRPr/>
            </a:lvl1pPr>
          </a:lstStyle>
          <a:p>
            <a:endParaRPr lang="en-US">
              <a:solidFill>
                <a:prstClr val="black">
                  <a:tint val="75000"/>
                </a:prstClr>
              </a:solidFill>
            </a:endParaRPr>
          </a:p>
        </p:txBody>
      </p:sp>
      <p:sp>
        <p:nvSpPr>
          <p:cNvPr id="6" name="Rectangle 6"/>
          <p:cNvSpPr>
            <a:spLocks noGrp="1" noChangeArrowheads="1"/>
          </p:cNvSpPr>
          <p:nvPr>
            <p:ph type="sldNum" sz="quarter" idx="12"/>
          </p:nvPr>
        </p:nvSpPr>
        <p:spPr>
          <a:ln/>
        </p:spPr>
        <p:txBody>
          <a:bodyPr/>
          <a:lstStyle>
            <a:lvl1pPr>
              <a:defRPr/>
            </a:lvl1pPr>
          </a:lstStyle>
          <a:p>
            <a:fld id="{F3A9CEBD-06BE-4342-B09A-C7EEE98F9B1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5925036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fld id="{DEF7FD94-9782-41F3-B2A5-0D7934C54F0C}" type="datetimeFigureOut">
              <a:rPr lang="en-US" smtClean="0">
                <a:solidFill>
                  <a:prstClr val="black">
                    <a:tint val="75000"/>
                  </a:prstClr>
                </a:solidFill>
              </a:rPr>
              <a:pPr/>
              <a:t>7/13/2026</a:t>
            </a:fld>
            <a:endParaRPr lang="en-US">
              <a:solidFill>
                <a:prstClr val="black">
                  <a:tint val="75000"/>
                </a:prstClr>
              </a:solidFill>
            </a:endParaRPr>
          </a:p>
        </p:txBody>
      </p:sp>
      <p:sp>
        <p:nvSpPr>
          <p:cNvPr id="5" name="Rectangle 5"/>
          <p:cNvSpPr>
            <a:spLocks noGrp="1" noChangeArrowheads="1"/>
          </p:cNvSpPr>
          <p:nvPr>
            <p:ph type="ftr" sz="quarter" idx="11"/>
          </p:nvPr>
        </p:nvSpPr>
        <p:spPr>
          <a:ln/>
        </p:spPr>
        <p:txBody>
          <a:bodyPr/>
          <a:lstStyle>
            <a:lvl1pPr>
              <a:defRPr/>
            </a:lvl1pPr>
          </a:lstStyle>
          <a:p>
            <a:endParaRPr lang="en-US">
              <a:solidFill>
                <a:prstClr val="black">
                  <a:tint val="75000"/>
                </a:prstClr>
              </a:solidFill>
            </a:endParaRPr>
          </a:p>
        </p:txBody>
      </p:sp>
      <p:sp>
        <p:nvSpPr>
          <p:cNvPr id="6" name="Rectangle 6"/>
          <p:cNvSpPr>
            <a:spLocks noGrp="1" noChangeArrowheads="1"/>
          </p:cNvSpPr>
          <p:nvPr>
            <p:ph type="sldNum" sz="quarter" idx="12"/>
          </p:nvPr>
        </p:nvSpPr>
        <p:spPr>
          <a:ln/>
        </p:spPr>
        <p:txBody>
          <a:bodyPr/>
          <a:lstStyle>
            <a:lvl1pPr>
              <a:defRPr/>
            </a:lvl1pPr>
          </a:lstStyle>
          <a:p>
            <a:fld id="{F3A9CEBD-06BE-4342-B09A-C7EEE98F9B1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2391031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fld id="{DEF7FD94-9782-41F3-B2A5-0D7934C54F0C}" type="datetimeFigureOut">
              <a:rPr lang="en-US" smtClean="0">
                <a:solidFill>
                  <a:prstClr val="black">
                    <a:tint val="75000"/>
                  </a:prstClr>
                </a:solidFill>
              </a:rPr>
              <a:pPr/>
              <a:t>7/13/2026</a:t>
            </a:fld>
            <a:endParaRPr lang="en-US">
              <a:solidFill>
                <a:prstClr val="black">
                  <a:tint val="75000"/>
                </a:prstClr>
              </a:solidFill>
            </a:endParaRPr>
          </a:p>
        </p:txBody>
      </p:sp>
      <p:sp>
        <p:nvSpPr>
          <p:cNvPr id="6" name="Rectangle 5"/>
          <p:cNvSpPr>
            <a:spLocks noGrp="1" noChangeArrowheads="1"/>
          </p:cNvSpPr>
          <p:nvPr>
            <p:ph type="ftr" sz="quarter" idx="11"/>
          </p:nvPr>
        </p:nvSpPr>
        <p:spPr>
          <a:ln/>
        </p:spPr>
        <p:txBody>
          <a:bodyPr/>
          <a:lstStyle>
            <a:lvl1pPr>
              <a:defRPr/>
            </a:lvl1pPr>
          </a:lstStyle>
          <a:p>
            <a:endParaRPr lang="en-US">
              <a:solidFill>
                <a:prstClr val="black">
                  <a:tint val="75000"/>
                </a:prstClr>
              </a:solidFill>
            </a:endParaRPr>
          </a:p>
        </p:txBody>
      </p:sp>
      <p:sp>
        <p:nvSpPr>
          <p:cNvPr id="7" name="Rectangle 6"/>
          <p:cNvSpPr>
            <a:spLocks noGrp="1" noChangeArrowheads="1"/>
          </p:cNvSpPr>
          <p:nvPr>
            <p:ph type="sldNum" sz="quarter" idx="12"/>
          </p:nvPr>
        </p:nvSpPr>
        <p:spPr>
          <a:ln/>
        </p:spPr>
        <p:txBody>
          <a:bodyPr/>
          <a:lstStyle>
            <a:lvl1pPr>
              <a:defRPr/>
            </a:lvl1pPr>
          </a:lstStyle>
          <a:p>
            <a:fld id="{F3A9CEBD-06BE-4342-B09A-C7EEE98F9B1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7985167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fld id="{DEF7FD94-9782-41F3-B2A5-0D7934C54F0C}" type="datetimeFigureOut">
              <a:rPr lang="en-US" smtClean="0">
                <a:solidFill>
                  <a:prstClr val="black">
                    <a:tint val="75000"/>
                  </a:prstClr>
                </a:solidFill>
              </a:rPr>
              <a:pPr/>
              <a:t>7/13/2026</a:t>
            </a:fld>
            <a:endParaRPr lang="en-US">
              <a:solidFill>
                <a:prstClr val="black">
                  <a:tint val="75000"/>
                </a:prstClr>
              </a:solidFill>
            </a:endParaRPr>
          </a:p>
        </p:txBody>
      </p:sp>
      <p:sp>
        <p:nvSpPr>
          <p:cNvPr id="8" name="Rectangle 5"/>
          <p:cNvSpPr>
            <a:spLocks noGrp="1" noChangeArrowheads="1"/>
          </p:cNvSpPr>
          <p:nvPr>
            <p:ph type="ftr" sz="quarter" idx="11"/>
          </p:nvPr>
        </p:nvSpPr>
        <p:spPr>
          <a:ln/>
        </p:spPr>
        <p:txBody>
          <a:bodyPr/>
          <a:lstStyle>
            <a:lvl1pPr>
              <a:defRPr/>
            </a:lvl1pPr>
          </a:lstStyle>
          <a:p>
            <a:endParaRPr lang="en-US">
              <a:solidFill>
                <a:prstClr val="black">
                  <a:tint val="75000"/>
                </a:prstClr>
              </a:solidFill>
            </a:endParaRPr>
          </a:p>
        </p:txBody>
      </p:sp>
      <p:sp>
        <p:nvSpPr>
          <p:cNvPr id="9" name="Rectangle 6"/>
          <p:cNvSpPr>
            <a:spLocks noGrp="1" noChangeArrowheads="1"/>
          </p:cNvSpPr>
          <p:nvPr>
            <p:ph type="sldNum" sz="quarter" idx="12"/>
          </p:nvPr>
        </p:nvSpPr>
        <p:spPr>
          <a:ln/>
        </p:spPr>
        <p:txBody>
          <a:bodyPr/>
          <a:lstStyle>
            <a:lvl1pPr>
              <a:defRPr/>
            </a:lvl1pPr>
          </a:lstStyle>
          <a:p>
            <a:fld id="{F3A9CEBD-06BE-4342-B09A-C7EEE98F9B1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1608366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fld id="{DEF7FD94-9782-41F3-B2A5-0D7934C54F0C}" type="datetimeFigureOut">
              <a:rPr lang="en-US" smtClean="0">
                <a:solidFill>
                  <a:prstClr val="black">
                    <a:tint val="75000"/>
                  </a:prstClr>
                </a:solidFill>
              </a:rPr>
              <a:pPr/>
              <a:t>7/13/2026</a:t>
            </a:fld>
            <a:endParaRPr lang="en-US">
              <a:solidFill>
                <a:prstClr val="black">
                  <a:tint val="75000"/>
                </a:prstClr>
              </a:solidFill>
            </a:endParaRPr>
          </a:p>
        </p:txBody>
      </p:sp>
      <p:sp>
        <p:nvSpPr>
          <p:cNvPr id="4" name="Rectangle 5"/>
          <p:cNvSpPr>
            <a:spLocks noGrp="1" noChangeArrowheads="1"/>
          </p:cNvSpPr>
          <p:nvPr>
            <p:ph type="ftr" sz="quarter" idx="11"/>
          </p:nvPr>
        </p:nvSpPr>
        <p:spPr>
          <a:ln/>
        </p:spPr>
        <p:txBody>
          <a:bodyPr/>
          <a:lstStyle>
            <a:lvl1pPr>
              <a:defRPr/>
            </a:lvl1pPr>
          </a:lstStyle>
          <a:p>
            <a:endParaRPr lang="en-US">
              <a:solidFill>
                <a:prstClr val="black">
                  <a:tint val="75000"/>
                </a:prstClr>
              </a:solidFill>
            </a:endParaRPr>
          </a:p>
        </p:txBody>
      </p:sp>
      <p:sp>
        <p:nvSpPr>
          <p:cNvPr id="5" name="Rectangle 6"/>
          <p:cNvSpPr>
            <a:spLocks noGrp="1" noChangeArrowheads="1"/>
          </p:cNvSpPr>
          <p:nvPr>
            <p:ph type="sldNum" sz="quarter" idx="12"/>
          </p:nvPr>
        </p:nvSpPr>
        <p:spPr>
          <a:ln/>
        </p:spPr>
        <p:txBody>
          <a:bodyPr/>
          <a:lstStyle>
            <a:lvl1pPr>
              <a:defRPr/>
            </a:lvl1pPr>
          </a:lstStyle>
          <a:p>
            <a:fld id="{F3A9CEBD-06BE-4342-B09A-C7EEE98F9B1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4996104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fld id="{DEF7FD94-9782-41F3-B2A5-0D7934C54F0C}" type="datetimeFigureOut">
              <a:rPr lang="en-US" smtClean="0">
                <a:solidFill>
                  <a:prstClr val="black">
                    <a:tint val="75000"/>
                  </a:prstClr>
                </a:solidFill>
              </a:rPr>
              <a:pPr/>
              <a:t>7/13/2026</a:t>
            </a:fld>
            <a:endParaRPr lang="en-US">
              <a:solidFill>
                <a:prstClr val="black">
                  <a:tint val="75000"/>
                </a:prstClr>
              </a:solidFill>
            </a:endParaRPr>
          </a:p>
        </p:txBody>
      </p:sp>
      <p:sp>
        <p:nvSpPr>
          <p:cNvPr id="3" name="Rectangle 5"/>
          <p:cNvSpPr>
            <a:spLocks noGrp="1" noChangeArrowheads="1"/>
          </p:cNvSpPr>
          <p:nvPr>
            <p:ph type="ftr" sz="quarter" idx="11"/>
          </p:nvPr>
        </p:nvSpPr>
        <p:spPr>
          <a:ln/>
        </p:spPr>
        <p:txBody>
          <a:bodyPr/>
          <a:lstStyle>
            <a:lvl1pPr>
              <a:defRPr/>
            </a:lvl1pPr>
          </a:lstStyle>
          <a:p>
            <a:endParaRPr lang="en-US">
              <a:solidFill>
                <a:prstClr val="black">
                  <a:tint val="75000"/>
                </a:prstClr>
              </a:solidFill>
            </a:endParaRPr>
          </a:p>
        </p:txBody>
      </p:sp>
      <p:sp>
        <p:nvSpPr>
          <p:cNvPr id="4" name="Rectangle 6"/>
          <p:cNvSpPr>
            <a:spLocks noGrp="1" noChangeArrowheads="1"/>
          </p:cNvSpPr>
          <p:nvPr>
            <p:ph type="sldNum" sz="quarter" idx="12"/>
          </p:nvPr>
        </p:nvSpPr>
        <p:spPr>
          <a:ln/>
        </p:spPr>
        <p:txBody>
          <a:bodyPr/>
          <a:lstStyle>
            <a:lvl1pPr>
              <a:defRPr/>
            </a:lvl1pPr>
          </a:lstStyle>
          <a:p>
            <a:fld id="{F3A9CEBD-06BE-4342-B09A-C7EEE98F9B1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982168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E993B3E-937C-4BA7-8EA2-A11B6912E7F4}" type="datetime1">
              <a:rPr lang="en-US" smtClean="0">
                <a:solidFill>
                  <a:prstClr val="black">
                    <a:tint val="75000"/>
                  </a:prstClr>
                </a:solidFill>
              </a:rPr>
              <a:t>7/13/2026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3A9CEBD-06BE-4342-B09A-C7EEE98F9B1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6633628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fld id="{DEF7FD94-9782-41F3-B2A5-0D7934C54F0C}" type="datetimeFigureOut">
              <a:rPr lang="en-US" smtClean="0">
                <a:solidFill>
                  <a:prstClr val="black">
                    <a:tint val="75000"/>
                  </a:prstClr>
                </a:solidFill>
              </a:rPr>
              <a:pPr/>
              <a:t>7/13/2026</a:t>
            </a:fld>
            <a:endParaRPr lang="en-US">
              <a:solidFill>
                <a:prstClr val="black">
                  <a:tint val="75000"/>
                </a:prstClr>
              </a:solidFill>
            </a:endParaRPr>
          </a:p>
        </p:txBody>
      </p:sp>
      <p:sp>
        <p:nvSpPr>
          <p:cNvPr id="6" name="Rectangle 5"/>
          <p:cNvSpPr>
            <a:spLocks noGrp="1" noChangeArrowheads="1"/>
          </p:cNvSpPr>
          <p:nvPr>
            <p:ph type="ftr" sz="quarter" idx="11"/>
          </p:nvPr>
        </p:nvSpPr>
        <p:spPr>
          <a:ln/>
        </p:spPr>
        <p:txBody>
          <a:bodyPr/>
          <a:lstStyle>
            <a:lvl1pPr>
              <a:defRPr/>
            </a:lvl1pPr>
          </a:lstStyle>
          <a:p>
            <a:endParaRPr lang="en-US">
              <a:solidFill>
                <a:prstClr val="black">
                  <a:tint val="75000"/>
                </a:prstClr>
              </a:solidFill>
            </a:endParaRPr>
          </a:p>
        </p:txBody>
      </p:sp>
      <p:sp>
        <p:nvSpPr>
          <p:cNvPr id="7" name="Rectangle 6"/>
          <p:cNvSpPr>
            <a:spLocks noGrp="1" noChangeArrowheads="1"/>
          </p:cNvSpPr>
          <p:nvPr>
            <p:ph type="sldNum" sz="quarter" idx="12"/>
          </p:nvPr>
        </p:nvSpPr>
        <p:spPr>
          <a:ln/>
        </p:spPr>
        <p:txBody>
          <a:bodyPr/>
          <a:lstStyle>
            <a:lvl1pPr>
              <a:defRPr/>
            </a:lvl1pPr>
          </a:lstStyle>
          <a:p>
            <a:fld id="{F3A9CEBD-06BE-4342-B09A-C7EEE98F9B1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7690601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fld id="{DEF7FD94-9782-41F3-B2A5-0D7934C54F0C}" type="datetimeFigureOut">
              <a:rPr lang="en-US" smtClean="0">
                <a:solidFill>
                  <a:prstClr val="black">
                    <a:tint val="75000"/>
                  </a:prstClr>
                </a:solidFill>
              </a:rPr>
              <a:pPr/>
              <a:t>7/13/2026</a:t>
            </a:fld>
            <a:endParaRPr lang="en-US">
              <a:solidFill>
                <a:prstClr val="black">
                  <a:tint val="75000"/>
                </a:prstClr>
              </a:solidFill>
            </a:endParaRPr>
          </a:p>
        </p:txBody>
      </p:sp>
      <p:sp>
        <p:nvSpPr>
          <p:cNvPr id="6" name="Rectangle 5"/>
          <p:cNvSpPr>
            <a:spLocks noGrp="1" noChangeArrowheads="1"/>
          </p:cNvSpPr>
          <p:nvPr>
            <p:ph type="ftr" sz="quarter" idx="11"/>
          </p:nvPr>
        </p:nvSpPr>
        <p:spPr>
          <a:ln/>
        </p:spPr>
        <p:txBody>
          <a:bodyPr/>
          <a:lstStyle>
            <a:lvl1pPr>
              <a:defRPr/>
            </a:lvl1pPr>
          </a:lstStyle>
          <a:p>
            <a:endParaRPr lang="en-US">
              <a:solidFill>
                <a:prstClr val="black">
                  <a:tint val="75000"/>
                </a:prstClr>
              </a:solidFill>
            </a:endParaRPr>
          </a:p>
        </p:txBody>
      </p:sp>
      <p:sp>
        <p:nvSpPr>
          <p:cNvPr id="7" name="Rectangle 6"/>
          <p:cNvSpPr>
            <a:spLocks noGrp="1" noChangeArrowheads="1"/>
          </p:cNvSpPr>
          <p:nvPr>
            <p:ph type="sldNum" sz="quarter" idx="12"/>
          </p:nvPr>
        </p:nvSpPr>
        <p:spPr>
          <a:ln/>
        </p:spPr>
        <p:txBody>
          <a:bodyPr/>
          <a:lstStyle>
            <a:lvl1pPr>
              <a:defRPr/>
            </a:lvl1pPr>
          </a:lstStyle>
          <a:p>
            <a:fld id="{F3A9CEBD-06BE-4342-B09A-C7EEE98F9B1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5235607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fld id="{DEF7FD94-9782-41F3-B2A5-0D7934C54F0C}" type="datetimeFigureOut">
              <a:rPr lang="en-US" smtClean="0">
                <a:solidFill>
                  <a:prstClr val="black">
                    <a:tint val="75000"/>
                  </a:prstClr>
                </a:solidFill>
              </a:rPr>
              <a:pPr/>
              <a:t>7/13/2026</a:t>
            </a:fld>
            <a:endParaRPr lang="en-US">
              <a:solidFill>
                <a:prstClr val="black">
                  <a:tint val="75000"/>
                </a:prstClr>
              </a:solidFill>
            </a:endParaRPr>
          </a:p>
        </p:txBody>
      </p:sp>
      <p:sp>
        <p:nvSpPr>
          <p:cNvPr id="5" name="Rectangle 5"/>
          <p:cNvSpPr>
            <a:spLocks noGrp="1" noChangeArrowheads="1"/>
          </p:cNvSpPr>
          <p:nvPr>
            <p:ph type="ftr" sz="quarter" idx="11"/>
          </p:nvPr>
        </p:nvSpPr>
        <p:spPr>
          <a:ln/>
        </p:spPr>
        <p:txBody>
          <a:bodyPr/>
          <a:lstStyle>
            <a:lvl1pPr>
              <a:defRPr/>
            </a:lvl1pPr>
          </a:lstStyle>
          <a:p>
            <a:endParaRPr lang="en-US">
              <a:solidFill>
                <a:prstClr val="black">
                  <a:tint val="75000"/>
                </a:prstClr>
              </a:solidFill>
            </a:endParaRPr>
          </a:p>
        </p:txBody>
      </p:sp>
      <p:sp>
        <p:nvSpPr>
          <p:cNvPr id="6" name="Rectangle 6"/>
          <p:cNvSpPr>
            <a:spLocks noGrp="1" noChangeArrowheads="1"/>
          </p:cNvSpPr>
          <p:nvPr>
            <p:ph type="sldNum" sz="quarter" idx="12"/>
          </p:nvPr>
        </p:nvSpPr>
        <p:spPr>
          <a:ln/>
        </p:spPr>
        <p:txBody>
          <a:bodyPr/>
          <a:lstStyle>
            <a:lvl1pPr>
              <a:defRPr/>
            </a:lvl1pPr>
          </a:lstStyle>
          <a:p>
            <a:fld id="{F3A9CEBD-06BE-4342-B09A-C7EEE98F9B1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4240874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fld id="{DEF7FD94-9782-41F3-B2A5-0D7934C54F0C}" type="datetimeFigureOut">
              <a:rPr lang="en-US" smtClean="0">
                <a:solidFill>
                  <a:prstClr val="black">
                    <a:tint val="75000"/>
                  </a:prstClr>
                </a:solidFill>
              </a:rPr>
              <a:pPr/>
              <a:t>7/13/2026</a:t>
            </a:fld>
            <a:endParaRPr lang="en-US">
              <a:solidFill>
                <a:prstClr val="black">
                  <a:tint val="75000"/>
                </a:prstClr>
              </a:solidFill>
            </a:endParaRPr>
          </a:p>
        </p:txBody>
      </p:sp>
      <p:sp>
        <p:nvSpPr>
          <p:cNvPr id="5" name="Rectangle 5"/>
          <p:cNvSpPr>
            <a:spLocks noGrp="1" noChangeArrowheads="1"/>
          </p:cNvSpPr>
          <p:nvPr>
            <p:ph type="ftr" sz="quarter" idx="11"/>
          </p:nvPr>
        </p:nvSpPr>
        <p:spPr>
          <a:ln/>
        </p:spPr>
        <p:txBody>
          <a:bodyPr/>
          <a:lstStyle>
            <a:lvl1pPr>
              <a:defRPr/>
            </a:lvl1pPr>
          </a:lstStyle>
          <a:p>
            <a:endParaRPr lang="en-US">
              <a:solidFill>
                <a:prstClr val="black">
                  <a:tint val="75000"/>
                </a:prstClr>
              </a:solidFill>
            </a:endParaRPr>
          </a:p>
        </p:txBody>
      </p:sp>
      <p:sp>
        <p:nvSpPr>
          <p:cNvPr id="6" name="Rectangle 6"/>
          <p:cNvSpPr>
            <a:spLocks noGrp="1" noChangeArrowheads="1"/>
          </p:cNvSpPr>
          <p:nvPr>
            <p:ph type="sldNum" sz="quarter" idx="12"/>
          </p:nvPr>
        </p:nvSpPr>
        <p:spPr>
          <a:ln/>
        </p:spPr>
        <p:txBody>
          <a:bodyPr/>
          <a:lstStyle>
            <a:lvl1pPr>
              <a:defRPr/>
            </a:lvl1pPr>
          </a:lstStyle>
          <a:p>
            <a:fld id="{F3A9CEBD-06BE-4342-B09A-C7EEE98F9B1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1804858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DEF7FD94-9782-41F3-B2A5-0D7934C54F0C}" type="datetimeFigureOut">
              <a:rPr lang="en-US" smtClean="0">
                <a:solidFill>
                  <a:prstClr val="black">
                    <a:tint val="75000"/>
                  </a:prstClr>
                </a:solidFill>
              </a:rPr>
              <a:pPr/>
              <a:t>7/13/2026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3A9CEBD-06BE-4342-B09A-C7EEE98F9B1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2494905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EF7FD94-9782-41F3-B2A5-0D7934C54F0C}" type="datetimeFigureOut">
              <a:rPr lang="en-US" smtClean="0">
                <a:solidFill>
                  <a:prstClr val="black">
                    <a:tint val="75000"/>
                  </a:prstClr>
                </a:solidFill>
              </a:rPr>
              <a:pPr/>
              <a:t>7/13/2026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3A9CEBD-06BE-4342-B09A-C7EEE98F9B1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4596286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EF7FD94-9782-41F3-B2A5-0D7934C54F0C}" type="datetimeFigureOut">
              <a:rPr lang="en-US" smtClean="0">
                <a:solidFill>
                  <a:prstClr val="black">
                    <a:tint val="75000"/>
                  </a:prstClr>
                </a:solidFill>
              </a:rPr>
              <a:pPr/>
              <a:t>7/13/2026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3A9CEBD-06BE-4342-B09A-C7EEE98F9B1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8269355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EF7FD94-9782-41F3-B2A5-0D7934C54F0C}" type="datetimeFigureOut">
              <a:rPr lang="en-US" smtClean="0">
                <a:solidFill>
                  <a:prstClr val="black">
                    <a:tint val="75000"/>
                  </a:prstClr>
                </a:solidFill>
              </a:rPr>
              <a:pPr/>
              <a:t>7/13/2026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3A9CEBD-06BE-4342-B09A-C7EEE98F9B1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924194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EF7FD94-9782-41F3-B2A5-0D7934C54F0C}" type="datetimeFigureOut">
              <a:rPr lang="en-US" smtClean="0">
                <a:solidFill>
                  <a:prstClr val="black">
                    <a:tint val="75000"/>
                  </a:prstClr>
                </a:solidFill>
              </a:rPr>
              <a:pPr/>
              <a:t>7/13/2026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F3A9CEBD-06BE-4342-B09A-C7EEE98F9B1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2992771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EF7FD94-9782-41F3-B2A5-0D7934C54F0C}" type="datetimeFigureOut">
              <a:rPr lang="en-US" smtClean="0">
                <a:solidFill>
                  <a:prstClr val="black">
                    <a:tint val="75000"/>
                  </a:prstClr>
                </a:solidFill>
              </a:rPr>
              <a:pPr/>
              <a:t>7/13/2026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F3A9CEBD-06BE-4342-B09A-C7EEE98F9B1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329855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2DC2895-7871-4ABA-A421-9D31095A7459}" type="datetime1">
              <a:rPr lang="en-US" smtClean="0">
                <a:solidFill>
                  <a:prstClr val="black">
                    <a:tint val="75000"/>
                  </a:prstClr>
                </a:solidFill>
              </a:rPr>
              <a:t>7/13/2026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3A9CEBD-06BE-4342-B09A-C7EEE98F9B1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5615582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EF7FD94-9782-41F3-B2A5-0D7934C54F0C}" type="datetimeFigureOut">
              <a:rPr lang="en-US" smtClean="0">
                <a:solidFill>
                  <a:prstClr val="black">
                    <a:tint val="75000"/>
                  </a:prstClr>
                </a:solidFill>
              </a:rPr>
              <a:pPr/>
              <a:t>7/13/2026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F3A9CEBD-06BE-4342-B09A-C7EEE98F9B1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3320926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EF7FD94-9782-41F3-B2A5-0D7934C54F0C}" type="datetimeFigureOut">
              <a:rPr lang="en-US" smtClean="0">
                <a:solidFill>
                  <a:prstClr val="black">
                    <a:tint val="75000"/>
                  </a:prstClr>
                </a:solidFill>
              </a:rPr>
              <a:pPr/>
              <a:t>7/13/2026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3A9CEBD-06BE-4342-B09A-C7EEE98F9B1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4355310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EF7FD94-9782-41F3-B2A5-0D7934C54F0C}" type="datetimeFigureOut">
              <a:rPr lang="en-US" smtClean="0">
                <a:solidFill>
                  <a:prstClr val="black">
                    <a:tint val="75000"/>
                  </a:prstClr>
                </a:solidFill>
              </a:rPr>
              <a:pPr/>
              <a:t>7/13/2026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3A9CEBD-06BE-4342-B09A-C7EEE98F9B1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0037514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EF7FD94-9782-41F3-B2A5-0D7934C54F0C}" type="datetimeFigureOut">
              <a:rPr lang="en-US" smtClean="0">
                <a:solidFill>
                  <a:prstClr val="black">
                    <a:tint val="75000"/>
                  </a:prstClr>
                </a:solidFill>
              </a:rPr>
              <a:pPr/>
              <a:t>7/13/2026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3A9CEBD-06BE-4342-B09A-C7EEE98F9B1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1306830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EF7FD94-9782-41F3-B2A5-0D7934C54F0C}" type="datetimeFigureOut">
              <a:rPr lang="en-US" smtClean="0">
                <a:solidFill>
                  <a:prstClr val="black">
                    <a:tint val="75000"/>
                  </a:prstClr>
                </a:solidFill>
              </a:rPr>
              <a:pPr/>
              <a:t>7/13/2026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3A9CEBD-06BE-4342-B09A-C7EEE98F9B1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9649177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23DFE37D-0399-4782-ACCC-41C6582A829E}" type="slidenum">
              <a:rPr lang="en-US">
                <a:solidFill>
                  <a:srgbClr val="000000"/>
                </a:solidFill>
              </a:rPr>
              <a:pPr fontAlgn="base">
                <a:spcBef>
                  <a:spcPct val="0"/>
                </a:spcBef>
                <a:spcAft>
                  <a:spcPct val="0"/>
                </a:spcAft>
                <a:defRPr/>
              </a:pPr>
              <a:t>‹#›</a:t>
            </a:fld>
            <a:endParaRPr lang="en-US">
              <a:solidFill>
                <a:srgbClr val="000000"/>
              </a:solidFill>
            </a:endParaRPr>
          </a:p>
        </p:txBody>
      </p:sp>
    </p:spTree>
    <p:extLst>
      <p:ext uri="{BB962C8B-B14F-4D97-AF65-F5344CB8AC3E}">
        <p14:creationId xmlns:p14="http://schemas.microsoft.com/office/powerpoint/2010/main" val="335825840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DA653087-A45F-4E7E-8A0B-022321B6A9AA}" type="slidenum">
              <a:rPr lang="en-US">
                <a:solidFill>
                  <a:srgbClr val="000000"/>
                </a:solidFill>
              </a:rPr>
              <a:pPr fontAlgn="base">
                <a:spcBef>
                  <a:spcPct val="0"/>
                </a:spcBef>
                <a:spcAft>
                  <a:spcPct val="0"/>
                </a:spcAft>
                <a:defRPr/>
              </a:pPr>
              <a:t>‹#›</a:t>
            </a:fld>
            <a:endParaRPr lang="en-US">
              <a:solidFill>
                <a:srgbClr val="000000"/>
              </a:solidFill>
            </a:endParaRPr>
          </a:p>
        </p:txBody>
      </p:sp>
    </p:spTree>
    <p:extLst>
      <p:ext uri="{BB962C8B-B14F-4D97-AF65-F5344CB8AC3E}">
        <p14:creationId xmlns:p14="http://schemas.microsoft.com/office/powerpoint/2010/main" val="143188831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FA3FCA5C-1058-44E4-9BEF-B7DD58ECFA33}" type="slidenum">
              <a:rPr lang="en-US">
                <a:solidFill>
                  <a:srgbClr val="000000"/>
                </a:solidFill>
              </a:rPr>
              <a:pPr fontAlgn="base">
                <a:spcBef>
                  <a:spcPct val="0"/>
                </a:spcBef>
                <a:spcAft>
                  <a:spcPct val="0"/>
                </a:spcAft>
                <a:defRPr/>
              </a:pPr>
              <a:t>‹#›</a:t>
            </a:fld>
            <a:endParaRPr lang="en-US">
              <a:solidFill>
                <a:srgbClr val="000000"/>
              </a:solidFill>
            </a:endParaRPr>
          </a:p>
        </p:txBody>
      </p:sp>
    </p:spTree>
    <p:extLst>
      <p:ext uri="{BB962C8B-B14F-4D97-AF65-F5344CB8AC3E}">
        <p14:creationId xmlns:p14="http://schemas.microsoft.com/office/powerpoint/2010/main" val="251404726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E91C46FF-051C-4417-BFCD-C33BCFC3007D}" type="slidenum">
              <a:rPr lang="en-US">
                <a:solidFill>
                  <a:srgbClr val="000000"/>
                </a:solidFill>
              </a:rPr>
              <a:pPr fontAlgn="base">
                <a:spcBef>
                  <a:spcPct val="0"/>
                </a:spcBef>
                <a:spcAft>
                  <a:spcPct val="0"/>
                </a:spcAft>
                <a:defRPr/>
              </a:pPr>
              <a:t>‹#›</a:t>
            </a:fld>
            <a:endParaRPr lang="en-US">
              <a:solidFill>
                <a:srgbClr val="000000"/>
              </a:solidFill>
            </a:endParaRPr>
          </a:p>
        </p:txBody>
      </p:sp>
    </p:spTree>
    <p:extLst>
      <p:ext uri="{BB962C8B-B14F-4D97-AF65-F5344CB8AC3E}">
        <p14:creationId xmlns:p14="http://schemas.microsoft.com/office/powerpoint/2010/main" val="178707163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B7386BE5-8C8C-4CA7-A34B-7167F91EBBFC}" type="slidenum">
              <a:rPr lang="en-US">
                <a:solidFill>
                  <a:srgbClr val="000000"/>
                </a:solidFill>
              </a:rPr>
              <a:pPr fontAlgn="base">
                <a:spcBef>
                  <a:spcPct val="0"/>
                </a:spcBef>
                <a:spcAft>
                  <a:spcPct val="0"/>
                </a:spcAft>
                <a:defRPr/>
              </a:pPr>
              <a:t>‹#›</a:t>
            </a:fld>
            <a:endParaRPr lang="en-US">
              <a:solidFill>
                <a:srgbClr val="000000"/>
              </a:solidFill>
            </a:endParaRPr>
          </a:p>
        </p:txBody>
      </p:sp>
    </p:spTree>
    <p:extLst>
      <p:ext uri="{BB962C8B-B14F-4D97-AF65-F5344CB8AC3E}">
        <p14:creationId xmlns:p14="http://schemas.microsoft.com/office/powerpoint/2010/main" val="7966510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461FA71-C5E2-4B05-A8C6-75F636DB78BD}" type="datetime1">
              <a:rPr lang="en-US" smtClean="0">
                <a:solidFill>
                  <a:prstClr val="black">
                    <a:tint val="75000"/>
                  </a:prstClr>
                </a:solidFill>
              </a:rPr>
              <a:t>7/13/2026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F3A9CEBD-06BE-4342-B09A-C7EEE98F9B1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828868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A03AD704-75B4-4EED-BB56-66A6FBA0736C}" type="slidenum">
              <a:rPr lang="en-US">
                <a:solidFill>
                  <a:srgbClr val="000000"/>
                </a:solidFill>
              </a:rPr>
              <a:pPr fontAlgn="base">
                <a:spcBef>
                  <a:spcPct val="0"/>
                </a:spcBef>
                <a:spcAft>
                  <a:spcPct val="0"/>
                </a:spcAft>
                <a:defRPr/>
              </a:pPr>
              <a:t>‹#›</a:t>
            </a:fld>
            <a:endParaRPr lang="en-US">
              <a:solidFill>
                <a:srgbClr val="000000"/>
              </a:solidFill>
            </a:endParaRPr>
          </a:p>
        </p:txBody>
      </p:sp>
    </p:spTree>
    <p:extLst>
      <p:ext uri="{BB962C8B-B14F-4D97-AF65-F5344CB8AC3E}">
        <p14:creationId xmlns:p14="http://schemas.microsoft.com/office/powerpoint/2010/main" val="114041293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DD4FF8AD-E0AB-4224-90B0-25063A38E42A}" type="slidenum">
              <a:rPr lang="en-US">
                <a:solidFill>
                  <a:srgbClr val="000000"/>
                </a:solidFill>
              </a:rPr>
              <a:pPr fontAlgn="base">
                <a:spcBef>
                  <a:spcPct val="0"/>
                </a:spcBef>
                <a:spcAft>
                  <a:spcPct val="0"/>
                </a:spcAft>
                <a:defRPr/>
              </a:pPr>
              <a:t>‹#›</a:t>
            </a:fld>
            <a:endParaRPr lang="en-US">
              <a:solidFill>
                <a:srgbClr val="000000"/>
              </a:solidFill>
            </a:endParaRPr>
          </a:p>
        </p:txBody>
      </p:sp>
    </p:spTree>
    <p:extLst>
      <p:ext uri="{BB962C8B-B14F-4D97-AF65-F5344CB8AC3E}">
        <p14:creationId xmlns:p14="http://schemas.microsoft.com/office/powerpoint/2010/main" val="196326491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1C734C93-0044-4DA3-A71E-86D267CB1268}" type="slidenum">
              <a:rPr lang="en-US">
                <a:solidFill>
                  <a:srgbClr val="000000"/>
                </a:solidFill>
              </a:rPr>
              <a:pPr fontAlgn="base">
                <a:spcBef>
                  <a:spcPct val="0"/>
                </a:spcBef>
                <a:spcAft>
                  <a:spcPct val="0"/>
                </a:spcAft>
                <a:defRPr/>
              </a:pPr>
              <a:t>‹#›</a:t>
            </a:fld>
            <a:endParaRPr lang="en-US">
              <a:solidFill>
                <a:srgbClr val="000000"/>
              </a:solidFill>
            </a:endParaRPr>
          </a:p>
        </p:txBody>
      </p:sp>
    </p:spTree>
    <p:extLst>
      <p:ext uri="{BB962C8B-B14F-4D97-AF65-F5344CB8AC3E}">
        <p14:creationId xmlns:p14="http://schemas.microsoft.com/office/powerpoint/2010/main" val="147478327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D70158DE-57D3-4497-B383-F0E55D5CF611}" type="slidenum">
              <a:rPr lang="en-US">
                <a:solidFill>
                  <a:srgbClr val="000000"/>
                </a:solidFill>
              </a:rPr>
              <a:pPr fontAlgn="base">
                <a:spcBef>
                  <a:spcPct val="0"/>
                </a:spcBef>
                <a:spcAft>
                  <a:spcPct val="0"/>
                </a:spcAft>
                <a:defRPr/>
              </a:pPr>
              <a:t>‹#›</a:t>
            </a:fld>
            <a:endParaRPr lang="en-US">
              <a:solidFill>
                <a:srgbClr val="000000"/>
              </a:solidFill>
            </a:endParaRPr>
          </a:p>
        </p:txBody>
      </p:sp>
    </p:spTree>
    <p:extLst>
      <p:ext uri="{BB962C8B-B14F-4D97-AF65-F5344CB8AC3E}">
        <p14:creationId xmlns:p14="http://schemas.microsoft.com/office/powerpoint/2010/main" val="368517232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CFD52F32-A75F-403B-B111-3F89478CA95C}" type="slidenum">
              <a:rPr lang="en-US">
                <a:solidFill>
                  <a:srgbClr val="000000"/>
                </a:solidFill>
              </a:rPr>
              <a:pPr fontAlgn="base">
                <a:spcBef>
                  <a:spcPct val="0"/>
                </a:spcBef>
                <a:spcAft>
                  <a:spcPct val="0"/>
                </a:spcAft>
                <a:defRPr/>
              </a:pPr>
              <a:t>‹#›</a:t>
            </a:fld>
            <a:endParaRPr lang="en-US">
              <a:solidFill>
                <a:srgbClr val="000000"/>
              </a:solidFill>
            </a:endParaRPr>
          </a:p>
        </p:txBody>
      </p:sp>
    </p:spTree>
    <p:extLst>
      <p:ext uri="{BB962C8B-B14F-4D97-AF65-F5344CB8AC3E}">
        <p14:creationId xmlns:p14="http://schemas.microsoft.com/office/powerpoint/2010/main" val="171218697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99552460-B472-4652-A7B3-F000F9CBB89A}" type="slidenum">
              <a:rPr lang="en-US">
                <a:solidFill>
                  <a:srgbClr val="000000"/>
                </a:solidFill>
              </a:rPr>
              <a:pPr fontAlgn="base">
                <a:spcBef>
                  <a:spcPct val="0"/>
                </a:spcBef>
                <a:spcAft>
                  <a:spcPct val="0"/>
                </a:spcAft>
                <a:defRPr/>
              </a:pPr>
              <a:t>‹#›</a:t>
            </a:fld>
            <a:endParaRPr lang="en-US">
              <a:solidFill>
                <a:srgbClr val="000000"/>
              </a:solidFill>
            </a:endParaRPr>
          </a:p>
        </p:txBody>
      </p:sp>
    </p:spTree>
    <p:extLst>
      <p:ext uri="{BB962C8B-B14F-4D97-AF65-F5344CB8AC3E}">
        <p14:creationId xmlns:p14="http://schemas.microsoft.com/office/powerpoint/2010/main" val="380868540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0FC5DC77-7C19-4AA4-9C27-39BEB7A3F626}" type="slidenum">
              <a:rPr lang="en-US" altLang="en-US"/>
              <a:pPr/>
              <a:t>‹#›</a:t>
            </a:fld>
            <a:endParaRPr lang="en-US" altLang="en-US"/>
          </a:p>
        </p:txBody>
      </p:sp>
    </p:spTree>
    <p:extLst>
      <p:ext uri="{BB962C8B-B14F-4D97-AF65-F5344CB8AC3E}">
        <p14:creationId xmlns:p14="http://schemas.microsoft.com/office/powerpoint/2010/main" val="66692802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E4A0DF96-F274-40C6-8142-9F4ED797B643}" type="slidenum">
              <a:rPr lang="en-US" altLang="en-US"/>
              <a:pPr/>
              <a:t>‹#›</a:t>
            </a:fld>
            <a:endParaRPr lang="en-US" altLang="en-US"/>
          </a:p>
        </p:txBody>
      </p:sp>
    </p:spTree>
    <p:extLst>
      <p:ext uri="{BB962C8B-B14F-4D97-AF65-F5344CB8AC3E}">
        <p14:creationId xmlns:p14="http://schemas.microsoft.com/office/powerpoint/2010/main" val="87169741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8B041A47-FF51-43AB-82AD-45D840BE49A1}" type="slidenum">
              <a:rPr lang="en-US" altLang="en-US"/>
              <a:pPr/>
              <a:t>‹#›</a:t>
            </a:fld>
            <a:endParaRPr lang="en-US" altLang="en-US"/>
          </a:p>
        </p:txBody>
      </p:sp>
    </p:spTree>
    <p:extLst>
      <p:ext uri="{BB962C8B-B14F-4D97-AF65-F5344CB8AC3E}">
        <p14:creationId xmlns:p14="http://schemas.microsoft.com/office/powerpoint/2010/main" val="23962851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8E3CF883-9037-4649-B81A-A2FA86215908}" type="slidenum">
              <a:rPr lang="en-US" altLang="en-US"/>
              <a:pPr/>
              <a:t>‹#›</a:t>
            </a:fld>
            <a:endParaRPr lang="en-US" altLang="en-US"/>
          </a:p>
        </p:txBody>
      </p:sp>
    </p:spTree>
    <p:extLst>
      <p:ext uri="{BB962C8B-B14F-4D97-AF65-F5344CB8AC3E}">
        <p14:creationId xmlns:p14="http://schemas.microsoft.com/office/powerpoint/2010/main" val="23283621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7877E39-FFB0-4AF1-8A46-061DDD9E3615}" type="datetime1">
              <a:rPr lang="en-US" smtClean="0">
                <a:solidFill>
                  <a:prstClr val="black">
                    <a:tint val="75000"/>
                  </a:prstClr>
                </a:solidFill>
              </a:rPr>
              <a:t>7/13/2026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F3A9CEBD-06BE-4342-B09A-C7EEE98F9B1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07379330"/>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fld id="{52B5DE19-B031-43C7-B1CB-D71B5632CF39}" type="slidenum">
              <a:rPr lang="en-US" altLang="en-US"/>
              <a:pPr/>
              <a:t>‹#›</a:t>
            </a:fld>
            <a:endParaRPr lang="en-US" altLang="en-US"/>
          </a:p>
        </p:txBody>
      </p:sp>
    </p:spTree>
    <p:extLst>
      <p:ext uri="{BB962C8B-B14F-4D97-AF65-F5344CB8AC3E}">
        <p14:creationId xmlns:p14="http://schemas.microsoft.com/office/powerpoint/2010/main" val="232327088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fld id="{956815C0-C340-4A98-BF85-5972EC8AFB6A}" type="slidenum">
              <a:rPr lang="en-US" altLang="en-US"/>
              <a:pPr/>
              <a:t>‹#›</a:t>
            </a:fld>
            <a:endParaRPr lang="en-US" altLang="en-US"/>
          </a:p>
        </p:txBody>
      </p:sp>
    </p:spTree>
    <p:extLst>
      <p:ext uri="{BB962C8B-B14F-4D97-AF65-F5344CB8AC3E}">
        <p14:creationId xmlns:p14="http://schemas.microsoft.com/office/powerpoint/2010/main" val="81075042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fld id="{B49CC560-433A-44F2-A9BA-561058AC0F7B}" type="slidenum">
              <a:rPr lang="en-US" altLang="en-US"/>
              <a:pPr/>
              <a:t>‹#›</a:t>
            </a:fld>
            <a:endParaRPr lang="en-US" altLang="en-US"/>
          </a:p>
        </p:txBody>
      </p:sp>
    </p:spTree>
    <p:extLst>
      <p:ext uri="{BB962C8B-B14F-4D97-AF65-F5344CB8AC3E}">
        <p14:creationId xmlns:p14="http://schemas.microsoft.com/office/powerpoint/2010/main" val="106220800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D60B1B3B-3055-4F48-9C4D-6FFC21F54EFE}" type="slidenum">
              <a:rPr lang="en-US" altLang="en-US"/>
              <a:pPr/>
              <a:t>‹#›</a:t>
            </a:fld>
            <a:endParaRPr lang="en-US" altLang="en-US"/>
          </a:p>
        </p:txBody>
      </p:sp>
    </p:spTree>
    <p:extLst>
      <p:ext uri="{BB962C8B-B14F-4D97-AF65-F5344CB8AC3E}">
        <p14:creationId xmlns:p14="http://schemas.microsoft.com/office/powerpoint/2010/main" val="207046213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EE93B097-3F3A-4075-9FDE-596C28BC5857}" type="slidenum">
              <a:rPr lang="en-US" altLang="en-US"/>
              <a:pPr/>
              <a:t>‹#›</a:t>
            </a:fld>
            <a:endParaRPr lang="en-US" altLang="en-US"/>
          </a:p>
        </p:txBody>
      </p:sp>
    </p:spTree>
    <p:extLst>
      <p:ext uri="{BB962C8B-B14F-4D97-AF65-F5344CB8AC3E}">
        <p14:creationId xmlns:p14="http://schemas.microsoft.com/office/powerpoint/2010/main" val="205577314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753CE724-AEEC-4C44-9D97-4D101E2740F5}" type="slidenum">
              <a:rPr lang="en-US" altLang="en-US"/>
              <a:pPr/>
              <a:t>‹#›</a:t>
            </a:fld>
            <a:endParaRPr lang="en-US" altLang="en-US"/>
          </a:p>
        </p:txBody>
      </p:sp>
    </p:spTree>
    <p:extLst>
      <p:ext uri="{BB962C8B-B14F-4D97-AF65-F5344CB8AC3E}">
        <p14:creationId xmlns:p14="http://schemas.microsoft.com/office/powerpoint/2010/main" val="210865627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7896736E-E5E8-4C72-AB85-17B5117D4D0B}" type="slidenum">
              <a:rPr lang="en-US" altLang="en-US"/>
              <a:pPr/>
              <a:t>‹#›</a:t>
            </a:fld>
            <a:endParaRPr lang="en-US" altLang="en-US"/>
          </a:p>
        </p:txBody>
      </p:sp>
    </p:spTree>
    <p:extLst>
      <p:ext uri="{BB962C8B-B14F-4D97-AF65-F5344CB8AC3E}">
        <p14:creationId xmlns:p14="http://schemas.microsoft.com/office/powerpoint/2010/main" val="43742372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600200"/>
            <a:ext cx="40386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8200" y="3938588"/>
            <a:ext cx="40386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
          <p:cNvSpPr>
            <a:spLocks noGrp="1" noChangeArrowheads="1"/>
          </p:cNvSpPr>
          <p:nvPr>
            <p:ph type="dt" sz="half" idx="10"/>
          </p:nvPr>
        </p:nvSpPr>
        <p:spPr>
          <a:ln/>
        </p:spPr>
        <p:txBody>
          <a:bodyPr/>
          <a:lstStyle>
            <a:lvl1pPr>
              <a:defRPr/>
            </a:lvl1pPr>
          </a:lstStyle>
          <a:p>
            <a:pPr>
              <a:defRPr/>
            </a:pPr>
            <a:endParaRPr lang="en-US"/>
          </a:p>
        </p:txBody>
      </p:sp>
      <p:sp>
        <p:nvSpPr>
          <p:cNvPr id="7" name="Rectangle 5"/>
          <p:cNvSpPr>
            <a:spLocks noGrp="1" noChangeArrowheads="1"/>
          </p:cNvSpPr>
          <p:nvPr>
            <p:ph type="ftr" sz="quarter" idx="11"/>
          </p:nvPr>
        </p:nvSpPr>
        <p:spPr>
          <a:ln/>
        </p:spPr>
        <p:txBody>
          <a:bodyPr/>
          <a:lstStyle>
            <a:lvl1pPr>
              <a:defRPr/>
            </a:lvl1pPr>
          </a:lstStyle>
          <a:p>
            <a:pPr>
              <a:defRPr/>
            </a:pPr>
            <a:endParaRPr lang="en-US"/>
          </a:p>
        </p:txBody>
      </p:sp>
      <p:sp>
        <p:nvSpPr>
          <p:cNvPr id="8" name="Rectangle 6"/>
          <p:cNvSpPr>
            <a:spLocks noGrp="1" noChangeArrowheads="1"/>
          </p:cNvSpPr>
          <p:nvPr>
            <p:ph type="sldNum" sz="quarter" idx="12"/>
          </p:nvPr>
        </p:nvSpPr>
        <p:spPr>
          <a:ln/>
        </p:spPr>
        <p:txBody>
          <a:bodyPr/>
          <a:lstStyle>
            <a:lvl1pPr>
              <a:defRPr/>
            </a:lvl1pPr>
          </a:lstStyle>
          <a:p>
            <a:fld id="{AB499F7B-DFAA-4C75-86B5-BF4240374D84}" type="slidenum">
              <a:rPr lang="en-US" altLang="en-US"/>
              <a:pPr/>
              <a:t>‹#›</a:t>
            </a:fld>
            <a:endParaRPr lang="en-US" altLang="en-US"/>
          </a:p>
        </p:txBody>
      </p:sp>
    </p:spTree>
    <p:extLst>
      <p:ext uri="{BB962C8B-B14F-4D97-AF65-F5344CB8AC3E}">
        <p14:creationId xmlns:p14="http://schemas.microsoft.com/office/powerpoint/2010/main" val="1921266752"/>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457200" y="274638"/>
            <a:ext cx="8229600" cy="1143000"/>
          </a:xfrm>
        </p:spPr>
        <p:txBody>
          <a:bodyPr/>
          <a:lstStyle/>
          <a:p>
            <a:r>
              <a:rPr lang="en-US"/>
              <a:t>Click to edit Master title style</a:t>
            </a:r>
          </a:p>
        </p:txBody>
      </p:sp>
      <p:sp>
        <p:nvSpPr>
          <p:cNvPr id="3" name="Content Placeholder 2"/>
          <p:cNvSpPr>
            <a:spLocks noGrp="1"/>
          </p:cNvSpPr>
          <p:nvPr>
            <p:ph sz="quarter" idx="1"/>
          </p:nvPr>
        </p:nvSpPr>
        <p:spPr>
          <a:xfrm>
            <a:off x="457200" y="1600200"/>
            <a:ext cx="40386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600200"/>
            <a:ext cx="40386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57200" y="3938588"/>
            <a:ext cx="40386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4648200" y="3938588"/>
            <a:ext cx="40386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fld id="{EFE3ECB5-3106-453D-BD8F-CA698256CE8F}" type="slidenum">
              <a:rPr lang="en-US" altLang="en-US"/>
              <a:pPr/>
              <a:t>‹#›</a:t>
            </a:fld>
            <a:endParaRPr lang="en-US" altLang="en-US"/>
          </a:p>
        </p:txBody>
      </p:sp>
    </p:spTree>
    <p:extLst>
      <p:ext uri="{BB962C8B-B14F-4D97-AF65-F5344CB8AC3E}">
        <p14:creationId xmlns:p14="http://schemas.microsoft.com/office/powerpoint/2010/main" val="1140016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280472B-AA1F-48FA-ACA0-F36C68EA4B58}" type="datetime1">
              <a:rPr lang="en-US" smtClean="0">
                <a:solidFill>
                  <a:prstClr val="black">
                    <a:tint val="75000"/>
                  </a:prstClr>
                </a:solidFill>
              </a:rPr>
              <a:t>7/13/2026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F3A9CEBD-06BE-4342-B09A-C7EEE98F9B1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136314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476B648-1403-4616-9776-5A3C3AB5A52E}" type="datetime1">
              <a:rPr lang="en-US" smtClean="0">
                <a:solidFill>
                  <a:prstClr val="black">
                    <a:tint val="75000"/>
                  </a:prstClr>
                </a:solidFill>
              </a:rPr>
              <a:t>7/13/2026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3A9CEBD-06BE-4342-B09A-C7EEE98F9B1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917105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054B0F7-A722-46E7-82ED-A2907E2B7FA9}" type="datetime1">
              <a:rPr lang="en-US" smtClean="0">
                <a:solidFill>
                  <a:prstClr val="black">
                    <a:tint val="75000"/>
                  </a:prstClr>
                </a:solidFill>
              </a:rPr>
              <a:t>7/13/2026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3A9CEBD-06BE-4342-B09A-C7EEE98F9B1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270168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2.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3.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4.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slideLayout" Target="../slideLayouts/slideLayout68.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slideLayout" Target="../slideLayouts/slideLayout67.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 Id="rId14" Type="http://schemas.openxmlformats.org/officeDocument/2006/relationships/theme" Target="../theme/theme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2A1D7B8-DAE8-4004-B498-22F6C4D1CACF}" type="datetime1">
              <a:rPr lang="en-US" smtClean="0">
                <a:solidFill>
                  <a:prstClr val="black">
                    <a:tint val="75000"/>
                  </a:prstClr>
                </a:solidFill>
              </a:rPr>
              <a:t>7/13/2026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A9CEBD-06BE-4342-B09A-C7EEE98F9B1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9749583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5" r:id="rId12"/>
    <p:sldLayoutId id="2147483686" r:id="rId13"/>
    <p:sldLayoutId id="2147483687" r:id="rId14"/>
    <p:sldLayoutId id="2147483688" r:id="rId15"/>
    <p:sldLayoutId id="2147483689" r:id="rId16"/>
    <p:sldLayoutId id="2147483690" r:id="rId17"/>
    <p:sldLayoutId id="2147483691" r:id="rId18"/>
    <p:sldLayoutId id="2147483692" r:id="rId19"/>
    <p:sldLayoutId id="2147483693" r:id="rId20"/>
    <p:sldLayoutId id="2147483694" r:id="rId21"/>
    <p:sldLayoutId id="2147483695" r:id="rId22"/>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7171"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mn-lt"/>
              </a:defRPr>
            </a:lvl1pPr>
          </a:lstStyle>
          <a:p>
            <a:fld id="{DEF7FD94-9782-41F3-B2A5-0D7934C54F0C}" type="datetimeFigureOut">
              <a:rPr lang="en-US" smtClean="0">
                <a:solidFill>
                  <a:prstClr val="black">
                    <a:tint val="75000"/>
                  </a:prstClr>
                </a:solidFill>
              </a:rPr>
              <a:pPr/>
              <a:t>7/13/2026</a:t>
            </a:fld>
            <a:endParaRPr lang="en-US">
              <a:solidFill>
                <a:prstClr val="black">
                  <a:tint val="75000"/>
                </a:prstClr>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mn-lt"/>
              </a:defRPr>
            </a:lvl1pPr>
          </a:lstStyle>
          <a:p>
            <a:endParaRPr lang="en-US">
              <a:solidFill>
                <a:prstClr val="black">
                  <a:tint val="75000"/>
                </a:prstClr>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atin typeface="+mn-lt"/>
              </a:defRPr>
            </a:lvl1pPr>
          </a:lstStyle>
          <a:p>
            <a:fld id="{F3A9CEBD-06BE-4342-B09A-C7EEE98F9B1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77647456"/>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EF7FD94-9782-41F3-B2A5-0D7934C54F0C}" type="datetimeFigureOut">
              <a:rPr lang="en-US" smtClean="0">
                <a:solidFill>
                  <a:prstClr val="black">
                    <a:tint val="75000"/>
                  </a:prstClr>
                </a:solidFill>
              </a:rPr>
              <a:pPr/>
              <a:t>7/13/2026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A9CEBD-06BE-4342-B09A-C7EEE98F9B1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9512349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30723"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defRPr/>
            </a:pPr>
            <a:endParaRPr lang="en-US">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defRPr/>
            </a:pPr>
            <a:endParaRPr lang="en-US">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defRPr/>
            </a:pPr>
            <a:fld id="{EC30B9F3-849D-4788-85CF-CB5DFEF19A35}" type="slidenum">
              <a:rPr lang="en-US">
                <a:solidFill>
                  <a:srgbClr val="000000"/>
                </a:solidFill>
              </a:rPr>
              <a:pPr fontAlgn="base">
                <a:spcBef>
                  <a:spcPct val="0"/>
                </a:spcBef>
                <a:spcAft>
                  <a:spcPct val="0"/>
                </a:spcAft>
                <a:defRPr/>
              </a:pPr>
              <a:t>‹#›</a:t>
            </a:fld>
            <a:endParaRPr lang="en-US">
              <a:solidFill>
                <a:srgbClr val="000000"/>
              </a:solidFill>
            </a:endParaRPr>
          </a:p>
        </p:txBody>
      </p:sp>
    </p:spTree>
    <p:extLst>
      <p:ext uri="{BB962C8B-B14F-4D97-AF65-F5344CB8AC3E}">
        <p14:creationId xmlns:p14="http://schemas.microsoft.com/office/powerpoint/2010/main" val="1435069909"/>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4099"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0000"/>
                </a:solidFill>
                <a:latin typeface="Arial" charset="0"/>
                <a:cs typeface="+mn-cs"/>
              </a:defRPr>
            </a:lvl1pPr>
          </a:lstStyle>
          <a:p>
            <a:pPr fontAlgn="base">
              <a:spcBef>
                <a:spcPct val="0"/>
              </a:spcBef>
              <a:spcAft>
                <a:spcPct val="0"/>
              </a:spcAft>
              <a:defRPr/>
            </a:pPr>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Arial" charset="0"/>
                <a:cs typeface="+mn-cs"/>
              </a:defRPr>
            </a:lvl1pPr>
          </a:lstStyle>
          <a:p>
            <a:pPr fontAlgn="base">
              <a:spcBef>
                <a:spcPct val="0"/>
              </a:spcBef>
              <a:spcAft>
                <a:spcPct val="0"/>
              </a:spcAft>
              <a:defRPr/>
            </a:pP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defRPr>
            </a:lvl1pPr>
          </a:lstStyle>
          <a:p>
            <a:pPr fontAlgn="base">
              <a:spcBef>
                <a:spcPct val="0"/>
              </a:spcBef>
              <a:spcAft>
                <a:spcPct val="0"/>
              </a:spcAft>
            </a:pPr>
            <a:fld id="{3E43C076-EA39-46E2-BCC8-6E8E15F3E8C3}" type="slidenum">
              <a:rPr lang="en-US" altLang="en-US" smtClean="0">
                <a:cs typeface="Arial" panose="020B0604020202020204" pitchFamily="34" charset="0"/>
              </a:rPr>
              <a:pPr fontAlgn="base">
                <a:spcBef>
                  <a:spcPct val="0"/>
                </a:spcBef>
                <a:spcAft>
                  <a:spcPct val="0"/>
                </a:spcAft>
              </a:pPr>
              <a:t>‹#›</a:t>
            </a:fld>
            <a:endParaRPr lang="en-US" altLang="en-US">
              <a:cs typeface="Arial" panose="020B0604020202020204" pitchFamily="34" charset="0"/>
            </a:endParaRPr>
          </a:p>
        </p:txBody>
      </p:sp>
    </p:spTree>
    <p:extLst>
      <p:ext uri="{BB962C8B-B14F-4D97-AF65-F5344CB8AC3E}">
        <p14:creationId xmlns:p14="http://schemas.microsoft.com/office/powerpoint/2010/main" val="2489183006"/>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 id="2147483744" r:id="rId12"/>
    <p:sldLayoutId id="2147483745" r:id="rId13"/>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28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4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people.umass.edu/biep540w/" TargetMode="External"/><Relationship Id="rId2" Type="http://schemas.openxmlformats.org/officeDocument/2006/relationships/image" Target="../media/image3.jp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6.xml"/><Relationship Id="rId4" Type="http://schemas.openxmlformats.org/officeDocument/2006/relationships/hyperlink" Target="https://people.umass.edu/biep540w/" TargetMode="External"/></Relationships>
</file>

<file path=ppt/slides/_rels/slide12.xml.rels><?xml version="1.0" encoding="UTF-8" standalone="yes"?>
<Relationships xmlns="http://schemas.openxmlformats.org/package/2006/relationships"><Relationship Id="rId2" Type="http://schemas.openxmlformats.org/officeDocument/2006/relationships/hyperlink" Target="https://people.umass.edu/biep540w/"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s://people.umass.edu/biep540w/"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https://people.umass.edu/biep540w/"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people.umass.edu/biep540w/" TargetMode="External"/><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s://people.umass.edu/biep540w/"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people.umass.edu/biep540w/" TargetMode="External"/><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s://numiqo.com/tutorial/t-test"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hyperlink" Target="https://numiqo.com/tutorial/t-test"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hyperlink" Target="https://numiqo.com/tutorial/t-test"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hyperlink" Target="https://numiqo.com/tutorial/t-test"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s://numiqo.com/tutorial/t-test" TargetMode="External"/><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g"/><Relationship Id="rId1" Type="http://schemas.openxmlformats.org/officeDocument/2006/relationships/slideLayout" Target="../slideLayouts/slideLayout2.xml"/><Relationship Id="rId4" Type="http://schemas.openxmlformats.org/officeDocument/2006/relationships/hyperlink" Target="https://people.umass.edu/biep540w/" TargetMode="External"/></Relationships>
</file>

<file path=ppt/slides/_rels/slide24.xml.rels><?xml version="1.0" encoding="UTF-8" standalone="yes"?>
<Relationships xmlns="http://schemas.openxmlformats.org/package/2006/relationships"><Relationship Id="rId3" Type="http://schemas.openxmlformats.org/officeDocument/2006/relationships/hyperlink" Target="https://people.umass.edu/biep540w/" TargetMode="External"/><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s://people.umass.edu/biep540w/" TargetMode="External"/><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4.xml"/><Relationship Id="rId1" Type="http://schemas.openxmlformats.org/officeDocument/2006/relationships/themeOverride" Target="../theme/themeOverride1.xml"/><Relationship Id="rId5" Type="http://schemas.openxmlformats.org/officeDocument/2006/relationships/image" Target="../media/image21.png"/><Relationship Id="rId4" Type="http://schemas.openxmlformats.org/officeDocument/2006/relationships/image" Target="../media/image20.pn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4.xml"/><Relationship Id="rId1" Type="http://schemas.openxmlformats.org/officeDocument/2006/relationships/themeOverride" Target="../theme/themeOverr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4.xml"/><Relationship Id="rId1" Type="http://schemas.openxmlformats.org/officeDocument/2006/relationships/themeOverride" Target="../theme/themeOverride3.xml"/><Relationship Id="rId5" Type="http://schemas.openxmlformats.org/officeDocument/2006/relationships/image" Target="../media/image23.png"/><Relationship Id="rId4" Type="http://schemas.openxmlformats.org/officeDocument/2006/relationships/image" Target="../media/image22.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35.xml"/><Relationship Id="rId2" Type="http://schemas.openxmlformats.org/officeDocument/2006/relationships/tags" Target="../tags/tag1.xml"/><Relationship Id="rId1" Type="http://schemas.openxmlformats.org/officeDocument/2006/relationships/themeOverride" Target="../theme/themeOverride4.xml"/><Relationship Id="rId5" Type="http://schemas.openxmlformats.org/officeDocument/2006/relationships/image" Target="../media/image25.png"/><Relationship Id="rId4" Type="http://schemas.openxmlformats.org/officeDocument/2006/relationships/image" Target="../media/image24.jpe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35.xml"/><Relationship Id="rId2" Type="http://schemas.openxmlformats.org/officeDocument/2006/relationships/tags" Target="../tags/tag2.xml"/><Relationship Id="rId1" Type="http://schemas.openxmlformats.org/officeDocument/2006/relationships/themeOverride" Target="../theme/themeOverride5.xml"/><Relationship Id="rId5" Type="http://schemas.openxmlformats.org/officeDocument/2006/relationships/image" Target="../media/image27.png"/><Relationship Id="rId4" Type="http://schemas.openxmlformats.org/officeDocument/2006/relationships/image" Target="../media/image26.jpeg"/></Relationships>
</file>

<file path=ppt/slides/_rels/slide3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slideLayout" Target="../slideLayouts/slideLayout35.xml"/><Relationship Id="rId1" Type="http://schemas.openxmlformats.org/officeDocument/2006/relationships/themeOverride" Target="../theme/themeOverride6.xml"/></Relationships>
</file>

<file path=ppt/slides/_rels/slide3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slideLayout" Target="../slideLayouts/slideLayout35.xml"/><Relationship Id="rId1" Type="http://schemas.openxmlformats.org/officeDocument/2006/relationships/themeOverride" Target="../theme/themeOverride7.xml"/></Relationships>
</file>

<file path=ppt/slides/_rels/slide35.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slideLayout" Target="../slideLayouts/slideLayout35.xml"/><Relationship Id="rId1" Type="http://schemas.openxmlformats.org/officeDocument/2006/relationships/themeOverride" Target="../theme/themeOverride8.xml"/></Relationships>
</file>

<file path=ppt/slides/_rels/slide36.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slideLayout" Target="../slideLayouts/slideLayout35.xml"/><Relationship Id="rId1" Type="http://schemas.openxmlformats.org/officeDocument/2006/relationships/themeOverride" Target="../theme/themeOverride9.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46.xml"/><Relationship Id="rId2" Type="http://schemas.openxmlformats.org/officeDocument/2006/relationships/tags" Target="../tags/tag3.xml"/><Relationship Id="rId1" Type="http://schemas.openxmlformats.org/officeDocument/2006/relationships/themeOverride" Target="../theme/themeOverride10.xml"/><Relationship Id="rId5" Type="http://schemas.openxmlformats.org/officeDocument/2006/relationships/image" Target="../media/image33.png"/><Relationship Id="rId4" Type="http://schemas.openxmlformats.org/officeDocument/2006/relationships/image" Target="../media/image32.jpeg"/></Relationships>
</file>

<file path=ppt/slides/_rels/slide38.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slideLayout" Target="../slideLayouts/slideLayout46.xml"/><Relationship Id="rId1" Type="http://schemas.openxmlformats.org/officeDocument/2006/relationships/themeOverride" Target="../theme/themeOverride11.xml"/></Relationships>
</file>

<file path=ppt/slides/_rels/slide39.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slideLayout" Target="../slideLayouts/slideLayout46.xml"/><Relationship Id="rId1" Type="http://schemas.openxmlformats.org/officeDocument/2006/relationships/themeOverride" Target="../theme/themeOverride12.xml"/></Relationships>
</file>

<file path=ppt/slides/_rels/slide4.xml.rels><?xml version="1.0" encoding="UTF-8" standalone="yes"?>
<Relationships xmlns="http://schemas.openxmlformats.org/package/2006/relationships"><Relationship Id="rId2" Type="http://schemas.openxmlformats.org/officeDocument/2006/relationships/hyperlink" Target="https://www.amnh.org/explore/videos/the-scientific-process" TargetMode="Externa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46.xml"/><Relationship Id="rId2" Type="http://schemas.openxmlformats.org/officeDocument/2006/relationships/tags" Target="../tags/tag4.xml"/><Relationship Id="rId1" Type="http://schemas.openxmlformats.org/officeDocument/2006/relationships/themeOverride" Target="../theme/themeOverride13.xml"/><Relationship Id="rId4" Type="http://schemas.openxmlformats.org/officeDocument/2006/relationships/image" Target="../media/image36.png"/></Relationships>
</file>

<file path=ppt/slides/_rels/slide41.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slideLayout" Target="../slideLayouts/slideLayout46.xml"/><Relationship Id="rId1" Type="http://schemas.openxmlformats.org/officeDocument/2006/relationships/themeOverride" Target="../theme/themeOverride14.xml"/></Relationships>
</file>

<file path=ppt/slides/_rels/slide42.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slideLayout" Target="../slideLayouts/slideLayout46.xml"/><Relationship Id="rId1" Type="http://schemas.openxmlformats.org/officeDocument/2006/relationships/themeOverride" Target="../theme/themeOverride15.xml"/></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46.xml"/><Relationship Id="rId2" Type="http://schemas.openxmlformats.org/officeDocument/2006/relationships/tags" Target="../tags/tag5.xml"/><Relationship Id="rId1" Type="http://schemas.openxmlformats.org/officeDocument/2006/relationships/themeOverride" Target="../theme/themeOverride16.xml"/><Relationship Id="rId4" Type="http://schemas.openxmlformats.org/officeDocument/2006/relationships/image" Target="../media/image39.png"/></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46.xml"/><Relationship Id="rId2" Type="http://schemas.openxmlformats.org/officeDocument/2006/relationships/tags" Target="../tags/tag6.xml"/><Relationship Id="rId1" Type="http://schemas.openxmlformats.org/officeDocument/2006/relationships/themeOverride" Target="../theme/themeOverride17.xml"/><Relationship Id="rId4" Type="http://schemas.openxmlformats.org/officeDocument/2006/relationships/image" Target="../media/image40.png"/></Relationships>
</file>

<file path=ppt/slides/_rels/slide45.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slideLayout" Target="../slideLayouts/slideLayout46.xml"/><Relationship Id="rId1" Type="http://schemas.openxmlformats.org/officeDocument/2006/relationships/themeOverride" Target="../theme/themeOverride18.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7.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7.xml"/></Relationships>
</file>

<file path=ppt/slides/_rels/slide48.xml.rels><?xml version="1.0" encoding="UTF-8" standalone="yes"?>
<Relationships xmlns="http://schemas.openxmlformats.org/package/2006/relationships"><Relationship Id="rId3" Type="http://schemas.openxmlformats.org/officeDocument/2006/relationships/image" Target="../media/image42.emf"/><Relationship Id="rId2" Type="http://schemas.openxmlformats.org/officeDocument/2006/relationships/notesSlide" Target="../notesSlides/notesSlide6.xml"/><Relationship Id="rId1" Type="http://schemas.openxmlformats.org/officeDocument/2006/relationships/slideLayout" Target="../slideLayouts/slideLayout57.xml"/></Relationships>
</file>

<file path=ppt/slides/_rels/slide49.xml.rels><?xml version="1.0" encoding="UTF-8" standalone="yes"?>
<Relationships xmlns="http://schemas.openxmlformats.org/package/2006/relationships"><Relationship Id="rId2" Type="http://schemas.openxmlformats.org/officeDocument/2006/relationships/slideLayout" Target="../slideLayouts/slideLayout57.xml"/><Relationship Id="rId1" Type="http://schemas.openxmlformats.org/officeDocument/2006/relationships/themeOverride" Target="../theme/themeOverride19.xml"/></Relationships>
</file>

<file path=ppt/slides/_rels/slide5.xml.rels><?xml version="1.0" encoding="UTF-8" standalone="yes"?>
<Relationships xmlns="http://schemas.openxmlformats.org/package/2006/relationships"><Relationship Id="rId3" Type="http://schemas.openxmlformats.org/officeDocument/2006/relationships/hyperlink" Target="https://people.umass.edu/biep540w/webpages/fall%202016%2008%20literacy.html" TargetMode="External"/><Relationship Id="rId2" Type="http://schemas.openxmlformats.org/officeDocument/2006/relationships/hyperlink" Target="https://people.umass.edu/biep540w/" TargetMode="External"/><Relationship Id="rId1" Type="http://schemas.openxmlformats.org/officeDocument/2006/relationships/slideLayout" Target="../slideLayouts/slideLayout2.xml"/><Relationship Id="rId4" Type="http://schemas.openxmlformats.org/officeDocument/2006/relationships/hyperlink" Target="https://people.umass.edu/biep540w/pdf/8.%20%20Statistical%20Literacy%20Estimation%20and%20Hypothesis%20Testing%202022.pdf" TargetMode="Externa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hyperlink" Target="https://www.orp.pitt.edu/sites/default/files/guidelines_for_responsible_conduct_of_research.pdf" TargetMode="Externa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people.umass.edu/biep540w/" TargetMode="Externa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hyperlink" Target="http://www.provost.pitt.edu/documents/GUIDELINES%20FOR%20ETHICAL%20PRACTICES%20IN%20RESEARCH-FINALrevised2-March%202011.pdf" TargetMode="Externa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hyperlink" Target="http://en.wikipedia.org/wiki/Milgram_experiments" TargetMode="External"/></Relationships>
</file>

<file path=ppt/slides/_rels/slide66.xml.rels><?xml version="1.0" encoding="UTF-8" standalone="yes"?>
<Relationships xmlns="http://schemas.openxmlformats.org/package/2006/relationships"><Relationship Id="rId3" Type="http://schemas.openxmlformats.org/officeDocument/2006/relationships/hyperlink" Target="http://thewagglearena.files.wordpress.com/2008/07/stanford2.jpg"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46.jpeg"/><Relationship Id="rId5" Type="http://schemas.openxmlformats.org/officeDocument/2006/relationships/image" Target="../media/image45.jpeg"/><Relationship Id="rId4" Type="http://schemas.openxmlformats.org/officeDocument/2006/relationships/image" Target="../media/image44.jpeg"/></Relationships>
</file>

<file path=ppt/slides/_rels/slide67.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48.gi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people.umass.edu/biep540w/" TargetMode="External"/><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hyperlink" Target="https://www.ieee.org/publications/rights/plagiarism/plagiarism-faq.html"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hyperlink" Target="https://www.acm.org/publications/policies/plagiarism-overview" TargetMode="Externa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hyperlink" Target="https://drive.google.com/file/d/1yjBpvvyxwHJvd99NdLk-d7io7dHtp1ZU/view" TargetMode="Externa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hyperlink" Target="https://drive.google.com/file/d/1yjBpvvyxwHJvd99NdLk-d7io7dHtp1ZU/view" TargetMode="Externa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hyperlink" Target="https://drive.google.com/file/d/1yjBpvvyxwHJvd99NdLk-d7io7dHtp1ZU/view" TargetMode="Externa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hyperlink" Target="https://drive.google.com/file/d/1yjBpvvyxwHJvd99NdLk-d7io7dHtp1ZU/view"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s://people.umass.edu/biep540w/"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people.umass.edu/biep540w/" TargetMode="External"/><Relationship Id="rId2" Type="http://schemas.openxmlformats.org/officeDocument/2006/relationships/image" Target="../media/image2.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176135"/>
            <a:ext cx="9144000" cy="2590800"/>
          </a:xfrm>
        </p:spPr>
        <p:txBody>
          <a:bodyPr>
            <a:normAutofit/>
          </a:bodyPr>
          <a:lstStyle/>
          <a:p>
            <a:r>
              <a:rPr lang="en-US" sz="4000" i="1" dirty="0">
                <a:solidFill>
                  <a:srgbClr val="7030A0"/>
                </a:solidFill>
                <a:effectLst>
                  <a:outerShdw blurRad="38100" dist="38100" dir="2700000" algn="tl">
                    <a:srgbClr val="000000">
                      <a:alpha val="43137"/>
                    </a:srgbClr>
                  </a:outerShdw>
                </a:effectLst>
              </a:rPr>
              <a:t>CS 2001: Research Topics</a:t>
            </a:r>
            <a:br>
              <a:rPr lang="en-US" sz="5400" dirty="0">
                <a:solidFill>
                  <a:srgbClr val="7030A0"/>
                </a:solidFill>
                <a:effectLst>
                  <a:outerShdw blurRad="38100" dist="38100" dir="2700000" algn="tl">
                    <a:srgbClr val="000000">
                      <a:alpha val="43137"/>
                    </a:srgbClr>
                  </a:outerShdw>
                </a:effectLst>
              </a:rPr>
            </a:br>
            <a:r>
              <a:rPr lang="en-US" sz="5400" b="1" dirty="0">
                <a:solidFill>
                  <a:srgbClr val="7030A0"/>
                </a:solidFill>
                <a:effectLst>
                  <a:outerShdw blurRad="38100" dist="38100" dir="2700000" algn="tl">
                    <a:srgbClr val="000000">
                      <a:alpha val="43137"/>
                    </a:srgbClr>
                  </a:outerShdw>
                </a:effectLst>
              </a:rPr>
              <a:t>Scientific method, hypothesis testing, research integrity</a:t>
            </a:r>
          </a:p>
        </p:txBody>
      </p:sp>
      <p:sp>
        <p:nvSpPr>
          <p:cNvPr id="3" name="Subtitle 2"/>
          <p:cNvSpPr>
            <a:spLocks noGrp="1"/>
          </p:cNvSpPr>
          <p:nvPr>
            <p:ph type="subTitle" idx="1"/>
          </p:nvPr>
        </p:nvSpPr>
        <p:spPr>
          <a:xfrm>
            <a:off x="1371600" y="3919335"/>
            <a:ext cx="6400800" cy="2133600"/>
          </a:xfrm>
        </p:spPr>
        <p:txBody>
          <a:bodyPr/>
          <a:lstStyle/>
          <a:p>
            <a:pPr>
              <a:spcBef>
                <a:spcPts val="0"/>
              </a:spcBef>
            </a:pPr>
            <a:r>
              <a:rPr lang="en-US" sz="3600" dirty="0">
                <a:solidFill>
                  <a:schemeClr val="tx1"/>
                </a:solidFill>
              </a:rPr>
              <a:t>Prof. Adriana </a:t>
            </a:r>
            <a:r>
              <a:rPr lang="en-US" sz="3600" dirty="0" err="1">
                <a:solidFill>
                  <a:schemeClr val="tx1"/>
                </a:solidFill>
              </a:rPr>
              <a:t>Kovashka</a:t>
            </a:r>
            <a:br>
              <a:rPr lang="en-US" sz="3600" dirty="0">
                <a:solidFill>
                  <a:schemeClr val="tx1"/>
                </a:solidFill>
              </a:rPr>
            </a:br>
            <a:r>
              <a:rPr lang="en-US" sz="3600" dirty="0">
                <a:solidFill>
                  <a:schemeClr val="tx1"/>
                </a:solidFill>
              </a:rPr>
              <a:t>University of Pittsburgh</a:t>
            </a:r>
          </a:p>
          <a:p>
            <a:pPr>
              <a:spcBef>
                <a:spcPts val="0"/>
              </a:spcBef>
            </a:pPr>
            <a:r>
              <a:rPr lang="en-US" sz="3600" dirty="0">
                <a:solidFill>
                  <a:schemeClr val="tx1"/>
                </a:solidFill>
              </a:rPr>
              <a:t>September 15, 2026</a:t>
            </a:r>
          </a:p>
          <a:p>
            <a:endParaRPr lang="en-US" dirty="0">
              <a:solidFill>
                <a:schemeClr val="tx1"/>
              </a:solidFill>
            </a:endParaRPr>
          </a:p>
          <a:p>
            <a:endParaRPr lang="en-US" dirty="0">
              <a:solidFill>
                <a:schemeClr val="tx1"/>
              </a:solidFill>
            </a:endParaRPr>
          </a:p>
        </p:txBody>
      </p:sp>
      <p:sp>
        <p:nvSpPr>
          <p:cNvPr id="4" name="Slide Number Placeholder 3">
            <a:extLst>
              <a:ext uri="{FF2B5EF4-FFF2-40B4-BE49-F238E27FC236}">
                <a16:creationId xmlns:a16="http://schemas.microsoft.com/office/drawing/2014/main" id="{15C95D0E-E3BF-4EC0-9E23-64508EAED0AE}"/>
              </a:ext>
            </a:extLst>
          </p:cNvPr>
          <p:cNvSpPr>
            <a:spLocks noGrp="1"/>
          </p:cNvSpPr>
          <p:nvPr>
            <p:ph type="sldNum" sz="quarter" idx="12"/>
          </p:nvPr>
        </p:nvSpPr>
        <p:spPr/>
        <p:txBody>
          <a:bodyPr/>
          <a:lstStyle/>
          <a:p>
            <a:fld id="{F3A9CEBD-06BE-4342-B09A-C7EEE98F9B13}" type="slidenum">
              <a:rPr lang="en-US" smtClean="0">
                <a:solidFill>
                  <a:prstClr val="black">
                    <a:tint val="75000"/>
                  </a:prstClr>
                </a:solidFill>
              </a:rPr>
              <a:pPr/>
              <a:t>1</a:t>
            </a:fld>
            <a:endParaRPr lang="en-US">
              <a:solidFill>
                <a:prstClr val="black">
                  <a:tint val="75000"/>
                </a:prstClr>
              </a:solidFill>
            </a:endParaRPr>
          </a:p>
        </p:txBody>
      </p:sp>
    </p:spTree>
    <p:extLst>
      <p:ext uri="{BB962C8B-B14F-4D97-AF65-F5344CB8AC3E}">
        <p14:creationId xmlns:p14="http://schemas.microsoft.com/office/powerpoint/2010/main" val="36851623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object 3"/>
          <p:cNvPicPr/>
          <p:nvPr/>
        </p:nvPicPr>
        <p:blipFill>
          <a:blip r:embed="rId2" cstate="print"/>
          <a:stretch>
            <a:fillRect/>
          </a:stretch>
        </p:blipFill>
        <p:spPr>
          <a:xfrm>
            <a:off x="1240711" y="1797277"/>
            <a:ext cx="6218165" cy="3553119"/>
          </a:xfrm>
          <a:prstGeom prst="rect">
            <a:avLst/>
          </a:prstGeom>
        </p:spPr>
      </p:pic>
      <p:sp>
        <p:nvSpPr>
          <p:cNvPr id="5" name="Title 4">
            <a:extLst>
              <a:ext uri="{FF2B5EF4-FFF2-40B4-BE49-F238E27FC236}">
                <a16:creationId xmlns:a16="http://schemas.microsoft.com/office/drawing/2014/main" id="{4987E0EC-E9AE-D106-95F2-5B6FA6A15BD2}"/>
              </a:ext>
            </a:extLst>
          </p:cNvPr>
          <p:cNvSpPr>
            <a:spLocks noGrp="1"/>
          </p:cNvSpPr>
          <p:nvPr>
            <p:ph type="title"/>
          </p:nvPr>
        </p:nvSpPr>
        <p:spPr/>
        <p:txBody>
          <a:bodyPr/>
          <a:lstStyle/>
          <a:p>
            <a:r>
              <a:rPr lang="en-US" dirty="0"/>
              <a:t>P-value</a:t>
            </a:r>
          </a:p>
        </p:txBody>
      </p:sp>
      <p:sp>
        <p:nvSpPr>
          <p:cNvPr id="7" name="TextBox 6">
            <a:extLst>
              <a:ext uri="{FF2B5EF4-FFF2-40B4-BE49-F238E27FC236}">
                <a16:creationId xmlns:a16="http://schemas.microsoft.com/office/drawing/2014/main" id="{7F77C5CD-C547-ED39-D011-4B5988911254}"/>
              </a:ext>
            </a:extLst>
          </p:cNvPr>
          <p:cNvSpPr txBox="1"/>
          <p:nvPr/>
        </p:nvSpPr>
        <p:spPr>
          <a:xfrm>
            <a:off x="0" y="6583362"/>
            <a:ext cx="3017621" cy="276999"/>
          </a:xfrm>
          <a:prstGeom prst="rect">
            <a:avLst/>
          </a:prstGeom>
          <a:noFill/>
        </p:spPr>
        <p:txBody>
          <a:bodyPr wrap="none" rtlCol="0">
            <a:spAutoFit/>
          </a:bodyPr>
          <a:lstStyle/>
          <a:p>
            <a:r>
              <a:rPr lang="en-US" sz="1200" dirty="0"/>
              <a:t>Slides: </a:t>
            </a:r>
            <a:r>
              <a:rPr lang="en-US" sz="1200" dirty="0">
                <a:hlinkClick r:id="rId3"/>
              </a:rPr>
              <a:t>https://people.umass.edu/biep540w/</a:t>
            </a:r>
            <a:r>
              <a:rPr lang="en-US" sz="1200" dirty="0"/>
              <a:t>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0" y="524906"/>
            <a:ext cx="9144000" cy="1122615"/>
          </a:xfrm>
          <a:prstGeom prst="rect">
            <a:avLst/>
          </a:prstGeom>
        </p:spPr>
        <p:txBody>
          <a:bodyPr vert="horz" wrap="square" lIns="0" tIns="19050" rIns="0" bIns="0" rtlCol="0">
            <a:spAutoFit/>
          </a:bodyPr>
          <a:lstStyle/>
          <a:p>
            <a:pPr marL="2278148" marR="488575" indent="-1369354">
              <a:lnSpc>
                <a:spcPct val="101200"/>
              </a:lnSpc>
              <a:spcBef>
                <a:spcPts val="150"/>
              </a:spcBef>
            </a:pPr>
            <a:r>
              <a:rPr dirty="0"/>
              <a:t>Hypothesis</a:t>
            </a:r>
            <a:r>
              <a:rPr spc="62" dirty="0"/>
              <a:t> </a:t>
            </a:r>
            <a:r>
              <a:rPr dirty="0"/>
              <a:t>testing:</a:t>
            </a:r>
            <a:r>
              <a:rPr spc="62" dirty="0"/>
              <a:t> </a:t>
            </a:r>
            <a:r>
              <a:rPr spc="-44" dirty="0"/>
              <a:t>an </a:t>
            </a:r>
            <a:r>
              <a:rPr spc="-18" dirty="0"/>
              <a:t>example</a:t>
            </a:r>
          </a:p>
          <a:p>
            <a:pPr marL="648818">
              <a:spcBef>
                <a:spcPts val="168"/>
              </a:spcBef>
            </a:pPr>
            <a:r>
              <a:rPr sz="2559" dirty="0">
                <a:solidFill>
                  <a:srgbClr val="FF2800"/>
                </a:solidFill>
              </a:rPr>
              <a:t>Does</a:t>
            </a:r>
            <a:r>
              <a:rPr sz="2559" spc="-18" dirty="0">
                <a:solidFill>
                  <a:srgbClr val="FF2800"/>
                </a:solidFill>
              </a:rPr>
              <a:t> </a:t>
            </a:r>
            <a:r>
              <a:rPr sz="2559" dirty="0">
                <a:solidFill>
                  <a:srgbClr val="FF2800"/>
                </a:solidFill>
              </a:rPr>
              <a:t>a</a:t>
            </a:r>
            <a:r>
              <a:rPr sz="2559" spc="-9" dirty="0">
                <a:solidFill>
                  <a:srgbClr val="FF2800"/>
                </a:solidFill>
              </a:rPr>
              <a:t> </a:t>
            </a:r>
            <a:r>
              <a:rPr sz="2559" dirty="0">
                <a:solidFill>
                  <a:srgbClr val="FF2800"/>
                </a:solidFill>
              </a:rPr>
              <a:t>red</a:t>
            </a:r>
            <a:r>
              <a:rPr sz="2559" spc="-9" dirty="0">
                <a:solidFill>
                  <a:srgbClr val="FF2800"/>
                </a:solidFill>
              </a:rPr>
              <a:t> </a:t>
            </a:r>
            <a:r>
              <a:rPr sz="2559" dirty="0">
                <a:solidFill>
                  <a:srgbClr val="FF2800"/>
                </a:solidFill>
              </a:rPr>
              <a:t>shirt help</a:t>
            </a:r>
            <a:r>
              <a:rPr sz="2559" spc="-9" dirty="0">
                <a:solidFill>
                  <a:srgbClr val="FF2800"/>
                </a:solidFill>
              </a:rPr>
              <a:t> </a:t>
            </a:r>
            <a:r>
              <a:rPr sz="2559" dirty="0">
                <a:solidFill>
                  <a:srgbClr val="FF2800"/>
                </a:solidFill>
              </a:rPr>
              <a:t>win</a:t>
            </a:r>
            <a:r>
              <a:rPr sz="2559" spc="-9" dirty="0">
                <a:solidFill>
                  <a:srgbClr val="FF2800"/>
                </a:solidFill>
              </a:rPr>
              <a:t> </a:t>
            </a:r>
            <a:r>
              <a:rPr sz="2559" spc="-18" dirty="0">
                <a:solidFill>
                  <a:srgbClr val="FF2800"/>
                </a:solidFill>
              </a:rPr>
              <a:t>wrestling?</a:t>
            </a:r>
            <a:endParaRPr sz="2559" dirty="0"/>
          </a:p>
        </p:txBody>
      </p:sp>
      <p:pic>
        <p:nvPicPr>
          <p:cNvPr id="3" name="object 3"/>
          <p:cNvPicPr/>
          <p:nvPr/>
        </p:nvPicPr>
        <p:blipFill>
          <a:blip r:embed="rId2" cstate="print"/>
          <a:stretch>
            <a:fillRect/>
          </a:stretch>
        </p:blipFill>
        <p:spPr>
          <a:xfrm>
            <a:off x="4773706" y="2549339"/>
            <a:ext cx="3451412" cy="3311455"/>
          </a:xfrm>
          <a:prstGeom prst="rect">
            <a:avLst/>
          </a:prstGeom>
        </p:spPr>
      </p:pic>
      <p:pic>
        <p:nvPicPr>
          <p:cNvPr id="4" name="object 4"/>
          <p:cNvPicPr/>
          <p:nvPr/>
        </p:nvPicPr>
        <p:blipFill>
          <a:blip r:embed="rId3" cstate="print"/>
          <a:stretch>
            <a:fillRect/>
          </a:stretch>
        </p:blipFill>
        <p:spPr>
          <a:xfrm>
            <a:off x="1630457" y="3104030"/>
            <a:ext cx="2511517" cy="1883638"/>
          </a:xfrm>
          <a:prstGeom prst="rect">
            <a:avLst/>
          </a:prstGeom>
        </p:spPr>
      </p:pic>
      <p:sp>
        <p:nvSpPr>
          <p:cNvPr id="6" name="TextBox 5">
            <a:extLst>
              <a:ext uri="{FF2B5EF4-FFF2-40B4-BE49-F238E27FC236}">
                <a16:creationId xmlns:a16="http://schemas.microsoft.com/office/drawing/2014/main" id="{03487145-46B5-4315-B82D-66293534F337}"/>
              </a:ext>
            </a:extLst>
          </p:cNvPr>
          <p:cNvSpPr txBox="1"/>
          <p:nvPr/>
        </p:nvSpPr>
        <p:spPr>
          <a:xfrm>
            <a:off x="0" y="6583362"/>
            <a:ext cx="3017621" cy="276999"/>
          </a:xfrm>
          <a:prstGeom prst="rect">
            <a:avLst/>
          </a:prstGeom>
          <a:noFill/>
        </p:spPr>
        <p:txBody>
          <a:bodyPr wrap="none" rtlCol="0">
            <a:spAutoFit/>
          </a:bodyPr>
          <a:lstStyle/>
          <a:p>
            <a:r>
              <a:rPr lang="en-US" sz="1200" dirty="0"/>
              <a:t>Slides: </a:t>
            </a:r>
            <a:r>
              <a:rPr lang="en-US" sz="1200" dirty="0">
                <a:hlinkClick r:id="rId4"/>
              </a:rPr>
              <a:t>https://people.umass.edu/biep540w/</a:t>
            </a:r>
            <a:r>
              <a:rPr lang="en-US" sz="1200" dirty="0"/>
              <a:t>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object 4"/>
          <p:cNvSpPr txBox="1"/>
          <p:nvPr/>
        </p:nvSpPr>
        <p:spPr>
          <a:xfrm>
            <a:off x="3752288" y="6633601"/>
            <a:ext cx="5696511" cy="176519"/>
          </a:xfrm>
          <a:prstGeom prst="rect">
            <a:avLst/>
          </a:prstGeom>
        </p:spPr>
        <p:txBody>
          <a:bodyPr vert="horz" wrap="square" lIns="0" tIns="22412" rIns="0" bIns="0" rtlCol="0">
            <a:spAutoFit/>
          </a:bodyPr>
          <a:lstStyle/>
          <a:p>
            <a:pPr marL="22412" defTabSz="1613642">
              <a:spcBef>
                <a:spcPts val="176"/>
              </a:spcBef>
            </a:pPr>
            <a:r>
              <a:rPr sz="1000" kern="0" dirty="0">
                <a:solidFill>
                  <a:sysClr val="windowText" lastClr="000000"/>
                </a:solidFill>
                <a:latin typeface="Arial MT"/>
                <a:cs typeface="Arial MT"/>
              </a:rPr>
              <a:t>Hill, RA,</a:t>
            </a:r>
            <a:r>
              <a:rPr sz="1000" kern="0" spc="9" dirty="0">
                <a:solidFill>
                  <a:sysClr val="windowText" lastClr="000000"/>
                </a:solidFill>
                <a:latin typeface="Arial MT"/>
                <a:cs typeface="Arial MT"/>
              </a:rPr>
              <a:t> </a:t>
            </a:r>
            <a:r>
              <a:rPr sz="1000" kern="0" dirty="0">
                <a:solidFill>
                  <a:sysClr val="windowText" lastClr="000000"/>
                </a:solidFill>
                <a:latin typeface="Arial MT"/>
                <a:cs typeface="Arial MT"/>
              </a:rPr>
              <a:t>and</a:t>
            </a:r>
            <a:r>
              <a:rPr sz="1000" kern="0" spc="9" dirty="0">
                <a:solidFill>
                  <a:sysClr val="windowText" lastClr="000000"/>
                </a:solidFill>
                <a:latin typeface="Arial MT"/>
                <a:cs typeface="Arial MT"/>
              </a:rPr>
              <a:t> </a:t>
            </a:r>
            <a:r>
              <a:rPr sz="1000" kern="0" dirty="0">
                <a:solidFill>
                  <a:sysClr val="windowText" lastClr="000000"/>
                </a:solidFill>
                <a:latin typeface="Arial MT"/>
                <a:cs typeface="Arial MT"/>
              </a:rPr>
              <a:t>RA</a:t>
            </a:r>
            <a:r>
              <a:rPr sz="1000" kern="0" spc="-44" dirty="0">
                <a:solidFill>
                  <a:sysClr val="windowText" lastClr="000000"/>
                </a:solidFill>
                <a:latin typeface="Arial MT"/>
                <a:cs typeface="Arial MT"/>
              </a:rPr>
              <a:t> </a:t>
            </a:r>
            <a:r>
              <a:rPr sz="1000" kern="0" dirty="0">
                <a:solidFill>
                  <a:sysClr val="windowText" lastClr="000000"/>
                </a:solidFill>
                <a:latin typeface="Arial MT"/>
                <a:cs typeface="Arial MT"/>
              </a:rPr>
              <a:t>Burton</a:t>
            </a:r>
            <a:r>
              <a:rPr sz="1000" kern="0" spc="9" dirty="0">
                <a:solidFill>
                  <a:sysClr val="windowText" lastClr="000000"/>
                </a:solidFill>
                <a:latin typeface="Arial MT"/>
                <a:cs typeface="Arial MT"/>
              </a:rPr>
              <a:t> </a:t>
            </a:r>
            <a:r>
              <a:rPr sz="1000" kern="0" dirty="0">
                <a:solidFill>
                  <a:sysClr val="windowText" lastClr="000000"/>
                </a:solidFill>
                <a:latin typeface="Arial MT"/>
                <a:cs typeface="Arial MT"/>
              </a:rPr>
              <a:t>2005. Red</a:t>
            </a:r>
            <a:r>
              <a:rPr sz="1000" kern="0" spc="9" dirty="0">
                <a:solidFill>
                  <a:sysClr val="windowText" lastClr="000000"/>
                </a:solidFill>
                <a:latin typeface="Arial MT"/>
                <a:cs typeface="Arial MT"/>
              </a:rPr>
              <a:t> </a:t>
            </a:r>
            <a:r>
              <a:rPr sz="1000" kern="0" dirty="0">
                <a:solidFill>
                  <a:sysClr val="windowText" lastClr="000000"/>
                </a:solidFill>
                <a:latin typeface="Arial MT"/>
                <a:cs typeface="Arial MT"/>
              </a:rPr>
              <a:t>enhances</a:t>
            </a:r>
            <a:r>
              <a:rPr sz="1000" kern="0" spc="9" dirty="0">
                <a:solidFill>
                  <a:sysClr val="windowText" lastClr="000000"/>
                </a:solidFill>
                <a:latin typeface="Arial MT"/>
                <a:cs typeface="Arial MT"/>
              </a:rPr>
              <a:t> </a:t>
            </a:r>
            <a:r>
              <a:rPr sz="1000" kern="0" dirty="0">
                <a:solidFill>
                  <a:sysClr val="windowText" lastClr="000000"/>
                </a:solidFill>
                <a:latin typeface="Arial MT"/>
                <a:cs typeface="Arial MT"/>
              </a:rPr>
              <a:t>human</a:t>
            </a:r>
            <a:r>
              <a:rPr sz="1000" kern="0" spc="9" dirty="0">
                <a:solidFill>
                  <a:sysClr val="windowText" lastClr="000000"/>
                </a:solidFill>
                <a:latin typeface="Arial MT"/>
                <a:cs typeface="Arial MT"/>
              </a:rPr>
              <a:t> </a:t>
            </a:r>
            <a:r>
              <a:rPr sz="1000" kern="0" spc="-18" dirty="0">
                <a:solidFill>
                  <a:sysClr val="windowText" lastClr="000000"/>
                </a:solidFill>
                <a:latin typeface="Arial MT"/>
                <a:cs typeface="Arial MT"/>
              </a:rPr>
              <a:t>performance</a:t>
            </a:r>
            <a:r>
              <a:rPr sz="1000" kern="0" spc="9" dirty="0">
                <a:solidFill>
                  <a:sysClr val="windowText" lastClr="000000"/>
                </a:solidFill>
                <a:latin typeface="Arial MT"/>
                <a:cs typeface="Arial MT"/>
              </a:rPr>
              <a:t> </a:t>
            </a:r>
            <a:r>
              <a:rPr sz="1000" kern="0" dirty="0">
                <a:solidFill>
                  <a:sysClr val="windowText" lastClr="000000"/>
                </a:solidFill>
                <a:latin typeface="Arial MT"/>
                <a:cs typeface="Arial MT"/>
              </a:rPr>
              <a:t>in</a:t>
            </a:r>
            <a:r>
              <a:rPr sz="1000" kern="0" spc="9" dirty="0">
                <a:solidFill>
                  <a:sysClr val="windowText" lastClr="000000"/>
                </a:solidFill>
                <a:latin typeface="Arial MT"/>
                <a:cs typeface="Arial MT"/>
              </a:rPr>
              <a:t> </a:t>
            </a:r>
            <a:r>
              <a:rPr sz="1000" kern="0" dirty="0">
                <a:solidFill>
                  <a:sysClr val="windowText" lastClr="000000"/>
                </a:solidFill>
                <a:latin typeface="Arial MT"/>
                <a:cs typeface="Arial MT"/>
              </a:rPr>
              <a:t>contests</a:t>
            </a:r>
            <a:r>
              <a:rPr sz="1000" kern="0" spc="9" dirty="0">
                <a:solidFill>
                  <a:sysClr val="windowText" lastClr="000000"/>
                </a:solidFill>
                <a:latin typeface="Arial MT"/>
                <a:cs typeface="Arial MT"/>
              </a:rPr>
              <a:t> </a:t>
            </a:r>
            <a:r>
              <a:rPr sz="1000" kern="0" dirty="0">
                <a:solidFill>
                  <a:sysClr val="windowText" lastClr="000000"/>
                </a:solidFill>
                <a:latin typeface="Arial MT"/>
                <a:cs typeface="Arial MT"/>
              </a:rPr>
              <a:t>Nature </a:t>
            </a:r>
            <a:r>
              <a:rPr sz="1000" kern="0" spc="-18" dirty="0">
                <a:solidFill>
                  <a:sysClr val="windowText" lastClr="000000"/>
                </a:solidFill>
                <a:latin typeface="Arial MT"/>
                <a:cs typeface="Arial MT"/>
              </a:rPr>
              <a:t>435:293.</a:t>
            </a:r>
            <a:endParaRPr sz="1000" kern="0">
              <a:solidFill>
                <a:sysClr val="windowText" lastClr="000000"/>
              </a:solidFill>
              <a:latin typeface="Arial MT"/>
              <a:cs typeface="Arial MT"/>
            </a:endParaRPr>
          </a:p>
        </p:txBody>
      </p:sp>
      <p:sp>
        <p:nvSpPr>
          <p:cNvPr id="5" name="Title 4">
            <a:extLst>
              <a:ext uri="{FF2B5EF4-FFF2-40B4-BE49-F238E27FC236}">
                <a16:creationId xmlns:a16="http://schemas.microsoft.com/office/drawing/2014/main" id="{BAF8909B-E66A-DB13-991E-BEAE95185814}"/>
              </a:ext>
            </a:extLst>
          </p:cNvPr>
          <p:cNvSpPr>
            <a:spLocks noGrp="1"/>
          </p:cNvSpPr>
          <p:nvPr>
            <p:ph type="title"/>
          </p:nvPr>
        </p:nvSpPr>
        <p:spPr/>
        <p:txBody>
          <a:bodyPr/>
          <a:lstStyle/>
          <a:p>
            <a:r>
              <a:rPr lang="en-US" dirty="0"/>
              <a:t>The</a:t>
            </a:r>
            <a:r>
              <a:rPr lang="en-US" spc="-18" dirty="0"/>
              <a:t> </a:t>
            </a:r>
            <a:r>
              <a:rPr lang="en-US" dirty="0"/>
              <a:t>experiment and</a:t>
            </a:r>
            <a:r>
              <a:rPr lang="en-US" spc="-9" dirty="0"/>
              <a:t> </a:t>
            </a:r>
            <a:r>
              <a:rPr lang="en-US" spc="-44" dirty="0"/>
              <a:t>the </a:t>
            </a:r>
            <a:r>
              <a:rPr lang="en-US" spc="-18" dirty="0"/>
              <a:t>results</a:t>
            </a:r>
            <a:endParaRPr lang="en-US" dirty="0"/>
          </a:p>
        </p:txBody>
      </p:sp>
      <p:sp>
        <p:nvSpPr>
          <p:cNvPr id="7" name="Content Placeholder 6">
            <a:extLst>
              <a:ext uri="{FF2B5EF4-FFF2-40B4-BE49-F238E27FC236}">
                <a16:creationId xmlns:a16="http://schemas.microsoft.com/office/drawing/2014/main" id="{96170188-EEEF-5316-41E3-AF5ABBC5D850}"/>
              </a:ext>
            </a:extLst>
          </p:cNvPr>
          <p:cNvSpPr>
            <a:spLocks noGrp="1"/>
          </p:cNvSpPr>
          <p:nvPr>
            <p:ph idx="1"/>
          </p:nvPr>
        </p:nvSpPr>
        <p:spPr>
          <a:xfrm>
            <a:off x="457200" y="1600201"/>
            <a:ext cx="8229600" cy="4027722"/>
          </a:xfrm>
        </p:spPr>
        <p:txBody>
          <a:bodyPr>
            <a:normAutofit/>
          </a:bodyPr>
          <a:lstStyle/>
          <a:p>
            <a:pPr marL="299196" indent="-276784" defTabSz="1613642">
              <a:spcBef>
                <a:spcPts val="229"/>
              </a:spcBef>
              <a:buFontTx/>
              <a:buChar char="•"/>
              <a:tabLst>
                <a:tab pos="299196" algn="l"/>
              </a:tabLst>
            </a:pPr>
            <a:r>
              <a:rPr lang="en-US" sz="2800" kern="0" dirty="0">
                <a:solidFill>
                  <a:sysClr val="windowText" lastClr="000000"/>
                </a:solidFill>
                <a:cs typeface="Arial MT"/>
              </a:rPr>
              <a:t>Animals</a:t>
            </a:r>
            <a:r>
              <a:rPr lang="en-US" sz="2800" kern="0" spc="62" dirty="0">
                <a:solidFill>
                  <a:sysClr val="windowText" lastClr="000000"/>
                </a:solidFill>
                <a:cs typeface="Arial MT"/>
              </a:rPr>
              <a:t> </a:t>
            </a:r>
            <a:r>
              <a:rPr lang="en-US" sz="2800" kern="0" dirty="0">
                <a:solidFill>
                  <a:sysClr val="windowText" lastClr="000000"/>
                </a:solidFill>
                <a:cs typeface="Arial MT"/>
              </a:rPr>
              <a:t>use</a:t>
            </a:r>
            <a:r>
              <a:rPr lang="en-US" sz="2800" kern="0" spc="62" dirty="0">
                <a:solidFill>
                  <a:sysClr val="windowText" lastClr="000000"/>
                </a:solidFill>
                <a:cs typeface="Arial MT"/>
              </a:rPr>
              <a:t> </a:t>
            </a:r>
            <a:r>
              <a:rPr lang="en-US" sz="2800" kern="0" dirty="0">
                <a:solidFill>
                  <a:sysClr val="windowText" lastClr="000000"/>
                </a:solidFill>
                <a:cs typeface="Arial MT"/>
              </a:rPr>
              <a:t>red</a:t>
            </a:r>
            <a:r>
              <a:rPr lang="en-US" sz="2800" kern="0" spc="62" dirty="0">
                <a:solidFill>
                  <a:sysClr val="windowText" lastClr="000000"/>
                </a:solidFill>
                <a:cs typeface="Arial MT"/>
              </a:rPr>
              <a:t> </a:t>
            </a:r>
            <a:r>
              <a:rPr lang="en-US" sz="2800" kern="0" dirty="0">
                <a:solidFill>
                  <a:sysClr val="windowText" lastClr="000000"/>
                </a:solidFill>
                <a:cs typeface="Arial MT"/>
              </a:rPr>
              <a:t>as</a:t>
            </a:r>
            <a:r>
              <a:rPr lang="en-US" sz="2800" kern="0" spc="71" dirty="0">
                <a:solidFill>
                  <a:sysClr val="windowText" lastClr="000000"/>
                </a:solidFill>
                <a:cs typeface="Arial MT"/>
              </a:rPr>
              <a:t> </a:t>
            </a:r>
            <a:r>
              <a:rPr lang="en-US" sz="2800" kern="0" dirty="0">
                <a:solidFill>
                  <a:sysClr val="windowText" lastClr="000000"/>
                </a:solidFill>
                <a:cs typeface="Arial MT"/>
              </a:rPr>
              <a:t>a</a:t>
            </a:r>
            <a:r>
              <a:rPr lang="en-US" sz="2800" kern="0" spc="62" dirty="0">
                <a:solidFill>
                  <a:sysClr val="windowText" lastClr="000000"/>
                </a:solidFill>
                <a:cs typeface="Arial MT"/>
              </a:rPr>
              <a:t> </a:t>
            </a:r>
            <a:r>
              <a:rPr lang="en-US" sz="2800" kern="0" dirty="0">
                <a:solidFill>
                  <a:sysClr val="windowText" lastClr="000000"/>
                </a:solidFill>
                <a:cs typeface="Arial MT"/>
              </a:rPr>
              <a:t>sign</a:t>
            </a:r>
            <a:r>
              <a:rPr lang="en-US" sz="2800" kern="0" spc="62" dirty="0">
                <a:solidFill>
                  <a:sysClr val="windowText" lastClr="000000"/>
                </a:solidFill>
                <a:cs typeface="Arial MT"/>
              </a:rPr>
              <a:t> </a:t>
            </a:r>
            <a:r>
              <a:rPr lang="en-US" sz="2800" kern="0" dirty="0">
                <a:solidFill>
                  <a:sysClr val="windowText" lastClr="000000"/>
                </a:solidFill>
                <a:cs typeface="Arial MT"/>
              </a:rPr>
              <a:t>of</a:t>
            </a:r>
            <a:r>
              <a:rPr lang="en-US" sz="2800" kern="0" spc="71" dirty="0">
                <a:solidFill>
                  <a:sysClr val="windowText" lastClr="000000"/>
                </a:solidFill>
                <a:cs typeface="Arial MT"/>
              </a:rPr>
              <a:t> </a:t>
            </a:r>
            <a:r>
              <a:rPr lang="en-US" sz="2800" kern="0" spc="-18" dirty="0">
                <a:solidFill>
                  <a:sysClr val="windowText" lastClr="000000"/>
                </a:solidFill>
                <a:cs typeface="Arial MT"/>
              </a:rPr>
              <a:t>aggression</a:t>
            </a:r>
            <a:endParaRPr lang="en-US" sz="2800" kern="0" dirty="0">
              <a:solidFill>
                <a:sysClr val="windowText" lastClr="000000"/>
              </a:solidFill>
              <a:cs typeface="Arial MT"/>
            </a:endParaRPr>
          </a:p>
          <a:p>
            <a:pPr defTabSz="1613642">
              <a:spcBef>
                <a:spcPts val="1024"/>
              </a:spcBef>
              <a:buFont typeface="Arial MT"/>
              <a:buChar char="•"/>
            </a:pPr>
            <a:endParaRPr lang="en-US" sz="2800" kern="0" dirty="0">
              <a:solidFill>
                <a:sysClr val="windowText" lastClr="000000"/>
              </a:solidFill>
              <a:cs typeface="Arial MT"/>
            </a:endParaRPr>
          </a:p>
          <a:p>
            <a:pPr marL="299196" marR="8965" indent="-277905" defTabSz="1613642">
              <a:lnSpc>
                <a:spcPts val="2453"/>
              </a:lnSpc>
              <a:buFontTx/>
              <a:buChar char="•"/>
              <a:tabLst>
                <a:tab pos="299196" algn="l"/>
              </a:tabLst>
            </a:pPr>
            <a:r>
              <a:rPr lang="en-US" sz="2800" kern="0" dirty="0">
                <a:solidFill>
                  <a:sysClr val="windowText" lastClr="000000"/>
                </a:solidFill>
                <a:cs typeface="Arial MT"/>
              </a:rPr>
              <a:t>Does</a:t>
            </a:r>
            <a:r>
              <a:rPr lang="en-US" sz="2800" kern="0" spc="71" dirty="0">
                <a:solidFill>
                  <a:sysClr val="windowText" lastClr="000000"/>
                </a:solidFill>
                <a:cs typeface="Arial MT"/>
              </a:rPr>
              <a:t> </a:t>
            </a:r>
            <a:r>
              <a:rPr lang="en-US" sz="2800" kern="0" dirty="0">
                <a:solidFill>
                  <a:sysClr val="windowText" lastClr="000000"/>
                </a:solidFill>
                <a:cs typeface="Arial MT"/>
              </a:rPr>
              <a:t>red</a:t>
            </a:r>
            <a:r>
              <a:rPr lang="en-US" sz="2800" kern="0" spc="79" dirty="0">
                <a:solidFill>
                  <a:sysClr val="windowText" lastClr="000000"/>
                </a:solidFill>
                <a:cs typeface="Arial MT"/>
              </a:rPr>
              <a:t> </a:t>
            </a:r>
            <a:r>
              <a:rPr lang="en-US" sz="2800" kern="0" dirty="0">
                <a:solidFill>
                  <a:sysClr val="windowText" lastClr="000000"/>
                </a:solidFill>
                <a:cs typeface="Arial MT"/>
              </a:rPr>
              <a:t>influence</a:t>
            </a:r>
            <a:r>
              <a:rPr lang="en-US" sz="2800" kern="0" spc="71" dirty="0">
                <a:solidFill>
                  <a:sysClr val="windowText" lastClr="000000"/>
                </a:solidFill>
                <a:cs typeface="Arial MT"/>
              </a:rPr>
              <a:t> </a:t>
            </a:r>
            <a:r>
              <a:rPr lang="en-US" sz="2800" kern="0" dirty="0">
                <a:solidFill>
                  <a:sysClr val="windowText" lastClr="000000"/>
                </a:solidFill>
                <a:cs typeface="Arial MT"/>
              </a:rPr>
              <a:t>the</a:t>
            </a:r>
            <a:r>
              <a:rPr lang="en-US" sz="2800" kern="0" spc="79" dirty="0">
                <a:solidFill>
                  <a:sysClr val="windowText" lastClr="000000"/>
                </a:solidFill>
                <a:cs typeface="Arial MT"/>
              </a:rPr>
              <a:t> </a:t>
            </a:r>
            <a:r>
              <a:rPr lang="en-US" sz="2800" kern="0" dirty="0">
                <a:solidFill>
                  <a:sysClr val="windowText" lastClr="000000"/>
                </a:solidFill>
                <a:cs typeface="Arial MT"/>
              </a:rPr>
              <a:t>outcome</a:t>
            </a:r>
            <a:r>
              <a:rPr lang="en-US" sz="2800" kern="0" spc="79" dirty="0">
                <a:solidFill>
                  <a:sysClr val="windowText" lastClr="000000"/>
                </a:solidFill>
                <a:cs typeface="Arial MT"/>
              </a:rPr>
              <a:t> </a:t>
            </a:r>
            <a:r>
              <a:rPr lang="en-US" sz="2800" kern="0" dirty="0">
                <a:solidFill>
                  <a:sysClr val="windowText" lastClr="000000"/>
                </a:solidFill>
                <a:cs typeface="Arial MT"/>
              </a:rPr>
              <a:t>of</a:t>
            </a:r>
            <a:r>
              <a:rPr lang="en-US" sz="2800" kern="0" spc="71" dirty="0">
                <a:solidFill>
                  <a:sysClr val="windowText" lastClr="000000"/>
                </a:solidFill>
                <a:cs typeface="Arial MT"/>
              </a:rPr>
              <a:t> </a:t>
            </a:r>
            <a:r>
              <a:rPr lang="en-US" sz="2800" kern="0" spc="-18" dirty="0">
                <a:solidFill>
                  <a:sysClr val="windowText" lastClr="000000"/>
                </a:solidFill>
                <a:cs typeface="Arial MT"/>
              </a:rPr>
              <a:t>wrestling, </a:t>
            </a:r>
            <a:r>
              <a:rPr lang="en-US" sz="2800" kern="0" dirty="0">
                <a:solidFill>
                  <a:sysClr val="windowText" lastClr="000000"/>
                </a:solidFill>
                <a:cs typeface="Arial MT"/>
              </a:rPr>
              <a:t>taekwondo,</a:t>
            </a:r>
            <a:r>
              <a:rPr lang="en-US" sz="2800" kern="0" spc="124" dirty="0">
                <a:solidFill>
                  <a:sysClr val="windowText" lastClr="000000"/>
                </a:solidFill>
                <a:cs typeface="Arial MT"/>
              </a:rPr>
              <a:t> </a:t>
            </a:r>
            <a:r>
              <a:rPr lang="en-US" sz="2800" kern="0" dirty="0">
                <a:solidFill>
                  <a:sysClr val="windowText" lastClr="000000"/>
                </a:solidFill>
                <a:cs typeface="Arial MT"/>
              </a:rPr>
              <a:t>and</a:t>
            </a:r>
            <a:r>
              <a:rPr lang="en-US" sz="2800" kern="0" spc="132" dirty="0">
                <a:solidFill>
                  <a:sysClr val="windowText" lastClr="000000"/>
                </a:solidFill>
                <a:cs typeface="Arial MT"/>
              </a:rPr>
              <a:t> </a:t>
            </a:r>
            <a:r>
              <a:rPr lang="en-US" sz="2800" kern="0" spc="-18" dirty="0">
                <a:solidFill>
                  <a:sysClr val="windowText" lastClr="000000"/>
                </a:solidFill>
                <a:cs typeface="Arial MT"/>
              </a:rPr>
              <a:t>boxing?</a:t>
            </a:r>
            <a:endParaRPr lang="en-US" sz="2800" kern="0" dirty="0">
              <a:solidFill>
                <a:sysClr val="windowText" lastClr="000000"/>
              </a:solidFill>
              <a:cs typeface="Arial MT"/>
            </a:endParaRPr>
          </a:p>
          <a:p>
            <a:pPr defTabSz="1613642">
              <a:spcBef>
                <a:spcPts val="838"/>
              </a:spcBef>
              <a:buFont typeface="Arial MT"/>
              <a:buChar char="•"/>
            </a:pPr>
            <a:endParaRPr lang="en-US" sz="2800" kern="0" dirty="0">
              <a:solidFill>
                <a:sysClr val="windowText" lastClr="000000"/>
              </a:solidFill>
              <a:cs typeface="Arial MT"/>
            </a:endParaRPr>
          </a:p>
          <a:p>
            <a:pPr marL="619683" marR="125505" lvl="1" indent="-228597" defTabSz="1613642">
              <a:lnSpc>
                <a:spcPct val="90700"/>
              </a:lnSpc>
              <a:buFontTx/>
              <a:buChar char="–"/>
              <a:tabLst>
                <a:tab pos="627527" algn="l"/>
              </a:tabLst>
            </a:pPr>
            <a:r>
              <a:rPr lang="en-US" sz="2400" kern="0" dirty="0">
                <a:solidFill>
                  <a:sysClr val="windowText" lastClr="000000"/>
                </a:solidFill>
                <a:cs typeface="Arial MT"/>
              </a:rPr>
              <a:t>16</a:t>
            </a:r>
            <a:r>
              <a:rPr lang="en-US" sz="2400" kern="0" spc="-26" dirty="0">
                <a:solidFill>
                  <a:sysClr val="windowText" lastClr="000000"/>
                </a:solidFill>
                <a:cs typeface="Arial MT"/>
              </a:rPr>
              <a:t> </a:t>
            </a:r>
            <a:r>
              <a:rPr lang="en-US" sz="2400" kern="0" dirty="0">
                <a:solidFill>
                  <a:sysClr val="windowText" lastClr="000000"/>
                </a:solidFill>
                <a:cs typeface="Arial MT"/>
              </a:rPr>
              <a:t>of</a:t>
            </a:r>
            <a:r>
              <a:rPr lang="en-US" sz="2400" kern="0" spc="-26" dirty="0">
                <a:solidFill>
                  <a:sysClr val="windowText" lastClr="000000"/>
                </a:solidFill>
                <a:cs typeface="Arial MT"/>
              </a:rPr>
              <a:t> </a:t>
            </a:r>
            <a:r>
              <a:rPr lang="en-US" sz="2400" kern="0" dirty="0">
                <a:solidFill>
                  <a:sysClr val="windowText" lastClr="000000"/>
                </a:solidFill>
                <a:cs typeface="Arial MT"/>
              </a:rPr>
              <a:t>20</a:t>
            </a:r>
            <a:r>
              <a:rPr lang="en-US" sz="2400" kern="0" spc="-26" dirty="0">
                <a:solidFill>
                  <a:sysClr val="windowText" lastClr="000000"/>
                </a:solidFill>
                <a:cs typeface="Arial MT"/>
              </a:rPr>
              <a:t> </a:t>
            </a:r>
            <a:r>
              <a:rPr lang="en-US" sz="2400" kern="0" dirty="0">
                <a:solidFill>
                  <a:sysClr val="windowText" lastClr="000000"/>
                </a:solidFill>
                <a:cs typeface="Arial MT"/>
              </a:rPr>
              <a:t>rounds</a:t>
            </a:r>
            <a:r>
              <a:rPr lang="en-US" sz="2400" kern="0" spc="-26" dirty="0">
                <a:solidFill>
                  <a:sysClr val="windowText" lastClr="000000"/>
                </a:solidFill>
                <a:cs typeface="Arial MT"/>
              </a:rPr>
              <a:t> </a:t>
            </a:r>
            <a:r>
              <a:rPr lang="en-US" sz="2400" kern="0" dirty="0">
                <a:solidFill>
                  <a:sysClr val="windowText" lastClr="000000"/>
                </a:solidFill>
                <a:cs typeface="Arial MT"/>
              </a:rPr>
              <a:t>had</a:t>
            </a:r>
            <a:r>
              <a:rPr lang="en-US" sz="2400" kern="0" spc="-26" dirty="0">
                <a:solidFill>
                  <a:sysClr val="windowText" lastClr="000000"/>
                </a:solidFill>
                <a:cs typeface="Arial MT"/>
              </a:rPr>
              <a:t> </a:t>
            </a:r>
            <a:r>
              <a:rPr lang="en-US" sz="2400" kern="0" dirty="0">
                <a:solidFill>
                  <a:sysClr val="windowText" lastClr="000000"/>
                </a:solidFill>
                <a:cs typeface="Arial MT"/>
              </a:rPr>
              <a:t>more</a:t>
            </a:r>
            <a:r>
              <a:rPr lang="en-US" sz="2400" kern="0" spc="-26" dirty="0">
                <a:solidFill>
                  <a:sysClr val="windowText" lastClr="000000"/>
                </a:solidFill>
                <a:cs typeface="Arial MT"/>
              </a:rPr>
              <a:t> </a:t>
            </a:r>
            <a:r>
              <a:rPr lang="en-US" sz="2400" kern="0" spc="-18" dirty="0">
                <a:solidFill>
                  <a:sysClr val="windowText" lastClr="000000"/>
                </a:solidFill>
                <a:cs typeface="Arial MT"/>
              </a:rPr>
              <a:t>red-</a:t>
            </a:r>
            <a:r>
              <a:rPr lang="en-US" sz="2400" kern="0" dirty="0">
                <a:solidFill>
                  <a:sysClr val="windowText" lastClr="000000"/>
                </a:solidFill>
                <a:cs typeface="Arial MT"/>
              </a:rPr>
              <a:t>shirted</a:t>
            </a:r>
            <a:r>
              <a:rPr lang="en-US" sz="2400" kern="0" spc="-26" dirty="0">
                <a:solidFill>
                  <a:sysClr val="windowText" lastClr="000000"/>
                </a:solidFill>
                <a:cs typeface="Arial MT"/>
              </a:rPr>
              <a:t> </a:t>
            </a:r>
            <a:r>
              <a:rPr lang="en-US" sz="2400" kern="0" dirty="0">
                <a:solidFill>
                  <a:sysClr val="windowText" lastClr="000000"/>
                </a:solidFill>
                <a:cs typeface="Arial MT"/>
              </a:rPr>
              <a:t>than</a:t>
            </a:r>
            <a:r>
              <a:rPr lang="en-US" sz="2400" kern="0" spc="-26" dirty="0">
                <a:solidFill>
                  <a:sysClr val="windowText" lastClr="000000"/>
                </a:solidFill>
                <a:cs typeface="Arial MT"/>
              </a:rPr>
              <a:t> </a:t>
            </a:r>
            <a:r>
              <a:rPr lang="en-US" sz="2400" kern="0" spc="-18" dirty="0">
                <a:solidFill>
                  <a:sysClr val="windowText" lastClr="000000"/>
                </a:solidFill>
                <a:cs typeface="Arial MT"/>
              </a:rPr>
              <a:t>blue-	</a:t>
            </a:r>
            <a:r>
              <a:rPr lang="en-US" sz="2400" kern="0" dirty="0">
                <a:solidFill>
                  <a:sysClr val="windowText" lastClr="000000"/>
                </a:solidFill>
                <a:cs typeface="Arial MT"/>
              </a:rPr>
              <a:t>shirted</a:t>
            </a:r>
            <a:r>
              <a:rPr lang="en-US" sz="2400" kern="0" spc="-35" dirty="0">
                <a:solidFill>
                  <a:sysClr val="windowText" lastClr="000000"/>
                </a:solidFill>
                <a:cs typeface="Arial MT"/>
              </a:rPr>
              <a:t> </a:t>
            </a:r>
            <a:r>
              <a:rPr lang="en-US" sz="2400" kern="0" dirty="0">
                <a:solidFill>
                  <a:sysClr val="windowText" lastClr="000000"/>
                </a:solidFill>
                <a:cs typeface="Arial MT"/>
              </a:rPr>
              <a:t>winners</a:t>
            </a:r>
            <a:r>
              <a:rPr lang="en-US" sz="2400" kern="0" spc="-35" dirty="0">
                <a:solidFill>
                  <a:sysClr val="windowText" lastClr="000000"/>
                </a:solidFill>
                <a:cs typeface="Arial MT"/>
              </a:rPr>
              <a:t> </a:t>
            </a:r>
            <a:r>
              <a:rPr lang="en-US" sz="2400" kern="0" dirty="0">
                <a:solidFill>
                  <a:sysClr val="windowText" lastClr="000000"/>
                </a:solidFill>
                <a:cs typeface="Arial MT"/>
              </a:rPr>
              <a:t>in</a:t>
            </a:r>
            <a:r>
              <a:rPr lang="en-US" sz="2400" kern="0" spc="-26" dirty="0">
                <a:solidFill>
                  <a:sysClr val="windowText" lastClr="000000"/>
                </a:solidFill>
                <a:cs typeface="Arial MT"/>
              </a:rPr>
              <a:t> </a:t>
            </a:r>
            <a:r>
              <a:rPr lang="en-US" sz="2400" kern="0" dirty="0">
                <a:solidFill>
                  <a:sysClr val="windowText" lastClr="000000"/>
                </a:solidFill>
                <a:cs typeface="Arial MT"/>
              </a:rPr>
              <a:t>these</a:t>
            </a:r>
            <a:r>
              <a:rPr lang="en-US" sz="2400" kern="0" spc="-35" dirty="0">
                <a:solidFill>
                  <a:sysClr val="windowText" lastClr="000000"/>
                </a:solidFill>
                <a:cs typeface="Arial MT"/>
              </a:rPr>
              <a:t> </a:t>
            </a:r>
            <a:r>
              <a:rPr lang="en-US" sz="2400" kern="0" dirty="0">
                <a:solidFill>
                  <a:sysClr val="windowText" lastClr="000000"/>
                </a:solidFill>
                <a:cs typeface="Arial MT"/>
              </a:rPr>
              <a:t>sports</a:t>
            </a:r>
            <a:r>
              <a:rPr lang="en-US" sz="2400" kern="0" spc="-26" dirty="0">
                <a:solidFill>
                  <a:sysClr val="windowText" lastClr="000000"/>
                </a:solidFill>
                <a:cs typeface="Arial MT"/>
              </a:rPr>
              <a:t> </a:t>
            </a:r>
            <a:r>
              <a:rPr lang="en-US" sz="2400" kern="0" dirty="0">
                <a:solidFill>
                  <a:sysClr val="windowText" lastClr="000000"/>
                </a:solidFill>
                <a:cs typeface="Arial MT"/>
              </a:rPr>
              <a:t>in</a:t>
            </a:r>
            <a:r>
              <a:rPr lang="en-US" sz="2400" kern="0" spc="-35" dirty="0">
                <a:solidFill>
                  <a:sysClr val="windowText" lastClr="000000"/>
                </a:solidFill>
                <a:cs typeface="Arial MT"/>
              </a:rPr>
              <a:t> </a:t>
            </a:r>
            <a:r>
              <a:rPr lang="en-US" sz="2400" kern="0" dirty="0">
                <a:solidFill>
                  <a:sysClr val="windowText" lastClr="000000"/>
                </a:solidFill>
                <a:cs typeface="Arial MT"/>
              </a:rPr>
              <a:t>the</a:t>
            </a:r>
            <a:r>
              <a:rPr lang="en-US" sz="2400" kern="0" spc="-35" dirty="0">
                <a:solidFill>
                  <a:sysClr val="windowText" lastClr="000000"/>
                </a:solidFill>
                <a:cs typeface="Arial MT"/>
              </a:rPr>
              <a:t> 2004 </a:t>
            </a:r>
            <a:r>
              <a:rPr lang="en-US" sz="2400" kern="0" spc="-18" dirty="0">
                <a:solidFill>
                  <a:sysClr val="windowText" lastClr="000000"/>
                </a:solidFill>
                <a:cs typeface="Arial MT"/>
              </a:rPr>
              <a:t>Olympics</a:t>
            </a:r>
            <a:endParaRPr lang="en-US" sz="2400" kern="0" dirty="0">
              <a:solidFill>
                <a:sysClr val="windowText" lastClr="000000"/>
              </a:solidFill>
              <a:cs typeface="Arial MT"/>
            </a:endParaRPr>
          </a:p>
          <a:p>
            <a:pPr marL="0" lvl="1" defTabSz="1613642">
              <a:spcBef>
                <a:spcPts val="600"/>
              </a:spcBef>
              <a:buFont typeface="Arial MT"/>
              <a:buChar char="–"/>
            </a:pPr>
            <a:endParaRPr lang="en-US" sz="2400" kern="0" dirty="0">
              <a:solidFill>
                <a:sysClr val="windowText" lastClr="000000"/>
              </a:solidFill>
              <a:cs typeface="Arial MT"/>
            </a:endParaRPr>
          </a:p>
          <a:p>
            <a:pPr marL="620804" lvl="1" indent="-228597" defTabSz="1613642">
              <a:buFontTx/>
              <a:buChar char="–"/>
              <a:tabLst>
                <a:tab pos="620804" algn="l"/>
              </a:tabLst>
            </a:pPr>
            <a:r>
              <a:rPr lang="en-US" sz="2400" kern="0" dirty="0">
                <a:solidFill>
                  <a:sysClr val="windowText" lastClr="000000"/>
                </a:solidFill>
                <a:cs typeface="Arial MT"/>
              </a:rPr>
              <a:t>Shirt</a:t>
            </a:r>
            <a:r>
              <a:rPr lang="en-US" sz="2400" kern="0" spc="-53" dirty="0">
                <a:solidFill>
                  <a:sysClr val="windowText" lastClr="000000"/>
                </a:solidFill>
                <a:cs typeface="Arial MT"/>
              </a:rPr>
              <a:t> </a:t>
            </a:r>
            <a:r>
              <a:rPr lang="en-US" sz="2400" kern="0" dirty="0">
                <a:solidFill>
                  <a:sysClr val="windowText" lastClr="000000"/>
                </a:solidFill>
                <a:cs typeface="Arial MT"/>
              </a:rPr>
              <a:t>color</a:t>
            </a:r>
            <a:r>
              <a:rPr lang="en-US" sz="2400" kern="0" spc="-53" dirty="0">
                <a:solidFill>
                  <a:sysClr val="windowText" lastClr="000000"/>
                </a:solidFill>
                <a:cs typeface="Arial MT"/>
              </a:rPr>
              <a:t> </a:t>
            </a:r>
            <a:r>
              <a:rPr lang="en-US" sz="2400" kern="0" dirty="0">
                <a:solidFill>
                  <a:sysClr val="windowText" lastClr="000000"/>
                </a:solidFill>
                <a:cs typeface="Arial MT"/>
              </a:rPr>
              <a:t>was</a:t>
            </a:r>
            <a:r>
              <a:rPr lang="en-US" sz="2400" kern="0" spc="-44" dirty="0">
                <a:solidFill>
                  <a:sysClr val="windowText" lastClr="000000"/>
                </a:solidFill>
                <a:cs typeface="Arial MT"/>
              </a:rPr>
              <a:t> </a:t>
            </a:r>
            <a:r>
              <a:rPr lang="en-US" sz="2400" kern="0" dirty="0">
                <a:solidFill>
                  <a:sysClr val="windowText" lastClr="000000"/>
                </a:solidFill>
                <a:cs typeface="Arial MT"/>
              </a:rPr>
              <a:t>randomly</a:t>
            </a:r>
            <a:r>
              <a:rPr lang="en-US" sz="2400" kern="0" spc="-53" dirty="0">
                <a:solidFill>
                  <a:sysClr val="windowText" lastClr="000000"/>
                </a:solidFill>
                <a:cs typeface="Arial MT"/>
              </a:rPr>
              <a:t> </a:t>
            </a:r>
            <a:r>
              <a:rPr lang="en-US" sz="2400" kern="0" spc="-18" dirty="0">
                <a:solidFill>
                  <a:sysClr val="windowText" lastClr="000000"/>
                </a:solidFill>
                <a:cs typeface="Arial MT"/>
              </a:rPr>
              <a:t>assigned</a:t>
            </a:r>
            <a:endParaRPr lang="en-US" sz="2400" kern="0" dirty="0">
              <a:solidFill>
                <a:sysClr val="windowText" lastClr="000000"/>
              </a:solidFill>
              <a:cs typeface="Arial MT"/>
            </a:endParaRPr>
          </a:p>
        </p:txBody>
      </p:sp>
      <p:sp>
        <p:nvSpPr>
          <p:cNvPr id="9" name="TextBox 8">
            <a:extLst>
              <a:ext uri="{FF2B5EF4-FFF2-40B4-BE49-F238E27FC236}">
                <a16:creationId xmlns:a16="http://schemas.microsoft.com/office/drawing/2014/main" id="{970318AD-63E7-5540-E4BB-ED9330FEEBC8}"/>
              </a:ext>
            </a:extLst>
          </p:cNvPr>
          <p:cNvSpPr txBox="1"/>
          <p:nvPr/>
        </p:nvSpPr>
        <p:spPr>
          <a:xfrm>
            <a:off x="0" y="6583362"/>
            <a:ext cx="3017621" cy="276999"/>
          </a:xfrm>
          <a:prstGeom prst="rect">
            <a:avLst/>
          </a:prstGeom>
          <a:noFill/>
        </p:spPr>
        <p:txBody>
          <a:bodyPr wrap="none" rtlCol="0">
            <a:spAutoFit/>
          </a:bodyPr>
          <a:lstStyle/>
          <a:p>
            <a:r>
              <a:rPr lang="en-US" sz="1200" dirty="0"/>
              <a:t>Slides: </a:t>
            </a:r>
            <a:r>
              <a:rPr lang="en-US" sz="1200" dirty="0">
                <a:hlinkClick r:id="rId2"/>
              </a:rPr>
              <a:t>https://people.umass.edu/biep540w/</a:t>
            </a:r>
            <a:r>
              <a:rPr lang="en-US" sz="1200" dirty="0"/>
              <a:t>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4AF50C7-CC71-846C-8358-12088270E77E}"/>
              </a:ext>
            </a:extLst>
          </p:cNvPr>
          <p:cNvSpPr>
            <a:spLocks noGrp="1"/>
          </p:cNvSpPr>
          <p:nvPr>
            <p:ph type="title"/>
          </p:nvPr>
        </p:nvSpPr>
        <p:spPr/>
        <p:txBody>
          <a:bodyPr/>
          <a:lstStyle/>
          <a:p>
            <a:r>
              <a:rPr lang="en-US" dirty="0"/>
              <a:t>Stating</a:t>
            </a:r>
            <a:r>
              <a:rPr lang="en-US" spc="-18" dirty="0"/>
              <a:t> </a:t>
            </a:r>
            <a:r>
              <a:rPr lang="en-US" dirty="0"/>
              <a:t>the</a:t>
            </a:r>
            <a:r>
              <a:rPr lang="en-US" spc="-9" dirty="0"/>
              <a:t> </a:t>
            </a:r>
            <a:r>
              <a:rPr lang="en-US" spc="-18" dirty="0"/>
              <a:t>hypotheses</a:t>
            </a:r>
            <a:endParaRPr lang="en-US" dirty="0"/>
          </a:p>
        </p:txBody>
      </p:sp>
      <p:sp>
        <p:nvSpPr>
          <p:cNvPr id="6" name="Content Placeholder 5">
            <a:extLst>
              <a:ext uri="{FF2B5EF4-FFF2-40B4-BE49-F238E27FC236}">
                <a16:creationId xmlns:a16="http://schemas.microsoft.com/office/drawing/2014/main" id="{79F76AB8-C2FD-01B6-BB95-194F77251D31}"/>
              </a:ext>
            </a:extLst>
          </p:cNvPr>
          <p:cNvSpPr>
            <a:spLocks noGrp="1"/>
          </p:cNvSpPr>
          <p:nvPr>
            <p:ph idx="1"/>
          </p:nvPr>
        </p:nvSpPr>
        <p:spPr/>
        <p:txBody>
          <a:bodyPr>
            <a:normAutofit/>
          </a:bodyPr>
          <a:lstStyle/>
          <a:p>
            <a:pPr marL="324970" marR="103092" indent="-236443" defTabSz="1613642">
              <a:lnSpc>
                <a:spcPts val="3157"/>
              </a:lnSpc>
              <a:spcBef>
                <a:spcPts val="556"/>
              </a:spcBef>
            </a:pPr>
            <a:r>
              <a:rPr lang="en-US" sz="2800" kern="0" dirty="0">
                <a:solidFill>
                  <a:sysClr val="windowText" lastClr="000000"/>
                </a:solidFill>
                <a:cs typeface="Arial MT"/>
              </a:rPr>
              <a:t>H</a:t>
            </a:r>
            <a:r>
              <a:rPr lang="en-US" sz="2800" kern="0" baseline="-20202" dirty="0">
                <a:solidFill>
                  <a:sysClr val="windowText" lastClr="000000"/>
                </a:solidFill>
                <a:cs typeface="Arial MT"/>
              </a:rPr>
              <a:t>0</a:t>
            </a:r>
            <a:r>
              <a:rPr lang="en-US" sz="2800" kern="0" dirty="0">
                <a:solidFill>
                  <a:sysClr val="windowText" lastClr="000000"/>
                </a:solidFill>
                <a:cs typeface="Arial MT"/>
              </a:rPr>
              <a:t>:</a:t>
            </a:r>
            <a:r>
              <a:rPr lang="en-US" sz="2800" kern="0" spc="-18" dirty="0">
                <a:solidFill>
                  <a:sysClr val="windowText" lastClr="000000"/>
                </a:solidFill>
                <a:cs typeface="Arial MT"/>
              </a:rPr>
              <a:t> </a:t>
            </a:r>
            <a:r>
              <a:rPr lang="en-US" sz="2800" kern="0" dirty="0">
                <a:solidFill>
                  <a:sysClr val="windowText" lastClr="000000"/>
                </a:solidFill>
                <a:cs typeface="Arial MT"/>
              </a:rPr>
              <a:t>Red-</a:t>
            </a:r>
            <a:r>
              <a:rPr lang="en-US" sz="2800" kern="0" spc="-9" dirty="0">
                <a:solidFill>
                  <a:sysClr val="windowText" lastClr="000000"/>
                </a:solidFill>
                <a:cs typeface="Arial MT"/>
              </a:rPr>
              <a:t> </a:t>
            </a:r>
            <a:r>
              <a:rPr lang="en-US" sz="2800" kern="0" dirty="0">
                <a:solidFill>
                  <a:sysClr val="windowText" lastClr="000000"/>
                </a:solidFill>
                <a:cs typeface="Arial MT"/>
              </a:rPr>
              <a:t>and</a:t>
            </a:r>
            <a:r>
              <a:rPr lang="en-US" sz="2800" kern="0" spc="-9" dirty="0">
                <a:solidFill>
                  <a:sysClr val="windowText" lastClr="000000"/>
                </a:solidFill>
                <a:cs typeface="Arial MT"/>
              </a:rPr>
              <a:t> </a:t>
            </a:r>
            <a:r>
              <a:rPr lang="en-US" sz="2800" kern="0" spc="-18" dirty="0">
                <a:solidFill>
                  <a:sysClr val="windowText" lastClr="000000"/>
                </a:solidFill>
                <a:cs typeface="Arial MT"/>
              </a:rPr>
              <a:t>blue-</a:t>
            </a:r>
            <a:r>
              <a:rPr lang="en-US" sz="2800" kern="0" dirty="0">
                <a:solidFill>
                  <a:sysClr val="windowText" lastClr="000000"/>
                </a:solidFill>
                <a:cs typeface="Arial MT"/>
              </a:rPr>
              <a:t>shirted</a:t>
            </a:r>
            <a:r>
              <a:rPr lang="en-US" sz="2800" kern="0" spc="-18" dirty="0">
                <a:solidFill>
                  <a:sysClr val="windowText" lastClr="000000"/>
                </a:solidFill>
                <a:cs typeface="Arial MT"/>
              </a:rPr>
              <a:t> athletes </a:t>
            </a:r>
            <a:r>
              <a:rPr lang="en-US" sz="2800" kern="0" dirty="0">
                <a:solidFill>
                  <a:sysClr val="windowText" lastClr="000000"/>
                </a:solidFill>
                <a:cs typeface="Arial MT"/>
              </a:rPr>
              <a:t>are</a:t>
            </a:r>
            <a:r>
              <a:rPr lang="en-US" sz="2800" kern="0" spc="-26" dirty="0">
                <a:solidFill>
                  <a:sysClr val="windowText" lastClr="000000"/>
                </a:solidFill>
                <a:cs typeface="Arial MT"/>
              </a:rPr>
              <a:t> </a:t>
            </a:r>
            <a:r>
              <a:rPr lang="en-US" sz="2800" u="sng" kern="0" dirty="0">
                <a:solidFill>
                  <a:sysClr val="windowText" lastClr="000000"/>
                </a:solidFill>
                <a:uFill>
                  <a:solidFill>
                    <a:srgbClr val="000000"/>
                  </a:solidFill>
                </a:uFill>
                <a:cs typeface="Arial MT"/>
              </a:rPr>
              <a:t>equally</a:t>
            </a:r>
            <a:r>
              <a:rPr lang="en-US" sz="2800" u="sng" kern="0" spc="-9" dirty="0">
                <a:solidFill>
                  <a:sysClr val="windowText" lastClr="000000"/>
                </a:solidFill>
                <a:uFill>
                  <a:solidFill>
                    <a:srgbClr val="000000"/>
                  </a:solidFill>
                </a:uFill>
                <a:cs typeface="Arial MT"/>
              </a:rPr>
              <a:t> </a:t>
            </a:r>
            <a:r>
              <a:rPr lang="en-US" sz="2800" u="sng" kern="0" dirty="0">
                <a:solidFill>
                  <a:sysClr val="windowText" lastClr="000000"/>
                </a:solidFill>
                <a:uFill>
                  <a:solidFill>
                    <a:srgbClr val="000000"/>
                  </a:solidFill>
                </a:uFill>
                <a:cs typeface="Arial MT"/>
              </a:rPr>
              <a:t>likely</a:t>
            </a:r>
            <a:r>
              <a:rPr lang="en-US" sz="2800" kern="0" spc="-9" dirty="0">
                <a:solidFill>
                  <a:sysClr val="windowText" lastClr="000000"/>
                </a:solidFill>
                <a:cs typeface="Arial MT"/>
              </a:rPr>
              <a:t> </a:t>
            </a:r>
            <a:r>
              <a:rPr lang="en-US" sz="2800" kern="0" dirty="0">
                <a:solidFill>
                  <a:sysClr val="windowText" lastClr="000000"/>
                </a:solidFill>
                <a:cs typeface="Arial MT"/>
              </a:rPr>
              <a:t>to </a:t>
            </a:r>
            <a:r>
              <a:rPr lang="en-US" sz="2800" kern="0" spc="-44" dirty="0">
                <a:solidFill>
                  <a:sysClr val="windowText" lastClr="000000"/>
                </a:solidFill>
                <a:cs typeface="Arial MT"/>
              </a:rPr>
              <a:t>win </a:t>
            </a:r>
            <a:r>
              <a:rPr lang="en-US" sz="2800" kern="0" dirty="0">
                <a:solidFill>
                  <a:sysClr val="windowText" lastClr="000000"/>
                </a:solidFill>
                <a:cs typeface="Arial MT"/>
              </a:rPr>
              <a:t>(</a:t>
            </a:r>
            <a:r>
              <a:rPr lang="en-US" sz="2800" i="1" kern="0" dirty="0">
                <a:solidFill>
                  <a:sysClr val="windowText" lastClr="000000"/>
                </a:solidFill>
                <a:cs typeface="Arial"/>
              </a:rPr>
              <a:t>proportion</a:t>
            </a:r>
            <a:r>
              <a:rPr lang="en-US" sz="2800" i="1" kern="0" spc="-53" dirty="0">
                <a:solidFill>
                  <a:sysClr val="windowText" lastClr="000000"/>
                </a:solidFill>
                <a:cs typeface="Arial"/>
              </a:rPr>
              <a:t> </a:t>
            </a:r>
            <a:r>
              <a:rPr lang="en-US" sz="2800" kern="0" dirty="0">
                <a:solidFill>
                  <a:sysClr val="windowText" lastClr="000000"/>
                </a:solidFill>
                <a:cs typeface="Arial MT"/>
              </a:rPr>
              <a:t>=</a:t>
            </a:r>
            <a:r>
              <a:rPr lang="en-US" sz="2800" kern="0" spc="-44" dirty="0">
                <a:solidFill>
                  <a:sysClr val="windowText" lastClr="000000"/>
                </a:solidFill>
                <a:cs typeface="Arial MT"/>
              </a:rPr>
              <a:t> </a:t>
            </a:r>
            <a:r>
              <a:rPr lang="en-US" sz="2800" kern="0" spc="-18" dirty="0">
                <a:solidFill>
                  <a:sysClr val="windowText" lastClr="000000"/>
                </a:solidFill>
                <a:cs typeface="Arial MT"/>
              </a:rPr>
              <a:t>0.5).</a:t>
            </a:r>
            <a:endParaRPr lang="en-US" sz="2800" kern="0" dirty="0">
              <a:solidFill>
                <a:sysClr val="windowText" lastClr="000000"/>
              </a:solidFill>
              <a:cs typeface="Arial MT"/>
            </a:endParaRPr>
          </a:p>
          <a:p>
            <a:pPr defTabSz="1613642">
              <a:spcBef>
                <a:spcPts val="1200"/>
              </a:spcBef>
            </a:pPr>
            <a:endParaRPr lang="en-US" sz="2800" kern="0" dirty="0">
              <a:solidFill>
                <a:sysClr val="windowText" lastClr="000000"/>
              </a:solidFill>
              <a:cs typeface="Arial MT"/>
            </a:endParaRPr>
          </a:p>
          <a:p>
            <a:pPr marL="324970" marR="76200" indent="-236443" defTabSz="1613642">
              <a:lnSpc>
                <a:spcPct val="89500"/>
              </a:lnSpc>
              <a:spcBef>
                <a:spcPts val="9"/>
              </a:spcBef>
            </a:pPr>
            <a:r>
              <a:rPr lang="en-US" sz="2800" kern="0" dirty="0">
                <a:solidFill>
                  <a:sysClr val="windowText" lastClr="000000"/>
                </a:solidFill>
                <a:cs typeface="Arial MT"/>
              </a:rPr>
              <a:t>H</a:t>
            </a:r>
            <a:r>
              <a:rPr lang="en-US" sz="2800" kern="0" baseline="-20202" dirty="0">
                <a:solidFill>
                  <a:sysClr val="windowText" lastClr="000000"/>
                </a:solidFill>
                <a:cs typeface="Arial MT"/>
              </a:rPr>
              <a:t>A</a:t>
            </a:r>
            <a:r>
              <a:rPr lang="en-US" sz="2800" kern="0" dirty="0">
                <a:solidFill>
                  <a:sysClr val="windowText" lastClr="000000"/>
                </a:solidFill>
                <a:cs typeface="Arial MT"/>
              </a:rPr>
              <a:t>:</a:t>
            </a:r>
            <a:r>
              <a:rPr lang="en-US" sz="2800" kern="0" spc="-18" dirty="0">
                <a:solidFill>
                  <a:sysClr val="windowText" lastClr="000000"/>
                </a:solidFill>
                <a:cs typeface="Arial MT"/>
              </a:rPr>
              <a:t> </a:t>
            </a:r>
            <a:r>
              <a:rPr lang="en-US" sz="2800" kern="0" dirty="0">
                <a:solidFill>
                  <a:sysClr val="windowText" lastClr="000000"/>
                </a:solidFill>
                <a:cs typeface="Arial MT"/>
              </a:rPr>
              <a:t>Red-</a:t>
            </a:r>
            <a:r>
              <a:rPr lang="en-US" sz="2800" kern="0" spc="-9" dirty="0">
                <a:solidFill>
                  <a:sysClr val="windowText" lastClr="000000"/>
                </a:solidFill>
                <a:cs typeface="Arial MT"/>
              </a:rPr>
              <a:t> </a:t>
            </a:r>
            <a:r>
              <a:rPr lang="en-US" sz="2800" kern="0" dirty="0">
                <a:solidFill>
                  <a:sysClr val="windowText" lastClr="000000"/>
                </a:solidFill>
                <a:cs typeface="Arial MT"/>
              </a:rPr>
              <a:t>and</a:t>
            </a:r>
            <a:r>
              <a:rPr lang="en-US" sz="2800" kern="0" spc="-18" dirty="0">
                <a:solidFill>
                  <a:sysClr val="windowText" lastClr="000000"/>
                </a:solidFill>
                <a:cs typeface="Arial MT"/>
              </a:rPr>
              <a:t> blue-</a:t>
            </a:r>
            <a:r>
              <a:rPr lang="en-US" sz="2800" kern="0" dirty="0">
                <a:solidFill>
                  <a:sysClr val="windowText" lastClr="000000"/>
                </a:solidFill>
                <a:cs typeface="Arial MT"/>
              </a:rPr>
              <a:t>shirted</a:t>
            </a:r>
            <a:r>
              <a:rPr lang="en-US" sz="2800" kern="0" spc="-9" dirty="0">
                <a:solidFill>
                  <a:sysClr val="windowText" lastClr="000000"/>
                </a:solidFill>
                <a:cs typeface="Arial MT"/>
              </a:rPr>
              <a:t> </a:t>
            </a:r>
            <a:r>
              <a:rPr lang="en-US" sz="2800" kern="0" spc="-18" dirty="0">
                <a:solidFill>
                  <a:sysClr val="windowText" lastClr="000000"/>
                </a:solidFill>
                <a:cs typeface="Arial MT"/>
              </a:rPr>
              <a:t>athletes </a:t>
            </a:r>
            <a:r>
              <a:rPr lang="en-US" sz="2800" kern="0" dirty="0">
                <a:solidFill>
                  <a:sysClr val="windowText" lastClr="000000"/>
                </a:solidFill>
                <a:cs typeface="Arial MT"/>
              </a:rPr>
              <a:t>are</a:t>
            </a:r>
            <a:r>
              <a:rPr lang="en-US" sz="2800" kern="0" spc="-9" dirty="0">
                <a:solidFill>
                  <a:sysClr val="windowText" lastClr="000000"/>
                </a:solidFill>
                <a:cs typeface="Arial MT"/>
              </a:rPr>
              <a:t> </a:t>
            </a:r>
            <a:r>
              <a:rPr lang="en-US" sz="2800" u="sng" kern="0" dirty="0">
                <a:solidFill>
                  <a:sysClr val="windowText" lastClr="000000"/>
                </a:solidFill>
                <a:uFill>
                  <a:solidFill>
                    <a:srgbClr val="000000"/>
                  </a:solidFill>
                </a:uFill>
                <a:cs typeface="Arial MT"/>
              </a:rPr>
              <a:t>not</a:t>
            </a:r>
            <a:r>
              <a:rPr lang="en-US" sz="2800" u="sng" kern="0" spc="-9" dirty="0">
                <a:solidFill>
                  <a:sysClr val="windowText" lastClr="000000"/>
                </a:solidFill>
                <a:uFill>
                  <a:solidFill>
                    <a:srgbClr val="000000"/>
                  </a:solidFill>
                </a:uFill>
                <a:cs typeface="Arial MT"/>
              </a:rPr>
              <a:t> </a:t>
            </a:r>
            <a:r>
              <a:rPr lang="en-US" sz="2800" u="sng" kern="0" dirty="0">
                <a:solidFill>
                  <a:sysClr val="windowText" lastClr="000000"/>
                </a:solidFill>
                <a:uFill>
                  <a:solidFill>
                    <a:srgbClr val="000000"/>
                  </a:solidFill>
                </a:uFill>
                <a:cs typeface="Arial MT"/>
              </a:rPr>
              <a:t>equally</a:t>
            </a:r>
            <a:r>
              <a:rPr lang="en-US" sz="2800" u="sng" kern="0" spc="-9" dirty="0">
                <a:solidFill>
                  <a:sysClr val="windowText" lastClr="000000"/>
                </a:solidFill>
                <a:uFill>
                  <a:solidFill>
                    <a:srgbClr val="000000"/>
                  </a:solidFill>
                </a:uFill>
                <a:cs typeface="Arial MT"/>
              </a:rPr>
              <a:t> </a:t>
            </a:r>
            <a:r>
              <a:rPr lang="en-US" sz="2800" u="sng" kern="0" dirty="0">
                <a:solidFill>
                  <a:sysClr val="windowText" lastClr="000000"/>
                </a:solidFill>
                <a:uFill>
                  <a:solidFill>
                    <a:srgbClr val="000000"/>
                  </a:solidFill>
                </a:uFill>
                <a:cs typeface="Arial MT"/>
              </a:rPr>
              <a:t>likely</a:t>
            </a:r>
            <a:r>
              <a:rPr lang="en-US" sz="2800" kern="0" spc="-18" dirty="0">
                <a:solidFill>
                  <a:sysClr val="windowText" lastClr="000000"/>
                </a:solidFill>
                <a:cs typeface="Arial MT"/>
              </a:rPr>
              <a:t> </a:t>
            </a:r>
            <a:r>
              <a:rPr lang="en-US" sz="2800" kern="0" dirty="0">
                <a:solidFill>
                  <a:sysClr val="windowText" lastClr="000000"/>
                </a:solidFill>
                <a:cs typeface="Arial MT"/>
              </a:rPr>
              <a:t>to </a:t>
            </a:r>
            <a:r>
              <a:rPr lang="en-US" sz="2800" kern="0" spc="-44" dirty="0">
                <a:solidFill>
                  <a:sysClr val="windowText" lastClr="000000"/>
                </a:solidFill>
                <a:cs typeface="Arial MT"/>
              </a:rPr>
              <a:t>win </a:t>
            </a:r>
            <a:r>
              <a:rPr lang="en-US" sz="2800" kern="0" dirty="0">
                <a:solidFill>
                  <a:sysClr val="windowText" lastClr="000000"/>
                </a:solidFill>
                <a:cs typeface="Arial MT"/>
              </a:rPr>
              <a:t>(</a:t>
            </a:r>
            <a:r>
              <a:rPr lang="en-US" sz="2800" i="1" kern="0" dirty="0">
                <a:solidFill>
                  <a:sysClr val="windowText" lastClr="000000"/>
                </a:solidFill>
                <a:cs typeface="Arial"/>
              </a:rPr>
              <a:t>proportion</a:t>
            </a:r>
            <a:r>
              <a:rPr lang="en-US" sz="2800" i="1" kern="0" spc="-44" dirty="0">
                <a:solidFill>
                  <a:sysClr val="windowText" lastClr="000000"/>
                </a:solidFill>
                <a:cs typeface="Arial"/>
              </a:rPr>
              <a:t> </a:t>
            </a:r>
            <a:r>
              <a:rPr lang="en-US" sz="2800" kern="0" spc="-44" dirty="0">
                <a:solidFill>
                  <a:sysClr val="windowText" lastClr="000000"/>
                </a:solidFill>
                <a:cs typeface="Arial"/>
              </a:rPr>
              <a:t>!=</a:t>
            </a:r>
            <a:r>
              <a:rPr lang="en-US" sz="2800" kern="0" spc="-44" dirty="0">
                <a:solidFill>
                  <a:sysClr val="windowText" lastClr="000000"/>
                </a:solidFill>
                <a:cs typeface="Arial MT"/>
              </a:rPr>
              <a:t> </a:t>
            </a:r>
            <a:r>
              <a:rPr lang="en-US" sz="2800" kern="0" spc="-18" dirty="0">
                <a:solidFill>
                  <a:sysClr val="windowText" lastClr="000000"/>
                </a:solidFill>
                <a:cs typeface="Arial MT"/>
              </a:rPr>
              <a:t>0.5).</a:t>
            </a:r>
            <a:endParaRPr lang="en-US" sz="2800" kern="0" dirty="0">
              <a:solidFill>
                <a:sysClr val="windowText" lastClr="000000"/>
              </a:solidFill>
              <a:cs typeface="Arial MT"/>
            </a:endParaRPr>
          </a:p>
          <a:p>
            <a:endParaRPr lang="en-US" sz="2800" dirty="0"/>
          </a:p>
        </p:txBody>
      </p:sp>
      <p:sp>
        <p:nvSpPr>
          <p:cNvPr id="8" name="TextBox 7">
            <a:extLst>
              <a:ext uri="{FF2B5EF4-FFF2-40B4-BE49-F238E27FC236}">
                <a16:creationId xmlns:a16="http://schemas.microsoft.com/office/drawing/2014/main" id="{38448AC6-9654-5C20-4D8D-FE8E4C138CCD}"/>
              </a:ext>
            </a:extLst>
          </p:cNvPr>
          <p:cNvSpPr txBox="1"/>
          <p:nvPr/>
        </p:nvSpPr>
        <p:spPr>
          <a:xfrm>
            <a:off x="0" y="6583362"/>
            <a:ext cx="3017621" cy="276999"/>
          </a:xfrm>
          <a:prstGeom prst="rect">
            <a:avLst/>
          </a:prstGeom>
          <a:noFill/>
        </p:spPr>
        <p:txBody>
          <a:bodyPr wrap="none" rtlCol="0">
            <a:spAutoFit/>
          </a:bodyPr>
          <a:lstStyle/>
          <a:p>
            <a:r>
              <a:rPr lang="en-US" sz="1200" dirty="0"/>
              <a:t>Slides: </a:t>
            </a:r>
            <a:r>
              <a:rPr lang="en-US" sz="1200" dirty="0">
                <a:hlinkClick r:id="rId2"/>
              </a:rPr>
              <a:t>https://people.umass.edu/biep540w/</a:t>
            </a:r>
            <a:r>
              <a:rPr lang="en-US" sz="1200" dirty="0"/>
              <a:t>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51917BF-6296-3F32-7E2D-195025A12F48}"/>
              </a:ext>
            </a:extLst>
          </p:cNvPr>
          <p:cNvSpPr>
            <a:spLocks noGrp="1"/>
          </p:cNvSpPr>
          <p:nvPr>
            <p:ph type="title"/>
          </p:nvPr>
        </p:nvSpPr>
        <p:spPr/>
        <p:txBody>
          <a:bodyPr/>
          <a:lstStyle/>
          <a:p>
            <a:r>
              <a:rPr lang="en-US" dirty="0"/>
              <a:t>Estimating</a:t>
            </a:r>
            <a:r>
              <a:rPr lang="en-US" spc="-26" dirty="0"/>
              <a:t> </a:t>
            </a:r>
            <a:r>
              <a:rPr lang="en-US" dirty="0"/>
              <a:t>the</a:t>
            </a:r>
            <a:r>
              <a:rPr lang="en-US" spc="-26" dirty="0"/>
              <a:t> </a:t>
            </a:r>
            <a:r>
              <a:rPr lang="en-US" spc="-18" dirty="0"/>
              <a:t>value</a:t>
            </a:r>
            <a:endParaRPr lang="en-US" dirty="0"/>
          </a:p>
        </p:txBody>
      </p:sp>
      <p:sp>
        <p:nvSpPr>
          <p:cNvPr id="6" name="Content Placeholder 5">
            <a:extLst>
              <a:ext uri="{FF2B5EF4-FFF2-40B4-BE49-F238E27FC236}">
                <a16:creationId xmlns:a16="http://schemas.microsoft.com/office/drawing/2014/main" id="{39892EDB-3364-6425-E72E-CAD46238E170}"/>
              </a:ext>
            </a:extLst>
          </p:cNvPr>
          <p:cNvSpPr>
            <a:spLocks noGrp="1"/>
          </p:cNvSpPr>
          <p:nvPr>
            <p:ph idx="1"/>
          </p:nvPr>
        </p:nvSpPr>
        <p:spPr/>
        <p:txBody>
          <a:bodyPr>
            <a:normAutofit lnSpcReduction="10000"/>
          </a:bodyPr>
          <a:lstStyle/>
          <a:p>
            <a:pPr marL="295834" marR="8965" indent="-274543" defTabSz="1613642">
              <a:lnSpc>
                <a:spcPct val="108000"/>
              </a:lnSpc>
              <a:spcBef>
                <a:spcPts val="168"/>
              </a:spcBef>
              <a:buFontTx/>
              <a:buChar char="•"/>
              <a:tabLst>
                <a:tab pos="299196" algn="l"/>
              </a:tabLst>
            </a:pPr>
            <a:r>
              <a:rPr lang="en-US" sz="2800" kern="0" dirty="0">
                <a:solidFill>
                  <a:sysClr val="windowText" lastClr="000000"/>
                </a:solidFill>
                <a:cs typeface="Arial MT"/>
              </a:rPr>
              <a:t>16</a:t>
            </a:r>
            <a:r>
              <a:rPr lang="en-US" sz="2800" kern="0" spc="-26" dirty="0">
                <a:solidFill>
                  <a:sysClr val="windowText" lastClr="000000"/>
                </a:solidFill>
                <a:cs typeface="Arial MT"/>
              </a:rPr>
              <a:t> </a:t>
            </a:r>
            <a:r>
              <a:rPr lang="en-US" sz="2800" kern="0" dirty="0">
                <a:solidFill>
                  <a:sysClr val="windowText" lastClr="000000"/>
                </a:solidFill>
                <a:cs typeface="Arial MT"/>
              </a:rPr>
              <a:t>of</a:t>
            </a:r>
            <a:r>
              <a:rPr lang="en-US" sz="2800" kern="0" spc="-9" dirty="0">
                <a:solidFill>
                  <a:sysClr val="windowText" lastClr="000000"/>
                </a:solidFill>
                <a:cs typeface="Arial MT"/>
              </a:rPr>
              <a:t> </a:t>
            </a:r>
            <a:r>
              <a:rPr lang="en-US" sz="2800" kern="0" dirty="0">
                <a:solidFill>
                  <a:sysClr val="windowText" lastClr="000000"/>
                </a:solidFill>
                <a:cs typeface="Arial MT"/>
              </a:rPr>
              <a:t>20</a:t>
            </a:r>
            <a:r>
              <a:rPr lang="en-US" sz="2800" kern="0" spc="-26" dirty="0">
                <a:solidFill>
                  <a:sysClr val="windowText" lastClr="000000"/>
                </a:solidFill>
                <a:cs typeface="Arial MT"/>
              </a:rPr>
              <a:t> </a:t>
            </a:r>
            <a:r>
              <a:rPr lang="en-US" sz="2800" kern="0" dirty="0">
                <a:solidFill>
                  <a:sysClr val="windowText" lastClr="000000"/>
                </a:solidFill>
                <a:cs typeface="Arial MT"/>
              </a:rPr>
              <a:t>is</a:t>
            </a:r>
            <a:r>
              <a:rPr lang="en-US" sz="2800" kern="0" spc="-18" dirty="0">
                <a:solidFill>
                  <a:sysClr val="windowText" lastClr="000000"/>
                </a:solidFill>
                <a:cs typeface="Arial MT"/>
              </a:rPr>
              <a:t> </a:t>
            </a:r>
            <a:r>
              <a:rPr lang="en-US" sz="2800" kern="0" dirty="0">
                <a:solidFill>
                  <a:sysClr val="windowText" lastClr="000000"/>
                </a:solidFill>
                <a:cs typeface="Arial MT"/>
              </a:rPr>
              <a:t>a</a:t>
            </a:r>
            <a:r>
              <a:rPr lang="en-US" sz="2800" kern="0" spc="-18" dirty="0">
                <a:solidFill>
                  <a:sysClr val="windowText" lastClr="000000"/>
                </a:solidFill>
                <a:cs typeface="Arial MT"/>
              </a:rPr>
              <a:t> </a:t>
            </a:r>
            <a:r>
              <a:rPr lang="en-US" sz="2800" kern="0" dirty="0">
                <a:solidFill>
                  <a:sysClr val="windowText" lastClr="000000"/>
                </a:solidFill>
                <a:cs typeface="Arial MT"/>
              </a:rPr>
              <a:t>proportion</a:t>
            </a:r>
            <a:r>
              <a:rPr lang="en-US" sz="2800" kern="0" spc="-26" dirty="0">
                <a:solidFill>
                  <a:sysClr val="windowText" lastClr="000000"/>
                </a:solidFill>
                <a:cs typeface="Arial MT"/>
              </a:rPr>
              <a:t> </a:t>
            </a:r>
            <a:r>
              <a:rPr lang="en-US" sz="2800" kern="0" dirty="0">
                <a:solidFill>
                  <a:sysClr val="windowText" lastClr="000000"/>
                </a:solidFill>
                <a:cs typeface="Arial MT"/>
              </a:rPr>
              <a:t>of</a:t>
            </a:r>
            <a:r>
              <a:rPr lang="en-US" sz="2800" kern="0" spc="-9" dirty="0">
                <a:solidFill>
                  <a:sysClr val="windowText" lastClr="000000"/>
                </a:solidFill>
                <a:cs typeface="Arial MT"/>
              </a:rPr>
              <a:t> </a:t>
            </a:r>
            <a:r>
              <a:rPr lang="en-US" sz="2800" i="1" kern="0" dirty="0">
                <a:solidFill>
                  <a:sysClr val="windowText" lastClr="000000"/>
                </a:solidFill>
                <a:cs typeface="Arial"/>
              </a:rPr>
              <a:t>proportion</a:t>
            </a:r>
            <a:r>
              <a:rPr lang="en-US" sz="2800" i="1" kern="0" spc="247" dirty="0">
                <a:solidFill>
                  <a:sysClr val="windowText" lastClr="000000"/>
                </a:solidFill>
                <a:cs typeface="Arial"/>
              </a:rPr>
              <a:t> </a:t>
            </a:r>
            <a:r>
              <a:rPr lang="en-US" sz="2800" kern="0" spc="-88" dirty="0">
                <a:solidFill>
                  <a:sysClr val="windowText" lastClr="000000"/>
                </a:solidFill>
                <a:cs typeface="Arial MT"/>
              </a:rPr>
              <a:t>= </a:t>
            </a:r>
            <a:r>
              <a:rPr lang="en-US" sz="2800" kern="0" spc="-44" dirty="0">
                <a:solidFill>
                  <a:sysClr val="windowText" lastClr="000000"/>
                </a:solidFill>
                <a:cs typeface="Arial MT"/>
              </a:rPr>
              <a:t>0.8</a:t>
            </a:r>
            <a:endParaRPr lang="en-US" sz="2800" kern="0" dirty="0">
              <a:solidFill>
                <a:sysClr val="windowText" lastClr="000000"/>
              </a:solidFill>
              <a:cs typeface="Arial MT"/>
            </a:endParaRPr>
          </a:p>
          <a:p>
            <a:pPr marL="295834" marR="345140" indent="-274543" defTabSz="1613642">
              <a:lnSpc>
                <a:spcPct val="101299"/>
              </a:lnSpc>
              <a:buFontTx/>
              <a:buChar char="•"/>
              <a:tabLst>
                <a:tab pos="299196" algn="l"/>
              </a:tabLst>
            </a:pPr>
            <a:r>
              <a:rPr lang="en-US" sz="2800" kern="0" dirty="0">
                <a:solidFill>
                  <a:sysClr val="windowText" lastClr="000000"/>
                </a:solidFill>
                <a:cs typeface="Arial MT"/>
              </a:rPr>
              <a:t>This</a:t>
            </a:r>
            <a:r>
              <a:rPr lang="en-US" sz="2800" kern="0" spc="-9" dirty="0">
                <a:solidFill>
                  <a:sysClr val="windowText" lastClr="000000"/>
                </a:solidFill>
                <a:cs typeface="Arial MT"/>
              </a:rPr>
              <a:t> </a:t>
            </a:r>
            <a:r>
              <a:rPr lang="en-US" sz="2800" kern="0" dirty="0">
                <a:solidFill>
                  <a:sysClr val="windowText" lastClr="000000"/>
                </a:solidFill>
                <a:cs typeface="Arial MT"/>
              </a:rPr>
              <a:t>is a discrepancy</a:t>
            </a:r>
            <a:r>
              <a:rPr lang="en-US" sz="2800" kern="0" spc="-9" dirty="0">
                <a:solidFill>
                  <a:sysClr val="windowText" lastClr="000000"/>
                </a:solidFill>
                <a:cs typeface="Arial MT"/>
              </a:rPr>
              <a:t> </a:t>
            </a:r>
            <a:r>
              <a:rPr lang="en-US" sz="2800" kern="0" dirty="0">
                <a:solidFill>
                  <a:sysClr val="windowText" lastClr="000000"/>
                </a:solidFill>
                <a:cs typeface="Arial MT"/>
              </a:rPr>
              <a:t>of</a:t>
            </a:r>
            <a:r>
              <a:rPr lang="en-US" sz="2800" kern="0" spc="9" dirty="0">
                <a:solidFill>
                  <a:sysClr val="windowText" lastClr="000000"/>
                </a:solidFill>
                <a:cs typeface="Arial MT"/>
              </a:rPr>
              <a:t> </a:t>
            </a:r>
            <a:r>
              <a:rPr lang="en-US" sz="2800" kern="0" dirty="0">
                <a:solidFill>
                  <a:sysClr val="windowText" lastClr="000000"/>
                </a:solidFill>
                <a:cs typeface="Arial MT"/>
              </a:rPr>
              <a:t>0.3 from the proportion</a:t>
            </a:r>
            <a:r>
              <a:rPr lang="en-US" sz="2800" kern="0" spc="-44" dirty="0">
                <a:solidFill>
                  <a:sysClr val="windowText" lastClr="000000"/>
                </a:solidFill>
                <a:cs typeface="Arial MT"/>
              </a:rPr>
              <a:t> </a:t>
            </a:r>
            <a:r>
              <a:rPr lang="en-US" sz="2800" kern="0" dirty="0">
                <a:solidFill>
                  <a:sysClr val="windowText" lastClr="000000"/>
                </a:solidFill>
                <a:cs typeface="Arial MT"/>
              </a:rPr>
              <a:t>proposed</a:t>
            </a:r>
            <a:r>
              <a:rPr lang="en-US" sz="2800" kern="0" spc="-35" dirty="0">
                <a:solidFill>
                  <a:sysClr val="windowText" lastClr="000000"/>
                </a:solidFill>
                <a:cs typeface="Arial MT"/>
              </a:rPr>
              <a:t> </a:t>
            </a:r>
            <a:r>
              <a:rPr lang="en-US" sz="2800" kern="0" dirty="0">
                <a:solidFill>
                  <a:sysClr val="windowText" lastClr="000000"/>
                </a:solidFill>
                <a:cs typeface="Arial MT"/>
              </a:rPr>
              <a:t>by</a:t>
            </a:r>
            <a:r>
              <a:rPr lang="en-US" sz="2800" kern="0" spc="-44" dirty="0">
                <a:solidFill>
                  <a:sysClr val="windowText" lastClr="000000"/>
                </a:solidFill>
                <a:cs typeface="Arial MT"/>
              </a:rPr>
              <a:t> </a:t>
            </a:r>
            <a:r>
              <a:rPr lang="en-US" sz="2800" kern="0" dirty="0">
                <a:solidFill>
                  <a:sysClr val="windowText" lastClr="000000"/>
                </a:solidFill>
                <a:cs typeface="Arial MT"/>
              </a:rPr>
              <a:t>the</a:t>
            </a:r>
            <a:r>
              <a:rPr lang="en-US" sz="2800" kern="0" spc="-35" dirty="0">
                <a:solidFill>
                  <a:sysClr val="windowText" lastClr="000000"/>
                </a:solidFill>
                <a:cs typeface="Arial MT"/>
              </a:rPr>
              <a:t> null </a:t>
            </a:r>
            <a:r>
              <a:rPr lang="en-US" sz="2800" kern="0" dirty="0">
                <a:solidFill>
                  <a:sysClr val="windowText" lastClr="000000"/>
                </a:solidFill>
                <a:cs typeface="Arial MT"/>
              </a:rPr>
              <a:t>hypothesis,</a:t>
            </a:r>
            <a:r>
              <a:rPr lang="en-US" sz="2800" kern="0" spc="-26" dirty="0">
                <a:solidFill>
                  <a:sysClr val="windowText" lastClr="000000"/>
                </a:solidFill>
                <a:cs typeface="Arial MT"/>
              </a:rPr>
              <a:t> </a:t>
            </a:r>
            <a:r>
              <a:rPr lang="en-US" sz="2800" i="1" kern="0" dirty="0">
                <a:solidFill>
                  <a:sysClr val="windowText" lastClr="000000"/>
                </a:solidFill>
                <a:cs typeface="Arial"/>
              </a:rPr>
              <a:t>proportion</a:t>
            </a:r>
            <a:r>
              <a:rPr lang="en-US" sz="2800" i="1" kern="0" spc="238" dirty="0">
                <a:solidFill>
                  <a:sysClr val="windowText" lastClr="000000"/>
                </a:solidFill>
                <a:cs typeface="Arial"/>
              </a:rPr>
              <a:t> </a:t>
            </a:r>
            <a:r>
              <a:rPr lang="en-US" sz="2800" kern="0" dirty="0">
                <a:solidFill>
                  <a:sysClr val="windowText" lastClr="000000"/>
                </a:solidFill>
                <a:cs typeface="Arial MT"/>
              </a:rPr>
              <a:t>=</a:t>
            </a:r>
            <a:r>
              <a:rPr lang="en-US" sz="2800" kern="0" spc="-18" dirty="0">
                <a:solidFill>
                  <a:sysClr val="windowText" lastClr="000000"/>
                </a:solidFill>
                <a:cs typeface="Arial MT"/>
              </a:rPr>
              <a:t> </a:t>
            </a:r>
            <a:r>
              <a:rPr lang="en-US" sz="2800" kern="0" spc="-44" dirty="0">
                <a:solidFill>
                  <a:sysClr val="windowText" lastClr="000000"/>
                </a:solidFill>
                <a:cs typeface="Arial MT"/>
              </a:rPr>
              <a:t>0.5</a:t>
            </a:r>
          </a:p>
          <a:p>
            <a:pPr marL="295834" marR="345140" indent="-274543" defTabSz="1613642">
              <a:lnSpc>
                <a:spcPct val="101299"/>
              </a:lnSpc>
              <a:buFontTx/>
              <a:buChar char="•"/>
              <a:tabLst>
                <a:tab pos="299196" algn="l"/>
              </a:tabLst>
            </a:pPr>
            <a:r>
              <a:rPr lang="en-US" sz="2800" b="1" dirty="0"/>
              <a:t>Is</a:t>
            </a:r>
            <a:r>
              <a:rPr lang="en-US" sz="2800" b="1" spc="-18" dirty="0"/>
              <a:t> </a:t>
            </a:r>
            <a:r>
              <a:rPr lang="en-US" sz="2800" b="1" dirty="0"/>
              <a:t>this</a:t>
            </a:r>
            <a:r>
              <a:rPr lang="en-US" sz="2800" b="1" spc="-18" dirty="0"/>
              <a:t> </a:t>
            </a:r>
            <a:r>
              <a:rPr lang="en-US" sz="2800" b="1" dirty="0"/>
              <a:t>discrepancy</a:t>
            </a:r>
            <a:r>
              <a:rPr lang="en-US" sz="2800" b="1" spc="-9" dirty="0"/>
              <a:t> </a:t>
            </a:r>
            <a:r>
              <a:rPr lang="en-US" sz="2800" b="1" dirty="0"/>
              <a:t>by</a:t>
            </a:r>
            <a:r>
              <a:rPr lang="en-US" sz="2800" b="1" spc="-18" dirty="0"/>
              <a:t> </a:t>
            </a:r>
            <a:r>
              <a:rPr lang="en-US" sz="2800" b="1" dirty="0"/>
              <a:t>chance</a:t>
            </a:r>
            <a:r>
              <a:rPr lang="en-US" sz="2800" b="1" spc="-9" dirty="0"/>
              <a:t> </a:t>
            </a:r>
            <a:r>
              <a:rPr lang="en-US" sz="2800" b="1" spc="-18" dirty="0"/>
              <a:t>alone?</a:t>
            </a:r>
          </a:p>
          <a:p>
            <a:pPr marL="295834" marR="345140" indent="-274543" defTabSz="1613642">
              <a:lnSpc>
                <a:spcPct val="101299"/>
              </a:lnSpc>
              <a:buFontTx/>
              <a:buChar char="•"/>
              <a:tabLst>
                <a:tab pos="299196" algn="l"/>
              </a:tabLst>
            </a:pPr>
            <a:r>
              <a:rPr lang="en-US" sz="2800" dirty="0"/>
              <a:t>Need to estimate</a:t>
            </a:r>
            <a:r>
              <a:rPr lang="en-US" sz="2800" spc="-26" dirty="0"/>
              <a:t> </a:t>
            </a:r>
            <a:r>
              <a:rPr lang="en-US" sz="2800" dirty="0"/>
              <a:t>the</a:t>
            </a:r>
            <a:r>
              <a:rPr lang="en-US" sz="2800" spc="-26" dirty="0"/>
              <a:t> </a:t>
            </a:r>
            <a:r>
              <a:rPr lang="en-US" sz="2800" dirty="0"/>
              <a:t>probability</a:t>
            </a:r>
            <a:r>
              <a:rPr lang="en-US" sz="2800" spc="-26" dirty="0"/>
              <a:t> </a:t>
            </a:r>
            <a:r>
              <a:rPr lang="en-US" sz="2800" dirty="0"/>
              <a:t>of</a:t>
            </a:r>
            <a:r>
              <a:rPr lang="en-US" sz="2800" spc="-26" dirty="0"/>
              <a:t> </a:t>
            </a:r>
            <a:r>
              <a:rPr lang="en-US" sz="2800" dirty="0"/>
              <a:t>such</a:t>
            </a:r>
            <a:r>
              <a:rPr lang="en-US" sz="2800" spc="-18" dirty="0"/>
              <a:t> </a:t>
            </a:r>
            <a:r>
              <a:rPr lang="en-US" sz="2800" spc="-44" dirty="0"/>
              <a:t>an </a:t>
            </a:r>
            <a:r>
              <a:rPr lang="en-US" sz="2800" dirty="0"/>
              <a:t>extreme</a:t>
            </a:r>
            <a:r>
              <a:rPr lang="en-US" sz="2800" spc="-53" dirty="0"/>
              <a:t> </a:t>
            </a:r>
            <a:r>
              <a:rPr lang="en-US" sz="2800" spc="-18" dirty="0"/>
              <a:t>result</a:t>
            </a:r>
            <a:endParaRPr lang="en-US" sz="2800" dirty="0"/>
          </a:p>
          <a:p>
            <a:pPr marL="295834" marR="345140" indent="-274543" defTabSz="1613642">
              <a:lnSpc>
                <a:spcPct val="101299"/>
              </a:lnSpc>
              <a:buFontTx/>
              <a:buChar char="•"/>
              <a:tabLst>
                <a:tab pos="299196" algn="l"/>
              </a:tabLst>
            </a:pPr>
            <a:r>
              <a:rPr lang="en-US" sz="2800" dirty="0"/>
              <a:t>The </a:t>
            </a:r>
            <a:r>
              <a:rPr lang="en-US" sz="2800" i="1" dirty="0">
                <a:cs typeface="Arial"/>
              </a:rPr>
              <a:t>null distribution</a:t>
            </a:r>
            <a:r>
              <a:rPr lang="en-US" sz="2800" i="1" spc="9" dirty="0">
                <a:cs typeface="Arial"/>
              </a:rPr>
              <a:t> </a:t>
            </a:r>
            <a:r>
              <a:rPr lang="en-US" sz="2800" dirty="0"/>
              <a:t>for a</a:t>
            </a:r>
            <a:r>
              <a:rPr lang="en-US" sz="2800" spc="-9" dirty="0"/>
              <a:t> </a:t>
            </a:r>
            <a:r>
              <a:rPr lang="en-US" sz="2800" dirty="0"/>
              <a:t>test</a:t>
            </a:r>
            <a:r>
              <a:rPr lang="en-US" sz="2800" spc="9" dirty="0"/>
              <a:t> </a:t>
            </a:r>
            <a:r>
              <a:rPr lang="en-US" sz="2800" dirty="0"/>
              <a:t>statistic </a:t>
            </a:r>
            <a:r>
              <a:rPr lang="en-US" sz="2800" spc="-44" dirty="0"/>
              <a:t>is </a:t>
            </a:r>
            <a:r>
              <a:rPr lang="en-US" sz="2800" dirty="0"/>
              <a:t>the</a:t>
            </a:r>
            <a:r>
              <a:rPr lang="en-US" sz="2800" spc="-35" dirty="0"/>
              <a:t> </a:t>
            </a:r>
            <a:r>
              <a:rPr lang="en-US" sz="2800" dirty="0"/>
              <a:t>probability</a:t>
            </a:r>
            <a:r>
              <a:rPr lang="en-US" sz="2800" spc="-26" dirty="0"/>
              <a:t> </a:t>
            </a:r>
            <a:r>
              <a:rPr lang="en-US" sz="2800" dirty="0"/>
              <a:t>distribution</a:t>
            </a:r>
            <a:r>
              <a:rPr lang="en-US" sz="2800" spc="-26" dirty="0"/>
              <a:t> </a:t>
            </a:r>
            <a:r>
              <a:rPr lang="en-US" sz="2800" dirty="0"/>
              <a:t>of</a:t>
            </a:r>
            <a:r>
              <a:rPr lang="en-US" sz="2800" spc="-18" dirty="0"/>
              <a:t> alternative </a:t>
            </a:r>
            <a:r>
              <a:rPr lang="en-US" sz="2800" dirty="0"/>
              <a:t>outcomes</a:t>
            </a:r>
            <a:r>
              <a:rPr lang="en-US" sz="2800" spc="-18" dirty="0"/>
              <a:t> </a:t>
            </a:r>
            <a:r>
              <a:rPr lang="en-US" sz="2800" dirty="0"/>
              <a:t>when</a:t>
            </a:r>
            <a:r>
              <a:rPr lang="en-US" sz="2800" spc="-18" dirty="0"/>
              <a:t> </a:t>
            </a:r>
            <a:r>
              <a:rPr lang="en-US" sz="2800" dirty="0"/>
              <a:t>a</a:t>
            </a:r>
            <a:r>
              <a:rPr lang="en-US" sz="2800" spc="-9" dirty="0"/>
              <a:t> </a:t>
            </a:r>
            <a:r>
              <a:rPr lang="en-US" sz="2800" dirty="0"/>
              <a:t>random</a:t>
            </a:r>
            <a:r>
              <a:rPr lang="en-US" sz="2800" spc="-18" dirty="0"/>
              <a:t> </a:t>
            </a:r>
            <a:r>
              <a:rPr lang="en-US" sz="2800" dirty="0"/>
              <a:t>sample</a:t>
            </a:r>
            <a:r>
              <a:rPr lang="en-US" sz="2800" spc="-9" dirty="0"/>
              <a:t> </a:t>
            </a:r>
            <a:r>
              <a:rPr lang="en-US" sz="2800" spc="-44" dirty="0"/>
              <a:t>is </a:t>
            </a:r>
            <a:r>
              <a:rPr lang="en-US" sz="2800" dirty="0"/>
              <a:t>taken</a:t>
            </a:r>
            <a:r>
              <a:rPr lang="en-US" sz="2800" spc="-35" dirty="0"/>
              <a:t> </a:t>
            </a:r>
            <a:r>
              <a:rPr lang="en-US" sz="2800" dirty="0"/>
              <a:t>from</a:t>
            </a:r>
            <a:r>
              <a:rPr lang="en-US" sz="2800" spc="-26" dirty="0"/>
              <a:t> </a:t>
            </a:r>
            <a:r>
              <a:rPr lang="en-US" sz="2800" dirty="0"/>
              <a:t>a</a:t>
            </a:r>
            <a:r>
              <a:rPr lang="en-US" sz="2800" spc="-26" dirty="0"/>
              <a:t> </a:t>
            </a:r>
            <a:r>
              <a:rPr lang="en-US" sz="2800" dirty="0"/>
              <a:t>population</a:t>
            </a:r>
            <a:r>
              <a:rPr lang="en-US" sz="2800" spc="-26" dirty="0"/>
              <a:t> </a:t>
            </a:r>
            <a:r>
              <a:rPr lang="en-US" sz="2800" spc="-18" dirty="0"/>
              <a:t>corresponding </a:t>
            </a:r>
            <a:r>
              <a:rPr lang="en-US" sz="2800" dirty="0"/>
              <a:t>to</a:t>
            </a:r>
            <a:r>
              <a:rPr lang="en-US" sz="2800" spc="-18" dirty="0"/>
              <a:t> </a:t>
            </a:r>
            <a:r>
              <a:rPr lang="en-US" sz="2800" dirty="0"/>
              <a:t>the</a:t>
            </a:r>
            <a:r>
              <a:rPr lang="en-US" sz="2800" spc="-18" dirty="0"/>
              <a:t> </a:t>
            </a:r>
            <a:r>
              <a:rPr lang="en-US" sz="2800" dirty="0"/>
              <a:t>null</a:t>
            </a:r>
            <a:r>
              <a:rPr lang="en-US" sz="2800" spc="-18" dirty="0"/>
              <a:t> expectation.</a:t>
            </a:r>
            <a:endParaRPr lang="en-US" sz="2800" dirty="0">
              <a:cs typeface="Arial"/>
            </a:endParaRPr>
          </a:p>
          <a:p>
            <a:pPr marL="295834" marR="345140" indent="-274543" defTabSz="1613642">
              <a:lnSpc>
                <a:spcPct val="101299"/>
              </a:lnSpc>
              <a:buFontTx/>
              <a:buChar char="•"/>
              <a:tabLst>
                <a:tab pos="299196" algn="l"/>
              </a:tabLst>
            </a:pPr>
            <a:endParaRPr lang="en-US" sz="2800" b="1" kern="0" dirty="0">
              <a:solidFill>
                <a:sysClr val="windowText" lastClr="000000"/>
              </a:solidFill>
              <a:cs typeface="Arial MT"/>
            </a:endParaRPr>
          </a:p>
          <a:p>
            <a:endParaRPr lang="en-US" sz="2800" dirty="0"/>
          </a:p>
        </p:txBody>
      </p:sp>
      <p:sp>
        <p:nvSpPr>
          <p:cNvPr id="8" name="TextBox 7">
            <a:extLst>
              <a:ext uri="{FF2B5EF4-FFF2-40B4-BE49-F238E27FC236}">
                <a16:creationId xmlns:a16="http://schemas.microsoft.com/office/drawing/2014/main" id="{4BD98834-F170-B320-269A-35B5480AE76D}"/>
              </a:ext>
            </a:extLst>
          </p:cNvPr>
          <p:cNvSpPr txBox="1"/>
          <p:nvPr/>
        </p:nvSpPr>
        <p:spPr>
          <a:xfrm>
            <a:off x="0" y="6583362"/>
            <a:ext cx="3017621" cy="276999"/>
          </a:xfrm>
          <a:prstGeom prst="rect">
            <a:avLst/>
          </a:prstGeom>
          <a:noFill/>
        </p:spPr>
        <p:txBody>
          <a:bodyPr wrap="none" rtlCol="0">
            <a:spAutoFit/>
          </a:bodyPr>
          <a:lstStyle/>
          <a:p>
            <a:r>
              <a:rPr lang="en-US" sz="1200" dirty="0"/>
              <a:t>Slides: </a:t>
            </a:r>
            <a:r>
              <a:rPr lang="en-US" sz="1200" dirty="0">
                <a:hlinkClick r:id="rId2"/>
              </a:rPr>
              <a:t>https://people.umass.edu/biep540w/</a:t>
            </a:r>
            <a:r>
              <a:rPr lang="en-US" sz="1200" dirty="0"/>
              <a:t>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object 3"/>
          <p:cNvPicPr/>
          <p:nvPr/>
        </p:nvPicPr>
        <p:blipFill>
          <a:blip r:embed="rId2" cstate="print"/>
          <a:stretch>
            <a:fillRect/>
          </a:stretch>
        </p:blipFill>
        <p:spPr>
          <a:xfrm>
            <a:off x="1702724" y="1417638"/>
            <a:ext cx="4884090" cy="3031890"/>
          </a:xfrm>
          <a:prstGeom prst="rect">
            <a:avLst/>
          </a:prstGeom>
        </p:spPr>
      </p:pic>
      <p:sp>
        <p:nvSpPr>
          <p:cNvPr id="5" name="object 3">
            <a:extLst>
              <a:ext uri="{FF2B5EF4-FFF2-40B4-BE49-F238E27FC236}">
                <a16:creationId xmlns:a16="http://schemas.microsoft.com/office/drawing/2014/main" id="{2B36B1C6-B3CD-9FFF-6111-069A50B4D3D7}"/>
              </a:ext>
            </a:extLst>
          </p:cNvPr>
          <p:cNvSpPr txBox="1"/>
          <p:nvPr/>
        </p:nvSpPr>
        <p:spPr>
          <a:xfrm>
            <a:off x="1392330" y="4654672"/>
            <a:ext cx="6553198" cy="2242628"/>
          </a:xfrm>
          <a:prstGeom prst="rect">
            <a:avLst/>
          </a:prstGeom>
        </p:spPr>
        <p:txBody>
          <a:bodyPr vert="horz" wrap="square" lIns="0" tIns="147918" rIns="0" bIns="0" rtlCol="0">
            <a:spAutoFit/>
          </a:bodyPr>
          <a:lstStyle/>
          <a:p>
            <a:pPr marL="22412" algn="ctr" defTabSz="1613642">
              <a:spcBef>
                <a:spcPts val="1165"/>
              </a:spcBef>
            </a:pPr>
            <a:r>
              <a:rPr sz="1941" kern="0" dirty="0">
                <a:solidFill>
                  <a:sysClr val="windowText" lastClr="000000"/>
                </a:solidFill>
                <a:latin typeface="Arial MT"/>
                <a:cs typeface="Arial MT"/>
              </a:rPr>
              <a:t>The</a:t>
            </a:r>
            <a:r>
              <a:rPr sz="1941" kern="0" spc="-35" dirty="0">
                <a:solidFill>
                  <a:sysClr val="windowText" lastClr="000000"/>
                </a:solidFill>
                <a:latin typeface="Arial MT"/>
                <a:cs typeface="Arial MT"/>
              </a:rPr>
              <a:t> </a:t>
            </a:r>
            <a:r>
              <a:rPr sz="1941" i="1" kern="0" spc="-18" dirty="0">
                <a:solidFill>
                  <a:sysClr val="windowText" lastClr="000000"/>
                </a:solidFill>
                <a:latin typeface="Arial"/>
                <a:cs typeface="Arial"/>
              </a:rPr>
              <a:t>P</a:t>
            </a:r>
            <a:r>
              <a:rPr sz="1941" kern="0" spc="-18" dirty="0">
                <a:solidFill>
                  <a:sysClr val="windowText" lastClr="000000"/>
                </a:solidFill>
                <a:latin typeface="Arial MT"/>
                <a:cs typeface="Arial MT"/>
              </a:rPr>
              <a:t>-</a:t>
            </a:r>
            <a:r>
              <a:rPr sz="1941" kern="0" dirty="0">
                <a:solidFill>
                  <a:sysClr val="windowText" lastClr="000000"/>
                </a:solidFill>
                <a:latin typeface="Arial MT"/>
                <a:cs typeface="Arial MT"/>
              </a:rPr>
              <a:t>value</a:t>
            </a:r>
            <a:r>
              <a:rPr sz="1941" kern="0" spc="-35" dirty="0">
                <a:solidFill>
                  <a:sysClr val="windowText" lastClr="000000"/>
                </a:solidFill>
                <a:latin typeface="Arial MT"/>
                <a:cs typeface="Arial MT"/>
              </a:rPr>
              <a:t> </a:t>
            </a:r>
            <a:r>
              <a:rPr sz="1941" kern="0" dirty="0">
                <a:solidFill>
                  <a:sysClr val="windowText" lastClr="000000"/>
                </a:solidFill>
                <a:latin typeface="Arial MT"/>
                <a:cs typeface="Arial MT"/>
              </a:rPr>
              <a:t>is</a:t>
            </a:r>
            <a:r>
              <a:rPr sz="1941" kern="0" spc="-35" dirty="0">
                <a:solidFill>
                  <a:sysClr val="windowText" lastClr="000000"/>
                </a:solidFill>
                <a:latin typeface="Arial MT"/>
                <a:cs typeface="Arial MT"/>
              </a:rPr>
              <a:t> </a:t>
            </a:r>
            <a:r>
              <a:rPr sz="1941" kern="0" spc="-18" dirty="0">
                <a:solidFill>
                  <a:sysClr val="windowText" lastClr="000000"/>
                </a:solidFill>
                <a:latin typeface="Arial MT"/>
                <a:cs typeface="Arial MT"/>
              </a:rPr>
              <a:t>calculated</a:t>
            </a:r>
            <a:r>
              <a:rPr sz="1941" kern="0" spc="-26" dirty="0">
                <a:solidFill>
                  <a:sysClr val="windowText" lastClr="000000"/>
                </a:solidFill>
                <a:latin typeface="Arial MT"/>
                <a:cs typeface="Arial MT"/>
              </a:rPr>
              <a:t> </a:t>
            </a:r>
            <a:r>
              <a:rPr sz="1941" kern="0" spc="-44" dirty="0">
                <a:solidFill>
                  <a:sysClr val="windowText" lastClr="000000"/>
                </a:solidFill>
                <a:latin typeface="Arial MT"/>
                <a:cs typeface="Arial MT"/>
              </a:rPr>
              <a:t>as</a:t>
            </a:r>
            <a:endParaRPr sz="1941" kern="0" dirty="0">
              <a:solidFill>
                <a:sysClr val="windowText" lastClr="000000"/>
              </a:solidFill>
              <a:latin typeface="Arial MT"/>
              <a:cs typeface="Arial MT"/>
            </a:endParaRPr>
          </a:p>
          <a:p>
            <a:pPr marL="22412" algn="ctr" defTabSz="1613642">
              <a:spcBef>
                <a:spcPts val="979"/>
              </a:spcBef>
            </a:pPr>
            <a:r>
              <a:rPr sz="1941" i="1" kern="0" dirty="0">
                <a:solidFill>
                  <a:sysClr val="windowText" lastClr="000000"/>
                </a:solidFill>
                <a:latin typeface="Arial"/>
                <a:cs typeface="Arial"/>
              </a:rPr>
              <a:t>P</a:t>
            </a:r>
            <a:r>
              <a:rPr sz="1941" i="1" kern="0" spc="-9" dirty="0">
                <a:solidFill>
                  <a:sysClr val="windowText" lastClr="000000"/>
                </a:solidFill>
                <a:latin typeface="Arial"/>
                <a:cs typeface="Arial"/>
              </a:rPr>
              <a:t> </a:t>
            </a:r>
            <a:r>
              <a:rPr sz="1941" kern="0" dirty="0">
                <a:solidFill>
                  <a:sysClr val="windowText" lastClr="000000"/>
                </a:solidFill>
                <a:latin typeface="Arial MT"/>
                <a:cs typeface="Arial MT"/>
              </a:rPr>
              <a:t>= 2</a:t>
            </a:r>
            <a:r>
              <a:rPr sz="1941" kern="0" spc="-9" dirty="0">
                <a:solidFill>
                  <a:sysClr val="windowText" lastClr="000000"/>
                </a:solidFill>
                <a:latin typeface="Arial MT"/>
                <a:cs typeface="Arial MT"/>
              </a:rPr>
              <a:t> </a:t>
            </a:r>
            <a:r>
              <a:rPr sz="1941" kern="0" dirty="0">
                <a:solidFill>
                  <a:sysClr val="windowText" lastClr="000000"/>
                </a:solidFill>
                <a:latin typeface="Symbol"/>
                <a:cs typeface="Symbol"/>
              </a:rPr>
              <a:t></a:t>
            </a:r>
            <a:r>
              <a:rPr sz="1941" kern="0" spc="53" dirty="0">
                <a:solidFill>
                  <a:sysClr val="windowText" lastClr="000000"/>
                </a:solidFill>
                <a:latin typeface="Times New Roman"/>
                <a:cs typeface="Times New Roman"/>
              </a:rPr>
              <a:t> </a:t>
            </a:r>
            <a:r>
              <a:rPr sz="1941" kern="0" dirty="0">
                <a:solidFill>
                  <a:sysClr val="windowText" lastClr="000000"/>
                </a:solidFill>
                <a:latin typeface="Arial MT"/>
                <a:cs typeface="Arial MT"/>
              </a:rPr>
              <a:t>[Pr(16) +</a:t>
            </a:r>
            <a:r>
              <a:rPr sz="1941" kern="0" spc="-9" dirty="0">
                <a:solidFill>
                  <a:sysClr val="windowText" lastClr="000000"/>
                </a:solidFill>
                <a:latin typeface="Arial MT"/>
                <a:cs typeface="Arial MT"/>
              </a:rPr>
              <a:t> </a:t>
            </a:r>
            <a:r>
              <a:rPr sz="1941" kern="0" dirty="0">
                <a:solidFill>
                  <a:sysClr val="windowText" lastClr="000000"/>
                </a:solidFill>
                <a:latin typeface="Arial MT"/>
                <a:cs typeface="Arial MT"/>
              </a:rPr>
              <a:t>Pr(17) + Pr(18) + Pr(19)</a:t>
            </a:r>
            <a:r>
              <a:rPr sz="1941" kern="0" spc="-9" dirty="0">
                <a:solidFill>
                  <a:sysClr val="windowText" lastClr="000000"/>
                </a:solidFill>
                <a:latin typeface="Arial MT"/>
                <a:cs typeface="Arial MT"/>
              </a:rPr>
              <a:t> </a:t>
            </a:r>
            <a:r>
              <a:rPr sz="1941" kern="0" dirty="0">
                <a:solidFill>
                  <a:sysClr val="windowText" lastClr="000000"/>
                </a:solidFill>
                <a:latin typeface="Arial MT"/>
                <a:cs typeface="Arial MT"/>
              </a:rPr>
              <a:t>+ Pr(20)] = </a:t>
            </a:r>
            <a:r>
              <a:rPr sz="1941" kern="0" spc="-18" dirty="0">
                <a:solidFill>
                  <a:sysClr val="windowText" lastClr="000000"/>
                </a:solidFill>
                <a:latin typeface="Arial MT"/>
                <a:cs typeface="Arial MT"/>
              </a:rPr>
              <a:t>0.012</a:t>
            </a:r>
            <a:endParaRPr lang="en-US" sz="1941" kern="0" spc="-18" dirty="0">
              <a:solidFill>
                <a:sysClr val="windowText" lastClr="000000"/>
              </a:solidFill>
              <a:latin typeface="Arial MT"/>
              <a:cs typeface="Arial MT"/>
            </a:endParaRPr>
          </a:p>
          <a:p>
            <a:pPr marL="22412" algn="ctr" defTabSz="1613642">
              <a:spcBef>
                <a:spcPts val="979"/>
              </a:spcBef>
            </a:pPr>
            <a:endParaRPr lang="en-US" sz="1200" kern="0" spc="-18" dirty="0">
              <a:solidFill>
                <a:sysClr val="windowText" lastClr="000000"/>
              </a:solidFill>
              <a:latin typeface="Arial MT"/>
              <a:cs typeface="Arial MT"/>
            </a:endParaRPr>
          </a:p>
          <a:p>
            <a:pPr marL="295834" marR="1306602" indent="-274543" defTabSz="1613642">
              <a:lnSpc>
                <a:spcPct val="102899"/>
              </a:lnSpc>
              <a:spcBef>
                <a:spcPts val="9"/>
              </a:spcBef>
              <a:buFont typeface="Arial MT"/>
              <a:buChar char="•"/>
              <a:tabLst>
                <a:tab pos="299196" algn="l"/>
              </a:tabLst>
            </a:pPr>
            <a:r>
              <a:rPr lang="en-US" sz="2000" i="1" kern="0" dirty="0">
                <a:solidFill>
                  <a:sysClr val="windowText" lastClr="000000"/>
                </a:solidFill>
                <a:latin typeface="Arial"/>
                <a:cs typeface="Arial"/>
              </a:rPr>
              <a:t>P</a:t>
            </a:r>
            <a:r>
              <a:rPr lang="en-US" sz="2000" i="1" kern="0" spc="-18" dirty="0">
                <a:solidFill>
                  <a:sysClr val="windowText" lastClr="000000"/>
                </a:solidFill>
                <a:latin typeface="Arial"/>
                <a:cs typeface="Arial"/>
              </a:rPr>
              <a:t> </a:t>
            </a:r>
            <a:r>
              <a:rPr lang="en-US" sz="2000" kern="0" dirty="0">
                <a:solidFill>
                  <a:sysClr val="windowText" lastClr="000000"/>
                </a:solidFill>
                <a:latin typeface="Arial MT"/>
                <a:cs typeface="Arial MT"/>
              </a:rPr>
              <a:t>&lt;</a:t>
            </a:r>
            <a:r>
              <a:rPr lang="en-US" sz="2000" kern="0" spc="-9" dirty="0">
                <a:solidFill>
                  <a:sysClr val="windowText" lastClr="000000"/>
                </a:solidFill>
                <a:latin typeface="Arial MT"/>
                <a:cs typeface="Arial MT"/>
              </a:rPr>
              <a:t> </a:t>
            </a:r>
            <a:r>
              <a:rPr lang="en-US" sz="2000" kern="0" dirty="0">
                <a:solidFill>
                  <a:sysClr val="windowText" lastClr="000000"/>
                </a:solidFill>
                <a:latin typeface="Symbol"/>
                <a:cs typeface="Symbol"/>
              </a:rPr>
              <a:t> ( = 0.05)</a:t>
            </a:r>
            <a:r>
              <a:rPr lang="en-US" sz="2000" kern="0" dirty="0">
                <a:solidFill>
                  <a:sysClr val="windowText" lastClr="000000"/>
                </a:solidFill>
                <a:latin typeface="Arial MT"/>
                <a:cs typeface="Arial MT"/>
              </a:rPr>
              <a:t>, so</a:t>
            </a:r>
            <a:r>
              <a:rPr lang="en-US" sz="2000" kern="0" spc="-9" dirty="0">
                <a:solidFill>
                  <a:sysClr val="windowText" lastClr="000000"/>
                </a:solidFill>
                <a:latin typeface="Arial MT"/>
                <a:cs typeface="Arial MT"/>
              </a:rPr>
              <a:t> </a:t>
            </a:r>
            <a:r>
              <a:rPr lang="en-US" sz="2000" kern="0" dirty="0">
                <a:solidFill>
                  <a:sysClr val="windowText" lastClr="000000"/>
                </a:solidFill>
                <a:latin typeface="Arial MT"/>
                <a:cs typeface="Arial MT"/>
              </a:rPr>
              <a:t>we</a:t>
            </a:r>
            <a:r>
              <a:rPr lang="en-US" sz="2000" kern="0" spc="-9" dirty="0">
                <a:solidFill>
                  <a:sysClr val="windowText" lastClr="000000"/>
                </a:solidFill>
                <a:latin typeface="Arial MT"/>
                <a:cs typeface="Arial MT"/>
              </a:rPr>
              <a:t> reject null hypothesis</a:t>
            </a:r>
          </a:p>
          <a:p>
            <a:pPr marL="295834" marR="8965" indent="-274543" defTabSz="1613642">
              <a:lnSpc>
                <a:spcPct val="100899"/>
              </a:lnSpc>
              <a:buFontTx/>
              <a:buChar char="•"/>
              <a:tabLst>
                <a:tab pos="299196" algn="l"/>
              </a:tabLst>
            </a:pPr>
            <a:r>
              <a:rPr lang="en-US" sz="2000" kern="0" dirty="0">
                <a:solidFill>
                  <a:sysClr val="windowText" lastClr="000000"/>
                </a:solidFill>
                <a:latin typeface="Arial MT"/>
                <a:cs typeface="Arial MT"/>
              </a:rPr>
              <a:t>Athletes</a:t>
            </a:r>
            <a:r>
              <a:rPr lang="en-US" sz="2000" kern="0" spc="-18" dirty="0">
                <a:solidFill>
                  <a:sysClr val="windowText" lastClr="000000"/>
                </a:solidFill>
                <a:latin typeface="Arial MT"/>
                <a:cs typeface="Arial MT"/>
              </a:rPr>
              <a:t> </a:t>
            </a:r>
            <a:r>
              <a:rPr lang="en-US" sz="2000" kern="0" dirty="0">
                <a:solidFill>
                  <a:sysClr val="windowText" lastClr="000000"/>
                </a:solidFill>
                <a:latin typeface="Arial MT"/>
                <a:cs typeface="Arial MT"/>
              </a:rPr>
              <a:t>in</a:t>
            </a:r>
            <a:r>
              <a:rPr lang="en-US" sz="2000" kern="0" spc="-9" dirty="0">
                <a:solidFill>
                  <a:sysClr val="windowText" lastClr="000000"/>
                </a:solidFill>
                <a:latin typeface="Arial MT"/>
                <a:cs typeface="Arial MT"/>
              </a:rPr>
              <a:t> </a:t>
            </a:r>
            <a:r>
              <a:rPr lang="en-US" sz="2000" kern="0" dirty="0">
                <a:solidFill>
                  <a:sysClr val="windowText" lastClr="000000"/>
                </a:solidFill>
                <a:latin typeface="Arial MT"/>
                <a:cs typeface="Arial MT"/>
              </a:rPr>
              <a:t>red</a:t>
            </a:r>
            <a:r>
              <a:rPr lang="en-US" sz="2000" kern="0" spc="-9" dirty="0">
                <a:solidFill>
                  <a:sysClr val="windowText" lastClr="000000"/>
                </a:solidFill>
                <a:latin typeface="Arial MT"/>
                <a:cs typeface="Arial MT"/>
              </a:rPr>
              <a:t> </a:t>
            </a:r>
            <a:r>
              <a:rPr lang="en-US" sz="2000" kern="0" dirty="0">
                <a:solidFill>
                  <a:sysClr val="windowText" lastClr="000000"/>
                </a:solidFill>
                <a:latin typeface="Arial MT"/>
                <a:cs typeface="Arial MT"/>
              </a:rPr>
              <a:t>shirts</a:t>
            </a:r>
            <a:r>
              <a:rPr lang="en-US" sz="2000" kern="0" spc="-18" dirty="0">
                <a:solidFill>
                  <a:sysClr val="windowText" lastClr="000000"/>
                </a:solidFill>
                <a:latin typeface="Arial MT"/>
                <a:cs typeface="Arial MT"/>
              </a:rPr>
              <a:t> </a:t>
            </a:r>
            <a:r>
              <a:rPr lang="en-US" sz="2000" kern="0" dirty="0">
                <a:solidFill>
                  <a:sysClr val="windowText" lastClr="000000"/>
                </a:solidFill>
                <a:latin typeface="Arial MT"/>
                <a:cs typeface="Arial MT"/>
              </a:rPr>
              <a:t>were</a:t>
            </a:r>
            <a:r>
              <a:rPr lang="en-US" sz="2000" kern="0" spc="-9" dirty="0">
                <a:solidFill>
                  <a:sysClr val="windowText" lastClr="000000"/>
                </a:solidFill>
                <a:latin typeface="Arial MT"/>
                <a:cs typeface="Arial MT"/>
              </a:rPr>
              <a:t> </a:t>
            </a:r>
            <a:r>
              <a:rPr lang="en-US" sz="2000" kern="0" dirty="0">
                <a:solidFill>
                  <a:sysClr val="windowText" lastClr="000000"/>
                </a:solidFill>
                <a:latin typeface="Arial MT"/>
                <a:cs typeface="Arial MT"/>
              </a:rPr>
              <a:t>more</a:t>
            </a:r>
            <a:r>
              <a:rPr lang="en-US" sz="2000" kern="0" spc="-9" dirty="0">
                <a:solidFill>
                  <a:sysClr val="windowText" lastClr="000000"/>
                </a:solidFill>
                <a:latin typeface="Arial MT"/>
                <a:cs typeface="Arial MT"/>
              </a:rPr>
              <a:t> </a:t>
            </a:r>
            <a:r>
              <a:rPr lang="en-US" sz="2000" kern="0" dirty="0">
                <a:solidFill>
                  <a:sysClr val="windowText" lastClr="000000"/>
                </a:solidFill>
                <a:latin typeface="Arial MT"/>
                <a:cs typeface="Arial MT"/>
              </a:rPr>
              <a:t>likely</a:t>
            </a:r>
            <a:r>
              <a:rPr lang="en-US" sz="2000" kern="0" spc="-9" dirty="0">
                <a:solidFill>
                  <a:sysClr val="windowText" lastClr="000000"/>
                </a:solidFill>
                <a:latin typeface="Arial MT"/>
                <a:cs typeface="Arial MT"/>
              </a:rPr>
              <a:t> </a:t>
            </a:r>
            <a:r>
              <a:rPr lang="en-US" sz="2000" kern="0" spc="-44" dirty="0">
                <a:solidFill>
                  <a:sysClr val="windowText" lastClr="000000"/>
                </a:solidFill>
                <a:latin typeface="Arial MT"/>
                <a:cs typeface="Arial MT"/>
              </a:rPr>
              <a:t>to 	</a:t>
            </a:r>
            <a:r>
              <a:rPr lang="en-US" sz="2000" kern="0" spc="-35" dirty="0">
                <a:solidFill>
                  <a:sysClr val="windowText" lastClr="000000"/>
                </a:solidFill>
                <a:latin typeface="Arial MT"/>
                <a:cs typeface="Arial MT"/>
              </a:rPr>
              <a:t>win</a:t>
            </a:r>
            <a:endParaRPr lang="en-US" sz="2000" kern="0" dirty="0">
              <a:solidFill>
                <a:sysClr val="windowText" lastClr="000000"/>
              </a:solidFill>
              <a:latin typeface="Arial MT"/>
              <a:cs typeface="Arial MT"/>
            </a:endParaRPr>
          </a:p>
          <a:p>
            <a:pPr marL="22412" algn="ctr" defTabSz="1613642">
              <a:spcBef>
                <a:spcPts val="979"/>
              </a:spcBef>
            </a:pPr>
            <a:endParaRPr sz="1941" kern="0" dirty="0">
              <a:solidFill>
                <a:sysClr val="windowText" lastClr="000000"/>
              </a:solidFill>
              <a:latin typeface="Arial MT"/>
              <a:cs typeface="Arial MT"/>
            </a:endParaRPr>
          </a:p>
        </p:txBody>
      </p:sp>
      <p:sp>
        <p:nvSpPr>
          <p:cNvPr id="6" name="Title 5">
            <a:extLst>
              <a:ext uri="{FF2B5EF4-FFF2-40B4-BE49-F238E27FC236}">
                <a16:creationId xmlns:a16="http://schemas.microsoft.com/office/drawing/2014/main" id="{16BE7A0D-3D8B-8C07-6C40-C5A27ACA41DE}"/>
              </a:ext>
            </a:extLst>
          </p:cNvPr>
          <p:cNvSpPr>
            <a:spLocks noGrp="1"/>
          </p:cNvSpPr>
          <p:nvPr>
            <p:ph type="title"/>
          </p:nvPr>
        </p:nvSpPr>
        <p:spPr/>
        <p:txBody>
          <a:bodyPr>
            <a:noAutofit/>
          </a:bodyPr>
          <a:lstStyle/>
          <a:p>
            <a:pPr defTabSz="1613642">
              <a:spcBef>
                <a:spcPts val="201"/>
              </a:spcBef>
            </a:pPr>
            <a:r>
              <a:rPr lang="en-US" sz="4000" kern="0" dirty="0">
                <a:cs typeface="Arial MT"/>
              </a:rPr>
              <a:t>Null distribution</a:t>
            </a:r>
            <a:r>
              <a:rPr lang="en-US" sz="4000" kern="0" spc="-26" dirty="0">
                <a:cs typeface="Arial MT"/>
              </a:rPr>
              <a:t> </a:t>
            </a:r>
            <a:r>
              <a:rPr lang="en-US" sz="4000" kern="0" dirty="0">
                <a:cs typeface="Arial MT"/>
              </a:rPr>
              <a:t>of </a:t>
            </a:r>
            <a:r>
              <a:rPr lang="en-US" sz="4000" kern="0" dirty="0">
                <a:cs typeface="Arial"/>
              </a:rPr>
              <a:t>sample</a:t>
            </a:r>
            <a:r>
              <a:rPr lang="en-US" sz="4000" kern="0" spc="-35" dirty="0">
                <a:cs typeface="Arial"/>
              </a:rPr>
              <a:t> </a:t>
            </a:r>
            <a:r>
              <a:rPr lang="en-US" sz="4000" kern="0" spc="-18" dirty="0">
                <a:cs typeface="Arial"/>
              </a:rPr>
              <a:t>proportion</a:t>
            </a:r>
            <a:endParaRPr lang="en-US" sz="4000" dirty="0"/>
          </a:p>
        </p:txBody>
      </p:sp>
      <p:sp>
        <p:nvSpPr>
          <p:cNvPr id="9" name="TextBox 8">
            <a:extLst>
              <a:ext uri="{FF2B5EF4-FFF2-40B4-BE49-F238E27FC236}">
                <a16:creationId xmlns:a16="http://schemas.microsoft.com/office/drawing/2014/main" id="{F6A3ED20-3E88-7931-AD90-2F7A21658C23}"/>
              </a:ext>
            </a:extLst>
          </p:cNvPr>
          <p:cNvSpPr txBox="1"/>
          <p:nvPr/>
        </p:nvSpPr>
        <p:spPr>
          <a:xfrm>
            <a:off x="0" y="6583362"/>
            <a:ext cx="3017621" cy="276999"/>
          </a:xfrm>
          <a:prstGeom prst="rect">
            <a:avLst/>
          </a:prstGeom>
          <a:noFill/>
        </p:spPr>
        <p:txBody>
          <a:bodyPr wrap="none" rtlCol="0">
            <a:spAutoFit/>
          </a:bodyPr>
          <a:lstStyle/>
          <a:p>
            <a:r>
              <a:rPr lang="en-US" sz="1200" dirty="0"/>
              <a:t>Slides: </a:t>
            </a:r>
            <a:r>
              <a:rPr lang="en-US" sz="1200" dirty="0">
                <a:hlinkClick r:id="rId3"/>
              </a:rPr>
              <a:t>https://people.umass.edu/biep540w/</a:t>
            </a:r>
            <a:r>
              <a:rPr lang="en-US" sz="1200" dirty="0"/>
              <a:t>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F0BA907-C43F-BBF0-6A76-38991B2150DA}"/>
              </a:ext>
            </a:extLst>
          </p:cNvPr>
          <p:cNvSpPr>
            <a:spLocks noGrp="1"/>
          </p:cNvSpPr>
          <p:nvPr>
            <p:ph type="title"/>
          </p:nvPr>
        </p:nvSpPr>
        <p:spPr/>
        <p:txBody>
          <a:bodyPr>
            <a:normAutofit/>
          </a:bodyPr>
          <a:lstStyle/>
          <a:p>
            <a:r>
              <a:rPr lang="en-US" dirty="0"/>
              <a:t>More tips and terms</a:t>
            </a:r>
          </a:p>
        </p:txBody>
      </p:sp>
      <p:sp>
        <p:nvSpPr>
          <p:cNvPr id="6" name="Content Placeholder 5">
            <a:extLst>
              <a:ext uri="{FF2B5EF4-FFF2-40B4-BE49-F238E27FC236}">
                <a16:creationId xmlns:a16="http://schemas.microsoft.com/office/drawing/2014/main" id="{E25425BE-D535-517B-5E18-471C169ECDD9}"/>
              </a:ext>
            </a:extLst>
          </p:cNvPr>
          <p:cNvSpPr>
            <a:spLocks noGrp="1"/>
          </p:cNvSpPr>
          <p:nvPr>
            <p:ph idx="1"/>
          </p:nvPr>
        </p:nvSpPr>
        <p:spPr/>
        <p:txBody>
          <a:bodyPr>
            <a:normAutofit fontScale="92500"/>
          </a:bodyPr>
          <a:lstStyle/>
          <a:p>
            <a:pPr marL="295834" marR="465043" indent="-274543" defTabSz="1613642">
              <a:lnSpc>
                <a:spcPct val="101400"/>
              </a:lnSpc>
              <a:spcBef>
                <a:spcPts val="159"/>
              </a:spcBef>
              <a:buFontTx/>
              <a:buChar char="•"/>
              <a:tabLst>
                <a:tab pos="299196" algn="l"/>
              </a:tabLst>
            </a:pPr>
            <a:r>
              <a:rPr lang="en-US" sz="2800" kern="0" dirty="0">
                <a:solidFill>
                  <a:sysClr val="windowText" lastClr="000000"/>
                </a:solidFill>
                <a:latin typeface="Arial MT"/>
                <a:cs typeface="Arial MT"/>
              </a:rPr>
              <a:t>A</a:t>
            </a:r>
            <a:r>
              <a:rPr lang="en-US" sz="2800" kern="0" spc="-18" dirty="0">
                <a:solidFill>
                  <a:sysClr val="windowText" lastClr="000000"/>
                </a:solidFill>
                <a:latin typeface="Arial MT"/>
                <a:cs typeface="Arial MT"/>
              </a:rPr>
              <a:t> </a:t>
            </a:r>
            <a:r>
              <a:rPr lang="en-US" sz="2800" kern="0" dirty="0">
                <a:solidFill>
                  <a:sysClr val="windowText" lastClr="000000"/>
                </a:solidFill>
                <a:latin typeface="Arial MT"/>
                <a:cs typeface="Arial MT"/>
              </a:rPr>
              <a:t>larger</a:t>
            </a:r>
            <a:r>
              <a:rPr lang="en-US" sz="2800" kern="0" spc="-18" dirty="0">
                <a:solidFill>
                  <a:sysClr val="windowText" lastClr="000000"/>
                </a:solidFill>
                <a:latin typeface="Arial MT"/>
                <a:cs typeface="Arial MT"/>
              </a:rPr>
              <a:t> </a:t>
            </a:r>
            <a:r>
              <a:rPr lang="en-US" sz="2800" kern="0" dirty="0">
                <a:solidFill>
                  <a:sysClr val="windowText" lastClr="000000"/>
                </a:solidFill>
                <a:latin typeface="Arial MT"/>
                <a:cs typeface="Arial MT"/>
              </a:rPr>
              <a:t>sample</a:t>
            </a:r>
            <a:r>
              <a:rPr lang="en-US" sz="2800" kern="0" spc="-18" dirty="0">
                <a:solidFill>
                  <a:sysClr val="windowText" lastClr="000000"/>
                </a:solidFill>
                <a:latin typeface="Arial MT"/>
                <a:cs typeface="Arial MT"/>
              </a:rPr>
              <a:t> </a:t>
            </a:r>
            <a:r>
              <a:rPr lang="en-US" sz="2800" kern="0" dirty="0">
                <a:solidFill>
                  <a:sysClr val="windowText" lastClr="000000"/>
                </a:solidFill>
                <a:latin typeface="Arial MT"/>
                <a:cs typeface="Arial MT"/>
              </a:rPr>
              <a:t>will</a:t>
            </a:r>
            <a:r>
              <a:rPr lang="en-US" sz="2800" kern="0" spc="-18" dirty="0">
                <a:solidFill>
                  <a:sysClr val="windowText" lastClr="000000"/>
                </a:solidFill>
                <a:latin typeface="Arial MT"/>
                <a:cs typeface="Arial MT"/>
              </a:rPr>
              <a:t> </a:t>
            </a:r>
            <a:r>
              <a:rPr lang="en-US" sz="2800" kern="0" dirty="0">
                <a:solidFill>
                  <a:sysClr val="windowText" lastClr="000000"/>
                </a:solidFill>
                <a:latin typeface="Arial MT"/>
                <a:cs typeface="Arial MT"/>
              </a:rPr>
              <a:t>tend</a:t>
            </a:r>
            <a:r>
              <a:rPr lang="en-US" sz="2800" kern="0" spc="-18" dirty="0">
                <a:solidFill>
                  <a:sysClr val="windowText" lastClr="000000"/>
                </a:solidFill>
                <a:latin typeface="Arial MT"/>
                <a:cs typeface="Arial MT"/>
              </a:rPr>
              <a:t> </a:t>
            </a:r>
            <a:r>
              <a:rPr lang="en-US" sz="2800" kern="0" dirty="0">
                <a:solidFill>
                  <a:sysClr val="windowText" lastClr="000000"/>
                </a:solidFill>
                <a:latin typeface="Arial MT"/>
                <a:cs typeface="Arial MT"/>
              </a:rPr>
              <a:t>to</a:t>
            </a:r>
            <a:r>
              <a:rPr lang="en-US" sz="2800" kern="0" spc="-18" dirty="0">
                <a:solidFill>
                  <a:sysClr val="windowText" lastClr="000000"/>
                </a:solidFill>
                <a:latin typeface="Arial MT"/>
                <a:cs typeface="Arial MT"/>
              </a:rPr>
              <a:t> give an estimate with a smaller (tighter) confidence interval; it will </a:t>
            </a:r>
            <a:r>
              <a:rPr lang="en-US" sz="2800" kern="0" dirty="0">
                <a:solidFill>
                  <a:sysClr val="windowText" lastClr="000000"/>
                </a:solidFill>
                <a:latin typeface="Arial MT"/>
                <a:cs typeface="Arial MT"/>
              </a:rPr>
              <a:t>give</a:t>
            </a:r>
            <a:r>
              <a:rPr lang="en-US" sz="2800" kern="0" spc="-18" dirty="0">
                <a:solidFill>
                  <a:sysClr val="windowText" lastClr="000000"/>
                </a:solidFill>
                <a:latin typeface="Arial MT"/>
                <a:cs typeface="Arial MT"/>
              </a:rPr>
              <a:t> </a:t>
            </a:r>
            <a:r>
              <a:rPr lang="en-US" sz="2800" kern="0" dirty="0">
                <a:solidFill>
                  <a:sysClr val="windowText" lastClr="000000"/>
                </a:solidFill>
                <a:latin typeface="Arial MT"/>
                <a:cs typeface="Arial MT"/>
              </a:rPr>
              <a:t>more</a:t>
            </a:r>
            <a:r>
              <a:rPr lang="en-US" sz="2800" kern="0" spc="-18" dirty="0">
                <a:solidFill>
                  <a:sysClr val="windowText" lastClr="000000"/>
                </a:solidFill>
                <a:latin typeface="Arial MT"/>
                <a:cs typeface="Arial MT"/>
              </a:rPr>
              <a:t> </a:t>
            </a:r>
            <a:r>
              <a:rPr lang="en-US" sz="2800" kern="0" dirty="0">
                <a:solidFill>
                  <a:sysClr val="windowText" lastClr="000000"/>
                </a:solidFill>
                <a:latin typeface="Arial MT"/>
                <a:cs typeface="Arial MT"/>
              </a:rPr>
              <a:t>power</a:t>
            </a:r>
            <a:r>
              <a:rPr lang="en-US" sz="2800" kern="0" spc="-18" dirty="0">
                <a:solidFill>
                  <a:sysClr val="windowText" lastClr="000000"/>
                </a:solidFill>
                <a:latin typeface="Arial MT"/>
                <a:cs typeface="Arial MT"/>
              </a:rPr>
              <a:t> </a:t>
            </a:r>
            <a:r>
              <a:rPr lang="en-US" sz="2800" kern="0" spc="-44" dirty="0">
                <a:solidFill>
                  <a:sysClr val="windowText" lastClr="000000"/>
                </a:solidFill>
                <a:latin typeface="Arial MT"/>
                <a:cs typeface="Arial MT"/>
              </a:rPr>
              <a:t>to </a:t>
            </a:r>
            <a:r>
              <a:rPr lang="en-US" sz="2800" kern="0" dirty="0">
                <a:solidFill>
                  <a:sysClr val="windowText" lastClr="000000"/>
                </a:solidFill>
                <a:latin typeface="Arial MT"/>
                <a:cs typeface="Arial MT"/>
              </a:rPr>
              <a:t>reject</a:t>
            </a:r>
            <a:r>
              <a:rPr lang="en-US" sz="2800" kern="0" spc="-9" dirty="0">
                <a:solidFill>
                  <a:sysClr val="windowText" lastClr="000000"/>
                </a:solidFill>
                <a:latin typeface="Arial MT"/>
                <a:cs typeface="Arial MT"/>
              </a:rPr>
              <a:t> </a:t>
            </a:r>
            <a:r>
              <a:rPr lang="en-US" sz="2800" kern="0" dirty="0">
                <a:solidFill>
                  <a:sysClr val="windowText" lastClr="000000"/>
                </a:solidFill>
                <a:latin typeface="Arial MT"/>
                <a:cs typeface="Arial MT"/>
              </a:rPr>
              <a:t>a</a:t>
            </a:r>
            <a:r>
              <a:rPr lang="en-US" sz="2800" kern="0" spc="-18" dirty="0">
                <a:solidFill>
                  <a:sysClr val="windowText" lastClr="000000"/>
                </a:solidFill>
                <a:latin typeface="Arial MT"/>
                <a:cs typeface="Arial MT"/>
              </a:rPr>
              <a:t> </a:t>
            </a:r>
            <a:r>
              <a:rPr lang="en-US" sz="2800" kern="0" dirty="0">
                <a:solidFill>
                  <a:sysClr val="windowText" lastClr="000000"/>
                </a:solidFill>
                <a:latin typeface="Arial MT"/>
                <a:cs typeface="Arial MT"/>
              </a:rPr>
              <a:t>false</a:t>
            </a:r>
            <a:r>
              <a:rPr lang="en-US" sz="2800" kern="0" spc="-18" dirty="0">
                <a:solidFill>
                  <a:sysClr val="windowText" lastClr="000000"/>
                </a:solidFill>
                <a:latin typeface="Arial MT"/>
                <a:cs typeface="Arial MT"/>
              </a:rPr>
              <a:t> </a:t>
            </a:r>
            <a:r>
              <a:rPr lang="en-US" sz="2800" kern="0" dirty="0">
                <a:solidFill>
                  <a:sysClr val="windowText" lastClr="000000"/>
                </a:solidFill>
                <a:latin typeface="Arial MT"/>
                <a:cs typeface="Arial MT"/>
              </a:rPr>
              <a:t>null</a:t>
            </a:r>
            <a:r>
              <a:rPr lang="en-US" sz="2800" kern="0" spc="-9" dirty="0">
                <a:solidFill>
                  <a:sysClr val="windowText" lastClr="000000"/>
                </a:solidFill>
                <a:latin typeface="Arial MT"/>
                <a:cs typeface="Arial MT"/>
              </a:rPr>
              <a:t> </a:t>
            </a:r>
            <a:r>
              <a:rPr lang="en-US" sz="2800" kern="0" spc="-18" dirty="0">
                <a:solidFill>
                  <a:sysClr val="windowText" lastClr="000000"/>
                </a:solidFill>
                <a:latin typeface="Arial MT"/>
                <a:cs typeface="Arial MT"/>
              </a:rPr>
              <a:t>hypothesis</a:t>
            </a:r>
          </a:p>
          <a:p>
            <a:pPr marL="295834" marR="8965" indent="-274543" defTabSz="1613642">
              <a:lnSpc>
                <a:spcPct val="100899"/>
              </a:lnSpc>
              <a:buFontTx/>
              <a:buChar char="•"/>
              <a:tabLst>
                <a:tab pos="299196" algn="l"/>
              </a:tabLst>
            </a:pPr>
            <a:r>
              <a:rPr lang="en-US" sz="2800" kern="0" spc="-18" dirty="0">
                <a:solidFill>
                  <a:sysClr val="windowText" lastClr="000000"/>
                </a:solidFill>
                <a:latin typeface="Arial MT"/>
                <a:cs typeface="Arial MT"/>
              </a:rPr>
              <a:t>Type I error: Rejecting a true null hypothesis</a:t>
            </a:r>
          </a:p>
          <a:p>
            <a:pPr marL="695884" marR="8965" lvl="1" indent="-274543" defTabSz="1613642">
              <a:lnSpc>
                <a:spcPct val="100899"/>
              </a:lnSpc>
              <a:buFontTx/>
              <a:buChar char="•"/>
              <a:tabLst>
                <a:tab pos="299196" algn="l"/>
              </a:tabLst>
            </a:pPr>
            <a:r>
              <a:rPr lang="en-US" sz="2400" kern="0" dirty="0">
                <a:solidFill>
                  <a:sysClr val="windowText" lastClr="000000"/>
                </a:solidFill>
                <a:latin typeface="Arial MT"/>
                <a:cs typeface="Arial MT"/>
              </a:rPr>
              <a:t>Probability</a:t>
            </a:r>
            <a:r>
              <a:rPr lang="en-US" sz="2400" kern="0" spc="-18" dirty="0">
                <a:solidFill>
                  <a:sysClr val="windowText" lastClr="000000"/>
                </a:solidFill>
                <a:latin typeface="Arial MT"/>
                <a:cs typeface="Arial MT"/>
              </a:rPr>
              <a:t> </a:t>
            </a:r>
            <a:r>
              <a:rPr lang="en-US" sz="2400" kern="0" dirty="0">
                <a:solidFill>
                  <a:sysClr val="windowText" lastClr="000000"/>
                </a:solidFill>
                <a:latin typeface="Arial MT"/>
                <a:cs typeface="Arial MT"/>
              </a:rPr>
              <a:t>of Type</a:t>
            </a:r>
            <a:r>
              <a:rPr lang="en-US" sz="2400" kern="0" spc="-9" dirty="0">
                <a:solidFill>
                  <a:sysClr val="windowText" lastClr="000000"/>
                </a:solidFill>
                <a:latin typeface="Arial MT"/>
                <a:cs typeface="Arial MT"/>
              </a:rPr>
              <a:t> </a:t>
            </a:r>
            <a:r>
              <a:rPr lang="en-US" sz="2400" kern="0" dirty="0">
                <a:solidFill>
                  <a:sysClr val="windowText" lastClr="000000"/>
                </a:solidFill>
                <a:latin typeface="Arial MT"/>
                <a:cs typeface="Arial MT"/>
              </a:rPr>
              <a:t>I error</a:t>
            </a:r>
            <a:r>
              <a:rPr lang="en-US" sz="2400" kern="0" spc="-9" dirty="0">
                <a:solidFill>
                  <a:sysClr val="windowText" lastClr="000000"/>
                </a:solidFill>
                <a:latin typeface="Arial MT"/>
                <a:cs typeface="Arial MT"/>
              </a:rPr>
              <a:t> </a:t>
            </a:r>
            <a:r>
              <a:rPr lang="en-US" sz="2400" kern="0" dirty="0">
                <a:solidFill>
                  <a:sysClr val="windowText" lastClr="000000"/>
                </a:solidFill>
                <a:latin typeface="Arial MT"/>
                <a:cs typeface="Arial MT"/>
              </a:rPr>
              <a:t>is</a:t>
            </a:r>
            <a:r>
              <a:rPr lang="en-US" sz="2400" kern="0" spc="-9" dirty="0">
                <a:solidFill>
                  <a:sysClr val="windowText" lastClr="000000"/>
                </a:solidFill>
                <a:latin typeface="Arial MT"/>
                <a:cs typeface="Arial MT"/>
              </a:rPr>
              <a:t> </a:t>
            </a:r>
            <a:r>
              <a:rPr lang="en-US" sz="2400" kern="0" dirty="0">
                <a:solidFill>
                  <a:sysClr val="windowText" lastClr="000000"/>
                </a:solidFill>
                <a:latin typeface="Symbol"/>
                <a:cs typeface="Symbol"/>
              </a:rPr>
              <a:t></a:t>
            </a:r>
            <a:r>
              <a:rPr lang="en-US" sz="2400" kern="0" spc="44" dirty="0">
                <a:solidFill>
                  <a:sysClr val="windowText" lastClr="000000"/>
                </a:solidFill>
                <a:latin typeface="Times New Roman"/>
                <a:cs typeface="Times New Roman"/>
              </a:rPr>
              <a:t> </a:t>
            </a:r>
            <a:r>
              <a:rPr lang="en-US" sz="2400" kern="0" spc="-35" dirty="0">
                <a:solidFill>
                  <a:sysClr val="windowText" lastClr="000000"/>
                </a:solidFill>
                <a:latin typeface="Arial MT"/>
                <a:cs typeface="Arial MT"/>
              </a:rPr>
              <a:t>(the significance level)</a:t>
            </a:r>
          </a:p>
          <a:p>
            <a:pPr marL="295834" marR="8965" indent="-274543" defTabSz="1613642">
              <a:lnSpc>
                <a:spcPct val="100899"/>
              </a:lnSpc>
              <a:buFontTx/>
              <a:buChar char="•"/>
              <a:tabLst>
                <a:tab pos="299196" algn="l"/>
              </a:tabLst>
            </a:pPr>
            <a:r>
              <a:rPr lang="en-US" sz="2800" kern="0" spc="-35" dirty="0">
                <a:solidFill>
                  <a:sysClr val="windowText" lastClr="000000"/>
                </a:solidFill>
                <a:latin typeface="Arial MT"/>
                <a:cs typeface="Arial MT"/>
              </a:rPr>
              <a:t>Type II error: </a:t>
            </a:r>
            <a:r>
              <a:rPr lang="en-US" sz="2800" i="1" kern="0" spc="-35" dirty="0">
                <a:solidFill>
                  <a:sysClr val="windowText" lastClr="000000"/>
                </a:solidFill>
                <a:latin typeface="Arial MT"/>
                <a:cs typeface="Arial MT"/>
              </a:rPr>
              <a:t>not </a:t>
            </a:r>
            <a:r>
              <a:rPr lang="en-US" sz="2800" kern="0" spc="-35" dirty="0">
                <a:solidFill>
                  <a:sysClr val="windowText" lastClr="000000"/>
                </a:solidFill>
                <a:latin typeface="Arial MT"/>
                <a:cs typeface="Arial MT"/>
              </a:rPr>
              <a:t>reject a false null hypothesis</a:t>
            </a:r>
          </a:p>
          <a:p>
            <a:pPr marL="295834" marR="8965" indent="-274543" defTabSz="1613642">
              <a:lnSpc>
                <a:spcPct val="100899"/>
              </a:lnSpc>
              <a:buFontTx/>
              <a:buChar char="•"/>
              <a:tabLst>
                <a:tab pos="299196" algn="l"/>
              </a:tabLst>
            </a:pPr>
            <a:r>
              <a:rPr lang="en-US" sz="2800" kern="0" spc="-35" dirty="0">
                <a:solidFill>
                  <a:sysClr val="windowText" lastClr="000000"/>
                </a:solidFill>
                <a:latin typeface="Arial MT"/>
                <a:cs typeface="Arial MT"/>
              </a:rPr>
              <a:t>Test statistic: </a:t>
            </a:r>
            <a:r>
              <a:rPr lang="en-US" sz="2800" kern="0" dirty="0">
                <a:solidFill>
                  <a:sysClr val="windowText" lastClr="000000"/>
                </a:solidFill>
                <a:latin typeface="Arial MT"/>
                <a:cs typeface="Arial MT"/>
              </a:rPr>
              <a:t>A</a:t>
            </a:r>
            <a:r>
              <a:rPr lang="en-US" sz="2800" kern="0" spc="-18" dirty="0">
                <a:solidFill>
                  <a:sysClr val="windowText" lastClr="000000"/>
                </a:solidFill>
                <a:latin typeface="Arial MT"/>
                <a:cs typeface="Arial MT"/>
              </a:rPr>
              <a:t> </a:t>
            </a:r>
            <a:r>
              <a:rPr lang="en-US" sz="2800" kern="0" dirty="0">
                <a:solidFill>
                  <a:sysClr val="windowText" lastClr="000000"/>
                </a:solidFill>
                <a:latin typeface="Arial MT"/>
                <a:cs typeface="Arial MT"/>
              </a:rPr>
              <a:t>number</a:t>
            </a:r>
            <a:r>
              <a:rPr lang="en-US" sz="2800" kern="0" spc="-18" dirty="0">
                <a:solidFill>
                  <a:sysClr val="windowText" lastClr="000000"/>
                </a:solidFill>
                <a:latin typeface="Arial MT"/>
                <a:cs typeface="Arial MT"/>
              </a:rPr>
              <a:t> </a:t>
            </a:r>
            <a:r>
              <a:rPr lang="en-US" sz="2800" kern="0" dirty="0">
                <a:solidFill>
                  <a:sysClr val="windowText" lastClr="000000"/>
                </a:solidFill>
                <a:latin typeface="Arial MT"/>
                <a:cs typeface="Arial MT"/>
              </a:rPr>
              <a:t>calculated</a:t>
            </a:r>
            <a:r>
              <a:rPr lang="en-US" sz="2800" kern="0" spc="-9" dirty="0">
                <a:solidFill>
                  <a:sysClr val="windowText" lastClr="000000"/>
                </a:solidFill>
                <a:latin typeface="Arial MT"/>
                <a:cs typeface="Arial MT"/>
              </a:rPr>
              <a:t> </a:t>
            </a:r>
            <a:r>
              <a:rPr lang="en-US" sz="2800" kern="0" dirty="0">
                <a:solidFill>
                  <a:sysClr val="windowText" lastClr="000000"/>
                </a:solidFill>
                <a:latin typeface="Arial MT"/>
                <a:cs typeface="Arial MT"/>
              </a:rPr>
              <a:t>to</a:t>
            </a:r>
            <a:r>
              <a:rPr lang="en-US" sz="2800" kern="0" spc="-18" dirty="0">
                <a:solidFill>
                  <a:sysClr val="windowText" lastClr="000000"/>
                </a:solidFill>
                <a:latin typeface="Arial MT"/>
                <a:cs typeface="Arial MT"/>
              </a:rPr>
              <a:t> </a:t>
            </a:r>
            <a:r>
              <a:rPr lang="en-US" sz="2800" kern="0" dirty="0">
                <a:solidFill>
                  <a:sysClr val="windowText" lastClr="000000"/>
                </a:solidFill>
                <a:latin typeface="Arial MT"/>
                <a:cs typeface="Arial MT"/>
              </a:rPr>
              <a:t>represent</a:t>
            </a:r>
            <a:r>
              <a:rPr lang="en-US" sz="2800" kern="0" spc="-9" dirty="0">
                <a:solidFill>
                  <a:sysClr val="windowText" lastClr="000000"/>
                </a:solidFill>
                <a:latin typeface="Arial MT"/>
                <a:cs typeface="Arial MT"/>
              </a:rPr>
              <a:t> </a:t>
            </a:r>
            <a:r>
              <a:rPr lang="en-US" sz="2800" kern="0" spc="-44" dirty="0">
                <a:solidFill>
                  <a:sysClr val="windowText" lastClr="000000"/>
                </a:solidFill>
                <a:latin typeface="Arial MT"/>
                <a:cs typeface="Arial MT"/>
              </a:rPr>
              <a:t>the </a:t>
            </a:r>
            <a:r>
              <a:rPr lang="en-US" sz="2800" kern="0" dirty="0">
                <a:solidFill>
                  <a:sysClr val="windowText" lastClr="000000"/>
                </a:solidFill>
                <a:latin typeface="Arial MT"/>
                <a:cs typeface="Arial MT"/>
              </a:rPr>
              <a:t>match</a:t>
            </a:r>
            <a:r>
              <a:rPr lang="en-US" sz="2800" kern="0" spc="-26" dirty="0">
                <a:solidFill>
                  <a:sysClr val="windowText" lastClr="000000"/>
                </a:solidFill>
                <a:latin typeface="Arial MT"/>
                <a:cs typeface="Arial MT"/>
              </a:rPr>
              <a:t> </a:t>
            </a:r>
            <a:r>
              <a:rPr lang="en-US" sz="2800" kern="0" dirty="0">
                <a:solidFill>
                  <a:sysClr val="windowText" lastClr="000000"/>
                </a:solidFill>
                <a:latin typeface="Arial MT"/>
                <a:cs typeface="Arial MT"/>
              </a:rPr>
              <a:t>between</a:t>
            </a:r>
            <a:r>
              <a:rPr lang="en-US" sz="2800" kern="0" spc="-18" dirty="0">
                <a:solidFill>
                  <a:sysClr val="windowText" lastClr="000000"/>
                </a:solidFill>
                <a:latin typeface="Arial MT"/>
                <a:cs typeface="Arial MT"/>
              </a:rPr>
              <a:t> </a:t>
            </a:r>
            <a:r>
              <a:rPr lang="en-US" sz="2800" kern="0" dirty="0">
                <a:solidFill>
                  <a:sysClr val="windowText" lastClr="000000"/>
                </a:solidFill>
                <a:latin typeface="Arial MT"/>
                <a:cs typeface="Arial MT"/>
              </a:rPr>
              <a:t>a</a:t>
            </a:r>
            <a:r>
              <a:rPr lang="en-US" sz="2800" kern="0" spc="-18" dirty="0">
                <a:solidFill>
                  <a:sysClr val="windowText" lastClr="000000"/>
                </a:solidFill>
                <a:latin typeface="Arial MT"/>
                <a:cs typeface="Arial MT"/>
              </a:rPr>
              <a:t> </a:t>
            </a:r>
            <a:r>
              <a:rPr lang="en-US" sz="2800" kern="0" dirty="0">
                <a:solidFill>
                  <a:sysClr val="windowText" lastClr="000000"/>
                </a:solidFill>
                <a:latin typeface="Arial MT"/>
                <a:cs typeface="Arial MT"/>
              </a:rPr>
              <a:t>set</a:t>
            </a:r>
            <a:r>
              <a:rPr lang="en-US" sz="2800" kern="0" spc="-9" dirty="0">
                <a:solidFill>
                  <a:sysClr val="windowText" lastClr="000000"/>
                </a:solidFill>
                <a:latin typeface="Arial MT"/>
                <a:cs typeface="Arial MT"/>
              </a:rPr>
              <a:t> </a:t>
            </a:r>
            <a:r>
              <a:rPr lang="en-US" sz="2800" kern="0" dirty="0">
                <a:solidFill>
                  <a:sysClr val="windowText" lastClr="000000"/>
                </a:solidFill>
                <a:latin typeface="Arial MT"/>
                <a:cs typeface="Arial MT"/>
              </a:rPr>
              <a:t>of</a:t>
            </a:r>
            <a:r>
              <a:rPr lang="en-US" sz="2800" kern="0" spc="-9" dirty="0">
                <a:solidFill>
                  <a:sysClr val="windowText" lastClr="000000"/>
                </a:solidFill>
                <a:latin typeface="Arial MT"/>
                <a:cs typeface="Arial MT"/>
              </a:rPr>
              <a:t> </a:t>
            </a:r>
            <a:r>
              <a:rPr lang="en-US" sz="2800" kern="0" dirty="0">
                <a:solidFill>
                  <a:sysClr val="windowText" lastClr="000000"/>
                </a:solidFill>
                <a:latin typeface="Arial MT"/>
                <a:cs typeface="Arial MT"/>
              </a:rPr>
              <a:t>data</a:t>
            </a:r>
            <a:r>
              <a:rPr lang="en-US" sz="2800" kern="0" spc="-18" dirty="0">
                <a:solidFill>
                  <a:sysClr val="windowText" lastClr="000000"/>
                </a:solidFill>
                <a:latin typeface="Arial MT"/>
                <a:cs typeface="Arial MT"/>
              </a:rPr>
              <a:t> </a:t>
            </a:r>
            <a:r>
              <a:rPr lang="en-US" sz="2800" kern="0" dirty="0">
                <a:solidFill>
                  <a:sysClr val="windowText" lastClr="000000"/>
                </a:solidFill>
                <a:latin typeface="Arial MT"/>
                <a:cs typeface="Arial MT"/>
              </a:rPr>
              <a:t>and</a:t>
            </a:r>
            <a:r>
              <a:rPr lang="en-US" sz="2800" kern="0" spc="-18" dirty="0">
                <a:solidFill>
                  <a:sysClr val="windowText" lastClr="000000"/>
                </a:solidFill>
                <a:latin typeface="Arial MT"/>
                <a:cs typeface="Arial MT"/>
              </a:rPr>
              <a:t> </a:t>
            </a:r>
            <a:r>
              <a:rPr lang="en-US" sz="2800" kern="0" spc="-44" dirty="0">
                <a:solidFill>
                  <a:sysClr val="windowText" lastClr="000000"/>
                </a:solidFill>
                <a:latin typeface="Arial MT"/>
                <a:cs typeface="Arial MT"/>
              </a:rPr>
              <a:t>the </a:t>
            </a:r>
            <a:r>
              <a:rPr lang="en-US" sz="2800" kern="0" dirty="0">
                <a:solidFill>
                  <a:sysClr val="windowText" lastClr="000000"/>
                </a:solidFill>
                <a:latin typeface="Arial MT"/>
                <a:cs typeface="Arial MT"/>
              </a:rPr>
              <a:t>null</a:t>
            </a:r>
            <a:r>
              <a:rPr lang="en-US" sz="2800" kern="0" spc="-26" dirty="0">
                <a:solidFill>
                  <a:sysClr val="windowText" lastClr="000000"/>
                </a:solidFill>
                <a:latin typeface="Arial MT"/>
                <a:cs typeface="Arial MT"/>
              </a:rPr>
              <a:t> </a:t>
            </a:r>
            <a:r>
              <a:rPr lang="en-US" sz="2800" kern="0" spc="-18" dirty="0">
                <a:solidFill>
                  <a:sysClr val="windowText" lastClr="000000"/>
                </a:solidFill>
                <a:latin typeface="Arial MT"/>
                <a:cs typeface="Arial MT"/>
              </a:rPr>
              <a:t>hypothesis</a:t>
            </a:r>
          </a:p>
          <a:p>
            <a:pPr marL="695884" marR="8965" lvl="1" indent="-274543" defTabSz="1613642">
              <a:lnSpc>
                <a:spcPct val="100899"/>
              </a:lnSpc>
              <a:buFontTx/>
              <a:buChar char="•"/>
              <a:tabLst>
                <a:tab pos="299196" algn="l"/>
              </a:tabLst>
            </a:pPr>
            <a:r>
              <a:rPr lang="en-US" sz="2400" kern="0" dirty="0">
                <a:solidFill>
                  <a:sysClr val="windowText" lastClr="000000"/>
                </a:solidFill>
                <a:latin typeface="Arial MT"/>
                <a:cs typeface="Arial MT"/>
              </a:rPr>
              <a:t>Can</a:t>
            </a:r>
            <a:r>
              <a:rPr lang="en-US" sz="2400" kern="0" spc="-26" dirty="0">
                <a:solidFill>
                  <a:sysClr val="windowText" lastClr="000000"/>
                </a:solidFill>
                <a:latin typeface="Arial MT"/>
                <a:cs typeface="Arial MT"/>
              </a:rPr>
              <a:t> </a:t>
            </a:r>
            <a:r>
              <a:rPr lang="en-US" sz="2400" kern="0" dirty="0">
                <a:solidFill>
                  <a:sysClr val="windowText" lastClr="000000"/>
                </a:solidFill>
                <a:latin typeface="Arial MT"/>
                <a:cs typeface="Arial MT"/>
              </a:rPr>
              <a:t>be</a:t>
            </a:r>
            <a:r>
              <a:rPr lang="en-US" sz="2400" kern="0" spc="-18" dirty="0">
                <a:solidFill>
                  <a:sysClr val="windowText" lastClr="000000"/>
                </a:solidFill>
                <a:latin typeface="Arial MT"/>
                <a:cs typeface="Arial MT"/>
              </a:rPr>
              <a:t> </a:t>
            </a:r>
            <a:r>
              <a:rPr lang="en-US" sz="2400" kern="0" dirty="0">
                <a:solidFill>
                  <a:sysClr val="windowText" lastClr="000000"/>
                </a:solidFill>
                <a:latin typeface="Arial MT"/>
                <a:cs typeface="Arial MT"/>
              </a:rPr>
              <a:t>compared</a:t>
            </a:r>
            <a:r>
              <a:rPr lang="en-US" sz="2400" kern="0" spc="-18" dirty="0">
                <a:solidFill>
                  <a:sysClr val="windowText" lastClr="000000"/>
                </a:solidFill>
                <a:latin typeface="Arial MT"/>
                <a:cs typeface="Arial MT"/>
              </a:rPr>
              <a:t> </a:t>
            </a:r>
            <a:r>
              <a:rPr lang="en-US" sz="2400" kern="0" dirty="0">
                <a:solidFill>
                  <a:sysClr val="windowText" lastClr="000000"/>
                </a:solidFill>
                <a:latin typeface="Arial MT"/>
                <a:cs typeface="Arial MT"/>
              </a:rPr>
              <a:t>to</a:t>
            </a:r>
            <a:r>
              <a:rPr lang="en-US" sz="2400" kern="0" spc="-18" dirty="0">
                <a:solidFill>
                  <a:sysClr val="windowText" lastClr="000000"/>
                </a:solidFill>
                <a:latin typeface="Arial MT"/>
                <a:cs typeface="Arial MT"/>
              </a:rPr>
              <a:t> general </a:t>
            </a:r>
            <a:r>
              <a:rPr lang="en-US" sz="2400" kern="0" dirty="0">
                <a:solidFill>
                  <a:sysClr val="windowText" lastClr="000000"/>
                </a:solidFill>
                <a:latin typeface="Arial MT"/>
                <a:cs typeface="Arial MT"/>
              </a:rPr>
              <a:t>distribution</a:t>
            </a:r>
            <a:r>
              <a:rPr lang="en-US" sz="2400" kern="0" spc="-35" dirty="0">
                <a:solidFill>
                  <a:sysClr val="windowText" lastClr="000000"/>
                </a:solidFill>
                <a:latin typeface="Arial MT"/>
                <a:cs typeface="Arial MT"/>
              </a:rPr>
              <a:t> </a:t>
            </a:r>
            <a:r>
              <a:rPr lang="en-US" sz="2400" kern="0" dirty="0">
                <a:solidFill>
                  <a:sysClr val="windowText" lastClr="000000"/>
                </a:solidFill>
                <a:latin typeface="Arial MT"/>
                <a:cs typeface="Arial MT"/>
              </a:rPr>
              <a:t>to</a:t>
            </a:r>
            <a:r>
              <a:rPr lang="en-US" sz="2400" kern="0" spc="-35" dirty="0">
                <a:solidFill>
                  <a:sysClr val="windowText" lastClr="000000"/>
                </a:solidFill>
                <a:latin typeface="Arial MT"/>
                <a:cs typeface="Arial MT"/>
              </a:rPr>
              <a:t> </a:t>
            </a:r>
            <a:r>
              <a:rPr lang="en-US" sz="2400" kern="0" dirty="0">
                <a:solidFill>
                  <a:sysClr val="windowText" lastClr="000000"/>
                </a:solidFill>
                <a:latin typeface="Arial MT"/>
                <a:cs typeface="Arial MT"/>
              </a:rPr>
              <a:t>infer</a:t>
            </a:r>
            <a:r>
              <a:rPr lang="en-US" sz="2400" kern="0" spc="-35" dirty="0">
                <a:solidFill>
                  <a:sysClr val="windowText" lastClr="000000"/>
                </a:solidFill>
                <a:latin typeface="Arial MT"/>
                <a:cs typeface="Arial MT"/>
              </a:rPr>
              <a:t> </a:t>
            </a:r>
            <a:r>
              <a:rPr lang="en-US" sz="2400" kern="0" spc="-18" dirty="0">
                <a:solidFill>
                  <a:sysClr val="windowText" lastClr="000000"/>
                </a:solidFill>
                <a:latin typeface="Arial MT"/>
                <a:cs typeface="Arial MT"/>
              </a:rPr>
              <a:t>probability</a:t>
            </a:r>
          </a:p>
          <a:p>
            <a:pPr marL="295834" marR="8965" indent="-274543" defTabSz="1613642">
              <a:lnSpc>
                <a:spcPct val="100899"/>
              </a:lnSpc>
              <a:buFontTx/>
              <a:buChar char="•"/>
              <a:tabLst>
                <a:tab pos="299196" algn="l"/>
              </a:tabLst>
            </a:pPr>
            <a:r>
              <a:rPr lang="en-US" sz="2800" kern="0" dirty="0">
                <a:solidFill>
                  <a:sysClr val="windowText" lastClr="000000"/>
                </a:solidFill>
                <a:latin typeface="Arial"/>
                <a:cs typeface="Arial"/>
              </a:rPr>
              <a:t>“Statistically significant”: P &lt;</a:t>
            </a:r>
            <a:r>
              <a:rPr lang="en-US" sz="2800" kern="0" spc="9" dirty="0">
                <a:solidFill>
                  <a:sysClr val="windowText" lastClr="000000"/>
                </a:solidFill>
                <a:latin typeface="Arial"/>
                <a:cs typeface="Arial"/>
              </a:rPr>
              <a:t> </a:t>
            </a:r>
            <a:r>
              <a:rPr lang="en-US" sz="2800" kern="0" spc="-88" dirty="0">
                <a:solidFill>
                  <a:sysClr val="windowText" lastClr="000000"/>
                </a:solidFill>
                <a:latin typeface="Symbol"/>
                <a:cs typeface="Symbol"/>
              </a:rPr>
              <a:t></a:t>
            </a:r>
            <a:endParaRPr lang="en-US" sz="2800" kern="0" dirty="0">
              <a:solidFill>
                <a:sysClr val="windowText" lastClr="000000"/>
              </a:solidFill>
              <a:latin typeface="Symbol"/>
              <a:cs typeface="Symbol"/>
            </a:endParaRPr>
          </a:p>
          <a:p>
            <a:pPr marL="295834" marR="8965" indent="-274543" defTabSz="1613642">
              <a:lnSpc>
                <a:spcPct val="100899"/>
              </a:lnSpc>
              <a:buFontTx/>
              <a:buChar char="•"/>
              <a:tabLst>
                <a:tab pos="299196" algn="l"/>
              </a:tabLst>
            </a:pPr>
            <a:endParaRPr lang="en-US" sz="2800" kern="0" dirty="0">
              <a:solidFill>
                <a:sysClr val="windowText" lastClr="000000"/>
              </a:solidFill>
              <a:latin typeface="Arial MT"/>
              <a:cs typeface="Arial MT"/>
            </a:endParaRPr>
          </a:p>
          <a:p>
            <a:pPr marL="695884" marR="8965" lvl="1" indent="-274543" defTabSz="1613642">
              <a:lnSpc>
                <a:spcPct val="100899"/>
              </a:lnSpc>
              <a:buFontTx/>
              <a:buChar char="•"/>
              <a:tabLst>
                <a:tab pos="299196" algn="l"/>
              </a:tabLst>
            </a:pPr>
            <a:endParaRPr lang="en-US" sz="2400" kern="0" dirty="0">
              <a:solidFill>
                <a:sysClr val="windowText" lastClr="000000"/>
              </a:solidFill>
              <a:latin typeface="Arial MT"/>
              <a:cs typeface="Arial MT"/>
            </a:endParaRPr>
          </a:p>
          <a:p>
            <a:pPr marL="295834" marR="8965" indent="-274543" defTabSz="1613642">
              <a:lnSpc>
                <a:spcPct val="100899"/>
              </a:lnSpc>
              <a:buFontTx/>
              <a:buChar char="•"/>
              <a:tabLst>
                <a:tab pos="299196" algn="l"/>
              </a:tabLst>
            </a:pPr>
            <a:endParaRPr lang="en-US" sz="2800" kern="0" dirty="0">
              <a:solidFill>
                <a:sysClr val="windowText" lastClr="000000"/>
              </a:solidFill>
              <a:latin typeface="Arial MT"/>
              <a:cs typeface="Arial MT"/>
            </a:endParaRPr>
          </a:p>
          <a:p>
            <a:pPr marL="695884" marR="8965" lvl="1" indent="-274543" defTabSz="1613642">
              <a:lnSpc>
                <a:spcPct val="100899"/>
              </a:lnSpc>
              <a:buFontTx/>
              <a:buChar char="•"/>
              <a:tabLst>
                <a:tab pos="299196" algn="l"/>
              </a:tabLst>
            </a:pPr>
            <a:endParaRPr lang="en-US" sz="2400" kern="0" spc="-18" dirty="0">
              <a:solidFill>
                <a:sysClr val="windowText" lastClr="000000"/>
              </a:solidFill>
              <a:latin typeface="Arial MT"/>
              <a:cs typeface="Arial MT"/>
            </a:endParaRPr>
          </a:p>
          <a:p>
            <a:pPr marL="295834" marR="8965" indent="-274543" defTabSz="1613642">
              <a:lnSpc>
                <a:spcPct val="100899"/>
              </a:lnSpc>
              <a:buFontTx/>
              <a:buChar char="•"/>
              <a:tabLst>
                <a:tab pos="299196" algn="l"/>
              </a:tabLst>
            </a:pPr>
            <a:endParaRPr lang="en-US" sz="2800" kern="0" dirty="0">
              <a:solidFill>
                <a:sysClr val="windowText" lastClr="000000"/>
              </a:solidFill>
              <a:latin typeface="Arial MT"/>
              <a:cs typeface="Arial MT"/>
            </a:endParaRPr>
          </a:p>
          <a:p>
            <a:endParaRPr lang="en-US" sz="2800" dirty="0"/>
          </a:p>
        </p:txBody>
      </p:sp>
      <p:sp>
        <p:nvSpPr>
          <p:cNvPr id="8" name="TextBox 7">
            <a:extLst>
              <a:ext uri="{FF2B5EF4-FFF2-40B4-BE49-F238E27FC236}">
                <a16:creationId xmlns:a16="http://schemas.microsoft.com/office/drawing/2014/main" id="{6CBEEA36-D5AA-138C-C9C9-1B3D8A7163D0}"/>
              </a:ext>
            </a:extLst>
          </p:cNvPr>
          <p:cNvSpPr txBox="1"/>
          <p:nvPr/>
        </p:nvSpPr>
        <p:spPr>
          <a:xfrm>
            <a:off x="0" y="6583362"/>
            <a:ext cx="3017621" cy="276999"/>
          </a:xfrm>
          <a:prstGeom prst="rect">
            <a:avLst/>
          </a:prstGeom>
          <a:noFill/>
        </p:spPr>
        <p:txBody>
          <a:bodyPr wrap="none" rtlCol="0">
            <a:spAutoFit/>
          </a:bodyPr>
          <a:lstStyle/>
          <a:p>
            <a:r>
              <a:rPr lang="en-US" sz="1200" dirty="0"/>
              <a:t>Slides: </a:t>
            </a:r>
            <a:r>
              <a:rPr lang="en-US" sz="1200" dirty="0">
                <a:hlinkClick r:id="rId2"/>
              </a:rPr>
              <a:t>https://people.umass.edu/biep540w/</a:t>
            </a:r>
            <a:r>
              <a:rPr lang="en-US" sz="1200" dirty="0"/>
              <a:t>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286AA6F-2A36-5EFF-E004-D91AD6E205AC}"/>
              </a:ext>
            </a:extLst>
          </p:cNvPr>
          <p:cNvSpPr>
            <a:spLocks noGrp="1"/>
          </p:cNvSpPr>
          <p:nvPr>
            <p:ph type="title"/>
          </p:nvPr>
        </p:nvSpPr>
        <p:spPr/>
        <p:txBody>
          <a:bodyPr/>
          <a:lstStyle/>
          <a:p>
            <a:r>
              <a:rPr lang="en-US" dirty="0"/>
              <a:t>One-</a:t>
            </a:r>
            <a:r>
              <a:rPr lang="en-US" spc="18" dirty="0"/>
              <a:t> </a:t>
            </a:r>
            <a:r>
              <a:rPr lang="en-US" dirty="0"/>
              <a:t>and</a:t>
            </a:r>
            <a:r>
              <a:rPr lang="en-US" spc="18" dirty="0"/>
              <a:t> </a:t>
            </a:r>
            <a:r>
              <a:rPr lang="en-US" spc="-18" dirty="0"/>
              <a:t>two-</a:t>
            </a:r>
            <a:r>
              <a:rPr lang="en-US" dirty="0"/>
              <a:t>tailed</a:t>
            </a:r>
            <a:r>
              <a:rPr lang="en-US" spc="18" dirty="0"/>
              <a:t> </a:t>
            </a:r>
            <a:r>
              <a:rPr lang="en-US" spc="-18" dirty="0"/>
              <a:t>tests</a:t>
            </a:r>
            <a:endParaRPr lang="en-US" dirty="0"/>
          </a:p>
        </p:txBody>
      </p:sp>
      <p:sp>
        <p:nvSpPr>
          <p:cNvPr id="6" name="Content Placeholder 5">
            <a:extLst>
              <a:ext uri="{FF2B5EF4-FFF2-40B4-BE49-F238E27FC236}">
                <a16:creationId xmlns:a16="http://schemas.microsoft.com/office/drawing/2014/main" id="{B1DBC652-8500-138B-B362-E07F5786F195}"/>
              </a:ext>
            </a:extLst>
          </p:cNvPr>
          <p:cNvSpPr>
            <a:spLocks noGrp="1"/>
          </p:cNvSpPr>
          <p:nvPr>
            <p:ph idx="1"/>
          </p:nvPr>
        </p:nvSpPr>
        <p:spPr/>
        <p:txBody>
          <a:bodyPr>
            <a:normAutofit/>
          </a:bodyPr>
          <a:lstStyle/>
          <a:p>
            <a:pPr marL="296955" indent="-274543" defTabSz="1613642">
              <a:spcBef>
                <a:spcPts val="201"/>
              </a:spcBef>
              <a:buFontTx/>
              <a:buChar char="•"/>
              <a:tabLst>
                <a:tab pos="296955" algn="l"/>
              </a:tabLst>
            </a:pPr>
            <a:r>
              <a:rPr lang="en-US" sz="2800" kern="0" dirty="0">
                <a:solidFill>
                  <a:sysClr val="windowText" lastClr="000000"/>
                </a:solidFill>
                <a:latin typeface="Arial MT"/>
                <a:cs typeface="Arial MT"/>
              </a:rPr>
              <a:t>Most</a:t>
            </a:r>
            <a:r>
              <a:rPr lang="en-US" sz="2800" kern="0" spc="9" dirty="0">
                <a:solidFill>
                  <a:sysClr val="windowText" lastClr="000000"/>
                </a:solidFill>
                <a:latin typeface="Arial MT"/>
                <a:cs typeface="Arial MT"/>
              </a:rPr>
              <a:t> </a:t>
            </a:r>
            <a:r>
              <a:rPr lang="en-US" sz="2800" kern="0" dirty="0">
                <a:solidFill>
                  <a:sysClr val="windowText" lastClr="000000"/>
                </a:solidFill>
                <a:latin typeface="Arial MT"/>
                <a:cs typeface="Arial MT"/>
              </a:rPr>
              <a:t>tests</a:t>
            </a:r>
            <a:r>
              <a:rPr lang="en-US" sz="2800" kern="0" spc="9" dirty="0">
                <a:solidFill>
                  <a:sysClr val="windowText" lastClr="000000"/>
                </a:solidFill>
                <a:latin typeface="Arial MT"/>
                <a:cs typeface="Arial MT"/>
              </a:rPr>
              <a:t> </a:t>
            </a:r>
            <a:r>
              <a:rPr lang="en-US" sz="2800" kern="0" dirty="0">
                <a:solidFill>
                  <a:sysClr val="windowText" lastClr="000000"/>
                </a:solidFill>
                <a:latin typeface="Arial MT"/>
                <a:cs typeface="Arial MT"/>
              </a:rPr>
              <a:t>are</a:t>
            </a:r>
            <a:r>
              <a:rPr lang="en-US" sz="2800" kern="0" spc="9" dirty="0">
                <a:solidFill>
                  <a:sysClr val="windowText" lastClr="000000"/>
                </a:solidFill>
                <a:latin typeface="Arial MT"/>
                <a:cs typeface="Arial MT"/>
              </a:rPr>
              <a:t> </a:t>
            </a:r>
            <a:r>
              <a:rPr lang="en-US" sz="2800" i="1" kern="0" spc="-18" dirty="0">
                <a:solidFill>
                  <a:sysClr val="windowText" lastClr="000000"/>
                </a:solidFill>
                <a:latin typeface="Arial"/>
                <a:cs typeface="Arial"/>
              </a:rPr>
              <a:t>two-</a:t>
            </a:r>
            <a:r>
              <a:rPr lang="en-US" sz="2800" i="1" kern="0" dirty="0">
                <a:solidFill>
                  <a:sysClr val="windowText" lastClr="000000"/>
                </a:solidFill>
                <a:latin typeface="Arial"/>
                <a:cs typeface="Arial"/>
              </a:rPr>
              <a:t>tailed</a:t>
            </a:r>
            <a:r>
              <a:rPr lang="en-US" sz="2800" i="1" kern="0" spc="9" dirty="0">
                <a:solidFill>
                  <a:sysClr val="windowText" lastClr="000000"/>
                </a:solidFill>
                <a:latin typeface="Arial"/>
                <a:cs typeface="Arial"/>
              </a:rPr>
              <a:t> </a:t>
            </a:r>
            <a:r>
              <a:rPr lang="en-US" sz="2800" i="1" kern="0" spc="-18" dirty="0">
                <a:solidFill>
                  <a:sysClr val="windowText" lastClr="000000"/>
                </a:solidFill>
                <a:latin typeface="Arial"/>
                <a:cs typeface="Arial"/>
              </a:rPr>
              <a:t>tests.</a:t>
            </a:r>
            <a:endParaRPr lang="en-US" sz="2800" kern="0" dirty="0">
              <a:solidFill>
                <a:sysClr val="windowText" lastClr="000000"/>
              </a:solidFill>
              <a:latin typeface="Arial"/>
              <a:cs typeface="Arial"/>
            </a:endParaRPr>
          </a:p>
          <a:p>
            <a:pPr marL="295834" marR="76200" indent="-274543" defTabSz="1613642">
              <a:lnSpc>
                <a:spcPct val="91300"/>
              </a:lnSpc>
              <a:buFontTx/>
              <a:buChar char="•"/>
              <a:tabLst>
                <a:tab pos="299196" algn="l"/>
              </a:tabLst>
            </a:pPr>
            <a:r>
              <a:rPr lang="en-US" sz="2800" kern="0" dirty="0">
                <a:solidFill>
                  <a:sysClr val="windowText" lastClr="000000"/>
                </a:solidFill>
                <a:latin typeface="Arial MT"/>
                <a:cs typeface="Arial MT"/>
              </a:rPr>
              <a:t>This</a:t>
            </a:r>
            <a:r>
              <a:rPr lang="en-US" sz="2800" kern="0" spc="-18" dirty="0">
                <a:solidFill>
                  <a:sysClr val="windowText" lastClr="000000"/>
                </a:solidFill>
                <a:latin typeface="Arial MT"/>
                <a:cs typeface="Arial MT"/>
              </a:rPr>
              <a:t> </a:t>
            </a:r>
            <a:r>
              <a:rPr lang="en-US" sz="2800" kern="0" dirty="0">
                <a:solidFill>
                  <a:sysClr val="windowText" lastClr="000000"/>
                </a:solidFill>
                <a:latin typeface="Arial MT"/>
                <a:cs typeface="Arial MT"/>
              </a:rPr>
              <a:t>means</a:t>
            </a:r>
            <a:r>
              <a:rPr lang="en-US" sz="2800" kern="0" spc="-9" dirty="0">
                <a:solidFill>
                  <a:sysClr val="windowText" lastClr="000000"/>
                </a:solidFill>
                <a:latin typeface="Arial MT"/>
                <a:cs typeface="Arial MT"/>
              </a:rPr>
              <a:t> </a:t>
            </a:r>
            <a:r>
              <a:rPr lang="en-US" sz="2800" kern="0" dirty="0">
                <a:solidFill>
                  <a:sysClr val="windowText" lastClr="000000"/>
                </a:solidFill>
                <a:latin typeface="Arial MT"/>
                <a:cs typeface="Arial MT"/>
              </a:rPr>
              <a:t>that</a:t>
            </a:r>
            <a:r>
              <a:rPr lang="en-US" sz="2800" kern="0" spc="-9" dirty="0">
                <a:solidFill>
                  <a:sysClr val="windowText" lastClr="000000"/>
                </a:solidFill>
                <a:latin typeface="Arial MT"/>
                <a:cs typeface="Arial MT"/>
              </a:rPr>
              <a:t> </a:t>
            </a:r>
            <a:r>
              <a:rPr lang="en-US" sz="2800" kern="0" dirty="0">
                <a:solidFill>
                  <a:sysClr val="windowText" lastClr="000000"/>
                </a:solidFill>
                <a:latin typeface="Arial MT"/>
                <a:cs typeface="Arial MT"/>
              </a:rPr>
              <a:t>a</a:t>
            </a:r>
            <a:r>
              <a:rPr lang="en-US" sz="2800" kern="0" spc="-9" dirty="0">
                <a:solidFill>
                  <a:sysClr val="windowText" lastClr="000000"/>
                </a:solidFill>
                <a:latin typeface="Arial MT"/>
                <a:cs typeface="Arial MT"/>
              </a:rPr>
              <a:t> </a:t>
            </a:r>
            <a:r>
              <a:rPr lang="en-US" sz="2800" kern="0" dirty="0">
                <a:solidFill>
                  <a:sysClr val="windowText" lastClr="000000"/>
                </a:solidFill>
                <a:latin typeface="Arial MT"/>
                <a:cs typeface="Arial MT"/>
              </a:rPr>
              <a:t>deviation</a:t>
            </a:r>
            <a:r>
              <a:rPr lang="en-US" sz="2800" kern="0" spc="-18" dirty="0">
                <a:solidFill>
                  <a:sysClr val="windowText" lastClr="000000"/>
                </a:solidFill>
                <a:latin typeface="Arial MT"/>
                <a:cs typeface="Arial MT"/>
              </a:rPr>
              <a:t> </a:t>
            </a:r>
            <a:r>
              <a:rPr lang="en-US" sz="2800" kern="0" dirty="0">
                <a:solidFill>
                  <a:sysClr val="windowText" lastClr="000000"/>
                </a:solidFill>
                <a:latin typeface="Arial MT"/>
                <a:cs typeface="Arial MT"/>
              </a:rPr>
              <a:t>in</a:t>
            </a:r>
            <a:r>
              <a:rPr lang="en-US" sz="2800" kern="0" spc="-9" dirty="0">
                <a:solidFill>
                  <a:sysClr val="windowText" lastClr="000000"/>
                </a:solidFill>
                <a:latin typeface="Arial MT"/>
                <a:cs typeface="Arial MT"/>
              </a:rPr>
              <a:t> </a:t>
            </a:r>
            <a:r>
              <a:rPr lang="en-US" sz="2800" kern="0" spc="-18" dirty="0">
                <a:solidFill>
                  <a:sysClr val="windowText" lastClr="000000"/>
                </a:solidFill>
                <a:latin typeface="Arial MT"/>
                <a:cs typeface="Arial MT"/>
              </a:rPr>
              <a:t>either </a:t>
            </a:r>
            <a:r>
              <a:rPr lang="en-US" sz="2800" kern="0" dirty="0">
                <a:solidFill>
                  <a:sysClr val="windowText" lastClr="000000"/>
                </a:solidFill>
                <a:latin typeface="Arial MT"/>
                <a:cs typeface="Arial MT"/>
              </a:rPr>
              <a:t>direction</a:t>
            </a:r>
            <a:r>
              <a:rPr lang="en-US" sz="2800" kern="0" spc="-35" dirty="0">
                <a:solidFill>
                  <a:sysClr val="windowText" lastClr="000000"/>
                </a:solidFill>
                <a:latin typeface="Arial MT"/>
                <a:cs typeface="Arial MT"/>
              </a:rPr>
              <a:t> </a:t>
            </a:r>
            <a:r>
              <a:rPr lang="en-US" sz="2800" kern="0" dirty="0">
                <a:solidFill>
                  <a:sysClr val="windowText" lastClr="000000"/>
                </a:solidFill>
                <a:latin typeface="Arial MT"/>
                <a:cs typeface="Arial MT"/>
              </a:rPr>
              <a:t>would</a:t>
            </a:r>
            <a:r>
              <a:rPr lang="en-US" sz="2800" kern="0" spc="-26" dirty="0">
                <a:solidFill>
                  <a:sysClr val="windowText" lastClr="000000"/>
                </a:solidFill>
                <a:latin typeface="Arial MT"/>
                <a:cs typeface="Arial MT"/>
              </a:rPr>
              <a:t> </a:t>
            </a:r>
            <a:r>
              <a:rPr lang="en-US" sz="2800" kern="0" dirty="0">
                <a:solidFill>
                  <a:sysClr val="windowText" lastClr="000000"/>
                </a:solidFill>
                <a:latin typeface="Arial MT"/>
                <a:cs typeface="Arial MT"/>
              </a:rPr>
              <a:t>reject</a:t>
            </a:r>
            <a:r>
              <a:rPr lang="en-US" sz="2800" kern="0" spc="-26" dirty="0">
                <a:solidFill>
                  <a:sysClr val="windowText" lastClr="000000"/>
                </a:solidFill>
                <a:latin typeface="Arial MT"/>
                <a:cs typeface="Arial MT"/>
              </a:rPr>
              <a:t> </a:t>
            </a:r>
            <a:r>
              <a:rPr lang="en-US" sz="2800" kern="0" dirty="0">
                <a:solidFill>
                  <a:sysClr val="windowText" lastClr="000000"/>
                </a:solidFill>
                <a:latin typeface="Arial MT"/>
                <a:cs typeface="Arial MT"/>
              </a:rPr>
              <a:t>the</a:t>
            </a:r>
            <a:r>
              <a:rPr lang="en-US" sz="2800" kern="0" spc="-26" dirty="0">
                <a:solidFill>
                  <a:sysClr val="windowText" lastClr="000000"/>
                </a:solidFill>
                <a:latin typeface="Arial MT"/>
                <a:cs typeface="Arial MT"/>
              </a:rPr>
              <a:t> </a:t>
            </a:r>
            <a:r>
              <a:rPr lang="en-US" sz="2800" kern="0" spc="-35" dirty="0">
                <a:solidFill>
                  <a:sysClr val="windowText" lastClr="000000"/>
                </a:solidFill>
                <a:latin typeface="Arial MT"/>
                <a:cs typeface="Arial MT"/>
              </a:rPr>
              <a:t>null </a:t>
            </a:r>
            <a:r>
              <a:rPr lang="en-US" sz="2800" kern="0" spc="-18" dirty="0">
                <a:solidFill>
                  <a:sysClr val="windowText" lastClr="000000"/>
                </a:solidFill>
                <a:latin typeface="Arial MT"/>
                <a:cs typeface="Arial MT"/>
              </a:rPr>
              <a:t>hypothesis.</a:t>
            </a:r>
            <a:endParaRPr lang="en-US" sz="2800" kern="0" dirty="0">
              <a:solidFill>
                <a:sysClr val="windowText" lastClr="000000"/>
              </a:solidFill>
              <a:latin typeface="Arial MT"/>
              <a:cs typeface="Arial MT"/>
            </a:endParaRPr>
          </a:p>
          <a:p>
            <a:pPr marL="295834" marR="8965" indent="-274543" defTabSz="1613642">
              <a:lnSpc>
                <a:spcPts val="2859"/>
              </a:lnSpc>
              <a:buFontTx/>
              <a:buChar char="•"/>
              <a:tabLst>
                <a:tab pos="299196" algn="l"/>
              </a:tabLst>
            </a:pPr>
            <a:r>
              <a:rPr lang="en-US" sz="2800" kern="0" dirty="0">
                <a:solidFill>
                  <a:sysClr val="windowText" lastClr="000000"/>
                </a:solidFill>
                <a:latin typeface="Arial MT"/>
                <a:cs typeface="Arial MT"/>
              </a:rPr>
              <a:t>Normally</a:t>
            </a:r>
            <a:r>
              <a:rPr lang="en-US" sz="2800" kern="0" spc="-35" dirty="0">
                <a:solidFill>
                  <a:sysClr val="windowText" lastClr="000000"/>
                </a:solidFill>
                <a:latin typeface="Arial MT"/>
                <a:cs typeface="Arial MT"/>
              </a:rPr>
              <a:t> </a:t>
            </a:r>
            <a:r>
              <a:rPr lang="en-US" sz="2800" kern="0" dirty="0">
                <a:solidFill>
                  <a:sysClr val="windowText" lastClr="000000"/>
                </a:solidFill>
                <a:latin typeface="Symbol"/>
                <a:cs typeface="Symbol"/>
              </a:rPr>
              <a:t></a:t>
            </a:r>
            <a:r>
              <a:rPr lang="en-US" sz="2800" kern="0" spc="26" dirty="0">
                <a:solidFill>
                  <a:sysClr val="windowText" lastClr="000000"/>
                </a:solidFill>
                <a:latin typeface="Times New Roman"/>
                <a:cs typeface="Times New Roman"/>
              </a:rPr>
              <a:t> </a:t>
            </a:r>
            <a:r>
              <a:rPr lang="en-US" sz="2800" kern="0" dirty="0">
                <a:solidFill>
                  <a:sysClr val="windowText" lastClr="000000"/>
                </a:solidFill>
                <a:latin typeface="Arial MT"/>
                <a:cs typeface="Arial MT"/>
              </a:rPr>
              <a:t>is</a:t>
            </a:r>
            <a:r>
              <a:rPr lang="en-US" sz="2800" kern="0" spc="-26" dirty="0">
                <a:solidFill>
                  <a:sysClr val="windowText" lastClr="000000"/>
                </a:solidFill>
                <a:latin typeface="Arial MT"/>
                <a:cs typeface="Arial MT"/>
              </a:rPr>
              <a:t> </a:t>
            </a:r>
            <a:r>
              <a:rPr lang="en-US" sz="2800" kern="0" dirty="0">
                <a:solidFill>
                  <a:sysClr val="windowText" lastClr="000000"/>
                </a:solidFill>
                <a:latin typeface="Arial MT"/>
                <a:cs typeface="Arial MT"/>
              </a:rPr>
              <a:t>divided</a:t>
            </a:r>
            <a:r>
              <a:rPr lang="en-US" sz="2800" kern="0" spc="-26" dirty="0">
                <a:solidFill>
                  <a:sysClr val="windowText" lastClr="000000"/>
                </a:solidFill>
                <a:latin typeface="Arial MT"/>
                <a:cs typeface="Arial MT"/>
              </a:rPr>
              <a:t> </a:t>
            </a:r>
            <a:r>
              <a:rPr lang="en-US" sz="2800" kern="0" dirty="0">
                <a:solidFill>
                  <a:sysClr val="windowText" lastClr="000000"/>
                </a:solidFill>
                <a:latin typeface="Arial MT"/>
                <a:cs typeface="Arial MT"/>
              </a:rPr>
              <a:t>into</a:t>
            </a:r>
            <a:r>
              <a:rPr lang="en-US" sz="2800" kern="0" spc="-18" dirty="0">
                <a:solidFill>
                  <a:sysClr val="windowText" lastClr="000000"/>
                </a:solidFill>
                <a:latin typeface="Arial MT"/>
                <a:cs typeface="Arial MT"/>
              </a:rPr>
              <a:t> </a:t>
            </a:r>
            <a:r>
              <a:rPr lang="en-US" sz="2800" kern="0" dirty="0">
                <a:solidFill>
                  <a:sysClr val="windowText" lastClr="000000"/>
                </a:solidFill>
                <a:latin typeface="Symbol"/>
                <a:cs typeface="Symbol"/>
              </a:rPr>
              <a:t></a:t>
            </a:r>
            <a:r>
              <a:rPr lang="en-US" sz="2800" i="1" kern="0" dirty="0">
                <a:solidFill>
                  <a:sysClr val="windowText" lastClr="000000"/>
                </a:solidFill>
                <a:latin typeface="Arial"/>
                <a:cs typeface="Arial"/>
              </a:rPr>
              <a:t>/2</a:t>
            </a:r>
            <a:r>
              <a:rPr lang="en-US" sz="2800" i="1" kern="0" spc="-26" dirty="0">
                <a:solidFill>
                  <a:sysClr val="windowText" lastClr="000000"/>
                </a:solidFill>
                <a:latin typeface="Arial"/>
                <a:cs typeface="Arial"/>
              </a:rPr>
              <a:t> </a:t>
            </a:r>
            <a:r>
              <a:rPr lang="en-US" sz="2800" kern="0" dirty="0">
                <a:solidFill>
                  <a:sysClr val="windowText" lastClr="000000"/>
                </a:solidFill>
                <a:latin typeface="Arial MT"/>
                <a:cs typeface="Arial MT"/>
              </a:rPr>
              <a:t>on</a:t>
            </a:r>
            <a:r>
              <a:rPr lang="en-US" sz="2800" kern="0" spc="-26" dirty="0">
                <a:solidFill>
                  <a:sysClr val="windowText" lastClr="000000"/>
                </a:solidFill>
                <a:latin typeface="Arial MT"/>
                <a:cs typeface="Arial MT"/>
              </a:rPr>
              <a:t> </a:t>
            </a:r>
            <a:r>
              <a:rPr lang="en-US" sz="2800" kern="0" spc="-44" dirty="0">
                <a:solidFill>
                  <a:sysClr val="windowText" lastClr="000000"/>
                </a:solidFill>
                <a:latin typeface="Arial MT"/>
                <a:cs typeface="Arial MT"/>
              </a:rPr>
              <a:t>one </a:t>
            </a:r>
            <a:r>
              <a:rPr lang="en-US" sz="2800" kern="0" dirty="0">
                <a:solidFill>
                  <a:sysClr val="windowText" lastClr="000000"/>
                </a:solidFill>
                <a:latin typeface="Arial MT"/>
                <a:cs typeface="Arial MT"/>
              </a:rPr>
              <a:t>side</a:t>
            </a:r>
            <a:r>
              <a:rPr lang="en-US" sz="2800" kern="0" spc="-26" dirty="0">
                <a:solidFill>
                  <a:sysClr val="windowText" lastClr="000000"/>
                </a:solidFill>
                <a:latin typeface="Arial MT"/>
                <a:cs typeface="Arial MT"/>
              </a:rPr>
              <a:t> </a:t>
            </a:r>
            <a:r>
              <a:rPr lang="en-US" sz="2800" kern="0" dirty="0">
                <a:solidFill>
                  <a:sysClr val="windowText" lastClr="000000"/>
                </a:solidFill>
                <a:latin typeface="Arial MT"/>
                <a:cs typeface="Arial MT"/>
              </a:rPr>
              <a:t>and</a:t>
            </a:r>
            <a:r>
              <a:rPr lang="en-US" sz="2800" kern="0" spc="-18" dirty="0">
                <a:solidFill>
                  <a:sysClr val="windowText" lastClr="000000"/>
                </a:solidFill>
                <a:latin typeface="Arial MT"/>
                <a:cs typeface="Arial MT"/>
              </a:rPr>
              <a:t> </a:t>
            </a:r>
            <a:r>
              <a:rPr lang="en-US" sz="2800" kern="0" dirty="0">
                <a:solidFill>
                  <a:sysClr val="windowText" lastClr="000000"/>
                </a:solidFill>
                <a:latin typeface="Symbol"/>
                <a:cs typeface="Symbol"/>
              </a:rPr>
              <a:t></a:t>
            </a:r>
            <a:r>
              <a:rPr lang="en-US" sz="2800" kern="0" dirty="0">
                <a:solidFill>
                  <a:sysClr val="windowText" lastClr="000000"/>
                </a:solidFill>
                <a:latin typeface="Arial MT"/>
                <a:cs typeface="Arial MT"/>
              </a:rPr>
              <a:t>/2</a:t>
            </a:r>
            <a:r>
              <a:rPr lang="en-US" sz="2800" kern="0" spc="-26" dirty="0">
                <a:solidFill>
                  <a:sysClr val="windowText" lastClr="000000"/>
                </a:solidFill>
                <a:latin typeface="Arial MT"/>
                <a:cs typeface="Arial MT"/>
              </a:rPr>
              <a:t> </a:t>
            </a:r>
            <a:r>
              <a:rPr lang="en-US" sz="2800" kern="0" dirty="0">
                <a:solidFill>
                  <a:sysClr val="windowText" lastClr="000000"/>
                </a:solidFill>
                <a:latin typeface="Arial MT"/>
                <a:cs typeface="Arial MT"/>
              </a:rPr>
              <a:t>on</a:t>
            </a:r>
            <a:r>
              <a:rPr lang="en-US" sz="2800" kern="0" spc="-26" dirty="0">
                <a:solidFill>
                  <a:sysClr val="windowText" lastClr="000000"/>
                </a:solidFill>
                <a:latin typeface="Arial MT"/>
                <a:cs typeface="Arial MT"/>
              </a:rPr>
              <a:t> </a:t>
            </a:r>
            <a:r>
              <a:rPr lang="en-US" sz="2800" kern="0" dirty="0">
                <a:solidFill>
                  <a:sysClr val="windowText" lastClr="000000"/>
                </a:solidFill>
                <a:latin typeface="Arial MT"/>
                <a:cs typeface="Arial MT"/>
              </a:rPr>
              <a:t>the</a:t>
            </a:r>
            <a:r>
              <a:rPr lang="en-US" sz="2800" kern="0" spc="-26" dirty="0">
                <a:solidFill>
                  <a:sysClr val="windowText" lastClr="000000"/>
                </a:solidFill>
                <a:latin typeface="Arial MT"/>
                <a:cs typeface="Arial MT"/>
              </a:rPr>
              <a:t> </a:t>
            </a:r>
            <a:r>
              <a:rPr lang="en-US" sz="2800" kern="0" spc="-18" dirty="0">
                <a:solidFill>
                  <a:sysClr val="windowText" lastClr="000000"/>
                </a:solidFill>
                <a:latin typeface="Arial MT"/>
                <a:cs typeface="Arial MT"/>
              </a:rPr>
              <a:t>other.</a:t>
            </a:r>
            <a:endParaRPr lang="en-US" sz="2800" kern="0" dirty="0">
              <a:solidFill>
                <a:sysClr val="windowText" lastClr="000000"/>
              </a:solidFill>
              <a:latin typeface="Arial MT"/>
              <a:cs typeface="Arial MT"/>
            </a:endParaRPr>
          </a:p>
          <a:p>
            <a:endParaRPr lang="en-US" sz="2800" dirty="0"/>
          </a:p>
        </p:txBody>
      </p:sp>
      <p:pic>
        <p:nvPicPr>
          <p:cNvPr id="8" name="object 2">
            <a:extLst>
              <a:ext uri="{FF2B5EF4-FFF2-40B4-BE49-F238E27FC236}">
                <a16:creationId xmlns:a16="http://schemas.microsoft.com/office/drawing/2014/main" id="{11A312B0-8A44-F6B8-FAF8-32616981F095}"/>
              </a:ext>
            </a:extLst>
          </p:cNvPr>
          <p:cNvPicPr/>
          <p:nvPr/>
        </p:nvPicPr>
        <p:blipFill>
          <a:blip r:embed="rId2" cstate="print"/>
          <a:stretch>
            <a:fillRect/>
          </a:stretch>
        </p:blipFill>
        <p:spPr>
          <a:xfrm>
            <a:off x="4124325" y="3681876"/>
            <a:ext cx="3738840" cy="2312524"/>
          </a:xfrm>
          <a:prstGeom prst="rect">
            <a:avLst/>
          </a:prstGeom>
        </p:spPr>
      </p:pic>
      <p:sp>
        <p:nvSpPr>
          <p:cNvPr id="10" name="object 3">
            <a:extLst>
              <a:ext uri="{FF2B5EF4-FFF2-40B4-BE49-F238E27FC236}">
                <a16:creationId xmlns:a16="http://schemas.microsoft.com/office/drawing/2014/main" id="{7D46A63D-65ED-3E2A-5D2C-0FDA35CACF26}"/>
              </a:ext>
            </a:extLst>
          </p:cNvPr>
          <p:cNvSpPr txBox="1"/>
          <p:nvPr/>
        </p:nvSpPr>
        <p:spPr>
          <a:xfrm>
            <a:off x="5299540" y="6126163"/>
            <a:ext cx="1388409" cy="321302"/>
          </a:xfrm>
          <a:prstGeom prst="rect">
            <a:avLst/>
          </a:prstGeom>
        </p:spPr>
        <p:txBody>
          <a:bodyPr vert="horz" wrap="square" lIns="0" tIns="22412" rIns="0" bIns="0" rtlCol="0">
            <a:spAutoFit/>
          </a:bodyPr>
          <a:lstStyle/>
          <a:p>
            <a:pPr marL="22412" defTabSz="1613642">
              <a:spcBef>
                <a:spcPts val="176"/>
              </a:spcBef>
            </a:pPr>
            <a:r>
              <a:rPr sz="1941" kern="0" spc="-35" dirty="0">
                <a:solidFill>
                  <a:sysClr val="windowText" lastClr="000000"/>
                </a:solidFill>
                <a:latin typeface="Arial MT"/>
                <a:cs typeface="Arial MT"/>
              </a:rPr>
              <a:t>Test</a:t>
            </a:r>
            <a:r>
              <a:rPr sz="1941" kern="0" spc="-97" dirty="0">
                <a:solidFill>
                  <a:sysClr val="windowText" lastClr="000000"/>
                </a:solidFill>
                <a:latin typeface="Arial MT"/>
                <a:cs typeface="Arial MT"/>
              </a:rPr>
              <a:t> </a:t>
            </a:r>
            <a:r>
              <a:rPr sz="1941" kern="0" spc="-18" dirty="0">
                <a:solidFill>
                  <a:sysClr val="windowText" lastClr="000000"/>
                </a:solidFill>
                <a:latin typeface="Arial MT"/>
                <a:cs typeface="Arial MT"/>
              </a:rPr>
              <a:t>statistic</a:t>
            </a:r>
            <a:endParaRPr sz="1941" kern="0">
              <a:solidFill>
                <a:sysClr val="windowText" lastClr="000000"/>
              </a:solidFill>
              <a:latin typeface="Arial MT"/>
              <a:cs typeface="Arial MT"/>
            </a:endParaRPr>
          </a:p>
        </p:txBody>
      </p:sp>
      <p:sp>
        <p:nvSpPr>
          <p:cNvPr id="12" name="TextBox 11">
            <a:extLst>
              <a:ext uri="{FF2B5EF4-FFF2-40B4-BE49-F238E27FC236}">
                <a16:creationId xmlns:a16="http://schemas.microsoft.com/office/drawing/2014/main" id="{62922EC2-B6EB-E837-A38F-32CD1DD63471}"/>
              </a:ext>
            </a:extLst>
          </p:cNvPr>
          <p:cNvSpPr txBox="1"/>
          <p:nvPr/>
        </p:nvSpPr>
        <p:spPr>
          <a:xfrm>
            <a:off x="0" y="6583362"/>
            <a:ext cx="3017621" cy="276999"/>
          </a:xfrm>
          <a:prstGeom prst="rect">
            <a:avLst/>
          </a:prstGeom>
          <a:noFill/>
        </p:spPr>
        <p:txBody>
          <a:bodyPr wrap="none" rtlCol="0">
            <a:spAutoFit/>
          </a:bodyPr>
          <a:lstStyle/>
          <a:p>
            <a:r>
              <a:rPr lang="en-US" sz="1200" dirty="0"/>
              <a:t>Slides: </a:t>
            </a:r>
            <a:r>
              <a:rPr lang="en-US" sz="1200" dirty="0">
                <a:hlinkClick r:id="rId3"/>
              </a:rPr>
              <a:t>https://people.umass.edu/biep540w/</a:t>
            </a:r>
            <a:r>
              <a:rPr lang="en-US" sz="1200" dirty="0"/>
              <a:t>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DE6FB5-5733-E1A7-6C3E-6F175F1B2EAE}"/>
              </a:ext>
            </a:extLst>
          </p:cNvPr>
          <p:cNvSpPr>
            <a:spLocks noGrp="1"/>
          </p:cNvSpPr>
          <p:nvPr>
            <p:ph type="title"/>
          </p:nvPr>
        </p:nvSpPr>
        <p:spPr/>
        <p:txBody>
          <a:bodyPr/>
          <a:lstStyle/>
          <a:p>
            <a:r>
              <a:rPr lang="en-US" dirty="0"/>
              <a:t>T-tests</a:t>
            </a:r>
          </a:p>
        </p:txBody>
      </p:sp>
      <p:sp>
        <p:nvSpPr>
          <p:cNvPr id="4" name="Slide Number Placeholder 3">
            <a:extLst>
              <a:ext uri="{FF2B5EF4-FFF2-40B4-BE49-F238E27FC236}">
                <a16:creationId xmlns:a16="http://schemas.microsoft.com/office/drawing/2014/main" id="{3F09F57C-0734-6D0B-2D8C-DE48EB7724CD}"/>
              </a:ext>
            </a:extLst>
          </p:cNvPr>
          <p:cNvSpPr>
            <a:spLocks noGrp="1"/>
          </p:cNvSpPr>
          <p:nvPr>
            <p:ph type="sldNum" sz="quarter" idx="12"/>
          </p:nvPr>
        </p:nvSpPr>
        <p:spPr/>
        <p:txBody>
          <a:bodyPr/>
          <a:lstStyle/>
          <a:p>
            <a:fld id="{F3A9CEBD-06BE-4342-B09A-C7EEE98F9B13}" type="slidenum">
              <a:rPr lang="en-US" smtClean="0">
                <a:solidFill>
                  <a:prstClr val="black">
                    <a:tint val="75000"/>
                  </a:prstClr>
                </a:solidFill>
              </a:rPr>
              <a:pPr/>
              <a:t>18</a:t>
            </a:fld>
            <a:endParaRPr lang="en-US">
              <a:solidFill>
                <a:prstClr val="black">
                  <a:tint val="75000"/>
                </a:prstClr>
              </a:solidFill>
            </a:endParaRPr>
          </a:p>
        </p:txBody>
      </p:sp>
      <p:sp>
        <p:nvSpPr>
          <p:cNvPr id="8" name="TextBox 7">
            <a:extLst>
              <a:ext uri="{FF2B5EF4-FFF2-40B4-BE49-F238E27FC236}">
                <a16:creationId xmlns:a16="http://schemas.microsoft.com/office/drawing/2014/main" id="{AB6C0D3E-61A9-2259-37F2-9E9BED86B9DB}"/>
              </a:ext>
            </a:extLst>
          </p:cNvPr>
          <p:cNvSpPr txBox="1"/>
          <p:nvPr/>
        </p:nvSpPr>
        <p:spPr>
          <a:xfrm>
            <a:off x="0" y="6583362"/>
            <a:ext cx="4572000" cy="276999"/>
          </a:xfrm>
          <a:prstGeom prst="rect">
            <a:avLst/>
          </a:prstGeom>
          <a:noFill/>
        </p:spPr>
        <p:txBody>
          <a:bodyPr wrap="square">
            <a:spAutoFit/>
          </a:bodyPr>
          <a:lstStyle/>
          <a:p>
            <a:r>
              <a:rPr lang="en-US" sz="1200" dirty="0">
                <a:hlinkClick r:id="rId2"/>
              </a:rPr>
              <a:t>https://numiqo.com/tutorial/t-test</a:t>
            </a:r>
            <a:r>
              <a:rPr lang="en-US" sz="1200" dirty="0"/>
              <a:t> </a:t>
            </a:r>
          </a:p>
        </p:txBody>
      </p:sp>
      <p:pic>
        <p:nvPicPr>
          <p:cNvPr id="10" name="Picture 9">
            <a:extLst>
              <a:ext uri="{FF2B5EF4-FFF2-40B4-BE49-F238E27FC236}">
                <a16:creationId xmlns:a16="http://schemas.microsoft.com/office/drawing/2014/main" id="{2D39DDD2-35EE-7C9A-B435-C5A7C568DA93}"/>
              </a:ext>
            </a:extLst>
          </p:cNvPr>
          <p:cNvPicPr>
            <a:picLocks noChangeAspect="1"/>
          </p:cNvPicPr>
          <p:nvPr/>
        </p:nvPicPr>
        <p:blipFill>
          <a:blip r:embed="rId3"/>
          <a:srcRect l="27292" t="18500" r="21250" b="34500"/>
          <a:stretch>
            <a:fillRect/>
          </a:stretch>
        </p:blipFill>
        <p:spPr>
          <a:xfrm>
            <a:off x="807744" y="1495423"/>
            <a:ext cx="7528511" cy="4297680"/>
          </a:xfrm>
          <a:prstGeom prst="rect">
            <a:avLst/>
          </a:prstGeom>
        </p:spPr>
      </p:pic>
    </p:spTree>
    <p:extLst>
      <p:ext uri="{BB962C8B-B14F-4D97-AF65-F5344CB8AC3E}">
        <p14:creationId xmlns:p14="http://schemas.microsoft.com/office/powerpoint/2010/main" val="42537058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D8B530-49E3-A221-73EE-D27C9D92C491}"/>
              </a:ext>
            </a:extLst>
          </p:cNvPr>
          <p:cNvSpPr>
            <a:spLocks noGrp="1"/>
          </p:cNvSpPr>
          <p:nvPr>
            <p:ph type="title"/>
          </p:nvPr>
        </p:nvSpPr>
        <p:spPr/>
        <p:txBody>
          <a:bodyPr/>
          <a:lstStyle/>
          <a:p>
            <a:r>
              <a:rPr lang="en-US" dirty="0"/>
              <a:t>T-tests (cont’d)</a:t>
            </a:r>
          </a:p>
        </p:txBody>
      </p:sp>
      <p:sp>
        <p:nvSpPr>
          <p:cNvPr id="3" name="Content Placeholder 2">
            <a:extLst>
              <a:ext uri="{FF2B5EF4-FFF2-40B4-BE49-F238E27FC236}">
                <a16:creationId xmlns:a16="http://schemas.microsoft.com/office/drawing/2014/main" id="{1AE7E239-A32C-5F76-E49B-857A41843FB2}"/>
              </a:ext>
            </a:extLst>
          </p:cNvPr>
          <p:cNvSpPr>
            <a:spLocks noGrp="1"/>
          </p:cNvSpPr>
          <p:nvPr>
            <p:ph idx="1"/>
          </p:nvPr>
        </p:nvSpPr>
        <p:spPr/>
        <p:txBody>
          <a:bodyPr/>
          <a:lstStyle/>
          <a:p>
            <a:endParaRPr lang="en-US"/>
          </a:p>
        </p:txBody>
      </p:sp>
      <p:sp>
        <p:nvSpPr>
          <p:cNvPr id="4" name="Slide Number Placeholder 3">
            <a:extLst>
              <a:ext uri="{FF2B5EF4-FFF2-40B4-BE49-F238E27FC236}">
                <a16:creationId xmlns:a16="http://schemas.microsoft.com/office/drawing/2014/main" id="{4B999E4D-3EFA-23E9-4D1A-0A50E6FD1B75}"/>
              </a:ext>
            </a:extLst>
          </p:cNvPr>
          <p:cNvSpPr>
            <a:spLocks noGrp="1"/>
          </p:cNvSpPr>
          <p:nvPr>
            <p:ph type="sldNum" sz="quarter" idx="12"/>
          </p:nvPr>
        </p:nvSpPr>
        <p:spPr/>
        <p:txBody>
          <a:bodyPr/>
          <a:lstStyle/>
          <a:p>
            <a:fld id="{F3A9CEBD-06BE-4342-B09A-C7EEE98F9B13}" type="slidenum">
              <a:rPr lang="en-US" smtClean="0">
                <a:solidFill>
                  <a:prstClr val="black">
                    <a:tint val="75000"/>
                  </a:prstClr>
                </a:solidFill>
              </a:rPr>
              <a:pPr/>
              <a:t>19</a:t>
            </a:fld>
            <a:endParaRPr lang="en-US">
              <a:solidFill>
                <a:prstClr val="black">
                  <a:tint val="75000"/>
                </a:prstClr>
              </a:solidFill>
            </a:endParaRPr>
          </a:p>
        </p:txBody>
      </p:sp>
      <p:pic>
        <p:nvPicPr>
          <p:cNvPr id="8" name="Picture 7">
            <a:extLst>
              <a:ext uri="{FF2B5EF4-FFF2-40B4-BE49-F238E27FC236}">
                <a16:creationId xmlns:a16="http://schemas.microsoft.com/office/drawing/2014/main" id="{6BBCB14F-4A8F-6EE4-464D-664F0CE91CD9}"/>
              </a:ext>
            </a:extLst>
          </p:cNvPr>
          <p:cNvPicPr>
            <a:picLocks noChangeAspect="1"/>
          </p:cNvPicPr>
          <p:nvPr/>
        </p:nvPicPr>
        <p:blipFill>
          <a:blip r:embed="rId2"/>
          <a:srcRect l="28854" t="13333" r="23125" b="24834"/>
          <a:stretch>
            <a:fillRect/>
          </a:stretch>
        </p:blipFill>
        <p:spPr>
          <a:xfrm>
            <a:off x="457204" y="1203994"/>
            <a:ext cx="6147456" cy="4947258"/>
          </a:xfrm>
          <a:prstGeom prst="rect">
            <a:avLst/>
          </a:prstGeom>
        </p:spPr>
      </p:pic>
      <p:pic>
        <p:nvPicPr>
          <p:cNvPr id="9" name="Picture 8" descr="t-value in the one sample t-test">
            <a:extLst>
              <a:ext uri="{FF2B5EF4-FFF2-40B4-BE49-F238E27FC236}">
                <a16:creationId xmlns:a16="http://schemas.microsoft.com/office/drawing/2014/main" id="{6A37BDC9-E076-62AC-2385-57742481C61B}"/>
              </a:ext>
            </a:extLst>
          </p:cNvPr>
          <p:cNvPicPr>
            <a:picLocks noChangeAspect="1"/>
          </p:cNvPicPr>
          <p:nvPr/>
        </p:nvPicPr>
        <p:blipFill>
          <a:blip r:embed="rId3"/>
          <a:stretch>
            <a:fillRect/>
          </a:stretch>
        </p:blipFill>
        <p:spPr>
          <a:xfrm>
            <a:off x="5657365" y="2777904"/>
            <a:ext cx="3477110" cy="1581371"/>
          </a:xfrm>
          <a:prstGeom prst="rect">
            <a:avLst/>
          </a:prstGeom>
        </p:spPr>
      </p:pic>
      <p:sp>
        <p:nvSpPr>
          <p:cNvPr id="11" name="TextBox 10">
            <a:extLst>
              <a:ext uri="{FF2B5EF4-FFF2-40B4-BE49-F238E27FC236}">
                <a16:creationId xmlns:a16="http://schemas.microsoft.com/office/drawing/2014/main" id="{0E1015CD-03A1-74E9-2BE5-AF13B153C102}"/>
              </a:ext>
            </a:extLst>
          </p:cNvPr>
          <p:cNvSpPr txBox="1"/>
          <p:nvPr/>
        </p:nvSpPr>
        <p:spPr>
          <a:xfrm>
            <a:off x="0" y="6583362"/>
            <a:ext cx="4572000" cy="276999"/>
          </a:xfrm>
          <a:prstGeom prst="rect">
            <a:avLst/>
          </a:prstGeom>
          <a:noFill/>
        </p:spPr>
        <p:txBody>
          <a:bodyPr wrap="square">
            <a:spAutoFit/>
          </a:bodyPr>
          <a:lstStyle/>
          <a:p>
            <a:r>
              <a:rPr lang="en-US" sz="1200" dirty="0">
                <a:hlinkClick r:id="rId4"/>
              </a:rPr>
              <a:t>https://numiqo.com/tutorial/t-test</a:t>
            </a:r>
            <a:r>
              <a:rPr lang="en-US" sz="1200" dirty="0"/>
              <a:t> </a:t>
            </a:r>
          </a:p>
        </p:txBody>
      </p:sp>
    </p:spTree>
    <p:extLst>
      <p:ext uri="{BB962C8B-B14F-4D97-AF65-F5344CB8AC3E}">
        <p14:creationId xmlns:p14="http://schemas.microsoft.com/office/powerpoint/2010/main" val="29154775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F8EE16-42B3-4A12-B15C-D8FF7E1D8D7A}"/>
              </a:ext>
            </a:extLst>
          </p:cNvPr>
          <p:cNvSpPr>
            <a:spLocks noGrp="1"/>
          </p:cNvSpPr>
          <p:nvPr>
            <p:ph type="title"/>
          </p:nvPr>
        </p:nvSpPr>
        <p:spPr/>
        <p:txBody>
          <a:bodyPr/>
          <a:lstStyle/>
          <a:p>
            <a:r>
              <a:rPr lang="en-US" dirty="0"/>
              <a:t>Plan for this lecture</a:t>
            </a:r>
          </a:p>
        </p:txBody>
      </p:sp>
      <p:sp>
        <p:nvSpPr>
          <p:cNvPr id="3" name="Content Placeholder 2">
            <a:extLst>
              <a:ext uri="{FF2B5EF4-FFF2-40B4-BE49-F238E27FC236}">
                <a16:creationId xmlns:a16="http://schemas.microsoft.com/office/drawing/2014/main" id="{DFD9631E-72D0-43D9-AB53-F15AE3F64556}"/>
              </a:ext>
            </a:extLst>
          </p:cNvPr>
          <p:cNvSpPr>
            <a:spLocks noGrp="1"/>
          </p:cNvSpPr>
          <p:nvPr>
            <p:ph idx="1"/>
          </p:nvPr>
        </p:nvSpPr>
        <p:spPr>
          <a:xfrm>
            <a:off x="457200" y="1600200"/>
            <a:ext cx="8229600" cy="5055577"/>
          </a:xfrm>
        </p:spPr>
        <p:txBody>
          <a:bodyPr>
            <a:normAutofit/>
          </a:bodyPr>
          <a:lstStyle/>
          <a:p>
            <a:r>
              <a:rPr lang="en-US" dirty="0"/>
              <a:t>Scientific method, hypothesis testing, statistical testing</a:t>
            </a:r>
          </a:p>
          <a:p>
            <a:r>
              <a:rPr lang="en-US" dirty="0"/>
              <a:t>Generalization (ML)</a:t>
            </a:r>
          </a:p>
          <a:p>
            <a:r>
              <a:rPr lang="en-US" dirty="0"/>
              <a:t>Research integrity</a:t>
            </a:r>
          </a:p>
          <a:p>
            <a:r>
              <a:rPr lang="en-US" dirty="0"/>
              <a:t>Ethics in research</a:t>
            </a:r>
          </a:p>
          <a:p>
            <a:r>
              <a:rPr lang="en-US" dirty="0"/>
              <a:t>CVPR workshops…</a:t>
            </a:r>
          </a:p>
        </p:txBody>
      </p:sp>
      <p:sp>
        <p:nvSpPr>
          <p:cNvPr id="4" name="Slide Number Placeholder 3">
            <a:extLst>
              <a:ext uri="{FF2B5EF4-FFF2-40B4-BE49-F238E27FC236}">
                <a16:creationId xmlns:a16="http://schemas.microsoft.com/office/drawing/2014/main" id="{FFFBF47A-DC81-405D-883C-2E9379066E51}"/>
              </a:ext>
            </a:extLst>
          </p:cNvPr>
          <p:cNvSpPr>
            <a:spLocks noGrp="1"/>
          </p:cNvSpPr>
          <p:nvPr>
            <p:ph type="sldNum" sz="quarter" idx="12"/>
          </p:nvPr>
        </p:nvSpPr>
        <p:spPr/>
        <p:txBody>
          <a:bodyPr/>
          <a:lstStyle/>
          <a:p>
            <a:fld id="{F3A9CEBD-06BE-4342-B09A-C7EEE98F9B13}" type="slidenum">
              <a:rPr lang="en-US" smtClean="0">
                <a:solidFill>
                  <a:prstClr val="black">
                    <a:tint val="75000"/>
                  </a:prstClr>
                </a:solidFill>
              </a:rPr>
              <a:pPr/>
              <a:t>2</a:t>
            </a:fld>
            <a:endParaRPr lang="en-US">
              <a:solidFill>
                <a:prstClr val="black">
                  <a:tint val="75000"/>
                </a:prstClr>
              </a:solidFill>
            </a:endParaRPr>
          </a:p>
        </p:txBody>
      </p:sp>
    </p:spTree>
    <p:extLst>
      <p:ext uri="{BB962C8B-B14F-4D97-AF65-F5344CB8AC3E}">
        <p14:creationId xmlns:p14="http://schemas.microsoft.com/office/powerpoint/2010/main" val="41382058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74E668-9B40-C0BC-BDD9-AAB81A8A4B2A}"/>
              </a:ext>
            </a:extLst>
          </p:cNvPr>
          <p:cNvSpPr>
            <a:spLocks noGrp="1"/>
          </p:cNvSpPr>
          <p:nvPr>
            <p:ph type="title"/>
          </p:nvPr>
        </p:nvSpPr>
        <p:spPr/>
        <p:txBody>
          <a:bodyPr/>
          <a:lstStyle/>
          <a:p>
            <a:r>
              <a:rPr lang="en-US" dirty="0"/>
              <a:t>T-tests (cont’d)</a:t>
            </a:r>
          </a:p>
        </p:txBody>
      </p:sp>
      <p:sp>
        <p:nvSpPr>
          <p:cNvPr id="4" name="Slide Number Placeholder 3">
            <a:extLst>
              <a:ext uri="{FF2B5EF4-FFF2-40B4-BE49-F238E27FC236}">
                <a16:creationId xmlns:a16="http://schemas.microsoft.com/office/drawing/2014/main" id="{E41DB10D-475A-4C13-AE49-4A21660950FE}"/>
              </a:ext>
            </a:extLst>
          </p:cNvPr>
          <p:cNvSpPr>
            <a:spLocks noGrp="1"/>
          </p:cNvSpPr>
          <p:nvPr>
            <p:ph type="sldNum" sz="quarter" idx="12"/>
          </p:nvPr>
        </p:nvSpPr>
        <p:spPr/>
        <p:txBody>
          <a:bodyPr/>
          <a:lstStyle/>
          <a:p>
            <a:fld id="{F3A9CEBD-06BE-4342-B09A-C7EEE98F9B13}" type="slidenum">
              <a:rPr lang="en-US" smtClean="0">
                <a:solidFill>
                  <a:prstClr val="black">
                    <a:tint val="75000"/>
                  </a:prstClr>
                </a:solidFill>
              </a:rPr>
              <a:pPr/>
              <a:t>20</a:t>
            </a:fld>
            <a:endParaRPr lang="en-US">
              <a:solidFill>
                <a:prstClr val="black">
                  <a:tint val="75000"/>
                </a:prstClr>
              </a:solidFill>
            </a:endParaRPr>
          </a:p>
        </p:txBody>
      </p:sp>
      <p:pic>
        <p:nvPicPr>
          <p:cNvPr id="6" name="Picture 5">
            <a:extLst>
              <a:ext uri="{FF2B5EF4-FFF2-40B4-BE49-F238E27FC236}">
                <a16:creationId xmlns:a16="http://schemas.microsoft.com/office/drawing/2014/main" id="{D8EC1DA0-AF84-F984-5B3A-7EC7AD447B60}"/>
              </a:ext>
            </a:extLst>
          </p:cNvPr>
          <p:cNvPicPr>
            <a:picLocks noChangeAspect="1"/>
          </p:cNvPicPr>
          <p:nvPr/>
        </p:nvPicPr>
        <p:blipFill>
          <a:blip r:embed="rId2"/>
          <a:srcRect l="29271" t="14805" r="24479" b="15667"/>
          <a:stretch>
            <a:fillRect/>
          </a:stretch>
        </p:blipFill>
        <p:spPr>
          <a:xfrm>
            <a:off x="514350" y="1206165"/>
            <a:ext cx="5920740" cy="5562935"/>
          </a:xfrm>
          <a:prstGeom prst="rect">
            <a:avLst/>
          </a:prstGeom>
        </p:spPr>
      </p:pic>
      <p:pic>
        <p:nvPicPr>
          <p:cNvPr id="7" name="Picture 6" descr="t-value in t-test independent samples">
            <a:extLst>
              <a:ext uri="{FF2B5EF4-FFF2-40B4-BE49-F238E27FC236}">
                <a16:creationId xmlns:a16="http://schemas.microsoft.com/office/drawing/2014/main" id="{629ABE94-F3F3-94EA-284A-6EB1E1CB68F4}"/>
              </a:ext>
            </a:extLst>
          </p:cNvPr>
          <p:cNvPicPr>
            <a:picLocks noChangeAspect="1"/>
          </p:cNvPicPr>
          <p:nvPr/>
        </p:nvPicPr>
        <p:blipFill>
          <a:blip r:embed="rId3"/>
          <a:stretch>
            <a:fillRect/>
          </a:stretch>
        </p:blipFill>
        <p:spPr>
          <a:xfrm>
            <a:off x="5195622" y="3314496"/>
            <a:ext cx="3801005" cy="2915057"/>
          </a:xfrm>
          <a:prstGeom prst="rect">
            <a:avLst/>
          </a:prstGeom>
        </p:spPr>
      </p:pic>
      <p:sp>
        <p:nvSpPr>
          <p:cNvPr id="9" name="TextBox 8">
            <a:extLst>
              <a:ext uri="{FF2B5EF4-FFF2-40B4-BE49-F238E27FC236}">
                <a16:creationId xmlns:a16="http://schemas.microsoft.com/office/drawing/2014/main" id="{85A92062-54A2-A43F-F98A-0E3B84AE30A2}"/>
              </a:ext>
            </a:extLst>
          </p:cNvPr>
          <p:cNvSpPr txBox="1"/>
          <p:nvPr/>
        </p:nvSpPr>
        <p:spPr>
          <a:xfrm>
            <a:off x="0" y="6583362"/>
            <a:ext cx="4572000" cy="276999"/>
          </a:xfrm>
          <a:prstGeom prst="rect">
            <a:avLst/>
          </a:prstGeom>
          <a:noFill/>
        </p:spPr>
        <p:txBody>
          <a:bodyPr wrap="square">
            <a:spAutoFit/>
          </a:bodyPr>
          <a:lstStyle/>
          <a:p>
            <a:r>
              <a:rPr lang="en-US" sz="1200" dirty="0">
                <a:hlinkClick r:id="rId4"/>
              </a:rPr>
              <a:t>https://numiqo.com/tutorial/t-test</a:t>
            </a:r>
            <a:r>
              <a:rPr lang="en-US" sz="1200" dirty="0"/>
              <a:t> </a:t>
            </a:r>
          </a:p>
        </p:txBody>
      </p:sp>
    </p:spTree>
    <p:extLst>
      <p:ext uri="{BB962C8B-B14F-4D97-AF65-F5344CB8AC3E}">
        <p14:creationId xmlns:p14="http://schemas.microsoft.com/office/powerpoint/2010/main" val="32627442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8F0FEB-EB16-24A0-D262-B15616E6A0D2}"/>
              </a:ext>
            </a:extLst>
          </p:cNvPr>
          <p:cNvSpPr>
            <a:spLocks noGrp="1"/>
          </p:cNvSpPr>
          <p:nvPr>
            <p:ph type="title"/>
          </p:nvPr>
        </p:nvSpPr>
        <p:spPr/>
        <p:txBody>
          <a:bodyPr/>
          <a:lstStyle/>
          <a:p>
            <a:r>
              <a:rPr lang="en-US" dirty="0"/>
              <a:t>T-tests (cont’d)</a:t>
            </a:r>
          </a:p>
        </p:txBody>
      </p:sp>
      <p:sp>
        <p:nvSpPr>
          <p:cNvPr id="3" name="Content Placeholder 2">
            <a:extLst>
              <a:ext uri="{FF2B5EF4-FFF2-40B4-BE49-F238E27FC236}">
                <a16:creationId xmlns:a16="http://schemas.microsoft.com/office/drawing/2014/main" id="{964B1B9E-C4B9-CFD6-20E1-B72993A1EFFE}"/>
              </a:ext>
            </a:extLst>
          </p:cNvPr>
          <p:cNvSpPr>
            <a:spLocks noGrp="1"/>
          </p:cNvSpPr>
          <p:nvPr>
            <p:ph idx="1"/>
          </p:nvPr>
        </p:nvSpPr>
        <p:spPr/>
        <p:txBody>
          <a:bodyPr/>
          <a:lstStyle/>
          <a:p>
            <a:endParaRPr lang="en-US"/>
          </a:p>
        </p:txBody>
      </p:sp>
      <p:sp>
        <p:nvSpPr>
          <p:cNvPr id="4" name="Slide Number Placeholder 3">
            <a:extLst>
              <a:ext uri="{FF2B5EF4-FFF2-40B4-BE49-F238E27FC236}">
                <a16:creationId xmlns:a16="http://schemas.microsoft.com/office/drawing/2014/main" id="{0396B764-061A-96DE-B9FA-A83DA464A19D}"/>
              </a:ext>
            </a:extLst>
          </p:cNvPr>
          <p:cNvSpPr>
            <a:spLocks noGrp="1"/>
          </p:cNvSpPr>
          <p:nvPr>
            <p:ph type="sldNum" sz="quarter" idx="12"/>
          </p:nvPr>
        </p:nvSpPr>
        <p:spPr/>
        <p:txBody>
          <a:bodyPr/>
          <a:lstStyle/>
          <a:p>
            <a:fld id="{F3A9CEBD-06BE-4342-B09A-C7EEE98F9B13}" type="slidenum">
              <a:rPr lang="en-US" smtClean="0">
                <a:solidFill>
                  <a:prstClr val="black">
                    <a:tint val="75000"/>
                  </a:prstClr>
                </a:solidFill>
              </a:rPr>
              <a:pPr/>
              <a:t>21</a:t>
            </a:fld>
            <a:endParaRPr lang="en-US">
              <a:solidFill>
                <a:prstClr val="black">
                  <a:tint val="75000"/>
                </a:prstClr>
              </a:solidFill>
            </a:endParaRPr>
          </a:p>
        </p:txBody>
      </p:sp>
      <p:pic>
        <p:nvPicPr>
          <p:cNvPr id="6" name="Picture 5">
            <a:extLst>
              <a:ext uri="{FF2B5EF4-FFF2-40B4-BE49-F238E27FC236}">
                <a16:creationId xmlns:a16="http://schemas.microsoft.com/office/drawing/2014/main" id="{7934A51C-7130-7278-A354-B228AA62D566}"/>
              </a:ext>
            </a:extLst>
          </p:cNvPr>
          <p:cNvPicPr>
            <a:picLocks noChangeAspect="1"/>
          </p:cNvPicPr>
          <p:nvPr/>
        </p:nvPicPr>
        <p:blipFill>
          <a:blip r:embed="rId2"/>
          <a:srcRect l="28646" t="18001" r="23125" b="14832"/>
          <a:stretch>
            <a:fillRect/>
          </a:stretch>
        </p:blipFill>
        <p:spPr>
          <a:xfrm>
            <a:off x="437686" y="1209675"/>
            <a:ext cx="6174084" cy="5374032"/>
          </a:xfrm>
          <a:prstGeom prst="rect">
            <a:avLst/>
          </a:prstGeom>
        </p:spPr>
      </p:pic>
      <p:pic>
        <p:nvPicPr>
          <p:cNvPr id="7" name="Picture 6" descr="t-value in paired samples t-test">
            <a:extLst>
              <a:ext uri="{FF2B5EF4-FFF2-40B4-BE49-F238E27FC236}">
                <a16:creationId xmlns:a16="http://schemas.microsoft.com/office/drawing/2014/main" id="{A34518A8-47E8-A3EC-6B2B-EBEAFD056038}"/>
              </a:ext>
            </a:extLst>
          </p:cNvPr>
          <p:cNvPicPr>
            <a:picLocks noChangeAspect="1"/>
          </p:cNvPicPr>
          <p:nvPr/>
        </p:nvPicPr>
        <p:blipFill>
          <a:blip r:embed="rId3"/>
          <a:stretch>
            <a:fillRect/>
          </a:stretch>
        </p:blipFill>
        <p:spPr>
          <a:xfrm>
            <a:off x="5362111" y="3429000"/>
            <a:ext cx="3324689" cy="1543265"/>
          </a:xfrm>
          <a:prstGeom prst="rect">
            <a:avLst/>
          </a:prstGeom>
        </p:spPr>
      </p:pic>
      <p:sp>
        <p:nvSpPr>
          <p:cNvPr id="9" name="TextBox 8">
            <a:extLst>
              <a:ext uri="{FF2B5EF4-FFF2-40B4-BE49-F238E27FC236}">
                <a16:creationId xmlns:a16="http://schemas.microsoft.com/office/drawing/2014/main" id="{C84C7F57-7E1C-3907-29BE-67049B4C10F2}"/>
              </a:ext>
            </a:extLst>
          </p:cNvPr>
          <p:cNvSpPr txBox="1"/>
          <p:nvPr/>
        </p:nvSpPr>
        <p:spPr>
          <a:xfrm>
            <a:off x="0" y="6583362"/>
            <a:ext cx="4572000" cy="276999"/>
          </a:xfrm>
          <a:prstGeom prst="rect">
            <a:avLst/>
          </a:prstGeom>
          <a:noFill/>
        </p:spPr>
        <p:txBody>
          <a:bodyPr wrap="square">
            <a:spAutoFit/>
          </a:bodyPr>
          <a:lstStyle/>
          <a:p>
            <a:r>
              <a:rPr lang="en-US" sz="1200" dirty="0">
                <a:hlinkClick r:id="rId4"/>
              </a:rPr>
              <a:t>https://numiqo.com/tutorial/t-test</a:t>
            </a:r>
            <a:r>
              <a:rPr lang="en-US" sz="1200" dirty="0"/>
              <a:t> </a:t>
            </a:r>
          </a:p>
        </p:txBody>
      </p:sp>
    </p:spTree>
    <p:extLst>
      <p:ext uri="{BB962C8B-B14F-4D97-AF65-F5344CB8AC3E}">
        <p14:creationId xmlns:p14="http://schemas.microsoft.com/office/powerpoint/2010/main" val="3809939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CD3D3E-3674-99F3-8623-F5151CD7D16E}"/>
              </a:ext>
            </a:extLst>
          </p:cNvPr>
          <p:cNvSpPr>
            <a:spLocks noGrp="1"/>
          </p:cNvSpPr>
          <p:nvPr>
            <p:ph type="title"/>
          </p:nvPr>
        </p:nvSpPr>
        <p:spPr/>
        <p:txBody>
          <a:bodyPr/>
          <a:lstStyle/>
          <a:p>
            <a:r>
              <a:rPr lang="en-US" dirty="0"/>
              <a:t>T-tests (cont’d)</a:t>
            </a:r>
          </a:p>
        </p:txBody>
      </p:sp>
      <p:sp>
        <p:nvSpPr>
          <p:cNvPr id="3" name="Content Placeholder 2">
            <a:extLst>
              <a:ext uri="{FF2B5EF4-FFF2-40B4-BE49-F238E27FC236}">
                <a16:creationId xmlns:a16="http://schemas.microsoft.com/office/drawing/2014/main" id="{44DAB0D5-00A9-A3C2-AC77-66E4794C1566}"/>
              </a:ext>
            </a:extLst>
          </p:cNvPr>
          <p:cNvSpPr>
            <a:spLocks noGrp="1"/>
          </p:cNvSpPr>
          <p:nvPr>
            <p:ph idx="1"/>
          </p:nvPr>
        </p:nvSpPr>
        <p:spPr/>
        <p:txBody>
          <a:bodyPr/>
          <a:lstStyle/>
          <a:p>
            <a:r>
              <a:rPr lang="en-US" dirty="0"/>
              <a:t>Finally, compute p-value from t-value, assuming Student’s t-distribution (like normal but with heavier tails), number of tails (one vs two), degrees of freedom</a:t>
            </a:r>
          </a:p>
        </p:txBody>
      </p:sp>
      <p:sp>
        <p:nvSpPr>
          <p:cNvPr id="4" name="Slide Number Placeholder 3">
            <a:extLst>
              <a:ext uri="{FF2B5EF4-FFF2-40B4-BE49-F238E27FC236}">
                <a16:creationId xmlns:a16="http://schemas.microsoft.com/office/drawing/2014/main" id="{6DCDB9C1-5A1D-7EB2-AD72-7FA8D9BEED66}"/>
              </a:ext>
            </a:extLst>
          </p:cNvPr>
          <p:cNvSpPr>
            <a:spLocks noGrp="1"/>
          </p:cNvSpPr>
          <p:nvPr>
            <p:ph type="sldNum" sz="quarter" idx="12"/>
          </p:nvPr>
        </p:nvSpPr>
        <p:spPr/>
        <p:txBody>
          <a:bodyPr/>
          <a:lstStyle/>
          <a:p>
            <a:fld id="{F3A9CEBD-06BE-4342-B09A-C7EEE98F9B13}" type="slidenum">
              <a:rPr lang="en-US" smtClean="0">
                <a:solidFill>
                  <a:prstClr val="black">
                    <a:tint val="75000"/>
                  </a:prstClr>
                </a:solidFill>
              </a:rPr>
              <a:pPr/>
              <a:t>22</a:t>
            </a:fld>
            <a:endParaRPr lang="en-US">
              <a:solidFill>
                <a:prstClr val="black">
                  <a:tint val="75000"/>
                </a:prstClr>
              </a:solidFill>
            </a:endParaRPr>
          </a:p>
        </p:txBody>
      </p:sp>
      <p:pic>
        <p:nvPicPr>
          <p:cNvPr id="5" name="Picture 4" descr="t-test Degrees of freedom">
            <a:extLst>
              <a:ext uri="{FF2B5EF4-FFF2-40B4-BE49-F238E27FC236}">
                <a16:creationId xmlns:a16="http://schemas.microsoft.com/office/drawing/2014/main" id="{6D4D261A-1963-2BA1-C24E-1143C3240B17}"/>
              </a:ext>
            </a:extLst>
          </p:cNvPr>
          <p:cNvPicPr>
            <a:picLocks noChangeAspect="1"/>
          </p:cNvPicPr>
          <p:nvPr/>
        </p:nvPicPr>
        <p:blipFill>
          <a:blip r:embed="rId2"/>
          <a:stretch>
            <a:fillRect/>
          </a:stretch>
        </p:blipFill>
        <p:spPr>
          <a:xfrm>
            <a:off x="1514048" y="3933725"/>
            <a:ext cx="6115904" cy="1428949"/>
          </a:xfrm>
          <a:prstGeom prst="rect">
            <a:avLst/>
          </a:prstGeom>
        </p:spPr>
      </p:pic>
      <p:sp>
        <p:nvSpPr>
          <p:cNvPr id="7" name="TextBox 6">
            <a:extLst>
              <a:ext uri="{FF2B5EF4-FFF2-40B4-BE49-F238E27FC236}">
                <a16:creationId xmlns:a16="http://schemas.microsoft.com/office/drawing/2014/main" id="{20C7DCC8-1A1B-3905-135D-211A6C8D851E}"/>
              </a:ext>
            </a:extLst>
          </p:cNvPr>
          <p:cNvSpPr txBox="1"/>
          <p:nvPr/>
        </p:nvSpPr>
        <p:spPr>
          <a:xfrm>
            <a:off x="0" y="6583362"/>
            <a:ext cx="4572000" cy="276999"/>
          </a:xfrm>
          <a:prstGeom prst="rect">
            <a:avLst/>
          </a:prstGeom>
          <a:noFill/>
        </p:spPr>
        <p:txBody>
          <a:bodyPr wrap="square">
            <a:spAutoFit/>
          </a:bodyPr>
          <a:lstStyle/>
          <a:p>
            <a:r>
              <a:rPr lang="en-US" sz="1200" dirty="0">
                <a:hlinkClick r:id="rId3"/>
              </a:rPr>
              <a:t>https://numiqo.com/tutorial/t-test</a:t>
            </a:r>
            <a:r>
              <a:rPr lang="en-US" sz="1200" dirty="0"/>
              <a:t> </a:t>
            </a:r>
          </a:p>
        </p:txBody>
      </p:sp>
    </p:spTree>
    <p:extLst>
      <p:ext uri="{BB962C8B-B14F-4D97-AF65-F5344CB8AC3E}">
        <p14:creationId xmlns:p14="http://schemas.microsoft.com/office/powerpoint/2010/main" val="425202223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object 3"/>
          <p:cNvGrpSpPr/>
          <p:nvPr/>
        </p:nvGrpSpPr>
        <p:grpSpPr>
          <a:xfrm>
            <a:off x="1075766" y="2056279"/>
            <a:ext cx="6879291" cy="3821206"/>
            <a:chOff x="533400" y="1165225"/>
            <a:chExt cx="3898265" cy="2165350"/>
          </a:xfrm>
        </p:grpSpPr>
        <p:pic>
          <p:nvPicPr>
            <p:cNvPr id="4" name="object 4"/>
            <p:cNvPicPr/>
            <p:nvPr/>
          </p:nvPicPr>
          <p:blipFill>
            <a:blip r:embed="rId2" cstate="print"/>
            <a:stretch>
              <a:fillRect/>
            </a:stretch>
          </p:blipFill>
          <p:spPr>
            <a:xfrm>
              <a:off x="533400" y="1165225"/>
              <a:ext cx="1686586" cy="2165349"/>
            </a:xfrm>
            <a:prstGeom prst="rect">
              <a:avLst/>
            </a:prstGeom>
          </p:spPr>
        </p:pic>
        <p:pic>
          <p:nvPicPr>
            <p:cNvPr id="5" name="object 5"/>
            <p:cNvPicPr/>
            <p:nvPr/>
          </p:nvPicPr>
          <p:blipFill>
            <a:blip r:embed="rId3" cstate="print"/>
            <a:stretch>
              <a:fillRect/>
            </a:stretch>
          </p:blipFill>
          <p:spPr>
            <a:xfrm>
              <a:off x="1930400" y="1235075"/>
              <a:ext cx="2500776" cy="1807368"/>
            </a:xfrm>
            <a:prstGeom prst="rect">
              <a:avLst/>
            </a:prstGeom>
          </p:spPr>
        </p:pic>
      </p:grpSp>
      <p:sp>
        <p:nvSpPr>
          <p:cNvPr id="6" name="Title 5">
            <a:extLst>
              <a:ext uri="{FF2B5EF4-FFF2-40B4-BE49-F238E27FC236}">
                <a16:creationId xmlns:a16="http://schemas.microsoft.com/office/drawing/2014/main" id="{97BCD036-1B0C-3072-A5C7-D695EF3DE5AD}"/>
              </a:ext>
            </a:extLst>
          </p:cNvPr>
          <p:cNvSpPr>
            <a:spLocks noGrp="1"/>
          </p:cNvSpPr>
          <p:nvPr>
            <p:ph type="title"/>
          </p:nvPr>
        </p:nvSpPr>
        <p:spPr/>
        <p:txBody>
          <a:bodyPr>
            <a:normAutofit fontScale="90000"/>
          </a:bodyPr>
          <a:lstStyle/>
          <a:p>
            <a:r>
              <a:rPr lang="en-US" dirty="0"/>
              <a:t>Correlation</a:t>
            </a:r>
            <a:r>
              <a:rPr lang="en-US" spc="-44" dirty="0"/>
              <a:t> </a:t>
            </a:r>
            <a:r>
              <a:rPr lang="en-US" dirty="0"/>
              <a:t>does</a:t>
            </a:r>
            <a:r>
              <a:rPr lang="en-US" spc="-35" dirty="0"/>
              <a:t> </a:t>
            </a:r>
            <a:r>
              <a:rPr lang="en-US" spc="-44" dirty="0"/>
              <a:t>not </a:t>
            </a:r>
            <a:r>
              <a:rPr lang="en-US" dirty="0"/>
              <a:t>automatically</a:t>
            </a:r>
            <a:r>
              <a:rPr lang="en-US" spc="9" dirty="0"/>
              <a:t> </a:t>
            </a:r>
            <a:r>
              <a:rPr lang="en-US" dirty="0"/>
              <a:t>imply</a:t>
            </a:r>
            <a:r>
              <a:rPr lang="en-US" spc="9" dirty="0"/>
              <a:t> </a:t>
            </a:r>
            <a:r>
              <a:rPr lang="en-US" spc="-18" dirty="0"/>
              <a:t>causation</a:t>
            </a:r>
            <a:endParaRPr lang="en-US" dirty="0"/>
          </a:p>
        </p:txBody>
      </p:sp>
      <p:sp>
        <p:nvSpPr>
          <p:cNvPr id="9" name="TextBox 8">
            <a:extLst>
              <a:ext uri="{FF2B5EF4-FFF2-40B4-BE49-F238E27FC236}">
                <a16:creationId xmlns:a16="http://schemas.microsoft.com/office/drawing/2014/main" id="{FD7BF629-D96C-56C7-66F8-268658CADC51}"/>
              </a:ext>
            </a:extLst>
          </p:cNvPr>
          <p:cNvSpPr txBox="1"/>
          <p:nvPr/>
        </p:nvSpPr>
        <p:spPr>
          <a:xfrm>
            <a:off x="0" y="6583362"/>
            <a:ext cx="3017621" cy="276999"/>
          </a:xfrm>
          <a:prstGeom prst="rect">
            <a:avLst/>
          </a:prstGeom>
          <a:noFill/>
        </p:spPr>
        <p:txBody>
          <a:bodyPr wrap="none" rtlCol="0">
            <a:spAutoFit/>
          </a:bodyPr>
          <a:lstStyle/>
          <a:p>
            <a:r>
              <a:rPr lang="en-US" sz="1200" dirty="0"/>
              <a:t>Slides: </a:t>
            </a:r>
            <a:r>
              <a:rPr lang="en-US" sz="1200" dirty="0">
                <a:hlinkClick r:id="rId4"/>
              </a:rPr>
              <a:t>https://people.umass.edu/biep540w/</a:t>
            </a:r>
            <a:r>
              <a:rPr lang="en-US" sz="1200" dirty="0"/>
              <a:t>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object 3"/>
          <p:cNvPicPr/>
          <p:nvPr/>
        </p:nvPicPr>
        <p:blipFill>
          <a:blip r:embed="rId2" cstate="print"/>
          <a:stretch>
            <a:fillRect/>
          </a:stretch>
        </p:blipFill>
        <p:spPr>
          <a:xfrm>
            <a:off x="2784663" y="2334967"/>
            <a:ext cx="3574673" cy="2716571"/>
          </a:xfrm>
          <a:prstGeom prst="rect">
            <a:avLst/>
          </a:prstGeom>
        </p:spPr>
      </p:pic>
      <p:sp>
        <p:nvSpPr>
          <p:cNvPr id="5" name="Title 4">
            <a:extLst>
              <a:ext uri="{FF2B5EF4-FFF2-40B4-BE49-F238E27FC236}">
                <a16:creationId xmlns:a16="http://schemas.microsoft.com/office/drawing/2014/main" id="{5DE464BA-2EF4-ABAA-DD0A-45B6EF277FD2}"/>
              </a:ext>
            </a:extLst>
          </p:cNvPr>
          <p:cNvSpPr>
            <a:spLocks noGrp="1"/>
          </p:cNvSpPr>
          <p:nvPr>
            <p:ph type="title"/>
          </p:nvPr>
        </p:nvSpPr>
        <p:spPr/>
        <p:txBody>
          <a:bodyPr>
            <a:normAutofit fontScale="90000"/>
          </a:bodyPr>
          <a:lstStyle/>
          <a:p>
            <a:r>
              <a:rPr lang="en-US" dirty="0"/>
              <a:t>Correlation</a:t>
            </a:r>
            <a:r>
              <a:rPr lang="en-US" spc="-44" dirty="0"/>
              <a:t> </a:t>
            </a:r>
            <a:r>
              <a:rPr lang="en-US" dirty="0"/>
              <a:t>does</a:t>
            </a:r>
            <a:r>
              <a:rPr lang="en-US" spc="-35" dirty="0"/>
              <a:t> </a:t>
            </a:r>
            <a:r>
              <a:rPr lang="en-US" spc="-44" dirty="0"/>
              <a:t>not </a:t>
            </a:r>
            <a:r>
              <a:rPr lang="en-US" dirty="0"/>
              <a:t>automatically</a:t>
            </a:r>
            <a:r>
              <a:rPr lang="en-US" spc="9" dirty="0"/>
              <a:t> </a:t>
            </a:r>
            <a:r>
              <a:rPr lang="en-US" dirty="0"/>
              <a:t>imply</a:t>
            </a:r>
            <a:r>
              <a:rPr lang="en-US" spc="9" dirty="0"/>
              <a:t> </a:t>
            </a:r>
            <a:r>
              <a:rPr lang="en-US" spc="-18" dirty="0"/>
              <a:t>causation</a:t>
            </a:r>
            <a:endParaRPr lang="en-US" dirty="0"/>
          </a:p>
        </p:txBody>
      </p:sp>
      <p:sp>
        <p:nvSpPr>
          <p:cNvPr id="10" name="TextBox 9">
            <a:extLst>
              <a:ext uri="{FF2B5EF4-FFF2-40B4-BE49-F238E27FC236}">
                <a16:creationId xmlns:a16="http://schemas.microsoft.com/office/drawing/2014/main" id="{09767EF9-B6FA-1D8E-5A24-DAE2F52B32BD}"/>
              </a:ext>
            </a:extLst>
          </p:cNvPr>
          <p:cNvSpPr txBox="1"/>
          <p:nvPr/>
        </p:nvSpPr>
        <p:spPr>
          <a:xfrm>
            <a:off x="747711" y="5270565"/>
            <a:ext cx="7648576" cy="787395"/>
          </a:xfrm>
          <a:prstGeom prst="rect">
            <a:avLst/>
          </a:prstGeom>
          <a:noFill/>
        </p:spPr>
        <p:txBody>
          <a:bodyPr wrap="square">
            <a:spAutoFit/>
          </a:bodyPr>
          <a:lstStyle/>
          <a:p>
            <a:pPr marL="757513" marR="8965" indent="-736224" algn="ctr" defTabSz="1613642">
              <a:lnSpc>
                <a:spcPct val="103899"/>
              </a:lnSpc>
              <a:spcBef>
                <a:spcPts val="132"/>
              </a:spcBef>
            </a:pPr>
            <a:r>
              <a:rPr lang="en-US" sz="2206" kern="0" dirty="0">
                <a:solidFill>
                  <a:sysClr val="windowText" lastClr="000000"/>
                </a:solidFill>
                <a:latin typeface="Arial MT"/>
                <a:cs typeface="Arial MT"/>
              </a:rPr>
              <a:t>Confounding variable: </a:t>
            </a:r>
          </a:p>
          <a:p>
            <a:pPr marL="757513" marR="8965" indent="-736224" algn="ctr" defTabSz="1613642">
              <a:lnSpc>
                <a:spcPct val="103899"/>
              </a:lnSpc>
              <a:spcBef>
                <a:spcPts val="132"/>
              </a:spcBef>
            </a:pPr>
            <a:r>
              <a:rPr lang="en-US" sz="2206" kern="0" dirty="0">
                <a:solidFill>
                  <a:sysClr val="windowText" lastClr="000000"/>
                </a:solidFill>
                <a:latin typeface="Arial MT"/>
                <a:cs typeface="Arial MT"/>
              </a:rPr>
              <a:t>An unmeasured variable</a:t>
            </a:r>
            <a:r>
              <a:rPr lang="en-US" sz="2206" kern="0" spc="97" dirty="0">
                <a:solidFill>
                  <a:sysClr val="windowText" lastClr="000000"/>
                </a:solidFill>
                <a:latin typeface="Arial MT"/>
                <a:cs typeface="Arial MT"/>
              </a:rPr>
              <a:t> </a:t>
            </a:r>
            <a:r>
              <a:rPr lang="en-US" sz="2206" kern="0" dirty="0">
                <a:solidFill>
                  <a:sysClr val="windowText" lastClr="000000"/>
                </a:solidFill>
                <a:latin typeface="Arial MT"/>
                <a:cs typeface="Arial MT"/>
              </a:rPr>
              <a:t>that</a:t>
            </a:r>
            <a:r>
              <a:rPr lang="en-US" sz="2206" kern="0" spc="88" dirty="0">
                <a:solidFill>
                  <a:sysClr val="windowText" lastClr="000000"/>
                </a:solidFill>
                <a:latin typeface="Arial MT"/>
                <a:cs typeface="Arial MT"/>
              </a:rPr>
              <a:t> </a:t>
            </a:r>
            <a:r>
              <a:rPr lang="en-US" sz="2206" kern="0" spc="-44" dirty="0">
                <a:solidFill>
                  <a:sysClr val="windowText" lastClr="000000"/>
                </a:solidFill>
                <a:latin typeface="Arial MT"/>
                <a:cs typeface="Arial MT"/>
              </a:rPr>
              <a:t>may </a:t>
            </a:r>
            <a:r>
              <a:rPr lang="en-US" sz="2206" kern="0" dirty="0">
                <a:solidFill>
                  <a:sysClr val="windowText" lastClr="000000"/>
                </a:solidFill>
                <a:latin typeface="Arial MT"/>
                <a:cs typeface="Arial MT"/>
              </a:rPr>
              <a:t>be</a:t>
            </a:r>
            <a:r>
              <a:rPr lang="en-US" sz="2206" kern="0" spc="35" dirty="0">
                <a:solidFill>
                  <a:sysClr val="windowText" lastClr="000000"/>
                </a:solidFill>
                <a:latin typeface="Arial MT"/>
                <a:cs typeface="Arial MT"/>
              </a:rPr>
              <a:t> </a:t>
            </a:r>
            <a:r>
              <a:rPr lang="en-US" sz="2206" kern="0" dirty="0">
                <a:solidFill>
                  <a:sysClr val="windowText" lastClr="000000"/>
                </a:solidFill>
                <a:latin typeface="Arial MT"/>
                <a:cs typeface="Arial MT"/>
              </a:rPr>
              <a:t>causing</a:t>
            </a:r>
            <a:r>
              <a:rPr lang="en-US" sz="2206" kern="0" spc="44" dirty="0">
                <a:solidFill>
                  <a:sysClr val="windowText" lastClr="000000"/>
                </a:solidFill>
                <a:latin typeface="Arial MT"/>
                <a:cs typeface="Arial MT"/>
              </a:rPr>
              <a:t> </a:t>
            </a:r>
            <a:r>
              <a:rPr lang="en-US" sz="2206" kern="0" dirty="0">
                <a:solidFill>
                  <a:sysClr val="windowText" lastClr="000000"/>
                </a:solidFill>
                <a:latin typeface="Arial MT"/>
                <a:cs typeface="Arial MT"/>
              </a:rPr>
              <a:t>both</a:t>
            </a:r>
            <a:r>
              <a:rPr lang="en-US" sz="2206" kern="0" spc="53" dirty="0">
                <a:solidFill>
                  <a:sysClr val="windowText" lastClr="000000"/>
                </a:solidFill>
                <a:latin typeface="Arial MT"/>
                <a:cs typeface="Arial MT"/>
              </a:rPr>
              <a:t> </a:t>
            </a:r>
            <a:r>
              <a:rPr lang="en-US" sz="2206" i="1" kern="0" dirty="0">
                <a:solidFill>
                  <a:sysClr val="windowText" lastClr="000000"/>
                </a:solidFill>
                <a:latin typeface="Arial"/>
                <a:cs typeface="Arial"/>
              </a:rPr>
              <a:t>X</a:t>
            </a:r>
            <a:r>
              <a:rPr lang="en-US" sz="2206" i="1" kern="0" spc="35" dirty="0">
                <a:solidFill>
                  <a:sysClr val="windowText" lastClr="000000"/>
                </a:solidFill>
                <a:latin typeface="Arial"/>
                <a:cs typeface="Arial"/>
              </a:rPr>
              <a:t> </a:t>
            </a:r>
            <a:r>
              <a:rPr lang="en-US" sz="2206" kern="0" dirty="0">
                <a:solidFill>
                  <a:sysClr val="windowText" lastClr="000000"/>
                </a:solidFill>
                <a:latin typeface="Arial MT"/>
                <a:cs typeface="Arial MT"/>
              </a:rPr>
              <a:t>and</a:t>
            </a:r>
            <a:r>
              <a:rPr lang="en-US" sz="2206" kern="0" spc="44" dirty="0">
                <a:solidFill>
                  <a:sysClr val="windowText" lastClr="000000"/>
                </a:solidFill>
                <a:latin typeface="Arial MT"/>
                <a:cs typeface="Arial MT"/>
              </a:rPr>
              <a:t> </a:t>
            </a:r>
            <a:r>
              <a:rPr lang="en-US" sz="2206" i="1" kern="0" spc="-88" dirty="0">
                <a:solidFill>
                  <a:sysClr val="windowText" lastClr="000000"/>
                </a:solidFill>
                <a:latin typeface="Arial"/>
                <a:cs typeface="Arial"/>
              </a:rPr>
              <a:t>Y</a:t>
            </a:r>
            <a:endParaRPr lang="en-US" sz="2206" kern="0" dirty="0">
              <a:solidFill>
                <a:sysClr val="windowText" lastClr="000000"/>
              </a:solidFill>
              <a:latin typeface="Arial"/>
              <a:cs typeface="Arial"/>
            </a:endParaRPr>
          </a:p>
        </p:txBody>
      </p:sp>
      <p:sp>
        <p:nvSpPr>
          <p:cNvPr id="12" name="TextBox 11">
            <a:extLst>
              <a:ext uri="{FF2B5EF4-FFF2-40B4-BE49-F238E27FC236}">
                <a16:creationId xmlns:a16="http://schemas.microsoft.com/office/drawing/2014/main" id="{3FC2EC94-C710-9119-077C-D2D61D552A8E}"/>
              </a:ext>
            </a:extLst>
          </p:cNvPr>
          <p:cNvSpPr txBox="1"/>
          <p:nvPr/>
        </p:nvSpPr>
        <p:spPr>
          <a:xfrm>
            <a:off x="0" y="6583362"/>
            <a:ext cx="3017621" cy="276999"/>
          </a:xfrm>
          <a:prstGeom prst="rect">
            <a:avLst/>
          </a:prstGeom>
          <a:noFill/>
        </p:spPr>
        <p:txBody>
          <a:bodyPr wrap="none" rtlCol="0">
            <a:spAutoFit/>
          </a:bodyPr>
          <a:lstStyle/>
          <a:p>
            <a:r>
              <a:rPr lang="en-US" sz="1200" dirty="0"/>
              <a:t>Slides: </a:t>
            </a:r>
            <a:r>
              <a:rPr lang="en-US" sz="1200" dirty="0">
                <a:hlinkClick r:id="rId3"/>
              </a:rPr>
              <a:t>https://people.umass.edu/biep540w/</a:t>
            </a:r>
            <a:r>
              <a:rPr lang="en-US" sz="1200" dirty="0"/>
              <a:t>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2274794" y="2521322"/>
            <a:ext cx="4771369" cy="1923441"/>
          </a:xfrm>
          <a:prstGeom prst="rect">
            <a:avLst/>
          </a:prstGeom>
        </p:spPr>
      </p:pic>
      <p:sp>
        <p:nvSpPr>
          <p:cNvPr id="3" name="Title 4">
            <a:extLst>
              <a:ext uri="{FF2B5EF4-FFF2-40B4-BE49-F238E27FC236}">
                <a16:creationId xmlns:a16="http://schemas.microsoft.com/office/drawing/2014/main" id="{51BAD7E8-EB8F-B9C9-EE60-D501DAA3FCA5}"/>
              </a:ext>
            </a:extLst>
          </p:cNvPr>
          <p:cNvSpPr txBox="1">
            <a:spLocks/>
          </p:cNvSpPr>
          <p:nvPr/>
        </p:nvSpPr>
        <p:spPr>
          <a:xfrm>
            <a:off x="457200" y="274638"/>
            <a:ext cx="8229600" cy="1143000"/>
          </a:xfrm>
          <a:prstGeom prst="rect">
            <a:avLst/>
          </a:prstGeom>
        </p:spPr>
        <p:txBody>
          <a:bodyPr>
            <a:normAutofit fontScale="90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t>Correlation</a:t>
            </a:r>
            <a:r>
              <a:rPr lang="en-US" spc="-44"/>
              <a:t> </a:t>
            </a:r>
            <a:r>
              <a:rPr lang="en-US"/>
              <a:t>does</a:t>
            </a:r>
            <a:r>
              <a:rPr lang="en-US" spc="-35"/>
              <a:t> </a:t>
            </a:r>
            <a:r>
              <a:rPr lang="en-US" spc="-44"/>
              <a:t>not </a:t>
            </a:r>
            <a:r>
              <a:rPr lang="en-US"/>
              <a:t>automatically</a:t>
            </a:r>
            <a:r>
              <a:rPr lang="en-US" spc="9"/>
              <a:t> </a:t>
            </a:r>
            <a:r>
              <a:rPr lang="en-US"/>
              <a:t>imply</a:t>
            </a:r>
            <a:r>
              <a:rPr lang="en-US" spc="9"/>
              <a:t> </a:t>
            </a:r>
            <a:r>
              <a:rPr lang="en-US" spc="-18"/>
              <a:t>causation</a:t>
            </a:r>
            <a:endParaRPr lang="en-US" dirty="0"/>
          </a:p>
        </p:txBody>
      </p:sp>
      <p:sp>
        <p:nvSpPr>
          <p:cNvPr id="5" name="TextBox 4">
            <a:extLst>
              <a:ext uri="{FF2B5EF4-FFF2-40B4-BE49-F238E27FC236}">
                <a16:creationId xmlns:a16="http://schemas.microsoft.com/office/drawing/2014/main" id="{D3257207-2CCF-5B1A-D2A5-6A4692730D2E}"/>
              </a:ext>
            </a:extLst>
          </p:cNvPr>
          <p:cNvSpPr txBox="1"/>
          <p:nvPr/>
        </p:nvSpPr>
        <p:spPr>
          <a:xfrm>
            <a:off x="0" y="6583362"/>
            <a:ext cx="3017621" cy="276999"/>
          </a:xfrm>
          <a:prstGeom prst="rect">
            <a:avLst/>
          </a:prstGeom>
          <a:noFill/>
        </p:spPr>
        <p:txBody>
          <a:bodyPr wrap="none" rtlCol="0">
            <a:spAutoFit/>
          </a:bodyPr>
          <a:lstStyle/>
          <a:p>
            <a:r>
              <a:rPr lang="en-US" sz="1200" dirty="0"/>
              <a:t>Slides: </a:t>
            </a:r>
            <a:r>
              <a:rPr lang="en-US" sz="1200" dirty="0">
                <a:hlinkClick r:id="rId3"/>
              </a:rPr>
              <a:t>https://people.umass.edu/biep540w/</a:t>
            </a:r>
            <a:r>
              <a:rPr lang="en-US" sz="1200" dirty="0"/>
              <a:t>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C9C6167-ECE5-618E-835F-30ECE4955D26}"/>
              </a:ext>
            </a:extLst>
          </p:cNvPr>
          <p:cNvSpPr>
            <a:spLocks noGrp="1"/>
          </p:cNvSpPr>
          <p:nvPr>
            <p:ph type="title"/>
          </p:nvPr>
        </p:nvSpPr>
        <p:spPr/>
        <p:txBody>
          <a:bodyPr/>
          <a:lstStyle/>
          <a:p>
            <a:r>
              <a:rPr lang="en-US" dirty="0"/>
              <a:t>Why do we care?</a:t>
            </a:r>
          </a:p>
        </p:txBody>
      </p:sp>
      <p:sp>
        <p:nvSpPr>
          <p:cNvPr id="4" name="Content Placeholder 3">
            <a:extLst>
              <a:ext uri="{FF2B5EF4-FFF2-40B4-BE49-F238E27FC236}">
                <a16:creationId xmlns:a16="http://schemas.microsoft.com/office/drawing/2014/main" id="{BB9115D1-C03A-5552-9764-3E1924BFD38F}"/>
              </a:ext>
            </a:extLst>
          </p:cNvPr>
          <p:cNvSpPr>
            <a:spLocks noGrp="1"/>
          </p:cNvSpPr>
          <p:nvPr>
            <p:ph idx="1"/>
          </p:nvPr>
        </p:nvSpPr>
        <p:spPr/>
        <p:txBody>
          <a:bodyPr/>
          <a:lstStyle/>
          <a:p>
            <a:r>
              <a:rPr lang="en-US" dirty="0"/>
              <a:t>What might the hypotheses, populations, means be in your research?</a:t>
            </a:r>
          </a:p>
        </p:txBody>
      </p:sp>
      <p:sp>
        <p:nvSpPr>
          <p:cNvPr id="2" name="Slide Number Placeholder 1">
            <a:extLst>
              <a:ext uri="{FF2B5EF4-FFF2-40B4-BE49-F238E27FC236}">
                <a16:creationId xmlns:a16="http://schemas.microsoft.com/office/drawing/2014/main" id="{734766E1-B874-0EBD-0A4A-812DB6AF26B5}"/>
              </a:ext>
            </a:extLst>
          </p:cNvPr>
          <p:cNvSpPr>
            <a:spLocks noGrp="1"/>
          </p:cNvSpPr>
          <p:nvPr>
            <p:ph type="sldNum" sz="quarter" idx="12"/>
          </p:nvPr>
        </p:nvSpPr>
        <p:spPr/>
        <p:txBody>
          <a:bodyPr/>
          <a:lstStyle/>
          <a:p>
            <a:fld id="{F3A9CEBD-06BE-4342-B09A-C7EEE98F9B13}" type="slidenum">
              <a:rPr lang="en-US" smtClean="0">
                <a:solidFill>
                  <a:prstClr val="black">
                    <a:tint val="75000"/>
                  </a:prstClr>
                </a:solidFill>
              </a:rPr>
              <a:pPr/>
              <a:t>26</a:t>
            </a:fld>
            <a:endParaRPr lang="en-US">
              <a:solidFill>
                <a:prstClr val="black">
                  <a:tint val="75000"/>
                </a:prstClr>
              </a:solidFill>
            </a:endParaRPr>
          </a:p>
        </p:txBody>
      </p:sp>
    </p:spTree>
    <p:extLst>
      <p:ext uri="{BB962C8B-B14F-4D97-AF65-F5344CB8AC3E}">
        <p14:creationId xmlns:p14="http://schemas.microsoft.com/office/powerpoint/2010/main" val="253105548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ED6D39-0BDE-8FC4-813C-5876DBAA229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B6FE604-5274-BF81-2580-52459EF5DD0F}"/>
              </a:ext>
            </a:extLst>
          </p:cNvPr>
          <p:cNvSpPr>
            <a:spLocks noGrp="1"/>
          </p:cNvSpPr>
          <p:nvPr>
            <p:ph type="title"/>
          </p:nvPr>
        </p:nvSpPr>
        <p:spPr>
          <a:xfrm>
            <a:off x="457200" y="274637"/>
            <a:ext cx="8229600" cy="6321471"/>
          </a:xfrm>
        </p:spPr>
        <p:txBody>
          <a:bodyPr/>
          <a:lstStyle/>
          <a:p>
            <a:r>
              <a:rPr lang="en-US" dirty="0"/>
              <a:t>Generalization (ML)</a:t>
            </a:r>
            <a:br>
              <a:rPr lang="en-US" dirty="0"/>
            </a:br>
            <a:r>
              <a:rPr lang="en-US" dirty="0"/>
              <a:t>&amp; train-</a:t>
            </a:r>
            <a:r>
              <a:rPr lang="en-US" dirty="0" err="1"/>
              <a:t>val</a:t>
            </a:r>
            <a:r>
              <a:rPr lang="en-US" dirty="0"/>
              <a:t>-test splits</a:t>
            </a:r>
          </a:p>
        </p:txBody>
      </p:sp>
      <p:sp>
        <p:nvSpPr>
          <p:cNvPr id="3" name="Slide Number Placeholder 2">
            <a:extLst>
              <a:ext uri="{FF2B5EF4-FFF2-40B4-BE49-F238E27FC236}">
                <a16:creationId xmlns:a16="http://schemas.microsoft.com/office/drawing/2014/main" id="{1438DCD2-F043-1085-63A7-484D799910A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A9CEBD-06BE-4342-B09A-C7EEE98F9B13}"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09813161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43" name="Content Placeholder 2"/>
          <p:cNvSpPr>
            <a:spLocks noGrp="1"/>
          </p:cNvSpPr>
          <p:nvPr>
            <p:ph idx="1"/>
          </p:nvPr>
        </p:nvSpPr>
        <p:spPr>
          <a:xfrm>
            <a:off x="381000" y="5650176"/>
            <a:ext cx="8458200" cy="914400"/>
          </a:xfrm>
        </p:spPr>
        <p:txBody>
          <a:bodyPr>
            <a:normAutofit fontScale="85000" lnSpcReduction="10000"/>
          </a:bodyPr>
          <a:lstStyle/>
          <a:p>
            <a:pPr eaLnBrk="1" hangingPunct="1"/>
            <a:r>
              <a:rPr lang="en-US" altLang="en-US" dirty="0"/>
              <a:t>How well does a learned model generalize from the data it was trained on to a new test set?</a:t>
            </a:r>
          </a:p>
        </p:txBody>
      </p:sp>
      <p:pic>
        <p:nvPicPr>
          <p:cNvPr id="61444"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81100" y="1380703"/>
            <a:ext cx="4229100" cy="360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45"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010400" y="1380703"/>
            <a:ext cx="609600" cy="361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46" name="TextBox 6"/>
          <p:cNvSpPr txBox="1">
            <a:spLocks noChangeArrowheads="1"/>
          </p:cNvSpPr>
          <p:nvPr/>
        </p:nvSpPr>
        <p:spPr bwMode="auto">
          <a:xfrm>
            <a:off x="1828800" y="5038303"/>
            <a:ext cx="29337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2800">
                <a:solidFill>
                  <a:schemeClr val="tx1"/>
                </a:solidFill>
                <a:latin typeface="Arial" panose="020B0604020202020204" pitchFamily="34" charset="0"/>
              </a:defRPr>
            </a:lvl1pPr>
            <a:lvl2pPr marL="742950" indent="-285750" eaLnBrk="0" hangingPunct="0">
              <a:spcBef>
                <a:spcPct val="20000"/>
              </a:spcBef>
              <a:buChar char="–"/>
              <a:defRPr sz="24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Training set (labels known)</a:t>
            </a:r>
          </a:p>
        </p:txBody>
      </p:sp>
      <p:sp>
        <p:nvSpPr>
          <p:cNvPr id="61447" name="TextBox 7"/>
          <p:cNvSpPr txBox="1">
            <a:spLocks noChangeArrowheads="1"/>
          </p:cNvSpPr>
          <p:nvPr/>
        </p:nvSpPr>
        <p:spPr bwMode="auto">
          <a:xfrm>
            <a:off x="5841244" y="5038303"/>
            <a:ext cx="290583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2800">
                <a:solidFill>
                  <a:schemeClr val="tx1"/>
                </a:solidFill>
                <a:latin typeface="Arial" panose="020B0604020202020204" pitchFamily="34" charset="0"/>
              </a:defRPr>
            </a:lvl1pPr>
            <a:lvl2pPr marL="742950" indent="-285750" eaLnBrk="0" hangingPunct="0">
              <a:spcBef>
                <a:spcPct val="20000"/>
              </a:spcBef>
              <a:buChar char="–"/>
              <a:defRPr sz="24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Test set (labels unknown)</a:t>
            </a:r>
          </a:p>
        </p:txBody>
      </p:sp>
      <p:sp>
        <p:nvSpPr>
          <p:cNvPr id="9" name="TextBox 8"/>
          <p:cNvSpPr txBox="1"/>
          <p:nvPr/>
        </p:nvSpPr>
        <p:spPr>
          <a:xfrm>
            <a:off x="7315200" y="6581775"/>
            <a:ext cx="1812925" cy="276225"/>
          </a:xfrm>
          <a:prstGeom prst="rect">
            <a:avLst/>
          </a:prstGeom>
          <a:noFill/>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dirty="0">
                <a:ln>
                  <a:noFill/>
                </a:ln>
                <a:solidFill>
                  <a:srgbClr val="FFFFFF">
                    <a:lumMod val="65000"/>
                  </a:srgbClr>
                </a:solidFill>
                <a:effectLst/>
                <a:uLnTx/>
                <a:uFillTx/>
                <a:latin typeface="Arial"/>
                <a:ea typeface="+mn-ea"/>
                <a:cs typeface="Arial" panose="020B0604020202020204" pitchFamily="34" charset="0"/>
              </a:rPr>
              <a:t>Slide credit: L. </a:t>
            </a:r>
            <a:r>
              <a:rPr kumimoji="0" lang="en-US" sz="1200" b="0" i="0" u="none" strike="noStrike" kern="1200" cap="none" spc="0" normalizeH="0" baseline="0" noProof="0" dirty="0" err="1">
                <a:ln>
                  <a:noFill/>
                </a:ln>
                <a:solidFill>
                  <a:srgbClr val="FFFFFF">
                    <a:lumMod val="65000"/>
                  </a:srgbClr>
                </a:solidFill>
                <a:effectLst/>
                <a:uLnTx/>
                <a:uFillTx/>
                <a:latin typeface="Arial"/>
                <a:ea typeface="+mn-ea"/>
                <a:cs typeface="Arial" panose="020B0604020202020204" pitchFamily="34" charset="0"/>
              </a:rPr>
              <a:t>Lazebnik</a:t>
            </a:r>
            <a:endParaRPr kumimoji="0" lang="en-US" sz="1200" b="0" i="0" u="none" strike="noStrike" kern="1200" cap="none" spc="0" normalizeH="0" baseline="0" noProof="0" dirty="0">
              <a:ln>
                <a:noFill/>
              </a:ln>
              <a:solidFill>
                <a:srgbClr val="FFFFFF">
                  <a:lumMod val="65000"/>
                </a:srgbClr>
              </a:solidFill>
              <a:effectLst/>
              <a:uLnTx/>
              <a:uFillTx/>
              <a:latin typeface="Arial"/>
              <a:ea typeface="+mn-ea"/>
              <a:cs typeface="Arial" panose="020B0604020202020204" pitchFamily="34" charset="0"/>
            </a:endParaRPr>
          </a:p>
        </p:txBody>
      </p:sp>
      <p:sp>
        <p:nvSpPr>
          <p:cNvPr id="2" name="Title 1"/>
          <p:cNvSpPr>
            <a:spLocks noGrp="1"/>
          </p:cNvSpPr>
          <p:nvPr>
            <p:ph type="title"/>
          </p:nvPr>
        </p:nvSpPr>
        <p:spPr/>
        <p:txBody>
          <a:bodyPr/>
          <a:lstStyle/>
          <a:p>
            <a:r>
              <a:rPr lang="en-US" dirty="0"/>
              <a:t>Generalization</a:t>
            </a:r>
          </a:p>
        </p:txBody>
      </p:sp>
    </p:spTree>
    <p:extLst>
      <p:ext uri="{BB962C8B-B14F-4D97-AF65-F5344CB8AC3E}">
        <p14:creationId xmlns:p14="http://schemas.microsoft.com/office/powerpoint/2010/main" val="4052771047"/>
      </p:ext>
    </p:extLst>
  </p:cSld>
  <p:clrMapOvr>
    <a:overrideClrMapping bg1="lt1" tx1="dk1" bg2="lt2" tx2="dk2" accent1="accent1" accent2="accent2" accent3="accent3" accent4="accent4" accent5="accent5" accent6="accent6" hlink="hlink" folHlink="folHlink"/>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315" name="Content Placeholder 5"/>
          <p:cNvSpPr>
            <a:spLocks noGrp="1"/>
          </p:cNvSpPr>
          <p:nvPr>
            <p:ph idx="1"/>
          </p:nvPr>
        </p:nvSpPr>
        <p:spPr>
          <a:xfrm>
            <a:off x="457200" y="1417638"/>
            <a:ext cx="8305800" cy="5146935"/>
          </a:xfrm>
        </p:spPr>
        <p:txBody>
          <a:bodyPr>
            <a:normAutofit/>
          </a:bodyPr>
          <a:lstStyle/>
          <a:p>
            <a:pPr eaLnBrk="1" hangingPunct="1"/>
            <a:r>
              <a:rPr lang="en-US" altLang="en-US" sz="2000" dirty="0"/>
              <a:t>Components of expected loss</a:t>
            </a:r>
          </a:p>
          <a:p>
            <a:pPr lvl="1" eaLnBrk="1" hangingPunct="1"/>
            <a:r>
              <a:rPr lang="en-US" altLang="en-US" sz="1800" b="1" dirty="0"/>
              <a:t>Noise </a:t>
            </a:r>
            <a:r>
              <a:rPr lang="en-US" altLang="en-US" sz="1800" dirty="0"/>
              <a:t>in our observations: unavoidable</a:t>
            </a:r>
          </a:p>
          <a:p>
            <a:pPr lvl="1" eaLnBrk="1" hangingPunct="1"/>
            <a:r>
              <a:rPr lang="en-US" altLang="en-US" sz="1800" b="1" dirty="0"/>
              <a:t>Bias:</a:t>
            </a:r>
            <a:r>
              <a:rPr lang="en-US" altLang="en-US" sz="1800" dirty="0"/>
              <a:t> how much avg model over all training sets differs from true model</a:t>
            </a:r>
          </a:p>
          <a:p>
            <a:pPr lvl="2" eaLnBrk="1" hangingPunct="1"/>
            <a:r>
              <a:rPr lang="en-US" altLang="en-US" sz="1800" dirty="0"/>
              <a:t>Error due to inaccurate assumptions/simplifications by the model</a:t>
            </a:r>
          </a:p>
          <a:p>
            <a:pPr lvl="1" eaLnBrk="1" hangingPunct="1"/>
            <a:r>
              <a:rPr lang="en-US" altLang="en-US" sz="1800" b="1" dirty="0"/>
              <a:t>Variance:</a:t>
            </a:r>
            <a:r>
              <a:rPr lang="en-US" altLang="en-US" sz="1800" dirty="0"/>
              <a:t> how much models estimated from different training sets differ from each other</a:t>
            </a:r>
          </a:p>
          <a:p>
            <a:pPr eaLnBrk="1" hangingPunct="1"/>
            <a:r>
              <a:rPr lang="en-US" altLang="en-US" sz="2000" b="1" dirty="0"/>
              <a:t>Underfitting:</a:t>
            </a:r>
            <a:r>
              <a:rPr lang="en-US" altLang="en-US" sz="2000" dirty="0"/>
              <a:t> model too “simple” to represent all relevant class characteristics</a:t>
            </a:r>
          </a:p>
          <a:p>
            <a:pPr lvl="1" eaLnBrk="1" hangingPunct="1"/>
            <a:r>
              <a:rPr lang="en-US" altLang="en-US" sz="1800" dirty="0"/>
              <a:t>High bias and low variance</a:t>
            </a:r>
          </a:p>
          <a:p>
            <a:pPr lvl="1" eaLnBrk="1" hangingPunct="1"/>
            <a:r>
              <a:rPr lang="en-US" altLang="en-US" sz="1800" dirty="0"/>
              <a:t>High training error and high test error</a:t>
            </a:r>
          </a:p>
          <a:p>
            <a:pPr eaLnBrk="1" hangingPunct="1"/>
            <a:r>
              <a:rPr lang="en-US" altLang="en-US" sz="2000" b="1" dirty="0"/>
              <a:t>Overfitting:</a:t>
            </a:r>
            <a:r>
              <a:rPr lang="en-US" altLang="en-US" sz="2000" dirty="0"/>
              <a:t> model too “complex” and fits irrelevant characteristics (noise) in the data</a:t>
            </a:r>
          </a:p>
          <a:p>
            <a:pPr lvl="1" eaLnBrk="1" hangingPunct="1"/>
            <a:r>
              <a:rPr lang="en-US" altLang="en-US" sz="1800" dirty="0"/>
              <a:t>Low bias and high variance</a:t>
            </a:r>
          </a:p>
          <a:p>
            <a:pPr lvl="1" eaLnBrk="1" hangingPunct="1"/>
            <a:r>
              <a:rPr lang="en-US" altLang="en-US" sz="1800" dirty="0"/>
              <a:t>Low training error and high test error</a:t>
            </a:r>
          </a:p>
        </p:txBody>
      </p:sp>
      <p:sp>
        <p:nvSpPr>
          <p:cNvPr id="4" name="TextBox 3"/>
          <p:cNvSpPr txBox="1"/>
          <p:nvPr/>
        </p:nvSpPr>
        <p:spPr>
          <a:xfrm>
            <a:off x="7315200" y="6581775"/>
            <a:ext cx="1763303" cy="276999"/>
          </a:xfrm>
          <a:prstGeom prst="rect">
            <a:avLst/>
          </a:prstGeom>
          <a:noFill/>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dirty="0">
                <a:ln>
                  <a:noFill/>
                </a:ln>
                <a:solidFill>
                  <a:srgbClr val="FFFFFF">
                    <a:lumMod val="65000"/>
                  </a:srgbClr>
                </a:solidFill>
                <a:effectLst/>
                <a:uLnTx/>
                <a:uFillTx/>
                <a:latin typeface="Calibri"/>
                <a:ea typeface="+mn-ea"/>
                <a:cs typeface="Arial" panose="020B0604020202020204" pitchFamily="34" charset="0"/>
              </a:rPr>
              <a:t>Adapted from L. </a:t>
            </a:r>
            <a:r>
              <a:rPr kumimoji="0" lang="en-US" sz="1200" b="0" i="0" u="none" strike="noStrike" kern="1200" cap="none" spc="0" normalizeH="0" baseline="0" noProof="0" dirty="0" err="1">
                <a:ln>
                  <a:noFill/>
                </a:ln>
                <a:solidFill>
                  <a:srgbClr val="FFFFFF">
                    <a:lumMod val="65000"/>
                  </a:srgbClr>
                </a:solidFill>
                <a:effectLst/>
                <a:uLnTx/>
                <a:uFillTx/>
                <a:latin typeface="Calibri"/>
                <a:ea typeface="+mn-ea"/>
                <a:cs typeface="Arial" panose="020B0604020202020204" pitchFamily="34" charset="0"/>
              </a:rPr>
              <a:t>Lazebnik</a:t>
            </a:r>
            <a:endParaRPr kumimoji="0" lang="en-US" sz="1200" b="0" i="0" u="none" strike="noStrike" kern="1200" cap="none" spc="0" normalizeH="0" baseline="0" noProof="0" dirty="0">
              <a:ln>
                <a:noFill/>
              </a:ln>
              <a:solidFill>
                <a:srgbClr val="FFFFFF">
                  <a:lumMod val="65000"/>
                </a:srgbClr>
              </a:solidFill>
              <a:effectLst/>
              <a:uLnTx/>
              <a:uFillTx/>
              <a:latin typeface="Calibri"/>
              <a:ea typeface="+mn-ea"/>
              <a:cs typeface="Arial" panose="020B0604020202020204" pitchFamily="34" charset="0"/>
            </a:endParaRPr>
          </a:p>
        </p:txBody>
      </p:sp>
      <p:sp>
        <p:nvSpPr>
          <p:cNvPr id="3" name="Title 2">
            <a:extLst>
              <a:ext uri="{FF2B5EF4-FFF2-40B4-BE49-F238E27FC236}">
                <a16:creationId xmlns:a16="http://schemas.microsoft.com/office/drawing/2014/main" id="{F24D061D-F902-462E-A26C-068059A5F15B}"/>
              </a:ext>
            </a:extLst>
          </p:cNvPr>
          <p:cNvSpPr>
            <a:spLocks noGrp="1"/>
          </p:cNvSpPr>
          <p:nvPr>
            <p:ph type="title"/>
          </p:nvPr>
        </p:nvSpPr>
        <p:spPr/>
        <p:txBody>
          <a:bodyPr/>
          <a:lstStyle/>
          <a:p>
            <a:r>
              <a:rPr lang="en-US" dirty="0"/>
              <a:t>Generalization</a:t>
            </a:r>
          </a:p>
        </p:txBody>
      </p:sp>
    </p:spTree>
    <p:extLst>
      <p:ext uri="{BB962C8B-B14F-4D97-AF65-F5344CB8AC3E}">
        <p14:creationId xmlns:p14="http://schemas.microsoft.com/office/powerpoint/2010/main" val="3776072893"/>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13315">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31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315">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315">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315">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3315">
                                            <p:txEl>
                                              <p:pRg st="5" end="5"/>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3315">
                                            <p:txEl>
                                              <p:pRg st="6" end="6"/>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3315">
                                            <p:txEl>
                                              <p:pRg st="7" end="7"/>
                                            </p:txEl>
                                          </p:spTgt>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3315">
                                            <p:txEl>
                                              <p:pRg st="8" end="8"/>
                                            </p:txEl>
                                          </p:spTgt>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3315">
                                            <p:txEl>
                                              <p:pRg st="9" end="9"/>
                                            </p:txEl>
                                          </p:spTgt>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3315">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5"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34F99D-95BC-7D23-AA54-AB946519BA1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B4D49CF-005E-441C-2EF4-E3F1F8E53F91}"/>
              </a:ext>
            </a:extLst>
          </p:cNvPr>
          <p:cNvSpPr>
            <a:spLocks noGrp="1"/>
          </p:cNvSpPr>
          <p:nvPr>
            <p:ph type="title"/>
          </p:nvPr>
        </p:nvSpPr>
        <p:spPr>
          <a:xfrm>
            <a:off x="457200" y="274637"/>
            <a:ext cx="8229600" cy="6321471"/>
          </a:xfrm>
        </p:spPr>
        <p:txBody>
          <a:bodyPr/>
          <a:lstStyle/>
          <a:p>
            <a:r>
              <a:rPr lang="en-US" dirty="0"/>
              <a:t>Scientific Method</a:t>
            </a:r>
          </a:p>
        </p:txBody>
      </p:sp>
      <p:sp>
        <p:nvSpPr>
          <p:cNvPr id="3" name="Slide Number Placeholder 2">
            <a:extLst>
              <a:ext uri="{FF2B5EF4-FFF2-40B4-BE49-F238E27FC236}">
                <a16:creationId xmlns:a16="http://schemas.microsoft.com/office/drawing/2014/main" id="{1E749D4F-EED5-0D9A-DDB6-6C88B58805EB}"/>
              </a:ext>
            </a:extLst>
          </p:cNvPr>
          <p:cNvSpPr>
            <a:spLocks noGrp="1"/>
          </p:cNvSpPr>
          <p:nvPr>
            <p:ph type="sldNum" sz="quarter" idx="12"/>
          </p:nvPr>
        </p:nvSpPr>
        <p:spPr/>
        <p:txBody>
          <a:bodyPr/>
          <a:lstStyle/>
          <a:p>
            <a:fld id="{F3A9CEBD-06BE-4342-B09A-C7EEE98F9B13}" type="slidenum">
              <a:rPr lang="en-US" smtClean="0">
                <a:solidFill>
                  <a:prstClr val="black">
                    <a:tint val="75000"/>
                  </a:prstClr>
                </a:solidFill>
              </a:rPr>
              <a:pPr/>
              <a:t>3</a:t>
            </a:fld>
            <a:endParaRPr lang="en-US">
              <a:solidFill>
                <a:prstClr val="black">
                  <a:tint val="75000"/>
                </a:prstClr>
              </a:solidFill>
            </a:endParaRPr>
          </a:p>
        </p:txBody>
      </p:sp>
    </p:spTree>
    <p:extLst>
      <p:ext uri="{BB962C8B-B14F-4D97-AF65-F5344CB8AC3E}">
        <p14:creationId xmlns:p14="http://schemas.microsoft.com/office/powerpoint/2010/main" val="23070038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4514" name="Title 1"/>
          <p:cNvSpPr>
            <a:spLocks noGrp="1"/>
          </p:cNvSpPr>
          <p:nvPr>
            <p:ph type="title"/>
          </p:nvPr>
        </p:nvSpPr>
        <p:spPr/>
        <p:txBody>
          <a:bodyPr/>
          <a:lstStyle/>
          <a:p>
            <a:r>
              <a:rPr lang="en-US" altLang="en-US" dirty="0"/>
              <a:t>Bias-Variance Trade-off</a:t>
            </a:r>
          </a:p>
        </p:txBody>
      </p:sp>
      <p:sp>
        <p:nvSpPr>
          <p:cNvPr id="3" name="Content Placeholder 2"/>
          <p:cNvSpPr>
            <a:spLocks noGrp="1"/>
          </p:cNvSpPr>
          <p:nvPr>
            <p:ph idx="1"/>
          </p:nvPr>
        </p:nvSpPr>
        <p:spPr>
          <a:xfrm>
            <a:off x="4191000" y="1447798"/>
            <a:ext cx="4572000" cy="4495800"/>
          </a:xfrm>
        </p:spPr>
        <p:txBody>
          <a:bodyPr>
            <a:noAutofit/>
          </a:bodyPr>
          <a:lstStyle/>
          <a:p>
            <a:pPr>
              <a:buFont typeface="Arial" charset="0"/>
              <a:buChar char="•"/>
              <a:defRPr/>
            </a:pPr>
            <a:r>
              <a:rPr lang="en-US" sz="2400" dirty="0"/>
              <a:t>Models with too few parameters are inaccurate because of a large bias (not enough flexibility).</a:t>
            </a:r>
          </a:p>
          <a:p>
            <a:pPr>
              <a:buFont typeface="Arial" charset="0"/>
              <a:buChar char="•"/>
              <a:defRPr/>
            </a:pPr>
            <a:endParaRPr lang="en-US" sz="2400" dirty="0"/>
          </a:p>
          <a:p>
            <a:pPr marL="0" indent="0">
              <a:buNone/>
              <a:defRPr/>
            </a:pPr>
            <a:endParaRPr lang="en-US" sz="2400" dirty="0"/>
          </a:p>
          <a:p>
            <a:pPr>
              <a:buFont typeface="Arial" charset="0"/>
              <a:buChar char="•"/>
              <a:defRPr/>
            </a:pPr>
            <a:r>
              <a:rPr lang="en-US" sz="2400" dirty="0"/>
              <a:t>Models with too many parameters are inaccurate because of a large variance (too much sensitivity to the sample).</a:t>
            </a:r>
          </a:p>
        </p:txBody>
      </p:sp>
      <p:pic>
        <p:nvPicPr>
          <p:cNvPr id="64516" name="Picture 2" descr="C:\Users\hays\Desktop\143 Computer Vision\slides\09\bias_variance_bias_2.gi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7200" y="1409698"/>
            <a:ext cx="3571875" cy="2179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517" name="Picture 3" descr="C:\Users\hays\Desktop\143 Computer Vision\slides\09\bias_variance_var_2.gif"/>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7200" y="3763961"/>
            <a:ext cx="3571875" cy="2179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7315200" y="6581775"/>
            <a:ext cx="1832553" cy="276999"/>
          </a:xfrm>
          <a:prstGeom prst="rect">
            <a:avLst/>
          </a:prstGeom>
          <a:noFill/>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dirty="0">
                <a:ln>
                  <a:noFill/>
                </a:ln>
                <a:solidFill>
                  <a:prstClr val="white">
                    <a:lumMod val="65000"/>
                  </a:prstClr>
                </a:solidFill>
                <a:effectLst/>
                <a:uLnTx/>
                <a:uFillTx/>
                <a:latin typeface="Arial" charset="0"/>
                <a:ea typeface="+mn-ea"/>
                <a:cs typeface="Arial" panose="020B0604020202020204" pitchFamily="34" charset="0"/>
              </a:rPr>
              <a:t>Adapted from D. </a:t>
            </a:r>
            <a:r>
              <a:rPr kumimoji="0" lang="en-US" sz="1200" b="0" i="0" u="none" strike="noStrike" kern="1200" cap="none" spc="0" normalizeH="0" baseline="0" noProof="0" dirty="0" err="1">
                <a:ln>
                  <a:noFill/>
                </a:ln>
                <a:solidFill>
                  <a:prstClr val="white">
                    <a:lumMod val="65000"/>
                  </a:prstClr>
                </a:solidFill>
                <a:effectLst/>
                <a:uLnTx/>
                <a:uFillTx/>
                <a:latin typeface="Arial" charset="0"/>
                <a:ea typeface="+mn-ea"/>
                <a:cs typeface="Arial" panose="020B0604020202020204" pitchFamily="34" charset="0"/>
              </a:rPr>
              <a:t>Hoiem</a:t>
            </a:r>
            <a:endParaRPr kumimoji="0" lang="en-US" sz="1200" b="0" i="0" u="none" strike="noStrike" kern="1200" cap="none" spc="0" normalizeH="0" baseline="0" noProof="0" dirty="0">
              <a:ln>
                <a:noFill/>
              </a:ln>
              <a:solidFill>
                <a:prstClr val="white">
                  <a:lumMod val="65000"/>
                </a:prstClr>
              </a:solidFill>
              <a:effectLst/>
              <a:uLnTx/>
              <a:uFillTx/>
              <a:latin typeface="Arial" charset="0"/>
              <a:ea typeface="+mn-ea"/>
              <a:cs typeface="Arial" panose="020B0604020202020204" pitchFamily="34" charset="0"/>
            </a:endParaRPr>
          </a:p>
        </p:txBody>
      </p:sp>
      <p:sp>
        <p:nvSpPr>
          <p:cNvPr id="2" name="TextBox 1"/>
          <p:cNvSpPr txBox="1"/>
          <p:nvPr/>
        </p:nvSpPr>
        <p:spPr>
          <a:xfrm>
            <a:off x="457200" y="6048602"/>
            <a:ext cx="5340565"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FF0000"/>
                </a:solidFill>
                <a:effectLst/>
                <a:uLnTx/>
                <a:uFillTx/>
                <a:latin typeface="Calibri"/>
                <a:ea typeface="+mn-ea"/>
                <a:cs typeface="+mn-cs"/>
              </a:rPr>
              <a:t>Red dots = training data (all that we see before we ship off our model!)</a:t>
            </a:r>
          </a:p>
        </p:txBody>
      </p:sp>
      <p:sp>
        <p:nvSpPr>
          <p:cNvPr id="8" name="TextBox 7"/>
          <p:cNvSpPr txBox="1"/>
          <p:nvPr/>
        </p:nvSpPr>
        <p:spPr>
          <a:xfrm>
            <a:off x="457200" y="6323369"/>
            <a:ext cx="6475299"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B050"/>
                </a:solidFill>
                <a:effectLst/>
                <a:uLnTx/>
                <a:uFillTx/>
                <a:latin typeface="Calibri"/>
                <a:ea typeface="+mn-ea"/>
                <a:cs typeface="+mn-cs"/>
              </a:rPr>
              <a:t>Green curve = true underlying model	</a:t>
            </a:r>
            <a:r>
              <a:rPr kumimoji="0" lang="en-US" sz="1400" b="0" i="0" u="none" strike="noStrike" kern="1200" cap="none" spc="0" normalizeH="0" baseline="0" noProof="0" dirty="0">
                <a:ln>
                  <a:noFill/>
                </a:ln>
                <a:solidFill>
                  <a:srgbClr val="FF0000"/>
                </a:solidFill>
                <a:effectLst/>
                <a:uLnTx/>
                <a:uFillTx/>
                <a:latin typeface="Calibri"/>
                <a:ea typeface="+mn-ea"/>
                <a:cs typeface="+mn-cs"/>
              </a:rPr>
              <a:t>	</a:t>
            </a:r>
            <a:r>
              <a:rPr kumimoji="0" lang="en-US" sz="1400" b="0" i="0" u="none" strike="noStrike" kern="1200" cap="none" spc="0" normalizeH="0" baseline="0" noProof="0" dirty="0">
                <a:ln>
                  <a:noFill/>
                </a:ln>
                <a:solidFill>
                  <a:srgbClr val="0070C0"/>
                </a:solidFill>
                <a:effectLst/>
                <a:uLnTx/>
                <a:uFillTx/>
                <a:latin typeface="Calibri"/>
                <a:ea typeface="+mn-ea"/>
                <a:cs typeface="+mn-cs"/>
              </a:rPr>
              <a:t>Blue curve = our predicted model/fit</a:t>
            </a:r>
          </a:p>
        </p:txBody>
      </p:sp>
      <p:sp>
        <p:nvSpPr>
          <p:cNvPr id="4" name="Oval 3"/>
          <p:cNvSpPr/>
          <p:nvPr/>
        </p:nvSpPr>
        <p:spPr>
          <a:xfrm>
            <a:off x="1242166" y="4649081"/>
            <a:ext cx="68239" cy="68239"/>
          </a:xfrm>
          <a:prstGeom prst="ellipse">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0" name="Oval 9"/>
          <p:cNvSpPr/>
          <p:nvPr/>
        </p:nvSpPr>
        <p:spPr>
          <a:xfrm>
            <a:off x="2412205" y="5326211"/>
            <a:ext cx="68239" cy="68239"/>
          </a:xfrm>
          <a:prstGeom prst="ellipse">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5" name="TextBox 4"/>
          <p:cNvSpPr txBox="1"/>
          <p:nvPr/>
        </p:nvSpPr>
        <p:spPr>
          <a:xfrm>
            <a:off x="6013786" y="6061840"/>
            <a:ext cx="2602828"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7030A0"/>
                </a:solidFill>
                <a:effectLst/>
                <a:uLnTx/>
                <a:uFillTx/>
                <a:latin typeface="Calibri"/>
                <a:ea typeface="+mn-ea"/>
                <a:cs typeface="+mn-cs"/>
              </a:rPr>
              <a:t>Purple dots = possible test points</a:t>
            </a:r>
          </a:p>
        </p:txBody>
      </p:sp>
      <p:cxnSp>
        <p:nvCxnSpPr>
          <p:cNvPr id="9" name="Straight Connector 8">
            <a:extLst>
              <a:ext uri="{FF2B5EF4-FFF2-40B4-BE49-F238E27FC236}">
                <a16:creationId xmlns:a16="http://schemas.microsoft.com/office/drawing/2014/main" id="{809E8066-20E1-494E-9446-2DE314CAF0C9}"/>
              </a:ext>
            </a:extLst>
          </p:cNvPr>
          <p:cNvCxnSpPr>
            <a:cxnSpLocks/>
          </p:cNvCxnSpPr>
          <p:nvPr/>
        </p:nvCxnSpPr>
        <p:spPr bwMode="auto">
          <a:xfrm>
            <a:off x="1276285" y="4671168"/>
            <a:ext cx="9993" cy="935610"/>
          </a:xfrm>
          <a:prstGeom prst="line">
            <a:avLst/>
          </a:prstGeom>
          <a:solidFill>
            <a:schemeClr val="accent1"/>
          </a:solidFill>
          <a:ln w="9525" cap="flat" cmpd="sng" algn="ctr">
            <a:solidFill>
              <a:srgbClr val="7030A0"/>
            </a:solidFill>
            <a:prstDash val="dash"/>
            <a:round/>
            <a:headEnd type="none" w="med" len="med"/>
            <a:tailEnd type="none" w="med" len="med"/>
          </a:ln>
          <a:effectLst/>
        </p:spPr>
      </p:cxnSp>
      <p:cxnSp>
        <p:nvCxnSpPr>
          <p:cNvPr id="14" name="Straight Connector 13">
            <a:extLst>
              <a:ext uri="{FF2B5EF4-FFF2-40B4-BE49-F238E27FC236}">
                <a16:creationId xmlns:a16="http://schemas.microsoft.com/office/drawing/2014/main" id="{8AA9E3A0-D0AC-418B-9F93-DCB6151A7141}"/>
              </a:ext>
            </a:extLst>
          </p:cNvPr>
          <p:cNvCxnSpPr>
            <a:cxnSpLocks/>
          </p:cNvCxnSpPr>
          <p:nvPr/>
        </p:nvCxnSpPr>
        <p:spPr bwMode="auto">
          <a:xfrm flipH="1">
            <a:off x="2450773" y="5041232"/>
            <a:ext cx="9838" cy="343225"/>
          </a:xfrm>
          <a:prstGeom prst="line">
            <a:avLst/>
          </a:prstGeom>
          <a:solidFill>
            <a:schemeClr val="accent1"/>
          </a:solidFill>
          <a:ln w="9525" cap="flat" cmpd="sng" algn="ctr">
            <a:solidFill>
              <a:srgbClr val="7030A0"/>
            </a:solidFill>
            <a:prstDash val="dash"/>
            <a:round/>
            <a:headEnd type="none" w="med" len="med"/>
            <a:tailEnd type="none" w="med" len="med"/>
          </a:ln>
          <a:effectLst/>
        </p:spPr>
      </p:cxnSp>
    </p:spTree>
    <p:extLst>
      <p:ext uri="{BB962C8B-B14F-4D97-AF65-F5344CB8AC3E}">
        <p14:creationId xmlns:p14="http://schemas.microsoft.com/office/powerpoint/2010/main" val="2810562562"/>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0" grpId="0" animBg="1"/>
      <p:bldP spid="5" grpId="0"/>
    </p:bldLst>
  </p:timing>
</p:sld>
</file>

<file path=ppt/slides/slide3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r>
              <a:rPr lang="en-GB"/>
              <a:t>Polynomial Curve Fitting	</a:t>
            </a:r>
          </a:p>
        </p:txBody>
      </p:sp>
      <p:pic>
        <p:nvPicPr>
          <p:cNvPr id="10243" name="Content Placeholder 7" descr="Figure1.2.jpg"/>
          <p:cNvPicPr>
            <a:picLocks noGrp="1" noChangeAspect="1"/>
          </p:cNvPicPr>
          <p:nvPr>
            <p:ph idx="1"/>
          </p:nvPr>
        </p:nvPicPr>
        <p:blipFill>
          <a:blip r:embed="rId4" cstate="print"/>
          <a:srcRect/>
          <a:stretch>
            <a:fillRect/>
          </a:stretch>
        </p:blipFill>
        <p:spPr>
          <a:xfrm>
            <a:off x="1981200" y="1524000"/>
            <a:ext cx="4800600" cy="3565525"/>
          </a:xfrm>
        </p:spPr>
      </p:pic>
      <p:pic>
        <p:nvPicPr>
          <p:cNvPr id="10244" name="Picture 4" descr="TP_tmp.emf"/>
          <p:cNvPicPr>
            <a:picLocks noChangeAspect="1"/>
          </p:cNvPicPr>
          <p:nvPr>
            <p:custDataLst>
              <p:tags r:id="rId2"/>
            </p:custDataLst>
          </p:nvPr>
        </p:nvPicPr>
        <p:blipFill>
          <a:blip r:embed="rId5" cstate="print"/>
          <a:srcRect/>
          <a:stretch>
            <a:fillRect/>
          </a:stretch>
        </p:blipFill>
        <p:spPr bwMode="auto">
          <a:xfrm>
            <a:off x="1644650" y="5105400"/>
            <a:ext cx="6026150" cy="817563"/>
          </a:xfrm>
          <a:prstGeom prst="rect">
            <a:avLst/>
          </a:prstGeom>
          <a:noFill/>
          <a:ln w="9525">
            <a:noFill/>
            <a:miter lim="800000"/>
            <a:headEnd/>
            <a:tailEnd/>
          </a:ln>
        </p:spPr>
      </p:pic>
      <p:sp>
        <p:nvSpPr>
          <p:cNvPr id="5" name="TextBox 4"/>
          <p:cNvSpPr txBox="1"/>
          <p:nvPr/>
        </p:nvSpPr>
        <p:spPr>
          <a:xfrm>
            <a:off x="0" y="6596390"/>
            <a:ext cx="1593706"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Calibri"/>
                <a:ea typeface="+mn-ea"/>
                <a:cs typeface="+mn-cs"/>
              </a:rPr>
              <a:t>Slide credit: Chris Bishop</a:t>
            </a:r>
          </a:p>
        </p:txBody>
      </p:sp>
    </p:spTree>
    <p:extLst>
      <p:ext uri="{BB962C8B-B14F-4D97-AF65-F5344CB8AC3E}">
        <p14:creationId xmlns:p14="http://schemas.microsoft.com/office/powerpoint/2010/main" val="3539497848"/>
      </p:ext>
    </p:extLst>
  </p:cSld>
  <p:clrMapOvr>
    <a:overrideClrMapping bg1="lt1" tx1="dk1" bg2="lt2" tx2="dk2" accent1="accent1" accent2="accent2" accent3="accent3" accent4="accent4" accent5="accent5" accent6="accent6" hlink="hlink" folHlink="folHlink"/>
  </p:clrMapOvr>
</p:sld>
</file>

<file path=ppt/slides/slide32.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r>
              <a:rPr lang="en-GB"/>
              <a:t>Sum-of-Squares Error Function</a:t>
            </a:r>
          </a:p>
        </p:txBody>
      </p:sp>
      <p:pic>
        <p:nvPicPr>
          <p:cNvPr id="11267" name="Content Placeholder 3" descr="Figure1.3.jpg"/>
          <p:cNvPicPr>
            <a:picLocks noGrp="1" noChangeAspect="1"/>
          </p:cNvPicPr>
          <p:nvPr>
            <p:ph idx="1"/>
          </p:nvPr>
        </p:nvPicPr>
        <p:blipFill>
          <a:blip r:embed="rId4" cstate="print"/>
          <a:srcRect/>
          <a:stretch>
            <a:fillRect/>
          </a:stretch>
        </p:blipFill>
        <p:spPr>
          <a:xfrm>
            <a:off x="2182813" y="1524000"/>
            <a:ext cx="4446587" cy="3352800"/>
          </a:xfrm>
        </p:spPr>
      </p:pic>
      <p:pic>
        <p:nvPicPr>
          <p:cNvPr id="11268" name="Picture 4" descr="TP_tmp.emf"/>
          <p:cNvPicPr>
            <a:picLocks noChangeAspect="1"/>
          </p:cNvPicPr>
          <p:nvPr>
            <p:custDataLst>
              <p:tags r:id="rId2"/>
            </p:custDataLst>
          </p:nvPr>
        </p:nvPicPr>
        <p:blipFill>
          <a:blip r:embed="rId5" cstate="print"/>
          <a:srcRect/>
          <a:stretch>
            <a:fillRect/>
          </a:stretch>
        </p:blipFill>
        <p:spPr bwMode="auto">
          <a:xfrm>
            <a:off x="2784475" y="5105400"/>
            <a:ext cx="3444875" cy="765175"/>
          </a:xfrm>
          <a:prstGeom prst="rect">
            <a:avLst/>
          </a:prstGeom>
          <a:noFill/>
          <a:ln w="9525">
            <a:noFill/>
            <a:miter lim="800000"/>
            <a:headEnd/>
            <a:tailEnd/>
          </a:ln>
        </p:spPr>
      </p:pic>
      <p:sp>
        <p:nvSpPr>
          <p:cNvPr id="5" name="TextBox 4"/>
          <p:cNvSpPr txBox="1"/>
          <p:nvPr/>
        </p:nvSpPr>
        <p:spPr>
          <a:xfrm>
            <a:off x="0" y="6596390"/>
            <a:ext cx="1593706"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Calibri"/>
                <a:ea typeface="+mn-ea"/>
                <a:cs typeface="+mn-cs"/>
              </a:rPr>
              <a:t>Slide credit: Chris Bishop</a:t>
            </a:r>
          </a:p>
        </p:txBody>
      </p:sp>
    </p:spTree>
    <p:extLst>
      <p:ext uri="{BB962C8B-B14F-4D97-AF65-F5344CB8AC3E}">
        <p14:creationId xmlns:p14="http://schemas.microsoft.com/office/powerpoint/2010/main" val="4073665229"/>
      </p:ext>
    </p:extLst>
  </p:cSld>
  <p:clrMapOvr>
    <a:overrideClrMapping bg1="lt1" tx1="dk1" bg2="lt2" tx2="dk2" accent1="accent1" accent2="accent2" accent3="accent3" accent4="accent4" accent5="accent5" accent6="accent6" hlink="hlink" folHlink="folHlink"/>
  </p:clrMapOvr>
</p:sld>
</file>

<file path=ppt/slides/slide33.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GB"/>
              <a:t>0</a:t>
            </a:r>
            <a:r>
              <a:rPr lang="en-GB" baseline="30000"/>
              <a:t>th</a:t>
            </a:r>
            <a:r>
              <a:rPr lang="en-GB"/>
              <a:t> Order Polynomial</a:t>
            </a:r>
          </a:p>
        </p:txBody>
      </p:sp>
      <p:pic>
        <p:nvPicPr>
          <p:cNvPr id="12291" name="Content Placeholder 3" descr="Figure1.4a.jpg"/>
          <p:cNvPicPr>
            <a:picLocks noGrp="1" noChangeAspect="1"/>
          </p:cNvPicPr>
          <p:nvPr>
            <p:ph idx="1"/>
          </p:nvPr>
        </p:nvPicPr>
        <p:blipFill>
          <a:blip r:embed="rId3" cstate="print"/>
          <a:srcRect/>
          <a:stretch>
            <a:fillRect/>
          </a:stretch>
        </p:blipFill>
        <p:spPr>
          <a:xfrm>
            <a:off x="1800225" y="1800225"/>
            <a:ext cx="5334000" cy="3962400"/>
          </a:xfrm>
        </p:spPr>
      </p:pic>
      <p:sp>
        <p:nvSpPr>
          <p:cNvPr id="4" name="TextBox 3"/>
          <p:cNvSpPr txBox="1"/>
          <p:nvPr/>
        </p:nvSpPr>
        <p:spPr>
          <a:xfrm>
            <a:off x="0" y="6596390"/>
            <a:ext cx="1593706"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Calibri"/>
                <a:ea typeface="+mn-ea"/>
                <a:cs typeface="+mn-cs"/>
              </a:rPr>
              <a:t>Slide credit: Chris Bishop</a:t>
            </a:r>
          </a:p>
        </p:txBody>
      </p:sp>
    </p:spTree>
    <p:extLst>
      <p:ext uri="{BB962C8B-B14F-4D97-AF65-F5344CB8AC3E}">
        <p14:creationId xmlns:p14="http://schemas.microsoft.com/office/powerpoint/2010/main" val="82726327"/>
      </p:ext>
    </p:extLst>
  </p:cSld>
  <p:clrMapOvr>
    <a:overrideClrMapping bg1="lt1" tx1="dk1" bg2="lt2" tx2="dk2" accent1="accent1" accent2="accent2" accent3="accent3" accent4="accent4" accent5="accent5" accent6="accent6" hlink="hlink" folHlink="folHlink"/>
  </p:clrMapOvr>
</p:sld>
</file>

<file path=ppt/slides/slide34.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GB"/>
              <a:t>1</a:t>
            </a:r>
            <a:r>
              <a:rPr lang="en-GB" baseline="30000"/>
              <a:t>st</a:t>
            </a:r>
            <a:r>
              <a:rPr lang="en-GB"/>
              <a:t> Order Polynomial</a:t>
            </a:r>
          </a:p>
        </p:txBody>
      </p:sp>
      <p:pic>
        <p:nvPicPr>
          <p:cNvPr id="13315" name="Content Placeholder 3" descr="Figure1.4b.jpg"/>
          <p:cNvPicPr>
            <a:picLocks noGrp="1" noChangeAspect="1"/>
          </p:cNvPicPr>
          <p:nvPr>
            <p:ph idx="1"/>
          </p:nvPr>
        </p:nvPicPr>
        <p:blipFill>
          <a:blip r:embed="rId3" cstate="print"/>
          <a:srcRect/>
          <a:stretch>
            <a:fillRect/>
          </a:stretch>
        </p:blipFill>
        <p:spPr>
          <a:xfrm>
            <a:off x="1800225" y="1800225"/>
            <a:ext cx="5334000" cy="3962400"/>
          </a:xfrm>
        </p:spPr>
      </p:pic>
      <p:sp>
        <p:nvSpPr>
          <p:cNvPr id="4" name="TextBox 3"/>
          <p:cNvSpPr txBox="1"/>
          <p:nvPr/>
        </p:nvSpPr>
        <p:spPr>
          <a:xfrm>
            <a:off x="0" y="6596390"/>
            <a:ext cx="1593706"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Calibri"/>
                <a:ea typeface="+mn-ea"/>
                <a:cs typeface="+mn-cs"/>
              </a:rPr>
              <a:t>Slide credit: Chris Bishop</a:t>
            </a:r>
          </a:p>
        </p:txBody>
      </p:sp>
    </p:spTree>
    <p:extLst>
      <p:ext uri="{BB962C8B-B14F-4D97-AF65-F5344CB8AC3E}">
        <p14:creationId xmlns:p14="http://schemas.microsoft.com/office/powerpoint/2010/main" val="1599259707"/>
      </p:ext>
    </p:extLst>
  </p:cSld>
  <p:clrMapOvr>
    <a:overrideClrMapping bg1="lt1" tx1="dk1" bg2="lt2" tx2="dk2" accent1="accent1" accent2="accent2" accent3="accent3" accent4="accent4" accent5="accent5" accent6="accent6" hlink="hlink" folHlink="folHlink"/>
  </p:clrMapOvr>
</p:sld>
</file>

<file path=ppt/slides/slide35.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r>
              <a:rPr lang="en-GB"/>
              <a:t>3</a:t>
            </a:r>
            <a:r>
              <a:rPr lang="en-GB" baseline="30000"/>
              <a:t>rd</a:t>
            </a:r>
            <a:r>
              <a:rPr lang="en-GB"/>
              <a:t> Order Polynomial</a:t>
            </a:r>
          </a:p>
        </p:txBody>
      </p:sp>
      <p:pic>
        <p:nvPicPr>
          <p:cNvPr id="14339" name="Content Placeholder 3" descr="Figure1.4c.jpg"/>
          <p:cNvPicPr>
            <a:picLocks noGrp="1" noChangeAspect="1"/>
          </p:cNvPicPr>
          <p:nvPr>
            <p:ph idx="1"/>
          </p:nvPr>
        </p:nvPicPr>
        <p:blipFill>
          <a:blip r:embed="rId3" cstate="print"/>
          <a:srcRect/>
          <a:stretch>
            <a:fillRect/>
          </a:stretch>
        </p:blipFill>
        <p:spPr>
          <a:xfrm>
            <a:off x="1800225" y="1800225"/>
            <a:ext cx="5334000" cy="3962400"/>
          </a:xfrm>
        </p:spPr>
      </p:pic>
      <p:sp>
        <p:nvSpPr>
          <p:cNvPr id="4" name="TextBox 3"/>
          <p:cNvSpPr txBox="1"/>
          <p:nvPr/>
        </p:nvSpPr>
        <p:spPr>
          <a:xfrm>
            <a:off x="0" y="6596390"/>
            <a:ext cx="1593706"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Calibri"/>
                <a:ea typeface="+mn-ea"/>
                <a:cs typeface="+mn-cs"/>
              </a:rPr>
              <a:t>Slide credit: Chris Bishop</a:t>
            </a:r>
          </a:p>
        </p:txBody>
      </p:sp>
    </p:spTree>
    <p:extLst>
      <p:ext uri="{BB962C8B-B14F-4D97-AF65-F5344CB8AC3E}">
        <p14:creationId xmlns:p14="http://schemas.microsoft.com/office/powerpoint/2010/main" val="1635571733"/>
      </p:ext>
    </p:extLst>
  </p:cSld>
  <p:clrMapOvr>
    <a:overrideClrMapping bg1="lt1" tx1="dk1" bg2="lt2" tx2="dk2" accent1="accent1" accent2="accent2" accent3="accent3" accent4="accent4" accent5="accent5" accent6="accent6" hlink="hlink" folHlink="folHlink"/>
  </p:clrMapOvr>
</p:sld>
</file>

<file path=ppt/slides/slide36.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GB"/>
              <a:t>9</a:t>
            </a:r>
            <a:r>
              <a:rPr lang="en-GB" baseline="30000"/>
              <a:t>th</a:t>
            </a:r>
            <a:r>
              <a:rPr lang="en-GB"/>
              <a:t> Order Polynomial</a:t>
            </a:r>
          </a:p>
        </p:txBody>
      </p:sp>
      <p:pic>
        <p:nvPicPr>
          <p:cNvPr id="15363" name="Content Placeholder 3" descr="Figure1.4d.jpg"/>
          <p:cNvPicPr>
            <a:picLocks noGrp="1" noChangeAspect="1"/>
          </p:cNvPicPr>
          <p:nvPr>
            <p:ph idx="1"/>
          </p:nvPr>
        </p:nvPicPr>
        <p:blipFill>
          <a:blip r:embed="rId3" cstate="print"/>
          <a:srcRect/>
          <a:stretch>
            <a:fillRect/>
          </a:stretch>
        </p:blipFill>
        <p:spPr>
          <a:xfrm>
            <a:off x="1800225" y="1800225"/>
            <a:ext cx="5330825" cy="3959225"/>
          </a:xfrm>
        </p:spPr>
      </p:pic>
      <p:sp>
        <p:nvSpPr>
          <p:cNvPr id="4" name="TextBox 3"/>
          <p:cNvSpPr txBox="1"/>
          <p:nvPr/>
        </p:nvSpPr>
        <p:spPr>
          <a:xfrm>
            <a:off x="0" y="6596390"/>
            <a:ext cx="1593706"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Calibri"/>
                <a:ea typeface="+mn-ea"/>
                <a:cs typeface="+mn-cs"/>
              </a:rPr>
              <a:t>Slide credit: Chris Bishop</a:t>
            </a:r>
          </a:p>
        </p:txBody>
      </p:sp>
    </p:spTree>
    <p:extLst>
      <p:ext uri="{BB962C8B-B14F-4D97-AF65-F5344CB8AC3E}">
        <p14:creationId xmlns:p14="http://schemas.microsoft.com/office/powerpoint/2010/main" val="217519104"/>
      </p:ext>
    </p:extLst>
  </p:cSld>
  <p:clrMapOvr>
    <a:overrideClrMapping bg1="lt1" tx1="dk1" bg2="lt2" tx2="dk2" accent1="accent1" accent2="accent2" accent3="accent3" accent4="accent4" accent5="accent5" accent6="accent6" hlink="hlink" folHlink="folHlink"/>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GB"/>
              <a:t>Over-fitting</a:t>
            </a:r>
          </a:p>
        </p:txBody>
      </p:sp>
      <p:pic>
        <p:nvPicPr>
          <p:cNvPr id="16387" name="Content Placeholder 3" descr="Figure1.5.jpg"/>
          <p:cNvPicPr>
            <a:picLocks noGrp="1" noChangeAspect="1"/>
          </p:cNvPicPr>
          <p:nvPr>
            <p:ph idx="1"/>
          </p:nvPr>
        </p:nvPicPr>
        <p:blipFill>
          <a:blip r:embed="rId4" cstate="print"/>
          <a:srcRect/>
          <a:stretch>
            <a:fillRect/>
          </a:stretch>
        </p:blipFill>
        <p:spPr>
          <a:xfrm>
            <a:off x="1676400" y="1447800"/>
            <a:ext cx="5254625" cy="3833813"/>
          </a:xfrm>
        </p:spPr>
      </p:pic>
      <p:sp>
        <p:nvSpPr>
          <p:cNvPr id="16388" name="TextBox 4"/>
          <p:cNvSpPr txBox="1">
            <a:spLocks noChangeArrowheads="1"/>
          </p:cNvSpPr>
          <p:nvPr/>
        </p:nvSpPr>
        <p:spPr bwMode="auto">
          <a:xfrm>
            <a:off x="1219200" y="5486400"/>
            <a:ext cx="4876800" cy="461963"/>
          </a:xfrm>
          <a:prstGeom prst="rect">
            <a:avLst/>
          </a:prstGeom>
          <a:noFill/>
          <a:ln w="9525">
            <a:noFill/>
            <a:miter lim="800000"/>
            <a:headEnd/>
            <a:tailEnd/>
          </a:ln>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prstClr val="black"/>
                </a:solidFill>
                <a:effectLst/>
                <a:uLnTx/>
                <a:uFillTx/>
                <a:latin typeface="Arial"/>
                <a:ea typeface="+mn-ea"/>
                <a:cs typeface="+mn-cs"/>
              </a:rPr>
              <a:t>Root-Mean-Square (RMS) Error:</a:t>
            </a:r>
          </a:p>
        </p:txBody>
      </p:sp>
      <p:pic>
        <p:nvPicPr>
          <p:cNvPr id="16389" name="Picture 6" descr="TP_tmp.emf"/>
          <p:cNvPicPr>
            <a:picLocks noChangeAspect="1"/>
          </p:cNvPicPr>
          <p:nvPr>
            <p:custDataLst>
              <p:tags r:id="rId2"/>
            </p:custDataLst>
          </p:nvPr>
        </p:nvPicPr>
        <p:blipFill>
          <a:blip r:embed="rId5" cstate="print">
            <a:clrChange>
              <a:clrFrom>
                <a:srgbClr val="FFFFFF"/>
              </a:clrFrom>
              <a:clrTo>
                <a:srgbClr val="FFFFFF">
                  <a:alpha val="0"/>
                </a:srgbClr>
              </a:clrTo>
            </a:clrChange>
          </a:blip>
          <a:srcRect/>
          <a:stretch>
            <a:fillRect/>
          </a:stretch>
        </p:blipFill>
        <p:spPr bwMode="auto">
          <a:xfrm>
            <a:off x="5839328" y="5552281"/>
            <a:ext cx="2446337" cy="330200"/>
          </a:xfrm>
          <a:prstGeom prst="rect">
            <a:avLst/>
          </a:prstGeom>
          <a:noFill/>
          <a:ln w="9525">
            <a:noFill/>
            <a:miter lim="800000"/>
            <a:headEnd/>
            <a:tailEnd/>
          </a:ln>
        </p:spPr>
      </p:pic>
      <p:sp>
        <p:nvSpPr>
          <p:cNvPr id="6" name="TextBox 5"/>
          <p:cNvSpPr txBox="1"/>
          <p:nvPr/>
        </p:nvSpPr>
        <p:spPr>
          <a:xfrm>
            <a:off x="0" y="6596390"/>
            <a:ext cx="1593706"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rial"/>
                <a:ea typeface="+mn-ea"/>
                <a:cs typeface="+mn-cs"/>
              </a:rPr>
              <a:t>Slide credit: Chris Bishop</a:t>
            </a:r>
          </a:p>
        </p:txBody>
      </p:sp>
    </p:spTree>
    <p:extLst>
      <p:ext uri="{BB962C8B-B14F-4D97-AF65-F5344CB8AC3E}">
        <p14:creationId xmlns:p14="http://schemas.microsoft.com/office/powerpoint/2010/main" val="1849089513"/>
      </p:ext>
    </p:extLst>
  </p:cSld>
  <p:clrMapOvr>
    <a:overrideClrMapping bg1="lt1" tx1="dk1" bg2="lt2" tx2="dk2" accent1="accent1" accent2="accent2" accent3="accent3" accent4="accent4" accent5="accent5" accent6="accent6" hlink="hlink" folHlink="folHlink"/>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r>
              <a:rPr lang="en-GB" dirty="0"/>
              <a:t>Effect of Data Set Size</a:t>
            </a:r>
          </a:p>
        </p:txBody>
      </p:sp>
      <p:pic>
        <p:nvPicPr>
          <p:cNvPr id="18436" name="Picture 5" descr="Figure1.6a.jpg"/>
          <p:cNvPicPr>
            <a:picLocks noChangeAspect="1"/>
          </p:cNvPicPr>
          <p:nvPr/>
        </p:nvPicPr>
        <p:blipFill>
          <a:blip r:embed="rId3" cstate="print"/>
          <a:srcRect/>
          <a:stretch>
            <a:fillRect/>
          </a:stretch>
        </p:blipFill>
        <p:spPr bwMode="auto">
          <a:xfrm>
            <a:off x="1800225" y="2209800"/>
            <a:ext cx="5334000" cy="3962400"/>
          </a:xfrm>
          <a:prstGeom prst="rect">
            <a:avLst/>
          </a:prstGeom>
          <a:noFill/>
          <a:ln w="9525">
            <a:noFill/>
            <a:miter lim="800000"/>
            <a:headEnd/>
            <a:tailEnd/>
          </a:ln>
        </p:spPr>
      </p:pic>
      <p:sp>
        <p:nvSpPr>
          <p:cNvPr id="18437" name="TextBox 6"/>
          <p:cNvSpPr txBox="1">
            <a:spLocks noChangeArrowheads="1"/>
          </p:cNvSpPr>
          <p:nvPr/>
        </p:nvSpPr>
        <p:spPr bwMode="auto">
          <a:xfrm>
            <a:off x="457200" y="1524000"/>
            <a:ext cx="8229600" cy="461963"/>
          </a:xfrm>
          <a:prstGeom prst="rect">
            <a:avLst/>
          </a:prstGeom>
          <a:noFill/>
          <a:ln w="9525">
            <a:noFill/>
            <a:miter lim="800000"/>
            <a:headEnd/>
            <a:tailEnd/>
          </a:ln>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prstClr val="black"/>
                </a:solidFill>
                <a:effectLst/>
                <a:uLnTx/>
                <a:uFillTx/>
                <a:latin typeface="Arial"/>
                <a:ea typeface="+mn-ea"/>
                <a:cs typeface="+mn-cs"/>
              </a:rPr>
              <a:t>9</a:t>
            </a:r>
            <a:r>
              <a:rPr kumimoji="0" lang="en-GB" sz="2400" b="0" i="0" u="none" strike="noStrike" kern="1200" cap="none" spc="0" normalizeH="0" baseline="30000" noProof="0">
                <a:ln>
                  <a:noFill/>
                </a:ln>
                <a:solidFill>
                  <a:prstClr val="black"/>
                </a:solidFill>
                <a:effectLst/>
                <a:uLnTx/>
                <a:uFillTx/>
                <a:latin typeface="Arial"/>
                <a:ea typeface="+mn-ea"/>
                <a:cs typeface="+mn-cs"/>
              </a:rPr>
              <a:t>th</a:t>
            </a:r>
            <a:r>
              <a:rPr kumimoji="0" lang="en-GB" sz="2400" b="0" i="0" u="none" strike="noStrike" kern="1200" cap="none" spc="0" normalizeH="0" baseline="0" noProof="0">
                <a:ln>
                  <a:noFill/>
                </a:ln>
                <a:solidFill>
                  <a:prstClr val="black"/>
                </a:solidFill>
                <a:effectLst/>
                <a:uLnTx/>
                <a:uFillTx/>
                <a:latin typeface="Arial"/>
                <a:ea typeface="+mn-ea"/>
                <a:cs typeface="+mn-cs"/>
              </a:rPr>
              <a:t> Order Polynomial</a:t>
            </a:r>
          </a:p>
        </p:txBody>
      </p:sp>
      <p:sp>
        <p:nvSpPr>
          <p:cNvPr id="6" name="TextBox 5"/>
          <p:cNvSpPr txBox="1"/>
          <p:nvPr/>
        </p:nvSpPr>
        <p:spPr>
          <a:xfrm>
            <a:off x="0" y="6596390"/>
            <a:ext cx="1593706"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rial"/>
                <a:ea typeface="+mn-ea"/>
                <a:cs typeface="+mn-cs"/>
              </a:rPr>
              <a:t>Slide credit: Chris Bishop</a:t>
            </a:r>
          </a:p>
        </p:txBody>
      </p:sp>
    </p:spTree>
    <p:extLst>
      <p:ext uri="{BB962C8B-B14F-4D97-AF65-F5344CB8AC3E}">
        <p14:creationId xmlns:p14="http://schemas.microsoft.com/office/powerpoint/2010/main" val="3065308120"/>
      </p:ext>
    </p:extLst>
  </p:cSld>
  <p:clrMapOvr>
    <a:overrideClrMapping bg1="lt1" tx1="dk1" bg2="lt2" tx2="dk2" accent1="accent1" accent2="accent2" accent3="accent3" accent4="accent4" accent5="accent5" accent6="accent6" hlink="hlink" folHlink="folHlink"/>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r>
              <a:rPr lang="en-GB" dirty="0"/>
              <a:t>Effect of Data Set Size</a:t>
            </a:r>
          </a:p>
        </p:txBody>
      </p:sp>
      <p:pic>
        <p:nvPicPr>
          <p:cNvPr id="19460" name="Content Placeholder 8" descr="Figure1.6b.jpg"/>
          <p:cNvPicPr>
            <a:picLocks noGrp="1" noChangeAspect="1"/>
          </p:cNvPicPr>
          <p:nvPr>
            <p:ph idx="1"/>
          </p:nvPr>
        </p:nvPicPr>
        <p:blipFill>
          <a:blip r:embed="rId3" cstate="print"/>
          <a:srcRect/>
          <a:stretch>
            <a:fillRect/>
          </a:stretch>
        </p:blipFill>
        <p:spPr>
          <a:xfrm>
            <a:off x="1800225" y="2209800"/>
            <a:ext cx="5334000" cy="3962400"/>
          </a:xfrm>
        </p:spPr>
      </p:pic>
      <p:sp>
        <p:nvSpPr>
          <p:cNvPr id="19461" name="TextBox 10"/>
          <p:cNvSpPr txBox="1">
            <a:spLocks noChangeArrowheads="1"/>
          </p:cNvSpPr>
          <p:nvPr/>
        </p:nvSpPr>
        <p:spPr bwMode="auto">
          <a:xfrm>
            <a:off x="457200" y="1524000"/>
            <a:ext cx="8229600" cy="461963"/>
          </a:xfrm>
          <a:prstGeom prst="rect">
            <a:avLst/>
          </a:prstGeom>
          <a:noFill/>
          <a:ln w="9525">
            <a:noFill/>
            <a:miter lim="800000"/>
            <a:headEnd/>
            <a:tailEnd/>
          </a:ln>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prstClr val="black"/>
                </a:solidFill>
                <a:effectLst/>
                <a:uLnTx/>
                <a:uFillTx/>
                <a:latin typeface="Arial"/>
                <a:ea typeface="+mn-ea"/>
                <a:cs typeface="+mn-cs"/>
              </a:rPr>
              <a:t>9</a:t>
            </a:r>
            <a:r>
              <a:rPr kumimoji="0" lang="en-GB" sz="2400" b="0" i="0" u="none" strike="noStrike" kern="1200" cap="none" spc="0" normalizeH="0" baseline="30000" noProof="0">
                <a:ln>
                  <a:noFill/>
                </a:ln>
                <a:solidFill>
                  <a:prstClr val="black"/>
                </a:solidFill>
                <a:effectLst/>
                <a:uLnTx/>
                <a:uFillTx/>
                <a:latin typeface="Arial"/>
                <a:ea typeface="+mn-ea"/>
                <a:cs typeface="+mn-cs"/>
              </a:rPr>
              <a:t>th</a:t>
            </a:r>
            <a:r>
              <a:rPr kumimoji="0" lang="en-GB" sz="2400" b="0" i="0" u="none" strike="noStrike" kern="1200" cap="none" spc="0" normalizeH="0" baseline="0" noProof="0">
                <a:ln>
                  <a:noFill/>
                </a:ln>
                <a:solidFill>
                  <a:prstClr val="black"/>
                </a:solidFill>
                <a:effectLst/>
                <a:uLnTx/>
                <a:uFillTx/>
                <a:latin typeface="Arial"/>
                <a:ea typeface="+mn-ea"/>
                <a:cs typeface="+mn-cs"/>
              </a:rPr>
              <a:t> Order Polynomial</a:t>
            </a:r>
          </a:p>
        </p:txBody>
      </p:sp>
      <p:sp>
        <p:nvSpPr>
          <p:cNvPr id="6" name="TextBox 5"/>
          <p:cNvSpPr txBox="1"/>
          <p:nvPr/>
        </p:nvSpPr>
        <p:spPr>
          <a:xfrm>
            <a:off x="0" y="6596390"/>
            <a:ext cx="1593706"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rial"/>
                <a:ea typeface="+mn-ea"/>
                <a:cs typeface="+mn-cs"/>
              </a:rPr>
              <a:t>Slide credit: Chris Bishop</a:t>
            </a:r>
          </a:p>
        </p:txBody>
      </p:sp>
    </p:spTree>
    <p:extLst>
      <p:ext uri="{BB962C8B-B14F-4D97-AF65-F5344CB8AC3E}">
        <p14:creationId xmlns:p14="http://schemas.microsoft.com/office/powerpoint/2010/main" val="1124427132"/>
      </p:ext>
    </p:extLst>
  </p:cSld>
  <p:clrMapOvr>
    <a:overrideClrMapping bg1="lt1" tx1="dk1" bg2="lt2" tx2="dk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5B704-01EA-BCFA-0F10-7C879AE6A22F}"/>
              </a:ext>
            </a:extLst>
          </p:cNvPr>
          <p:cNvSpPr>
            <a:spLocks noGrp="1"/>
          </p:cNvSpPr>
          <p:nvPr>
            <p:ph type="title"/>
          </p:nvPr>
        </p:nvSpPr>
        <p:spPr/>
        <p:txBody>
          <a:bodyPr/>
          <a:lstStyle/>
          <a:p>
            <a:r>
              <a:rPr lang="en-US" dirty="0"/>
              <a:t>The Scientific Method</a:t>
            </a:r>
          </a:p>
        </p:txBody>
      </p:sp>
      <p:sp>
        <p:nvSpPr>
          <p:cNvPr id="3" name="Content Placeholder 2">
            <a:extLst>
              <a:ext uri="{FF2B5EF4-FFF2-40B4-BE49-F238E27FC236}">
                <a16:creationId xmlns:a16="http://schemas.microsoft.com/office/drawing/2014/main" id="{980A2508-2D0B-FD2B-B22E-6D8EAF5220AA}"/>
              </a:ext>
            </a:extLst>
          </p:cNvPr>
          <p:cNvSpPr>
            <a:spLocks noGrp="1"/>
          </p:cNvSpPr>
          <p:nvPr>
            <p:ph idx="1"/>
          </p:nvPr>
        </p:nvSpPr>
        <p:spPr/>
        <p:txBody>
          <a:bodyPr/>
          <a:lstStyle/>
          <a:p>
            <a:pPr marL="514350" indent="-514350">
              <a:buFont typeface="+mj-lt"/>
              <a:buAutoNum type="arabicPeriod"/>
            </a:pPr>
            <a:r>
              <a:rPr lang="en-US" dirty="0"/>
              <a:t>Define a Question to Investigate</a:t>
            </a:r>
          </a:p>
          <a:p>
            <a:pPr marL="514350" indent="-514350">
              <a:buFont typeface="+mj-lt"/>
              <a:buAutoNum type="arabicPeriod"/>
            </a:pPr>
            <a:r>
              <a:rPr lang="en-US" dirty="0"/>
              <a:t>Make Predictions</a:t>
            </a:r>
          </a:p>
          <a:p>
            <a:pPr marL="514350" indent="-514350">
              <a:buFont typeface="+mj-lt"/>
              <a:buAutoNum type="arabicPeriod"/>
            </a:pPr>
            <a:r>
              <a:rPr lang="en-US" dirty="0"/>
              <a:t>Gather Data</a:t>
            </a:r>
          </a:p>
          <a:p>
            <a:pPr marL="514350" indent="-514350">
              <a:buFont typeface="+mj-lt"/>
              <a:buAutoNum type="arabicPeriod"/>
            </a:pPr>
            <a:r>
              <a:rPr lang="en-US" dirty="0"/>
              <a:t>Analyze the Data</a:t>
            </a:r>
          </a:p>
          <a:p>
            <a:pPr marL="514350" indent="-514350">
              <a:buFont typeface="+mj-lt"/>
              <a:buAutoNum type="arabicPeriod"/>
            </a:pPr>
            <a:r>
              <a:rPr lang="en-US" dirty="0"/>
              <a:t>Draw Conclusions</a:t>
            </a:r>
          </a:p>
          <a:p>
            <a:endParaRPr lang="en-US" dirty="0"/>
          </a:p>
        </p:txBody>
      </p:sp>
      <p:sp>
        <p:nvSpPr>
          <p:cNvPr id="4" name="Slide Number Placeholder 3">
            <a:extLst>
              <a:ext uri="{FF2B5EF4-FFF2-40B4-BE49-F238E27FC236}">
                <a16:creationId xmlns:a16="http://schemas.microsoft.com/office/drawing/2014/main" id="{EA7CEABA-FD09-A1AD-017E-1211DCCC1B8F}"/>
              </a:ext>
            </a:extLst>
          </p:cNvPr>
          <p:cNvSpPr>
            <a:spLocks noGrp="1"/>
          </p:cNvSpPr>
          <p:nvPr>
            <p:ph type="sldNum" sz="quarter" idx="12"/>
          </p:nvPr>
        </p:nvSpPr>
        <p:spPr/>
        <p:txBody>
          <a:bodyPr/>
          <a:lstStyle/>
          <a:p>
            <a:fld id="{F3A9CEBD-06BE-4342-B09A-C7EEE98F9B13}" type="slidenum">
              <a:rPr lang="en-US" smtClean="0">
                <a:solidFill>
                  <a:prstClr val="black">
                    <a:tint val="75000"/>
                  </a:prstClr>
                </a:solidFill>
              </a:rPr>
              <a:pPr/>
              <a:t>4</a:t>
            </a:fld>
            <a:endParaRPr lang="en-US">
              <a:solidFill>
                <a:prstClr val="black">
                  <a:tint val="75000"/>
                </a:prstClr>
              </a:solidFill>
            </a:endParaRPr>
          </a:p>
        </p:txBody>
      </p:sp>
      <p:sp>
        <p:nvSpPr>
          <p:cNvPr id="6" name="TextBox 5">
            <a:extLst>
              <a:ext uri="{FF2B5EF4-FFF2-40B4-BE49-F238E27FC236}">
                <a16:creationId xmlns:a16="http://schemas.microsoft.com/office/drawing/2014/main" id="{F4804219-D9D7-8D64-1E30-C0209B08A2C9}"/>
              </a:ext>
            </a:extLst>
          </p:cNvPr>
          <p:cNvSpPr txBox="1"/>
          <p:nvPr/>
        </p:nvSpPr>
        <p:spPr>
          <a:xfrm>
            <a:off x="0" y="6583362"/>
            <a:ext cx="4572000" cy="276999"/>
          </a:xfrm>
          <a:prstGeom prst="rect">
            <a:avLst/>
          </a:prstGeom>
          <a:noFill/>
        </p:spPr>
        <p:txBody>
          <a:bodyPr wrap="square">
            <a:spAutoFit/>
          </a:bodyPr>
          <a:lstStyle/>
          <a:p>
            <a:r>
              <a:rPr lang="en-US" sz="1200" dirty="0">
                <a:hlinkClick r:id="rId2"/>
              </a:rPr>
              <a:t>https://www.amnh.org/explore/videos/the-scientific-process</a:t>
            </a:r>
            <a:r>
              <a:rPr lang="en-US" sz="1200" dirty="0"/>
              <a:t> </a:t>
            </a:r>
          </a:p>
        </p:txBody>
      </p:sp>
    </p:spTree>
    <p:extLst>
      <p:ext uri="{BB962C8B-B14F-4D97-AF65-F5344CB8AC3E}">
        <p14:creationId xmlns:p14="http://schemas.microsoft.com/office/powerpoint/2010/main" val="376962859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r>
              <a:rPr lang="en-GB"/>
              <a:t>Regularization</a:t>
            </a:r>
          </a:p>
        </p:txBody>
      </p:sp>
      <p:sp>
        <p:nvSpPr>
          <p:cNvPr id="20483" name="Content Placeholder 2"/>
          <p:cNvSpPr>
            <a:spLocks noGrp="1"/>
          </p:cNvSpPr>
          <p:nvPr>
            <p:ph idx="1"/>
          </p:nvPr>
        </p:nvSpPr>
        <p:spPr>
          <a:xfrm>
            <a:off x="457200" y="1828800"/>
            <a:ext cx="8229600" cy="4297363"/>
          </a:xfrm>
        </p:spPr>
        <p:txBody>
          <a:bodyPr/>
          <a:lstStyle/>
          <a:p>
            <a:r>
              <a:rPr lang="en-GB" sz="2400" dirty="0"/>
              <a:t>Penalize large coefficient values</a:t>
            </a:r>
          </a:p>
          <a:p>
            <a:endParaRPr lang="en-GB" sz="2400" dirty="0"/>
          </a:p>
          <a:p>
            <a:endParaRPr lang="en-GB" sz="2400" dirty="0"/>
          </a:p>
          <a:p>
            <a:endParaRPr lang="en-GB" sz="2400" dirty="0"/>
          </a:p>
          <a:p>
            <a:endParaRPr lang="en-GB" sz="2400" dirty="0"/>
          </a:p>
          <a:p>
            <a:r>
              <a:rPr lang="en-GB" sz="2400" dirty="0"/>
              <a:t>(Remember: We want to minimize this expression.)</a:t>
            </a:r>
          </a:p>
        </p:txBody>
      </p:sp>
      <p:pic>
        <p:nvPicPr>
          <p:cNvPr id="20484" name="Picture 5" descr="TP_tmp.emf"/>
          <p:cNvPicPr>
            <a:picLocks noChangeAspect="1"/>
          </p:cNvPicPr>
          <p:nvPr>
            <p:custDataLst>
              <p:tags r:id="rId2"/>
            </p:custDataLst>
          </p:nvPr>
        </p:nvPicPr>
        <p:blipFill>
          <a:blip r:embed="rId4" cstate="print">
            <a:clrChange>
              <a:clrFrom>
                <a:srgbClr val="FFFFFF"/>
              </a:clrFrom>
              <a:clrTo>
                <a:srgbClr val="FFFFFF">
                  <a:alpha val="0"/>
                </a:srgbClr>
              </a:clrTo>
            </a:clrChange>
          </a:blip>
          <a:srcRect/>
          <a:stretch>
            <a:fillRect/>
          </a:stretch>
        </p:blipFill>
        <p:spPr bwMode="auto">
          <a:xfrm>
            <a:off x="2154238" y="2667000"/>
            <a:ext cx="4546600" cy="762000"/>
          </a:xfrm>
          <a:prstGeom prst="rect">
            <a:avLst/>
          </a:prstGeom>
          <a:noFill/>
          <a:ln w="9525">
            <a:noFill/>
            <a:miter lim="800000"/>
            <a:headEnd/>
            <a:tailEnd/>
          </a:ln>
        </p:spPr>
      </p:pic>
      <p:sp>
        <p:nvSpPr>
          <p:cNvPr id="5" name="TextBox 4"/>
          <p:cNvSpPr txBox="1"/>
          <p:nvPr/>
        </p:nvSpPr>
        <p:spPr>
          <a:xfrm>
            <a:off x="0" y="6596390"/>
            <a:ext cx="1755609"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rial"/>
                <a:ea typeface="+mn-ea"/>
                <a:cs typeface="+mn-cs"/>
              </a:rPr>
              <a:t>Adapted from Chris Bishop</a:t>
            </a:r>
          </a:p>
        </p:txBody>
      </p:sp>
      <p:sp>
        <p:nvSpPr>
          <p:cNvPr id="2" name="Rectangle 1"/>
          <p:cNvSpPr/>
          <p:nvPr/>
        </p:nvSpPr>
        <p:spPr>
          <a:xfrm>
            <a:off x="5667375" y="2667000"/>
            <a:ext cx="1162050" cy="76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7" name="Rectangle 6"/>
          <p:cNvSpPr/>
          <p:nvPr/>
        </p:nvSpPr>
        <p:spPr>
          <a:xfrm>
            <a:off x="2025651" y="2743200"/>
            <a:ext cx="384174" cy="1784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652873207"/>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483">
                                            <p:txEl>
                                              <p:pRg st="5" end="5"/>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hidden"/>
                                      </p:to>
                                    </p:set>
                                  </p:childTnLst>
                                </p:cTn>
                              </p:par>
                              <p:par>
                                <p:cTn id="11" presetID="1" presetClass="exit"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r>
              <a:rPr lang="en-GB" dirty="0"/>
              <a:t>Regularization </a:t>
            </a:r>
          </a:p>
        </p:txBody>
      </p:sp>
      <p:pic>
        <p:nvPicPr>
          <p:cNvPr id="21508" name="Picture 5" descr="Figure1.7a.jpg"/>
          <p:cNvPicPr>
            <a:picLocks noChangeAspect="1"/>
          </p:cNvPicPr>
          <p:nvPr/>
        </p:nvPicPr>
        <p:blipFill>
          <a:blip r:embed="rId3" cstate="print"/>
          <a:srcRect/>
          <a:stretch>
            <a:fillRect/>
          </a:stretch>
        </p:blipFill>
        <p:spPr bwMode="auto">
          <a:xfrm>
            <a:off x="1800225" y="1800225"/>
            <a:ext cx="5334000" cy="3962400"/>
          </a:xfrm>
          <a:prstGeom prst="rect">
            <a:avLst/>
          </a:prstGeom>
          <a:noFill/>
          <a:ln w="9525">
            <a:noFill/>
            <a:miter lim="800000"/>
            <a:headEnd/>
            <a:tailEnd/>
          </a:ln>
        </p:spPr>
      </p:pic>
      <p:sp>
        <p:nvSpPr>
          <p:cNvPr id="5" name="TextBox 4"/>
          <p:cNvSpPr txBox="1"/>
          <p:nvPr/>
        </p:nvSpPr>
        <p:spPr>
          <a:xfrm>
            <a:off x="0" y="6596390"/>
            <a:ext cx="1593706"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rial"/>
                <a:ea typeface="+mn-ea"/>
                <a:cs typeface="+mn-cs"/>
              </a:rPr>
              <a:t>Slide credit: Chris Bishop</a:t>
            </a:r>
          </a:p>
        </p:txBody>
      </p:sp>
    </p:spTree>
    <p:extLst>
      <p:ext uri="{BB962C8B-B14F-4D97-AF65-F5344CB8AC3E}">
        <p14:creationId xmlns:p14="http://schemas.microsoft.com/office/powerpoint/2010/main" val="3736893706"/>
      </p:ext>
    </p:extLst>
  </p:cSld>
  <p:clrMapOvr>
    <a:overrideClrMapping bg1="lt1" tx1="dk1" bg2="lt2" tx2="dk2" accent1="accent1" accent2="accent2" accent3="accent3" accent4="accent4" accent5="accent5" accent6="accent6" hlink="hlink" folHlink="folHlink"/>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r>
              <a:rPr lang="en-GB" dirty="0"/>
              <a:t>Regularization </a:t>
            </a:r>
          </a:p>
        </p:txBody>
      </p:sp>
      <p:pic>
        <p:nvPicPr>
          <p:cNvPr id="22532" name="Picture 5" descr="Figure1.7b.jpg"/>
          <p:cNvPicPr>
            <a:picLocks noChangeAspect="1"/>
          </p:cNvPicPr>
          <p:nvPr/>
        </p:nvPicPr>
        <p:blipFill>
          <a:blip r:embed="rId3" cstate="print"/>
          <a:srcRect/>
          <a:stretch>
            <a:fillRect/>
          </a:stretch>
        </p:blipFill>
        <p:spPr bwMode="auto">
          <a:xfrm>
            <a:off x="1800225" y="1800225"/>
            <a:ext cx="5330825" cy="3959225"/>
          </a:xfrm>
          <a:prstGeom prst="rect">
            <a:avLst/>
          </a:prstGeom>
          <a:noFill/>
          <a:ln w="9525">
            <a:noFill/>
            <a:miter lim="800000"/>
            <a:headEnd/>
            <a:tailEnd/>
          </a:ln>
        </p:spPr>
      </p:pic>
      <p:sp>
        <p:nvSpPr>
          <p:cNvPr id="5" name="TextBox 4"/>
          <p:cNvSpPr txBox="1"/>
          <p:nvPr/>
        </p:nvSpPr>
        <p:spPr>
          <a:xfrm>
            <a:off x="0" y="6596390"/>
            <a:ext cx="1593706"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rial"/>
                <a:ea typeface="+mn-ea"/>
                <a:cs typeface="+mn-cs"/>
              </a:rPr>
              <a:t>Slide credit: Chris Bishop</a:t>
            </a:r>
          </a:p>
        </p:txBody>
      </p:sp>
    </p:spTree>
    <p:extLst>
      <p:ext uri="{BB962C8B-B14F-4D97-AF65-F5344CB8AC3E}">
        <p14:creationId xmlns:p14="http://schemas.microsoft.com/office/powerpoint/2010/main" val="444701622"/>
      </p:ext>
    </p:extLst>
  </p:cSld>
  <p:clrMapOvr>
    <a:overrideClrMapping bg1="lt1" tx1="dk1" bg2="lt2" tx2="dk2" accent1="accent1" accent2="accent2" accent3="accent3" accent4="accent4" accent5="accent5" accent6="accent6" hlink="hlink" folHlink="folHlink"/>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r>
              <a:rPr lang="en-GB"/>
              <a:t>Polynomial Coefficients   </a:t>
            </a:r>
            <a:endParaRPr lang="en-GB">
              <a:latin typeface="cmmi10" pitchFamily="34" charset="0"/>
            </a:endParaRPr>
          </a:p>
        </p:txBody>
      </p:sp>
      <p:pic>
        <p:nvPicPr>
          <p:cNvPr id="17411" name="Picture 3" descr="TP_tmp.emf"/>
          <p:cNvPicPr>
            <a:picLocks noChangeAspect="1"/>
          </p:cNvPicPr>
          <p:nvPr>
            <p:custDataLst>
              <p:tags r:id="rId2"/>
            </p:custDataLst>
          </p:nvPr>
        </p:nvPicPr>
        <p:blipFill>
          <a:blip r:embed="rId4" cstate="print">
            <a:clrChange>
              <a:clrFrom>
                <a:srgbClr val="FFFFFF"/>
              </a:clrFrom>
              <a:clrTo>
                <a:srgbClr val="FFFFFF">
                  <a:alpha val="0"/>
                </a:srgbClr>
              </a:clrTo>
            </a:clrChange>
          </a:blip>
          <a:srcRect/>
          <a:stretch>
            <a:fillRect/>
          </a:stretch>
        </p:blipFill>
        <p:spPr bwMode="auto">
          <a:xfrm>
            <a:off x="1246188" y="1600200"/>
            <a:ext cx="6715125" cy="4232275"/>
          </a:xfrm>
          <a:prstGeom prst="rect">
            <a:avLst/>
          </a:prstGeom>
          <a:noFill/>
          <a:ln w="9525">
            <a:noFill/>
            <a:miter lim="800000"/>
            <a:headEnd/>
            <a:tailEnd/>
          </a:ln>
        </p:spPr>
      </p:pic>
      <p:sp>
        <p:nvSpPr>
          <p:cNvPr id="4" name="TextBox 3"/>
          <p:cNvSpPr txBox="1"/>
          <p:nvPr/>
        </p:nvSpPr>
        <p:spPr>
          <a:xfrm>
            <a:off x="0" y="6596390"/>
            <a:ext cx="1593706"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rial"/>
                <a:ea typeface="+mn-ea"/>
                <a:cs typeface="+mn-cs"/>
              </a:rPr>
              <a:t>Slide credit: Chris Bishop</a:t>
            </a:r>
          </a:p>
        </p:txBody>
      </p:sp>
    </p:spTree>
    <p:extLst>
      <p:ext uri="{BB962C8B-B14F-4D97-AF65-F5344CB8AC3E}">
        <p14:creationId xmlns:p14="http://schemas.microsoft.com/office/powerpoint/2010/main" val="3696622748"/>
      </p:ext>
    </p:extLst>
  </p:cSld>
  <p:clrMapOvr>
    <a:overrideClrMapping bg1="lt1" tx1="dk1" bg2="lt2" tx2="dk2" accent1="accent1" accent2="accent2" accent3="accent3" accent4="accent4" accent5="accent5" accent6="accent6" hlink="hlink" folHlink="folHlink"/>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r>
              <a:rPr lang="en-GB"/>
              <a:t>Polynomial Coefficients   </a:t>
            </a:r>
            <a:endParaRPr lang="en-GB">
              <a:latin typeface="cmmi10" pitchFamily="34" charset="0"/>
            </a:endParaRPr>
          </a:p>
        </p:txBody>
      </p:sp>
      <p:pic>
        <p:nvPicPr>
          <p:cNvPr id="24579" name="Picture 3" descr="TP_tmp.emf"/>
          <p:cNvPicPr>
            <a:picLocks noChangeAspect="1"/>
          </p:cNvPicPr>
          <p:nvPr>
            <p:custDataLst>
              <p:tags r:id="rId2"/>
            </p:custDataLst>
          </p:nvPr>
        </p:nvPicPr>
        <p:blipFill>
          <a:blip r:embed="rId4" cstate="print">
            <a:clrChange>
              <a:clrFrom>
                <a:srgbClr val="FFFFFF"/>
              </a:clrFrom>
              <a:clrTo>
                <a:srgbClr val="FFFFFF">
                  <a:alpha val="0"/>
                </a:srgbClr>
              </a:clrTo>
            </a:clrChange>
          </a:blip>
          <a:srcRect/>
          <a:stretch>
            <a:fillRect/>
          </a:stretch>
        </p:blipFill>
        <p:spPr bwMode="auto">
          <a:xfrm>
            <a:off x="1528763" y="1600200"/>
            <a:ext cx="6149975" cy="4237038"/>
          </a:xfrm>
          <a:prstGeom prst="rect">
            <a:avLst/>
          </a:prstGeom>
          <a:noFill/>
          <a:ln w="9525">
            <a:noFill/>
            <a:miter lim="800000"/>
            <a:headEnd/>
            <a:tailEnd/>
          </a:ln>
        </p:spPr>
      </p:pic>
      <p:sp>
        <p:nvSpPr>
          <p:cNvPr id="4" name="TextBox 3"/>
          <p:cNvSpPr txBox="1"/>
          <p:nvPr/>
        </p:nvSpPr>
        <p:spPr>
          <a:xfrm>
            <a:off x="0" y="6596390"/>
            <a:ext cx="1717137"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rial"/>
                <a:ea typeface="+mn-ea"/>
                <a:cs typeface="+mn-cs"/>
              </a:rPr>
              <a:t>Adapted from Chris Bishop</a:t>
            </a:r>
          </a:p>
        </p:txBody>
      </p:sp>
      <p:sp>
        <p:nvSpPr>
          <p:cNvPr id="2" name="TextBox 1"/>
          <p:cNvSpPr txBox="1"/>
          <p:nvPr/>
        </p:nvSpPr>
        <p:spPr>
          <a:xfrm>
            <a:off x="2609850" y="1299746"/>
            <a:ext cx="5093767"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a:ea typeface="+mn-ea"/>
                <a:cs typeface="+mn-cs"/>
              </a:rPr>
              <a:t>No regularization	         		Huge regularization</a:t>
            </a:r>
          </a:p>
        </p:txBody>
      </p:sp>
    </p:spTree>
    <p:extLst>
      <p:ext uri="{BB962C8B-B14F-4D97-AF65-F5344CB8AC3E}">
        <p14:creationId xmlns:p14="http://schemas.microsoft.com/office/powerpoint/2010/main" val="3179656591"/>
      </p:ext>
    </p:extLst>
  </p:cSld>
  <p:clrMapOvr>
    <a:overrideClrMapping bg1="lt1" tx1="dk1" bg2="lt2" tx2="dk2" accent1="accent1" accent2="accent2" accent3="accent3" accent4="accent4" accent5="accent5" accent6="accent6" hlink="hlink" folHlink="folHlink"/>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554" name="Title 1"/>
          <p:cNvSpPr>
            <a:spLocks noGrp="1"/>
          </p:cNvSpPr>
          <p:nvPr>
            <p:ph type="title"/>
          </p:nvPr>
        </p:nvSpPr>
        <p:spPr/>
        <p:txBody>
          <a:bodyPr/>
          <a:lstStyle/>
          <a:p>
            <a:r>
              <a:rPr lang="en-GB" dirty="0"/>
              <a:t>Effect of Regularization</a:t>
            </a:r>
          </a:p>
        </p:txBody>
      </p:sp>
      <p:pic>
        <p:nvPicPr>
          <p:cNvPr id="23557" name="Picture 7" descr="Figure1.8.jpg"/>
          <p:cNvPicPr>
            <a:picLocks noChangeAspect="1"/>
          </p:cNvPicPr>
          <p:nvPr/>
        </p:nvPicPr>
        <p:blipFill>
          <a:blip r:embed="rId3" cstate="print"/>
          <a:srcRect/>
          <a:stretch>
            <a:fillRect/>
          </a:stretch>
        </p:blipFill>
        <p:spPr bwMode="auto">
          <a:xfrm>
            <a:off x="1800225" y="1800225"/>
            <a:ext cx="5254625" cy="3833813"/>
          </a:xfrm>
          <a:prstGeom prst="rect">
            <a:avLst/>
          </a:prstGeom>
          <a:noFill/>
          <a:ln w="9525">
            <a:noFill/>
            <a:miter lim="800000"/>
            <a:headEnd/>
            <a:tailEnd/>
          </a:ln>
        </p:spPr>
      </p:pic>
      <p:sp>
        <p:nvSpPr>
          <p:cNvPr id="6" name="TextBox 5"/>
          <p:cNvSpPr txBox="1"/>
          <p:nvPr/>
        </p:nvSpPr>
        <p:spPr>
          <a:xfrm>
            <a:off x="0" y="6596390"/>
            <a:ext cx="1593706"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rial"/>
                <a:ea typeface="+mn-ea"/>
                <a:cs typeface="+mn-cs"/>
              </a:rPr>
              <a:t>Slide credit: Chris Bishop</a:t>
            </a:r>
          </a:p>
        </p:txBody>
      </p:sp>
    </p:spTree>
    <p:extLst>
      <p:ext uri="{BB962C8B-B14F-4D97-AF65-F5344CB8AC3E}">
        <p14:creationId xmlns:p14="http://schemas.microsoft.com/office/powerpoint/2010/main" val="622295558"/>
      </p:ext>
    </p:extLst>
  </p:cSld>
  <p:clrMapOvr>
    <a:overrideClrMapping bg1="lt1" tx1="dk1" bg2="lt2" tx2="dk2" accent1="accent1" accent2="accent2" accent3="accent3" accent4="accent4" accent5="accent5" accent6="accent6" hlink="hlink" folHlink="folHlink"/>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itle 1"/>
          <p:cNvSpPr>
            <a:spLocks noGrp="1"/>
          </p:cNvSpPr>
          <p:nvPr>
            <p:ph type="title"/>
          </p:nvPr>
        </p:nvSpPr>
        <p:spPr/>
        <p:txBody>
          <a:bodyPr/>
          <a:lstStyle/>
          <a:p>
            <a:r>
              <a:rPr lang="en-US" altLang="en-US" dirty="0"/>
              <a:t>Training vs test error</a:t>
            </a:r>
          </a:p>
        </p:txBody>
      </p:sp>
      <p:sp>
        <p:nvSpPr>
          <p:cNvPr id="6" name="TextBox 5"/>
          <p:cNvSpPr txBox="1">
            <a:spLocks noChangeArrowheads="1"/>
          </p:cNvSpPr>
          <p:nvPr/>
        </p:nvSpPr>
        <p:spPr bwMode="auto">
          <a:xfrm>
            <a:off x="5410200" y="5410200"/>
            <a:ext cx="16859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2800">
                <a:solidFill>
                  <a:schemeClr val="tx1"/>
                </a:solidFill>
                <a:latin typeface="Arial" panose="020B0604020202020204" pitchFamily="34" charset="0"/>
              </a:defRPr>
            </a:lvl1pPr>
            <a:lvl2pPr marL="742950" indent="-285750" eaLnBrk="0" hangingPunct="0">
              <a:spcBef>
                <a:spcPct val="20000"/>
              </a:spcBef>
              <a:buChar char="–"/>
              <a:defRPr sz="24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0" cap="none" spc="0" normalizeH="0" baseline="0" noProof="0">
                <a:ln>
                  <a:noFill/>
                </a:ln>
                <a:solidFill>
                  <a:srgbClr val="0000FF"/>
                </a:solidFill>
                <a:effectLst/>
                <a:uLnTx/>
                <a:uFillTx/>
                <a:latin typeface="Arial" panose="020B0604020202020204" pitchFamily="34" charset="0"/>
                <a:ea typeface="+mn-ea"/>
                <a:cs typeface="Arial" panose="020B0604020202020204" pitchFamily="34" charset="0"/>
              </a:rPr>
              <a:t>Training error</a:t>
            </a:r>
          </a:p>
        </p:txBody>
      </p:sp>
      <p:sp>
        <p:nvSpPr>
          <p:cNvPr id="7" name="TextBox 6"/>
          <p:cNvSpPr txBox="1">
            <a:spLocks noChangeArrowheads="1"/>
          </p:cNvSpPr>
          <p:nvPr/>
        </p:nvSpPr>
        <p:spPr bwMode="auto">
          <a:xfrm>
            <a:off x="5486400" y="4343400"/>
            <a:ext cx="1244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2800">
                <a:solidFill>
                  <a:schemeClr val="tx1"/>
                </a:solidFill>
                <a:latin typeface="Arial" panose="020B0604020202020204" pitchFamily="34" charset="0"/>
              </a:defRPr>
            </a:lvl1pPr>
            <a:lvl2pPr marL="742950" indent="-285750" eaLnBrk="0" hangingPunct="0">
              <a:spcBef>
                <a:spcPct val="20000"/>
              </a:spcBef>
              <a:buChar char="–"/>
              <a:defRPr sz="24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Test error</a:t>
            </a:r>
          </a:p>
        </p:txBody>
      </p:sp>
      <p:sp>
        <p:nvSpPr>
          <p:cNvPr id="18" name="Freeform 17"/>
          <p:cNvSpPr/>
          <p:nvPr/>
        </p:nvSpPr>
        <p:spPr>
          <a:xfrm>
            <a:off x="1816100" y="4791075"/>
            <a:ext cx="4284663" cy="1155700"/>
          </a:xfrm>
          <a:custGeom>
            <a:avLst/>
            <a:gdLst>
              <a:gd name="connsiteX0" fmla="*/ 0 w 4283901"/>
              <a:gd name="connsiteY0" fmla="*/ 0 h 1156249"/>
              <a:gd name="connsiteX1" fmla="*/ 313151 w 4283901"/>
              <a:gd name="connsiteY1" fmla="*/ 162839 h 1156249"/>
              <a:gd name="connsiteX2" fmla="*/ 375781 w 4283901"/>
              <a:gd name="connsiteY2" fmla="*/ 200417 h 1156249"/>
              <a:gd name="connsiteX3" fmla="*/ 413359 w 4283901"/>
              <a:gd name="connsiteY3" fmla="*/ 212943 h 1156249"/>
              <a:gd name="connsiteX4" fmla="*/ 488515 w 4283901"/>
              <a:gd name="connsiteY4" fmla="*/ 263047 h 1156249"/>
              <a:gd name="connsiteX5" fmla="*/ 563671 w 4283901"/>
              <a:gd name="connsiteY5" fmla="*/ 300625 h 1156249"/>
              <a:gd name="connsiteX6" fmla="*/ 601249 w 4283901"/>
              <a:gd name="connsiteY6" fmla="*/ 325677 h 1156249"/>
              <a:gd name="connsiteX7" fmla="*/ 701458 w 4283901"/>
              <a:gd name="connsiteY7" fmla="*/ 363255 h 1156249"/>
              <a:gd name="connsiteX8" fmla="*/ 751562 w 4283901"/>
              <a:gd name="connsiteY8" fmla="*/ 375781 h 1156249"/>
              <a:gd name="connsiteX9" fmla="*/ 789140 w 4283901"/>
              <a:gd name="connsiteY9" fmla="*/ 388307 h 1156249"/>
              <a:gd name="connsiteX10" fmla="*/ 1027134 w 4283901"/>
              <a:gd name="connsiteY10" fmla="*/ 413359 h 1156249"/>
              <a:gd name="connsiteX11" fmla="*/ 1114816 w 4283901"/>
              <a:gd name="connsiteY11" fmla="*/ 450937 h 1156249"/>
              <a:gd name="connsiteX12" fmla="*/ 1189973 w 4283901"/>
              <a:gd name="connsiteY12" fmla="*/ 501042 h 1156249"/>
              <a:gd name="connsiteX13" fmla="*/ 1227551 w 4283901"/>
              <a:gd name="connsiteY13" fmla="*/ 526094 h 1156249"/>
              <a:gd name="connsiteX14" fmla="*/ 1265129 w 4283901"/>
              <a:gd name="connsiteY14" fmla="*/ 538620 h 1156249"/>
              <a:gd name="connsiteX15" fmla="*/ 1302707 w 4283901"/>
              <a:gd name="connsiteY15" fmla="*/ 563672 h 1156249"/>
              <a:gd name="connsiteX16" fmla="*/ 1427967 w 4283901"/>
              <a:gd name="connsiteY16" fmla="*/ 601250 h 1156249"/>
              <a:gd name="connsiteX17" fmla="*/ 1515649 w 4283901"/>
              <a:gd name="connsiteY17" fmla="*/ 613776 h 1156249"/>
              <a:gd name="connsiteX18" fmla="*/ 1590805 w 4283901"/>
              <a:gd name="connsiteY18" fmla="*/ 626302 h 1156249"/>
              <a:gd name="connsiteX19" fmla="*/ 1703540 w 4283901"/>
              <a:gd name="connsiteY19" fmla="*/ 651354 h 1156249"/>
              <a:gd name="connsiteX20" fmla="*/ 1816274 w 4283901"/>
              <a:gd name="connsiteY20" fmla="*/ 688932 h 1156249"/>
              <a:gd name="connsiteX21" fmla="*/ 1903956 w 4283901"/>
              <a:gd name="connsiteY21" fmla="*/ 713984 h 1156249"/>
              <a:gd name="connsiteX22" fmla="*/ 1929008 w 4283901"/>
              <a:gd name="connsiteY22" fmla="*/ 751562 h 1156249"/>
              <a:gd name="connsiteX23" fmla="*/ 2016690 w 4283901"/>
              <a:gd name="connsiteY23" fmla="*/ 789140 h 1156249"/>
              <a:gd name="connsiteX24" fmla="*/ 2066794 w 4283901"/>
              <a:gd name="connsiteY24" fmla="*/ 801666 h 1156249"/>
              <a:gd name="connsiteX25" fmla="*/ 2104373 w 4283901"/>
              <a:gd name="connsiteY25" fmla="*/ 814192 h 1156249"/>
              <a:gd name="connsiteX26" fmla="*/ 2229633 w 4283901"/>
              <a:gd name="connsiteY26" fmla="*/ 826718 h 1156249"/>
              <a:gd name="connsiteX27" fmla="*/ 2342367 w 4283901"/>
              <a:gd name="connsiteY27" fmla="*/ 839244 h 1156249"/>
              <a:gd name="connsiteX28" fmla="*/ 2430049 w 4283901"/>
              <a:gd name="connsiteY28" fmla="*/ 864296 h 1156249"/>
              <a:gd name="connsiteX29" fmla="*/ 2505205 w 4283901"/>
              <a:gd name="connsiteY29" fmla="*/ 889348 h 1156249"/>
              <a:gd name="connsiteX30" fmla="*/ 2580362 w 4283901"/>
              <a:gd name="connsiteY30" fmla="*/ 914400 h 1156249"/>
              <a:gd name="connsiteX31" fmla="*/ 2617940 w 4283901"/>
              <a:gd name="connsiteY31" fmla="*/ 926927 h 1156249"/>
              <a:gd name="connsiteX32" fmla="*/ 2668044 w 4283901"/>
              <a:gd name="connsiteY32" fmla="*/ 939453 h 1156249"/>
              <a:gd name="connsiteX33" fmla="*/ 2743200 w 4283901"/>
              <a:gd name="connsiteY33" fmla="*/ 964505 h 1156249"/>
              <a:gd name="connsiteX34" fmla="*/ 2793304 w 4283901"/>
              <a:gd name="connsiteY34" fmla="*/ 977031 h 1156249"/>
              <a:gd name="connsiteX35" fmla="*/ 2830882 w 4283901"/>
              <a:gd name="connsiteY35" fmla="*/ 1002083 h 1156249"/>
              <a:gd name="connsiteX36" fmla="*/ 2956142 w 4283901"/>
              <a:gd name="connsiteY36" fmla="*/ 1039661 h 1156249"/>
              <a:gd name="connsiteX37" fmla="*/ 3031299 w 4283901"/>
              <a:gd name="connsiteY37" fmla="*/ 1052187 h 1156249"/>
              <a:gd name="connsiteX38" fmla="*/ 3219189 w 4283901"/>
              <a:gd name="connsiteY38" fmla="*/ 1114817 h 1156249"/>
              <a:gd name="connsiteX39" fmla="*/ 3306871 w 4283901"/>
              <a:gd name="connsiteY39" fmla="*/ 1139869 h 1156249"/>
              <a:gd name="connsiteX40" fmla="*/ 3382027 w 4283901"/>
              <a:gd name="connsiteY40" fmla="*/ 1152395 h 1156249"/>
              <a:gd name="connsiteX41" fmla="*/ 4283901 w 4283901"/>
              <a:gd name="connsiteY41" fmla="*/ 1152395 h 1156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4283901" h="1156249">
                <a:moveTo>
                  <a:pt x="0" y="0"/>
                </a:moveTo>
                <a:cubicBezTo>
                  <a:pt x="135194" y="45068"/>
                  <a:pt x="39042" y="10556"/>
                  <a:pt x="313151" y="162839"/>
                </a:cubicBezTo>
                <a:cubicBezTo>
                  <a:pt x="334433" y="174663"/>
                  <a:pt x="354005" y="189529"/>
                  <a:pt x="375781" y="200417"/>
                </a:cubicBezTo>
                <a:cubicBezTo>
                  <a:pt x="387591" y="206322"/>
                  <a:pt x="401817" y="206531"/>
                  <a:pt x="413359" y="212943"/>
                </a:cubicBezTo>
                <a:cubicBezTo>
                  <a:pt x="439679" y="227565"/>
                  <a:pt x="461585" y="249582"/>
                  <a:pt x="488515" y="263047"/>
                </a:cubicBezTo>
                <a:cubicBezTo>
                  <a:pt x="513567" y="275573"/>
                  <a:pt x="539187" y="287023"/>
                  <a:pt x="563671" y="300625"/>
                </a:cubicBezTo>
                <a:cubicBezTo>
                  <a:pt x="576831" y="307936"/>
                  <a:pt x="587784" y="318944"/>
                  <a:pt x="601249" y="325677"/>
                </a:cubicBezTo>
                <a:cubicBezTo>
                  <a:pt x="618901" y="334503"/>
                  <a:pt x="676160" y="356027"/>
                  <a:pt x="701458" y="363255"/>
                </a:cubicBezTo>
                <a:cubicBezTo>
                  <a:pt x="718011" y="367984"/>
                  <a:pt x="735009" y="371052"/>
                  <a:pt x="751562" y="375781"/>
                </a:cubicBezTo>
                <a:cubicBezTo>
                  <a:pt x="764258" y="379408"/>
                  <a:pt x="776193" y="385718"/>
                  <a:pt x="789140" y="388307"/>
                </a:cubicBezTo>
                <a:cubicBezTo>
                  <a:pt x="859270" y="402333"/>
                  <a:pt x="962050" y="407935"/>
                  <a:pt x="1027134" y="413359"/>
                </a:cubicBezTo>
                <a:cubicBezTo>
                  <a:pt x="1066009" y="426317"/>
                  <a:pt x="1076120" y="427720"/>
                  <a:pt x="1114816" y="450937"/>
                </a:cubicBezTo>
                <a:cubicBezTo>
                  <a:pt x="1140634" y="466428"/>
                  <a:pt x="1164921" y="484340"/>
                  <a:pt x="1189973" y="501042"/>
                </a:cubicBezTo>
                <a:cubicBezTo>
                  <a:pt x="1202499" y="509393"/>
                  <a:pt x="1213269" y="521333"/>
                  <a:pt x="1227551" y="526094"/>
                </a:cubicBezTo>
                <a:cubicBezTo>
                  <a:pt x="1240077" y="530269"/>
                  <a:pt x="1253319" y="532715"/>
                  <a:pt x="1265129" y="538620"/>
                </a:cubicBezTo>
                <a:cubicBezTo>
                  <a:pt x="1278594" y="545353"/>
                  <a:pt x="1288950" y="557558"/>
                  <a:pt x="1302707" y="563672"/>
                </a:cubicBezTo>
                <a:cubicBezTo>
                  <a:pt x="1325333" y="573728"/>
                  <a:pt x="1397137" y="595644"/>
                  <a:pt x="1427967" y="601250"/>
                </a:cubicBezTo>
                <a:cubicBezTo>
                  <a:pt x="1457015" y="606531"/>
                  <a:pt x="1486468" y="609287"/>
                  <a:pt x="1515649" y="613776"/>
                </a:cubicBezTo>
                <a:cubicBezTo>
                  <a:pt x="1540751" y="617638"/>
                  <a:pt x="1565817" y="621759"/>
                  <a:pt x="1590805" y="626302"/>
                </a:cubicBezTo>
                <a:cubicBezTo>
                  <a:pt x="1618726" y="631378"/>
                  <a:pt x="1674498" y="642418"/>
                  <a:pt x="1703540" y="651354"/>
                </a:cubicBezTo>
                <a:cubicBezTo>
                  <a:pt x="1741399" y="663003"/>
                  <a:pt x="1777846" y="679325"/>
                  <a:pt x="1816274" y="688932"/>
                </a:cubicBezTo>
                <a:cubicBezTo>
                  <a:pt x="1879187" y="704660"/>
                  <a:pt x="1850046" y="696014"/>
                  <a:pt x="1903956" y="713984"/>
                </a:cubicBezTo>
                <a:cubicBezTo>
                  <a:pt x="1912307" y="726510"/>
                  <a:pt x="1917443" y="741924"/>
                  <a:pt x="1929008" y="751562"/>
                </a:cubicBezTo>
                <a:cubicBezTo>
                  <a:pt x="1946435" y="766085"/>
                  <a:pt x="1992854" y="782330"/>
                  <a:pt x="2016690" y="789140"/>
                </a:cubicBezTo>
                <a:cubicBezTo>
                  <a:pt x="2033243" y="793869"/>
                  <a:pt x="2050241" y="796937"/>
                  <a:pt x="2066794" y="801666"/>
                </a:cubicBezTo>
                <a:cubicBezTo>
                  <a:pt x="2079490" y="805293"/>
                  <a:pt x="2091323" y="812184"/>
                  <a:pt x="2104373" y="814192"/>
                </a:cubicBezTo>
                <a:cubicBezTo>
                  <a:pt x="2145847" y="820573"/>
                  <a:pt x="2187902" y="822325"/>
                  <a:pt x="2229633" y="826718"/>
                </a:cubicBezTo>
                <a:lnTo>
                  <a:pt x="2342367" y="839244"/>
                </a:lnTo>
                <a:cubicBezTo>
                  <a:pt x="2468655" y="881340"/>
                  <a:pt x="2272766" y="817111"/>
                  <a:pt x="2430049" y="864296"/>
                </a:cubicBezTo>
                <a:cubicBezTo>
                  <a:pt x="2455342" y="871884"/>
                  <a:pt x="2480153" y="880997"/>
                  <a:pt x="2505205" y="889348"/>
                </a:cubicBezTo>
                <a:lnTo>
                  <a:pt x="2580362" y="914400"/>
                </a:lnTo>
                <a:cubicBezTo>
                  <a:pt x="2592888" y="918576"/>
                  <a:pt x="2605131" y="923725"/>
                  <a:pt x="2617940" y="926927"/>
                </a:cubicBezTo>
                <a:cubicBezTo>
                  <a:pt x="2634641" y="931102"/>
                  <a:pt x="2651555" y="934506"/>
                  <a:pt x="2668044" y="939453"/>
                </a:cubicBezTo>
                <a:cubicBezTo>
                  <a:pt x="2693337" y="947041"/>
                  <a:pt x="2717581" y="958100"/>
                  <a:pt x="2743200" y="964505"/>
                </a:cubicBezTo>
                <a:lnTo>
                  <a:pt x="2793304" y="977031"/>
                </a:lnTo>
                <a:cubicBezTo>
                  <a:pt x="2805830" y="985382"/>
                  <a:pt x="2817125" y="995969"/>
                  <a:pt x="2830882" y="1002083"/>
                </a:cubicBezTo>
                <a:cubicBezTo>
                  <a:pt x="2857026" y="1013702"/>
                  <a:pt x="2923019" y="1033036"/>
                  <a:pt x="2956142" y="1039661"/>
                </a:cubicBezTo>
                <a:cubicBezTo>
                  <a:pt x="2981047" y="1044642"/>
                  <a:pt x="3006247" y="1048012"/>
                  <a:pt x="3031299" y="1052187"/>
                </a:cubicBezTo>
                <a:lnTo>
                  <a:pt x="3219189" y="1114817"/>
                </a:lnTo>
                <a:cubicBezTo>
                  <a:pt x="3255004" y="1126755"/>
                  <a:pt x="3267550" y="1132005"/>
                  <a:pt x="3306871" y="1139869"/>
                </a:cubicBezTo>
                <a:cubicBezTo>
                  <a:pt x="3331775" y="1144850"/>
                  <a:pt x="3356632" y="1152069"/>
                  <a:pt x="3382027" y="1152395"/>
                </a:cubicBezTo>
                <a:cubicBezTo>
                  <a:pt x="3682627" y="1156249"/>
                  <a:pt x="3983276" y="1152395"/>
                  <a:pt x="4283901" y="1152395"/>
                </a:cubicBezTo>
              </a:path>
            </a:pathLst>
          </a:custGeom>
          <a:ln w="38100">
            <a:solidFill>
              <a:srgbClr val="0000FF"/>
            </a:solidFill>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0000FF"/>
              </a:solidFill>
              <a:effectLst/>
              <a:uLnTx/>
              <a:uFillTx/>
              <a:latin typeface="Arial"/>
              <a:ea typeface="+mn-ea"/>
              <a:cs typeface="+mn-cs"/>
            </a:endParaRPr>
          </a:p>
        </p:txBody>
      </p:sp>
      <p:sp>
        <p:nvSpPr>
          <p:cNvPr id="20" name="Freeform 19"/>
          <p:cNvSpPr/>
          <p:nvPr/>
        </p:nvSpPr>
        <p:spPr>
          <a:xfrm>
            <a:off x="1828800" y="2987675"/>
            <a:ext cx="4422775" cy="1252538"/>
          </a:xfrm>
          <a:custGeom>
            <a:avLst/>
            <a:gdLst>
              <a:gd name="connsiteX0" fmla="*/ 0 w 4423249"/>
              <a:gd name="connsiteY0" fmla="*/ 0 h 1252602"/>
              <a:gd name="connsiteX1" fmla="*/ 62630 w 4423249"/>
              <a:gd name="connsiteY1" fmla="*/ 12526 h 1252602"/>
              <a:gd name="connsiteX2" fmla="*/ 162838 w 4423249"/>
              <a:gd name="connsiteY2" fmla="*/ 25052 h 1252602"/>
              <a:gd name="connsiteX3" fmla="*/ 237995 w 4423249"/>
              <a:gd name="connsiteY3" fmla="*/ 50104 h 1252602"/>
              <a:gd name="connsiteX4" fmla="*/ 275573 w 4423249"/>
              <a:gd name="connsiteY4" fmla="*/ 75156 h 1252602"/>
              <a:gd name="connsiteX5" fmla="*/ 313151 w 4423249"/>
              <a:gd name="connsiteY5" fmla="*/ 87682 h 1252602"/>
              <a:gd name="connsiteX6" fmla="*/ 713984 w 4423249"/>
              <a:gd name="connsiteY6" fmla="*/ 100208 h 1252602"/>
              <a:gd name="connsiteX7" fmla="*/ 789140 w 4423249"/>
              <a:gd name="connsiteY7" fmla="*/ 125260 h 1252602"/>
              <a:gd name="connsiteX8" fmla="*/ 926926 w 4423249"/>
              <a:gd name="connsiteY8" fmla="*/ 150312 h 1252602"/>
              <a:gd name="connsiteX9" fmla="*/ 989556 w 4423249"/>
              <a:gd name="connsiteY9" fmla="*/ 187890 h 1252602"/>
              <a:gd name="connsiteX10" fmla="*/ 1027134 w 4423249"/>
              <a:gd name="connsiteY10" fmla="*/ 200416 h 1252602"/>
              <a:gd name="connsiteX11" fmla="*/ 1102290 w 4423249"/>
              <a:gd name="connsiteY11" fmla="*/ 237994 h 1252602"/>
              <a:gd name="connsiteX12" fmla="*/ 1277655 w 4423249"/>
              <a:gd name="connsiteY12" fmla="*/ 250520 h 1252602"/>
              <a:gd name="connsiteX13" fmla="*/ 1352811 w 4423249"/>
              <a:gd name="connsiteY13" fmla="*/ 275572 h 1252602"/>
              <a:gd name="connsiteX14" fmla="*/ 1427967 w 4423249"/>
              <a:gd name="connsiteY14" fmla="*/ 350728 h 1252602"/>
              <a:gd name="connsiteX15" fmla="*/ 1503123 w 4423249"/>
              <a:gd name="connsiteY15" fmla="*/ 413358 h 1252602"/>
              <a:gd name="connsiteX16" fmla="*/ 1678488 w 4423249"/>
              <a:gd name="connsiteY16" fmla="*/ 450937 h 1252602"/>
              <a:gd name="connsiteX17" fmla="*/ 1778696 w 4423249"/>
              <a:gd name="connsiteY17" fmla="*/ 463463 h 1252602"/>
              <a:gd name="connsiteX18" fmla="*/ 1954060 w 4423249"/>
              <a:gd name="connsiteY18" fmla="*/ 488515 h 1252602"/>
              <a:gd name="connsiteX19" fmla="*/ 2029216 w 4423249"/>
              <a:gd name="connsiteY19" fmla="*/ 526093 h 1252602"/>
              <a:gd name="connsiteX20" fmla="*/ 2054268 w 4423249"/>
              <a:gd name="connsiteY20" fmla="*/ 563671 h 1252602"/>
              <a:gd name="connsiteX21" fmla="*/ 2091847 w 4423249"/>
              <a:gd name="connsiteY21" fmla="*/ 588723 h 1252602"/>
              <a:gd name="connsiteX22" fmla="*/ 2141951 w 4423249"/>
              <a:gd name="connsiteY22" fmla="*/ 626301 h 1252602"/>
              <a:gd name="connsiteX23" fmla="*/ 2179529 w 4423249"/>
              <a:gd name="connsiteY23" fmla="*/ 651353 h 1252602"/>
              <a:gd name="connsiteX24" fmla="*/ 2217107 w 4423249"/>
              <a:gd name="connsiteY24" fmla="*/ 688931 h 1252602"/>
              <a:gd name="connsiteX25" fmla="*/ 2292263 w 4423249"/>
              <a:gd name="connsiteY25" fmla="*/ 713983 h 1252602"/>
              <a:gd name="connsiteX26" fmla="*/ 2329841 w 4423249"/>
              <a:gd name="connsiteY26" fmla="*/ 739035 h 1252602"/>
              <a:gd name="connsiteX27" fmla="*/ 2505205 w 4423249"/>
              <a:gd name="connsiteY27" fmla="*/ 764087 h 1252602"/>
              <a:gd name="connsiteX28" fmla="*/ 2605414 w 4423249"/>
              <a:gd name="connsiteY28" fmla="*/ 814191 h 1252602"/>
              <a:gd name="connsiteX29" fmla="*/ 2655518 w 4423249"/>
              <a:gd name="connsiteY29" fmla="*/ 826717 h 1252602"/>
              <a:gd name="connsiteX30" fmla="*/ 2730674 w 4423249"/>
              <a:gd name="connsiteY30" fmla="*/ 851769 h 1252602"/>
              <a:gd name="connsiteX31" fmla="*/ 2793304 w 4423249"/>
              <a:gd name="connsiteY31" fmla="*/ 864295 h 1252602"/>
              <a:gd name="connsiteX32" fmla="*/ 2830882 w 4423249"/>
              <a:gd name="connsiteY32" fmla="*/ 889347 h 1252602"/>
              <a:gd name="connsiteX33" fmla="*/ 2880986 w 4423249"/>
              <a:gd name="connsiteY33" fmla="*/ 901874 h 1252602"/>
              <a:gd name="connsiteX34" fmla="*/ 2918564 w 4423249"/>
              <a:gd name="connsiteY34" fmla="*/ 914400 h 1252602"/>
              <a:gd name="connsiteX35" fmla="*/ 3006247 w 4423249"/>
              <a:gd name="connsiteY35" fmla="*/ 939452 h 1252602"/>
              <a:gd name="connsiteX36" fmla="*/ 3118981 w 4423249"/>
              <a:gd name="connsiteY36" fmla="*/ 989556 h 1252602"/>
              <a:gd name="connsiteX37" fmla="*/ 3156559 w 4423249"/>
              <a:gd name="connsiteY37" fmla="*/ 1002082 h 1252602"/>
              <a:gd name="connsiteX38" fmla="*/ 3194137 w 4423249"/>
              <a:gd name="connsiteY38" fmla="*/ 1014608 h 1252602"/>
              <a:gd name="connsiteX39" fmla="*/ 3231715 w 4423249"/>
              <a:gd name="connsiteY39" fmla="*/ 1039660 h 1252602"/>
              <a:gd name="connsiteX40" fmla="*/ 3306871 w 4423249"/>
              <a:gd name="connsiteY40" fmla="*/ 1064712 h 1252602"/>
              <a:gd name="connsiteX41" fmla="*/ 3294345 w 4423249"/>
              <a:gd name="connsiteY41" fmla="*/ 1027134 h 1252602"/>
              <a:gd name="connsiteX42" fmla="*/ 3344449 w 4423249"/>
              <a:gd name="connsiteY42" fmla="*/ 1039660 h 1252602"/>
              <a:gd name="connsiteX43" fmla="*/ 3419605 w 4423249"/>
              <a:gd name="connsiteY43" fmla="*/ 1052186 h 1252602"/>
              <a:gd name="connsiteX44" fmla="*/ 3544866 w 4423249"/>
              <a:gd name="connsiteY44" fmla="*/ 1152394 h 1252602"/>
              <a:gd name="connsiteX45" fmla="*/ 3582444 w 4423249"/>
              <a:gd name="connsiteY45" fmla="*/ 1177446 h 1252602"/>
              <a:gd name="connsiteX46" fmla="*/ 3695178 w 4423249"/>
              <a:gd name="connsiteY46" fmla="*/ 1215024 h 1252602"/>
              <a:gd name="connsiteX47" fmla="*/ 3732756 w 4423249"/>
              <a:gd name="connsiteY47" fmla="*/ 1227550 h 1252602"/>
              <a:gd name="connsiteX48" fmla="*/ 3770334 w 4423249"/>
              <a:gd name="connsiteY48" fmla="*/ 1252602 h 1252602"/>
              <a:gd name="connsiteX49" fmla="*/ 4058433 w 4423249"/>
              <a:gd name="connsiteY49" fmla="*/ 1240076 h 1252602"/>
              <a:gd name="connsiteX50" fmla="*/ 4096011 w 4423249"/>
              <a:gd name="connsiteY50" fmla="*/ 1215024 h 1252602"/>
              <a:gd name="connsiteX51" fmla="*/ 4171167 w 4423249"/>
              <a:gd name="connsiteY51" fmla="*/ 1189972 h 1252602"/>
              <a:gd name="connsiteX52" fmla="*/ 4271375 w 4423249"/>
              <a:gd name="connsiteY52" fmla="*/ 1152394 h 1252602"/>
              <a:gd name="connsiteX53" fmla="*/ 4296427 w 4423249"/>
              <a:gd name="connsiteY53" fmla="*/ 1114816 h 1252602"/>
              <a:gd name="connsiteX54" fmla="*/ 4334005 w 4423249"/>
              <a:gd name="connsiteY54" fmla="*/ 1089764 h 1252602"/>
              <a:gd name="connsiteX55" fmla="*/ 4396636 w 4423249"/>
              <a:gd name="connsiteY55" fmla="*/ 1039660 h 1252602"/>
              <a:gd name="connsiteX56" fmla="*/ 4421688 w 4423249"/>
              <a:gd name="connsiteY56" fmla="*/ 1002082 h 1252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4423249" h="1252602">
                <a:moveTo>
                  <a:pt x="0" y="0"/>
                </a:moveTo>
                <a:cubicBezTo>
                  <a:pt x="20877" y="4175"/>
                  <a:pt x="41587" y="9289"/>
                  <a:pt x="62630" y="12526"/>
                </a:cubicBezTo>
                <a:cubicBezTo>
                  <a:pt x="95901" y="17645"/>
                  <a:pt x="129923" y="17999"/>
                  <a:pt x="162838" y="25052"/>
                </a:cubicBezTo>
                <a:cubicBezTo>
                  <a:pt x="188659" y="30585"/>
                  <a:pt x="237995" y="50104"/>
                  <a:pt x="237995" y="50104"/>
                </a:cubicBezTo>
                <a:cubicBezTo>
                  <a:pt x="250521" y="58455"/>
                  <a:pt x="262108" y="68423"/>
                  <a:pt x="275573" y="75156"/>
                </a:cubicBezTo>
                <a:cubicBezTo>
                  <a:pt x="287383" y="81061"/>
                  <a:pt x="299969" y="86929"/>
                  <a:pt x="313151" y="87682"/>
                </a:cubicBezTo>
                <a:cubicBezTo>
                  <a:pt x="446610" y="95308"/>
                  <a:pt x="580373" y="96033"/>
                  <a:pt x="713984" y="100208"/>
                </a:cubicBezTo>
                <a:cubicBezTo>
                  <a:pt x="739036" y="108559"/>
                  <a:pt x="763092" y="120919"/>
                  <a:pt x="789140" y="125260"/>
                </a:cubicBezTo>
                <a:cubicBezTo>
                  <a:pt x="885296" y="141286"/>
                  <a:pt x="839392" y="132805"/>
                  <a:pt x="926926" y="150312"/>
                </a:cubicBezTo>
                <a:cubicBezTo>
                  <a:pt x="947803" y="162838"/>
                  <a:pt x="967780" y="177002"/>
                  <a:pt x="989556" y="187890"/>
                </a:cubicBezTo>
                <a:cubicBezTo>
                  <a:pt x="1001366" y="193795"/>
                  <a:pt x="1015324" y="194511"/>
                  <a:pt x="1027134" y="200416"/>
                </a:cubicBezTo>
                <a:cubicBezTo>
                  <a:pt x="1063512" y="218605"/>
                  <a:pt x="1061118" y="233150"/>
                  <a:pt x="1102290" y="237994"/>
                </a:cubicBezTo>
                <a:cubicBezTo>
                  <a:pt x="1160493" y="244841"/>
                  <a:pt x="1219200" y="246345"/>
                  <a:pt x="1277655" y="250520"/>
                </a:cubicBezTo>
                <a:cubicBezTo>
                  <a:pt x="1302707" y="258871"/>
                  <a:pt x="1334138" y="256899"/>
                  <a:pt x="1352811" y="275572"/>
                </a:cubicBezTo>
                <a:lnTo>
                  <a:pt x="1427967" y="350728"/>
                </a:lnTo>
                <a:cubicBezTo>
                  <a:pt x="1446875" y="369636"/>
                  <a:pt x="1475719" y="403393"/>
                  <a:pt x="1503123" y="413358"/>
                </a:cubicBezTo>
                <a:cubicBezTo>
                  <a:pt x="1547750" y="429586"/>
                  <a:pt x="1628544" y="443802"/>
                  <a:pt x="1678488" y="450937"/>
                </a:cubicBezTo>
                <a:cubicBezTo>
                  <a:pt x="1711812" y="455698"/>
                  <a:pt x="1745342" y="458915"/>
                  <a:pt x="1778696" y="463463"/>
                </a:cubicBezTo>
                <a:lnTo>
                  <a:pt x="1954060" y="488515"/>
                </a:lnTo>
                <a:cubicBezTo>
                  <a:pt x="1984623" y="498703"/>
                  <a:pt x="2004934" y="501811"/>
                  <a:pt x="2029216" y="526093"/>
                </a:cubicBezTo>
                <a:cubicBezTo>
                  <a:pt x="2039861" y="536738"/>
                  <a:pt x="2043623" y="553026"/>
                  <a:pt x="2054268" y="563671"/>
                </a:cubicBezTo>
                <a:cubicBezTo>
                  <a:pt x="2064913" y="574316"/>
                  <a:pt x="2079596" y="579973"/>
                  <a:pt x="2091847" y="588723"/>
                </a:cubicBezTo>
                <a:cubicBezTo>
                  <a:pt x="2108835" y="600857"/>
                  <a:pt x="2124963" y="614167"/>
                  <a:pt x="2141951" y="626301"/>
                </a:cubicBezTo>
                <a:cubicBezTo>
                  <a:pt x="2154201" y="635051"/>
                  <a:pt x="2167964" y="641715"/>
                  <a:pt x="2179529" y="651353"/>
                </a:cubicBezTo>
                <a:cubicBezTo>
                  <a:pt x="2193138" y="662694"/>
                  <a:pt x="2201622" y="680328"/>
                  <a:pt x="2217107" y="688931"/>
                </a:cubicBezTo>
                <a:cubicBezTo>
                  <a:pt x="2240191" y="701755"/>
                  <a:pt x="2270291" y="699335"/>
                  <a:pt x="2292263" y="713983"/>
                </a:cubicBezTo>
                <a:cubicBezTo>
                  <a:pt x="2304789" y="722334"/>
                  <a:pt x="2316376" y="732302"/>
                  <a:pt x="2329841" y="739035"/>
                </a:cubicBezTo>
                <a:cubicBezTo>
                  <a:pt x="2378036" y="763133"/>
                  <a:pt x="2470002" y="760887"/>
                  <a:pt x="2505205" y="764087"/>
                </a:cubicBezTo>
                <a:cubicBezTo>
                  <a:pt x="2538608" y="780788"/>
                  <a:pt x="2569183" y="805133"/>
                  <a:pt x="2605414" y="814191"/>
                </a:cubicBezTo>
                <a:cubicBezTo>
                  <a:pt x="2622115" y="818366"/>
                  <a:pt x="2639029" y="821770"/>
                  <a:pt x="2655518" y="826717"/>
                </a:cubicBezTo>
                <a:cubicBezTo>
                  <a:pt x="2680811" y="834305"/>
                  <a:pt x="2704780" y="846590"/>
                  <a:pt x="2730674" y="851769"/>
                </a:cubicBezTo>
                <a:lnTo>
                  <a:pt x="2793304" y="864295"/>
                </a:lnTo>
                <a:cubicBezTo>
                  <a:pt x="2805830" y="872646"/>
                  <a:pt x="2817045" y="883417"/>
                  <a:pt x="2830882" y="889347"/>
                </a:cubicBezTo>
                <a:cubicBezTo>
                  <a:pt x="2846705" y="896129"/>
                  <a:pt x="2864433" y="897144"/>
                  <a:pt x="2880986" y="901874"/>
                </a:cubicBezTo>
                <a:cubicBezTo>
                  <a:pt x="2893682" y="905501"/>
                  <a:pt x="2905868" y="910773"/>
                  <a:pt x="2918564" y="914400"/>
                </a:cubicBezTo>
                <a:cubicBezTo>
                  <a:pt x="3028672" y="945859"/>
                  <a:pt x="2916139" y="909417"/>
                  <a:pt x="3006247" y="939452"/>
                </a:cubicBezTo>
                <a:cubicBezTo>
                  <a:pt x="3065797" y="979152"/>
                  <a:pt x="3029543" y="959743"/>
                  <a:pt x="3118981" y="989556"/>
                </a:cubicBezTo>
                <a:lnTo>
                  <a:pt x="3156559" y="1002082"/>
                </a:lnTo>
                <a:cubicBezTo>
                  <a:pt x="3169085" y="1006257"/>
                  <a:pt x="3183151" y="1007284"/>
                  <a:pt x="3194137" y="1014608"/>
                </a:cubicBezTo>
                <a:cubicBezTo>
                  <a:pt x="3206663" y="1022959"/>
                  <a:pt x="3217958" y="1033546"/>
                  <a:pt x="3231715" y="1039660"/>
                </a:cubicBezTo>
                <a:cubicBezTo>
                  <a:pt x="3255846" y="1050385"/>
                  <a:pt x="3306871" y="1064712"/>
                  <a:pt x="3306871" y="1064712"/>
                </a:cubicBezTo>
                <a:cubicBezTo>
                  <a:pt x="3302696" y="1052186"/>
                  <a:pt x="3283359" y="1034458"/>
                  <a:pt x="3294345" y="1027134"/>
                </a:cubicBezTo>
                <a:cubicBezTo>
                  <a:pt x="3308669" y="1017585"/>
                  <a:pt x="3327568" y="1036284"/>
                  <a:pt x="3344449" y="1039660"/>
                </a:cubicBezTo>
                <a:cubicBezTo>
                  <a:pt x="3369353" y="1044641"/>
                  <a:pt x="3394553" y="1048011"/>
                  <a:pt x="3419605" y="1052186"/>
                </a:cubicBezTo>
                <a:cubicBezTo>
                  <a:pt x="3491000" y="1123580"/>
                  <a:pt x="3450057" y="1089188"/>
                  <a:pt x="3544866" y="1152394"/>
                </a:cubicBezTo>
                <a:cubicBezTo>
                  <a:pt x="3557392" y="1160745"/>
                  <a:pt x="3568162" y="1172685"/>
                  <a:pt x="3582444" y="1177446"/>
                </a:cubicBezTo>
                <a:lnTo>
                  <a:pt x="3695178" y="1215024"/>
                </a:lnTo>
                <a:cubicBezTo>
                  <a:pt x="3707704" y="1219199"/>
                  <a:pt x="3721770" y="1220226"/>
                  <a:pt x="3732756" y="1227550"/>
                </a:cubicBezTo>
                <a:lnTo>
                  <a:pt x="3770334" y="1252602"/>
                </a:lnTo>
                <a:cubicBezTo>
                  <a:pt x="3866367" y="1248427"/>
                  <a:pt x="3962943" y="1251094"/>
                  <a:pt x="4058433" y="1240076"/>
                </a:cubicBezTo>
                <a:cubicBezTo>
                  <a:pt x="4073388" y="1238350"/>
                  <a:pt x="4082254" y="1221138"/>
                  <a:pt x="4096011" y="1215024"/>
                </a:cubicBezTo>
                <a:cubicBezTo>
                  <a:pt x="4120142" y="1204299"/>
                  <a:pt x="4149195" y="1204620"/>
                  <a:pt x="4171167" y="1189972"/>
                </a:cubicBezTo>
                <a:cubicBezTo>
                  <a:pt x="4226459" y="1153110"/>
                  <a:pt x="4193983" y="1167872"/>
                  <a:pt x="4271375" y="1152394"/>
                </a:cubicBezTo>
                <a:cubicBezTo>
                  <a:pt x="4279726" y="1139868"/>
                  <a:pt x="4285782" y="1125461"/>
                  <a:pt x="4296427" y="1114816"/>
                </a:cubicBezTo>
                <a:cubicBezTo>
                  <a:pt x="4307072" y="1104171"/>
                  <a:pt x="4322249" y="1099168"/>
                  <a:pt x="4334005" y="1089764"/>
                </a:cubicBezTo>
                <a:cubicBezTo>
                  <a:pt x="4423249" y="1018370"/>
                  <a:pt x="4280976" y="1116767"/>
                  <a:pt x="4396636" y="1039660"/>
                </a:cubicBezTo>
                <a:lnTo>
                  <a:pt x="4421688" y="1002082"/>
                </a:lnTo>
              </a:path>
            </a:pathLst>
          </a:custGeom>
          <a:ln w="38100">
            <a:solidFill>
              <a:srgbClr val="FF0000"/>
            </a:solidFill>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Arial"/>
              <a:ea typeface="+mn-ea"/>
              <a:cs typeface="+mn-cs"/>
            </a:endParaRPr>
          </a:p>
        </p:txBody>
      </p:sp>
      <p:sp>
        <p:nvSpPr>
          <p:cNvPr id="21" name="TextBox 20"/>
          <p:cNvSpPr txBox="1">
            <a:spLocks noChangeArrowheads="1"/>
          </p:cNvSpPr>
          <p:nvPr/>
        </p:nvSpPr>
        <p:spPr bwMode="auto">
          <a:xfrm>
            <a:off x="1600200" y="2133600"/>
            <a:ext cx="14922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2800">
                <a:solidFill>
                  <a:schemeClr val="tx1"/>
                </a:solidFill>
                <a:latin typeface="Arial" panose="020B0604020202020204" pitchFamily="34" charset="0"/>
              </a:defRPr>
            </a:lvl1pPr>
            <a:lvl2pPr marL="742950" indent="-285750" eaLnBrk="0" hangingPunct="0">
              <a:spcBef>
                <a:spcPct val="20000"/>
              </a:spcBef>
              <a:buChar char="–"/>
              <a:defRPr sz="24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Underfitting</a:t>
            </a:r>
          </a:p>
        </p:txBody>
      </p:sp>
      <p:sp>
        <p:nvSpPr>
          <p:cNvPr id="22" name="TextBox 21"/>
          <p:cNvSpPr txBox="1">
            <a:spLocks noChangeArrowheads="1"/>
          </p:cNvSpPr>
          <p:nvPr/>
        </p:nvSpPr>
        <p:spPr bwMode="auto">
          <a:xfrm>
            <a:off x="5562600" y="2133600"/>
            <a:ext cx="13509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2800">
                <a:solidFill>
                  <a:schemeClr val="tx1"/>
                </a:solidFill>
                <a:latin typeface="Arial" panose="020B0604020202020204" pitchFamily="34" charset="0"/>
              </a:defRPr>
            </a:lvl1pPr>
            <a:lvl2pPr marL="742950" indent="-285750" eaLnBrk="0" hangingPunct="0">
              <a:spcBef>
                <a:spcPct val="20000"/>
              </a:spcBef>
              <a:buChar char="–"/>
              <a:defRPr sz="24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Overfitting</a:t>
            </a:r>
          </a:p>
        </p:txBody>
      </p:sp>
      <p:cxnSp>
        <p:nvCxnSpPr>
          <p:cNvPr id="26" name="Straight Arrow Connector 25"/>
          <p:cNvCxnSpPr/>
          <p:nvPr/>
        </p:nvCxnSpPr>
        <p:spPr>
          <a:xfrm rot="5400000">
            <a:off x="2096294" y="2780506"/>
            <a:ext cx="533400" cy="1588"/>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rot="5400000">
            <a:off x="5599907" y="3239294"/>
            <a:ext cx="1295400" cy="1587"/>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8" name="Rectangle 7"/>
          <p:cNvSpPr/>
          <p:nvPr/>
        </p:nvSpPr>
        <p:spPr>
          <a:xfrm>
            <a:off x="1676400" y="2514600"/>
            <a:ext cx="5334000" cy="1981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a:ea typeface="+mn-ea"/>
              <a:cs typeface="+mn-cs"/>
            </a:endParaRPr>
          </a:p>
        </p:txBody>
      </p:sp>
      <p:sp>
        <p:nvSpPr>
          <p:cNvPr id="9" name="Rectangle 8"/>
          <p:cNvSpPr/>
          <p:nvPr/>
        </p:nvSpPr>
        <p:spPr>
          <a:xfrm>
            <a:off x="1752600" y="4038600"/>
            <a:ext cx="5753100" cy="1981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a:ea typeface="+mn-ea"/>
              <a:cs typeface="+mn-cs"/>
            </a:endParaRPr>
          </a:p>
        </p:txBody>
      </p:sp>
      <p:grpSp>
        <p:nvGrpSpPr>
          <p:cNvPr id="66573" name="Group 12"/>
          <p:cNvGrpSpPr>
            <a:grpSpLocks/>
          </p:cNvGrpSpPr>
          <p:nvPr/>
        </p:nvGrpSpPr>
        <p:grpSpPr bwMode="auto">
          <a:xfrm>
            <a:off x="1420813" y="2771775"/>
            <a:ext cx="5329237" cy="3629025"/>
            <a:chOff x="1535668" y="2667794"/>
            <a:chExt cx="5328262" cy="3630493"/>
          </a:xfrm>
        </p:grpSpPr>
        <p:cxnSp>
          <p:nvCxnSpPr>
            <p:cNvPr id="11" name="Straight Arrow Connector 10"/>
            <p:cNvCxnSpPr/>
            <p:nvPr/>
          </p:nvCxnSpPr>
          <p:spPr>
            <a:xfrm rot="5400000" flipH="1" flipV="1">
              <a:off x="304640" y="4267054"/>
              <a:ext cx="3200107" cy="1587"/>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flipV="1">
              <a:off x="1905487" y="5867901"/>
              <a:ext cx="4418791"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66577" name="TextBox 7"/>
            <p:cNvSpPr txBox="1">
              <a:spLocks noChangeArrowheads="1"/>
            </p:cNvSpPr>
            <p:nvPr/>
          </p:nvSpPr>
          <p:spPr bwMode="auto">
            <a:xfrm>
              <a:off x="3550796" y="5867400"/>
              <a:ext cx="132600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2800">
                  <a:solidFill>
                    <a:schemeClr val="tx1"/>
                  </a:solidFill>
                  <a:latin typeface="Arial" panose="020B0604020202020204" pitchFamily="34" charset="0"/>
                </a:defRPr>
              </a:lvl1pPr>
              <a:lvl2pPr marL="742950" indent="-285750" eaLnBrk="0" hangingPunct="0">
                <a:spcBef>
                  <a:spcPct val="20000"/>
                </a:spcBef>
                <a:buChar char="–"/>
                <a:defRPr sz="24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Complexity</a:t>
              </a:r>
            </a:p>
          </p:txBody>
        </p:sp>
        <p:sp>
          <p:nvSpPr>
            <p:cNvPr id="66578" name="TextBox 8"/>
            <p:cNvSpPr txBox="1">
              <a:spLocks noChangeArrowheads="1"/>
            </p:cNvSpPr>
            <p:nvPr/>
          </p:nvSpPr>
          <p:spPr bwMode="auto">
            <a:xfrm>
              <a:off x="5791200" y="5867400"/>
              <a:ext cx="107273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2800">
                  <a:solidFill>
                    <a:schemeClr val="tx1"/>
                  </a:solidFill>
                  <a:latin typeface="Arial" panose="020B0604020202020204" pitchFamily="34" charset="0"/>
                </a:defRPr>
              </a:lvl1pPr>
              <a:lvl2pPr marL="742950" indent="-285750" eaLnBrk="0" hangingPunct="0">
                <a:spcBef>
                  <a:spcPct val="20000"/>
                </a:spcBef>
                <a:buChar char="–"/>
                <a:defRPr sz="24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100" b="0" i="0" u="none" strike="noStrike" kern="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Low Bias</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100" b="0" i="0" u="none" strike="noStrike" kern="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High Variance</a:t>
              </a:r>
            </a:p>
          </p:txBody>
        </p:sp>
        <p:sp>
          <p:nvSpPr>
            <p:cNvPr id="66579" name="TextBox 9"/>
            <p:cNvSpPr txBox="1">
              <a:spLocks noChangeArrowheads="1"/>
            </p:cNvSpPr>
            <p:nvPr/>
          </p:nvSpPr>
          <p:spPr bwMode="auto">
            <a:xfrm>
              <a:off x="1676400" y="5867400"/>
              <a:ext cx="104067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2800">
                  <a:solidFill>
                    <a:schemeClr val="tx1"/>
                  </a:solidFill>
                  <a:latin typeface="Arial" panose="020B0604020202020204" pitchFamily="34" charset="0"/>
                </a:defRPr>
              </a:lvl1pPr>
              <a:lvl2pPr marL="742950" indent="-285750" eaLnBrk="0" hangingPunct="0">
                <a:spcBef>
                  <a:spcPct val="20000"/>
                </a:spcBef>
                <a:buChar char="–"/>
                <a:defRPr sz="24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100" b="0" i="0" u="none" strike="noStrike" kern="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High Bias</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100" b="0" i="0" u="none" strike="noStrike" kern="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Low Variance</a:t>
              </a:r>
            </a:p>
          </p:txBody>
        </p:sp>
        <p:sp>
          <p:nvSpPr>
            <p:cNvPr id="66580" name="TextBox 10"/>
            <p:cNvSpPr txBox="1">
              <a:spLocks noChangeArrowheads="1"/>
            </p:cNvSpPr>
            <p:nvPr/>
          </p:nvSpPr>
          <p:spPr bwMode="auto">
            <a:xfrm rot="-5400000">
              <a:off x="1371520" y="4141636"/>
              <a:ext cx="69762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2800">
                  <a:solidFill>
                    <a:schemeClr val="tx1"/>
                  </a:solidFill>
                  <a:latin typeface="Arial" panose="020B0604020202020204" pitchFamily="34" charset="0"/>
                </a:defRPr>
              </a:lvl1pPr>
              <a:lvl2pPr marL="742950" indent="-285750" eaLnBrk="0" hangingPunct="0">
                <a:spcBef>
                  <a:spcPct val="20000"/>
                </a:spcBef>
                <a:buChar char="–"/>
                <a:defRPr sz="24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Error</a:t>
              </a:r>
            </a:p>
          </p:txBody>
        </p:sp>
      </p:grpSp>
      <p:sp>
        <p:nvSpPr>
          <p:cNvPr id="23" name="TextBox 22"/>
          <p:cNvSpPr txBox="1"/>
          <p:nvPr/>
        </p:nvSpPr>
        <p:spPr>
          <a:xfrm>
            <a:off x="7475538" y="6581775"/>
            <a:ext cx="1668462" cy="276225"/>
          </a:xfrm>
          <a:prstGeom prst="rect">
            <a:avLst/>
          </a:prstGeom>
          <a:noFill/>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200" b="0" i="0" u="none" strike="noStrike" kern="0" cap="none" spc="0" normalizeH="0" baseline="0" noProof="0" dirty="0">
                <a:ln>
                  <a:noFill/>
                </a:ln>
                <a:solidFill>
                  <a:srgbClr val="FFFFFF">
                    <a:lumMod val="65000"/>
                  </a:srgbClr>
                </a:solidFill>
                <a:effectLst/>
                <a:uLnTx/>
                <a:uFillTx/>
                <a:latin typeface="Arial"/>
                <a:ea typeface="+mn-ea"/>
                <a:cs typeface="Arial" panose="020B0604020202020204" pitchFamily="34" charset="0"/>
              </a:rPr>
              <a:t>Slide credit: D. </a:t>
            </a:r>
            <a:r>
              <a:rPr kumimoji="0" lang="en-US" sz="1200" b="0" i="0" u="none" strike="noStrike" kern="0" cap="none" spc="0" normalizeH="0" baseline="0" noProof="0" dirty="0" err="1">
                <a:ln>
                  <a:noFill/>
                </a:ln>
                <a:solidFill>
                  <a:srgbClr val="FFFFFF">
                    <a:lumMod val="65000"/>
                  </a:srgbClr>
                </a:solidFill>
                <a:effectLst/>
                <a:uLnTx/>
                <a:uFillTx/>
                <a:latin typeface="Arial"/>
                <a:ea typeface="+mn-ea"/>
                <a:cs typeface="Arial" panose="020B0604020202020204" pitchFamily="34" charset="0"/>
              </a:rPr>
              <a:t>Hoiem</a:t>
            </a:r>
            <a:endParaRPr kumimoji="0" lang="en-US" sz="1200" b="0" i="0" u="none" strike="noStrike" kern="0" cap="none" spc="0" normalizeH="0" baseline="0" noProof="0" dirty="0">
              <a:ln>
                <a:noFill/>
              </a:ln>
              <a:solidFill>
                <a:srgbClr val="FFFFFF">
                  <a:lumMod val="65000"/>
                </a:srgbClr>
              </a:solidFill>
              <a:effectLst/>
              <a:uLnTx/>
              <a:uFillTx/>
              <a:latin typeface="Arial"/>
              <a:ea typeface="+mn-ea"/>
              <a:cs typeface="Arial" panose="020B0604020202020204" pitchFamily="34" charset="0"/>
            </a:endParaRPr>
          </a:p>
        </p:txBody>
      </p:sp>
    </p:spTree>
    <p:extLst>
      <p:ext uri="{BB962C8B-B14F-4D97-AF65-F5344CB8AC3E}">
        <p14:creationId xmlns:p14="http://schemas.microsoft.com/office/powerpoint/2010/main" val="34721808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2" presetClass="exit" presetSubtype="2" fill="hold" grpId="0" nodeType="withEffect">
                                  <p:stCondLst>
                                    <p:cond delay="0"/>
                                  </p:stCondLst>
                                  <p:childTnLst>
                                    <p:anim calcmode="lin" valueType="num">
                                      <p:cBhvr additive="base">
                                        <p:cTn id="8" dur="1000"/>
                                        <p:tgtEl>
                                          <p:spTgt spid="9"/>
                                        </p:tgtEl>
                                        <p:attrNameLst>
                                          <p:attrName>ppt_x</p:attrName>
                                        </p:attrNameLst>
                                      </p:cBhvr>
                                      <p:tavLst>
                                        <p:tav tm="0">
                                          <p:val>
                                            <p:strVal val="ppt_x"/>
                                          </p:val>
                                        </p:tav>
                                        <p:tav tm="100000">
                                          <p:val>
                                            <p:strVal val="1+ppt_w/2"/>
                                          </p:val>
                                        </p:tav>
                                      </p:tavLst>
                                    </p:anim>
                                    <p:anim calcmode="lin" valueType="num">
                                      <p:cBhvr additive="base">
                                        <p:cTn id="9" dur="1000"/>
                                        <p:tgtEl>
                                          <p:spTgt spid="9"/>
                                        </p:tgtEl>
                                        <p:attrNameLst>
                                          <p:attrName>ppt_y</p:attrName>
                                        </p:attrNameLst>
                                      </p:cBhvr>
                                      <p:tavLst>
                                        <p:tav tm="0">
                                          <p:val>
                                            <p:strVal val="ppt_y"/>
                                          </p:val>
                                        </p:tav>
                                        <p:tav tm="100000">
                                          <p:val>
                                            <p:strVal val="ppt_y"/>
                                          </p:val>
                                        </p:tav>
                                      </p:tavLst>
                                    </p:anim>
                                    <p:set>
                                      <p:cBhvr>
                                        <p:cTn id="10" dur="1" fill="hold">
                                          <p:stCondLst>
                                            <p:cond delay="999"/>
                                          </p:stCondLst>
                                        </p:cTn>
                                        <p:tgtEl>
                                          <p:spTgt spid="9"/>
                                        </p:tgtEl>
                                        <p:attrNameLst>
                                          <p:attrName>style.visibility</p:attrName>
                                        </p:attrNameLst>
                                      </p:cBhvr>
                                      <p:to>
                                        <p:strVal val="hidden"/>
                                      </p:to>
                                    </p:set>
                                  </p:childTnLst>
                                </p:cTn>
                              </p:par>
                            </p:childTnLst>
                          </p:cTn>
                        </p:par>
                        <p:par>
                          <p:cTn id="11" fill="hold" nodeType="afterGroup">
                            <p:stCondLst>
                              <p:cond delay="1000"/>
                            </p:stCondLst>
                            <p:childTnLst>
                              <p:par>
                                <p:cTn id="12" presetID="1" presetClass="entr" presetSubtype="0" fill="hold" grpId="0" nodeType="afterEffect">
                                  <p:stCondLst>
                                    <p:cond delay="0"/>
                                  </p:stCondLst>
                                  <p:childTnLst>
                                    <p:set>
                                      <p:cBhvr>
                                        <p:cTn id="13" dur="1" fill="hold">
                                          <p:stCondLst>
                                            <p:cond delay="0"/>
                                          </p:stCondLst>
                                        </p:cTn>
                                        <p:tgtEl>
                                          <p:spTgt spid="6"/>
                                        </p:tgtEl>
                                        <p:attrNameLst>
                                          <p:attrName>style.visibility</p:attrName>
                                        </p:attrNameLst>
                                      </p:cBhvr>
                                      <p:to>
                                        <p:strVal val="visible"/>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nodeType="clickEffect">
                                  <p:stCondLst>
                                    <p:cond delay="0"/>
                                  </p:stCondLst>
                                  <p:childTnLst>
                                    <p:set>
                                      <p:cBhvr>
                                        <p:cTn id="17" dur="1" fill="hold">
                                          <p:stCondLst>
                                            <p:cond delay="0"/>
                                          </p:stCondLst>
                                        </p:cTn>
                                        <p:tgtEl>
                                          <p:spTgt spid="20"/>
                                        </p:tgtEl>
                                        <p:attrNameLst>
                                          <p:attrName>style.visibility</p:attrName>
                                        </p:attrNameLst>
                                      </p:cBhvr>
                                      <p:to>
                                        <p:strVal val="visible"/>
                                      </p:to>
                                    </p:set>
                                  </p:childTnLst>
                                </p:cTn>
                              </p:par>
                              <p:par>
                                <p:cTn id="18" presetID="2" presetClass="exit" presetSubtype="2" fill="hold" grpId="0" nodeType="withEffect">
                                  <p:stCondLst>
                                    <p:cond delay="0"/>
                                  </p:stCondLst>
                                  <p:childTnLst>
                                    <p:anim calcmode="lin" valueType="num">
                                      <p:cBhvr additive="base">
                                        <p:cTn id="19" dur="1000"/>
                                        <p:tgtEl>
                                          <p:spTgt spid="8"/>
                                        </p:tgtEl>
                                        <p:attrNameLst>
                                          <p:attrName>ppt_x</p:attrName>
                                        </p:attrNameLst>
                                      </p:cBhvr>
                                      <p:tavLst>
                                        <p:tav tm="0">
                                          <p:val>
                                            <p:strVal val="ppt_x"/>
                                          </p:val>
                                        </p:tav>
                                        <p:tav tm="100000">
                                          <p:val>
                                            <p:strVal val="1+ppt_w/2"/>
                                          </p:val>
                                        </p:tav>
                                      </p:tavLst>
                                    </p:anim>
                                    <p:anim calcmode="lin" valueType="num">
                                      <p:cBhvr additive="base">
                                        <p:cTn id="20" dur="1000"/>
                                        <p:tgtEl>
                                          <p:spTgt spid="8"/>
                                        </p:tgtEl>
                                        <p:attrNameLst>
                                          <p:attrName>ppt_y</p:attrName>
                                        </p:attrNameLst>
                                      </p:cBhvr>
                                      <p:tavLst>
                                        <p:tav tm="0">
                                          <p:val>
                                            <p:strVal val="ppt_y"/>
                                          </p:val>
                                        </p:tav>
                                        <p:tav tm="100000">
                                          <p:val>
                                            <p:strVal val="ppt_y"/>
                                          </p:val>
                                        </p:tav>
                                      </p:tavLst>
                                    </p:anim>
                                    <p:set>
                                      <p:cBhvr>
                                        <p:cTn id="21" dur="1" fill="hold">
                                          <p:stCondLst>
                                            <p:cond delay="999"/>
                                          </p:stCondLst>
                                        </p:cTn>
                                        <p:tgtEl>
                                          <p:spTgt spid="8"/>
                                        </p:tgtEl>
                                        <p:attrNameLst>
                                          <p:attrName>style.visibility</p:attrName>
                                        </p:attrNameLst>
                                      </p:cBhvr>
                                      <p:to>
                                        <p:strVal val="hidden"/>
                                      </p:to>
                                    </p:set>
                                  </p:childTnLst>
                                </p:cTn>
                              </p:par>
                            </p:childTnLst>
                          </p:cTn>
                        </p:par>
                        <p:par>
                          <p:cTn id="22" fill="hold" nodeType="afterGroup">
                            <p:stCondLst>
                              <p:cond delay="1000"/>
                            </p:stCondLst>
                            <p:childTnLst>
                              <p:par>
                                <p:cTn id="23" presetID="1" presetClass="entr" presetSubtype="0" fill="hold" grpId="0" nodeType="afterEffect">
                                  <p:stCondLst>
                                    <p:cond delay="0"/>
                                  </p:stCondLst>
                                  <p:childTnLst>
                                    <p:set>
                                      <p:cBhvr>
                                        <p:cTn id="24" dur="1" fill="hold">
                                          <p:stCondLst>
                                            <p:cond delay="0"/>
                                          </p:stCondLst>
                                        </p:cTn>
                                        <p:tgtEl>
                                          <p:spTgt spid="7"/>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1"/>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6"/>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2"/>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21" grpId="0"/>
      <p:bldP spid="22" grpId="0"/>
      <p:bldP spid="8" grpId="0" animBg="1"/>
      <p:bldP spid="9"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le 1"/>
          <p:cNvSpPr>
            <a:spLocks noGrp="1"/>
          </p:cNvSpPr>
          <p:nvPr>
            <p:ph type="title"/>
          </p:nvPr>
        </p:nvSpPr>
        <p:spPr/>
        <p:txBody>
          <a:bodyPr/>
          <a:lstStyle/>
          <a:p>
            <a:r>
              <a:rPr lang="en-US" altLang="en-US" dirty="0"/>
              <a:t>Effect of Training Set Size</a:t>
            </a:r>
          </a:p>
        </p:txBody>
      </p:sp>
      <p:sp>
        <p:nvSpPr>
          <p:cNvPr id="10" name="Freeform 9"/>
          <p:cNvSpPr/>
          <p:nvPr/>
        </p:nvSpPr>
        <p:spPr>
          <a:xfrm>
            <a:off x="1941513" y="3957638"/>
            <a:ext cx="4359275" cy="1827212"/>
          </a:xfrm>
          <a:custGeom>
            <a:avLst/>
            <a:gdLst>
              <a:gd name="connsiteX0" fmla="*/ 0 w 4359058"/>
              <a:gd name="connsiteY0" fmla="*/ 0 h 1826490"/>
              <a:gd name="connsiteX1" fmla="*/ 413359 w 4359058"/>
              <a:gd name="connsiteY1" fmla="*/ 12526 h 1826490"/>
              <a:gd name="connsiteX2" fmla="*/ 450937 w 4359058"/>
              <a:gd name="connsiteY2" fmla="*/ 25052 h 1826490"/>
              <a:gd name="connsiteX3" fmla="*/ 488515 w 4359058"/>
              <a:gd name="connsiteY3" fmla="*/ 50104 h 1826490"/>
              <a:gd name="connsiteX4" fmla="*/ 551145 w 4359058"/>
              <a:gd name="connsiteY4" fmla="*/ 62630 h 1826490"/>
              <a:gd name="connsiteX5" fmla="*/ 601250 w 4359058"/>
              <a:gd name="connsiteY5" fmla="*/ 75156 h 1826490"/>
              <a:gd name="connsiteX6" fmla="*/ 676406 w 4359058"/>
              <a:gd name="connsiteY6" fmla="*/ 100208 h 1826490"/>
              <a:gd name="connsiteX7" fmla="*/ 713984 w 4359058"/>
              <a:gd name="connsiteY7" fmla="*/ 137786 h 1826490"/>
              <a:gd name="connsiteX8" fmla="*/ 764088 w 4359058"/>
              <a:gd name="connsiteY8" fmla="*/ 150312 h 1826490"/>
              <a:gd name="connsiteX9" fmla="*/ 876822 w 4359058"/>
              <a:gd name="connsiteY9" fmla="*/ 187890 h 1826490"/>
              <a:gd name="connsiteX10" fmla="*/ 914400 w 4359058"/>
              <a:gd name="connsiteY10" fmla="*/ 200416 h 1826490"/>
              <a:gd name="connsiteX11" fmla="*/ 977030 w 4359058"/>
              <a:gd name="connsiteY11" fmla="*/ 212942 h 1826490"/>
              <a:gd name="connsiteX12" fmla="*/ 1052187 w 4359058"/>
              <a:gd name="connsiteY12" fmla="*/ 237994 h 1826490"/>
              <a:gd name="connsiteX13" fmla="*/ 1089765 w 4359058"/>
              <a:gd name="connsiteY13" fmla="*/ 250520 h 1826490"/>
              <a:gd name="connsiteX14" fmla="*/ 1127343 w 4359058"/>
              <a:gd name="connsiteY14" fmla="*/ 288098 h 1826490"/>
              <a:gd name="connsiteX15" fmla="*/ 1164921 w 4359058"/>
              <a:gd name="connsiteY15" fmla="*/ 300624 h 1826490"/>
              <a:gd name="connsiteX16" fmla="*/ 1202499 w 4359058"/>
              <a:gd name="connsiteY16" fmla="*/ 325676 h 1826490"/>
              <a:gd name="connsiteX17" fmla="*/ 1215025 w 4359058"/>
              <a:gd name="connsiteY17" fmla="*/ 363254 h 1826490"/>
              <a:gd name="connsiteX18" fmla="*/ 1240077 w 4359058"/>
              <a:gd name="connsiteY18" fmla="*/ 388307 h 1826490"/>
              <a:gd name="connsiteX19" fmla="*/ 1277655 w 4359058"/>
              <a:gd name="connsiteY19" fmla="*/ 413359 h 1826490"/>
              <a:gd name="connsiteX20" fmla="*/ 1390389 w 4359058"/>
              <a:gd name="connsiteY20" fmla="*/ 438411 h 1826490"/>
              <a:gd name="connsiteX21" fmla="*/ 1465545 w 4359058"/>
              <a:gd name="connsiteY21" fmla="*/ 463463 h 1826490"/>
              <a:gd name="connsiteX22" fmla="*/ 1503124 w 4359058"/>
              <a:gd name="connsiteY22" fmla="*/ 475989 h 1826490"/>
              <a:gd name="connsiteX23" fmla="*/ 1590806 w 4359058"/>
              <a:gd name="connsiteY23" fmla="*/ 576197 h 1826490"/>
              <a:gd name="connsiteX24" fmla="*/ 1665962 w 4359058"/>
              <a:gd name="connsiteY24" fmla="*/ 663879 h 1826490"/>
              <a:gd name="connsiteX25" fmla="*/ 1703540 w 4359058"/>
              <a:gd name="connsiteY25" fmla="*/ 739035 h 1826490"/>
              <a:gd name="connsiteX26" fmla="*/ 1816274 w 4359058"/>
              <a:gd name="connsiteY26" fmla="*/ 801665 h 1826490"/>
              <a:gd name="connsiteX27" fmla="*/ 1891430 w 4359058"/>
              <a:gd name="connsiteY27" fmla="*/ 839243 h 1826490"/>
              <a:gd name="connsiteX28" fmla="*/ 1916482 w 4359058"/>
              <a:gd name="connsiteY28" fmla="*/ 864296 h 1826490"/>
              <a:gd name="connsiteX29" fmla="*/ 1954061 w 4359058"/>
              <a:gd name="connsiteY29" fmla="*/ 889348 h 1826490"/>
              <a:gd name="connsiteX30" fmla="*/ 1979113 w 4359058"/>
              <a:gd name="connsiteY30" fmla="*/ 926926 h 1826490"/>
              <a:gd name="connsiteX31" fmla="*/ 2016691 w 4359058"/>
              <a:gd name="connsiteY31" fmla="*/ 964504 h 1826490"/>
              <a:gd name="connsiteX32" fmla="*/ 2041743 w 4359058"/>
              <a:gd name="connsiteY32" fmla="*/ 1002082 h 1826490"/>
              <a:gd name="connsiteX33" fmla="*/ 2079321 w 4359058"/>
              <a:gd name="connsiteY33" fmla="*/ 1027134 h 1826490"/>
              <a:gd name="connsiteX34" fmla="*/ 2141951 w 4359058"/>
              <a:gd name="connsiteY34" fmla="*/ 1089764 h 1826490"/>
              <a:gd name="connsiteX35" fmla="*/ 2204581 w 4359058"/>
              <a:gd name="connsiteY35" fmla="*/ 1202498 h 1826490"/>
              <a:gd name="connsiteX36" fmla="*/ 2229633 w 4359058"/>
              <a:gd name="connsiteY36" fmla="*/ 1240076 h 1826490"/>
              <a:gd name="connsiteX37" fmla="*/ 2329841 w 4359058"/>
              <a:gd name="connsiteY37" fmla="*/ 1327759 h 1826490"/>
              <a:gd name="connsiteX38" fmla="*/ 2404998 w 4359058"/>
              <a:gd name="connsiteY38" fmla="*/ 1352811 h 1826490"/>
              <a:gd name="connsiteX39" fmla="*/ 2442576 w 4359058"/>
              <a:gd name="connsiteY39" fmla="*/ 1365337 h 1826490"/>
              <a:gd name="connsiteX40" fmla="*/ 2467628 w 4359058"/>
              <a:gd name="connsiteY40" fmla="*/ 1402915 h 1826490"/>
              <a:gd name="connsiteX41" fmla="*/ 2592888 w 4359058"/>
              <a:gd name="connsiteY41" fmla="*/ 1440493 h 1826490"/>
              <a:gd name="connsiteX42" fmla="*/ 2668044 w 4359058"/>
              <a:gd name="connsiteY42" fmla="*/ 1465545 h 1826490"/>
              <a:gd name="connsiteX43" fmla="*/ 2743200 w 4359058"/>
              <a:gd name="connsiteY43" fmla="*/ 1503123 h 1826490"/>
              <a:gd name="connsiteX44" fmla="*/ 2931091 w 4359058"/>
              <a:gd name="connsiteY44" fmla="*/ 1515649 h 1826490"/>
              <a:gd name="connsiteX45" fmla="*/ 3118981 w 4359058"/>
              <a:gd name="connsiteY45" fmla="*/ 1553227 h 1826490"/>
              <a:gd name="connsiteX46" fmla="*/ 3206663 w 4359058"/>
              <a:gd name="connsiteY46" fmla="*/ 1615857 h 1826490"/>
              <a:gd name="connsiteX47" fmla="*/ 3306871 w 4359058"/>
              <a:gd name="connsiteY47" fmla="*/ 1640909 h 1826490"/>
              <a:gd name="connsiteX48" fmla="*/ 3369502 w 4359058"/>
              <a:gd name="connsiteY48" fmla="*/ 1665961 h 1826490"/>
              <a:gd name="connsiteX49" fmla="*/ 3933173 w 4359058"/>
              <a:gd name="connsiteY49" fmla="*/ 1691013 h 1826490"/>
              <a:gd name="connsiteX50" fmla="*/ 4008329 w 4359058"/>
              <a:gd name="connsiteY50" fmla="*/ 1653435 h 1826490"/>
              <a:gd name="connsiteX51" fmla="*/ 4083485 w 4359058"/>
              <a:gd name="connsiteY51" fmla="*/ 1628383 h 1826490"/>
              <a:gd name="connsiteX52" fmla="*/ 4121063 w 4359058"/>
              <a:gd name="connsiteY52" fmla="*/ 1603331 h 1826490"/>
              <a:gd name="connsiteX53" fmla="*/ 4196219 w 4359058"/>
              <a:gd name="connsiteY53" fmla="*/ 1578279 h 1826490"/>
              <a:gd name="connsiteX54" fmla="*/ 4271376 w 4359058"/>
              <a:gd name="connsiteY54" fmla="*/ 1540701 h 1826490"/>
              <a:gd name="connsiteX55" fmla="*/ 4308954 w 4359058"/>
              <a:gd name="connsiteY55" fmla="*/ 1515649 h 1826490"/>
              <a:gd name="connsiteX56" fmla="*/ 4359058 w 4359058"/>
              <a:gd name="connsiteY56" fmla="*/ 1465545 h 1826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4359058" h="1826490">
                <a:moveTo>
                  <a:pt x="0" y="0"/>
                </a:moveTo>
                <a:cubicBezTo>
                  <a:pt x="137786" y="4175"/>
                  <a:pt x="275722" y="4879"/>
                  <a:pt x="413359" y="12526"/>
                </a:cubicBezTo>
                <a:cubicBezTo>
                  <a:pt x="426542" y="13258"/>
                  <a:pt x="439127" y="19147"/>
                  <a:pt x="450937" y="25052"/>
                </a:cubicBezTo>
                <a:cubicBezTo>
                  <a:pt x="464402" y="31785"/>
                  <a:pt x="474419" y="44818"/>
                  <a:pt x="488515" y="50104"/>
                </a:cubicBezTo>
                <a:cubicBezTo>
                  <a:pt x="508450" y="57579"/>
                  <a:pt x="530362" y="58012"/>
                  <a:pt x="551145" y="62630"/>
                </a:cubicBezTo>
                <a:cubicBezTo>
                  <a:pt x="567951" y="66365"/>
                  <a:pt x="584760" y="70209"/>
                  <a:pt x="601250" y="75156"/>
                </a:cubicBezTo>
                <a:cubicBezTo>
                  <a:pt x="626543" y="82744"/>
                  <a:pt x="676406" y="100208"/>
                  <a:pt x="676406" y="100208"/>
                </a:cubicBezTo>
                <a:cubicBezTo>
                  <a:pt x="688932" y="112734"/>
                  <a:pt x="698604" y="128997"/>
                  <a:pt x="713984" y="137786"/>
                </a:cubicBezTo>
                <a:cubicBezTo>
                  <a:pt x="728931" y="146327"/>
                  <a:pt x="747599" y="145365"/>
                  <a:pt x="764088" y="150312"/>
                </a:cubicBezTo>
                <a:lnTo>
                  <a:pt x="876822" y="187890"/>
                </a:lnTo>
                <a:cubicBezTo>
                  <a:pt x="889348" y="192065"/>
                  <a:pt x="901453" y="197827"/>
                  <a:pt x="914400" y="200416"/>
                </a:cubicBezTo>
                <a:cubicBezTo>
                  <a:pt x="935277" y="204591"/>
                  <a:pt x="956490" y="207340"/>
                  <a:pt x="977030" y="212942"/>
                </a:cubicBezTo>
                <a:cubicBezTo>
                  <a:pt x="1002507" y="219890"/>
                  <a:pt x="1027135" y="229643"/>
                  <a:pt x="1052187" y="237994"/>
                </a:cubicBezTo>
                <a:lnTo>
                  <a:pt x="1089765" y="250520"/>
                </a:lnTo>
                <a:cubicBezTo>
                  <a:pt x="1102291" y="263046"/>
                  <a:pt x="1112604" y="278272"/>
                  <a:pt x="1127343" y="288098"/>
                </a:cubicBezTo>
                <a:cubicBezTo>
                  <a:pt x="1138329" y="295422"/>
                  <a:pt x="1153111" y="294719"/>
                  <a:pt x="1164921" y="300624"/>
                </a:cubicBezTo>
                <a:cubicBezTo>
                  <a:pt x="1178386" y="307357"/>
                  <a:pt x="1189973" y="317325"/>
                  <a:pt x="1202499" y="325676"/>
                </a:cubicBezTo>
                <a:cubicBezTo>
                  <a:pt x="1206674" y="338202"/>
                  <a:pt x="1208232" y="351932"/>
                  <a:pt x="1215025" y="363254"/>
                </a:cubicBezTo>
                <a:cubicBezTo>
                  <a:pt x="1221101" y="373381"/>
                  <a:pt x="1230855" y="380929"/>
                  <a:pt x="1240077" y="388307"/>
                </a:cubicBezTo>
                <a:cubicBezTo>
                  <a:pt x="1251832" y="397712"/>
                  <a:pt x="1264190" y="406626"/>
                  <a:pt x="1277655" y="413359"/>
                </a:cubicBezTo>
                <a:cubicBezTo>
                  <a:pt x="1313493" y="431278"/>
                  <a:pt x="1351902" y="428789"/>
                  <a:pt x="1390389" y="438411"/>
                </a:cubicBezTo>
                <a:cubicBezTo>
                  <a:pt x="1416008" y="444816"/>
                  <a:pt x="1440493" y="455112"/>
                  <a:pt x="1465545" y="463463"/>
                </a:cubicBezTo>
                <a:lnTo>
                  <a:pt x="1503124" y="475989"/>
                </a:lnTo>
                <a:cubicBezTo>
                  <a:pt x="1609595" y="546970"/>
                  <a:pt x="1444669" y="430060"/>
                  <a:pt x="1590806" y="576197"/>
                </a:cubicBezTo>
                <a:cubicBezTo>
                  <a:pt x="1643146" y="628537"/>
                  <a:pt x="1617755" y="599603"/>
                  <a:pt x="1665962" y="663879"/>
                </a:cubicBezTo>
                <a:cubicBezTo>
                  <a:pt x="1674897" y="690684"/>
                  <a:pt x="1680686" y="719038"/>
                  <a:pt x="1703540" y="739035"/>
                </a:cubicBezTo>
                <a:cubicBezTo>
                  <a:pt x="1808859" y="831189"/>
                  <a:pt x="1741723" y="764389"/>
                  <a:pt x="1816274" y="801665"/>
                </a:cubicBezTo>
                <a:cubicBezTo>
                  <a:pt x="1913402" y="850229"/>
                  <a:pt x="1796977" y="807759"/>
                  <a:pt x="1891430" y="839243"/>
                </a:cubicBezTo>
                <a:cubicBezTo>
                  <a:pt x="1899781" y="847594"/>
                  <a:pt x="1907260" y="856918"/>
                  <a:pt x="1916482" y="864296"/>
                </a:cubicBezTo>
                <a:cubicBezTo>
                  <a:pt x="1928238" y="873701"/>
                  <a:pt x="1943416" y="878703"/>
                  <a:pt x="1954061" y="889348"/>
                </a:cubicBezTo>
                <a:cubicBezTo>
                  <a:pt x="1964706" y="899993"/>
                  <a:pt x="1969475" y="915361"/>
                  <a:pt x="1979113" y="926926"/>
                </a:cubicBezTo>
                <a:cubicBezTo>
                  <a:pt x="1990454" y="940535"/>
                  <a:pt x="2005350" y="950895"/>
                  <a:pt x="2016691" y="964504"/>
                </a:cubicBezTo>
                <a:cubicBezTo>
                  <a:pt x="2026329" y="976069"/>
                  <a:pt x="2031098" y="991437"/>
                  <a:pt x="2041743" y="1002082"/>
                </a:cubicBezTo>
                <a:cubicBezTo>
                  <a:pt x="2052388" y="1012727"/>
                  <a:pt x="2067991" y="1017221"/>
                  <a:pt x="2079321" y="1027134"/>
                </a:cubicBezTo>
                <a:cubicBezTo>
                  <a:pt x="2101540" y="1046576"/>
                  <a:pt x="2121074" y="1068887"/>
                  <a:pt x="2141951" y="1089764"/>
                </a:cubicBezTo>
                <a:cubicBezTo>
                  <a:pt x="2163998" y="1155906"/>
                  <a:pt x="2147153" y="1116356"/>
                  <a:pt x="2204581" y="1202498"/>
                </a:cubicBezTo>
                <a:lnTo>
                  <a:pt x="2229633" y="1240076"/>
                </a:lnTo>
                <a:cubicBezTo>
                  <a:pt x="2258860" y="1283916"/>
                  <a:pt x="2267212" y="1306883"/>
                  <a:pt x="2329841" y="1327759"/>
                </a:cubicBezTo>
                <a:lnTo>
                  <a:pt x="2404998" y="1352811"/>
                </a:lnTo>
                <a:lnTo>
                  <a:pt x="2442576" y="1365337"/>
                </a:lnTo>
                <a:cubicBezTo>
                  <a:pt x="2450927" y="1377863"/>
                  <a:pt x="2454862" y="1394936"/>
                  <a:pt x="2467628" y="1402915"/>
                </a:cubicBezTo>
                <a:cubicBezTo>
                  <a:pt x="2494881" y="1419948"/>
                  <a:pt x="2559041" y="1430339"/>
                  <a:pt x="2592888" y="1440493"/>
                </a:cubicBezTo>
                <a:cubicBezTo>
                  <a:pt x="2618181" y="1448081"/>
                  <a:pt x="2646072" y="1450897"/>
                  <a:pt x="2668044" y="1465545"/>
                </a:cubicBezTo>
                <a:cubicBezTo>
                  <a:pt x="2692956" y="1482153"/>
                  <a:pt x="2712084" y="1499666"/>
                  <a:pt x="2743200" y="1503123"/>
                </a:cubicBezTo>
                <a:cubicBezTo>
                  <a:pt x="2805585" y="1510055"/>
                  <a:pt x="2868461" y="1511474"/>
                  <a:pt x="2931091" y="1515649"/>
                </a:cubicBezTo>
                <a:cubicBezTo>
                  <a:pt x="3042116" y="1552657"/>
                  <a:pt x="2980001" y="1537785"/>
                  <a:pt x="3118981" y="1553227"/>
                </a:cubicBezTo>
                <a:cubicBezTo>
                  <a:pt x="3291986" y="1639730"/>
                  <a:pt x="3054318" y="1514294"/>
                  <a:pt x="3206663" y="1615857"/>
                </a:cubicBezTo>
                <a:cubicBezTo>
                  <a:pt x="3224698" y="1627881"/>
                  <a:pt x="3295373" y="1637460"/>
                  <a:pt x="3306871" y="1640909"/>
                </a:cubicBezTo>
                <a:cubicBezTo>
                  <a:pt x="3328408" y="1647370"/>
                  <a:pt x="3348625" y="1657610"/>
                  <a:pt x="3369502" y="1665961"/>
                </a:cubicBezTo>
                <a:cubicBezTo>
                  <a:pt x="3530031" y="1826490"/>
                  <a:pt x="3400114" y="1714704"/>
                  <a:pt x="3933173" y="1691013"/>
                </a:cubicBezTo>
                <a:cubicBezTo>
                  <a:pt x="3971242" y="1689321"/>
                  <a:pt x="3975489" y="1668030"/>
                  <a:pt x="4008329" y="1653435"/>
                </a:cubicBezTo>
                <a:cubicBezTo>
                  <a:pt x="4032460" y="1642710"/>
                  <a:pt x="4061513" y="1643031"/>
                  <a:pt x="4083485" y="1628383"/>
                </a:cubicBezTo>
                <a:cubicBezTo>
                  <a:pt x="4096011" y="1620032"/>
                  <a:pt x="4107306" y="1609445"/>
                  <a:pt x="4121063" y="1603331"/>
                </a:cubicBezTo>
                <a:cubicBezTo>
                  <a:pt x="4145194" y="1592606"/>
                  <a:pt x="4174247" y="1592927"/>
                  <a:pt x="4196219" y="1578279"/>
                </a:cubicBezTo>
                <a:cubicBezTo>
                  <a:pt x="4303921" y="1506480"/>
                  <a:pt x="4167650" y="1592564"/>
                  <a:pt x="4271376" y="1540701"/>
                </a:cubicBezTo>
                <a:cubicBezTo>
                  <a:pt x="4284841" y="1533968"/>
                  <a:pt x="4296428" y="1524000"/>
                  <a:pt x="4308954" y="1515649"/>
                </a:cubicBezTo>
                <a:cubicBezTo>
                  <a:pt x="4339185" y="1470303"/>
                  <a:pt x="4320541" y="1484804"/>
                  <a:pt x="4359058" y="1465545"/>
                </a:cubicBezTo>
              </a:path>
            </a:pathLst>
          </a:custGeom>
          <a:ln w="38100">
            <a:solidFill>
              <a:srgbClr val="0000FF"/>
            </a:solidFill>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Arial"/>
              <a:ea typeface="+mn-ea"/>
              <a:cs typeface="+mn-cs"/>
            </a:endParaRPr>
          </a:p>
        </p:txBody>
      </p:sp>
      <p:sp>
        <p:nvSpPr>
          <p:cNvPr id="12" name="Freeform 11"/>
          <p:cNvSpPr/>
          <p:nvPr/>
        </p:nvSpPr>
        <p:spPr>
          <a:xfrm>
            <a:off x="1954213" y="2379663"/>
            <a:ext cx="4359275" cy="1257300"/>
          </a:xfrm>
          <a:custGeom>
            <a:avLst/>
            <a:gdLst>
              <a:gd name="connsiteX0" fmla="*/ 0 w 4359058"/>
              <a:gd name="connsiteY0" fmla="*/ 989556 h 1257062"/>
              <a:gd name="connsiteX1" fmla="*/ 100208 w 4359058"/>
              <a:gd name="connsiteY1" fmla="*/ 1039660 h 1257062"/>
              <a:gd name="connsiteX2" fmla="*/ 137787 w 4359058"/>
              <a:gd name="connsiteY2" fmla="*/ 1052187 h 1257062"/>
              <a:gd name="connsiteX3" fmla="*/ 338203 w 4359058"/>
              <a:gd name="connsiteY3" fmla="*/ 1077239 h 1257062"/>
              <a:gd name="connsiteX4" fmla="*/ 413359 w 4359058"/>
              <a:gd name="connsiteY4" fmla="*/ 1102291 h 1257062"/>
              <a:gd name="connsiteX5" fmla="*/ 450937 w 4359058"/>
              <a:gd name="connsiteY5" fmla="*/ 1114817 h 1257062"/>
              <a:gd name="connsiteX6" fmla="*/ 526093 w 4359058"/>
              <a:gd name="connsiteY6" fmla="*/ 1164921 h 1257062"/>
              <a:gd name="connsiteX7" fmla="*/ 739036 w 4359058"/>
              <a:gd name="connsiteY7" fmla="*/ 1215025 h 1257062"/>
              <a:gd name="connsiteX8" fmla="*/ 776614 w 4359058"/>
              <a:gd name="connsiteY8" fmla="*/ 1227551 h 1257062"/>
              <a:gd name="connsiteX9" fmla="*/ 876822 w 4359058"/>
              <a:gd name="connsiteY9" fmla="*/ 1252603 h 1257062"/>
              <a:gd name="connsiteX10" fmla="*/ 1252603 w 4359058"/>
              <a:gd name="connsiteY10" fmla="*/ 1240077 h 1257062"/>
              <a:gd name="connsiteX11" fmla="*/ 1327759 w 4359058"/>
              <a:gd name="connsiteY11" fmla="*/ 1177447 h 1257062"/>
              <a:gd name="connsiteX12" fmla="*/ 1402915 w 4359058"/>
              <a:gd name="connsiteY12" fmla="*/ 1152395 h 1257062"/>
              <a:gd name="connsiteX13" fmla="*/ 1453019 w 4359058"/>
              <a:gd name="connsiteY13" fmla="*/ 1139869 h 1257062"/>
              <a:gd name="connsiteX14" fmla="*/ 1565754 w 4359058"/>
              <a:gd name="connsiteY14" fmla="*/ 1127343 h 1257062"/>
              <a:gd name="connsiteX15" fmla="*/ 1653436 w 4359058"/>
              <a:gd name="connsiteY15" fmla="*/ 1114817 h 1257062"/>
              <a:gd name="connsiteX16" fmla="*/ 1766170 w 4359058"/>
              <a:gd name="connsiteY16" fmla="*/ 1077239 h 1257062"/>
              <a:gd name="connsiteX17" fmla="*/ 1803748 w 4359058"/>
              <a:gd name="connsiteY17" fmla="*/ 1064713 h 1257062"/>
              <a:gd name="connsiteX18" fmla="*/ 1891430 w 4359058"/>
              <a:gd name="connsiteY18" fmla="*/ 1052187 h 1257062"/>
              <a:gd name="connsiteX19" fmla="*/ 1916482 w 4359058"/>
              <a:gd name="connsiteY19" fmla="*/ 1027134 h 1257062"/>
              <a:gd name="connsiteX20" fmla="*/ 1979113 w 4359058"/>
              <a:gd name="connsiteY20" fmla="*/ 1014608 h 1257062"/>
              <a:gd name="connsiteX21" fmla="*/ 2091847 w 4359058"/>
              <a:gd name="connsiteY21" fmla="*/ 989556 h 1257062"/>
              <a:gd name="connsiteX22" fmla="*/ 2167003 w 4359058"/>
              <a:gd name="connsiteY22" fmla="*/ 939452 h 1257062"/>
              <a:gd name="connsiteX23" fmla="*/ 2204581 w 4359058"/>
              <a:gd name="connsiteY23" fmla="*/ 914400 h 1257062"/>
              <a:gd name="connsiteX24" fmla="*/ 2279737 w 4359058"/>
              <a:gd name="connsiteY24" fmla="*/ 889348 h 1257062"/>
              <a:gd name="connsiteX25" fmla="*/ 2317315 w 4359058"/>
              <a:gd name="connsiteY25" fmla="*/ 876822 h 1257062"/>
              <a:gd name="connsiteX26" fmla="*/ 2354893 w 4359058"/>
              <a:gd name="connsiteY26" fmla="*/ 851770 h 1257062"/>
              <a:gd name="connsiteX27" fmla="*/ 2480154 w 4359058"/>
              <a:gd name="connsiteY27" fmla="*/ 814192 h 1257062"/>
              <a:gd name="connsiteX28" fmla="*/ 2592888 w 4359058"/>
              <a:gd name="connsiteY28" fmla="*/ 789140 h 1257062"/>
              <a:gd name="connsiteX29" fmla="*/ 2668044 w 4359058"/>
              <a:gd name="connsiteY29" fmla="*/ 751562 h 1257062"/>
              <a:gd name="connsiteX30" fmla="*/ 2718148 w 4359058"/>
              <a:gd name="connsiteY30" fmla="*/ 739036 h 1257062"/>
              <a:gd name="connsiteX31" fmla="*/ 2768252 w 4359058"/>
              <a:gd name="connsiteY31" fmla="*/ 713984 h 1257062"/>
              <a:gd name="connsiteX32" fmla="*/ 2918565 w 4359058"/>
              <a:gd name="connsiteY32" fmla="*/ 688932 h 1257062"/>
              <a:gd name="connsiteX33" fmla="*/ 3043825 w 4359058"/>
              <a:gd name="connsiteY33" fmla="*/ 663880 h 1257062"/>
              <a:gd name="connsiteX34" fmla="*/ 3093929 w 4359058"/>
              <a:gd name="connsiteY34" fmla="*/ 651354 h 1257062"/>
              <a:gd name="connsiteX35" fmla="*/ 3169085 w 4359058"/>
              <a:gd name="connsiteY35" fmla="*/ 626302 h 1257062"/>
              <a:gd name="connsiteX36" fmla="*/ 3206663 w 4359058"/>
              <a:gd name="connsiteY36" fmla="*/ 613776 h 1257062"/>
              <a:gd name="connsiteX37" fmla="*/ 3256767 w 4359058"/>
              <a:gd name="connsiteY37" fmla="*/ 601250 h 1257062"/>
              <a:gd name="connsiteX38" fmla="*/ 3331924 w 4359058"/>
              <a:gd name="connsiteY38" fmla="*/ 576197 h 1257062"/>
              <a:gd name="connsiteX39" fmla="*/ 3369502 w 4359058"/>
              <a:gd name="connsiteY39" fmla="*/ 563671 h 1257062"/>
              <a:gd name="connsiteX40" fmla="*/ 3432132 w 4359058"/>
              <a:gd name="connsiteY40" fmla="*/ 551145 h 1257062"/>
              <a:gd name="connsiteX41" fmla="*/ 3507288 w 4359058"/>
              <a:gd name="connsiteY41" fmla="*/ 526093 h 1257062"/>
              <a:gd name="connsiteX42" fmla="*/ 3594970 w 4359058"/>
              <a:gd name="connsiteY42" fmla="*/ 501041 h 1257062"/>
              <a:gd name="connsiteX43" fmla="*/ 3645074 w 4359058"/>
              <a:gd name="connsiteY43" fmla="*/ 475989 h 1257062"/>
              <a:gd name="connsiteX44" fmla="*/ 3682652 w 4359058"/>
              <a:gd name="connsiteY44" fmla="*/ 463463 h 1257062"/>
              <a:gd name="connsiteX45" fmla="*/ 3770335 w 4359058"/>
              <a:gd name="connsiteY45" fmla="*/ 413359 h 1257062"/>
              <a:gd name="connsiteX46" fmla="*/ 3807913 w 4359058"/>
              <a:gd name="connsiteY46" fmla="*/ 400833 h 1257062"/>
              <a:gd name="connsiteX47" fmla="*/ 3983277 w 4359058"/>
              <a:gd name="connsiteY47" fmla="*/ 300625 h 1257062"/>
              <a:gd name="connsiteX48" fmla="*/ 4020855 w 4359058"/>
              <a:gd name="connsiteY48" fmla="*/ 275573 h 1257062"/>
              <a:gd name="connsiteX49" fmla="*/ 4058433 w 4359058"/>
              <a:gd name="connsiteY49" fmla="*/ 250521 h 1257062"/>
              <a:gd name="connsiteX50" fmla="*/ 4096011 w 4359058"/>
              <a:gd name="connsiteY50" fmla="*/ 237995 h 1257062"/>
              <a:gd name="connsiteX51" fmla="*/ 4133589 w 4359058"/>
              <a:gd name="connsiteY51" fmla="*/ 212943 h 1257062"/>
              <a:gd name="connsiteX52" fmla="*/ 4208745 w 4359058"/>
              <a:gd name="connsiteY52" fmla="*/ 187891 h 1257062"/>
              <a:gd name="connsiteX53" fmla="*/ 4233798 w 4359058"/>
              <a:gd name="connsiteY53" fmla="*/ 162839 h 1257062"/>
              <a:gd name="connsiteX54" fmla="*/ 4283902 w 4359058"/>
              <a:gd name="connsiteY54" fmla="*/ 87682 h 1257062"/>
              <a:gd name="connsiteX55" fmla="*/ 4321480 w 4359058"/>
              <a:gd name="connsiteY55" fmla="*/ 62630 h 1257062"/>
              <a:gd name="connsiteX56" fmla="*/ 4359058 w 4359058"/>
              <a:gd name="connsiteY56" fmla="*/ 0 h 1257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4359058" h="1257062">
                <a:moveTo>
                  <a:pt x="0" y="989556"/>
                </a:moveTo>
                <a:cubicBezTo>
                  <a:pt x="162987" y="1016720"/>
                  <a:pt x="17808" y="973740"/>
                  <a:pt x="100208" y="1039660"/>
                </a:cubicBezTo>
                <a:cubicBezTo>
                  <a:pt x="110519" y="1047908"/>
                  <a:pt x="124977" y="1048984"/>
                  <a:pt x="137787" y="1052187"/>
                </a:cubicBezTo>
                <a:cubicBezTo>
                  <a:pt x="211740" y="1070676"/>
                  <a:pt x="252648" y="1069461"/>
                  <a:pt x="338203" y="1077239"/>
                </a:cubicBezTo>
                <a:lnTo>
                  <a:pt x="413359" y="1102291"/>
                </a:lnTo>
                <a:cubicBezTo>
                  <a:pt x="425885" y="1106466"/>
                  <a:pt x="439951" y="1107493"/>
                  <a:pt x="450937" y="1114817"/>
                </a:cubicBezTo>
                <a:lnTo>
                  <a:pt x="526093" y="1164921"/>
                </a:lnTo>
                <a:cubicBezTo>
                  <a:pt x="587520" y="1257062"/>
                  <a:pt x="529631" y="1191758"/>
                  <a:pt x="739036" y="1215025"/>
                </a:cubicBezTo>
                <a:cubicBezTo>
                  <a:pt x="752159" y="1216483"/>
                  <a:pt x="763805" y="1224349"/>
                  <a:pt x="776614" y="1227551"/>
                </a:cubicBezTo>
                <a:lnTo>
                  <a:pt x="876822" y="1252603"/>
                </a:lnTo>
                <a:cubicBezTo>
                  <a:pt x="1002082" y="1248428"/>
                  <a:pt x="1127788" y="1251424"/>
                  <a:pt x="1252603" y="1240077"/>
                </a:cubicBezTo>
                <a:cubicBezTo>
                  <a:pt x="1279292" y="1237651"/>
                  <a:pt x="1309692" y="1187484"/>
                  <a:pt x="1327759" y="1177447"/>
                </a:cubicBezTo>
                <a:cubicBezTo>
                  <a:pt x="1350843" y="1164623"/>
                  <a:pt x="1377296" y="1158800"/>
                  <a:pt x="1402915" y="1152395"/>
                </a:cubicBezTo>
                <a:cubicBezTo>
                  <a:pt x="1419616" y="1148220"/>
                  <a:pt x="1436004" y="1142487"/>
                  <a:pt x="1453019" y="1139869"/>
                </a:cubicBezTo>
                <a:cubicBezTo>
                  <a:pt x="1490389" y="1134120"/>
                  <a:pt x="1528236" y="1132033"/>
                  <a:pt x="1565754" y="1127343"/>
                </a:cubicBezTo>
                <a:cubicBezTo>
                  <a:pt x="1595050" y="1123681"/>
                  <a:pt x="1624209" y="1118992"/>
                  <a:pt x="1653436" y="1114817"/>
                </a:cubicBezTo>
                <a:lnTo>
                  <a:pt x="1766170" y="1077239"/>
                </a:lnTo>
                <a:cubicBezTo>
                  <a:pt x="1778696" y="1073064"/>
                  <a:pt x="1790677" y="1066580"/>
                  <a:pt x="1803748" y="1064713"/>
                </a:cubicBezTo>
                <a:lnTo>
                  <a:pt x="1891430" y="1052187"/>
                </a:lnTo>
                <a:cubicBezTo>
                  <a:pt x="1899781" y="1043836"/>
                  <a:pt x="1905627" y="1031786"/>
                  <a:pt x="1916482" y="1027134"/>
                </a:cubicBezTo>
                <a:cubicBezTo>
                  <a:pt x="1936051" y="1018747"/>
                  <a:pt x="1958166" y="1018417"/>
                  <a:pt x="1979113" y="1014608"/>
                </a:cubicBezTo>
                <a:cubicBezTo>
                  <a:pt x="2000332" y="1010750"/>
                  <a:pt x="2064986" y="1004479"/>
                  <a:pt x="2091847" y="989556"/>
                </a:cubicBezTo>
                <a:cubicBezTo>
                  <a:pt x="2118167" y="974934"/>
                  <a:pt x="2141951" y="956153"/>
                  <a:pt x="2167003" y="939452"/>
                </a:cubicBezTo>
                <a:cubicBezTo>
                  <a:pt x="2179529" y="931101"/>
                  <a:pt x="2190299" y="919161"/>
                  <a:pt x="2204581" y="914400"/>
                </a:cubicBezTo>
                <a:lnTo>
                  <a:pt x="2279737" y="889348"/>
                </a:lnTo>
                <a:cubicBezTo>
                  <a:pt x="2292263" y="885173"/>
                  <a:pt x="2306329" y="884146"/>
                  <a:pt x="2317315" y="876822"/>
                </a:cubicBezTo>
                <a:cubicBezTo>
                  <a:pt x="2329841" y="868471"/>
                  <a:pt x="2341136" y="857884"/>
                  <a:pt x="2354893" y="851770"/>
                </a:cubicBezTo>
                <a:cubicBezTo>
                  <a:pt x="2386117" y="837893"/>
                  <a:pt x="2443719" y="822289"/>
                  <a:pt x="2480154" y="814192"/>
                </a:cubicBezTo>
                <a:cubicBezTo>
                  <a:pt x="2538271" y="801277"/>
                  <a:pt x="2539429" y="804414"/>
                  <a:pt x="2592888" y="789140"/>
                </a:cubicBezTo>
                <a:cubicBezTo>
                  <a:pt x="2698450" y="758979"/>
                  <a:pt x="2558250" y="798617"/>
                  <a:pt x="2668044" y="751562"/>
                </a:cubicBezTo>
                <a:cubicBezTo>
                  <a:pt x="2683867" y="744781"/>
                  <a:pt x="2702029" y="745081"/>
                  <a:pt x="2718148" y="739036"/>
                </a:cubicBezTo>
                <a:cubicBezTo>
                  <a:pt x="2735632" y="732480"/>
                  <a:pt x="2750768" y="720540"/>
                  <a:pt x="2768252" y="713984"/>
                </a:cubicBezTo>
                <a:cubicBezTo>
                  <a:pt x="2813354" y="697071"/>
                  <a:pt x="2874914" y="696207"/>
                  <a:pt x="2918565" y="688932"/>
                </a:cubicBezTo>
                <a:cubicBezTo>
                  <a:pt x="2960566" y="681932"/>
                  <a:pt x="3002516" y="674207"/>
                  <a:pt x="3043825" y="663880"/>
                </a:cubicBezTo>
                <a:cubicBezTo>
                  <a:pt x="3060526" y="659705"/>
                  <a:pt x="3077440" y="656301"/>
                  <a:pt x="3093929" y="651354"/>
                </a:cubicBezTo>
                <a:cubicBezTo>
                  <a:pt x="3119222" y="643766"/>
                  <a:pt x="3144033" y="634653"/>
                  <a:pt x="3169085" y="626302"/>
                </a:cubicBezTo>
                <a:cubicBezTo>
                  <a:pt x="3181611" y="622127"/>
                  <a:pt x="3193854" y="616978"/>
                  <a:pt x="3206663" y="613776"/>
                </a:cubicBezTo>
                <a:cubicBezTo>
                  <a:pt x="3223364" y="609601"/>
                  <a:pt x="3240278" y="606197"/>
                  <a:pt x="3256767" y="601250"/>
                </a:cubicBezTo>
                <a:cubicBezTo>
                  <a:pt x="3282061" y="593662"/>
                  <a:pt x="3306872" y="584548"/>
                  <a:pt x="3331924" y="576197"/>
                </a:cubicBezTo>
                <a:cubicBezTo>
                  <a:pt x="3344450" y="572022"/>
                  <a:pt x="3356555" y="566260"/>
                  <a:pt x="3369502" y="563671"/>
                </a:cubicBezTo>
                <a:cubicBezTo>
                  <a:pt x="3390379" y="559496"/>
                  <a:pt x="3411592" y="556747"/>
                  <a:pt x="3432132" y="551145"/>
                </a:cubicBezTo>
                <a:cubicBezTo>
                  <a:pt x="3457609" y="544197"/>
                  <a:pt x="3481669" y="532498"/>
                  <a:pt x="3507288" y="526093"/>
                </a:cubicBezTo>
                <a:cubicBezTo>
                  <a:pt x="3532713" y="519737"/>
                  <a:pt x="3569812" y="511823"/>
                  <a:pt x="3594970" y="501041"/>
                </a:cubicBezTo>
                <a:cubicBezTo>
                  <a:pt x="3612133" y="493685"/>
                  <a:pt x="3627911" y="483345"/>
                  <a:pt x="3645074" y="475989"/>
                </a:cubicBezTo>
                <a:cubicBezTo>
                  <a:pt x="3657210" y="470788"/>
                  <a:pt x="3670842" y="469368"/>
                  <a:pt x="3682652" y="463463"/>
                </a:cubicBezTo>
                <a:cubicBezTo>
                  <a:pt x="3808449" y="400564"/>
                  <a:pt x="3616612" y="479239"/>
                  <a:pt x="3770335" y="413359"/>
                </a:cubicBezTo>
                <a:cubicBezTo>
                  <a:pt x="3782471" y="408158"/>
                  <a:pt x="3795893" y="406297"/>
                  <a:pt x="3807913" y="400833"/>
                </a:cubicBezTo>
                <a:cubicBezTo>
                  <a:pt x="3907807" y="355427"/>
                  <a:pt x="3899013" y="356801"/>
                  <a:pt x="3983277" y="300625"/>
                </a:cubicBezTo>
                <a:lnTo>
                  <a:pt x="4020855" y="275573"/>
                </a:lnTo>
                <a:cubicBezTo>
                  <a:pt x="4033381" y="267222"/>
                  <a:pt x="4044151" y="255282"/>
                  <a:pt x="4058433" y="250521"/>
                </a:cubicBezTo>
                <a:cubicBezTo>
                  <a:pt x="4070959" y="246346"/>
                  <a:pt x="4084201" y="243900"/>
                  <a:pt x="4096011" y="237995"/>
                </a:cubicBezTo>
                <a:cubicBezTo>
                  <a:pt x="4109476" y="231262"/>
                  <a:pt x="4119832" y="219057"/>
                  <a:pt x="4133589" y="212943"/>
                </a:cubicBezTo>
                <a:cubicBezTo>
                  <a:pt x="4157720" y="202218"/>
                  <a:pt x="4208745" y="187891"/>
                  <a:pt x="4208745" y="187891"/>
                </a:cubicBezTo>
                <a:cubicBezTo>
                  <a:pt x="4217096" y="179540"/>
                  <a:pt x="4226712" y="172287"/>
                  <a:pt x="4233798" y="162839"/>
                </a:cubicBezTo>
                <a:cubicBezTo>
                  <a:pt x="4251863" y="138752"/>
                  <a:pt x="4258850" y="104383"/>
                  <a:pt x="4283902" y="87682"/>
                </a:cubicBezTo>
                <a:lnTo>
                  <a:pt x="4321480" y="62630"/>
                </a:lnTo>
                <a:cubicBezTo>
                  <a:pt x="4351711" y="17284"/>
                  <a:pt x="4339799" y="38517"/>
                  <a:pt x="4359058" y="0"/>
                </a:cubicBezTo>
              </a:path>
            </a:pathLst>
          </a:custGeom>
          <a:ln w="38100">
            <a:solidFill>
              <a:srgbClr val="FF0000"/>
            </a:solidFill>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Arial"/>
              <a:ea typeface="+mn-ea"/>
              <a:cs typeface="+mn-cs"/>
            </a:endParaRPr>
          </a:p>
        </p:txBody>
      </p:sp>
      <p:sp>
        <p:nvSpPr>
          <p:cNvPr id="13" name="TextBox 12"/>
          <p:cNvSpPr txBox="1">
            <a:spLocks noChangeArrowheads="1"/>
          </p:cNvSpPr>
          <p:nvPr/>
        </p:nvSpPr>
        <p:spPr bwMode="auto">
          <a:xfrm>
            <a:off x="3886200" y="4495800"/>
            <a:ext cx="28003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2800">
                <a:solidFill>
                  <a:schemeClr val="tx1"/>
                </a:solidFill>
                <a:latin typeface="Arial" panose="020B0604020202020204" pitchFamily="34" charset="0"/>
              </a:defRPr>
            </a:lvl1pPr>
            <a:lvl2pPr marL="742950" indent="-285750" eaLnBrk="0" hangingPunct="0">
              <a:spcBef>
                <a:spcPct val="20000"/>
              </a:spcBef>
              <a:buChar char="–"/>
              <a:defRPr sz="24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0" cap="none" spc="0" normalizeH="0" baseline="0" noProof="0">
                <a:ln>
                  <a:noFill/>
                </a:ln>
                <a:solidFill>
                  <a:srgbClr val="0000FF"/>
                </a:solidFill>
                <a:effectLst/>
                <a:uLnTx/>
                <a:uFillTx/>
                <a:latin typeface="Arial" panose="020B0604020202020204" pitchFamily="34" charset="0"/>
                <a:ea typeface="+mn-ea"/>
                <a:cs typeface="Arial" panose="020B0604020202020204" pitchFamily="34" charset="0"/>
              </a:rPr>
              <a:t>Many training examples</a:t>
            </a:r>
          </a:p>
        </p:txBody>
      </p:sp>
      <p:sp>
        <p:nvSpPr>
          <p:cNvPr id="14" name="TextBox 13"/>
          <p:cNvSpPr txBox="1">
            <a:spLocks noChangeArrowheads="1"/>
          </p:cNvSpPr>
          <p:nvPr/>
        </p:nvSpPr>
        <p:spPr bwMode="auto">
          <a:xfrm>
            <a:off x="5029200" y="3048000"/>
            <a:ext cx="26590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2800">
                <a:solidFill>
                  <a:schemeClr val="tx1"/>
                </a:solidFill>
                <a:latin typeface="Arial" panose="020B0604020202020204" pitchFamily="34" charset="0"/>
              </a:defRPr>
            </a:lvl1pPr>
            <a:lvl2pPr marL="742950" indent="-285750" eaLnBrk="0" hangingPunct="0">
              <a:spcBef>
                <a:spcPct val="20000"/>
              </a:spcBef>
              <a:buChar char="–"/>
              <a:defRPr sz="24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Few training examples</a:t>
            </a:r>
          </a:p>
        </p:txBody>
      </p:sp>
      <p:sp>
        <p:nvSpPr>
          <p:cNvPr id="16" name="Rectangle 15"/>
          <p:cNvSpPr/>
          <p:nvPr/>
        </p:nvSpPr>
        <p:spPr>
          <a:xfrm>
            <a:off x="1943100" y="1905000"/>
            <a:ext cx="5753100" cy="1981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a:ea typeface="+mn-ea"/>
              <a:cs typeface="+mn-cs"/>
            </a:endParaRPr>
          </a:p>
        </p:txBody>
      </p:sp>
      <p:grpSp>
        <p:nvGrpSpPr>
          <p:cNvPr id="67592" name="Group 12"/>
          <p:cNvGrpSpPr>
            <a:grpSpLocks/>
          </p:cNvGrpSpPr>
          <p:nvPr/>
        </p:nvGrpSpPr>
        <p:grpSpPr bwMode="auto">
          <a:xfrm>
            <a:off x="1535113" y="2668588"/>
            <a:ext cx="5329237" cy="3629025"/>
            <a:chOff x="1535703" y="2667794"/>
            <a:chExt cx="5328227" cy="3630493"/>
          </a:xfrm>
        </p:grpSpPr>
        <p:cxnSp>
          <p:nvCxnSpPr>
            <p:cNvPr id="5" name="Straight Arrow Connector 4"/>
            <p:cNvCxnSpPr/>
            <p:nvPr/>
          </p:nvCxnSpPr>
          <p:spPr>
            <a:xfrm rot="5400000" flipH="1" flipV="1">
              <a:off x="304674" y="4267053"/>
              <a:ext cx="3200106" cy="1587"/>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p:nvPr/>
          </p:nvCxnSpPr>
          <p:spPr>
            <a:xfrm flipV="1">
              <a:off x="1905520" y="5867900"/>
              <a:ext cx="4418762"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67597" name="TextBox 7"/>
            <p:cNvSpPr txBox="1">
              <a:spLocks noChangeArrowheads="1"/>
            </p:cNvSpPr>
            <p:nvPr/>
          </p:nvSpPr>
          <p:spPr bwMode="auto">
            <a:xfrm>
              <a:off x="3550796" y="5867400"/>
              <a:ext cx="132600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2800">
                  <a:solidFill>
                    <a:schemeClr val="tx1"/>
                  </a:solidFill>
                  <a:latin typeface="Arial" panose="020B0604020202020204" pitchFamily="34" charset="0"/>
                </a:defRPr>
              </a:lvl1pPr>
              <a:lvl2pPr marL="742950" indent="-285750" eaLnBrk="0" hangingPunct="0">
                <a:spcBef>
                  <a:spcPct val="20000"/>
                </a:spcBef>
                <a:buChar char="–"/>
                <a:defRPr sz="24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Complexity</a:t>
              </a:r>
            </a:p>
          </p:txBody>
        </p:sp>
        <p:sp>
          <p:nvSpPr>
            <p:cNvPr id="67598" name="TextBox 8"/>
            <p:cNvSpPr txBox="1">
              <a:spLocks noChangeArrowheads="1"/>
            </p:cNvSpPr>
            <p:nvPr/>
          </p:nvSpPr>
          <p:spPr bwMode="auto">
            <a:xfrm>
              <a:off x="5791200" y="5867400"/>
              <a:ext cx="107273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2800">
                  <a:solidFill>
                    <a:schemeClr val="tx1"/>
                  </a:solidFill>
                  <a:latin typeface="Arial" panose="020B0604020202020204" pitchFamily="34" charset="0"/>
                </a:defRPr>
              </a:lvl1pPr>
              <a:lvl2pPr marL="742950" indent="-285750" eaLnBrk="0" hangingPunct="0">
                <a:spcBef>
                  <a:spcPct val="20000"/>
                </a:spcBef>
                <a:buChar char="–"/>
                <a:defRPr sz="24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100" b="0" i="0" u="none" strike="noStrike" kern="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Low Bias</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100" b="0" i="0" u="none" strike="noStrike" kern="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High Variance</a:t>
              </a:r>
            </a:p>
          </p:txBody>
        </p:sp>
        <p:sp>
          <p:nvSpPr>
            <p:cNvPr id="67599" name="TextBox 9"/>
            <p:cNvSpPr txBox="1">
              <a:spLocks noChangeArrowheads="1"/>
            </p:cNvSpPr>
            <p:nvPr/>
          </p:nvSpPr>
          <p:spPr bwMode="auto">
            <a:xfrm>
              <a:off x="1676400" y="5867400"/>
              <a:ext cx="104067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2800">
                  <a:solidFill>
                    <a:schemeClr val="tx1"/>
                  </a:solidFill>
                  <a:latin typeface="Arial" panose="020B0604020202020204" pitchFamily="34" charset="0"/>
                </a:defRPr>
              </a:lvl1pPr>
              <a:lvl2pPr marL="742950" indent="-285750" eaLnBrk="0" hangingPunct="0">
                <a:spcBef>
                  <a:spcPct val="20000"/>
                </a:spcBef>
                <a:buChar char="–"/>
                <a:defRPr sz="24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100" b="0" i="0" u="none" strike="noStrike" kern="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High Bias</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100" b="0" i="0" u="none" strike="noStrike" kern="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Low Variance</a:t>
              </a:r>
            </a:p>
          </p:txBody>
        </p:sp>
        <p:sp>
          <p:nvSpPr>
            <p:cNvPr id="67600" name="TextBox 10"/>
            <p:cNvSpPr txBox="1">
              <a:spLocks noChangeArrowheads="1"/>
            </p:cNvSpPr>
            <p:nvPr/>
          </p:nvSpPr>
          <p:spPr bwMode="auto">
            <a:xfrm rot="-5400000">
              <a:off x="1127593" y="4141670"/>
              <a:ext cx="1185483" cy="3692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2800">
                  <a:solidFill>
                    <a:schemeClr val="tx1"/>
                  </a:solidFill>
                  <a:latin typeface="Arial" panose="020B0604020202020204" pitchFamily="34" charset="0"/>
                </a:defRPr>
              </a:lvl1pPr>
              <a:lvl2pPr marL="742950" indent="-285750" eaLnBrk="0" hangingPunct="0">
                <a:spcBef>
                  <a:spcPct val="20000"/>
                </a:spcBef>
                <a:buChar char="–"/>
                <a:defRPr sz="24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Test Error</a:t>
              </a:r>
            </a:p>
          </p:txBody>
        </p:sp>
      </p:grpSp>
      <p:sp>
        <p:nvSpPr>
          <p:cNvPr id="15" name="Rectangle 14"/>
          <p:cNvSpPr/>
          <p:nvPr/>
        </p:nvSpPr>
        <p:spPr>
          <a:xfrm>
            <a:off x="1943100" y="3810000"/>
            <a:ext cx="4762500" cy="1981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a:ea typeface="+mn-ea"/>
              <a:cs typeface="+mn-cs"/>
            </a:endParaRPr>
          </a:p>
        </p:txBody>
      </p:sp>
      <p:sp>
        <p:nvSpPr>
          <p:cNvPr id="18" name="TextBox 17"/>
          <p:cNvSpPr txBox="1"/>
          <p:nvPr/>
        </p:nvSpPr>
        <p:spPr>
          <a:xfrm>
            <a:off x="7475538" y="6581775"/>
            <a:ext cx="1668462" cy="276225"/>
          </a:xfrm>
          <a:prstGeom prst="rect">
            <a:avLst/>
          </a:prstGeom>
          <a:noFill/>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200" b="0" i="0" u="none" strike="noStrike" kern="0" cap="none" spc="0" normalizeH="0" baseline="0" noProof="0" dirty="0">
                <a:ln>
                  <a:noFill/>
                </a:ln>
                <a:solidFill>
                  <a:srgbClr val="FFFFFF">
                    <a:lumMod val="65000"/>
                  </a:srgbClr>
                </a:solidFill>
                <a:effectLst/>
                <a:uLnTx/>
                <a:uFillTx/>
                <a:latin typeface="Arial"/>
                <a:ea typeface="+mn-ea"/>
                <a:cs typeface="Arial" panose="020B0604020202020204" pitchFamily="34" charset="0"/>
              </a:rPr>
              <a:t>Slide credit: D. </a:t>
            </a:r>
            <a:r>
              <a:rPr kumimoji="0" lang="en-US" sz="1200" b="0" i="0" u="none" strike="noStrike" kern="0" cap="none" spc="0" normalizeH="0" baseline="0" noProof="0" dirty="0" err="1">
                <a:ln>
                  <a:noFill/>
                </a:ln>
                <a:solidFill>
                  <a:srgbClr val="FFFFFF">
                    <a:lumMod val="65000"/>
                  </a:srgbClr>
                </a:solidFill>
                <a:effectLst/>
                <a:uLnTx/>
                <a:uFillTx/>
                <a:latin typeface="Arial"/>
                <a:ea typeface="+mn-ea"/>
                <a:cs typeface="Arial" panose="020B0604020202020204" pitchFamily="34" charset="0"/>
              </a:rPr>
              <a:t>Hoiem</a:t>
            </a:r>
            <a:endParaRPr kumimoji="0" lang="en-US" sz="1200" b="0" i="0" u="none" strike="noStrike" kern="0" cap="none" spc="0" normalizeH="0" baseline="0" noProof="0" dirty="0">
              <a:ln>
                <a:noFill/>
              </a:ln>
              <a:solidFill>
                <a:srgbClr val="FFFFFF">
                  <a:lumMod val="65000"/>
                </a:srgbClr>
              </a:solidFill>
              <a:effectLst/>
              <a:uLnTx/>
              <a:uFillTx/>
              <a:latin typeface="Arial"/>
              <a:ea typeface="+mn-ea"/>
              <a:cs typeface="Arial" panose="020B0604020202020204" pitchFamily="34" charset="0"/>
            </a:endParaRPr>
          </a:p>
        </p:txBody>
      </p:sp>
    </p:spTree>
    <p:extLst>
      <p:ext uri="{BB962C8B-B14F-4D97-AF65-F5344CB8AC3E}">
        <p14:creationId xmlns:p14="http://schemas.microsoft.com/office/powerpoint/2010/main" val="41317745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2" presetClass="exit" presetSubtype="2" fill="hold" grpId="0" nodeType="withEffect">
                                  <p:stCondLst>
                                    <p:cond delay="0"/>
                                  </p:stCondLst>
                                  <p:childTnLst>
                                    <p:anim calcmode="lin" valueType="num">
                                      <p:cBhvr additive="base">
                                        <p:cTn id="8" dur="1000"/>
                                        <p:tgtEl>
                                          <p:spTgt spid="15"/>
                                        </p:tgtEl>
                                        <p:attrNameLst>
                                          <p:attrName>ppt_x</p:attrName>
                                        </p:attrNameLst>
                                      </p:cBhvr>
                                      <p:tavLst>
                                        <p:tav tm="0">
                                          <p:val>
                                            <p:strVal val="ppt_x"/>
                                          </p:val>
                                        </p:tav>
                                        <p:tav tm="100000">
                                          <p:val>
                                            <p:strVal val="1+ppt_w/2"/>
                                          </p:val>
                                        </p:tav>
                                      </p:tavLst>
                                    </p:anim>
                                    <p:anim calcmode="lin" valueType="num">
                                      <p:cBhvr additive="base">
                                        <p:cTn id="9" dur="1000"/>
                                        <p:tgtEl>
                                          <p:spTgt spid="15"/>
                                        </p:tgtEl>
                                        <p:attrNameLst>
                                          <p:attrName>ppt_y</p:attrName>
                                        </p:attrNameLst>
                                      </p:cBhvr>
                                      <p:tavLst>
                                        <p:tav tm="0">
                                          <p:val>
                                            <p:strVal val="ppt_y"/>
                                          </p:val>
                                        </p:tav>
                                        <p:tav tm="100000">
                                          <p:val>
                                            <p:strVal val="ppt_y"/>
                                          </p:val>
                                        </p:tav>
                                      </p:tavLst>
                                    </p:anim>
                                    <p:set>
                                      <p:cBhvr>
                                        <p:cTn id="10" dur="1" fill="hold">
                                          <p:stCondLst>
                                            <p:cond delay="999"/>
                                          </p:stCondLst>
                                        </p:cTn>
                                        <p:tgtEl>
                                          <p:spTgt spid="15"/>
                                        </p:tgtEl>
                                        <p:attrNameLst>
                                          <p:attrName>style.visibility</p:attrName>
                                        </p:attrNameLst>
                                      </p:cBhvr>
                                      <p:to>
                                        <p:strVal val="hidden"/>
                                      </p:to>
                                    </p:set>
                                  </p:childTnLst>
                                </p:cTn>
                              </p:par>
                            </p:childTnLst>
                          </p:cTn>
                        </p:par>
                        <p:par>
                          <p:cTn id="11" fill="hold" nodeType="afterGroup">
                            <p:stCondLst>
                              <p:cond delay="1000"/>
                            </p:stCondLst>
                            <p:childTnLst>
                              <p:par>
                                <p:cTn id="12" presetID="1" presetClass="entr" presetSubtype="0" fill="hold" grpId="0" nodeType="afterEffect">
                                  <p:stCondLst>
                                    <p:cond delay="0"/>
                                  </p:stCondLst>
                                  <p:childTnLst>
                                    <p:set>
                                      <p:cBhvr>
                                        <p:cTn id="13" dur="1" fill="hold">
                                          <p:stCondLst>
                                            <p:cond delay="0"/>
                                          </p:stCondLst>
                                        </p:cTn>
                                        <p:tgtEl>
                                          <p:spTgt spid="13"/>
                                        </p:tgtEl>
                                        <p:attrNameLst>
                                          <p:attrName>style.visibility</p:attrName>
                                        </p:attrNameLst>
                                      </p:cBhvr>
                                      <p:to>
                                        <p:strVal val="visible"/>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nodeType="clickEffect">
                                  <p:stCondLst>
                                    <p:cond delay="0"/>
                                  </p:stCondLst>
                                  <p:childTnLst>
                                    <p:set>
                                      <p:cBhvr>
                                        <p:cTn id="17" dur="1" fill="hold">
                                          <p:stCondLst>
                                            <p:cond delay="0"/>
                                          </p:stCondLst>
                                        </p:cTn>
                                        <p:tgtEl>
                                          <p:spTgt spid="12"/>
                                        </p:tgtEl>
                                        <p:attrNameLst>
                                          <p:attrName>style.visibility</p:attrName>
                                        </p:attrNameLst>
                                      </p:cBhvr>
                                      <p:to>
                                        <p:strVal val="visible"/>
                                      </p:to>
                                    </p:set>
                                  </p:childTnLst>
                                </p:cTn>
                              </p:par>
                              <p:par>
                                <p:cTn id="18" presetID="2" presetClass="exit" presetSubtype="2" fill="hold" grpId="0" nodeType="withEffect">
                                  <p:stCondLst>
                                    <p:cond delay="0"/>
                                  </p:stCondLst>
                                  <p:childTnLst>
                                    <p:anim calcmode="lin" valueType="num">
                                      <p:cBhvr additive="base">
                                        <p:cTn id="19" dur="1000"/>
                                        <p:tgtEl>
                                          <p:spTgt spid="16"/>
                                        </p:tgtEl>
                                        <p:attrNameLst>
                                          <p:attrName>ppt_x</p:attrName>
                                        </p:attrNameLst>
                                      </p:cBhvr>
                                      <p:tavLst>
                                        <p:tav tm="0">
                                          <p:val>
                                            <p:strVal val="ppt_x"/>
                                          </p:val>
                                        </p:tav>
                                        <p:tav tm="100000">
                                          <p:val>
                                            <p:strVal val="1+ppt_w/2"/>
                                          </p:val>
                                        </p:tav>
                                      </p:tavLst>
                                    </p:anim>
                                    <p:anim calcmode="lin" valueType="num">
                                      <p:cBhvr additive="base">
                                        <p:cTn id="20" dur="1000"/>
                                        <p:tgtEl>
                                          <p:spTgt spid="16"/>
                                        </p:tgtEl>
                                        <p:attrNameLst>
                                          <p:attrName>ppt_y</p:attrName>
                                        </p:attrNameLst>
                                      </p:cBhvr>
                                      <p:tavLst>
                                        <p:tav tm="0">
                                          <p:val>
                                            <p:strVal val="ppt_y"/>
                                          </p:val>
                                        </p:tav>
                                        <p:tav tm="100000">
                                          <p:val>
                                            <p:strVal val="ppt_y"/>
                                          </p:val>
                                        </p:tav>
                                      </p:tavLst>
                                    </p:anim>
                                    <p:set>
                                      <p:cBhvr>
                                        <p:cTn id="21" dur="1" fill="hold">
                                          <p:stCondLst>
                                            <p:cond delay="999"/>
                                          </p:stCondLst>
                                        </p:cTn>
                                        <p:tgtEl>
                                          <p:spTgt spid="16"/>
                                        </p:tgtEl>
                                        <p:attrNameLst>
                                          <p:attrName>style.visibility</p:attrName>
                                        </p:attrNameLst>
                                      </p:cBhvr>
                                      <p:to>
                                        <p:strVal val="hidden"/>
                                      </p:to>
                                    </p:set>
                                  </p:childTnLst>
                                </p:cTn>
                              </p:par>
                            </p:childTnLst>
                          </p:cTn>
                        </p:par>
                        <p:par>
                          <p:cTn id="22" fill="hold" nodeType="afterGroup">
                            <p:stCondLst>
                              <p:cond delay="1000"/>
                            </p:stCondLst>
                            <p:childTnLst>
                              <p:par>
                                <p:cTn id="23" presetID="1" presetClass="entr" presetSubtype="0" fill="hold" grpId="0" nodeType="after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6" grpId="0" animBg="1"/>
      <p:bldP spid="15"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itle 1"/>
          <p:cNvSpPr>
            <a:spLocks noGrp="1"/>
          </p:cNvSpPr>
          <p:nvPr>
            <p:ph type="title"/>
          </p:nvPr>
        </p:nvSpPr>
        <p:spPr/>
        <p:txBody>
          <a:bodyPr/>
          <a:lstStyle/>
          <a:p>
            <a:r>
              <a:rPr lang="en-US" altLang="en-US" dirty="0"/>
              <a:t>Effect of Training Set Size</a:t>
            </a:r>
          </a:p>
        </p:txBody>
      </p:sp>
      <p:sp>
        <p:nvSpPr>
          <p:cNvPr id="10" name="Freeform 9"/>
          <p:cNvSpPr/>
          <p:nvPr/>
        </p:nvSpPr>
        <p:spPr>
          <a:xfrm>
            <a:off x="1928813" y="3644900"/>
            <a:ext cx="4384675" cy="1349375"/>
          </a:xfrm>
          <a:custGeom>
            <a:avLst/>
            <a:gdLst>
              <a:gd name="connsiteX0" fmla="*/ 0 w 4384110"/>
              <a:gd name="connsiteY0" fmla="*/ 0 h 1349049"/>
              <a:gd name="connsiteX1" fmla="*/ 25052 w 4384110"/>
              <a:gd name="connsiteY1" fmla="*/ 112734 h 1349049"/>
              <a:gd name="connsiteX2" fmla="*/ 75156 w 4384110"/>
              <a:gd name="connsiteY2" fmla="*/ 187890 h 1349049"/>
              <a:gd name="connsiteX3" fmla="*/ 112734 w 4384110"/>
              <a:gd name="connsiteY3" fmla="*/ 212942 h 1349049"/>
              <a:gd name="connsiteX4" fmla="*/ 137787 w 4384110"/>
              <a:gd name="connsiteY4" fmla="*/ 237994 h 1349049"/>
              <a:gd name="connsiteX5" fmla="*/ 212943 w 4384110"/>
              <a:gd name="connsiteY5" fmla="*/ 263047 h 1349049"/>
              <a:gd name="connsiteX6" fmla="*/ 250521 w 4384110"/>
              <a:gd name="connsiteY6" fmla="*/ 275573 h 1349049"/>
              <a:gd name="connsiteX7" fmla="*/ 275573 w 4384110"/>
              <a:gd name="connsiteY7" fmla="*/ 313151 h 1349049"/>
              <a:gd name="connsiteX8" fmla="*/ 313151 w 4384110"/>
              <a:gd name="connsiteY8" fmla="*/ 325677 h 1349049"/>
              <a:gd name="connsiteX9" fmla="*/ 350729 w 4384110"/>
              <a:gd name="connsiteY9" fmla="*/ 350729 h 1349049"/>
              <a:gd name="connsiteX10" fmla="*/ 425885 w 4384110"/>
              <a:gd name="connsiteY10" fmla="*/ 375781 h 1349049"/>
              <a:gd name="connsiteX11" fmla="*/ 463463 w 4384110"/>
              <a:gd name="connsiteY11" fmla="*/ 388307 h 1349049"/>
              <a:gd name="connsiteX12" fmla="*/ 513567 w 4384110"/>
              <a:gd name="connsiteY12" fmla="*/ 400833 h 1349049"/>
              <a:gd name="connsiteX13" fmla="*/ 563671 w 4384110"/>
              <a:gd name="connsiteY13" fmla="*/ 425885 h 1349049"/>
              <a:gd name="connsiteX14" fmla="*/ 651354 w 4384110"/>
              <a:gd name="connsiteY14" fmla="*/ 450937 h 1349049"/>
              <a:gd name="connsiteX15" fmla="*/ 688932 w 4384110"/>
              <a:gd name="connsiteY15" fmla="*/ 475989 h 1349049"/>
              <a:gd name="connsiteX16" fmla="*/ 776614 w 4384110"/>
              <a:gd name="connsiteY16" fmla="*/ 501041 h 1349049"/>
              <a:gd name="connsiteX17" fmla="*/ 814192 w 4384110"/>
              <a:gd name="connsiteY17" fmla="*/ 526093 h 1349049"/>
              <a:gd name="connsiteX18" fmla="*/ 939452 w 4384110"/>
              <a:gd name="connsiteY18" fmla="*/ 563671 h 1349049"/>
              <a:gd name="connsiteX19" fmla="*/ 977030 w 4384110"/>
              <a:gd name="connsiteY19" fmla="*/ 588723 h 1349049"/>
              <a:gd name="connsiteX20" fmla="*/ 1064713 w 4384110"/>
              <a:gd name="connsiteY20" fmla="*/ 613775 h 1349049"/>
              <a:gd name="connsiteX21" fmla="*/ 1139869 w 4384110"/>
              <a:gd name="connsiteY21" fmla="*/ 638827 h 1349049"/>
              <a:gd name="connsiteX22" fmla="*/ 1177447 w 4384110"/>
              <a:gd name="connsiteY22" fmla="*/ 651353 h 1349049"/>
              <a:gd name="connsiteX23" fmla="*/ 1215025 w 4384110"/>
              <a:gd name="connsiteY23" fmla="*/ 676405 h 1349049"/>
              <a:gd name="connsiteX24" fmla="*/ 1277655 w 4384110"/>
              <a:gd name="connsiteY24" fmla="*/ 688931 h 1349049"/>
              <a:gd name="connsiteX25" fmla="*/ 1315233 w 4384110"/>
              <a:gd name="connsiteY25" fmla="*/ 713984 h 1349049"/>
              <a:gd name="connsiteX26" fmla="*/ 1402915 w 4384110"/>
              <a:gd name="connsiteY26" fmla="*/ 739036 h 1349049"/>
              <a:gd name="connsiteX27" fmla="*/ 1478071 w 4384110"/>
              <a:gd name="connsiteY27" fmla="*/ 789140 h 1349049"/>
              <a:gd name="connsiteX28" fmla="*/ 1515650 w 4384110"/>
              <a:gd name="connsiteY28" fmla="*/ 814192 h 1349049"/>
              <a:gd name="connsiteX29" fmla="*/ 1665962 w 4384110"/>
              <a:gd name="connsiteY29" fmla="*/ 864296 h 1349049"/>
              <a:gd name="connsiteX30" fmla="*/ 1703540 w 4384110"/>
              <a:gd name="connsiteY30" fmla="*/ 876822 h 1349049"/>
              <a:gd name="connsiteX31" fmla="*/ 1741118 w 4384110"/>
              <a:gd name="connsiteY31" fmla="*/ 889348 h 1349049"/>
              <a:gd name="connsiteX32" fmla="*/ 1853852 w 4384110"/>
              <a:gd name="connsiteY32" fmla="*/ 951978 h 1349049"/>
              <a:gd name="connsiteX33" fmla="*/ 1891430 w 4384110"/>
              <a:gd name="connsiteY33" fmla="*/ 977030 h 1349049"/>
              <a:gd name="connsiteX34" fmla="*/ 1929008 w 4384110"/>
              <a:gd name="connsiteY34" fmla="*/ 1014608 h 1349049"/>
              <a:gd name="connsiteX35" fmla="*/ 2004165 w 4384110"/>
              <a:gd name="connsiteY35" fmla="*/ 1039660 h 1349049"/>
              <a:gd name="connsiteX36" fmla="*/ 2041743 w 4384110"/>
              <a:gd name="connsiteY36" fmla="*/ 1052186 h 1349049"/>
              <a:gd name="connsiteX37" fmla="*/ 2718148 w 4384110"/>
              <a:gd name="connsiteY37" fmla="*/ 1077238 h 1349049"/>
              <a:gd name="connsiteX38" fmla="*/ 2956143 w 4384110"/>
              <a:gd name="connsiteY38" fmla="*/ 1102290 h 1349049"/>
              <a:gd name="connsiteX39" fmla="*/ 3018773 w 4384110"/>
              <a:gd name="connsiteY39" fmla="*/ 1114816 h 1349049"/>
              <a:gd name="connsiteX40" fmla="*/ 3081403 w 4384110"/>
              <a:gd name="connsiteY40" fmla="*/ 1152394 h 1349049"/>
              <a:gd name="connsiteX41" fmla="*/ 3331924 w 4384110"/>
              <a:gd name="connsiteY41" fmla="*/ 1189973 h 1349049"/>
              <a:gd name="connsiteX42" fmla="*/ 3457184 w 4384110"/>
              <a:gd name="connsiteY42" fmla="*/ 1215025 h 1349049"/>
              <a:gd name="connsiteX43" fmla="*/ 3507288 w 4384110"/>
              <a:gd name="connsiteY43" fmla="*/ 1227551 h 1349049"/>
              <a:gd name="connsiteX44" fmla="*/ 3620022 w 4384110"/>
              <a:gd name="connsiteY44" fmla="*/ 1240077 h 1349049"/>
              <a:gd name="connsiteX45" fmla="*/ 3657600 w 4384110"/>
              <a:gd name="connsiteY45" fmla="*/ 1252603 h 1349049"/>
              <a:gd name="connsiteX46" fmla="*/ 4296428 w 4384110"/>
              <a:gd name="connsiteY46" fmla="*/ 1277655 h 1349049"/>
              <a:gd name="connsiteX47" fmla="*/ 4384110 w 4384110"/>
              <a:gd name="connsiteY47" fmla="*/ 1315233 h 1349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4384110" h="1349049">
                <a:moveTo>
                  <a:pt x="0" y="0"/>
                </a:moveTo>
                <a:cubicBezTo>
                  <a:pt x="3399" y="20392"/>
                  <a:pt x="10368" y="86303"/>
                  <a:pt x="25052" y="112734"/>
                </a:cubicBezTo>
                <a:cubicBezTo>
                  <a:pt x="39674" y="139054"/>
                  <a:pt x="50104" y="171189"/>
                  <a:pt x="75156" y="187890"/>
                </a:cubicBezTo>
                <a:cubicBezTo>
                  <a:pt x="87682" y="196241"/>
                  <a:pt x="100978" y="203538"/>
                  <a:pt x="112734" y="212942"/>
                </a:cubicBezTo>
                <a:cubicBezTo>
                  <a:pt x="121956" y="220319"/>
                  <a:pt x="127224" y="232712"/>
                  <a:pt x="137787" y="237994"/>
                </a:cubicBezTo>
                <a:cubicBezTo>
                  <a:pt x="161406" y="249804"/>
                  <a:pt x="187891" y="254696"/>
                  <a:pt x="212943" y="263047"/>
                </a:cubicBezTo>
                <a:lnTo>
                  <a:pt x="250521" y="275573"/>
                </a:lnTo>
                <a:cubicBezTo>
                  <a:pt x="258872" y="288099"/>
                  <a:pt x="263818" y="303747"/>
                  <a:pt x="275573" y="313151"/>
                </a:cubicBezTo>
                <a:cubicBezTo>
                  <a:pt x="285883" y="321399"/>
                  <a:pt x="301341" y="319772"/>
                  <a:pt x="313151" y="325677"/>
                </a:cubicBezTo>
                <a:cubicBezTo>
                  <a:pt x="326616" y="332410"/>
                  <a:pt x="336972" y="344615"/>
                  <a:pt x="350729" y="350729"/>
                </a:cubicBezTo>
                <a:cubicBezTo>
                  <a:pt x="374860" y="361454"/>
                  <a:pt x="400833" y="367430"/>
                  <a:pt x="425885" y="375781"/>
                </a:cubicBezTo>
                <a:cubicBezTo>
                  <a:pt x="438411" y="379956"/>
                  <a:pt x="450654" y="385105"/>
                  <a:pt x="463463" y="388307"/>
                </a:cubicBezTo>
                <a:cubicBezTo>
                  <a:pt x="480164" y="392482"/>
                  <a:pt x="497448" y="394788"/>
                  <a:pt x="513567" y="400833"/>
                </a:cubicBezTo>
                <a:cubicBezTo>
                  <a:pt x="531051" y="407389"/>
                  <a:pt x="546508" y="418530"/>
                  <a:pt x="563671" y="425885"/>
                </a:cubicBezTo>
                <a:cubicBezTo>
                  <a:pt x="588827" y="436666"/>
                  <a:pt x="625931" y="444581"/>
                  <a:pt x="651354" y="450937"/>
                </a:cubicBezTo>
                <a:cubicBezTo>
                  <a:pt x="663880" y="459288"/>
                  <a:pt x="675467" y="469256"/>
                  <a:pt x="688932" y="475989"/>
                </a:cubicBezTo>
                <a:cubicBezTo>
                  <a:pt x="706902" y="484974"/>
                  <a:pt x="760561" y="497028"/>
                  <a:pt x="776614" y="501041"/>
                </a:cubicBezTo>
                <a:cubicBezTo>
                  <a:pt x="789140" y="509392"/>
                  <a:pt x="800355" y="520163"/>
                  <a:pt x="814192" y="526093"/>
                </a:cubicBezTo>
                <a:cubicBezTo>
                  <a:pt x="863207" y="547099"/>
                  <a:pt x="888932" y="529991"/>
                  <a:pt x="939452" y="563671"/>
                </a:cubicBezTo>
                <a:cubicBezTo>
                  <a:pt x="951978" y="572022"/>
                  <a:pt x="963565" y="581990"/>
                  <a:pt x="977030" y="588723"/>
                </a:cubicBezTo>
                <a:cubicBezTo>
                  <a:pt x="998079" y="599248"/>
                  <a:pt x="1044645" y="607755"/>
                  <a:pt x="1064713" y="613775"/>
                </a:cubicBezTo>
                <a:cubicBezTo>
                  <a:pt x="1090006" y="621363"/>
                  <a:pt x="1114817" y="630476"/>
                  <a:pt x="1139869" y="638827"/>
                </a:cubicBezTo>
                <a:cubicBezTo>
                  <a:pt x="1152395" y="643002"/>
                  <a:pt x="1166461" y="644029"/>
                  <a:pt x="1177447" y="651353"/>
                </a:cubicBezTo>
                <a:cubicBezTo>
                  <a:pt x="1189973" y="659704"/>
                  <a:pt x="1200929" y="671119"/>
                  <a:pt x="1215025" y="676405"/>
                </a:cubicBezTo>
                <a:cubicBezTo>
                  <a:pt x="1234960" y="683880"/>
                  <a:pt x="1256778" y="684756"/>
                  <a:pt x="1277655" y="688931"/>
                </a:cubicBezTo>
                <a:cubicBezTo>
                  <a:pt x="1290181" y="697282"/>
                  <a:pt x="1301396" y="708054"/>
                  <a:pt x="1315233" y="713984"/>
                </a:cubicBezTo>
                <a:cubicBezTo>
                  <a:pt x="1343613" y="726147"/>
                  <a:pt x="1375491" y="723800"/>
                  <a:pt x="1402915" y="739036"/>
                </a:cubicBezTo>
                <a:cubicBezTo>
                  <a:pt x="1429235" y="753658"/>
                  <a:pt x="1453019" y="772439"/>
                  <a:pt x="1478071" y="789140"/>
                </a:cubicBezTo>
                <a:cubicBezTo>
                  <a:pt x="1490597" y="797491"/>
                  <a:pt x="1501368" y="809431"/>
                  <a:pt x="1515650" y="814192"/>
                </a:cubicBezTo>
                <a:lnTo>
                  <a:pt x="1665962" y="864296"/>
                </a:lnTo>
                <a:lnTo>
                  <a:pt x="1703540" y="876822"/>
                </a:lnTo>
                <a:cubicBezTo>
                  <a:pt x="1716066" y="880997"/>
                  <a:pt x="1730132" y="882024"/>
                  <a:pt x="1741118" y="889348"/>
                </a:cubicBezTo>
                <a:cubicBezTo>
                  <a:pt x="1825817" y="945814"/>
                  <a:pt x="1720920" y="878127"/>
                  <a:pt x="1853852" y="951978"/>
                </a:cubicBezTo>
                <a:cubicBezTo>
                  <a:pt x="1867012" y="959289"/>
                  <a:pt x="1879865" y="967392"/>
                  <a:pt x="1891430" y="977030"/>
                </a:cubicBezTo>
                <a:cubicBezTo>
                  <a:pt x="1905039" y="988371"/>
                  <a:pt x="1913523" y="1006005"/>
                  <a:pt x="1929008" y="1014608"/>
                </a:cubicBezTo>
                <a:cubicBezTo>
                  <a:pt x="1952092" y="1027433"/>
                  <a:pt x="1979113" y="1031309"/>
                  <a:pt x="2004165" y="1039660"/>
                </a:cubicBezTo>
                <a:cubicBezTo>
                  <a:pt x="2016691" y="1043835"/>
                  <a:pt x="2028545" y="1051809"/>
                  <a:pt x="2041743" y="1052186"/>
                </a:cubicBezTo>
                <a:cubicBezTo>
                  <a:pt x="2559563" y="1066981"/>
                  <a:pt x="2334159" y="1057028"/>
                  <a:pt x="2718148" y="1077238"/>
                </a:cubicBezTo>
                <a:cubicBezTo>
                  <a:pt x="2825020" y="1112862"/>
                  <a:pt x="2713179" y="1079151"/>
                  <a:pt x="2956143" y="1102290"/>
                </a:cubicBezTo>
                <a:cubicBezTo>
                  <a:pt x="2977337" y="1104308"/>
                  <a:pt x="2997896" y="1110641"/>
                  <a:pt x="3018773" y="1114816"/>
                </a:cubicBezTo>
                <a:cubicBezTo>
                  <a:pt x="3039650" y="1127342"/>
                  <a:pt x="3059239" y="1142319"/>
                  <a:pt x="3081403" y="1152394"/>
                </a:cubicBezTo>
                <a:cubicBezTo>
                  <a:pt x="3170790" y="1193025"/>
                  <a:pt x="3222018" y="1182123"/>
                  <a:pt x="3331924" y="1189973"/>
                </a:cubicBezTo>
                <a:cubicBezTo>
                  <a:pt x="3373677" y="1198324"/>
                  <a:pt x="3415875" y="1204698"/>
                  <a:pt x="3457184" y="1215025"/>
                </a:cubicBezTo>
                <a:cubicBezTo>
                  <a:pt x="3473885" y="1219200"/>
                  <a:pt x="3490273" y="1224933"/>
                  <a:pt x="3507288" y="1227551"/>
                </a:cubicBezTo>
                <a:cubicBezTo>
                  <a:pt x="3544658" y="1233300"/>
                  <a:pt x="3582444" y="1235902"/>
                  <a:pt x="3620022" y="1240077"/>
                </a:cubicBezTo>
                <a:cubicBezTo>
                  <a:pt x="3632548" y="1244252"/>
                  <a:pt x="3644417" y="1251871"/>
                  <a:pt x="3657600" y="1252603"/>
                </a:cubicBezTo>
                <a:cubicBezTo>
                  <a:pt x="3870378" y="1264424"/>
                  <a:pt x="4296428" y="1277655"/>
                  <a:pt x="4296428" y="1277655"/>
                </a:cubicBezTo>
                <a:cubicBezTo>
                  <a:pt x="4376497" y="1331034"/>
                  <a:pt x="4350294" y="1349049"/>
                  <a:pt x="4384110" y="1315233"/>
                </a:cubicBezTo>
              </a:path>
            </a:pathLst>
          </a:custGeom>
          <a:ln w="38100">
            <a:solidFill>
              <a:srgbClr val="FF0000"/>
            </a:solidFill>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Arial"/>
              <a:ea typeface="+mn-ea"/>
              <a:cs typeface="+mn-cs"/>
            </a:endParaRPr>
          </a:p>
        </p:txBody>
      </p:sp>
      <p:sp>
        <p:nvSpPr>
          <p:cNvPr id="11" name="Freeform 10"/>
          <p:cNvSpPr/>
          <p:nvPr/>
        </p:nvSpPr>
        <p:spPr>
          <a:xfrm>
            <a:off x="1916113" y="5308600"/>
            <a:ext cx="4371975" cy="541338"/>
          </a:xfrm>
          <a:custGeom>
            <a:avLst/>
            <a:gdLst>
              <a:gd name="connsiteX0" fmla="*/ 0 w 4371584"/>
              <a:gd name="connsiteY0" fmla="*/ 541208 h 541208"/>
              <a:gd name="connsiteX1" fmla="*/ 450937 w 4371584"/>
              <a:gd name="connsiteY1" fmla="*/ 528682 h 541208"/>
              <a:gd name="connsiteX2" fmla="*/ 563671 w 4371584"/>
              <a:gd name="connsiteY2" fmla="*/ 491104 h 541208"/>
              <a:gd name="connsiteX3" fmla="*/ 626302 w 4371584"/>
              <a:gd name="connsiteY3" fmla="*/ 478578 h 541208"/>
              <a:gd name="connsiteX4" fmla="*/ 776614 w 4371584"/>
              <a:gd name="connsiteY4" fmla="*/ 453526 h 541208"/>
              <a:gd name="connsiteX5" fmla="*/ 851770 w 4371584"/>
              <a:gd name="connsiteY5" fmla="*/ 415948 h 541208"/>
              <a:gd name="connsiteX6" fmla="*/ 889348 w 4371584"/>
              <a:gd name="connsiteY6" fmla="*/ 403421 h 541208"/>
              <a:gd name="connsiteX7" fmla="*/ 914400 w 4371584"/>
              <a:gd name="connsiteY7" fmla="*/ 365843 h 541208"/>
              <a:gd name="connsiteX8" fmla="*/ 951978 w 4371584"/>
              <a:gd name="connsiteY8" fmla="*/ 353317 h 541208"/>
              <a:gd name="connsiteX9" fmla="*/ 1052186 w 4371584"/>
              <a:gd name="connsiteY9" fmla="*/ 328265 h 541208"/>
              <a:gd name="connsiteX10" fmla="*/ 1177447 w 4371584"/>
              <a:gd name="connsiteY10" fmla="*/ 303213 h 541208"/>
              <a:gd name="connsiteX11" fmla="*/ 1778696 w 4371584"/>
              <a:gd name="connsiteY11" fmla="*/ 278161 h 541208"/>
              <a:gd name="connsiteX12" fmla="*/ 2167003 w 4371584"/>
              <a:gd name="connsiteY12" fmla="*/ 253109 h 541208"/>
              <a:gd name="connsiteX13" fmla="*/ 2217107 w 4371584"/>
              <a:gd name="connsiteY13" fmla="*/ 240583 h 541208"/>
              <a:gd name="connsiteX14" fmla="*/ 2342367 w 4371584"/>
              <a:gd name="connsiteY14" fmla="*/ 215531 h 541208"/>
              <a:gd name="connsiteX15" fmla="*/ 2392471 w 4371584"/>
              <a:gd name="connsiteY15" fmla="*/ 203005 h 541208"/>
              <a:gd name="connsiteX16" fmla="*/ 2592888 w 4371584"/>
              <a:gd name="connsiteY16" fmla="*/ 190479 h 541208"/>
              <a:gd name="connsiteX17" fmla="*/ 2680570 w 4371584"/>
              <a:gd name="connsiteY17" fmla="*/ 165427 h 541208"/>
              <a:gd name="connsiteX18" fmla="*/ 2743200 w 4371584"/>
              <a:gd name="connsiteY18" fmla="*/ 152901 h 541208"/>
              <a:gd name="connsiteX19" fmla="*/ 2793304 w 4371584"/>
              <a:gd name="connsiteY19" fmla="*/ 140375 h 541208"/>
              <a:gd name="connsiteX20" fmla="*/ 3068877 w 4371584"/>
              <a:gd name="connsiteY20" fmla="*/ 127849 h 541208"/>
              <a:gd name="connsiteX21" fmla="*/ 3519814 w 4371584"/>
              <a:gd name="connsiteY21" fmla="*/ 102797 h 541208"/>
              <a:gd name="connsiteX22" fmla="*/ 3807913 w 4371584"/>
              <a:gd name="connsiteY22" fmla="*/ 90271 h 541208"/>
              <a:gd name="connsiteX23" fmla="*/ 3945699 w 4371584"/>
              <a:gd name="connsiteY23" fmla="*/ 52693 h 541208"/>
              <a:gd name="connsiteX24" fmla="*/ 3983277 w 4371584"/>
              <a:gd name="connsiteY24" fmla="*/ 40167 h 541208"/>
              <a:gd name="connsiteX25" fmla="*/ 4221271 w 4371584"/>
              <a:gd name="connsiteY25" fmla="*/ 27641 h 541208"/>
              <a:gd name="connsiteX26" fmla="*/ 4271376 w 4371584"/>
              <a:gd name="connsiteY26" fmla="*/ 15115 h 541208"/>
              <a:gd name="connsiteX27" fmla="*/ 4308954 w 4371584"/>
              <a:gd name="connsiteY27" fmla="*/ 2589 h 541208"/>
              <a:gd name="connsiteX28" fmla="*/ 4371584 w 4371584"/>
              <a:gd name="connsiteY28" fmla="*/ 2589 h 541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371584" h="541208">
                <a:moveTo>
                  <a:pt x="0" y="541208"/>
                </a:moveTo>
                <a:cubicBezTo>
                  <a:pt x="150312" y="537033"/>
                  <a:pt x="300949" y="539395"/>
                  <a:pt x="450937" y="528682"/>
                </a:cubicBezTo>
                <a:cubicBezTo>
                  <a:pt x="489909" y="525898"/>
                  <a:pt x="525396" y="498759"/>
                  <a:pt x="563671" y="491104"/>
                </a:cubicBezTo>
                <a:cubicBezTo>
                  <a:pt x="584548" y="486929"/>
                  <a:pt x="605301" y="482078"/>
                  <a:pt x="626302" y="478578"/>
                </a:cubicBezTo>
                <a:cubicBezTo>
                  <a:pt x="689933" y="467973"/>
                  <a:pt x="717575" y="468286"/>
                  <a:pt x="776614" y="453526"/>
                </a:cubicBezTo>
                <a:cubicBezTo>
                  <a:pt x="839580" y="437784"/>
                  <a:pt x="790543" y="446562"/>
                  <a:pt x="851770" y="415948"/>
                </a:cubicBezTo>
                <a:cubicBezTo>
                  <a:pt x="863580" y="410043"/>
                  <a:pt x="876822" y="407597"/>
                  <a:pt x="889348" y="403421"/>
                </a:cubicBezTo>
                <a:cubicBezTo>
                  <a:pt x="897699" y="390895"/>
                  <a:pt x="902645" y="375247"/>
                  <a:pt x="914400" y="365843"/>
                </a:cubicBezTo>
                <a:cubicBezTo>
                  <a:pt x="924710" y="357595"/>
                  <a:pt x="939240" y="356791"/>
                  <a:pt x="951978" y="353317"/>
                </a:cubicBezTo>
                <a:cubicBezTo>
                  <a:pt x="985195" y="344258"/>
                  <a:pt x="1018424" y="335017"/>
                  <a:pt x="1052186" y="328265"/>
                </a:cubicBezTo>
                <a:lnTo>
                  <a:pt x="1177447" y="303213"/>
                </a:lnTo>
                <a:cubicBezTo>
                  <a:pt x="1416179" y="255467"/>
                  <a:pt x="1218781" y="291182"/>
                  <a:pt x="1778696" y="278161"/>
                </a:cubicBezTo>
                <a:cubicBezTo>
                  <a:pt x="1931317" y="227287"/>
                  <a:pt x="1767086" y="278104"/>
                  <a:pt x="2167003" y="253109"/>
                </a:cubicBezTo>
                <a:cubicBezTo>
                  <a:pt x="2184185" y="252035"/>
                  <a:pt x="2200274" y="244190"/>
                  <a:pt x="2217107" y="240583"/>
                </a:cubicBezTo>
                <a:cubicBezTo>
                  <a:pt x="2258742" y="231661"/>
                  <a:pt x="2301058" y="225858"/>
                  <a:pt x="2342367" y="215531"/>
                </a:cubicBezTo>
                <a:cubicBezTo>
                  <a:pt x="2359068" y="211356"/>
                  <a:pt x="2375341" y="204718"/>
                  <a:pt x="2392471" y="203005"/>
                </a:cubicBezTo>
                <a:cubicBezTo>
                  <a:pt x="2459075" y="196345"/>
                  <a:pt x="2526082" y="194654"/>
                  <a:pt x="2592888" y="190479"/>
                </a:cubicBezTo>
                <a:cubicBezTo>
                  <a:pt x="2634735" y="176530"/>
                  <a:pt x="2633385" y="175913"/>
                  <a:pt x="2680570" y="165427"/>
                </a:cubicBezTo>
                <a:cubicBezTo>
                  <a:pt x="2701353" y="160809"/>
                  <a:pt x="2722417" y="157519"/>
                  <a:pt x="2743200" y="152901"/>
                </a:cubicBezTo>
                <a:cubicBezTo>
                  <a:pt x="2760005" y="149166"/>
                  <a:pt x="2776139" y="141695"/>
                  <a:pt x="2793304" y="140375"/>
                </a:cubicBezTo>
                <a:cubicBezTo>
                  <a:pt x="2884986" y="133323"/>
                  <a:pt x="2977019" y="132024"/>
                  <a:pt x="3068877" y="127849"/>
                </a:cubicBezTo>
                <a:cubicBezTo>
                  <a:pt x="3237973" y="71484"/>
                  <a:pt x="3085502" y="118308"/>
                  <a:pt x="3519814" y="102797"/>
                </a:cubicBezTo>
                <a:lnTo>
                  <a:pt x="3807913" y="90271"/>
                </a:lnTo>
                <a:cubicBezTo>
                  <a:pt x="3896437" y="72566"/>
                  <a:pt x="3850345" y="84478"/>
                  <a:pt x="3945699" y="52693"/>
                </a:cubicBezTo>
                <a:cubicBezTo>
                  <a:pt x="3958225" y="48518"/>
                  <a:pt x="3970092" y="40861"/>
                  <a:pt x="3983277" y="40167"/>
                </a:cubicBezTo>
                <a:lnTo>
                  <a:pt x="4221271" y="27641"/>
                </a:lnTo>
                <a:cubicBezTo>
                  <a:pt x="4237973" y="23466"/>
                  <a:pt x="4254823" y="19844"/>
                  <a:pt x="4271376" y="15115"/>
                </a:cubicBezTo>
                <a:cubicBezTo>
                  <a:pt x="4284072" y="11488"/>
                  <a:pt x="4295852" y="4227"/>
                  <a:pt x="4308954" y="2589"/>
                </a:cubicBezTo>
                <a:cubicBezTo>
                  <a:pt x="4329669" y="0"/>
                  <a:pt x="4350707" y="2589"/>
                  <a:pt x="4371584" y="2589"/>
                </a:cubicBezTo>
              </a:path>
            </a:pathLst>
          </a:custGeom>
          <a:ln w="38100">
            <a:solidFill>
              <a:srgbClr val="0000FF"/>
            </a:solidFill>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Arial"/>
              <a:ea typeface="+mn-ea"/>
              <a:cs typeface="+mn-cs"/>
            </a:endParaRPr>
          </a:p>
        </p:txBody>
      </p:sp>
      <p:sp>
        <p:nvSpPr>
          <p:cNvPr id="12" name="TextBox 11"/>
          <p:cNvSpPr txBox="1">
            <a:spLocks noChangeArrowheads="1"/>
          </p:cNvSpPr>
          <p:nvPr/>
        </p:nvSpPr>
        <p:spPr bwMode="auto">
          <a:xfrm>
            <a:off x="5257800" y="4354513"/>
            <a:ext cx="98901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2800">
                <a:solidFill>
                  <a:schemeClr val="tx1"/>
                </a:solidFill>
                <a:latin typeface="Arial" panose="020B0604020202020204" pitchFamily="34" charset="0"/>
              </a:defRPr>
            </a:lvl1pPr>
            <a:lvl2pPr marL="742950" indent="-285750" eaLnBrk="0" hangingPunct="0">
              <a:spcBef>
                <a:spcPct val="20000"/>
              </a:spcBef>
              <a:buChar char="–"/>
              <a:defRPr sz="24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Testing</a:t>
            </a:r>
          </a:p>
        </p:txBody>
      </p:sp>
      <p:sp>
        <p:nvSpPr>
          <p:cNvPr id="13" name="TextBox 12"/>
          <p:cNvSpPr txBox="1">
            <a:spLocks noChangeArrowheads="1"/>
          </p:cNvSpPr>
          <p:nvPr/>
        </p:nvSpPr>
        <p:spPr bwMode="auto">
          <a:xfrm>
            <a:off x="5105400" y="5497513"/>
            <a:ext cx="10826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2800">
                <a:solidFill>
                  <a:schemeClr val="tx1"/>
                </a:solidFill>
                <a:latin typeface="Arial" panose="020B0604020202020204" pitchFamily="34" charset="0"/>
              </a:defRPr>
            </a:lvl1pPr>
            <a:lvl2pPr marL="742950" indent="-285750" eaLnBrk="0" hangingPunct="0">
              <a:spcBef>
                <a:spcPct val="20000"/>
              </a:spcBef>
              <a:buChar char="–"/>
              <a:defRPr sz="24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0" cap="none" spc="0" normalizeH="0" baseline="0" noProof="0">
                <a:ln>
                  <a:noFill/>
                </a:ln>
                <a:solidFill>
                  <a:srgbClr val="0000FF"/>
                </a:solidFill>
                <a:effectLst/>
                <a:uLnTx/>
                <a:uFillTx/>
                <a:latin typeface="Arial" panose="020B0604020202020204" pitchFamily="34" charset="0"/>
                <a:ea typeface="+mn-ea"/>
                <a:cs typeface="Arial" panose="020B0604020202020204" pitchFamily="34" charset="0"/>
              </a:rPr>
              <a:t>Training</a:t>
            </a:r>
          </a:p>
        </p:txBody>
      </p:sp>
      <p:cxnSp>
        <p:nvCxnSpPr>
          <p:cNvPr id="19" name="Straight Arrow Connector 18"/>
          <p:cNvCxnSpPr/>
          <p:nvPr/>
        </p:nvCxnSpPr>
        <p:spPr>
          <a:xfrm rot="5400000" flipH="1" flipV="1">
            <a:off x="2020094" y="4990306"/>
            <a:ext cx="1295400" cy="1588"/>
          </a:xfrm>
          <a:prstGeom prst="straightConnector1">
            <a:avLst/>
          </a:prstGeom>
          <a:ln w="31750">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21" name="TextBox 20"/>
          <p:cNvSpPr txBox="1">
            <a:spLocks noChangeArrowheads="1"/>
          </p:cNvSpPr>
          <p:nvPr/>
        </p:nvSpPr>
        <p:spPr bwMode="auto">
          <a:xfrm>
            <a:off x="2743200" y="4800600"/>
            <a:ext cx="22494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2800">
                <a:solidFill>
                  <a:schemeClr val="tx1"/>
                </a:solidFill>
                <a:latin typeface="Arial" panose="020B0604020202020204" pitchFamily="34" charset="0"/>
              </a:defRPr>
            </a:lvl1pPr>
            <a:lvl2pPr marL="742950" indent="-285750" eaLnBrk="0" hangingPunct="0">
              <a:spcBef>
                <a:spcPct val="20000"/>
              </a:spcBef>
              <a:buChar char="–"/>
              <a:defRPr sz="24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Generalization Error</a:t>
            </a:r>
          </a:p>
        </p:txBody>
      </p:sp>
      <p:sp>
        <p:nvSpPr>
          <p:cNvPr id="15" name="Rectangle 14"/>
          <p:cNvSpPr/>
          <p:nvPr/>
        </p:nvSpPr>
        <p:spPr>
          <a:xfrm>
            <a:off x="1917700" y="5257800"/>
            <a:ext cx="6235700" cy="635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a:ea typeface="+mn-ea"/>
              <a:cs typeface="+mn-cs"/>
            </a:endParaRPr>
          </a:p>
        </p:txBody>
      </p:sp>
      <p:sp>
        <p:nvSpPr>
          <p:cNvPr id="17" name="Rectangle 16"/>
          <p:cNvSpPr/>
          <p:nvPr/>
        </p:nvSpPr>
        <p:spPr>
          <a:xfrm>
            <a:off x="1919288" y="3024414"/>
            <a:ext cx="6235700" cy="1981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a:ea typeface="+mn-ea"/>
              <a:cs typeface="+mn-cs"/>
            </a:endParaRPr>
          </a:p>
        </p:txBody>
      </p:sp>
      <p:grpSp>
        <p:nvGrpSpPr>
          <p:cNvPr id="68619" name="Group 3"/>
          <p:cNvGrpSpPr>
            <a:grpSpLocks/>
          </p:cNvGrpSpPr>
          <p:nvPr/>
        </p:nvGrpSpPr>
        <p:grpSpPr bwMode="auto">
          <a:xfrm>
            <a:off x="1535113" y="2668588"/>
            <a:ext cx="4789487" cy="3568700"/>
            <a:chOff x="1535668" y="2667794"/>
            <a:chExt cx="4788932" cy="3568938"/>
          </a:xfrm>
        </p:grpSpPr>
        <p:cxnSp>
          <p:nvCxnSpPr>
            <p:cNvPr id="6" name="Straight Arrow Connector 5"/>
            <p:cNvCxnSpPr/>
            <p:nvPr/>
          </p:nvCxnSpPr>
          <p:spPr>
            <a:xfrm flipV="1">
              <a:off x="1905512" y="5866819"/>
              <a:ext cx="4419088"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68623" name="TextBox 6"/>
            <p:cNvSpPr txBox="1">
              <a:spLocks noChangeArrowheads="1"/>
            </p:cNvSpPr>
            <p:nvPr/>
          </p:nvSpPr>
          <p:spPr bwMode="auto">
            <a:xfrm>
              <a:off x="2743200" y="5867400"/>
              <a:ext cx="322402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2800">
                  <a:solidFill>
                    <a:schemeClr val="tx1"/>
                  </a:solidFill>
                  <a:latin typeface="Arial" panose="020B0604020202020204" pitchFamily="34" charset="0"/>
                </a:defRPr>
              </a:lvl1pPr>
              <a:lvl2pPr marL="742950" indent="-285750" eaLnBrk="0" hangingPunct="0">
                <a:spcBef>
                  <a:spcPct val="20000"/>
                </a:spcBef>
                <a:buChar char="–"/>
                <a:defRPr sz="24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Number of Training Examples</a:t>
              </a:r>
            </a:p>
          </p:txBody>
        </p:sp>
        <p:sp>
          <p:nvSpPr>
            <p:cNvPr id="68624" name="TextBox 9"/>
            <p:cNvSpPr txBox="1">
              <a:spLocks noChangeArrowheads="1"/>
            </p:cNvSpPr>
            <p:nvPr/>
          </p:nvSpPr>
          <p:spPr bwMode="auto">
            <a:xfrm rot="-5400000">
              <a:off x="1371520" y="4141636"/>
              <a:ext cx="69762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2800">
                  <a:solidFill>
                    <a:schemeClr val="tx1"/>
                  </a:solidFill>
                  <a:latin typeface="Arial" panose="020B0604020202020204" pitchFamily="34" charset="0"/>
                </a:defRPr>
              </a:lvl1pPr>
              <a:lvl2pPr marL="742950" indent="-285750" eaLnBrk="0" hangingPunct="0">
                <a:spcBef>
                  <a:spcPct val="20000"/>
                </a:spcBef>
                <a:buChar char="–"/>
                <a:defRPr sz="24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Error</a:t>
              </a:r>
            </a:p>
          </p:txBody>
        </p:sp>
        <p:cxnSp>
          <p:nvCxnSpPr>
            <p:cNvPr id="5" name="Straight Arrow Connector 4"/>
            <p:cNvCxnSpPr/>
            <p:nvPr/>
          </p:nvCxnSpPr>
          <p:spPr>
            <a:xfrm rot="5400000" flipH="1" flipV="1">
              <a:off x="304413" y="4267307"/>
              <a:ext cx="3200613" cy="1587"/>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p:nvSpPr>
          <p:cNvPr id="68620" name="Rectangle 19"/>
          <p:cNvSpPr>
            <a:spLocks noChangeArrowheads="1"/>
          </p:cNvSpPr>
          <p:nvPr/>
        </p:nvSpPr>
        <p:spPr bwMode="auto">
          <a:xfrm>
            <a:off x="3048000" y="1981200"/>
            <a:ext cx="25050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2800">
                <a:solidFill>
                  <a:schemeClr val="tx1"/>
                </a:solidFill>
                <a:latin typeface="Arial" panose="020B0604020202020204" pitchFamily="34" charset="0"/>
              </a:defRPr>
            </a:lvl1pPr>
            <a:lvl2pPr marL="742950" indent="-285750" eaLnBrk="0" hangingPunct="0">
              <a:spcBef>
                <a:spcPct val="20000"/>
              </a:spcBef>
              <a:buChar char="–"/>
              <a:defRPr sz="24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Fixed prediction model</a:t>
            </a:r>
          </a:p>
        </p:txBody>
      </p:sp>
      <p:sp>
        <p:nvSpPr>
          <p:cNvPr id="22" name="TextBox 21"/>
          <p:cNvSpPr txBox="1"/>
          <p:nvPr/>
        </p:nvSpPr>
        <p:spPr>
          <a:xfrm>
            <a:off x="7300686" y="6581775"/>
            <a:ext cx="1843314" cy="276225"/>
          </a:xfrm>
          <a:prstGeom prst="rect">
            <a:avLst/>
          </a:prstGeom>
          <a:noFill/>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200" b="0" i="0" u="none" strike="noStrike" kern="0" cap="none" spc="0" normalizeH="0" baseline="0" noProof="0" dirty="0">
                <a:ln>
                  <a:noFill/>
                </a:ln>
                <a:solidFill>
                  <a:srgbClr val="FFFFFF">
                    <a:lumMod val="65000"/>
                  </a:srgbClr>
                </a:solidFill>
                <a:effectLst/>
                <a:uLnTx/>
                <a:uFillTx/>
                <a:latin typeface="Arial"/>
                <a:ea typeface="+mn-ea"/>
                <a:cs typeface="Arial" panose="020B0604020202020204" pitchFamily="34" charset="0"/>
              </a:rPr>
              <a:t>Adapted from D. </a:t>
            </a:r>
            <a:r>
              <a:rPr kumimoji="0" lang="en-US" sz="1200" b="0" i="0" u="none" strike="noStrike" kern="0" cap="none" spc="0" normalizeH="0" baseline="0" noProof="0" dirty="0" err="1">
                <a:ln>
                  <a:noFill/>
                </a:ln>
                <a:solidFill>
                  <a:srgbClr val="FFFFFF">
                    <a:lumMod val="65000"/>
                  </a:srgbClr>
                </a:solidFill>
                <a:effectLst/>
                <a:uLnTx/>
                <a:uFillTx/>
                <a:latin typeface="Arial"/>
                <a:ea typeface="+mn-ea"/>
                <a:cs typeface="Arial" panose="020B0604020202020204" pitchFamily="34" charset="0"/>
              </a:rPr>
              <a:t>Hoiem</a:t>
            </a:r>
            <a:endParaRPr kumimoji="0" lang="en-US" sz="1200" b="0" i="0" u="none" strike="noStrike" kern="0" cap="none" spc="0" normalizeH="0" baseline="0" noProof="0" dirty="0">
              <a:ln>
                <a:noFill/>
              </a:ln>
              <a:solidFill>
                <a:srgbClr val="FFFFFF">
                  <a:lumMod val="65000"/>
                </a:srgbClr>
              </a:solidFill>
              <a:effectLst/>
              <a:uLnTx/>
              <a:uFillTx/>
              <a:latin typeface="Arial"/>
              <a:ea typeface="+mn-ea"/>
              <a:cs typeface="Arial" panose="020B0604020202020204" pitchFamily="34" charset="0"/>
            </a:endParaRPr>
          </a:p>
        </p:txBody>
      </p:sp>
      <p:pic>
        <p:nvPicPr>
          <p:cNvPr id="18" name="Picture 17"/>
          <p:cNvPicPr>
            <a:picLocks noChangeAspect="1"/>
          </p:cNvPicPr>
          <p:nvPr/>
        </p:nvPicPr>
        <p:blipFill rotWithShape="1">
          <a:blip r:embed="rId3" cstate="print"/>
          <a:srcRect l="3376" t="4401" r="3170" b="23959"/>
          <a:stretch/>
        </p:blipFill>
        <p:spPr>
          <a:xfrm>
            <a:off x="5752306" y="1606551"/>
            <a:ext cx="2984616" cy="1076310"/>
          </a:xfrm>
          <a:prstGeom prst="rect">
            <a:avLst/>
          </a:prstGeom>
        </p:spPr>
      </p:pic>
    </p:spTree>
    <p:extLst>
      <p:ext uri="{BB962C8B-B14F-4D97-AF65-F5344CB8AC3E}">
        <p14:creationId xmlns:p14="http://schemas.microsoft.com/office/powerpoint/2010/main" val="34913555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2" presetClass="exit" presetSubtype="2" fill="hold" grpId="0" nodeType="withEffect">
                                  <p:stCondLst>
                                    <p:cond delay="0"/>
                                  </p:stCondLst>
                                  <p:childTnLst>
                                    <p:anim calcmode="lin" valueType="num">
                                      <p:cBhvr additive="base">
                                        <p:cTn id="8" dur="1000"/>
                                        <p:tgtEl>
                                          <p:spTgt spid="15"/>
                                        </p:tgtEl>
                                        <p:attrNameLst>
                                          <p:attrName>ppt_x</p:attrName>
                                        </p:attrNameLst>
                                      </p:cBhvr>
                                      <p:tavLst>
                                        <p:tav tm="0">
                                          <p:val>
                                            <p:strVal val="ppt_x"/>
                                          </p:val>
                                        </p:tav>
                                        <p:tav tm="100000">
                                          <p:val>
                                            <p:strVal val="1+ppt_w/2"/>
                                          </p:val>
                                        </p:tav>
                                      </p:tavLst>
                                    </p:anim>
                                    <p:anim calcmode="lin" valueType="num">
                                      <p:cBhvr additive="base">
                                        <p:cTn id="9" dur="1000"/>
                                        <p:tgtEl>
                                          <p:spTgt spid="15"/>
                                        </p:tgtEl>
                                        <p:attrNameLst>
                                          <p:attrName>ppt_y</p:attrName>
                                        </p:attrNameLst>
                                      </p:cBhvr>
                                      <p:tavLst>
                                        <p:tav tm="0">
                                          <p:val>
                                            <p:strVal val="ppt_y"/>
                                          </p:val>
                                        </p:tav>
                                        <p:tav tm="100000">
                                          <p:val>
                                            <p:strVal val="ppt_y"/>
                                          </p:val>
                                        </p:tav>
                                      </p:tavLst>
                                    </p:anim>
                                    <p:set>
                                      <p:cBhvr>
                                        <p:cTn id="10" dur="1" fill="hold">
                                          <p:stCondLst>
                                            <p:cond delay="999"/>
                                          </p:stCondLst>
                                        </p:cTn>
                                        <p:tgtEl>
                                          <p:spTgt spid="15"/>
                                        </p:tgtEl>
                                        <p:attrNameLst>
                                          <p:attrName>style.visibility</p:attrName>
                                        </p:attrNameLst>
                                      </p:cBhvr>
                                      <p:to>
                                        <p:strVal val="hidden"/>
                                      </p:to>
                                    </p:set>
                                  </p:childTnLst>
                                </p:cTn>
                              </p:par>
                            </p:childTnLst>
                          </p:cTn>
                        </p:par>
                        <p:par>
                          <p:cTn id="11" fill="hold" nodeType="afterGroup">
                            <p:stCondLst>
                              <p:cond delay="1000"/>
                            </p:stCondLst>
                            <p:childTnLst>
                              <p:par>
                                <p:cTn id="12" presetID="1" presetClass="entr" presetSubtype="0" fill="hold" grpId="0" nodeType="afterEffect">
                                  <p:stCondLst>
                                    <p:cond delay="0"/>
                                  </p:stCondLst>
                                  <p:childTnLst>
                                    <p:set>
                                      <p:cBhvr>
                                        <p:cTn id="13" dur="1" fill="hold">
                                          <p:stCondLst>
                                            <p:cond delay="0"/>
                                          </p:stCondLst>
                                        </p:cTn>
                                        <p:tgtEl>
                                          <p:spTgt spid="13"/>
                                        </p:tgtEl>
                                        <p:attrNameLst>
                                          <p:attrName>style.visibility</p:attrName>
                                        </p:attrNameLst>
                                      </p:cBhvr>
                                      <p:to>
                                        <p:strVal val="visible"/>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nodeType="clickEffect">
                                  <p:stCondLst>
                                    <p:cond delay="0"/>
                                  </p:stCondLst>
                                  <p:childTnLst>
                                    <p:set>
                                      <p:cBhvr>
                                        <p:cTn id="17" dur="1" fill="hold">
                                          <p:stCondLst>
                                            <p:cond delay="0"/>
                                          </p:stCondLst>
                                        </p:cTn>
                                        <p:tgtEl>
                                          <p:spTgt spid="18"/>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10"/>
                                        </p:tgtEl>
                                        <p:attrNameLst>
                                          <p:attrName>style.visibility</p:attrName>
                                        </p:attrNameLst>
                                      </p:cBhvr>
                                      <p:to>
                                        <p:strVal val="visible"/>
                                      </p:to>
                                    </p:set>
                                  </p:childTnLst>
                                </p:cTn>
                              </p:par>
                              <p:par>
                                <p:cTn id="22" presetID="2" presetClass="exit" presetSubtype="2" fill="hold" grpId="0" nodeType="withEffect">
                                  <p:stCondLst>
                                    <p:cond delay="0"/>
                                  </p:stCondLst>
                                  <p:childTnLst>
                                    <p:anim calcmode="lin" valueType="num">
                                      <p:cBhvr additive="base">
                                        <p:cTn id="23" dur="1000"/>
                                        <p:tgtEl>
                                          <p:spTgt spid="17"/>
                                        </p:tgtEl>
                                        <p:attrNameLst>
                                          <p:attrName>ppt_x</p:attrName>
                                        </p:attrNameLst>
                                      </p:cBhvr>
                                      <p:tavLst>
                                        <p:tav tm="0">
                                          <p:val>
                                            <p:strVal val="ppt_x"/>
                                          </p:val>
                                        </p:tav>
                                        <p:tav tm="100000">
                                          <p:val>
                                            <p:strVal val="1+ppt_w/2"/>
                                          </p:val>
                                        </p:tav>
                                      </p:tavLst>
                                    </p:anim>
                                    <p:anim calcmode="lin" valueType="num">
                                      <p:cBhvr additive="base">
                                        <p:cTn id="24" dur="1000"/>
                                        <p:tgtEl>
                                          <p:spTgt spid="17"/>
                                        </p:tgtEl>
                                        <p:attrNameLst>
                                          <p:attrName>ppt_y</p:attrName>
                                        </p:attrNameLst>
                                      </p:cBhvr>
                                      <p:tavLst>
                                        <p:tav tm="0">
                                          <p:val>
                                            <p:strVal val="ppt_y"/>
                                          </p:val>
                                        </p:tav>
                                        <p:tav tm="100000">
                                          <p:val>
                                            <p:strVal val="ppt_y"/>
                                          </p:val>
                                        </p:tav>
                                      </p:tavLst>
                                    </p:anim>
                                    <p:set>
                                      <p:cBhvr>
                                        <p:cTn id="25" dur="1" fill="hold">
                                          <p:stCondLst>
                                            <p:cond delay="999"/>
                                          </p:stCondLst>
                                        </p:cTn>
                                        <p:tgtEl>
                                          <p:spTgt spid="17"/>
                                        </p:tgtEl>
                                        <p:attrNameLst>
                                          <p:attrName>style.visibility</p:attrName>
                                        </p:attrNameLst>
                                      </p:cBhvr>
                                      <p:to>
                                        <p:strVal val="hidden"/>
                                      </p:to>
                                    </p:set>
                                  </p:childTnLst>
                                </p:cTn>
                              </p:par>
                            </p:childTnLst>
                          </p:cTn>
                        </p:par>
                        <p:par>
                          <p:cTn id="26" fill="hold" nodeType="afterGroup">
                            <p:stCondLst>
                              <p:cond delay="1000"/>
                            </p:stCondLst>
                            <p:childTnLst>
                              <p:par>
                                <p:cTn id="27" presetID="1" presetClass="entr" presetSubtype="0" fill="hold" grpId="0" nodeType="afterEffect">
                                  <p:stCondLst>
                                    <p:cond delay="0"/>
                                  </p:stCondLst>
                                  <p:childTnLst>
                                    <p:set>
                                      <p:cBhvr>
                                        <p:cTn id="28" dur="1" fill="hold">
                                          <p:stCondLst>
                                            <p:cond delay="0"/>
                                          </p:stCondLst>
                                        </p:cTn>
                                        <p:tgtEl>
                                          <p:spTgt spid="12"/>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9"/>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21" grpId="0"/>
      <p:bldP spid="15" grpId="0" animBg="1"/>
      <p:bldP spid="17"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Choosing the trade-off between bias and variance</a:t>
            </a:r>
          </a:p>
        </p:txBody>
      </p:sp>
      <p:sp>
        <p:nvSpPr>
          <p:cNvPr id="33795" name="Content Placeholder 2"/>
          <p:cNvSpPr>
            <a:spLocks noGrp="1"/>
          </p:cNvSpPr>
          <p:nvPr>
            <p:ph idx="1"/>
          </p:nvPr>
        </p:nvSpPr>
        <p:spPr>
          <a:xfrm>
            <a:off x="457200" y="1748972"/>
            <a:ext cx="8229600" cy="4377192"/>
          </a:xfrm>
        </p:spPr>
        <p:txBody>
          <a:bodyPr/>
          <a:lstStyle/>
          <a:p>
            <a:r>
              <a:rPr lang="en-US" dirty="0"/>
              <a:t>Need validation set (separate from the test set)</a:t>
            </a:r>
          </a:p>
        </p:txBody>
      </p:sp>
      <p:sp>
        <p:nvSpPr>
          <p:cNvPr id="6" name="TextBox 5"/>
          <p:cNvSpPr txBox="1">
            <a:spLocks noChangeArrowheads="1"/>
          </p:cNvSpPr>
          <p:nvPr/>
        </p:nvSpPr>
        <p:spPr bwMode="auto">
          <a:xfrm>
            <a:off x="5410200" y="5410200"/>
            <a:ext cx="16859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rgbClr val="0070C0"/>
                </a:solidFill>
                <a:effectLst/>
                <a:uLnTx/>
                <a:uFillTx/>
                <a:latin typeface="Arial" pitchFamily="34" charset="0"/>
                <a:ea typeface="+mn-ea"/>
                <a:cs typeface="+mn-cs"/>
              </a:rPr>
              <a:t>Training error</a:t>
            </a:r>
          </a:p>
        </p:txBody>
      </p:sp>
      <p:sp>
        <p:nvSpPr>
          <p:cNvPr id="7" name="TextBox 6"/>
          <p:cNvSpPr txBox="1">
            <a:spLocks noChangeArrowheads="1"/>
          </p:cNvSpPr>
          <p:nvPr/>
        </p:nvSpPr>
        <p:spPr bwMode="auto">
          <a:xfrm>
            <a:off x="5486400" y="3505200"/>
            <a:ext cx="189026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rgbClr val="92D050"/>
                </a:solidFill>
                <a:effectLst/>
                <a:uLnTx/>
                <a:uFillTx/>
                <a:latin typeface="Arial" pitchFamily="34" charset="0"/>
                <a:ea typeface="+mn-ea"/>
                <a:cs typeface="+mn-cs"/>
              </a:rPr>
              <a:t>Validation error</a:t>
            </a:r>
          </a:p>
        </p:txBody>
      </p:sp>
      <p:sp>
        <p:nvSpPr>
          <p:cNvPr id="18" name="Freeform 17"/>
          <p:cNvSpPr/>
          <p:nvPr/>
        </p:nvSpPr>
        <p:spPr>
          <a:xfrm>
            <a:off x="1816100" y="4791075"/>
            <a:ext cx="4284663" cy="1155700"/>
          </a:xfrm>
          <a:custGeom>
            <a:avLst/>
            <a:gdLst>
              <a:gd name="connsiteX0" fmla="*/ 0 w 4283901"/>
              <a:gd name="connsiteY0" fmla="*/ 0 h 1156249"/>
              <a:gd name="connsiteX1" fmla="*/ 313151 w 4283901"/>
              <a:gd name="connsiteY1" fmla="*/ 162839 h 1156249"/>
              <a:gd name="connsiteX2" fmla="*/ 375781 w 4283901"/>
              <a:gd name="connsiteY2" fmla="*/ 200417 h 1156249"/>
              <a:gd name="connsiteX3" fmla="*/ 413359 w 4283901"/>
              <a:gd name="connsiteY3" fmla="*/ 212943 h 1156249"/>
              <a:gd name="connsiteX4" fmla="*/ 488515 w 4283901"/>
              <a:gd name="connsiteY4" fmla="*/ 263047 h 1156249"/>
              <a:gd name="connsiteX5" fmla="*/ 563671 w 4283901"/>
              <a:gd name="connsiteY5" fmla="*/ 300625 h 1156249"/>
              <a:gd name="connsiteX6" fmla="*/ 601249 w 4283901"/>
              <a:gd name="connsiteY6" fmla="*/ 325677 h 1156249"/>
              <a:gd name="connsiteX7" fmla="*/ 701458 w 4283901"/>
              <a:gd name="connsiteY7" fmla="*/ 363255 h 1156249"/>
              <a:gd name="connsiteX8" fmla="*/ 751562 w 4283901"/>
              <a:gd name="connsiteY8" fmla="*/ 375781 h 1156249"/>
              <a:gd name="connsiteX9" fmla="*/ 789140 w 4283901"/>
              <a:gd name="connsiteY9" fmla="*/ 388307 h 1156249"/>
              <a:gd name="connsiteX10" fmla="*/ 1027134 w 4283901"/>
              <a:gd name="connsiteY10" fmla="*/ 413359 h 1156249"/>
              <a:gd name="connsiteX11" fmla="*/ 1114816 w 4283901"/>
              <a:gd name="connsiteY11" fmla="*/ 450937 h 1156249"/>
              <a:gd name="connsiteX12" fmla="*/ 1189973 w 4283901"/>
              <a:gd name="connsiteY12" fmla="*/ 501042 h 1156249"/>
              <a:gd name="connsiteX13" fmla="*/ 1227551 w 4283901"/>
              <a:gd name="connsiteY13" fmla="*/ 526094 h 1156249"/>
              <a:gd name="connsiteX14" fmla="*/ 1265129 w 4283901"/>
              <a:gd name="connsiteY14" fmla="*/ 538620 h 1156249"/>
              <a:gd name="connsiteX15" fmla="*/ 1302707 w 4283901"/>
              <a:gd name="connsiteY15" fmla="*/ 563672 h 1156249"/>
              <a:gd name="connsiteX16" fmla="*/ 1427967 w 4283901"/>
              <a:gd name="connsiteY16" fmla="*/ 601250 h 1156249"/>
              <a:gd name="connsiteX17" fmla="*/ 1515649 w 4283901"/>
              <a:gd name="connsiteY17" fmla="*/ 613776 h 1156249"/>
              <a:gd name="connsiteX18" fmla="*/ 1590805 w 4283901"/>
              <a:gd name="connsiteY18" fmla="*/ 626302 h 1156249"/>
              <a:gd name="connsiteX19" fmla="*/ 1703540 w 4283901"/>
              <a:gd name="connsiteY19" fmla="*/ 651354 h 1156249"/>
              <a:gd name="connsiteX20" fmla="*/ 1816274 w 4283901"/>
              <a:gd name="connsiteY20" fmla="*/ 688932 h 1156249"/>
              <a:gd name="connsiteX21" fmla="*/ 1903956 w 4283901"/>
              <a:gd name="connsiteY21" fmla="*/ 713984 h 1156249"/>
              <a:gd name="connsiteX22" fmla="*/ 1929008 w 4283901"/>
              <a:gd name="connsiteY22" fmla="*/ 751562 h 1156249"/>
              <a:gd name="connsiteX23" fmla="*/ 2016690 w 4283901"/>
              <a:gd name="connsiteY23" fmla="*/ 789140 h 1156249"/>
              <a:gd name="connsiteX24" fmla="*/ 2066794 w 4283901"/>
              <a:gd name="connsiteY24" fmla="*/ 801666 h 1156249"/>
              <a:gd name="connsiteX25" fmla="*/ 2104373 w 4283901"/>
              <a:gd name="connsiteY25" fmla="*/ 814192 h 1156249"/>
              <a:gd name="connsiteX26" fmla="*/ 2229633 w 4283901"/>
              <a:gd name="connsiteY26" fmla="*/ 826718 h 1156249"/>
              <a:gd name="connsiteX27" fmla="*/ 2342367 w 4283901"/>
              <a:gd name="connsiteY27" fmla="*/ 839244 h 1156249"/>
              <a:gd name="connsiteX28" fmla="*/ 2430049 w 4283901"/>
              <a:gd name="connsiteY28" fmla="*/ 864296 h 1156249"/>
              <a:gd name="connsiteX29" fmla="*/ 2505205 w 4283901"/>
              <a:gd name="connsiteY29" fmla="*/ 889348 h 1156249"/>
              <a:gd name="connsiteX30" fmla="*/ 2580362 w 4283901"/>
              <a:gd name="connsiteY30" fmla="*/ 914400 h 1156249"/>
              <a:gd name="connsiteX31" fmla="*/ 2617940 w 4283901"/>
              <a:gd name="connsiteY31" fmla="*/ 926927 h 1156249"/>
              <a:gd name="connsiteX32" fmla="*/ 2668044 w 4283901"/>
              <a:gd name="connsiteY32" fmla="*/ 939453 h 1156249"/>
              <a:gd name="connsiteX33" fmla="*/ 2743200 w 4283901"/>
              <a:gd name="connsiteY33" fmla="*/ 964505 h 1156249"/>
              <a:gd name="connsiteX34" fmla="*/ 2793304 w 4283901"/>
              <a:gd name="connsiteY34" fmla="*/ 977031 h 1156249"/>
              <a:gd name="connsiteX35" fmla="*/ 2830882 w 4283901"/>
              <a:gd name="connsiteY35" fmla="*/ 1002083 h 1156249"/>
              <a:gd name="connsiteX36" fmla="*/ 2956142 w 4283901"/>
              <a:gd name="connsiteY36" fmla="*/ 1039661 h 1156249"/>
              <a:gd name="connsiteX37" fmla="*/ 3031299 w 4283901"/>
              <a:gd name="connsiteY37" fmla="*/ 1052187 h 1156249"/>
              <a:gd name="connsiteX38" fmla="*/ 3219189 w 4283901"/>
              <a:gd name="connsiteY38" fmla="*/ 1114817 h 1156249"/>
              <a:gd name="connsiteX39" fmla="*/ 3306871 w 4283901"/>
              <a:gd name="connsiteY39" fmla="*/ 1139869 h 1156249"/>
              <a:gd name="connsiteX40" fmla="*/ 3382027 w 4283901"/>
              <a:gd name="connsiteY40" fmla="*/ 1152395 h 1156249"/>
              <a:gd name="connsiteX41" fmla="*/ 4283901 w 4283901"/>
              <a:gd name="connsiteY41" fmla="*/ 1152395 h 1156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4283901" h="1156249">
                <a:moveTo>
                  <a:pt x="0" y="0"/>
                </a:moveTo>
                <a:cubicBezTo>
                  <a:pt x="135194" y="45068"/>
                  <a:pt x="39042" y="10556"/>
                  <a:pt x="313151" y="162839"/>
                </a:cubicBezTo>
                <a:cubicBezTo>
                  <a:pt x="334433" y="174663"/>
                  <a:pt x="354005" y="189529"/>
                  <a:pt x="375781" y="200417"/>
                </a:cubicBezTo>
                <a:cubicBezTo>
                  <a:pt x="387591" y="206322"/>
                  <a:pt x="401817" y="206531"/>
                  <a:pt x="413359" y="212943"/>
                </a:cubicBezTo>
                <a:cubicBezTo>
                  <a:pt x="439679" y="227565"/>
                  <a:pt x="461585" y="249582"/>
                  <a:pt x="488515" y="263047"/>
                </a:cubicBezTo>
                <a:cubicBezTo>
                  <a:pt x="513567" y="275573"/>
                  <a:pt x="539187" y="287023"/>
                  <a:pt x="563671" y="300625"/>
                </a:cubicBezTo>
                <a:cubicBezTo>
                  <a:pt x="576831" y="307936"/>
                  <a:pt x="587784" y="318944"/>
                  <a:pt x="601249" y="325677"/>
                </a:cubicBezTo>
                <a:cubicBezTo>
                  <a:pt x="618901" y="334503"/>
                  <a:pt x="676160" y="356027"/>
                  <a:pt x="701458" y="363255"/>
                </a:cubicBezTo>
                <a:cubicBezTo>
                  <a:pt x="718011" y="367984"/>
                  <a:pt x="735009" y="371052"/>
                  <a:pt x="751562" y="375781"/>
                </a:cubicBezTo>
                <a:cubicBezTo>
                  <a:pt x="764258" y="379408"/>
                  <a:pt x="776193" y="385718"/>
                  <a:pt x="789140" y="388307"/>
                </a:cubicBezTo>
                <a:cubicBezTo>
                  <a:pt x="859270" y="402333"/>
                  <a:pt x="962050" y="407935"/>
                  <a:pt x="1027134" y="413359"/>
                </a:cubicBezTo>
                <a:cubicBezTo>
                  <a:pt x="1066009" y="426317"/>
                  <a:pt x="1076120" y="427720"/>
                  <a:pt x="1114816" y="450937"/>
                </a:cubicBezTo>
                <a:cubicBezTo>
                  <a:pt x="1140634" y="466428"/>
                  <a:pt x="1164921" y="484340"/>
                  <a:pt x="1189973" y="501042"/>
                </a:cubicBezTo>
                <a:cubicBezTo>
                  <a:pt x="1202499" y="509393"/>
                  <a:pt x="1213269" y="521333"/>
                  <a:pt x="1227551" y="526094"/>
                </a:cubicBezTo>
                <a:cubicBezTo>
                  <a:pt x="1240077" y="530269"/>
                  <a:pt x="1253319" y="532715"/>
                  <a:pt x="1265129" y="538620"/>
                </a:cubicBezTo>
                <a:cubicBezTo>
                  <a:pt x="1278594" y="545353"/>
                  <a:pt x="1288950" y="557558"/>
                  <a:pt x="1302707" y="563672"/>
                </a:cubicBezTo>
                <a:cubicBezTo>
                  <a:pt x="1325333" y="573728"/>
                  <a:pt x="1397137" y="595644"/>
                  <a:pt x="1427967" y="601250"/>
                </a:cubicBezTo>
                <a:cubicBezTo>
                  <a:pt x="1457015" y="606531"/>
                  <a:pt x="1486468" y="609287"/>
                  <a:pt x="1515649" y="613776"/>
                </a:cubicBezTo>
                <a:cubicBezTo>
                  <a:pt x="1540751" y="617638"/>
                  <a:pt x="1565817" y="621759"/>
                  <a:pt x="1590805" y="626302"/>
                </a:cubicBezTo>
                <a:cubicBezTo>
                  <a:pt x="1618726" y="631378"/>
                  <a:pt x="1674498" y="642418"/>
                  <a:pt x="1703540" y="651354"/>
                </a:cubicBezTo>
                <a:cubicBezTo>
                  <a:pt x="1741399" y="663003"/>
                  <a:pt x="1777846" y="679325"/>
                  <a:pt x="1816274" y="688932"/>
                </a:cubicBezTo>
                <a:cubicBezTo>
                  <a:pt x="1879187" y="704660"/>
                  <a:pt x="1850046" y="696014"/>
                  <a:pt x="1903956" y="713984"/>
                </a:cubicBezTo>
                <a:cubicBezTo>
                  <a:pt x="1912307" y="726510"/>
                  <a:pt x="1917443" y="741924"/>
                  <a:pt x="1929008" y="751562"/>
                </a:cubicBezTo>
                <a:cubicBezTo>
                  <a:pt x="1946435" y="766085"/>
                  <a:pt x="1992854" y="782330"/>
                  <a:pt x="2016690" y="789140"/>
                </a:cubicBezTo>
                <a:cubicBezTo>
                  <a:pt x="2033243" y="793869"/>
                  <a:pt x="2050241" y="796937"/>
                  <a:pt x="2066794" y="801666"/>
                </a:cubicBezTo>
                <a:cubicBezTo>
                  <a:pt x="2079490" y="805293"/>
                  <a:pt x="2091323" y="812184"/>
                  <a:pt x="2104373" y="814192"/>
                </a:cubicBezTo>
                <a:cubicBezTo>
                  <a:pt x="2145847" y="820573"/>
                  <a:pt x="2187902" y="822325"/>
                  <a:pt x="2229633" y="826718"/>
                </a:cubicBezTo>
                <a:lnTo>
                  <a:pt x="2342367" y="839244"/>
                </a:lnTo>
                <a:cubicBezTo>
                  <a:pt x="2468655" y="881340"/>
                  <a:pt x="2272766" y="817111"/>
                  <a:pt x="2430049" y="864296"/>
                </a:cubicBezTo>
                <a:cubicBezTo>
                  <a:pt x="2455342" y="871884"/>
                  <a:pt x="2480153" y="880997"/>
                  <a:pt x="2505205" y="889348"/>
                </a:cubicBezTo>
                <a:lnTo>
                  <a:pt x="2580362" y="914400"/>
                </a:lnTo>
                <a:cubicBezTo>
                  <a:pt x="2592888" y="918576"/>
                  <a:pt x="2605131" y="923725"/>
                  <a:pt x="2617940" y="926927"/>
                </a:cubicBezTo>
                <a:cubicBezTo>
                  <a:pt x="2634641" y="931102"/>
                  <a:pt x="2651555" y="934506"/>
                  <a:pt x="2668044" y="939453"/>
                </a:cubicBezTo>
                <a:cubicBezTo>
                  <a:pt x="2693337" y="947041"/>
                  <a:pt x="2717581" y="958100"/>
                  <a:pt x="2743200" y="964505"/>
                </a:cubicBezTo>
                <a:lnTo>
                  <a:pt x="2793304" y="977031"/>
                </a:lnTo>
                <a:cubicBezTo>
                  <a:pt x="2805830" y="985382"/>
                  <a:pt x="2817125" y="995969"/>
                  <a:pt x="2830882" y="1002083"/>
                </a:cubicBezTo>
                <a:cubicBezTo>
                  <a:pt x="2857026" y="1013702"/>
                  <a:pt x="2923019" y="1033036"/>
                  <a:pt x="2956142" y="1039661"/>
                </a:cubicBezTo>
                <a:cubicBezTo>
                  <a:pt x="2981047" y="1044642"/>
                  <a:pt x="3006247" y="1048012"/>
                  <a:pt x="3031299" y="1052187"/>
                </a:cubicBezTo>
                <a:lnTo>
                  <a:pt x="3219189" y="1114817"/>
                </a:lnTo>
                <a:cubicBezTo>
                  <a:pt x="3255004" y="1126755"/>
                  <a:pt x="3267550" y="1132005"/>
                  <a:pt x="3306871" y="1139869"/>
                </a:cubicBezTo>
                <a:cubicBezTo>
                  <a:pt x="3331775" y="1144850"/>
                  <a:pt x="3356632" y="1152069"/>
                  <a:pt x="3382027" y="1152395"/>
                </a:cubicBezTo>
                <a:cubicBezTo>
                  <a:pt x="3682627" y="1156249"/>
                  <a:pt x="3983276" y="1152395"/>
                  <a:pt x="4283901" y="1152395"/>
                </a:cubicBezTo>
              </a:path>
            </a:pathLst>
          </a:custGeom>
          <a:ln w="38100">
            <a:solidFill>
              <a:srgbClr val="0070C0"/>
            </a:solidFill>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Arial"/>
              <a:ea typeface="+mn-ea"/>
              <a:cs typeface="+mn-cs"/>
            </a:endParaRPr>
          </a:p>
        </p:txBody>
      </p:sp>
      <p:sp>
        <p:nvSpPr>
          <p:cNvPr id="20" name="Freeform 19"/>
          <p:cNvSpPr/>
          <p:nvPr/>
        </p:nvSpPr>
        <p:spPr>
          <a:xfrm>
            <a:off x="1828800" y="2987675"/>
            <a:ext cx="4422775" cy="1252538"/>
          </a:xfrm>
          <a:custGeom>
            <a:avLst/>
            <a:gdLst>
              <a:gd name="connsiteX0" fmla="*/ 0 w 4423249"/>
              <a:gd name="connsiteY0" fmla="*/ 0 h 1252602"/>
              <a:gd name="connsiteX1" fmla="*/ 62630 w 4423249"/>
              <a:gd name="connsiteY1" fmla="*/ 12526 h 1252602"/>
              <a:gd name="connsiteX2" fmla="*/ 162838 w 4423249"/>
              <a:gd name="connsiteY2" fmla="*/ 25052 h 1252602"/>
              <a:gd name="connsiteX3" fmla="*/ 237995 w 4423249"/>
              <a:gd name="connsiteY3" fmla="*/ 50104 h 1252602"/>
              <a:gd name="connsiteX4" fmla="*/ 275573 w 4423249"/>
              <a:gd name="connsiteY4" fmla="*/ 75156 h 1252602"/>
              <a:gd name="connsiteX5" fmla="*/ 313151 w 4423249"/>
              <a:gd name="connsiteY5" fmla="*/ 87682 h 1252602"/>
              <a:gd name="connsiteX6" fmla="*/ 713984 w 4423249"/>
              <a:gd name="connsiteY6" fmla="*/ 100208 h 1252602"/>
              <a:gd name="connsiteX7" fmla="*/ 789140 w 4423249"/>
              <a:gd name="connsiteY7" fmla="*/ 125260 h 1252602"/>
              <a:gd name="connsiteX8" fmla="*/ 926926 w 4423249"/>
              <a:gd name="connsiteY8" fmla="*/ 150312 h 1252602"/>
              <a:gd name="connsiteX9" fmla="*/ 989556 w 4423249"/>
              <a:gd name="connsiteY9" fmla="*/ 187890 h 1252602"/>
              <a:gd name="connsiteX10" fmla="*/ 1027134 w 4423249"/>
              <a:gd name="connsiteY10" fmla="*/ 200416 h 1252602"/>
              <a:gd name="connsiteX11" fmla="*/ 1102290 w 4423249"/>
              <a:gd name="connsiteY11" fmla="*/ 237994 h 1252602"/>
              <a:gd name="connsiteX12" fmla="*/ 1277655 w 4423249"/>
              <a:gd name="connsiteY12" fmla="*/ 250520 h 1252602"/>
              <a:gd name="connsiteX13" fmla="*/ 1352811 w 4423249"/>
              <a:gd name="connsiteY13" fmla="*/ 275572 h 1252602"/>
              <a:gd name="connsiteX14" fmla="*/ 1427967 w 4423249"/>
              <a:gd name="connsiteY14" fmla="*/ 350728 h 1252602"/>
              <a:gd name="connsiteX15" fmla="*/ 1503123 w 4423249"/>
              <a:gd name="connsiteY15" fmla="*/ 413358 h 1252602"/>
              <a:gd name="connsiteX16" fmla="*/ 1678488 w 4423249"/>
              <a:gd name="connsiteY16" fmla="*/ 450937 h 1252602"/>
              <a:gd name="connsiteX17" fmla="*/ 1778696 w 4423249"/>
              <a:gd name="connsiteY17" fmla="*/ 463463 h 1252602"/>
              <a:gd name="connsiteX18" fmla="*/ 1954060 w 4423249"/>
              <a:gd name="connsiteY18" fmla="*/ 488515 h 1252602"/>
              <a:gd name="connsiteX19" fmla="*/ 2029216 w 4423249"/>
              <a:gd name="connsiteY19" fmla="*/ 526093 h 1252602"/>
              <a:gd name="connsiteX20" fmla="*/ 2054268 w 4423249"/>
              <a:gd name="connsiteY20" fmla="*/ 563671 h 1252602"/>
              <a:gd name="connsiteX21" fmla="*/ 2091847 w 4423249"/>
              <a:gd name="connsiteY21" fmla="*/ 588723 h 1252602"/>
              <a:gd name="connsiteX22" fmla="*/ 2141951 w 4423249"/>
              <a:gd name="connsiteY22" fmla="*/ 626301 h 1252602"/>
              <a:gd name="connsiteX23" fmla="*/ 2179529 w 4423249"/>
              <a:gd name="connsiteY23" fmla="*/ 651353 h 1252602"/>
              <a:gd name="connsiteX24" fmla="*/ 2217107 w 4423249"/>
              <a:gd name="connsiteY24" fmla="*/ 688931 h 1252602"/>
              <a:gd name="connsiteX25" fmla="*/ 2292263 w 4423249"/>
              <a:gd name="connsiteY25" fmla="*/ 713983 h 1252602"/>
              <a:gd name="connsiteX26" fmla="*/ 2329841 w 4423249"/>
              <a:gd name="connsiteY26" fmla="*/ 739035 h 1252602"/>
              <a:gd name="connsiteX27" fmla="*/ 2505205 w 4423249"/>
              <a:gd name="connsiteY27" fmla="*/ 764087 h 1252602"/>
              <a:gd name="connsiteX28" fmla="*/ 2605414 w 4423249"/>
              <a:gd name="connsiteY28" fmla="*/ 814191 h 1252602"/>
              <a:gd name="connsiteX29" fmla="*/ 2655518 w 4423249"/>
              <a:gd name="connsiteY29" fmla="*/ 826717 h 1252602"/>
              <a:gd name="connsiteX30" fmla="*/ 2730674 w 4423249"/>
              <a:gd name="connsiteY30" fmla="*/ 851769 h 1252602"/>
              <a:gd name="connsiteX31" fmla="*/ 2793304 w 4423249"/>
              <a:gd name="connsiteY31" fmla="*/ 864295 h 1252602"/>
              <a:gd name="connsiteX32" fmla="*/ 2830882 w 4423249"/>
              <a:gd name="connsiteY32" fmla="*/ 889347 h 1252602"/>
              <a:gd name="connsiteX33" fmla="*/ 2880986 w 4423249"/>
              <a:gd name="connsiteY33" fmla="*/ 901874 h 1252602"/>
              <a:gd name="connsiteX34" fmla="*/ 2918564 w 4423249"/>
              <a:gd name="connsiteY34" fmla="*/ 914400 h 1252602"/>
              <a:gd name="connsiteX35" fmla="*/ 3006247 w 4423249"/>
              <a:gd name="connsiteY35" fmla="*/ 939452 h 1252602"/>
              <a:gd name="connsiteX36" fmla="*/ 3118981 w 4423249"/>
              <a:gd name="connsiteY36" fmla="*/ 989556 h 1252602"/>
              <a:gd name="connsiteX37" fmla="*/ 3156559 w 4423249"/>
              <a:gd name="connsiteY37" fmla="*/ 1002082 h 1252602"/>
              <a:gd name="connsiteX38" fmla="*/ 3194137 w 4423249"/>
              <a:gd name="connsiteY38" fmla="*/ 1014608 h 1252602"/>
              <a:gd name="connsiteX39" fmla="*/ 3231715 w 4423249"/>
              <a:gd name="connsiteY39" fmla="*/ 1039660 h 1252602"/>
              <a:gd name="connsiteX40" fmla="*/ 3306871 w 4423249"/>
              <a:gd name="connsiteY40" fmla="*/ 1064712 h 1252602"/>
              <a:gd name="connsiteX41" fmla="*/ 3294345 w 4423249"/>
              <a:gd name="connsiteY41" fmla="*/ 1027134 h 1252602"/>
              <a:gd name="connsiteX42" fmla="*/ 3344449 w 4423249"/>
              <a:gd name="connsiteY42" fmla="*/ 1039660 h 1252602"/>
              <a:gd name="connsiteX43" fmla="*/ 3419605 w 4423249"/>
              <a:gd name="connsiteY43" fmla="*/ 1052186 h 1252602"/>
              <a:gd name="connsiteX44" fmla="*/ 3544866 w 4423249"/>
              <a:gd name="connsiteY44" fmla="*/ 1152394 h 1252602"/>
              <a:gd name="connsiteX45" fmla="*/ 3582444 w 4423249"/>
              <a:gd name="connsiteY45" fmla="*/ 1177446 h 1252602"/>
              <a:gd name="connsiteX46" fmla="*/ 3695178 w 4423249"/>
              <a:gd name="connsiteY46" fmla="*/ 1215024 h 1252602"/>
              <a:gd name="connsiteX47" fmla="*/ 3732756 w 4423249"/>
              <a:gd name="connsiteY47" fmla="*/ 1227550 h 1252602"/>
              <a:gd name="connsiteX48" fmla="*/ 3770334 w 4423249"/>
              <a:gd name="connsiteY48" fmla="*/ 1252602 h 1252602"/>
              <a:gd name="connsiteX49" fmla="*/ 4058433 w 4423249"/>
              <a:gd name="connsiteY49" fmla="*/ 1240076 h 1252602"/>
              <a:gd name="connsiteX50" fmla="*/ 4096011 w 4423249"/>
              <a:gd name="connsiteY50" fmla="*/ 1215024 h 1252602"/>
              <a:gd name="connsiteX51" fmla="*/ 4171167 w 4423249"/>
              <a:gd name="connsiteY51" fmla="*/ 1189972 h 1252602"/>
              <a:gd name="connsiteX52" fmla="*/ 4271375 w 4423249"/>
              <a:gd name="connsiteY52" fmla="*/ 1152394 h 1252602"/>
              <a:gd name="connsiteX53" fmla="*/ 4296427 w 4423249"/>
              <a:gd name="connsiteY53" fmla="*/ 1114816 h 1252602"/>
              <a:gd name="connsiteX54" fmla="*/ 4334005 w 4423249"/>
              <a:gd name="connsiteY54" fmla="*/ 1089764 h 1252602"/>
              <a:gd name="connsiteX55" fmla="*/ 4396636 w 4423249"/>
              <a:gd name="connsiteY55" fmla="*/ 1039660 h 1252602"/>
              <a:gd name="connsiteX56" fmla="*/ 4421688 w 4423249"/>
              <a:gd name="connsiteY56" fmla="*/ 1002082 h 1252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4423249" h="1252602">
                <a:moveTo>
                  <a:pt x="0" y="0"/>
                </a:moveTo>
                <a:cubicBezTo>
                  <a:pt x="20877" y="4175"/>
                  <a:pt x="41587" y="9289"/>
                  <a:pt x="62630" y="12526"/>
                </a:cubicBezTo>
                <a:cubicBezTo>
                  <a:pt x="95901" y="17645"/>
                  <a:pt x="129923" y="17999"/>
                  <a:pt x="162838" y="25052"/>
                </a:cubicBezTo>
                <a:cubicBezTo>
                  <a:pt x="188659" y="30585"/>
                  <a:pt x="237995" y="50104"/>
                  <a:pt x="237995" y="50104"/>
                </a:cubicBezTo>
                <a:cubicBezTo>
                  <a:pt x="250521" y="58455"/>
                  <a:pt x="262108" y="68423"/>
                  <a:pt x="275573" y="75156"/>
                </a:cubicBezTo>
                <a:cubicBezTo>
                  <a:pt x="287383" y="81061"/>
                  <a:pt x="299969" y="86929"/>
                  <a:pt x="313151" y="87682"/>
                </a:cubicBezTo>
                <a:cubicBezTo>
                  <a:pt x="446610" y="95308"/>
                  <a:pt x="580373" y="96033"/>
                  <a:pt x="713984" y="100208"/>
                </a:cubicBezTo>
                <a:cubicBezTo>
                  <a:pt x="739036" y="108559"/>
                  <a:pt x="763092" y="120919"/>
                  <a:pt x="789140" y="125260"/>
                </a:cubicBezTo>
                <a:cubicBezTo>
                  <a:pt x="885296" y="141286"/>
                  <a:pt x="839392" y="132805"/>
                  <a:pt x="926926" y="150312"/>
                </a:cubicBezTo>
                <a:cubicBezTo>
                  <a:pt x="947803" y="162838"/>
                  <a:pt x="967780" y="177002"/>
                  <a:pt x="989556" y="187890"/>
                </a:cubicBezTo>
                <a:cubicBezTo>
                  <a:pt x="1001366" y="193795"/>
                  <a:pt x="1015324" y="194511"/>
                  <a:pt x="1027134" y="200416"/>
                </a:cubicBezTo>
                <a:cubicBezTo>
                  <a:pt x="1063512" y="218605"/>
                  <a:pt x="1061118" y="233150"/>
                  <a:pt x="1102290" y="237994"/>
                </a:cubicBezTo>
                <a:cubicBezTo>
                  <a:pt x="1160493" y="244841"/>
                  <a:pt x="1219200" y="246345"/>
                  <a:pt x="1277655" y="250520"/>
                </a:cubicBezTo>
                <a:cubicBezTo>
                  <a:pt x="1302707" y="258871"/>
                  <a:pt x="1334138" y="256899"/>
                  <a:pt x="1352811" y="275572"/>
                </a:cubicBezTo>
                <a:lnTo>
                  <a:pt x="1427967" y="350728"/>
                </a:lnTo>
                <a:cubicBezTo>
                  <a:pt x="1446875" y="369636"/>
                  <a:pt x="1475719" y="403393"/>
                  <a:pt x="1503123" y="413358"/>
                </a:cubicBezTo>
                <a:cubicBezTo>
                  <a:pt x="1547750" y="429586"/>
                  <a:pt x="1628544" y="443802"/>
                  <a:pt x="1678488" y="450937"/>
                </a:cubicBezTo>
                <a:cubicBezTo>
                  <a:pt x="1711812" y="455698"/>
                  <a:pt x="1745342" y="458915"/>
                  <a:pt x="1778696" y="463463"/>
                </a:cubicBezTo>
                <a:lnTo>
                  <a:pt x="1954060" y="488515"/>
                </a:lnTo>
                <a:cubicBezTo>
                  <a:pt x="1984623" y="498703"/>
                  <a:pt x="2004934" y="501811"/>
                  <a:pt x="2029216" y="526093"/>
                </a:cubicBezTo>
                <a:cubicBezTo>
                  <a:pt x="2039861" y="536738"/>
                  <a:pt x="2043623" y="553026"/>
                  <a:pt x="2054268" y="563671"/>
                </a:cubicBezTo>
                <a:cubicBezTo>
                  <a:pt x="2064913" y="574316"/>
                  <a:pt x="2079596" y="579973"/>
                  <a:pt x="2091847" y="588723"/>
                </a:cubicBezTo>
                <a:cubicBezTo>
                  <a:pt x="2108835" y="600857"/>
                  <a:pt x="2124963" y="614167"/>
                  <a:pt x="2141951" y="626301"/>
                </a:cubicBezTo>
                <a:cubicBezTo>
                  <a:pt x="2154201" y="635051"/>
                  <a:pt x="2167964" y="641715"/>
                  <a:pt x="2179529" y="651353"/>
                </a:cubicBezTo>
                <a:cubicBezTo>
                  <a:pt x="2193138" y="662694"/>
                  <a:pt x="2201622" y="680328"/>
                  <a:pt x="2217107" y="688931"/>
                </a:cubicBezTo>
                <a:cubicBezTo>
                  <a:pt x="2240191" y="701755"/>
                  <a:pt x="2270291" y="699335"/>
                  <a:pt x="2292263" y="713983"/>
                </a:cubicBezTo>
                <a:cubicBezTo>
                  <a:pt x="2304789" y="722334"/>
                  <a:pt x="2316376" y="732302"/>
                  <a:pt x="2329841" y="739035"/>
                </a:cubicBezTo>
                <a:cubicBezTo>
                  <a:pt x="2378036" y="763133"/>
                  <a:pt x="2470002" y="760887"/>
                  <a:pt x="2505205" y="764087"/>
                </a:cubicBezTo>
                <a:cubicBezTo>
                  <a:pt x="2538608" y="780788"/>
                  <a:pt x="2569183" y="805133"/>
                  <a:pt x="2605414" y="814191"/>
                </a:cubicBezTo>
                <a:cubicBezTo>
                  <a:pt x="2622115" y="818366"/>
                  <a:pt x="2639029" y="821770"/>
                  <a:pt x="2655518" y="826717"/>
                </a:cubicBezTo>
                <a:cubicBezTo>
                  <a:pt x="2680811" y="834305"/>
                  <a:pt x="2704780" y="846590"/>
                  <a:pt x="2730674" y="851769"/>
                </a:cubicBezTo>
                <a:lnTo>
                  <a:pt x="2793304" y="864295"/>
                </a:lnTo>
                <a:cubicBezTo>
                  <a:pt x="2805830" y="872646"/>
                  <a:pt x="2817045" y="883417"/>
                  <a:pt x="2830882" y="889347"/>
                </a:cubicBezTo>
                <a:cubicBezTo>
                  <a:pt x="2846705" y="896129"/>
                  <a:pt x="2864433" y="897144"/>
                  <a:pt x="2880986" y="901874"/>
                </a:cubicBezTo>
                <a:cubicBezTo>
                  <a:pt x="2893682" y="905501"/>
                  <a:pt x="2905868" y="910773"/>
                  <a:pt x="2918564" y="914400"/>
                </a:cubicBezTo>
                <a:cubicBezTo>
                  <a:pt x="3028672" y="945859"/>
                  <a:pt x="2916139" y="909417"/>
                  <a:pt x="3006247" y="939452"/>
                </a:cubicBezTo>
                <a:cubicBezTo>
                  <a:pt x="3065797" y="979152"/>
                  <a:pt x="3029543" y="959743"/>
                  <a:pt x="3118981" y="989556"/>
                </a:cubicBezTo>
                <a:lnTo>
                  <a:pt x="3156559" y="1002082"/>
                </a:lnTo>
                <a:cubicBezTo>
                  <a:pt x="3169085" y="1006257"/>
                  <a:pt x="3183151" y="1007284"/>
                  <a:pt x="3194137" y="1014608"/>
                </a:cubicBezTo>
                <a:cubicBezTo>
                  <a:pt x="3206663" y="1022959"/>
                  <a:pt x="3217958" y="1033546"/>
                  <a:pt x="3231715" y="1039660"/>
                </a:cubicBezTo>
                <a:cubicBezTo>
                  <a:pt x="3255846" y="1050385"/>
                  <a:pt x="3306871" y="1064712"/>
                  <a:pt x="3306871" y="1064712"/>
                </a:cubicBezTo>
                <a:cubicBezTo>
                  <a:pt x="3302696" y="1052186"/>
                  <a:pt x="3283359" y="1034458"/>
                  <a:pt x="3294345" y="1027134"/>
                </a:cubicBezTo>
                <a:cubicBezTo>
                  <a:pt x="3308669" y="1017585"/>
                  <a:pt x="3327568" y="1036284"/>
                  <a:pt x="3344449" y="1039660"/>
                </a:cubicBezTo>
                <a:cubicBezTo>
                  <a:pt x="3369353" y="1044641"/>
                  <a:pt x="3394553" y="1048011"/>
                  <a:pt x="3419605" y="1052186"/>
                </a:cubicBezTo>
                <a:cubicBezTo>
                  <a:pt x="3491000" y="1123580"/>
                  <a:pt x="3450057" y="1089188"/>
                  <a:pt x="3544866" y="1152394"/>
                </a:cubicBezTo>
                <a:cubicBezTo>
                  <a:pt x="3557392" y="1160745"/>
                  <a:pt x="3568162" y="1172685"/>
                  <a:pt x="3582444" y="1177446"/>
                </a:cubicBezTo>
                <a:lnTo>
                  <a:pt x="3695178" y="1215024"/>
                </a:lnTo>
                <a:cubicBezTo>
                  <a:pt x="3707704" y="1219199"/>
                  <a:pt x="3721770" y="1220226"/>
                  <a:pt x="3732756" y="1227550"/>
                </a:cubicBezTo>
                <a:lnTo>
                  <a:pt x="3770334" y="1252602"/>
                </a:lnTo>
                <a:cubicBezTo>
                  <a:pt x="3866367" y="1248427"/>
                  <a:pt x="3962943" y="1251094"/>
                  <a:pt x="4058433" y="1240076"/>
                </a:cubicBezTo>
                <a:cubicBezTo>
                  <a:pt x="4073388" y="1238350"/>
                  <a:pt x="4082254" y="1221138"/>
                  <a:pt x="4096011" y="1215024"/>
                </a:cubicBezTo>
                <a:cubicBezTo>
                  <a:pt x="4120142" y="1204299"/>
                  <a:pt x="4149195" y="1204620"/>
                  <a:pt x="4171167" y="1189972"/>
                </a:cubicBezTo>
                <a:cubicBezTo>
                  <a:pt x="4226459" y="1153110"/>
                  <a:pt x="4193983" y="1167872"/>
                  <a:pt x="4271375" y="1152394"/>
                </a:cubicBezTo>
                <a:cubicBezTo>
                  <a:pt x="4279726" y="1139868"/>
                  <a:pt x="4285782" y="1125461"/>
                  <a:pt x="4296427" y="1114816"/>
                </a:cubicBezTo>
                <a:cubicBezTo>
                  <a:pt x="4307072" y="1104171"/>
                  <a:pt x="4322249" y="1099168"/>
                  <a:pt x="4334005" y="1089764"/>
                </a:cubicBezTo>
                <a:cubicBezTo>
                  <a:pt x="4423249" y="1018370"/>
                  <a:pt x="4280976" y="1116767"/>
                  <a:pt x="4396636" y="1039660"/>
                </a:cubicBezTo>
                <a:lnTo>
                  <a:pt x="4421688" y="1002082"/>
                </a:lnTo>
              </a:path>
            </a:pathLst>
          </a:custGeom>
          <a:ln w="38100">
            <a:solidFill>
              <a:srgbClr val="92D050"/>
            </a:solidFill>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Arial"/>
              <a:ea typeface="+mn-ea"/>
              <a:cs typeface="+mn-cs"/>
            </a:endParaRPr>
          </a:p>
        </p:txBody>
      </p:sp>
      <p:grpSp>
        <p:nvGrpSpPr>
          <p:cNvPr id="2" name="Group 12"/>
          <p:cNvGrpSpPr>
            <a:grpSpLocks/>
          </p:cNvGrpSpPr>
          <p:nvPr/>
        </p:nvGrpSpPr>
        <p:grpSpPr bwMode="auto">
          <a:xfrm>
            <a:off x="1420813" y="2771775"/>
            <a:ext cx="5329237" cy="3629025"/>
            <a:chOff x="1535668" y="2667794"/>
            <a:chExt cx="5328262" cy="3630493"/>
          </a:xfrm>
        </p:grpSpPr>
        <p:cxnSp>
          <p:nvCxnSpPr>
            <p:cNvPr id="11" name="Straight Arrow Connector 10"/>
            <p:cNvCxnSpPr/>
            <p:nvPr/>
          </p:nvCxnSpPr>
          <p:spPr>
            <a:xfrm rot="5400000" flipH="1" flipV="1">
              <a:off x="304640" y="4267054"/>
              <a:ext cx="3200107" cy="1587"/>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flipV="1">
              <a:off x="1905487" y="5867901"/>
              <a:ext cx="4418791"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3805" name="TextBox 7"/>
            <p:cNvSpPr txBox="1">
              <a:spLocks noChangeArrowheads="1"/>
            </p:cNvSpPr>
            <p:nvPr/>
          </p:nvSpPr>
          <p:spPr bwMode="auto">
            <a:xfrm>
              <a:off x="3550796" y="5867400"/>
              <a:ext cx="132600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srgbClr val="000000"/>
                  </a:solidFill>
                  <a:effectLst/>
                  <a:uLnTx/>
                  <a:uFillTx/>
                  <a:latin typeface="Arial" pitchFamily="34" charset="0"/>
                  <a:ea typeface="+mn-ea"/>
                  <a:cs typeface="+mn-cs"/>
                </a:rPr>
                <a:t>Complexity</a:t>
              </a:r>
            </a:p>
          </p:txBody>
        </p:sp>
        <p:sp>
          <p:nvSpPr>
            <p:cNvPr id="33806" name="TextBox 8"/>
            <p:cNvSpPr txBox="1">
              <a:spLocks noChangeArrowheads="1"/>
            </p:cNvSpPr>
            <p:nvPr/>
          </p:nvSpPr>
          <p:spPr bwMode="auto">
            <a:xfrm>
              <a:off x="5791200" y="5867400"/>
              <a:ext cx="107273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a:ln>
                    <a:noFill/>
                  </a:ln>
                  <a:solidFill>
                    <a:srgbClr val="000000"/>
                  </a:solidFill>
                  <a:effectLst/>
                  <a:uLnTx/>
                  <a:uFillTx/>
                  <a:latin typeface="Arial" pitchFamily="34" charset="0"/>
                  <a:ea typeface="+mn-ea"/>
                  <a:cs typeface="+mn-cs"/>
                </a:rPr>
                <a:t>Low Bias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a:ln>
                    <a:noFill/>
                  </a:ln>
                  <a:solidFill>
                    <a:srgbClr val="000000"/>
                  </a:solidFill>
                  <a:effectLst/>
                  <a:uLnTx/>
                  <a:uFillTx/>
                  <a:latin typeface="Arial" pitchFamily="34" charset="0"/>
                  <a:ea typeface="+mn-ea"/>
                  <a:cs typeface="+mn-cs"/>
                </a:rPr>
                <a:t>High Variance</a:t>
              </a:r>
            </a:p>
          </p:txBody>
        </p:sp>
        <p:sp>
          <p:nvSpPr>
            <p:cNvPr id="33807" name="TextBox 9"/>
            <p:cNvSpPr txBox="1">
              <a:spLocks noChangeArrowheads="1"/>
            </p:cNvSpPr>
            <p:nvPr/>
          </p:nvSpPr>
          <p:spPr bwMode="auto">
            <a:xfrm>
              <a:off x="1676400" y="5867400"/>
              <a:ext cx="104067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a:ln>
                    <a:noFill/>
                  </a:ln>
                  <a:solidFill>
                    <a:srgbClr val="000000"/>
                  </a:solidFill>
                  <a:effectLst/>
                  <a:uLnTx/>
                  <a:uFillTx/>
                  <a:latin typeface="Arial" pitchFamily="34" charset="0"/>
                  <a:ea typeface="+mn-ea"/>
                  <a:cs typeface="+mn-cs"/>
                </a:rPr>
                <a:t>High Bias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a:ln>
                    <a:noFill/>
                  </a:ln>
                  <a:solidFill>
                    <a:srgbClr val="000000"/>
                  </a:solidFill>
                  <a:effectLst/>
                  <a:uLnTx/>
                  <a:uFillTx/>
                  <a:latin typeface="Arial" pitchFamily="34" charset="0"/>
                  <a:ea typeface="+mn-ea"/>
                  <a:cs typeface="+mn-cs"/>
                </a:rPr>
                <a:t>Low Variance</a:t>
              </a:r>
            </a:p>
          </p:txBody>
        </p:sp>
        <p:sp>
          <p:nvSpPr>
            <p:cNvPr id="33808" name="TextBox 10"/>
            <p:cNvSpPr txBox="1">
              <a:spLocks noChangeArrowheads="1"/>
            </p:cNvSpPr>
            <p:nvPr/>
          </p:nvSpPr>
          <p:spPr bwMode="auto">
            <a:xfrm rot="-5400000">
              <a:off x="1371520" y="4141636"/>
              <a:ext cx="69762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srgbClr val="000000"/>
                  </a:solidFill>
                  <a:effectLst/>
                  <a:uLnTx/>
                  <a:uFillTx/>
                  <a:latin typeface="Arial" pitchFamily="34" charset="0"/>
                  <a:ea typeface="+mn-ea"/>
                  <a:cs typeface="+mn-cs"/>
                </a:rPr>
                <a:t>Error</a:t>
              </a:r>
            </a:p>
          </p:txBody>
        </p:sp>
      </p:grpSp>
      <p:sp>
        <p:nvSpPr>
          <p:cNvPr id="17" name="TextBox 16"/>
          <p:cNvSpPr txBox="1"/>
          <p:nvPr/>
        </p:nvSpPr>
        <p:spPr>
          <a:xfrm>
            <a:off x="7475538" y="6581775"/>
            <a:ext cx="1668462" cy="276225"/>
          </a:xfrm>
          <a:prstGeom prst="rect">
            <a:avLst/>
          </a:prstGeom>
          <a:noFill/>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200" b="0" i="0" u="none" strike="noStrike" kern="0" cap="none" spc="0" normalizeH="0" baseline="0" noProof="0" dirty="0">
                <a:ln>
                  <a:noFill/>
                </a:ln>
                <a:solidFill>
                  <a:srgbClr val="FFFFFF">
                    <a:lumMod val="65000"/>
                  </a:srgbClr>
                </a:solidFill>
                <a:effectLst/>
                <a:uLnTx/>
                <a:uFillTx/>
                <a:latin typeface="Arial"/>
                <a:ea typeface="+mn-ea"/>
                <a:cs typeface="Arial" panose="020B0604020202020204" pitchFamily="34" charset="0"/>
              </a:rPr>
              <a:t>Slide credit: D. </a:t>
            </a:r>
            <a:r>
              <a:rPr kumimoji="0" lang="en-US" sz="1200" b="0" i="0" u="none" strike="noStrike" kern="0" cap="none" spc="0" normalizeH="0" baseline="0" noProof="0" dirty="0" err="1">
                <a:ln>
                  <a:noFill/>
                </a:ln>
                <a:solidFill>
                  <a:srgbClr val="FFFFFF">
                    <a:lumMod val="65000"/>
                  </a:srgbClr>
                </a:solidFill>
                <a:effectLst/>
                <a:uLnTx/>
                <a:uFillTx/>
                <a:latin typeface="Arial"/>
                <a:ea typeface="+mn-ea"/>
                <a:cs typeface="Arial" panose="020B0604020202020204" pitchFamily="34" charset="0"/>
              </a:rPr>
              <a:t>Hoiem</a:t>
            </a:r>
            <a:endParaRPr kumimoji="0" lang="en-US" sz="1200" b="0" i="0" u="none" strike="noStrike" kern="0" cap="none" spc="0" normalizeH="0" baseline="0" noProof="0" dirty="0">
              <a:ln>
                <a:noFill/>
              </a:ln>
              <a:solidFill>
                <a:srgbClr val="FFFFFF">
                  <a:lumMod val="65000"/>
                </a:srgbClr>
              </a:solidFill>
              <a:effectLst/>
              <a:uLnTx/>
              <a:uFillTx/>
              <a:latin typeface="Arial"/>
              <a:ea typeface="+mn-ea"/>
              <a:cs typeface="Arial" panose="020B0604020202020204" pitchFamily="34" charset="0"/>
            </a:endParaRPr>
          </a:p>
        </p:txBody>
      </p:sp>
      <p:sp>
        <p:nvSpPr>
          <p:cNvPr id="21" name="Rectangle 20"/>
          <p:cNvSpPr/>
          <p:nvPr/>
        </p:nvSpPr>
        <p:spPr>
          <a:xfrm>
            <a:off x="1825170" y="3980544"/>
            <a:ext cx="5753100" cy="1981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a:ea typeface="+mn-ea"/>
              <a:cs typeface="+mn-cs"/>
            </a:endParaRPr>
          </a:p>
        </p:txBody>
      </p:sp>
      <p:sp>
        <p:nvSpPr>
          <p:cNvPr id="22" name="Rectangle 21"/>
          <p:cNvSpPr/>
          <p:nvPr/>
        </p:nvSpPr>
        <p:spPr>
          <a:xfrm>
            <a:off x="1826726" y="2771774"/>
            <a:ext cx="5992056" cy="172402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2842678272"/>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grpId="0" nodeType="afterEffect">
                                  <p:stCondLst>
                                    <p:cond delay="0"/>
                                  </p:stCondLst>
                                  <p:childTnLst>
                                    <p:set>
                                      <p:cBhvr>
                                        <p:cTn id="9" dur="1" fill="hold">
                                          <p:stCondLst>
                                            <p:cond delay="0"/>
                                          </p:stCondLst>
                                        </p:cTn>
                                        <p:tgtEl>
                                          <p:spTgt spid="6"/>
                                        </p:tgtEl>
                                        <p:attrNameLst>
                                          <p:attrName>style.visibility</p:attrName>
                                        </p:attrNameLst>
                                      </p:cBhvr>
                                      <p:to>
                                        <p:strVal val="visible"/>
                                      </p:to>
                                    </p:set>
                                  </p:childTnLst>
                                </p:cTn>
                              </p:par>
                              <p:par>
                                <p:cTn id="10" presetID="2" presetClass="exit" presetSubtype="2" fill="hold" grpId="0" nodeType="withEffect">
                                  <p:stCondLst>
                                    <p:cond delay="0"/>
                                  </p:stCondLst>
                                  <p:childTnLst>
                                    <p:anim calcmode="lin" valueType="num">
                                      <p:cBhvr additive="base">
                                        <p:cTn id="11" dur="1000"/>
                                        <p:tgtEl>
                                          <p:spTgt spid="21"/>
                                        </p:tgtEl>
                                        <p:attrNameLst>
                                          <p:attrName>ppt_x</p:attrName>
                                        </p:attrNameLst>
                                      </p:cBhvr>
                                      <p:tavLst>
                                        <p:tav tm="0">
                                          <p:val>
                                            <p:strVal val="ppt_x"/>
                                          </p:val>
                                        </p:tav>
                                        <p:tav tm="100000">
                                          <p:val>
                                            <p:strVal val="1+ppt_w/2"/>
                                          </p:val>
                                        </p:tav>
                                      </p:tavLst>
                                    </p:anim>
                                    <p:anim calcmode="lin" valueType="num">
                                      <p:cBhvr additive="base">
                                        <p:cTn id="12" dur="1000"/>
                                        <p:tgtEl>
                                          <p:spTgt spid="21"/>
                                        </p:tgtEl>
                                        <p:attrNameLst>
                                          <p:attrName>ppt_y</p:attrName>
                                        </p:attrNameLst>
                                      </p:cBhvr>
                                      <p:tavLst>
                                        <p:tav tm="0">
                                          <p:val>
                                            <p:strVal val="ppt_y"/>
                                          </p:val>
                                        </p:tav>
                                        <p:tav tm="100000">
                                          <p:val>
                                            <p:strVal val="ppt_y"/>
                                          </p:val>
                                        </p:tav>
                                      </p:tavLst>
                                    </p:anim>
                                    <p:set>
                                      <p:cBhvr>
                                        <p:cTn id="13" dur="1" fill="hold">
                                          <p:stCondLst>
                                            <p:cond delay="999"/>
                                          </p:stCondLst>
                                        </p:cTn>
                                        <p:tgtEl>
                                          <p:spTgt spid="21"/>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20"/>
                                        </p:tgtEl>
                                        <p:attrNameLst>
                                          <p:attrName>style.visibility</p:attrName>
                                        </p:attrNameLst>
                                      </p:cBhvr>
                                      <p:to>
                                        <p:strVal val="visible"/>
                                      </p:to>
                                    </p:set>
                                  </p:childTnLst>
                                </p:cTn>
                              </p:par>
                            </p:childTnLst>
                          </p:cTn>
                        </p:par>
                        <p:par>
                          <p:cTn id="18" fill="hold" nodeType="afterGroup">
                            <p:stCondLst>
                              <p:cond delay="0"/>
                            </p:stCondLst>
                            <p:childTnLst>
                              <p:par>
                                <p:cTn id="19" presetID="1" presetClass="entr" presetSubtype="0" fill="hold" grpId="0" nodeType="afterEffect">
                                  <p:stCondLst>
                                    <p:cond delay="0"/>
                                  </p:stCondLst>
                                  <p:childTnLst>
                                    <p:set>
                                      <p:cBhvr>
                                        <p:cTn id="20" dur="1" fill="hold">
                                          <p:stCondLst>
                                            <p:cond delay="0"/>
                                          </p:stCondLst>
                                        </p:cTn>
                                        <p:tgtEl>
                                          <p:spTgt spid="7"/>
                                        </p:tgtEl>
                                        <p:attrNameLst>
                                          <p:attrName>style.visibility</p:attrName>
                                        </p:attrNameLst>
                                      </p:cBhvr>
                                      <p:to>
                                        <p:strVal val="visible"/>
                                      </p:to>
                                    </p:set>
                                  </p:childTnLst>
                                </p:cTn>
                              </p:par>
                              <p:par>
                                <p:cTn id="21" presetID="2" presetClass="exit" presetSubtype="2" fill="hold" grpId="0" nodeType="withEffect">
                                  <p:stCondLst>
                                    <p:cond delay="0"/>
                                  </p:stCondLst>
                                  <p:childTnLst>
                                    <p:anim calcmode="lin" valueType="num">
                                      <p:cBhvr additive="base">
                                        <p:cTn id="22" dur="1000"/>
                                        <p:tgtEl>
                                          <p:spTgt spid="22"/>
                                        </p:tgtEl>
                                        <p:attrNameLst>
                                          <p:attrName>ppt_x</p:attrName>
                                        </p:attrNameLst>
                                      </p:cBhvr>
                                      <p:tavLst>
                                        <p:tav tm="0">
                                          <p:val>
                                            <p:strVal val="ppt_x"/>
                                          </p:val>
                                        </p:tav>
                                        <p:tav tm="100000">
                                          <p:val>
                                            <p:strVal val="1+ppt_w/2"/>
                                          </p:val>
                                        </p:tav>
                                      </p:tavLst>
                                    </p:anim>
                                    <p:anim calcmode="lin" valueType="num">
                                      <p:cBhvr additive="base">
                                        <p:cTn id="23" dur="1000"/>
                                        <p:tgtEl>
                                          <p:spTgt spid="22"/>
                                        </p:tgtEl>
                                        <p:attrNameLst>
                                          <p:attrName>ppt_y</p:attrName>
                                        </p:attrNameLst>
                                      </p:cBhvr>
                                      <p:tavLst>
                                        <p:tav tm="0">
                                          <p:val>
                                            <p:strVal val="ppt_y"/>
                                          </p:val>
                                        </p:tav>
                                        <p:tav tm="100000">
                                          <p:val>
                                            <p:strVal val="ppt_y"/>
                                          </p:val>
                                        </p:tav>
                                      </p:tavLst>
                                    </p:anim>
                                    <p:set>
                                      <p:cBhvr>
                                        <p:cTn id="24" dur="1" fill="hold">
                                          <p:stCondLst>
                                            <p:cond delay="999"/>
                                          </p:stCondLst>
                                        </p:cTn>
                                        <p:tgtEl>
                                          <p:spTgt spid="2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21" grpId="0" animBg="1"/>
      <p:bldP spid="2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FDBD0F-F38E-DEE5-FAAE-91F85B0471B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639ED17-80D6-D5D8-CB20-6701F798F2FE}"/>
              </a:ext>
            </a:extLst>
          </p:cNvPr>
          <p:cNvSpPr>
            <a:spLocks noGrp="1"/>
          </p:cNvSpPr>
          <p:nvPr>
            <p:ph type="title"/>
          </p:nvPr>
        </p:nvSpPr>
        <p:spPr>
          <a:xfrm>
            <a:off x="457200" y="274637"/>
            <a:ext cx="8229600" cy="6321471"/>
          </a:xfrm>
        </p:spPr>
        <p:txBody>
          <a:bodyPr/>
          <a:lstStyle/>
          <a:p>
            <a:r>
              <a:rPr lang="en-US" dirty="0"/>
              <a:t>Hypothesis Testing</a:t>
            </a:r>
          </a:p>
        </p:txBody>
      </p:sp>
      <p:sp>
        <p:nvSpPr>
          <p:cNvPr id="3" name="Slide Number Placeholder 2">
            <a:extLst>
              <a:ext uri="{FF2B5EF4-FFF2-40B4-BE49-F238E27FC236}">
                <a16:creationId xmlns:a16="http://schemas.microsoft.com/office/drawing/2014/main" id="{D324D543-4FAC-D46C-B859-22EC8D6307C4}"/>
              </a:ext>
            </a:extLst>
          </p:cNvPr>
          <p:cNvSpPr>
            <a:spLocks noGrp="1"/>
          </p:cNvSpPr>
          <p:nvPr>
            <p:ph type="sldNum" sz="quarter" idx="12"/>
          </p:nvPr>
        </p:nvSpPr>
        <p:spPr/>
        <p:txBody>
          <a:bodyPr/>
          <a:lstStyle/>
          <a:p>
            <a:fld id="{F3A9CEBD-06BE-4342-B09A-C7EEE98F9B13}" type="slidenum">
              <a:rPr lang="en-US" smtClean="0">
                <a:solidFill>
                  <a:prstClr val="black">
                    <a:tint val="75000"/>
                  </a:prstClr>
                </a:solidFill>
              </a:rPr>
              <a:pPr/>
              <a:t>5</a:t>
            </a:fld>
            <a:endParaRPr lang="en-US">
              <a:solidFill>
                <a:prstClr val="black">
                  <a:tint val="75000"/>
                </a:prstClr>
              </a:solidFill>
            </a:endParaRPr>
          </a:p>
        </p:txBody>
      </p:sp>
      <p:sp>
        <p:nvSpPr>
          <p:cNvPr id="5" name="TextBox 4">
            <a:extLst>
              <a:ext uri="{FF2B5EF4-FFF2-40B4-BE49-F238E27FC236}">
                <a16:creationId xmlns:a16="http://schemas.microsoft.com/office/drawing/2014/main" id="{660C370C-BFE3-A1FC-A269-EC466CE2AA3D}"/>
              </a:ext>
            </a:extLst>
          </p:cNvPr>
          <p:cNvSpPr txBox="1"/>
          <p:nvPr/>
        </p:nvSpPr>
        <p:spPr>
          <a:xfrm>
            <a:off x="958515" y="4415101"/>
            <a:ext cx="7226969" cy="1815882"/>
          </a:xfrm>
          <a:prstGeom prst="rect">
            <a:avLst/>
          </a:prstGeom>
          <a:noFill/>
        </p:spPr>
        <p:txBody>
          <a:bodyPr wrap="square">
            <a:spAutoFit/>
          </a:bodyPr>
          <a:lstStyle/>
          <a:p>
            <a:pPr algn="ctr"/>
            <a:r>
              <a:rPr lang="en-US" sz="1600" dirty="0"/>
              <a:t>Relevant course:</a:t>
            </a:r>
          </a:p>
          <a:p>
            <a:pPr algn="ctr"/>
            <a:r>
              <a:rPr lang="en-US" sz="1600" dirty="0">
                <a:hlinkClick r:id="rId2"/>
              </a:rPr>
              <a:t>https://people.umass.edu/biep540w/</a:t>
            </a:r>
            <a:endParaRPr lang="en-US" sz="1600" dirty="0"/>
          </a:p>
          <a:p>
            <a:pPr algn="ctr"/>
            <a:r>
              <a:rPr lang="en-US" sz="1600" dirty="0"/>
              <a:t>Relevant module: </a:t>
            </a:r>
            <a:r>
              <a:rPr lang="en-US" sz="1600" dirty="0">
                <a:hlinkClick r:id="rId3"/>
              </a:rPr>
              <a:t>https://people.umass.edu/biep540w/webpages/fall%202016%2008%20literacy.html</a:t>
            </a:r>
            <a:endParaRPr lang="en-US" sz="1600" dirty="0"/>
          </a:p>
          <a:p>
            <a:pPr algn="ctr"/>
            <a:r>
              <a:rPr lang="en-US" sz="1600" dirty="0"/>
              <a:t>Further reading: </a:t>
            </a:r>
            <a:r>
              <a:rPr lang="en-US" sz="1600" dirty="0">
                <a:hlinkClick r:id="rId4"/>
              </a:rPr>
              <a:t>https://people.umass.edu/biep540w/pdf/8.%20%20Statistical%20Literacy%20Estimation%20and%20Hypothesis%20Testing%202022.pdf</a:t>
            </a:r>
            <a:r>
              <a:rPr lang="en-US" sz="1600" dirty="0"/>
              <a:t> </a:t>
            </a:r>
          </a:p>
        </p:txBody>
      </p:sp>
    </p:spTree>
    <p:extLst>
      <p:ext uri="{BB962C8B-B14F-4D97-AF65-F5344CB8AC3E}">
        <p14:creationId xmlns:p14="http://schemas.microsoft.com/office/powerpoint/2010/main" val="139930929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BF04E8-CD67-FDC7-FB89-75C223E6922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10C26B2-A743-3A26-28B5-15A514580B3E}"/>
              </a:ext>
            </a:extLst>
          </p:cNvPr>
          <p:cNvSpPr>
            <a:spLocks noGrp="1"/>
          </p:cNvSpPr>
          <p:nvPr>
            <p:ph type="title"/>
          </p:nvPr>
        </p:nvSpPr>
        <p:spPr>
          <a:xfrm>
            <a:off x="457200" y="274637"/>
            <a:ext cx="8229600" cy="6321471"/>
          </a:xfrm>
        </p:spPr>
        <p:txBody>
          <a:bodyPr/>
          <a:lstStyle/>
          <a:p>
            <a:r>
              <a:rPr lang="en-US" dirty="0"/>
              <a:t>Research Integrity</a:t>
            </a:r>
          </a:p>
        </p:txBody>
      </p:sp>
      <p:sp>
        <p:nvSpPr>
          <p:cNvPr id="3" name="Slide Number Placeholder 2">
            <a:extLst>
              <a:ext uri="{FF2B5EF4-FFF2-40B4-BE49-F238E27FC236}">
                <a16:creationId xmlns:a16="http://schemas.microsoft.com/office/drawing/2014/main" id="{3D345E0E-0EDA-C2A9-75A4-DE3C51BF0BFB}"/>
              </a:ext>
            </a:extLst>
          </p:cNvPr>
          <p:cNvSpPr>
            <a:spLocks noGrp="1"/>
          </p:cNvSpPr>
          <p:nvPr>
            <p:ph type="sldNum" sz="quarter" idx="12"/>
          </p:nvPr>
        </p:nvSpPr>
        <p:spPr/>
        <p:txBody>
          <a:bodyPr/>
          <a:lstStyle/>
          <a:p>
            <a:fld id="{F3A9CEBD-06BE-4342-B09A-C7EEE98F9B13}" type="slidenum">
              <a:rPr lang="en-US" smtClean="0">
                <a:solidFill>
                  <a:prstClr val="black">
                    <a:tint val="75000"/>
                  </a:prstClr>
                </a:solidFill>
              </a:rPr>
              <a:pPr/>
              <a:t>50</a:t>
            </a:fld>
            <a:endParaRPr lang="en-US">
              <a:solidFill>
                <a:prstClr val="black">
                  <a:tint val="75000"/>
                </a:prstClr>
              </a:solidFill>
            </a:endParaRPr>
          </a:p>
        </p:txBody>
      </p:sp>
    </p:spTree>
    <p:extLst>
      <p:ext uri="{BB962C8B-B14F-4D97-AF65-F5344CB8AC3E}">
        <p14:creationId xmlns:p14="http://schemas.microsoft.com/office/powerpoint/2010/main" val="275807974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4B9EE6-4888-4648-B132-376795DCFA64}"/>
              </a:ext>
            </a:extLst>
          </p:cNvPr>
          <p:cNvSpPr>
            <a:spLocks noGrp="1"/>
          </p:cNvSpPr>
          <p:nvPr>
            <p:ph type="title"/>
          </p:nvPr>
        </p:nvSpPr>
        <p:spPr/>
        <p:txBody>
          <a:bodyPr/>
          <a:lstStyle/>
          <a:p>
            <a:r>
              <a:rPr lang="en-US" dirty="0"/>
              <a:t>Ethical Research</a:t>
            </a:r>
          </a:p>
        </p:txBody>
      </p:sp>
      <p:sp>
        <p:nvSpPr>
          <p:cNvPr id="3" name="Content Placeholder 2">
            <a:extLst>
              <a:ext uri="{FF2B5EF4-FFF2-40B4-BE49-F238E27FC236}">
                <a16:creationId xmlns:a16="http://schemas.microsoft.com/office/drawing/2014/main" id="{CAE1D9E8-7E32-497D-A788-5267DAC93B36}"/>
              </a:ext>
            </a:extLst>
          </p:cNvPr>
          <p:cNvSpPr>
            <a:spLocks noGrp="1"/>
          </p:cNvSpPr>
          <p:nvPr>
            <p:ph idx="1"/>
          </p:nvPr>
        </p:nvSpPr>
        <p:spPr>
          <a:xfrm>
            <a:off x="457200" y="1600200"/>
            <a:ext cx="8229600" cy="4983162"/>
          </a:xfrm>
        </p:spPr>
        <p:txBody>
          <a:bodyPr>
            <a:normAutofit/>
          </a:bodyPr>
          <a:lstStyle/>
          <a:p>
            <a:r>
              <a:rPr lang="en-US" dirty="0"/>
              <a:t>Plagiarism—a big problem!</a:t>
            </a:r>
          </a:p>
          <a:p>
            <a:pPr lvl="1"/>
            <a:r>
              <a:rPr lang="en-US" dirty="0"/>
              <a:t>Don’t claim others’ work as your own</a:t>
            </a:r>
          </a:p>
          <a:p>
            <a:pPr lvl="1"/>
            <a:r>
              <a:rPr lang="en-US" dirty="0"/>
              <a:t>Don’t copy text from others’ work—ideally use quotes, but preferably say with your own words</a:t>
            </a:r>
          </a:p>
          <a:p>
            <a:r>
              <a:rPr lang="en-US" dirty="0"/>
              <a:t>Verify your code and evaluation is sound!</a:t>
            </a:r>
          </a:p>
          <a:p>
            <a:pPr lvl="1"/>
            <a:r>
              <a:rPr lang="en-US" dirty="0"/>
              <a:t>Proofread code often, ask peers to review</a:t>
            </a:r>
          </a:p>
          <a:p>
            <a:pPr lvl="1"/>
            <a:r>
              <a:rPr lang="en-US" dirty="0"/>
              <a:t>Don’t fabricate results!</a:t>
            </a:r>
          </a:p>
          <a:p>
            <a:r>
              <a:rPr lang="en-US" dirty="0"/>
              <a:t>IRB human subjects research</a:t>
            </a:r>
          </a:p>
          <a:p>
            <a:pPr lvl="1"/>
            <a:r>
              <a:rPr lang="en-US" dirty="0"/>
              <a:t>Talk to your advisor </a:t>
            </a:r>
          </a:p>
        </p:txBody>
      </p:sp>
      <p:sp>
        <p:nvSpPr>
          <p:cNvPr id="4" name="Slide Number Placeholder 3">
            <a:extLst>
              <a:ext uri="{FF2B5EF4-FFF2-40B4-BE49-F238E27FC236}">
                <a16:creationId xmlns:a16="http://schemas.microsoft.com/office/drawing/2014/main" id="{619F6E0D-B6DF-42B9-8A73-A97A251AF56C}"/>
              </a:ext>
            </a:extLst>
          </p:cNvPr>
          <p:cNvSpPr>
            <a:spLocks noGrp="1"/>
          </p:cNvSpPr>
          <p:nvPr>
            <p:ph type="sldNum" sz="quarter" idx="12"/>
          </p:nvPr>
        </p:nvSpPr>
        <p:spPr/>
        <p:txBody>
          <a:bodyPr/>
          <a:lstStyle/>
          <a:p>
            <a:fld id="{F3A9CEBD-06BE-4342-B09A-C7EEE98F9B13}" type="slidenum">
              <a:rPr lang="en-US" smtClean="0">
                <a:solidFill>
                  <a:prstClr val="black">
                    <a:tint val="75000"/>
                  </a:prstClr>
                </a:solidFill>
              </a:rPr>
              <a:pPr/>
              <a:t>51</a:t>
            </a:fld>
            <a:endParaRPr lang="en-US">
              <a:solidFill>
                <a:prstClr val="black">
                  <a:tint val="75000"/>
                </a:prstClr>
              </a:solidFill>
            </a:endParaRPr>
          </a:p>
        </p:txBody>
      </p:sp>
    </p:spTree>
    <p:extLst>
      <p:ext uri="{BB962C8B-B14F-4D97-AF65-F5344CB8AC3E}">
        <p14:creationId xmlns:p14="http://schemas.microsoft.com/office/powerpoint/2010/main" val="46319251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EF1C3F-313F-4F05-A5FA-7257AC7575FB}"/>
              </a:ext>
            </a:extLst>
          </p:cNvPr>
          <p:cNvSpPr>
            <a:spLocks noGrp="1"/>
          </p:cNvSpPr>
          <p:nvPr>
            <p:ph type="title"/>
          </p:nvPr>
        </p:nvSpPr>
        <p:spPr/>
        <p:txBody>
          <a:bodyPr/>
          <a:lstStyle/>
          <a:p>
            <a:r>
              <a:rPr lang="en-US" dirty="0"/>
              <a:t>Ethical Research (cont’d)</a:t>
            </a:r>
          </a:p>
        </p:txBody>
      </p:sp>
      <p:sp>
        <p:nvSpPr>
          <p:cNvPr id="3" name="Content Placeholder 2">
            <a:extLst>
              <a:ext uri="{FF2B5EF4-FFF2-40B4-BE49-F238E27FC236}">
                <a16:creationId xmlns:a16="http://schemas.microsoft.com/office/drawing/2014/main" id="{AB99D97B-9EC5-4587-BCE5-D70EE0B8AF0B}"/>
              </a:ext>
            </a:extLst>
          </p:cNvPr>
          <p:cNvSpPr>
            <a:spLocks noGrp="1"/>
          </p:cNvSpPr>
          <p:nvPr>
            <p:ph idx="1"/>
          </p:nvPr>
        </p:nvSpPr>
        <p:spPr/>
        <p:txBody>
          <a:bodyPr/>
          <a:lstStyle/>
          <a:p>
            <a:r>
              <a:rPr lang="en-US" dirty="0"/>
              <a:t>Keep in mind social impact</a:t>
            </a:r>
          </a:p>
          <a:p>
            <a:pPr lvl="1"/>
            <a:r>
              <a:rPr lang="en-US" dirty="0"/>
              <a:t>Who does my research help, hurt?</a:t>
            </a:r>
          </a:p>
          <a:p>
            <a:pPr lvl="1"/>
            <a:r>
              <a:rPr lang="en-US" dirty="0"/>
              <a:t>Examples: Generative AI—help/hurt? </a:t>
            </a:r>
          </a:p>
          <a:p>
            <a:pPr lvl="1"/>
            <a:r>
              <a:rPr lang="en-US" dirty="0"/>
              <a:t>Facial recognition software—help/hurt?</a:t>
            </a:r>
          </a:p>
          <a:p>
            <a:pPr lvl="1"/>
            <a:r>
              <a:rPr lang="en-US" dirty="0"/>
              <a:t>Software that can predict speaker’s face from their voice—help/hurt? </a:t>
            </a:r>
          </a:p>
          <a:p>
            <a:pPr lvl="1"/>
            <a:r>
              <a:rPr lang="en-US" dirty="0"/>
              <a:t>Predicting political bias from politicians’ portrayals (study how Obama’s face may appear in left/right-leaning media)—help/hurt? </a:t>
            </a:r>
          </a:p>
        </p:txBody>
      </p:sp>
      <p:sp>
        <p:nvSpPr>
          <p:cNvPr id="4" name="Slide Number Placeholder 3">
            <a:extLst>
              <a:ext uri="{FF2B5EF4-FFF2-40B4-BE49-F238E27FC236}">
                <a16:creationId xmlns:a16="http://schemas.microsoft.com/office/drawing/2014/main" id="{F289555D-D1CE-4CCA-84CC-D09C9B6FB128}"/>
              </a:ext>
            </a:extLst>
          </p:cNvPr>
          <p:cNvSpPr>
            <a:spLocks noGrp="1"/>
          </p:cNvSpPr>
          <p:nvPr>
            <p:ph type="sldNum" sz="quarter" idx="12"/>
          </p:nvPr>
        </p:nvSpPr>
        <p:spPr/>
        <p:txBody>
          <a:bodyPr/>
          <a:lstStyle/>
          <a:p>
            <a:fld id="{F3A9CEBD-06BE-4342-B09A-C7EEE98F9B13}" type="slidenum">
              <a:rPr lang="en-US" smtClean="0">
                <a:solidFill>
                  <a:prstClr val="black">
                    <a:tint val="75000"/>
                  </a:prstClr>
                </a:solidFill>
              </a:rPr>
              <a:pPr/>
              <a:t>52</a:t>
            </a:fld>
            <a:endParaRPr lang="en-US">
              <a:solidFill>
                <a:prstClr val="black">
                  <a:tint val="75000"/>
                </a:prstClr>
              </a:solidFill>
            </a:endParaRPr>
          </a:p>
        </p:txBody>
      </p:sp>
    </p:spTree>
    <p:extLst>
      <p:ext uri="{BB962C8B-B14F-4D97-AF65-F5344CB8AC3E}">
        <p14:creationId xmlns:p14="http://schemas.microsoft.com/office/powerpoint/2010/main" val="279099979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480B95-5769-B2D4-D2DC-F00CD7490AF4}"/>
              </a:ext>
            </a:extLst>
          </p:cNvPr>
          <p:cNvSpPr>
            <a:spLocks noGrp="1"/>
          </p:cNvSpPr>
          <p:nvPr>
            <p:ph type="title"/>
          </p:nvPr>
        </p:nvSpPr>
        <p:spPr/>
        <p:txBody>
          <a:bodyPr/>
          <a:lstStyle/>
          <a:p>
            <a:r>
              <a:rPr lang="en-US" dirty="0"/>
              <a:t>Research Integrity </a:t>
            </a:r>
          </a:p>
        </p:txBody>
      </p:sp>
      <p:sp>
        <p:nvSpPr>
          <p:cNvPr id="3" name="Content Placeholder 2">
            <a:extLst>
              <a:ext uri="{FF2B5EF4-FFF2-40B4-BE49-F238E27FC236}">
                <a16:creationId xmlns:a16="http://schemas.microsoft.com/office/drawing/2014/main" id="{1A778C76-7F5C-ECB2-F217-45DB658DBE29}"/>
              </a:ext>
            </a:extLst>
          </p:cNvPr>
          <p:cNvSpPr>
            <a:spLocks noGrp="1"/>
          </p:cNvSpPr>
          <p:nvPr>
            <p:ph idx="1"/>
          </p:nvPr>
        </p:nvSpPr>
        <p:spPr/>
        <p:txBody>
          <a:bodyPr/>
          <a:lstStyle/>
          <a:p>
            <a:pPr marL="0" indent="0">
              <a:buNone/>
            </a:pPr>
            <a:r>
              <a:rPr lang="en-US" dirty="0">
                <a:hlinkClick r:id="rId2"/>
              </a:rPr>
              <a:t>https://www.orp.pitt.edu/sites/default/files/guidelines_for_responsible_conduct_of_research.pdf</a:t>
            </a:r>
            <a:r>
              <a:rPr lang="en-US" dirty="0"/>
              <a:t> </a:t>
            </a:r>
          </a:p>
        </p:txBody>
      </p:sp>
      <p:sp>
        <p:nvSpPr>
          <p:cNvPr id="4" name="Slide Number Placeholder 3">
            <a:extLst>
              <a:ext uri="{FF2B5EF4-FFF2-40B4-BE49-F238E27FC236}">
                <a16:creationId xmlns:a16="http://schemas.microsoft.com/office/drawing/2014/main" id="{8BFE8AEE-73ED-FB87-802E-CA27A8207D49}"/>
              </a:ext>
            </a:extLst>
          </p:cNvPr>
          <p:cNvSpPr>
            <a:spLocks noGrp="1"/>
          </p:cNvSpPr>
          <p:nvPr>
            <p:ph type="sldNum" sz="quarter" idx="12"/>
          </p:nvPr>
        </p:nvSpPr>
        <p:spPr/>
        <p:txBody>
          <a:bodyPr/>
          <a:lstStyle/>
          <a:p>
            <a:fld id="{F3A9CEBD-06BE-4342-B09A-C7EEE98F9B13}" type="slidenum">
              <a:rPr lang="en-US" smtClean="0">
                <a:solidFill>
                  <a:prstClr val="black">
                    <a:tint val="75000"/>
                  </a:prstClr>
                </a:solidFill>
              </a:rPr>
              <a:pPr/>
              <a:t>53</a:t>
            </a:fld>
            <a:endParaRPr lang="en-US">
              <a:solidFill>
                <a:prstClr val="black">
                  <a:tint val="75000"/>
                </a:prstClr>
              </a:solidFill>
            </a:endParaRPr>
          </a:p>
        </p:txBody>
      </p:sp>
    </p:spTree>
    <p:extLst>
      <p:ext uri="{BB962C8B-B14F-4D97-AF65-F5344CB8AC3E}">
        <p14:creationId xmlns:p14="http://schemas.microsoft.com/office/powerpoint/2010/main" val="3478267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1C8AC6-E074-0B87-E6C9-60A2EF399C9E}"/>
              </a:ext>
            </a:extLst>
          </p:cNvPr>
          <p:cNvSpPr>
            <a:spLocks noGrp="1"/>
          </p:cNvSpPr>
          <p:nvPr>
            <p:ph type="title"/>
          </p:nvPr>
        </p:nvSpPr>
        <p:spPr/>
        <p:txBody>
          <a:bodyPr/>
          <a:lstStyle/>
          <a:p>
            <a:r>
              <a:rPr lang="en-US" dirty="0"/>
              <a:t>Misconduct in research</a:t>
            </a:r>
          </a:p>
        </p:txBody>
      </p:sp>
      <p:sp>
        <p:nvSpPr>
          <p:cNvPr id="3" name="Content Placeholder 2">
            <a:extLst>
              <a:ext uri="{FF2B5EF4-FFF2-40B4-BE49-F238E27FC236}">
                <a16:creationId xmlns:a16="http://schemas.microsoft.com/office/drawing/2014/main" id="{1953A41E-713D-B82F-59EC-43884B2051F6}"/>
              </a:ext>
            </a:extLst>
          </p:cNvPr>
          <p:cNvSpPr>
            <a:spLocks noGrp="1"/>
          </p:cNvSpPr>
          <p:nvPr>
            <p:ph idx="1"/>
          </p:nvPr>
        </p:nvSpPr>
        <p:spPr/>
        <p:txBody>
          <a:bodyPr>
            <a:normAutofit/>
          </a:bodyPr>
          <a:lstStyle/>
          <a:p>
            <a:r>
              <a:rPr lang="en-US" dirty="0"/>
              <a:t>“Research misconduct is defined as intentional, knowing, or reckless fabrication, falsification, or plagiarism, in proposing, performing, or reviewing research, or in reporting research results.</a:t>
            </a:r>
          </a:p>
          <a:p>
            <a:r>
              <a:rPr lang="en-US" dirty="0"/>
              <a:t>Research misconduct does not include honest errors, differences of opinion, or disputes over authorship or credit.”</a:t>
            </a:r>
          </a:p>
        </p:txBody>
      </p:sp>
      <p:sp>
        <p:nvSpPr>
          <p:cNvPr id="4" name="Slide Number Placeholder 3">
            <a:extLst>
              <a:ext uri="{FF2B5EF4-FFF2-40B4-BE49-F238E27FC236}">
                <a16:creationId xmlns:a16="http://schemas.microsoft.com/office/drawing/2014/main" id="{CB9AC6C2-36D7-DD5D-A5DF-CDF45FE135F6}"/>
              </a:ext>
            </a:extLst>
          </p:cNvPr>
          <p:cNvSpPr>
            <a:spLocks noGrp="1"/>
          </p:cNvSpPr>
          <p:nvPr>
            <p:ph type="sldNum" sz="quarter" idx="12"/>
          </p:nvPr>
        </p:nvSpPr>
        <p:spPr/>
        <p:txBody>
          <a:bodyPr/>
          <a:lstStyle/>
          <a:p>
            <a:fld id="{F3A9CEBD-06BE-4342-B09A-C7EEE98F9B13}" type="slidenum">
              <a:rPr lang="en-US" smtClean="0">
                <a:solidFill>
                  <a:prstClr val="black">
                    <a:tint val="75000"/>
                  </a:prstClr>
                </a:solidFill>
              </a:rPr>
              <a:pPr/>
              <a:t>54</a:t>
            </a:fld>
            <a:endParaRPr lang="en-US">
              <a:solidFill>
                <a:prstClr val="black">
                  <a:tint val="75000"/>
                </a:prstClr>
              </a:solidFill>
            </a:endParaRPr>
          </a:p>
        </p:txBody>
      </p:sp>
    </p:spTree>
    <p:extLst>
      <p:ext uri="{BB962C8B-B14F-4D97-AF65-F5344CB8AC3E}">
        <p14:creationId xmlns:p14="http://schemas.microsoft.com/office/powerpoint/2010/main" val="124575751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693AB9-23A4-FB27-2F23-415E3C14AD24}"/>
              </a:ext>
            </a:extLst>
          </p:cNvPr>
          <p:cNvSpPr>
            <a:spLocks noGrp="1"/>
          </p:cNvSpPr>
          <p:nvPr>
            <p:ph type="title"/>
          </p:nvPr>
        </p:nvSpPr>
        <p:spPr/>
        <p:txBody>
          <a:bodyPr>
            <a:normAutofit fontScale="90000"/>
          </a:bodyPr>
          <a:lstStyle/>
          <a:p>
            <a:r>
              <a:rPr lang="en-US" dirty="0"/>
              <a:t>Falsification and Fabrication of Research Results</a:t>
            </a:r>
          </a:p>
        </p:txBody>
      </p:sp>
      <p:sp>
        <p:nvSpPr>
          <p:cNvPr id="3" name="Content Placeholder 2">
            <a:extLst>
              <a:ext uri="{FF2B5EF4-FFF2-40B4-BE49-F238E27FC236}">
                <a16:creationId xmlns:a16="http://schemas.microsoft.com/office/drawing/2014/main" id="{B5ECD005-4319-AC2A-A014-F6BDBCC2D2AE}"/>
              </a:ext>
            </a:extLst>
          </p:cNvPr>
          <p:cNvSpPr>
            <a:spLocks noGrp="1"/>
          </p:cNvSpPr>
          <p:nvPr>
            <p:ph idx="1"/>
          </p:nvPr>
        </p:nvSpPr>
        <p:spPr/>
        <p:txBody>
          <a:bodyPr>
            <a:normAutofit fontScale="92500" lnSpcReduction="10000"/>
          </a:bodyPr>
          <a:lstStyle/>
          <a:p>
            <a:r>
              <a:rPr lang="en-US" dirty="0"/>
              <a:t>“Fabrication is making up data or results and recording or reporting them.</a:t>
            </a:r>
          </a:p>
          <a:p>
            <a:r>
              <a:rPr lang="en-US" dirty="0"/>
              <a:t>Falsification is manipulating research materials, equipment, or processes, or changing or omitting data or results such that the experimental outcomes are not accurately represented in the research record.</a:t>
            </a:r>
          </a:p>
          <a:p>
            <a:r>
              <a:rPr lang="en-US" dirty="0"/>
              <a:t>It is falsification to intentionally delete data or fail to report relevant data in any way that conceals the authentic outcome of an experiment.”</a:t>
            </a:r>
          </a:p>
        </p:txBody>
      </p:sp>
      <p:sp>
        <p:nvSpPr>
          <p:cNvPr id="4" name="Slide Number Placeholder 3">
            <a:extLst>
              <a:ext uri="{FF2B5EF4-FFF2-40B4-BE49-F238E27FC236}">
                <a16:creationId xmlns:a16="http://schemas.microsoft.com/office/drawing/2014/main" id="{5474A86B-6DDC-C135-2050-DB3F54461171}"/>
              </a:ext>
            </a:extLst>
          </p:cNvPr>
          <p:cNvSpPr>
            <a:spLocks noGrp="1"/>
          </p:cNvSpPr>
          <p:nvPr>
            <p:ph type="sldNum" sz="quarter" idx="12"/>
          </p:nvPr>
        </p:nvSpPr>
        <p:spPr/>
        <p:txBody>
          <a:bodyPr/>
          <a:lstStyle/>
          <a:p>
            <a:fld id="{F3A9CEBD-06BE-4342-B09A-C7EEE98F9B13}" type="slidenum">
              <a:rPr lang="en-US" smtClean="0">
                <a:solidFill>
                  <a:prstClr val="black">
                    <a:tint val="75000"/>
                  </a:prstClr>
                </a:solidFill>
              </a:rPr>
              <a:pPr/>
              <a:t>55</a:t>
            </a:fld>
            <a:endParaRPr lang="en-US">
              <a:solidFill>
                <a:prstClr val="black">
                  <a:tint val="75000"/>
                </a:prstClr>
              </a:solidFill>
            </a:endParaRPr>
          </a:p>
        </p:txBody>
      </p:sp>
    </p:spTree>
    <p:extLst>
      <p:ext uri="{BB962C8B-B14F-4D97-AF65-F5344CB8AC3E}">
        <p14:creationId xmlns:p14="http://schemas.microsoft.com/office/powerpoint/2010/main" val="5921652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41C452-0062-FC4D-5F23-7ED9B4905805}"/>
              </a:ext>
            </a:extLst>
          </p:cNvPr>
          <p:cNvSpPr>
            <a:spLocks noGrp="1"/>
          </p:cNvSpPr>
          <p:nvPr>
            <p:ph type="title"/>
          </p:nvPr>
        </p:nvSpPr>
        <p:spPr/>
        <p:txBody>
          <a:bodyPr/>
          <a:lstStyle/>
          <a:p>
            <a:r>
              <a:rPr lang="en-US" dirty="0"/>
              <a:t>Plagiarism</a:t>
            </a:r>
          </a:p>
        </p:txBody>
      </p:sp>
      <p:sp>
        <p:nvSpPr>
          <p:cNvPr id="3" name="Content Placeholder 2">
            <a:extLst>
              <a:ext uri="{FF2B5EF4-FFF2-40B4-BE49-F238E27FC236}">
                <a16:creationId xmlns:a16="http://schemas.microsoft.com/office/drawing/2014/main" id="{48A5F65C-B44F-BA19-AEAC-8A247CC8205C}"/>
              </a:ext>
            </a:extLst>
          </p:cNvPr>
          <p:cNvSpPr>
            <a:spLocks noGrp="1"/>
          </p:cNvSpPr>
          <p:nvPr>
            <p:ph idx="1"/>
          </p:nvPr>
        </p:nvSpPr>
        <p:spPr/>
        <p:txBody>
          <a:bodyPr>
            <a:normAutofit fontScale="55000" lnSpcReduction="20000"/>
          </a:bodyPr>
          <a:lstStyle/>
          <a:p>
            <a:r>
              <a:rPr lang="en-US" dirty="0"/>
              <a:t>“Authors who present the words, data, or ideas of others with the implication that they are their own, without attribution in a form appropriate for the medium of presentation, are committing theft of intellectual property and may be guilty of plagiarism and, thus of research misconduct. This statement applies to reviews and to methodological and background/historical sections of research papers as well as to original research results or interpretations. If there is word-for-word copying beyond a short phrase of six or seven words of someone else’s text, that section should be enclosed in quotation marks or indented and referenced to the original source, at the location in the manuscript of the copied material. The same rules apply to grant applications and proposals, to clinical research protocols, and to student papers submitted for academic credit. Not only does plagiarism violate the long-standing code of conduct governing all scholars and researchers, but in many cases, it also constitutes an infraction of the law by infringing on a copyright held by the original author or publisher. An author should cite the work of others even if they had been a coauthor or editor of the work to be cited or had been an adviser or student of the author of such work. The definition of plagiarism applies to grant applications or proposals, including background and research plan sections, as well as to publications.”</a:t>
            </a:r>
          </a:p>
        </p:txBody>
      </p:sp>
      <p:sp>
        <p:nvSpPr>
          <p:cNvPr id="4" name="Slide Number Placeholder 3">
            <a:extLst>
              <a:ext uri="{FF2B5EF4-FFF2-40B4-BE49-F238E27FC236}">
                <a16:creationId xmlns:a16="http://schemas.microsoft.com/office/drawing/2014/main" id="{4ADAD066-32A6-3911-6547-73CCA1DCD1DC}"/>
              </a:ext>
            </a:extLst>
          </p:cNvPr>
          <p:cNvSpPr>
            <a:spLocks noGrp="1"/>
          </p:cNvSpPr>
          <p:nvPr>
            <p:ph type="sldNum" sz="quarter" idx="12"/>
          </p:nvPr>
        </p:nvSpPr>
        <p:spPr/>
        <p:txBody>
          <a:bodyPr/>
          <a:lstStyle/>
          <a:p>
            <a:fld id="{F3A9CEBD-06BE-4342-B09A-C7EEE98F9B13}" type="slidenum">
              <a:rPr lang="en-US" smtClean="0">
                <a:solidFill>
                  <a:prstClr val="black">
                    <a:tint val="75000"/>
                  </a:prstClr>
                </a:solidFill>
              </a:rPr>
              <a:pPr/>
              <a:t>56</a:t>
            </a:fld>
            <a:endParaRPr lang="en-US">
              <a:solidFill>
                <a:prstClr val="black">
                  <a:tint val="75000"/>
                </a:prstClr>
              </a:solidFill>
            </a:endParaRPr>
          </a:p>
        </p:txBody>
      </p:sp>
    </p:spTree>
    <p:extLst>
      <p:ext uri="{BB962C8B-B14F-4D97-AF65-F5344CB8AC3E}">
        <p14:creationId xmlns:p14="http://schemas.microsoft.com/office/powerpoint/2010/main" val="542563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D50872-8C15-A475-EF97-53032A579FA5}"/>
              </a:ext>
            </a:extLst>
          </p:cNvPr>
          <p:cNvSpPr>
            <a:spLocks noGrp="1"/>
          </p:cNvSpPr>
          <p:nvPr>
            <p:ph type="title"/>
          </p:nvPr>
        </p:nvSpPr>
        <p:spPr/>
        <p:txBody>
          <a:bodyPr/>
          <a:lstStyle/>
          <a:p>
            <a:r>
              <a:rPr lang="en-US" dirty="0"/>
              <a:t>Misuse of Privileged Information</a:t>
            </a:r>
          </a:p>
        </p:txBody>
      </p:sp>
      <p:sp>
        <p:nvSpPr>
          <p:cNvPr id="3" name="Content Placeholder 2">
            <a:extLst>
              <a:ext uri="{FF2B5EF4-FFF2-40B4-BE49-F238E27FC236}">
                <a16:creationId xmlns:a16="http://schemas.microsoft.com/office/drawing/2014/main" id="{105C8650-0442-7CEE-586D-2911D84DC548}"/>
              </a:ext>
            </a:extLst>
          </p:cNvPr>
          <p:cNvSpPr>
            <a:spLocks noGrp="1"/>
          </p:cNvSpPr>
          <p:nvPr>
            <p:ph idx="1"/>
          </p:nvPr>
        </p:nvSpPr>
        <p:spPr/>
        <p:txBody>
          <a:bodyPr>
            <a:normAutofit fontScale="77500" lnSpcReduction="20000"/>
          </a:bodyPr>
          <a:lstStyle/>
          <a:p>
            <a:r>
              <a:rPr lang="en-US" dirty="0"/>
              <a:t>“Plagiarism includes the unattributed copying of ‘privileged information’. Examples of privileged information include ideas, text, or original figures in grant applications or manuscripts received from a funding agency or journal editor for confidential peer review. In such a case, the plagiarism is a serious matter of theft of intellectual property, because it not only deprives the original author of appropriate credit by citation but could also preempt priority of first publication or use of the original idea to which the source author is entitled. Also, one who breaches confidentiality by showing a privileged unpublished document to an unauthorized person can be held to a shared responsibility for any subsequent plagiarism of the document committed by that unauthorized person.”</a:t>
            </a:r>
          </a:p>
        </p:txBody>
      </p:sp>
      <p:sp>
        <p:nvSpPr>
          <p:cNvPr id="4" name="Slide Number Placeholder 3">
            <a:extLst>
              <a:ext uri="{FF2B5EF4-FFF2-40B4-BE49-F238E27FC236}">
                <a16:creationId xmlns:a16="http://schemas.microsoft.com/office/drawing/2014/main" id="{EB863A38-EF63-49BB-BD9B-24CCF4052C3E}"/>
              </a:ext>
            </a:extLst>
          </p:cNvPr>
          <p:cNvSpPr>
            <a:spLocks noGrp="1"/>
          </p:cNvSpPr>
          <p:nvPr>
            <p:ph type="sldNum" sz="quarter" idx="12"/>
          </p:nvPr>
        </p:nvSpPr>
        <p:spPr/>
        <p:txBody>
          <a:bodyPr/>
          <a:lstStyle/>
          <a:p>
            <a:fld id="{F3A9CEBD-06BE-4342-B09A-C7EEE98F9B13}" type="slidenum">
              <a:rPr lang="en-US" smtClean="0">
                <a:solidFill>
                  <a:prstClr val="black">
                    <a:tint val="75000"/>
                  </a:prstClr>
                </a:solidFill>
              </a:rPr>
              <a:pPr/>
              <a:t>57</a:t>
            </a:fld>
            <a:endParaRPr lang="en-US">
              <a:solidFill>
                <a:prstClr val="black">
                  <a:tint val="75000"/>
                </a:prstClr>
              </a:solidFill>
            </a:endParaRPr>
          </a:p>
        </p:txBody>
      </p:sp>
    </p:spTree>
    <p:extLst>
      <p:ext uri="{BB962C8B-B14F-4D97-AF65-F5344CB8AC3E}">
        <p14:creationId xmlns:p14="http://schemas.microsoft.com/office/powerpoint/2010/main" val="5187961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B7C951-31CD-C370-23C5-FD6FF1403C3B}"/>
              </a:ext>
            </a:extLst>
          </p:cNvPr>
          <p:cNvSpPr>
            <a:spLocks noGrp="1"/>
          </p:cNvSpPr>
          <p:nvPr>
            <p:ph type="title"/>
          </p:nvPr>
        </p:nvSpPr>
        <p:spPr/>
        <p:txBody>
          <a:bodyPr/>
          <a:lstStyle/>
          <a:p>
            <a:r>
              <a:rPr lang="en-US" dirty="0"/>
              <a:t>Reporting Suspected Misconduct</a:t>
            </a:r>
          </a:p>
        </p:txBody>
      </p:sp>
      <p:sp>
        <p:nvSpPr>
          <p:cNvPr id="3" name="Content Placeholder 2">
            <a:extLst>
              <a:ext uri="{FF2B5EF4-FFF2-40B4-BE49-F238E27FC236}">
                <a16:creationId xmlns:a16="http://schemas.microsoft.com/office/drawing/2014/main" id="{E204F57D-C59E-9F05-CB0B-1495F6F8C4F6}"/>
              </a:ext>
            </a:extLst>
          </p:cNvPr>
          <p:cNvSpPr>
            <a:spLocks noGrp="1"/>
          </p:cNvSpPr>
          <p:nvPr>
            <p:ph idx="1"/>
          </p:nvPr>
        </p:nvSpPr>
        <p:spPr/>
        <p:txBody>
          <a:bodyPr>
            <a:normAutofit fontScale="77500" lnSpcReduction="20000"/>
          </a:bodyPr>
          <a:lstStyle/>
          <a:p>
            <a:r>
              <a:rPr lang="en-US" dirty="0"/>
              <a:t>“Reporting suspected research misconduct is a shared and important responsibility of all members of the academic community. Any person who suspects research misconduct has an obligation to report the allegation to the dean of the unit in which the suspected misconduct occurred or to the Research Integrity Officer (research.integrity@pitt.edu). Allegations are handled under procedures described in the University Policy RI 07 ‘Research Integrity’. All reports are treated confidentially to the extent possible, and no adverse action will be taken, either directly or indirectly, against a person who makes such an allegation in good faith. Protection of whistleblowers against retaliation is guaranteed under policies of both the University and the federal and state governments.”</a:t>
            </a:r>
          </a:p>
        </p:txBody>
      </p:sp>
      <p:sp>
        <p:nvSpPr>
          <p:cNvPr id="4" name="Slide Number Placeholder 3">
            <a:extLst>
              <a:ext uri="{FF2B5EF4-FFF2-40B4-BE49-F238E27FC236}">
                <a16:creationId xmlns:a16="http://schemas.microsoft.com/office/drawing/2014/main" id="{53DFDD44-70B0-3ECD-55A6-52CB2701DF02}"/>
              </a:ext>
            </a:extLst>
          </p:cNvPr>
          <p:cNvSpPr>
            <a:spLocks noGrp="1"/>
          </p:cNvSpPr>
          <p:nvPr>
            <p:ph type="sldNum" sz="quarter" idx="12"/>
          </p:nvPr>
        </p:nvSpPr>
        <p:spPr/>
        <p:txBody>
          <a:bodyPr/>
          <a:lstStyle/>
          <a:p>
            <a:fld id="{F3A9CEBD-06BE-4342-B09A-C7EEE98F9B13}" type="slidenum">
              <a:rPr lang="en-US" smtClean="0">
                <a:solidFill>
                  <a:prstClr val="black">
                    <a:tint val="75000"/>
                  </a:prstClr>
                </a:solidFill>
              </a:rPr>
              <a:pPr/>
              <a:t>58</a:t>
            </a:fld>
            <a:endParaRPr lang="en-US">
              <a:solidFill>
                <a:prstClr val="black">
                  <a:tint val="75000"/>
                </a:prstClr>
              </a:solidFill>
            </a:endParaRPr>
          </a:p>
        </p:txBody>
      </p:sp>
    </p:spTree>
    <p:extLst>
      <p:ext uri="{BB962C8B-B14F-4D97-AF65-F5344CB8AC3E}">
        <p14:creationId xmlns:p14="http://schemas.microsoft.com/office/powerpoint/2010/main" val="37076504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6E05C9-6E64-3072-D0F3-899B8B29783A}"/>
              </a:ext>
            </a:extLst>
          </p:cNvPr>
          <p:cNvSpPr>
            <a:spLocks noGrp="1"/>
          </p:cNvSpPr>
          <p:nvPr>
            <p:ph type="title"/>
          </p:nvPr>
        </p:nvSpPr>
        <p:spPr/>
        <p:txBody>
          <a:bodyPr>
            <a:normAutofit fontScale="90000"/>
          </a:bodyPr>
          <a:lstStyle/>
          <a:p>
            <a:r>
              <a:rPr lang="en-US" dirty="0"/>
              <a:t>Recording, Reporting, and Handling Research Data</a:t>
            </a:r>
          </a:p>
        </p:txBody>
      </p:sp>
      <p:sp>
        <p:nvSpPr>
          <p:cNvPr id="3" name="Content Placeholder 2">
            <a:extLst>
              <a:ext uri="{FF2B5EF4-FFF2-40B4-BE49-F238E27FC236}">
                <a16:creationId xmlns:a16="http://schemas.microsoft.com/office/drawing/2014/main" id="{83F92B66-7750-DD18-EA9D-8B01F8F9BC02}"/>
              </a:ext>
            </a:extLst>
          </p:cNvPr>
          <p:cNvSpPr>
            <a:spLocks noGrp="1"/>
          </p:cNvSpPr>
          <p:nvPr>
            <p:ph idx="1"/>
          </p:nvPr>
        </p:nvSpPr>
        <p:spPr/>
        <p:txBody>
          <a:bodyPr>
            <a:normAutofit fontScale="85000" lnSpcReduction="20000"/>
          </a:bodyPr>
          <a:lstStyle/>
          <a:p>
            <a:r>
              <a:rPr lang="en-US" dirty="0"/>
              <a:t>“Meticulous record-keeping is a sound scientific practice providing an accurate contemporaneous account of observations that become a permanent reference for the researcher, who otherwise might not remember several weeks, months, or years later exactly what had been observed or what methods had been used. An accurate record also serves others who may want to replicate the observation or to apply the method to other situations. In addition, it is an aid in allowing the eventual sharing of information with others and as documentation that might be useful for disproving any subsequent allegations of fabrication or falsification of data.”</a:t>
            </a:r>
          </a:p>
        </p:txBody>
      </p:sp>
      <p:sp>
        <p:nvSpPr>
          <p:cNvPr id="4" name="Slide Number Placeholder 3">
            <a:extLst>
              <a:ext uri="{FF2B5EF4-FFF2-40B4-BE49-F238E27FC236}">
                <a16:creationId xmlns:a16="http://schemas.microsoft.com/office/drawing/2014/main" id="{915ECD65-BA34-E2A9-DDA5-D87B8EB45885}"/>
              </a:ext>
            </a:extLst>
          </p:cNvPr>
          <p:cNvSpPr>
            <a:spLocks noGrp="1"/>
          </p:cNvSpPr>
          <p:nvPr>
            <p:ph type="sldNum" sz="quarter" idx="12"/>
          </p:nvPr>
        </p:nvSpPr>
        <p:spPr/>
        <p:txBody>
          <a:bodyPr/>
          <a:lstStyle/>
          <a:p>
            <a:fld id="{F3A9CEBD-06BE-4342-B09A-C7EEE98F9B13}" type="slidenum">
              <a:rPr lang="en-US" smtClean="0">
                <a:solidFill>
                  <a:prstClr val="black">
                    <a:tint val="75000"/>
                  </a:prstClr>
                </a:solidFill>
              </a:rPr>
              <a:pPr/>
              <a:t>59</a:t>
            </a:fld>
            <a:endParaRPr lang="en-US">
              <a:solidFill>
                <a:prstClr val="black">
                  <a:tint val="75000"/>
                </a:prstClr>
              </a:solidFill>
            </a:endParaRPr>
          </a:p>
        </p:txBody>
      </p:sp>
    </p:spTree>
    <p:extLst>
      <p:ext uri="{BB962C8B-B14F-4D97-AF65-F5344CB8AC3E}">
        <p14:creationId xmlns:p14="http://schemas.microsoft.com/office/powerpoint/2010/main" val="15539158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47BF07C-F61B-1ADA-528B-218DED45A9D3}"/>
              </a:ext>
            </a:extLst>
          </p:cNvPr>
          <p:cNvSpPr>
            <a:spLocks noGrp="1"/>
          </p:cNvSpPr>
          <p:nvPr>
            <p:ph type="title"/>
          </p:nvPr>
        </p:nvSpPr>
        <p:spPr/>
        <p:txBody>
          <a:bodyPr>
            <a:noAutofit/>
          </a:bodyPr>
          <a:lstStyle/>
          <a:p>
            <a:r>
              <a:rPr lang="en-US" dirty="0"/>
              <a:t>Hypothesis Testing; P-value; Significance level</a:t>
            </a:r>
          </a:p>
        </p:txBody>
      </p:sp>
      <p:sp>
        <p:nvSpPr>
          <p:cNvPr id="7" name="object 3">
            <a:extLst>
              <a:ext uri="{FF2B5EF4-FFF2-40B4-BE49-F238E27FC236}">
                <a16:creationId xmlns:a16="http://schemas.microsoft.com/office/drawing/2014/main" id="{766E83E4-63C6-D27A-2D18-138E4D7A5271}"/>
              </a:ext>
            </a:extLst>
          </p:cNvPr>
          <p:cNvSpPr txBox="1"/>
          <p:nvPr/>
        </p:nvSpPr>
        <p:spPr>
          <a:xfrm>
            <a:off x="457200" y="1715931"/>
            <a:ext cx="8229599" cy="4639392"/>
          </a:xfrm>
          <a:prstGeom prst="rect">
            <a:avLst/>
          </a:prstGeom>
          <a:solidFill>
            <a:srgbClr val="FFFF00"/>
          </a:solidFill>
        </p:spPr>
        <p:txBody>
          <a:bodyPr vert="horz" wrap="square" lIns="0" tIns="16809" rIns="0" bIns="0" rtlCol="0">
            <a:spAutoFit/>
          </a:bodyPr>
          <a:lstStyle/>
          <a:p>
            <a:pPr marL="89647" marR="71717" algn="ctr" defTabSz="1613642">
              <a:lnSpc>
                <a:spcPct val="103899"/>
              </a:lnSpc>
              <a:spcBef>
                <a:spcPts val="132"/>
              </a:spcBef>
            </a:pPr>
            <a:r>
              <a:rPr sz="2400" i="1" kern="0" dirty="0">
                <a:solidFill>
                  <a:sysClr val="windowText" lastClr="000000"/>
                </a:solidFill>
                <a:latin typeface="Arial"/>
                <a:cs typeface="Arial"/>
              </a:rPr>
              <a:t>Hypothesis</a:t>
            </a:r>
            <a:r>
              <a:rPr sz="2400" i="1" kern="0" spc="88" dirty="0">
                <a:solidFill>
                  <a:sysClr val="windowText" lastClr="000000"/>
                </a:solidFill>
                <a:latin typeface="Arial"/>
                <a:cs typeface="Arial"/>
              </a:rPr>
              <a:t> </a:t>
            </a:r>
            <a:r>
              <a:rPr sz="2400" i="1" kern="0" dirty="0">
                <a:solidFill>
                  <a:sysClr val="windowText" lastClr="000000"/>
                </a:solidFill>
                <a:latin typeface="Arial"/>
                <a:cs typeface="Arial"/>
              </a:rPr>
              <a:t>testing</a:t>
            </a:r>
            <a:r>
              <a:rPr sz="2400" i="1" kern="0" spc="106" dirty="0">
                <a:solidFill>
                  <a:sysClr val="windowText" lastClr="000000"/>
                </a:solidFill>
                <a:latin typeface="Arial"/>
                <a:cs typeface="Arial"/>
              </a:rPr>
              <a:t> </a:t>
            </a:r>
            <a:r>
              <a:rPr sz="2400" kern="0" dirty="0">
                <a:solidFill>
                  <a:sysClr val="windowText" lastClr="000000"/>
                </a:solidFill>
                <a:latin typeface="Arial MT"/>
                <a:cs typeface="Arial MT"/>
              </a:rPr>
              <a:t>asks</a:t>
            </a:r>
            <a:r>
              <a:rPr sz="2400" kern="0" spc="97" dirty="0">
                <a:solidFill>
                  <a:sysClr val="windowText" lastClr="000000"/>
                </a:solidFill>
                <a:latin typeface="Arial MT"/>
                <a:cs typeface="Arial MT"/>
              </a:rPr>
              <a:t> </a:t>
            </a:r>
            <a:r>
              <a:rPr sz="2400" kern="0" dirty="0">
                <a:solidFill>
                  <a:sysClr val="windowText" lastClr="000000"/>
                </a:solidFill>
                <a:latin typeface="Arial MT"/>
                <a:cs typeface="Arial MT"/>
              </a:rPr>
              <a:t>how</a:t>
            </a:r>
            <a:r>
              <a:rPr sz="2400" kern="0" spc="97" dirty="0">
                <a:solidFill>
                  <a:sysClr val="windowText" lastClr="000000"/>
                </a:solidFill>
                <a:latin typeface="Arial MT"/>
                <a:cs typeface="Arial MT"/>
              </a:rPr>
              <a:t> </a:t>
            </a:r>
            <a:r>
              <a:rPr sz="2400" kern="0" dirty="0">
                <a:solidFill>
                  <a:sysClr val="windowText" lastClr="000000"/>
                </a:solidFill>
                <a:latin typeface="Arial MT"/>
                <a:cs typeface="Arial MT"/>
              </a:rPr>
              <a:t>unusual</a:t>
            </a:r>
            <a:r>
              <a:rPr sz="2400" kern="0" spc="97" dirty="0">
                <a:solidFill>
                  <a:sysClr val="windowText" lastClr="000000"/>
                </a:solidFill>
                <a:latin typeface="Arial MT"/>
                <a:cs typeface="Arial MT"/>
              </a:rPr>
              <a:t> </a:t>
            </a:r>
            <a:r>
              <a:rPr sz="2400" kern="0" dirty="0">
                <a:solidFill>
                  <a:sysClr val="windowText" lastClr="000000"/>
                </a:solidFill>
                <a:latin typeface="Arial MT"/>
                <a:cs typeface="Arial MT"/>
              </a:rPr>
              <a:t>it</a:t>
            </a:r>
            <a:r>
              <a:rPr sz="2400" kern="0" spc="97" dirty="0">
                <a:solidFill>
                  <a:sysClr val="windowText" lastClr="000000"/>
                </a:solidFill>
                <a:latin typeface="Arial MT"/>
                <a:cs typeface="Arial MT"/>
              </a:rPr>
              <a:t> </a:t>
            </a:r>
            <a:r>
              <a:rPr sz="2400" kern="0" dirty="0">
                <a:solidFill>
                  <a:sysClr val="windowText" lastClr="000000"/>
                </a:solidFill>
                <a:latin typeface="Arial MT"/>
                <a:cs typeface="Arial MT"/>
              </a:rPr>
              <a:t>is</a:t>
            </a:r>
            <a:r>
              <a:rPr sz="2400" kern="0" spc="88" dirty="0">
                <a:solidFill>
                  <a:sysClr val="windowText" lastClr="000000"/>
                </a:solidFill>
                <a:latin typeface="Arial MT"/>
                <a:cs typeface="Arial MT"/>
              </a:rPr>
              <a:t> </a:t>
            </a:r>
            <a:r>
              <a:rPr sz="2400" kern="0" spc="-44" dirty="0">
                <a:solidFill>
                  <a:sysClr val="windowText" lastClr="000000"/>
                </a:solidFill>
                <a:latin typeface="Arial MT"/>
                <a:cs typeface="Arial MT"/>
              </a:rPr>
              <a:t>to </a:t>
            </a:r>
            <a:r>
              <a:rPr sz="2400" kern="0" dirty="0">
                <a:solidFill>
                  <a:sysClr val="windowText" lastClr="000000"/>
                </a:solidFill>
                <a:latin typeface="Arial MT"/>
                <a:cs typeface="Arial MT"/>
              </a:rPr>
              <a:t>get</a:t>
            </a:r>
            <a:r>
              <a:rPr sz="2400" kern="0" spc="44" dirty="0">
                <a:solidFill>
                  <a:sysClr val="windowText" lastClr="000000"/>
                </a:solidFill>
                <a:latin typeface="Arial MT"/>
                <a:cs typeface="Arial MT"/>
              </a:rPr>
              <a:t> </a:t>
            </a:r>
            <a:r>
              <a:rPr sz="2400" kern="0" dirty="0">
                <a:solidFill>
                  <a:sysClr val="windowText" lastClr="000000"/>
                </a:solidFill>
                <a:latin typeface="Arial MT"/>
                <a:cs typeface="Arial MT"/>
              </a:rPr>
              <a:t>data</a:t>
            </a:r>
            <a:r>
              <a:rPr sz="2400" kern="0" spc="53" dirty="0">
                <a:solidFill>
                  <a:sysClr val="windowText" lastClr="000000"/>
                </a:solidFill>
                <a:latin typeface="Arial MT"/>
                <a:cs typeface="Arial MT"/>
              </a:rPr>
              <a:t> </a:t>
            </a:r>
            <a:r>
              <a:rPr sz="2400" kern="0" dirty="0">
                <a:solidFill>
                  <a:sysClr val="windowText" lastClr="000000"/>
                </a:solidFill>
                <a:latin typeface="Arial MT"/>
                <a:cs typeface="Arial MT"/>
              </a:rPr>
              <a:t>that</a:t>
            </a:r>
            <a:r>
              <a:rPr sz="2400" kern="0" spc="44" dirty="0">
                <a:solidFill>
                  <a:sysClr val="windowText" lastClr="000000"/>
                </a:solidFill>
                <a:latin typeface="Arial MT"/>
                <a:cs typeface="Arial MT"/>
              </a:rPr>
              <a:t> </a:t>
            </a:r>
            <a:r>
              <a:rPr sz="2400" kern="0" dirty="0">
                <a:solidFill>
                  <a:sysClr val="windowText" lastClr="000000"/>
                </a:solidFill>
                <a:latin typeface="Arial MT"/>
                <a:cs typeface="Arial MT"/>
              </a:rPr>
              <a:t>differ</a:t>
            </a:r>
            <a:r>
              <a:rPr sz="2400" kern="0" spc="53" dirty="0">
                <a:solidFill>
                  <a:sysClr val="windowText" lastClr="000000"/>
                </a:solidFill>
                <a:latin typeface="Arial MT"/>
                <a:cs typeface="Arial MT"/>
              </a:rPr>
              <a:t> </a:t>
            </a:r>
            <a:r>
              <a:rPr sz="2400" kern="0" dirty="0">
                <a:solidFill>
                  <a:sysClr val="windowText" lastClr="000000"/>
                </a:solidFill>
                <a:latin typeface="Arial MT"/>
                <a:cs typeface="Arial MT"/>
              </a:rPr>
              <a:t>from</a:t>
            </a:r>
            <a:r>
              <a:rPr sz="2400" kern="0" spc="44" dirty="0">
                <a:solidFill>
                  <a:sysClr val="windowText" lastClr="000000"/>
                </a:solidFill>
                <a:latin typeface="Arial MT"/>
                <a:cs typeface="Arial MT"/>
              </a:rPr>
              <a:t> </a:t>
            </a:r>
            <a:r>
              <a:rPr sz="2400" kern="0" dirty="0">
                <a:solidFill>
                  <a:sysClr val="windowText" lastClr="000000"/>
                </a:solidFill>
                <a:latin typeface="Arial MT"/>
                <a:cs typeface="Arial MT"/>
              </a:rPr>
              <a:t>the</a:t>
            </a:r>
            <a:r>
              <a:rPr sz="2400" kern="0" spc="53" dirty="0">
                <a:solidFill>
                  <a:sysClr val="windowText" lastClr="000000"/>
                </a:solidFill>
                <a:latin typeface="Arial MT"/>
                <a:cs typeface="Arial MT"/>
              </a:rPr>
              <a:t> </a:t>
            </a:r>
            <a:r>
              <a:rPr sz="2400" kern="0" dirty="0">
                <a:solidFill>
                  <a:sysClr val="windowText" lastClr="000000"/>
                </a:solidFill>
                <a:latin typeface="Arial MT"/>
                <a:cs typeface="Arial MT"/>
              </a:rPr>
              <a:t>null</a:t>
            </a:r>
            <a:r>
              <a:rPr sz="2400" kern="0" spc="53" dirty="0">
                <a:solidFill>
                  <a:sysClr val="windowText" lastClr="000000"/>
                </a:solidFill>
                <a:latin typeface="Arial MT"/>
                <a:cs typeface="Arial MT"/>
              </a:rPr>
              <a:t> </a:t>
            </a:r>
            <a:r>
              <a:rPr sz="2400" kern="0" spc="-18" dirty="0">
                <a:solidFill>
                  <a:sysClr val="windowText" lastClr="000000"/>
                </a:solidFill>
                <a:latin typeface="Arial MT"/>
                <a:cs typeface="Arial MT"/>
              </a:rPr>
              <a:t>hypothesis.</a:t>
            </a:r>
            <a:endParaRPr sz="2400" kern="0" dirty="0">
              <a:solidFill>
                <a:sysClr val="windowText" lastClr="000000"/>
              </a:solidFill>
              <a:latin typeface="Arial MT"/>
              <a:cs typeface="Arial MT"/>
            </a:endParaRPr>
          </a:p>
          <a:p>
            <a:pPr algn="ctr" defTabSz="1613642">
              <a:spcBef>
                <a:spcPts val="212"/>
              </a:spcBef>
            </a:pPr>
            <a:endParaRPr sz="1100" kern="0" dirty="0">
              <a:solidFill>
                <a:sysClr val="windowText" lastClr="000000"/>
              </a:solidFill>
              <a:latin typeface="Arial MT"/>
              <a:cs typeface="Arial MT"/>
            </a:endParaRPr>
          </a:p>
          <a:p>
            <a:pPr marL="89647" marR="76200" algn="ctr" defTabSz="1613642">
              <a:lnSpc>
                <a:spcPct val="100800"/>
              </a:lnSpc>
            </a:pPr>
            <a:r>
              <a:rPr sz="2400" kern="0" dirty="0">
                <a:solidFill>
                  <a:sysClr val="windowText" lastClr="000000"/>
                </a:solidFill>
                <a:latin typeface="Arial MT"/>
                <a:cs typeface="Arial MT"/>
              </a:rPr>
              <a:t>If</a:t>
            </a:r>
            <a:r>
              <a:rPr sz="2400" kern="0" spc="62" dirty="0">
                <a:solidFill>
                  <a:sysClr val="windowText" lastClr="000000"/>
                </a:solidFill>
                <a:latin typeface="Arial MT"/>
                <a:cs typeface="Arial MT"/>
              </a:rPr>
              <a:t> </a:t>
            </a:r>
            <a:r>
              <a:rPr sz="2400" kern="0" dirty="0">
                <a:solidFill>
                  <a:sysClr val="windowText" lastClr="000000"/>
                </a:solidFill>
                <a:latin typeface="Arial MT"/>
                <a:cs typeface="Arial MT"/>
              </a:rPr>
              <a:t>the</a:t>
            </a:r>
            <a:r>
              <a:rPr sz="2400" kern="0" spc="71" dirty="0">
                <a:solidFill>
                  <a:sysClr val="windowText" lastClr="000000"/>
                </a:solidFill>
                <a:latin typeface="Arial MT"/>
                <a:cs typeface="Arial MT"/>
              </a:rPr>
              <a:t> </a:t>
            </a:r>
            <a:r>
              <a:rPr sz="2400" kern="0" dirty="0">
                <a:solidFill>
                  <a:sysClr val="windowText" lastClr="000000"/>
                </a:solidFill>
                <a:latin typeface="Arial MT"/>
                <a:cs typeface="Arial MT"/>
              </a:rPr>
              <a:t>data</a:t>
            </a:r>
            <a:r>
              <a:rPr sz="2400" kern="0" spc="62" dirty="0">
                <a:solidFill>
                  <a:sysClr val="windowText" lastClr="000000"/>
                </a:solidFill>
                <a:latin typeface="Arial MT"/>
                <a:cs typeface="Arial MT"/>
              </a:rPr>
              <a:t> </a:t>
            </a:r>
            <a:r>
              <a:rPr sz="2400" kern="0" dirty="0">
                <a:solidFill>
                  <a:sysClr val="windowText" lastClr="000000"/>
                </a:solidFill>
                <a:latin typeface="Arial MT"/>
                <a:cs typeface="Arial MT"/>
              </a:rPr>
              <a:t>would</a:t>
            </a:r>
            <a:r>
              <a:rPr sz="2400" kern="0" spc="71" dirty="0">
                <a:solidFill>
                  <a:sysClr val="windowText" lastClr="000000"/>
                </a:solidFill>
                <a:latin typeface="Arial MT"/>
                <a:cs typeface="Arial MT"/>
              </a:rPr>
              <a:t> </a:t>
            </a:r>
            <a:r>
              <a:rPr sz="2400" kern="0" dirty="0">
                <a:solidFill>
                  <a:sysClr val="windowText" lastClr="000000"/>
                </a:solidFill>
                <a:latin typeface="Arial MT"/>
                <a:cs typeface="Arial MT"/>
              </a:rPr>
              <a:t>be</a:t>
            </a:r>
            <a:r>
              <a:rPr sz="2400" kern="0" spc="62" dirty="0">
                <a:solidFill>
                  <a:sysClr val="windowText" lastClr="000000"/>
                </a:solidFill>
                <a:latin typeface="Arial MT"/>
                <a:cs typeface="Arial MT"/>
              </a:rPr>
              <a:t> </a:t>
            </a:r>
            <a:r>
              <a:rPr sz="2400" kern="0" dirty="0">
                <a:solidFill>
                  <a:sysClr val="windowText" lastClr="000000"/>
                </a:solidFill>
                <a:latin typeface="Arial MT"/>
                <a:cs typeface="Arial MT"/>
              </a:rPr>
              <a:t>quite</a:t>
            </a:r>
            <a:r>
              <a:rPr sz="2400" kern="0" spc="71" dirty="0">
                <a:solidFill>
                  <a:sysClr val="windowText" lastClr="000000"/>
                </a:solidFill>
                <a:latin typeface="Arial MT"/>
                <a:cs typeface="Arial MT"/>
              </a:rPr>
              <a:t> </a:t>
            </a:r>
            <a:r>
              <a:rPr sz="2400" kern="0" dirty="0">
                <a:solidFill>
                  <a:sysClr val="windowText" lastClr="000000"/>
                </a:solidFill>
                <a:latin typeface="Arial MT"/>
                <a:cs typeface="Arial MT"/>
              </a:rPr>
              <a:t>unlikely</a:t>
            </a:r>
            <a:r>
              <a:rPr sz="2400" kern="0" spc="62" dirty="0">
                <a:solidFill>
                  <a:sysClr val="windowText" lastClr="000000"/>
                </a:solidFill>
                <a:latin typeface="Arial MT"/>
                <a:cs typeface="Arial MT"/>
              </a:rPr>
              <a:t> </a:t>
            </a:r>
            <a:r>
              <a:rPr sz="2400" kern="0" dirty="0">
                <a:solidFill>
                  <a:sysClr val="windowText" lastClr="000000"/>
                </a:solidFill>
                <a:latin typeface="Arial MT"/>
                <a:cs typeface="Arial MT"/>
              </a:rPr>
              <a:t>under</a:t>
            </a:r>
            <a:r>
              <a:rPr sz="2400" kern="0" spc="71" dirty="0">
                <a:solidFill>
                  <a:sysClr val="windowText" lastClr="000000"/>
                </a:solidFill>
                <a:latin typeface="Arial MT"/>
                <a:cs typeface="Arial MT"/>
              </a:rPr>
              <a:t> </a:t>
            </a:r>
            <a:r>
              <a:rPr sz="2400" kern="0" spc="-44" dirty="0">
                <a:solidFill>
                  <a:sysClr val="windowText" lastClr="000000"/>
                </a:solidFill>
                <a:latin typeface="Arial MT"/>
                <a:cs typeface="Arial MT"/>
              </a:rPr>
              <a:t>H</a:t>
            </a:r>
            <a:r>
              <a:rPr sz="2400" kern="0" spc="-65" baseline="-19607" dirty="0">
                <a:solidFill>
                  <a:sysClr val="windowText" lastClr="000000"/>
                </a:solidFill>
                <a:latin typeface="Arial MT"/>
                <a:cs typeface="Arial MT"/>
              </a:rPr>
              <a:t>0</a:t>
            </a:r>
            <a:r>
              <a:rPr sz="2400" kern="0" spc="-44" dirty="0">
                <a:solidFill>
                  <a:sysClr val="windowText" lastClr="000000"/>
                </a:solidFill>
                <a:latin typeface="Arial MT"/>
                <a:cs typeface="Arial MT"/>
              </a:rPr>
              <a:t>, </a:t>
            </a:r>
            <a:r>
              <a:rPr sz="2400" kern="0" dirty="0">
                <a:solidFill>
                  <a:sysClr val="windowText" lastClr="000000"/>
                </a:solidFill>
                <a:latin typeface="Arial MT"/>
                <a:cs typeface="Arial MT"/>
              </a:rPr>
              <a:t>we</a:t>
            </a:r>
            <a:r>
              <a:rPr sz="2400" kern="0" spc="79" dirty="0">
                <a:solidFill>
                  <a:sysClr val="windowText" lastClr="000000"/>
                </a:solidFill>
                <a:latin typeface="Arial MT"/>
                <a:cs typeface="Arial MT"/>
              </a:rPr>
              <a:t> </a:t>
            </a:r>
            <a:r>
              <a:rPr sz="2400" kern="0" dirty="0">
                <a:solidFill>
                  <a:sysClr val="windowText" lastClr="000000"/>
                </a:solidFill>
                <a:latin typeface="Arial MT"/>
                <a:cs typeface="Arial MT"/>
              </a:rPr>
              <a:t>reject</a:t>
            </a:r>
            <a:r>
              <a:rPr sz="2400" kern="0" spc="88" dirty="0">
                <a:solidFill>
                  <a:sysClr val="windowText" lastClr="000000"/>
                </a:solidFill>
                <a:latin typeface="Arial MT"/>
                <a:cs typeface="Arial MT"/>
              </a:rPr>
              <a:t> </a:t>
            </a:r>
            <a:r>
              <a:rPr sz="2400" kern="0" spc="-44" dirty="0">
                <a:solidFill>
                  <a:sysClr val="windowText" lastClr="000000"/>
                </a:solidFill>
                <a:latin typeface="Arial MT"/>
                <a:cs typeface="Arial MT"/>
              </a:rPr>
              <a:t>H</a:t>
            </a:r>
            <a:r>
              <a:rPr sz="2400" kern="0" spc="-65" baseline="-19607" dirty="0">
                <a:solidFill>
                  <a:sysClr val="windowText" lastClr="000000"/>
                </a:solidFill>
                <a:latin typeface="Arial MT"/>
                <a:cs typeface="Arial MT"/>
              </a:rPr>
              <a:t>0</a:t>
            </a:r>
            <a:r>
              <a:rPr sz="2400" kern="0" spc="-44" dirty="0">
                <a:solidFill>
                  <a:sysClr val="windowText" lastClr="000000"/>
                </a:solidFill>
                <a:latin typeface="Arial MT"/>
                <a:cs typeface="Arial MT"/>
              </a:rPr>
              <a:t>.</a:t>
            </a:r>
            <a:endParaRPr lang="en-US" sz="2400" kern="0" spc="-44" dirty="0">
              <a:solidFill>
                <a:sysClr val="windowText" lastClr="000000"/>
              </a:solidFill>
              <a:latin typeface="Arial MT"/>
              <a:cs typeface="Arial MT"/>
            </a:endParaRPr>
          </a:p>
          <a:p>
            <a:pPr marL="89647" marR="76200" algn="ctr" defTabSz="1613642">
              <a:lnSpc>
                <a:spcPct val="100800"/>
              </a:lnSpc>
            </a:pPr>
            <a:endParaRPr lang="en-US" sz="1100" kern="0" spc="-44" dirty="0">
              <a:solidFill>
                <a:sysClr val="windowText" lastClr="000000"/>
              </a:solidFill>
              <a:latin typeface="Arial MT"/>
              <a:cs typeface="Arial MT"/>
            </a:endParaRPr>
          </a:p>
          <a:p>
            <a:pPr marL="89647" marR="76200" algn="ctr" defTabSz="1613642">
              <a:lnSpc>
                <a:spcPct val="100800"/>
              </a:lnSpc>
            </a:pPr>
            <a:r>
              <a:rPr lang="en-US" sz="2400" kern="0" dirty="0">
                <a:solidFill>
                  <a:sysClr val="windowText" lastClr="000000"/>
                </a:solidFill>
                <a:latin typeface="Arial MT"/>
                <a:cs typeface="Arial MT"/>
              </a:rPr>
              <a:t>A</a:t>
            </a:r>
            <a:r>
              <a:rPr lang="en-US" sz="2400" kern="0" spc="-62" dirty="0">
                <a:solidFill>
                  <a:sysClr val="windowText" lastClr="000000"/>
                </a:solidFill>
                <a:latin typeface="Arial MT"/>
                <a:cs typeface="Arial MT"/>
              </a:rPr>
              <a:t> </a:t>
            </a:r>
            <a:r>
              <a:rPr lang="en-US" sz="2400" i="1" kern="0" dirty="0">
                <a:solidFill>
                  <a:sysClr val="windowText" lastClr="000000"/>
                </a:solidFill>
                <a:latin typeface="Arial"/>
                <a:cs typeface="Arial"/>
              </a:rPr>
              <a:t>P</a:t>
            </a:r>
            <a:r>
              <a:rPr lang="en-US" sz="2400" kern="0" dirty="0">
                <a:solidFill>
                  <a:sysClr val="windowText" lastClr="000000"/>
                </a:solidFill>
                <a:latin typeface="Arial MT"/>
                <a:cs typeface="Arial MT"/>
              </a:rPr>
              <a:t>-value</a:t>
            </a:r>
            <a:r>
              <a:rPr lang="en-US" sz="2400" kern="0" spc="79" dirty="0">
                <a:solidFill>
                  <a:sysClr val="windowText" lastClr="000000"/>
                </a:solidFill>
                <a:latin typeface="Arial MT"/>
                <a:cs typeface="Arial MT"/>
              </a:rPr>
              <a:t> </a:t>
            </a:r>
            <a:r>
              <a:rPr lang="en-US" sz="2400" kern="0" dirty="0">
                <a:solidFill>
                  <a:sysClr val="windowText" lastClr="000000"/>
                </a:solidFill>
                <a:latin typeface="Arial MT"/>
                <a:cs typeface="Arial MT"/>
              </a:rPr>
              <a:t>is</a:t>
            </a:r>
            <a:r>
              <a:rPr lang="en-US" sz="2400" kern="0" spc="79" dirty="0">
                <a:solidFill>
                  <a:sysClr val="windowText" lastClr="000000"/>
                </a:solidFill>
                <a:latin typeface="Arial MT"/>
                <a:cs typeface="Arial MT"/>
              </a:rPr>
              <a:t> </a:t>
            </a:r>
            <a:r>
              <a:rPr lang="en-US" sz="2400" kern="0" dirty="0">
                <a:solidFill>
                  <a:sysClr val="windowText" lastClr="000000"/>
                </a:solidFill>
                <a:latin typeface="Arial MT"/>
                <a:cs typeface="Arial MT"/>
              </a:rPr>
              <a:t>the</a:t>
            </a:r>
            <a:r>
              <a:rPr lang="en-US" sz="2400" kern="0" spc="79" dirty="0">
                <a:solidFill>
                  <a:sysClr val="windowText" lastClr="000000"/>
                </a:solidFill>
                <a:latin typeface="Arial MT"/>
                <a:cs typeface="Arial MT"/>
              </a:rPr>
              <a:t> </a:t>
            </a:r>
            <a:r>
              <a:rPr lang="en-US" sz="2400" kern="0" dirty="0">
                <a:solidFill>
                  <a:sysClr val="windowText" lastClr="000000"/>
                </a:solidFill>
                <a:latin typeface="Arial MT"/>
                <a:cs typeface="Arial MT"/>
              </a:rPr>
              <a:t>probability</a:t>
            </a:r>
            <a:r>
              <a:rPr lang="en-US" sz="2400" kern="0" spc="79" dirty="0">
                <a:solidFill>
                  <a:sysClr val="windowText" lastClr="000000"/>
                </a:solidFill>
                <a:latin typeface="Arial MT"/>
                <a:cs typeface="Arial MT"/>
              </a:rPr>
              <a:t> </a:t>
            </a:r>
            <a:r>
              <a:rPr lang="en-US" sz="2400" kern="0" dirty="0">
                <a:solidFill>
                  <a:sysClr val="windowText" lastClr="000000"/>
                </a:solidFill>
                <a:latin typeface="Arial MT"/>
                <a:cs typeface="Arial MT"/>
              </a:rPr>
              <a:t>of</a:t>
            </a:r>
            <a:r>
              <a:rPr lang="en-US" sz="2400" kern="0" spc="79" dirty="0">
                <a:solidFill>
                  <a:sysClr val="windowText" lastClr="000000"/>
                </a:solidFill>
                <a:latin typeface="Arial MT"/>
                <a:cs typeface="Arial MT"/>
              </a:rPr>
              <a:t> </a:t>
            </a:r>
            <a:r>
              <a:rPr lang="en-US" sz="2400" kern="0" dirty="0">
                <a:solidFill>
                  <a:sysClr val="windowText" lastClr="000000"/>
                </a:solidFill>
                <a:latin typeface="Arial MT"/>
                <a:cs typeface="Arial MT"/>
              </a:rPr>
              <a:t>getting</a:t>
            </a:r>
            <a:r>
              <a:rPr lang="en-US" sz="2400" kern="0" spc="79" dirty="0">
                <a:solidFill>
                  <a:sysClr val="windowText" lastClr="000000"/>
                </a:solidFill>
                <a:latin typeface="Arial MT"/>
                <a:cs typeface="Arial MT"/>
              </a:rPr>
              <a:t> </a:t>
            </a:r>
            <a:r>
              <a:rPr lang="en-US" sz="2400" kern="0" spc="-44" dirty="0">
                <a:solidFill>
                  <a:sysClr val="windowText" lastClr="000000"/>
                </a:solidFill>
                <a:latin typeface="Arial MT"/>
                <a:cs typeface="Arial MT"/>
              </a:rPr>
              <a:t>the </a:t>
            </a:r>
            <a:r>
              <a:rPr lang="en-US" sz="2400" kern="0" dirty="0">
                <a:solidFill>
                  <a:sysClr val="windowText" lastClr="000000"/>
                </a:solidFill>
                <a:latin typeface="Arial MT"/>
                <a:cs typeface="Arial MT"/>
              </a:rPr>
              <a:t>data,</a:t>
            </a:r>
            <a:r>
              <a:rPr lang="en-US" sz="2400" kern="0" spc="71" dirty="0">
                <a:solidFill>
                  <a:sysClr val="windowText" lastClr="000000"/>
                </a:solidFill>
                <a:latin typeface="Arial MT"/>
                <a:cs typeface="Arial MT"/>
              </a:rPr>
              <a:t> </a:t>
            </a:r>
            <a:r>
              <a:rPr lang="en-US" sz="2400" kern="0" dirty="0">
                <a:solidFill>
                  <a:sysClr val="windowText" lastClr="000000"/>
                </a:solidFill>
                <a:latin typeface="Arial MT"/>
                <a:cs typeface="Arial MT"/>
              </a:rPr>
              <a:t>or</a:t>
            </a:r>
            <a:r>
              <a:rPr lang="en-US" sz="2400" kern="0" spc="71" dirty="0">
                <a:solidFill>
                  <a:sysClr val="windowText" lastClr="000000"/>
                </a:solidFill>
                <a:latin typeface="Arial MT"/>
                <a:cs typeface="Arial MT"/>
              </a:rPr>
              <a:t> </a:t>
            </a:r>
            <a:r>
              <a:rPr lang="en-US" sz="2400" kern="0" dirty="0">
                <a:solidFill>
                  <a:sysClr val="windowText" lastClr="000000"/>
                </a:solidFill>
                <a:latin typeface="Arial MT"/>
                <a:cs typeface="Arial MT"/>
              </a:rPr>
              <a:t>something</a:t>
            </a:r>
            <a:r>
              <a:rPr lang="en-US" sz="2400" kern="0" spc="71" dirty="0">
                <a:solidFill>
                  <a:sysClr val="windowText" lastClr="000000"/>
                </a:solidFill>
                <a:latin typeface="Arial MT"/>
                <a:cs typeface="Arial MT"/>
              </a:rPr>
              <a:t> </a:t>
            </a:r>
            <a:r>
              <a:rPr lang="en-US" sz="2400" kern="0" dirty="0">
                <a:solidFill>
                  <a:sysClr val="windowText" lastClr="000000"/>
                </a:solidFill>
                <a:latin typeface="Arial MT"/>
                <a:cs typeface="Arial MT"/>
              </a:rPr>
              <a:t>as</a:t>
            </a:r>
            <a:r>
              <a:rPr lang="en-US" sz="2400" kern="0" spc="71" dirty="0">
                <a:solidFill>
                  <a:sysClr val="windowText" lastClr="000000"/>
                </a:solidFill>
                <a:latin typeface="Arial MT"/>
                <a:cs typeface="Arial MT"/>
              </a:rPr>
              <a:t> unusual </a:t>
            </a:r>
            <a:r>
              <a:rPr lang="en-US" sz="2400" kern="0" dirty="0">
                <a:solidFill>
                  <a:sysClr val="windowText" lastClr="000000"/>
                </a:solidFill>
                <a:latin typeface="Arial MT"/>
                <a:cs typeface="Arial MT"/>
              </a:rPr>
              <a:t>or</a:t>
            </a:r>
            <a:r>
              <a:rPr lang="en-US" sz="2400" kern="0" spc="79" dirty="0">
                <a:solidFill>
                  <a:sysClr val="windowText" lastClr="000000"/>
                </a:solidFill>
                <a:latin typeface="Arial MT"/>
                <a:cs typeface="Arial MT"/>
              </a:rPr>
              <a:t> </a:t>
            </a:r>
            <a:r>
              <a:rPr lang="en-US" sz="2400" kern="0" dirty="0">
                <a:solidFill>
                  <a:sysClr val="windowText" lastClr="000000"/>
                </a:solidFill>
                <a:latin typeface="Arial MT"/>
                <a:cs typeface="Arial MT"/>
              </a:rPr>
              <a:t>more</a:t>
            </a:r>
            <a:r>
              <a:rPr lang="en-US" sz="2400" kern="0" spc="71" dirty="0">
                <a:solidFill>
                  <a:sysClr val="windowText" lastClr="000000"/>
                </a:solidFill>
                <a:latin typeface="Arial MT"/>
                <a:cs typeface="Arial MT"/>
              </a:rPr>
              <a:t> </a:t>
            </a:r>
            <a:r>
              <a:rPr lang="en-US" sz="2400" kern="0" spc="-18" dirty="0">
                <a:solidFill>
                  <a:sysClr val="windowText" lastClr="000000"/>
                </a:solidFill>
                <a:latin typeface="Arial MT"/>
                <a:cs typeface="Arial MT"/>
              </a:rPr>
              <a:t>unusual,</a:t>
            </a:r>
            <a:r>
              <a:rPr lang="en-US" sz="2400" kern="0" spc="882" dirty="0">
                <a:solidFill>
                  <a:sysClr val="windowText" lastClr="000000"/>
                </a:solidFill>
                <a:latin typeface="Arial MT"/>
                <a:cs typeface="Arial MT"/>
              </a:rPr>
              <a:t> </a:t>
            </a:r>
            <a:r>
              <a:rPr lang="en-US" sz="2400" kern="0" dirty="0">
                <a:solidFill>
                  <a:sysClr val="windowText" lastClr="000000"/>
                </a:solidFill>
                <a:latin typeface="Arial MT"/>
                <a:cs typeface="Arial MT"/>
              </a:rPr>
              <a:t>if</a:t>
            </a:r>
            <a:r>
              <a:rPr lang="en-US" sz="2400" kern="0" spc="79" dirty="0">
                <a:solidFill>
                  <a:sysClr val="windowText" lastClr="000000"/>
                </a:solidFill>
                <a:latin typeface="Arial MT"/>
                <a:cs typeface="Arial MT"/>
              </a:rPr>
              <a:t> </a:t>
            </a:r>
            <a:r>
              <a:rPr lang="en-US" sz="2400" kern="0" dirty="0">
                <a:solidFill>
                  <a:sysClr val="windowText" lastClr="000000"/>
                </a:solidFill>
                <a:latin typeface="Arial MT"/>
                <a:cs typeface="Arial MT"/>
              </a:rPr>
              <a:t>the</a:t>
            </a:r>
            <a:r>
              <a:rPr lang="en-US" sz="2400" kern="0" spc="79" dirty="0">
                <a:solidFill>
                  <a:sysClr val="windowText" lastClr="000000"/>
                </a:solidFill>
                <a:latin typeface="Arial MT"/>
                <a:cs typeface="Arial MT"/>
              </a:rPr>
              <a:t> </a:t>
            </a:r>
            <a:r>
              <a:rPr lang="en-US" sz="2400" kern="0" dirty="0">
                <a:solidFill>
                  <a:sysClr val="windowText" lastClr="000000"/>
                </a:solidFill>
                <a:latin typeface="Arial MT"/>
                <a:cs typeface="Arial MT"/>
              </a:rPr>
              <a:t>null</a:t>
            </a:r>
            <a:r>
              <a:rPr lang="en-US" sz="2400" kern="0" spc="79" dirty="0">
                <a:solidFill>
                  <a:sysClr val="windowText" lastClr="000000"/>
                </a:solidFill>
                <a:latin typeface="Arial MT"/>
                <a:cs typeface="Arial MT"/>
              </a:rPr>
              <a:t> </a:t>
            </a:r>
            <a:r>
              <a:rPr lang="en-US" sz="2400" kern="0" dirty="0">
                <a:solidFill>
                  <a:sysClr val="windowText" lastClr="000000"/>
                </a:solidFill>
                <a:latin typeface="Arial MT"/>
                <a:cs typeface="Arial MT"/>
              </a:rPr>
              <a:t>hypothesis</a:t>
            </a:r>
            <a:r>
              <a:rPr lang="en-US" sz="2400" kern="0" spc="79" dirty="0">
                <a:solidFill>
                  <a:sysClr val="windowText" lastClr="000000"/>
                </a:solidFill>
                <a:latin typeface="Arial MT"/>
                <a:cs typeface="Arial MT"/>
              </a:rPr>
              <a:t> </a:t>
            </a:r>
            <a:r>
              <a:rPr lang="en-US" sz="2400" kern="0" dirty="0">
                <a:solidFill>
                  <a:sysClr val="windowText" lastClr="000000"/>
                </a:solidFill>
                <a:latin typeface="Arial MT"/>
                <a:cs typeface="Arial MT"/>
              </a:rPr>
              <a:t>were</a:t>
            </a:r>
            <a:r>
              <a:rPr lang="en-US" sz="2400" kern="0" spc="79" dirty="0">
                <a:solidFill>
                  <a:sysClr val="windowText" lastClr="000000"/>
                </a:solidFill>
                <a:latin typeface="Arial MT"/>
                <a:cs typeface="Arial MT"/>
              </a:rPr>
              <a:t> </a:t>
            </a:r>
            <a:r>
              <a:rPr lang="en-US" sz="2400" kern="0" spc="-18" dirty="0">
                <a:solidFill>
                  <a:sysClr val="windowText" lastClr="000000"/>
                </a:solidFill>
                <a:latin typeface="Arial MT"/>
                <a:cs typeface="Arial MT"/>
              </a:rPr>
              <a:t>true.</a:t>
            </a:r>
          </a:p>
          <a:p>
            <a:pPr marL="89647" marR="76200" algn="ctr" defTabSz="1613642">
              <a:lnSpc>
                <a:spcPct val="100800"/>
              </a:lnSpc>
            </a:pPr>
            <a:endParaRPr lang="en-US" sz="1100" kern="0" spc="-18" dirty="0">
              <a:solidFill>
                <a:sysClr val="windowText" lastClr="000000"/>
              </a:solidFill>
              <a:latin typeface="Arial MT"/>
              <a:cs typeface="Arial MT"/>
            </a:endParaRPr>
          </a:p>
          <a:p>
            <a:pPr marL="89647" marR="76200" algn="ctr" defTabSz="1613642">
              <a:lnSpc>
                <a:spcPct val="100800"/>
              </a:lnSpc>
            </a:pPr>
            <a:r>
              <a:rPr lang="en-US" sz="2400" kern="0" dirty="0">
                <a:solidFill>
                  <a:sysClr val="windowText" lastClr="000000"/>
                </a:solidFill>
                <a:latin typeface="Arial MT"/>
                <a:cs typeface="Arial MT"/>
              </a:rPr>
              <a:t>The</a:t>
            </a:r>
            <a:r>
              <a:rPr lang="en-US" sz="2400" kern="0" spc="53" dirty="0">
                <a:solidFill>
                  <a:sysClr val="windowText" lastClr="000000"/>
                </a:solidFill>
                <a:latin typeface="Arial MT"/>
                <a:cs typeface="Arial MT"/>
              </a:rPr>
              <a:t> </a:t>
            </a:r>
            <a:r>
              <a:rPr lang="en-US" sz="2400" i="1" kern="0" dirty="0">
                <a:solidFill>
                  <a:sysClr val="windowText" lastClr="000000"/>
                </a:solidFill>
                <a:latin typeface="Arial"/>
                <a:cs typeface="Arial"/>
              </a:rPr>
              <a:t>significance</a:t>
            </a:r>
            <a:r>
              <a:rPr lang="en-US" sz="2400" i="1" kern="0" spc="62" dirty="0">
                <a:solidFill>
                  <a:sysClr val="windowText" lastClr="000000"/>
                </a:solidFill>
                <a:latin typeface="Arial"/>
                <a:cs typeface="Arial"/>
              </a:rPr>
              <a:t> </a:t>
            </a:r>
            <a:r>
              <a:rPr lang="en-US" sz="2400" i="1" kern="0" dirty="0">
                <a:solidFill>
                  <a:sysClr val="windowText" lastClr="000000"/>
                </a:solidFill>
                <a:latin typeface="Arial"/>
                <a:cs typeface="Arial"/>
              </a:rPr>
              <a:t>level</a:t>
            </a:r>
            <a:r>
              <a:rPr lang="en-US" sz="2400" kern="0" spc="62" dirty="0">
                <a:solidFill>
                  <a:sysClr val="windowText" lastClr="000000"/>
                </a:solidFill>
                <a:latin typeface="Arial MT"/>
                <a:cs typeface="Arial MT"/>
              </a:rPr>
              <a:t> </a:t>
            </a:r>
            <a:r>
              <a:rPr lang="en-US" sz="2400" kern="0" dirty="0">
                <a:solidFill>
                  <a:sysClr val="windowText" lastClr="000000"/>
                </a:solidFill>
                <a:latin typeface="Symbol"/>
                <a:cs typeface="Symbol"/>
              </a:rPr>
              <a:t></a:t>
            </a:r>
            <a:r>
              <a:rPr lang="en-US" sz="2400" kern="0" dirty="0">
                <a:solidFill>
                  <a:sysClr val="windowText" lastClr="000000"/>
                </a:solidFill>
                <a:latin typeface="Arial MT"/>
                <a:cs typeface="Arial MT"/>
              </a:rPr>
              <a:t>, often set to 0.05,</a:t>
            </a:r>
            <a:r>
              <a:rPr lang="en-US" sz="2400" kern="0" spc="62" dirty="0">
                <a:solidFill>
                  <a:sysClr val="windowText" lastClr="000000"/>
                </a:solidFill>
                <a:latin typeface="Arial MT"/>
                <a:cs typeface="Arial MT"/>
              </a:rPr>
              <a:t> </a:t>
            </a:r>
            <a:r>
              <a:rPr lang="en-US" sz="2400" kern="0" dirty="0">
                <a:solidFill>
                  <a:sysClr val="windowText" lastClr="000000"/>
                </a:solidFill>
                <a:latin typeface="Arial MT"/>
                <a:cs typeface="Arial MT"/>
              </a:rPr>
              <a:t>is</a:t>
            </a:r>
            <a:r>
              <a:rPr lang="en-US" sz="2400" kern="0" spc="62" dirty="0">
                <a:solidFill>
                  <a:sysClr val="windowText" lastClr="000000"/>
                </a:solidFill>
                <a:latin typeface="Arial MT"/>
                <a:cs typeface="Arial MT"/>
              </a:rPr>
              <a:t> </a:t>
            </a:r>
            <a:r>
              <a:rPr lang="en-US" sz="2400" kern="0" spc="-88" dirty="0">
                <a:solidFill>
                  <a:sysClr val="windowText" lastClr="000000"/>
                </a:solidFill>
                <a:latin typeface="Arial MT"/>
                <a:cs typeface="Arial MT"/>
              </a:rPr>
              <a:t>a </a:t>
            </a:r>
            <a:r>
              <a:rPr lang="en-US" sz="2400" kern="0" dirty="0">
                <a:solidFill>
                  <a:sysClr val="windowText" lastClr="000000"/>
                </a:solidFill>
                <a:latin typeface="Arial MT"/>
                <a:cs typeface="Arial MT"/>
              </a:rPr>
              <a:t>probability</a:t>
            </a:r>
            <a:r>
              <a:rPr lang="en-US" sz="2400" kern="0" spc="88" dirty="0">
                <a:solidFill>
                  <a:sysClr val="windowText" lastClr="000000"/>
                </a:solidFill>
                <a:latin typeface="Arial MT"/>
                <a:cs typeface="Arial MT"/>
              </a:rPr>
              <a:t> </a:t>
            </a:r>
            <a:r>
              <a:rPr lang="en-US" sz="2400" kern="0" dirty="0">
                <a:solidFill>
                  <a:sysClr val="windowText" lastClr="000000"/>
                </a:solidFill>
                <a:latin typeface="Arial MT"/>
                <a:cs typeface="Arial MT"/>
              </a:rPr>
              <a:t>used</a:t>
            </a:r>
            <a:r>
              <a:rPr lang="en-US" sz="2400" kern="0" spc="88" dirty="0">
                <a:solidFill>
                  <a:sysClr val="windowText" lastClr="000000"/>
                </a:solidFill>
                <a:latin typeface="Arial MT"/>
                <a:cs typeface="Arial MT"/>
              </a:rPr>
              <a:t> </a:t>
            </a:r>
            <a:r>
              <a:rPr lang="en-US" sz="2400" kern="0" dirty="0">
                <a:solidFill>
                  <a:sysClr val="windowText" lastClr="000000"/>
                </a:solidFill>
                <a:latin typeface="Arial MT"/>
                <a:cs typeface="Arial MT"/>
              </a:rPr>
              <a:t>as</a:t>
            </a:r>
            <a:r>
              <a:rPr lang="en-US" sz="2400" kern="0" spc="97" dirty="0">
                <a:solidFill>
                  <a:sysClr val="windowText" lastClr="000000"/>
                </a:solidFill>
                <a:latin typeface="Arial MT"/>
                <a:cs typeface="Arial MT"/>
              </a:rPr>
              <a:t> </a:t>
            </a:r>
            <a:r>
              <a:rPr lang="en-US" sz="2400" kern="0" dirty="0">
                <a:solidFill>
                  <a:sysClr val="windowText" lastClr="000000"/>
                </a:solidFill>
                <a:latin typeface="Arial MT"/>
                <a:cs typeface="Arial MT"/>
              </a:rPr>
              <a:t>a criterion</a:t>
            </a:r>
            <a:r>
              <a:rPr lang="en-US" sz="2400" kern="0" spc="97" dirty="0">
                <a:solidFill>
                  <a:sysClr val="windowText" lastClr="000000"/>
                </a:solidFill>
                <a:latin typeface="Arial MT"/>
                <a:cs typeface="Arial MT"/>
              </a:rPr>
              <a:t> </a:t>
            </a:r>
            <a:r>
              <a:rPr lang="en-US" sz="2400" kern="0" spc="-44" dirty="0">
                <a:solidFill>
                  <a:sysClr val="windowText" lastClr="000000"/>
                </a:solidFill>
                <a:latin typeface="Arial MT"/>
                <a:cs typeface="Arial MT"/>
              </a:rPr>
              <a:t>for </a:t>
            </a:r>
            <a:r>
              <a:rPr lang="en-US" sz="2400" kern="0" dirty="0">
                <a:solidFill>
                  <a:sysClr val="windowText" lastClr="000000"/>
                </a:solidFill>
                <a:latin typeface="Arial MT"/>
                <a:cs typeface="Arial MT"/>
              </a:rPr>
              <a:t>rejecting</a:t>
            </a:r>
            <a:r>
              <a:rPr lang="en-US" sz="2400" kern="0" spc="53" dirty="0">
                <a:solidFill>
                  <a:sysClr val="windowText" lastClr="000000"/>
                </a:solidFill>
                <a:latin typeface="Arial MT"/>
                <a:cs typeface="Arial MT"/>
              </a:rPr>
              <a:t> </a:t>
            </a:r>
            <a:r>
              <a:rPr lang="en-US" sz="2400" kern="0" dirty="0">
                <a:solidFill>
                  <a:sysClr val="windowText" lastClr="000000"/>
                </a:solidFill>
                <a:latin typeface="Arial MT"/>
                <a:cs typeface="Arial MT"/>
              </a:rPr>
              <a:t>the</a:t>
            </a:r>
            <a:r>
              <a:rPr lang="en-US" sz="2400" kern="0" spc="62" dirty="0">
                <a:solidFill>
                  <a:sysClr val="windowText" lastClr="000000"/>
                </a:solidFill>
                <a:latin typeface="Arial MT"/>
                <a:cs typeface="Arial MT"/>
              </a:rPr>
              <a:t> </a:t>
            </a:r>
            <a:r>
              <a:rPr lang="en-US" sz="2400" kern="0" dirty="0">
                <a:solidFill>
                  <a:sysClr val="windowText" lastClr="000000"/>
                </a:solidFill>
                <a:latin typeface="Arial MT"/>
                <a:cs typeface="Arial MT"/>
              </a:rPr>
              <a:t>null</a:t>
            </a:r>
            <a:r>
              <a:rPr lang="en-US" sz="2400" kern="0" spc="62" dirty="0">
                <a:solidFill>
                  <a:sysClr val="windowText" lastClr="000000"/>
                </a:solidFill>
                <a:latin typeface="Arial MT"/>
                <a:cs typeface="Arial MT"/>
              </a:rPr>
              <a:t> </a:t>
            </a:r>
            <a:r>
              <a:rPr lang="en-US" sz="2400" kern="0" spc="-18" dirty="0">
                <a:solidFill>
                  <a:sysClr val="windowText" lastClr="000000"/>
                </a:solidFill>
                <a:latin typeface="Arial MT"/>
                <a:cs typeface="Arial MT"/>
              </a:rPr>
              <a:t>hypothesis.</a:t>
            </a:r>
            <a:endParaRPr lang="en-US" sz="2400" kern="0" dirty="0">
              <a:solidFill>
                <a:sysClr val="windowText" lastClr="000000"/>
              </a:solidFill>
              <a:latin typeface="Arial MT"/>
              <a:cs typeface="Arial MT"/>
            </a:endParaRPr>
          </a:p>
          <a:p>
            <a:pPr algn="ctr" defTabSz="1613642">
              <a:spcBef>
                <a:spcPts val="185"/>
              </a:spcBef>
            </a:pPr>
            <a:endParaRPr lang="en-US" sz="1100" kern="0" dirty="0">
              <a:solidFill>
                <a:sysClr val="windowText" lastClr="000000"/>
              </a:solidFill>
              <a:latin typeface="Arial MT"/>
              <a:cs typeface="Arial MT"/>
            </a:endParaRPr>
          </a:p>
          <a:p>
            <a:pPr marL="73959" marR="237564" algn="ctr" defTabSz="1613642">
              <a:lnSpc>
                <a:spcPct val="101800"/>
              </a:lnSpc>
            </a:pPr>
            <a:r>
              <a:rPr lang="en-US" sz="2400" kern="0" dirty="0">
                <a:solidFill>
                  <a:sysClr val="windowText" lastClr="000000"/>
                </a:solidFill>
                <a:latin typeface="Arial MT"/>
                <a:cs typeface="Arial MT"/>
              </a:rPr>
              <a:t>If</a:t>
            </a:r>
            <a:r>
              <a:rPr lang="en-US" sz="2400" kern="0" spc="44" dirty="0">
                <a:solidFill>
                  <a:sysClr val="windowText" lastClr="000000"/>
                </a:solidFill>
                <a:latin typeface="Arial MT"/>
                <a:cs typeface="Arial MT"/>
              </a:rPr>
              <a:t> </a:t>
            </a:r>
            <a:r>
              <a:rPr lang="en-US" sz="2400" kern="0" dirty="0">
                <a:solidFill>
                  <a:sysClr val="windowText" lastClr="000000"/>
                </a:solidFill>
                <a:latin typeface="Arial MT"/>
                <a:cs typeface="Arial MT"/>
              </a:rPr>
              <a:t>the</a:t>
            </a:r>
            <a:r>
              <a:rPr lang="en-US" sz="2400" kern="0" spc="53" dirty="0">
                <a:solidFill>
                  <a:sysClr val="windowText" lastClr="000000"/>
                </a:solidFill>
                <a:latin typeface="Arial MT"/>
                <a:cs typeface="Arial MT"/>
              </a:rPr>
              <a:t> </a:t>
            </a:r>
            <a:r>
              <a:rPr lang="en-US" sz="2400" i="1" kern="0" dirty="0">
                <a:solidFill>
                  <a:sysClr val="windowText" lastClr="000000"/>
                </a:solidFill>
                <a:latin typeface="Arial"/>
                <a:cs typeface="Arial"/>
              </a:rPr>
              <a:t>P</a:t>
            </a:r>
            <a:r>
              <a:rPr lang="en-US" sz="2400" kern="0" dirty="0">
                <a:solidFill>
                  <a:sysClr val="windowText" lastClr="000000"/>
                </a:solidFill>
                <a:latin typeface="Arial MT"/>
                <a:cs typeface="Arial MT"/>
              </a:rPr>
              <a:t>-value</a:t>
            </a:r>
            <a:r>
              <a:rPr lang="en-US" sz="2400" kern="0" spc="53" dirty="0">
                <a:solidFill>
                  <a:sysClr val="windowText" lastClr="000000"/>
                </a:solidFill>
                <a:latin typeface="Arial MT"/>
                <a:cs typeface="Arial MT"/>
              </a:rPr>
              <a:t> </a:t>
            </a:r>
            <a:r>
              <a:rPr lang="en-US" sz="2400" kern="0" dirty="0">
                <a:solidFill>
                  <a:sysClr val="windowText" lastClr="000000"/>
                </a:solidFill>
                <a:latin typeface="Arial MT"/>
                <a:cs typeface="Arial MT"/>
              </a:rPr>
              <a:t>for</a:t>
            </a:r>
            <a:r>
              <a:rPr lang="en-US" sz="2400" kern="0" spc="53" dirty="0">
                <a:solidFill>
                  <a:sysClr val="windowText" lastClr="000000"/>
                </a:solidFill>
                <a:latin typeface="Arial MT"/>
                <a:cs typeface="Arial MT"/>
              </a:rPr>
              <a:t> </a:t>
            </a:r>
            <a:r>
              <a:rPr lang="en-US" sz="2400" kern="0" dirty="0">
                <a:solidFill>
                  <a:sysClr val="windowText" lastClr="000000"/>
                </a:solidFill>
                <a:latin typeface="Arial MT"/>
                <a:cs typeface="Arial MT"/>
              </a:rPr>
              <a:t>a</a:t>
            </a:r>
            <a:r>
              <a:rPr lang="en-US" sz="2400" kern="0" spc="53" dirty="0">
                <a:solidFill>
                  <a:sysClr val="windowText" lastClr="000000"/>
                </a:solidFill>
                <a:latin typeface="Arial MT"/>
                <a:cs typeface="Arial MT"/>
              </a:rPr>
              <a:t> </a:t>
            </a:r>
            <a:r>
              <a:rPr lang="en-US" sz="2400" kern="0" dirty="0">
                <a:solidFill>
                  <a:sysClr val="windowText" lastClr="000000"/>
                </a:solidFill>
                <a:latin typeface="Arial MT"/>
                <a:cs typeface="Arial MT"/>
              </a:rPr>
              <a:t>test</a:t>
            </a:r>
            <a:r>
              <a:rPr lang="en-US" sz="2400" kern="0" spc="53" dirty="0">
                <a:solidFill>
                  <a:sysClr val="windowText" lastClr="000000"/>
                </a:solidFill>
                <a:latin typeface="Arial MT"/>
                <a:cs typeface="Arial MT"/>
              </a:rPr>
              <a:t> </a:t>
            </a:r>
            <a:r>
              <a:rPr lang="en-US" sz="2400" kern="0" dirty="0">
                <a:solidFill>
                  <a:sysClr val="windowText" lastClr="000000"/>
                </a:solidFill>
                <a:latin typeface="Arial MT"/>
                <a:cs typeface="Arial MT"/>
              </a:rPr>
              <a:t>is</a:t>
            </a:r>
            <a:r>
              <a:rPr lang="en-US" sz="2400" kern="0" spc="53" dirty="0">
                <a:solidFill>
                  <a:sysClr val="windowText" lastClr="000000"/>
                </a:solidFill>
                <a:latin typeface="Arial MT"/>
                <a:cs typeface="Arial MT"/>
              </a:rPr>
              <a:t> </a:t>
            </a:r>
            <a:r>
              <a:rPr lang="en-US" sz="2400" kern="0" dirty="0">
                <a:solidFill>
                  <a:sysClr val="windowText" lastClr="000000"/>
                </a:solidFill>
                <a:latin typeface="Arial MT"/>
                <a:cs typeface="Arial MT"/>
              </a:rPr>
              <a:t>less</a:t>
            </a:r>
            <a:r>
              <a:rPr lang="en-US" sz="2400" kern="0" spc="53" dirty="0">
                <a:solidFill>
                  <a:sysClr val="windowText" lastClr="000000"/>
                </a:solidFill>
                <a:latin typeface="Arial MT"/>
                <a:cs typeface="Arial MT"/>
              </a:rPr>
              <a:t> </a:t>
            </a:r>
            <a:r>
              <a:rPr lang="en-US" sz="2400" kern="0" dirty="0">
                <a:solidFill>
                  <a:sysClr val="windowText" lastClr="000000"/>
                </a:solidFill>
                <a:latin typeface="Arial MT"/>
                <a:cs typeface="Arial MT"/>
              </a:rPr>
              <a:t>than</a:t>
            </a:r>
            <a:r>
              <a:rPr lang="en-US" sz="2400" kern="0" spc="53" dirty="0">
                <a:solidFill>
                  <a:sysClr val="windowText" lastClr="000000"/>
                </a:solidFill>
                <a:latin typeface="Arial MT"/>
                <a:cs typeface="Arial MT"/>
              </a:rPr>
              <a:t> </a:t>
            </a:r>
            <a:r>
              <a:rPr lang="en-US" sz="2400" kern="0" spc="-44" dirty="0">
                <a:solidFill>
                  <a:sysClr val="windowText" lastClr="000000"/>
                </a:solidFill>
                <a:latin typeface="Arial MT"/>
                <a:cs typeface="Arial MT"/>
              </a:rPr>
              <a:t>or </a:t>
            </a:r>
            <a:r>
              <a:rPr lang="en-US" sz="2400" kern="0" dirty="0">
                <a:solidFill>
                  <a:sysClr val="windowText" lastClr="000000"/>
                </a:solidFill>
                <a:latin typeface="Arial MT"/>
                <a:cs typeface="Arial MT"/>
              </a:rPr>
              <a:t>equal</a:t>
            </a:r>
            <a:r>
              <a:rPr lang="en-US" sz="2400" kern="0" spc="53" dirty="0">
                <a:solidFill>
                  <a:sysClr val="windowText" lastClr="000000"/>
                </a:solidFill>
                <a:latin typeface="Arial MT"/>
                <a:cs typeface="Arial MT"/>
              </a:rPr>
              <a:t> </a:t>
            </a:r>
            <a:r>
              <a:rPr lang="en-US" sz="2400" kern="0" dirty="0">
                <a:solidFill>
                  <a:sysClr val="windowText" lastClr="000000"/>
                </a:solidFill>
                <a:latin typeface="Arial MT"/>
                <a:cs typeface="Arial MT"/>
              </a:rPr>
              <a:t>to</a:t>
            </a:r>
            <a:r>
              <a:rPr lang="en-US" sz="2400" kern="0" spc="71" dirty="0">
                <a:solidFill>
                  <a:sysClr val="windowText" lastClr="000000"/>
                </a:solidFill>
                <a:latin typeface="Arial MT"/>
                <a:cs typeface="Arial MT"/>
              </a:rPr>
              <a:t> </a:t>
            </a:r>
            <a:r>
              <a:rPr lang="en-US" sz="2400" kern="0" dirty="0">
                <a:solidFill>
                  <a:sysClr val="windowText" lastClr="000000"/>
                </a:solidFill>
                <a:latin typeface="Symbol"/>
                <a:cs typeface="Symbol"/>
              </a:rPr>
              <a:t></a:t>
            </a:r>
            <a:r>
              <a:rPr lang="en-US" sz="2400" kern="0" dirty="0">
                <a:solidFill>
                  <a:sysClr val="windowText" lastClr="000000"/>
                </a:solidFill>
                <a:latin typeface="Arial MT"/>
                <a:cs typeface="Arial MT"/>
              </a:rPr>
              <a:t>,</a:t>
            </a:r>
            <a:r>
              <a:rPr lang="en-US" sz="2400" kern="0" spc="53" dirty="0">
                <a:solidFill>
                  <a:sysClr val="windowText" lastClr="000000"/>
                </a:solidFill>
                <a:latin typeface="Arial MT"/>
                <a:cs typeface="Arial MT"/>
              </a:rPr>
              <a:t> </a:t>
            </a:r>
            <a:r>
              <a:rPr lang="en-US" sz="2400" kern="0" dirty="0">
                <a:solidFill>
                  <a:sysClr val="windowText" lastClr="000000"/>
                </a:solidFill>
                <a:latin typeface="Arial MT"/>
                <a:cs typeface="Arial MT"/>
              </a:rPr>
              <a:t>then</a:t>
            </a:r>
            <a:r>
              <a:rPr lang="en-US" sz="2400" kern="0" spc="62" dirty="0">
                <a:solidFill>
                  <a:sysClr val="windowText" lastClr="000000"/>
                </a:solidFill>
                <a:latin typeface="Arial MT"/>
                <a:cs typeface="Arial MT"/>
              </a:rPr>
              <a:t> </a:t>
            </a:r>
            <a:r>
              <a:rPr lang="en-US" sz="2400" kern="0" dirty="0">
                <a:solidFill>
                  <a:sysClr val="windowText" lastClr="000000"/>
                </a:solidFill>
                <a:latin typeface="Arial MT"/>
                <a:cs typeface="Arial MT"/>
              </a:rPr>
              <a:t>the</a:t>
            </a:r>
            <a:r>
              <a:rPr lang="en-US" sz="2400" kern="0" spc="53" dirty="0">
                <a:solidFill>
                  <a:sysClr val="windowText" lastClr="000000"/>
                </a:solidFill>
                <a:latin typeface="Arial MT"/>
                <a:cs typeface="Arial MT"/>
              </a:rPr>
              <a:t> </a:t>
            </a:r>
            <a:r>
              <a:rPr lang="en-US" sz="2400" kern="0" dirty="0">
                <a:solidFill>
                  <a:sysClr val="windowText" lastClr="000000"/>
                </a:solidFill>
                <a:latin typeface="Arial MT"/>
                <a:cs typeface="Arial MT"/>
              </a:rPr>
              <a:t>null</a:t>
            </a:r>
            <a:r>
              <a:rPr lang="en-US" sz="2400" kern="0" spc="62" dirty="0">
                <a:solidFill>
                  <a:sysClr val="windowText" lastClr="000000"/>
                </a:solidFill>
                <a:latin typeface="Arial MT"/>
                <a:cs typeface="Arial MT"/>
              </a:rPr>
              <a:t> </a:t>
            </a:r>
            <a:r>
              <a:rPr lang="en-US" sz="2400" kern="0" dirty="0">
                <a:solidFill>
                  <a:sysClr val="windowText" lastClr="000000"/>
                </a:solidFill>
                <a:latin typeface="Arial MT"/>
                <a:cs typeface="Arial MT"/>
              </a:rPr>
              <a:t>hypothesis</a:t>
            </a:r>
            <a:r>
              <a:rPr lang="en-US" sz="2400" kern="0" spc="62" dirty="0">
                <a:solidFill>
                  <a:sysClr val="windowText" lastClr="000000"/>
                </a:solidFill>
                <a:latin typeface="Arial MT"/>
                <a:cs typeface="Arial MT"/>
              </a:rPr>
              <a:t> </a:t>
            </a:r>
            <a:r>
              <a:rPr lang="en-US" sz="2400" kern="0" spc="-44" dirty="0">
                <a:solidFill>
                  <a:sysClr val="windowText" lastClr="000000"/>
                </a:solidFill>
                <a:latin typeface="Arial MT"/>
                <a:cs typeface="Arial MT"/>
              </a:rPr>
              <a:t>is </a:t>
            </a:r>
            <a:r>
              <a:rPr lang="en-US" sz="2400" kern="0" spc="-18" dirty="0">
                <a:solidFill>
                  <a:sysClr val="windowText" lastClr="000000"/>
                </a:solidFill>
                <a:latin typeface="Arial MT"/>
                <a:cs typeface="Arial MT"/>
              </a:rPr>
              <a:t>rejected.</a:t>
            </a:r>
            <a:endParaRPr sz="2400" kern="0" dirty="0">
              <a:solidFill>
                <a:sysClr val="windowText" lastClr="000000"/>
              </a:solidFill>
              <a:latin typeface="Arial MT"/>
              <a:cs typeface="Arial MT"/>
            </a:endParaRPr>
          </a:p>
        </p:txBody>
      </p:sp>
      <p:sp>
        <p:nvSpPr>
          <p:cNvPr id="8" name="TextBox 7">
            <a:extLst>
              <a:ext uri="{FF2B5EF4-FFF2-40B4-BE49-F238E27FC236}">
                <a16:creationId xmlns:a16="http://schemas.microsoft.com/office/drawing/2014/main" id="{C9B210A0-7FF1-8551-13FA-66442991614F}"/>
              </a:ext>
            </a:extLst>
          </p:cNvPr>
          <p:cNvSpPr txBox="1"/>
          <p:nvPr/>
        </p:nvSpPr>
        <p:spPr>
          <a:xfrm>
            <a:off x="0" y="6583362"/>
            <a:ext cx="3017621" cy="276999"/>
          </a:xfrm>
          <a:prstGeom prst="rect">
            <a:avLst/>
          </a:prstGeom>
          <a:noFill/>
        </p:spPr>
        <p:txBody>
          <a:bodyPr wrap="none" rtlCol="0">
            <a:spAutoFit/>
          </a:bodyPr>
          <a:lstStyle/>
          <a:p>
            <a:r>
              <a:rPr lang="en-US" sz="1200" dirty="0"/>
              <a:t>Slides: </a:t>
            </a:r>
            <a:r>
              <a:rPr lang="en-US" sz="1200" dirty="0">
                <a:hlinkClick r:id="rId2"/>
              </a:rPr>
              <a:t>https://people.umass.edu/biep540w/</a:t>
            </a:r>
            <a:r>
              <a:rPr lang="en-US" sz="1200" dirty="0"/>
              <a:t> </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A4CD69-9F47-8DCC-009C-B791D53D77E3}"/>
              </a:ext>
            </a:extLst>
          </p:cNvPr>
          <p:cNvSpPr>
            <a:spLocks noGrp="1"/>
          </p:cNvSpPr>
          <p:nvPr>
            <p:ph type="title"/>
          </p:nvPr>
        </p:nvSpPr>
        <p:spPr/>
        <p:txBody>
          <a:bodyPr/>
          <a:lstStyle/>
          <a:p>
            <a:r>
              <a:rPr lang="en-US" dirty="0"/>
              <a:t>Ownership of and Access to Data</a:t>
            </a:r>
          </a:p>
        </p:txBody>
      </p:sp>
      <p:sp>
        <p:nvSpPr>
          <p:cNvPr id="3" name="Content Placeholder 2">
            <a:extLst>
              <a:ext uri="{FF2B5EF4-FFF2-40B4-BE49-F238E27FC236}">
                <a16:creationId xmlns:a16="http://schemas.microsoft.com/office/drawing/2014/main" id="{4976F29A-89C9-8EFC-D4BC-E623B41D9F30}"/>
              </a:ext>
            </a:extLst>
          </p:cNvPr>
          <p:cNvSpPr>
            <a:spLocks noGrp="1"/>
          </p:cNvSpPr>
          <p:nvPr>
            <p:ph idx="1"/>
          </p:nvPr>
        </p:nvSpPr>
        <p:spPr/>
        <p:txBody>
          <a:bodyPr>
            <a:normAutofit fontScale="62500" lnSpcReduction="20000"/>
          </a:bodyPr>
          <a:lstStyle/>
          <a:p>
            <a:r>
              <a:rPr lang="en-US" dirty="0"/>
              <a:t>“Research data obtained in studies performed at the University of Pittsburgh and/or by employees of the University are not the property of the researcher who generated or observed them or even of the principal investigator of the research group. They belong to the University of Pittsburgh, which can be held accountable for the integrity of the data even if the researchers have left the University. Another reason for the University’s claim to ownership of research data is that the University, not the individual researcher, is the grantee of sponsored research awards. Reasonable access to data, however, should normally not be denied to any member of the research group responsible for collecting the data. If there is any possibility that a copyright or patent application might emerge from the group project, a written agreement within the group should specify the rights, if any, of each member of the group to the intellectual property. A researcher who has made a finding which may be patentable should file an Invention Disclosure with the University’s Innovation Institute.”</a:t>
            </a:r>
          </a:p>
        </p:txBody>
      </p:sp>
      <p:sp>
        <p:nvSpPr>
          <p:cNvPr id="4" name="Slide Number Placeholder 3">
            <a:extLst>
              <a:ext uri="{FF2B5EF4-FFF2-40B4-BE49-F238E27FC236}">
                <a16:creationId xmlns:a16="http://schemas.microsoft.com/office/drawing/2014/main" id="{2925DE25-0DE9-65A3-727E-4D6E0186E054}"/>
              </a:ext>
            </a:extLst>
          </p:cNvPr>
          <p:cNvSpPr>
            <a:spLocks noGrp="1"/>
          </p:cNvSpPr>
          <p:nvPr>
            <p:ph type="sldNum" sz="quarter" idx="12"/>
          </p:nvPr>
        </p:nvSpPr>
        <p:spPr/>
        <p:txBody>
          <a:bodyPr/>
          <a:lstStyle/>
          <a:p>
            <a:fld id="{F3A9CEBD-06BE-4342-B09A-C7EEE98F9B13}" type="slidenum">
              <a:rPr lang="en-US" smtClean="0">
                <a:solidFill>
                  <a:prstClr val="black">
                    <a:tint val="75000"/>
                  </a:prstClr>
                </a:solidFill>
              </a:rPr>
              <a:pPr/>
              <a:t>60</a:t>
            </a:fld>
            <a:endParaRPr lang="en-US">
              <a:solidFill>
                <a:prstClr val="black">
                  <a:tint val="75000"/>
                </a:prstClr>
              </a:solidFill>
            </a:endParaRPr>
          </a:p>
        </p:txBody>
      </p:sp>
    </p:spTree>
    <p:extLst>
      <p:ext uri="{BB962C8B-B14F-4D97-AF65-F5344CB8AC3E}">
        <p14:creationId xmlns:p14="http://schemas.microsoft.com/office/powerpoint/2010/main" val="18950820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63F01B-F4CA-7502-0B3D-4A002679086A}"/>
              </a:ext>
            </a:extLst>
          </p:cNvPr>
          <p:cNvSpPr>
            <a:spLocks noGrp="1"/>
          </p:cNvSpPr>
          <p:nvPr>
            <p:ph type="title"/>
          </p:nvPr>
        </p:nvSpPr>
        <p:spPr/>
        <p:txBody>
          <a:bodyPr/>
          <a:lstStyle/>
          <a:p>
            <a:r>
              <a:rPr lang="en-US" dirty="0"/>
              <a:t>Storage and Retention of Data</a:t>
            </a:r>
          </a:p>
        </p:txBody>
      </p:sp>
      <p:sp>
        <p:nvSpPr>
          <p:cNvPr id="3" name="Content Placeholder 2">
            <a:extLst>
              <a:ext uri="{FF2B5EF4-FFF2-40B4-BE49-F238E27FC236}">
                <a16:creationId xmlns:a16="http://schemas.microsoft.com/office/drawing/2014/main" id="{FB292B14-1F1E-3C1A-3934-B44B9BA4B3C1}"/>
              </a:ext>
            </a:extLst>
          </p:cNvPr>
          <p:cNvSpPr>
            <a:spLocks noGrp="1"/>
          </p:cNvSpPr>
          <p:nvPr>
            <p:ph idx="1"/>
          </p:nvPr>
        </p:nvSpPr>
        <p:spPr/>
        <p:txBody>
          <a:bodyPr>
            <a:normAutofit/>
          </a:bodyPr>
          <a:lstStyle/>
          <a:p>
            <a:r>
              <a:rPr lang="en-US" dirty="0"/>
              <a:t>“Data should typically be stored securely for at least seven (7) years after completion of the project, submission of the final report to a sponsoring agency, or publication of the research, whichever comes last. Some agencies that sponsor research may specify a longer period for which data must be retained, and extended storage of some types of data may be required by laws or regulations. “</a:t>
            </a:r>
          </a:p>
        </p:txBody>
      </p:sp>
      <p:sp>
        <p:nvSpPr>
          <p:cNvPr id="4" name="Slide Number Placeholder 3">
            <a:extLst>
              <a:ext uri="{FF2B5EF4-FFF2-40B4-BE49-F238E27FC236}">
                <a16:creationId xmlns:a16="http://schemas.microsoft.com/office/drawing/2014/main" id="{9DEB6690-0283-D09D-93CD-5438776DE2A3}"/>
              </a:ext>
            </a:extLst>
          </p:cNvPr>
          <p:cNvSpPr>
            <a:spLocks noGrp="1"/>
          </p:cNvSpPr>
          <p:nvPr>
            <p:ph type="sldNum" sz="quarter" idx="12"/>
          </p:nvPr>
        </p:nvSpPr>
        <p:spPr/>
        <p:txBody>
          <a:bodyPr/>
          <a:lstStyle/>
          <a:p>
            <a:fld id="{F3A9CEBD-06BE-4342-B09A-C7EEE98F9B13}" type="slidenum">
              <a:rPr lang="en-US" smtClean="0">
                <a:solidFill>
                  <a:prstClr val="black">
                    <a:tint val="75000"/>
                  </a:prstClr>
                </a:solidFill>
              </a:rPr>
              <a:pPr/>
              <a:t>61</a:t>
            </a:fld>
            <a:endParaRPr lang="en-US">
              <a:solidFill>
                <a:prstClr val="black">
                  <a:tint val="75000"/>
                </a:prstClr>
              </a:solidFill>
            </a:endParaRPr>
          </a:p>
        </p:txBody>
      </p:sp>
    </p:spTree>
    <p:extLst>
      <p:ext uri="{BB962C8B-B14F-4D97-AF65-F5344CB8AC3E}">
        <p14:creationId xmlns:p14="http://schemas.microsoft.com/office/powerpoint/2010/main" val="120106804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CDBC2F-F96B-9DD6-6402-E6546BAFA06A}"/>
              </a:ext>
            </a:extLst>
          </p:cNvPr>
          <p:cNvSpPr>
            <a:spLocks noGrp="1"/>
          </p:cNvSpPr>
          <p:nvPr>
            <p:ph type="title"/>
          </p:nvPr>
        </p:nvSpPr>
        <p:spPr/>
        <p:txBody>
          <a:bodyPr/>
          <a:lstStyle/>
          <a:p>
            <a:r>
              <a:rPr lang="en-US" dirty="0"/>
              <a:t>Criteria for Authorship</a:t>
            </a:r>
          </a:p>
        </p:txBody>
      </p:sp>
      <p:sp>
        <p:nvSpPr>
          <p:cNvPr id="3" name="Content Placeholder 2">
            <a:extLst>
              <a:ext uri="{FF2B5EF4-FFF2-40B4-BE49-F238E27FC236}">
                <a16:creationId xmlns:a16="http://schemas.microsoft.com/office/drawing/2014/main" id="{6D9FA7C9-7140-B722-7321-EFC2D55AAC17}"/>
              </a:ext>
            </a:extLst>
          </p:cNvPr>
          <p:cNvSpPr>
            <a:spLocks noGrp="1"/>
          </p:cNvSpPr>
          <p:nvPr>
            <p:ph idx="1"/>
          </p:nvPr>
        </p:nvSpPr>
        <p:spPr/>
        <p:txBody>
          <a:bodyPr>
            <a:normAutofit fontScale="70000" lnSpcReduction="20000"/>
          </a:bodyPr>
          <a:lstStyle/>
          <a:p>
            <a:r>
              <a:rPr lang="en-US" dirty="0"/>
              <a:t>“Publications must give appropriate credit to all authors for their roles in the research. If more than one person contributes, the decision of which names are to be listed as coauthors should reflect the relative contributions of various participants in the research. Many professional associations and research journals have specified criteria for authorship. One common standard appearing in many of these statements is that each author should have participated in formulating the research problem, interpreting the results, and writing the research paper, and should be prepared to defend the publication against criticisms.”</a:t>
            </a:r>
          </a:p>
          <a:p>
            <a:r>
              <a:rPr lang="en-US" dirty="0"/>
              <a:t>“A person’s name should not be listed as author without his or her knowledge, permission, and review of the final version of the manuscript that includes the names of all coauthors.”</a:t>
            </a:r>
          </a:p>
        </p:txBody>
      </p:sp>
      <p:sp>
        <p:nvSpPr>
          <p:cNvPr id="4" name="Slide Number Placeholder 3">
            <a:extLst>
              <a:ext uri="{FF2B5EF4-FFF2-40B4-BE49-F238E27FC236}">
                <a16:creationId xmlns:a16="http://schemas.microsoft.com/office/drawing/2014/main" id="{0B192EA0-58CB-412A-76D8-367BE886243C}"/>
              </a:ext>
            </a:extLst>
          </p:cNvPr>
          <p:cNvSpPr>
            <a:spLocks noGrp="1"/>
          </p:cNvSpPr>
          <p:nvPr>
            <p:ph type="sldNum" sz="quarter" idx="12"/>
          </p:nvPr>
        </p:nvSpPr>
        <p:spPr/>
        <p:txBody>
          <a:bodyPr/>
          <a:lstStyle/>
          <a:p>
            <a:fld id="{F3A9CEBD-06BE-4342-B09A-C7EEE98F9B13}" type="slidenum">
              <a:rPr lang="en-US" smtClean="0">
                <a:solidFill>
                  <a:prstClr val="black">
                    <a:tint val="75000"/>
                  </a:prstClr>
                </a:solidFill>
              </a:rPr>
              <a:pPr/>
              <a:t>62</a:t>
            </a:fld>
            <a:endParaRPr lang="en-US">
              <a:solidFill>
                <a:prstClr val="black">
                  <a:tint val="75000"/>
                </a:prstClr>
              </a:solidFill>
            </a:endParaRPr>
          </a:p>
        </p:txBody>
      </p:sp>
    </p:spTree>
    <p:extLst>
      <p:ext uri="{BB962C8B-B14F-4D97-AF65-F5344CB8AC3E}">
        <p14:creationId xmlns:p14="http://schemas.microsoft.com/office/powerpoint/2010/main" val="451680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3EDD7A-A579-9252-04F1-86613A828F8E}"/>
              </a:ext>
            </a:extLst>
          </p:cNvPr>
          <p:cNvSpPr>
            <a:spLocks noGrp="1"/>
          </p:cNvSpPr>
          <p:nvPr>
            <p:ph type="title"/>
          </p:nvPr>
        </p:nvSpPr>
        <p:spPr/>
        <p:txBody>
          <a:bodyPr/>
          <a:lstStyle/>
          <a:p>
            <a:r>
              <a:rPr lang="en-US" dirty="0"/>
              <a:t>Duplicate Publication</a:t>
            </a:r>
          </a:p>
        </p:txBody>
      </p:sp>
      <p:sp>
        <p:nvSpPr>
          <p:cNvPr id="3" name="Content Placeholder 2">
            <a:extLst>
              <a:ext uri="{FF2B5EF4-FFF2-40B4-BE49-F238E27FC236}">
                <a16:creationId xmlns:a16="http://schemas.microsoft.com/office/drawing/2014/main" id="{7774560D-49EE-BC87-E84F-3DCB16775EA3}"/>
              </a:ext>
            </a:extLst>
          </p:cNvPr>
          <p:cNvSpPr>
            <a:spLocks noGrp="1"/>
          </p:cNvSpPr>
          <p:nvPr>
            <p:ph idx="1"/>
          </p:nvPr>
        </p:nvSpPr>
        <p:spPr/>
        <p:txBody>
          <a:bodyPr>
            <a:normAutofit fontScale="92500" lnSpcReduction="20000"/>
          </a:bodyPr>
          <a:lstStyle/>
          <a:p>
            <a:r>
              <a:rPr lang="en-US" dirty="0"/>
              <a:t>“Researchers should not publish the same article in two different places without legitimate reason and must include appropriate citation in the later publication to the earlier one. In such cases, the editor must be explicitly informed of the prior publication when the manuscript is submitted.”</a:t>
            </a:r>
          </a:p>
          <a:p>
            <a:r>
              <a:rPr lang="en-US" dirty="0"/>
              <a:t>“If there is unexplained duplication of publications without citation, sometimes referred to as self-plagiarism, a reader may be deceived as to the amount of original research data produced by that investigator.”</a:t>
            </a:r>
          </a:p>
        </p:txBody>
      </p:sp>
      <p:sp>
        <p:nvSpPr>
          <p:cNvPr id="4" name="Slide Number Placeholder 3">
            <a:extLst>
              <a:ext uri="{FF2B5EF4-FFF2-40B4-BE49-F238E27FC236}">
                <a16:creationId xmlns:a16="http://schemas.microsoft.com/office/drawing/2014/main" id="{D00585E3-3B14-8331-C802-48200CF9D3FF}"/>
              </a:ext>
            </a:extLst>
          </p:cNvPr>
          <p:cNvSpPr>
            <a:spLocks noGrp="1"/>
          </p:cNvSpPr>
          <p:nvPr>
            <p:ph type="sldNum" sz="quarter" idx="12"/>
          </p:nvPr>
        </p:nvSpPr>
        <p:spPr/>
        <p:txBody>
          <a:bodyPr/>
          <a:lstStyle/>
          <a:p>
            <a:fld id="{F3A9CEBD-06BE-4342-B09A-C7EEE98F9B13}" type="slidenum">
              <a:rPr lang="en-US" smtClean="0">
                <a:solidFill>
                  <a:prstClr val="black">
                    <a:tint val="75000"/>
                  </a:prstClr>
                </a:solidFill>
              </a:rPr>
              <a:pPr/>
              <a:t>63</a:t>
            </a:fld>
            <a:endParaRPr lang="en-US">
              <a:solidFill>
                <a:prstClr val="black">
                  <a:tint val="75000"/>
                </a:prstClr>
              </a:solidFill>
            </a:endParaRPr>
          </a:p>
        </p:txBody>
      </p:sp>
    </p:spTree>
    <p:extLst>
      <p:ext uri="{BB962C8B-B14F-4D97-AF65-F5344CB8AC3E}">
        <p14:creationId xmlns:p14="http://schemas.microsoft.com/office/powerpoint/2010/main" val="1801445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1A19DB-E32E-4A4C-947C-10894CB9F0F4}"/>
              </a:ext>
            </a:extLst>
          </p:cNvPr>
          <p:cNvSpPr>
            <a:spLocks noGrp="1"/>
          </p:cNvSpPr>
          <p:nvPr>
            <p:ph type="title"/>
          </p:nvPr>
        </p:nvSpPr>
        <p:spPr/>
        <p:txBody>
          <a:bodyPr/>
          <a:lstStyle/>
          <a:p>
            <a:r>
              <a:rPr lang="en-US" dirty="0"/>
              <a:t>Human Subjects Research</a:t>
            </a:r>
          </a:p>
        </p:txBody>
      </p:sp>
      <p:sp>
        <p:nvSpPr>
          <p:cNvPr id="3" name="Content Placeholder 2">
            <a:extLst>
              <a:ext uri="{FF2B5EF4-FFF2-40B4-BE49-F238E27FC236}">
                <a16:creationId xmlns:a16="http://schemas.microsoft.com/office/drawing/2014/main" id="{EF1DDF80-5FF0-46E7-AD70-8FF0A463B3BE}"/>
              </a:ext>
            </a:extLst>
          </p:cNvPr>
          <p:cNvSpPr>
            <a:spLocks noGrp="1"/>
          </p:cNvSpPr>
          <p:nvPr>
            <p:ph idx="1"/>
          </p:nvPr>
        </p:nvSpPr>
        <p:spPr>
          <a:xfrm>
            <a:off x="457199" y="1600200"/>
            <a:ext cx="8616463" cy="4525963"/>
          </a:xfrm>
        </p:spPr>
        <p:txBody>
          <a:bodyPr>
            <a:noAutofit/>
          </a:bodyPr>
          <a:lstStyle/>
          <a:p>
            <a:pPr>
              <a:lnSpc>
                <a:spcPct val="80000"/>
              </a:lnSpc>
            </a:pPr>
            <a:r>
              <a:rPr lang="en-US" sz="2200" dirty="0"/>
              <a:t>“Research protocols involving human subjects must be approved in advance by the University Institutional Review Board (IRB), which determines whether risks posed to subjects are acceptable and whether information describing risks and benefits of subject participation is conveyed to subjects in accurate &amp; intelligible manner.”</a:t>
            </a:r>
          </a:p>
          <a:p>
            <a:pPr>
              <a:lnSpc>
                <a:spcPct val="80000"/>
              </a:lnSpc>
            </a:pPr>
            <a:r>
              <a:rPr lang="en-US" sz="2200" dirty="0"/>
              <a:t>“Research  means  ‘...a  systematic  investigation,  including  research  development,  testing  and evaluation, designed to develop or contribute to generalizable knowledge.’ Human subject means ‘...a living individual about whom an investigator (whether professional or student) conducting research obtains (1) data through intervention or interaction with the individual, or (2) identifiable private information’ “</a:t>
            </a:r>
          </a:p>
          <a:p>
            <a:pPr>
              <a:lnSpc>
                <a:spcPct val="80000"/>
              </a:lnSpc>
            </a:pPr>
            <a:r>
              <a:rPr lang="en-US" sz="2200" dirty="0"/>
              <a:t>“There may be a number of scholarly activities (e.g., an oral history project) which may not meet the federal definition of research, or other activities (e.g., secondary data analyses using de-identified data) which may be meet the federal definition of research but may not meet the federal criteria for the involvement of ‘human subjects.’</a:t>
            </a:r>
          </a:p>
          <a:p>
            <a:pPr>
              <a:lnSpc>
                <a:spcPct val="80000"/>
              </a:lnSpc>
            </a:pPr>
            <a:endParaRPr lang="en-US" sz="2200" dirty="0"/>
          </a:p>
        </p:txBody>
      </p:sp>
      <p:sp>
        <p:nvSpPr>
          <p:cNvPr id="4" name="Slide Number Placeholder 3">
            <a:extLst>
              <a:ext uri="{FF2B5EF4-FFF2-40B4-BE49-F238E27FC236}">
                <a16:creationId xmlns:a16="http://schemas.microsoft.com/office/drawing/2014/main" id="{B00563CE-6C4C-41D8-8D78-875EC3758464}"/>
              </a:ext>
            </a:extLst>
          </p:cNvPr>
          <p:cNvSpPr>
            <a:spLocks noGrp="1"/>
          </p:cNvSpPr>
          <p:nvPr>
            <p:ph type="sldNum" sz="quarter" idx="12"/>
          </p:nvPr>
        </p:nvSpPr>
        <p:spPr/>
        <p:txBody>
          <a:bodyPr/>
          <a:lstStyle/>
          <a:p>
            <a:fld id="{F3A9CEBD-06BE-4342-B09A-C7EEE98F9B13}" type="slidenum">
              <a:rPr lang="en-US" smtClean="0">
                <a:solidFill>
                  <a:prstClr val="black">
                    <a:tint val="75000"/>
                  </a:prstClr>
                </a:solidFill>
              </a:rPr>
              <a:pPr/>
              <a:t>64</a:t>
            </a:fld>
            <a:endParaRPr lang="en-US">
              <a:solidFill>
                <a:prstClr val="black">
                  <a:tint val="75000"/>
                </a:prstClr>
              </a:solidFill>
            </a:endParaRPr>
          </a:p>
        </p:txBody>
      </p:sp>
      <p:sp>
        <p:nvSpPr>
          <p:cNvPr id="5" name="TextBox 4">
            <a:extLst>
              <a:ext uri="{FF2B5EF4-FFF2-40B4-BE49-F238E27FC236}">
                <a16:creationId xmlns:a16="http://schemas.microsoft.com/office/drawing/2014/main" id="{741F1D77-0B84-415E-8B1B-653E7DEE90D4}"/>
              </a:ext>
            </a:extLst>
          </p:cNvPr>
          <p:cNvSpPr txBox="1"/>
          <p:nvPr/>
        </p:nvSpPr>
        <p:spPr>
          <a:xfrm>
            <a:off x="0" y="6590670"/>
            <a:ext cx="8982635" cy="261610"/>
          </a:xfrm>
          <a:prstGeom prst="rect">
            <a:avLst/>
          </a:prstGeom>
          <a:noFill/>
        </p:spPr>
        <p:txBody>
          <a:bodyPr wrap="square">
            <a:spAutoFit/>
          </a:bodyPr>
          <a:lstStyle/>
          <a:p>
            <a:r>
              <a:rPr lang="en-US" sz="1100" dirty="0">
                <a:hlinkClick r:id="rId2"/>
              </a:rPr>
              <a:t>http://www.provost.pitt.edu/documents/GUIDELINES%20FOR%20ETHICAL%20PRACTICES%20IN%20RESEARCH-FINALrevised2-March%202011.pdf</a:t>
            </a:r>
            <a:r>
              <a:rPr lang="en-US" sz="1100" dirty="0"/>
              <a:t> </a:t>
            </a:r>
          </a:p>
        </p:txBody>
      </p:sp>
    </p:spTree>
    <p:extLst>
      <p:ext uri="{BB962C8B-B14F-4D97-AF65-F5344CB8AC3E}">
        <p14:creationId xmlns:p14="http://schemas.microsoft.com/office/powerpoint/2010/main" val="208094587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4EE5D1-3319-F75E-5DEB-23A2EB444E39}"/>
              </a:ext>
            </a:extLst>
          </p:cNvPr>
          <p:cNvSpPr>
            <a:spLocks noGrp="1"/>
          </p:cNvSpPr>
          <p:nvPr>
            <p:ph type="title"/>
          </p:nvPr>
        </p:nvSpPr>
        <p:spPr/>
        <p:txBody>
          <a:bodyPr/>
          <a:lstStyle/>
          <a:p>
            <a:r>
              <a:rPr lang="en-US" dirty="0"/>
              <a:t>Stanley Milgram’s Experiments</a:t>
            </a:r>
          </a:p>
        </p:txBody>
      </p:sp>
      <p:sp>
        <p:nvSpPr>
          <p:cNvPr id="66563" name="Rectangle 3"/>
          <p:cNvSpPr>
            <a:spLocks noGrp="1" noChangeArrowheads="1"/>
          </p:cNvSpPr>
          <p:nvPr>
            <p:ph idx="1"/>
          </p:nvPr>
        </p:nvSpPr>
        <p:spPr bwMode="auto">
          <a:xfrm>
            <a:off x="457200" y="1600200"/>
            <a:ext cx="4527722" cy="452596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1" tIns="45710" rIns="91421" bIns="45710" numCol="1" anchor="t" anchorCtr="0" compatLnSpc="1">
            <a:prstTxWarp prst="textNoShape">
              <a:avLst/>
            </a:prstTxWarp>
            <a:noAutofit/>
          </a:bodyPr>
          <a:lstStyle/>
          <a:p>
            <a:pPr marL="228920" indent="-228920">
              <a:lnSpc>
                <a:spcPct val="90000"/>
              </a:lnSpc>
            </a:pPr>
            <a:r>
              <a:rPr lang="en-US" altLang="en-US" sz="2000" dirty="0"/>
              <a:t>The experimenter (E) orders the teacher (T), the subject of the experiment, to give what the subject believes are painful electric shocks to a learner (L), who is actually an actor and confederate.</a:t>
            </a:r>
          </a:p>
          <a:p>
            <a:pPr marL="228920" indent="-228920">
              <a:lnSpc>
                <a:spcPct val="90000"/>
              </a:lnSpc>
            </a:pPr>
            <a:r>
              <a:rPr lang="en-US" altLang="en-US" sz="2000" dirty="0"/>
              <a:t>The subjects believed that for each wrong answer, the learner was receiving actual shocks, but in reality there were no shocks.</a:t>
            </a:r>
          </a:p>
          <a:p>
            <a:pPr marL="228920" indent="-228920">
              <a:lnSpc>
                <a:spcPct val="90000"/>
              </a:lnSpc>
            </a:pPr>
            <a:r>
              <a:rPr lang="en-US" altLang="en-US" sz="2000" dirty="0"/>
              <a:t>Being separated from the subject, the confederate set up a tape recorder integrated with the electro-shock generator, which played pre-recorded sounds for each shock level. </a:t>
            </a:r>
          </a:p>
          <a:p>
            <a:pPr marL="228920" indent="-228920">
              <a:lnSpc>
                <a:spcPct val="90000"/>
              </a:lnSpc>
            </a:pPr>
            <a:r>
              <a:rPr lang="en-US" altLang="en-US" sz="2000" dirty="0">
                <a:solidFill>
                  <a:srgbClr val="FFC000"/>
                </a:solidFill>
              </a:rPr>
              <a:t>High percentage of subjects fully obey the instructions</a:t>
            </a:r>
          </a:p>
        </p:txBody>
      </p:sp>
      <p:pic>
        <p:nvPicPr>
          <p:cNvPr id="66564" name="Picture 5" descr="Milgram_Experiment_v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84922" y="1380547"/>
            <a:ext cx="3738993" cy="47463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6568" name="Rectangle 3"/>
          <p:cNvSpPr>
            <a:spLocks noChangeArrowheads="1"/>
          </p:cNvSpPr>
          <p:nvPr/>
        </p:nvSpPr>
        <p:spPr bwMode="auto">
          <a:xfrm>
            <a:off x="3274798" y="6328628"/>
            <a:ext cx="5112501" cy="3059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614" tIns="44512" rIns="90614" bIns="44512">
            <a:spAutoFit/>
          </a:bodyPr>
          <a:lstStyle>
            <a:lvl1pPr marL="457200" indent="-457200">
              <a:defRPr sz="2400">
                <a:solidFill>
                  <a:schemeClr val="tx1"/>
                </a:solidFill>
                <a:latin typeface="Times New Roman" panose="02020603050405020304" pitchFamily="18" charset="0"/>
              </a:defRPr>
            </a:lvl1pPr>
            <a:lvl2pPr marL="914400" indent="-457200">
              <a:defRPr sz="2400">
                <a:solidFill>
                  <a:schemeClr val="tx1"/>
                </a:solidFill>
                <a:latin typeface="Times New Roman" panose="02020603050405020304" pitchFamily="18" charset="0"/>
              </a:defRPr>
            </a:lvl2pPr>
            <a:lvl3pPr marL="1371600" indent="-457200">
              <a:defRPr sz="2400">
                <a:solidFill>
                  <a:schemeClr val="tx1"/>
                </a:solidFill>
                <a:latin typeface="Times New Roman" panose="02020603050405020304" pitchFamily="18" charset="0"/>
              </a:defRPr>
            </a:lvl3pPr>
            <a:lvl4pPr marL="1828800" indent="-457200">
              <a:defRPr sz="2400">
                <a:solidFill>
                  <a:schemeClr val="tx1"/>
                </a:solidFill>
                <a:latin typeface="Times New Roman" panose="02020603050405020304" pitchFamily="18" charset="0"/>
              </a:defRPr>
            </a:lvl4pPr>
            <a:lvl5pPr marL="2286000" indent="-457200">
              <a:defRPr sz="2400">
                <a:solidFill>
                  <a:schemeClr val="tx1"/>
                </a:solidFill>
                <a:latin typeface="Times New Roman" panose="02020603050405020304" pitchFamily="18" charset="0"/>
              </a:defRPr>
            </a:lvl5pPr>
            <a:lvl6pPr marL="2743200" indent="-457200" eaLnBrk="0" fontAlgn="base" hangingPunct="0">
              <a:spcBef>
                <a:spcPct val="0"/>
              </a:spcBef>
              <a:spcAft>
                <a:spcPct val="0"/>
              </a:spcAft>
              <a:defRPr sz="2400">
                <a:solidFill>
                  <a:schemeClr val="tx1"/>
                </a:solidFill>
                <a:latin typeface="Times New Roman" panose="02020603050405020304" pitchFamily="18" charset="0"/>
              </a:defRPr>
            </a:lvl6pPr>
            <a:lvl7pPr marL="3200400" indent="-457200" eaLnBrk="0" fontAlgn="base" hangingPunct="0">
              <a:spcBef>
                <a:spcPct val="0"/>
              </a:spcBef>
              <a:spcAft>
                <a:spcPct val="0"/>
              </a:spcAft>
              <a:defRPr sz="2400">
                <a:solidFill>
                  <a:schemeClr val="tx1"/>
                </a:solidFill>
                <a:latin typeface="Times New Roman" panose="02020603050405020304" pitchFamily="18" charset="0"/>
              </a:defRPr>
            </a:lvl7pPr>
            <a:lvl8pPr marL="3657600" indent="-457200" eaLnBrk="0" fontAlgn="base" hangingPunct="0">
              <a:spcBef>
                <a:spcPct val="0"/>
              </a:spcBef>
              <a:spcAft>
                <a:spcPct val="0"/>
              </a:spcAft>
              <a:defRPr sz="2400">
                <a:solidFill>
                  <a:schemeClr val="tx1"/>
                </a:solidFill>
                <a:latin typeface="Times New Roman" panose="02020603050405020304" pitchFamily="18" charset="0"/>
              </a:defRPr>
            </a:lvl8pPr>
            <a:lvl9pPr marL="4114800" indent="-4572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20000"/>
              </a:spcBef>
            </a:pPr>
            <a:r>
              <a:rPr lang="en-US" altLang="en-US" sz="1402" b="1">
                <a:solidFill>
                  <a:srgbClr val="00279F"/>
                </a:solidFill>
                <a:latin typeface="Arial" panose="020B0604020202020204" pitchFamily="34" charset="0"/>
              </a:rPr>
              <a:t>Source: </a:t>
            </a:r>
            <a:r>
              <a:rPr lang="en-US" altLang="en-US" sz="1402" b="1">
                <a:solidFill>
                  <a:srgbClr val="00279F"/>
                </a:solidFill>
                <a:latin typeface="Arial" panose="020B0604020202020204" pitchFamily="34" charset="0"/>
                <a:hlinkClick r:id="rId4"/>
              </a:rPr>
              <a:t>http://en.wikipedia.org/wiki/Milgram_experiments</a:t>
            </a:r>
            <a:endParaRPr lang="en-US" altLang="en-US" sz="1402" b="1">
              <a:solidFill>
                <a:srgbClr val="00279F"/>
              </a:solidFill>
              <a:latin typeface="Arial" panose="020B0604020202020204" pitchFamily="34" charset="0"/>
            </a:endParaRPr>
          </a:p>
        </p:txBody>
      </p:sp>
      <p:sp>
        <p:nvSpPr>
          <p:cNvPr id="4" name="TextBox 3">
            <a:extLst>
              <a:ext uri="{FF2B5EF4-FFF2-40B4-BE49-F238E27FC236}">
                <a16:creationId xmlns:a16="http://schemas.microsoft.com/office/drawing/2014/main" id="{380CFB57-03F2-FCAE-3E86-51C878F00C79}"/>
              </a:ext>
            </a:extLst>
          </p:cNvPr>
          <p:cNvSpPr txBox="1"/>
          <p:nvPr/>
        </p:nvSpPr>
        <p:spPr>
          <a:xfrm>
            <a:off x="0" y="6581001"/>
            <a:ext cx="3057119" cy="276999"/>
          </a:xfrm>
          <a:prstGeom prst="rect">
            <a:avLst/>
          </a:prstGeom>
          <a:noFill/>
        </p:spPr>
        <p:txBody>
          <a:bodyPr wrap="none" rtlCol="0">
            <a:spAutoFit/>
          </a:bodyPr>
          <a:lstStyle/>
          <a:p>
            <a:r>
              <a:rPr lang="en-US" sz="1200" dirty="0"/>
              <a:t>Slide credit: Peter Brusilovsky, Marek </a:t>
            </a:r>
            <a:r>
              <a:rPr lang="en-US" sz="1200" dirty="0" err="1"/>
              <a:t>Druzdzel</a:t>
            </a:r>
            <a:endParaRPr lang="en-US" sz="1200" dirty="0"/>
          </a:p>
        </p:txBody>
      </p:sp>
    </p:spTree>
    <p:extLst>
      <p:ext uri="{BB962C8B-B14F-4D97-AF65-F5344CB8AC3E}">
        <p14:creationId xmlns:p14="http://schemas.microsoft.com/office/powerpoint/2010/main" val="332613113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CED1FE-9B0B-402C-3C93-F7F452A93067}"/>
              </a:ext>
            </a:extLst>
          </p:cNvPr>
          <p:cNvSpPr>
            <a:spLocks noGrp="1"/>
          </p:cNvSpPr>
          <p:nvPr>
            <p:ph type="title"/>
          </p:nvPr>
        </p:nvSpPr>
        <p:spPr/>
        <p:txBody>
          <a:bodyPr>
            <a:normAutofit fontScale="90000"/>
          </a:bodyPr>
          <a:lstStyle/>
          <a:p>
            <a:r>
              <a:rPr lang="en-US" dirty="0"/>
              <a:t>Zimbardo’s Stanford Prison Experiment</a:t>
            </a:r>
          </a:p>
        </p:txBody>
      </p:sp>
      <p:sp>
        <p:nvSpPr>
          <p:cNvPr id="70659" name="Rectangle 3"/>
          <p:cNvSpPr>
            <a:spLocks noGrp="1" noChangeArrowheads="1"/>
          </p:cNvSpPr>
          <p:nvPr>
            <p:ph idx="1"/>
          </p:nvPr>
        </p:nvSpPr>
        <p:spPr bwMode="auto">
          <a:xfrm>
            <a:off x="457200" y="1600200"/>
            <a:ext cx="5276850" cy="452596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1" tIns="45710" rIns="91421" bIns="45710" numCol="1" anchor="t" anchorCtr="0" compatLnSpc="1">
            <a:prstTxWarp prst="textNoShape">
              <a:avLst/>
            </a:prstTxWarp>
            <a:normAutofit/>
          </a:bodyPr>
          <a:lstStyle/>
          <a:p>
            <a:pPr marL="228920" indent="-228920">
              <a:lnSpc>
                <a:spcPct val="90000"/>
              </a:lnSpc>
            </a:pPr>
            <a:r>
              <a:rPr lang="en-US" altLang="en-US" sz="2000" dirty="0"/>
              <a:t>Stanford University, 1971</a:t>
            </a:r>
          </a:p>
          <a:p>
            <a:pPr marL="228920" indent="-228920">
              <a:lnSpc>
                <a:spcPct val="90000"/>
              </a:lnSpc>
            </a:pPr>
            <a:r>
              <a:rPr lang="en-US" altLang="en-US" sz="2000" dirty="0"/>
              <a:t>Subjects (coming from the same population) randomly assigned to Prisoners and Prison guards group</a:t>
            </a:r>
          </a:p>
          <a:p>
            <a:pPr marL="228920" indent="-228920">
              <a:lnSpc>
                <a:spcPct val="90000"/>
              </a:lnSpc>
            </a:pPr>
            <a:r>
              <a:rPr lang="en-US" altLang="en-US" sz="2000" dirty="0"/>
              <a:t>Subjects asked to play their roles</a:t>
            </a:r>
          </a:p>
          <a:p>
            <a:pPr marL="228920" indent="-228920">
              <a:lnSpc>
                <a:spcPct val="90000"/>
              </a:lnSpc>
            </a:pPr>
            <a:r>
              <a:rPr lang="en-US" altLang="en-US" sz="2000" dirty="0"/>
              <a:t>The experiment had to be terminated after a few days because it went out of hand (subjects were treating their roles too seriously)</a:t>
            </a:r>
          </a:p>
        </p:txBody>
      </p:sp>
      <p:pic>
        <p:nvPicPr>
          <p:cNvPr id="70660" name="Picture 6" descr="the stanford prison experiment, 1971">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11734" y="1399816"/>
            <a:ext cx="2741716" cy="2458406"/>
          </a:xfrm>
          <a:prstGeom prst="rect">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70665" name="Picture 9" descr="prison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11734" y="4054268"/>
            <a:ext cx="2741716" cy="2522379"/>
          </a:xfrm>
          <a:prstGeom prst="rect">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70669" name="Picture 13" descr="prison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0395" y="4392388"/>
            <a:ext cx="4578359" cy="2184259"/>
          </a:xfrm>
          <a:prstGeom prst="rect">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CEE72433-3CAF-B9BD-B377-A3F6D88F85F4}"/>
              </a:ext>
            </a:extLst>
          </p:cNvPr>
          <p:cNvSpPr txBox="1"/>
          <p:nvPr/>
        </p:nvSpPr>
        <p:spPr>
          <a:xfrm>
            <a:off x="0" y="6581001"/>
            <a:ext cx="3057119" cy="276999"/>
          </a:xfrm>
          <a:prstGeom prst="rect">
            <a:avLst/>
          </a:prstGeom>
          <a:noFill/>
        </p:spPr>
        <p:txBody>
          <a:bodyPr wrap="none" rtlCol="0">
            <a:spAutoFit/>
          </a:bodyPr>
          <a:lstStyle/>
          <a:p>
            <a:r>
              <a:rPr lang="en-US" sz="1200" dirty="0"/>
              <a:t>Slide credit: Peter Brusilovsky, Marek </a:t>
            </a:r>
            <a:r>
              <a:rPr lang="en-US" sz="1200" dirty="0" err="1"/>
              <a:t>Druzdzel</a:t>
            </a:r>
            <a:endParaRPr lang="en-US" sz="1200" dirty="0"/>
          </a:p>
        </p:txBody>
      </p:sp>
    </p:spTree>
    <p:extLst>
      <p:ext uri="{BB962C8B-B14F-4D97-AF65-F5344CB8AC3E}">
        <p14:creationId xmlns:p14="http://schemas.microsoft.com/office/powerpoint/2010/main" val="178282691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02682" y="1752600"/>
            <a:ext cx="6611709" cy="4843077"/>
          </a:xfrm>
          <a:prstGeom prst="rect">
            <a:avLst/>
          </a:prstGeom>
        </p:spPr>
      </p:pic>
      <p:sp>
        <p:nvSpPr>
          <p:cNvPr id="2" name="Title 1">
            <a:extLst>
              <a:ext uri="{FF2B5EF4-FFF2-40B4-BE49-F238E27FC236}">
                <a16:creationId xmlns:a16="http://schemas.microsoft.com/office/drawing/2014/main" id="{3A509A36-B789-D5D3-024C-FEA9A993C9AD}"/>
              </a:ext>
            </a:extLst>
          </p:cNvPr>
          <p:cNvSpPr>
            <a:spLocks noGrp="1"/>
          </p:cNvSpPr>
          <p:nvPr>
            <p:ph type="title"/>
          </p:nvPr>
        </p:nvSpPr>
        <p:spPr/>
        <p:txBody>
          <a:bodyPr>
            <a:normAutofit fontScale="90000"/>
          </a:bodyPr>
          <a:lstStyle/>
          <a:p>
            <a:r>
              <a:rPr lang="pl-PL" altLang="en-US" dirty="0"/>
              <a:t>Scientist’s Encounter with Ethics:</a:t>
            </a:r>
            <a:br>
              <a:rPr lang="pl-PL" altLang="en-US" dirty="0"/>
            </a:br>
            <a:r>
              <a:rPr lang="pl-PL" altLang="en-US" dirty="0"/>
              <a:t>Curiosity has Limits</a:t>
            </a:r>
            <a:endParaRPr lang="en-US" dirty="0"/>
          </a:p>
        </p:txBody>
      </p:sp>
      <p:sp>
        <p:nvSpPr>
          <p:cNvPr id="6" name="TextBox 5">
            <a:extLst>
              <a:ext uri="{FF2B5EF4-FFF2-40B4-BE49-F238E27FC236}">
                <a16:creationId xmlns:a16="http://schemas.microsoft.com/office/drawing/2014/main" id="{BF9477DC-6DC0-63E3-6987-5B3AD9EA6976}"/>
              </a:ext>
            </a:extLst>
          </p:cNvPr>
          <p:cNvSpPr txBox="1"/>
          <p:nvPr/>
        </p:nvSpPr>
        <p:spPr>
          <a:xfrm>
            <a:off x="0" y="6581001"/>
            <a:ext cx="3057119" cy="276999"/>
          </a:xfrm>
          <a:prstGeom prst="rect">
            <a:avLst/>
          </a:prstGeom>
          <a:noFill/>
        </p:spPr>
        <p:txBody>
          <a:bodyPr wrap="none" rtlCol="0">
            <a:spAutoFit/>
          </a:bodyPr>
          <a:lstStyle/>
          <a:p>
            <a:r>
              <a:rPr lang="en-US" sz="1200" dirty="0"/>
              <a:t>Slide credit: Peter Brusilovsky, Marek </a:t>
            </a:r>
            <a:r>
              <a:rPr lang="en-US" sz="1200" dirty="0" err="1"/>
              <a:t>Druzdzel</a:t>
            </a:r>
            <a:endParaRPr lang="en-US" sz="1200" dirty="0"/>
          </a:p>
        </p:txBody>
      </p:sp>
    </p:spTree>
    <p:extLst>
      <p:ext uri="{BB962C8B-B14F-4D97-AF65-F5344CB8AC3E}">
        <p14:creationId xmlns:p14="http://schemas.microsoft.com/office/powerpoint/2010/main" val="92284752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3"/>
          <p:cNvSpPr>
            <a:spLocks noGrp="1" noChangeArrowheads="1"/>
          </p:cNvSpPr>
          <p:nvPr>
            <p:ph type="body" idx="1"/>
          </p:nvPr>
        </p:nvSpPr>
        <p:spPr bwMode="auto">
          <a:xfrm>
            <a:off x="515815" y="1676400"/>
            <a:ext cx="8229600" cy="46377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1" tIns="45710" rIns="91421" bIns="45710" numCol="1" anchor="t" anchorCtr="0" compatLnSpc="1">
            <a:prstTxWarp prst="textNoShape">
              <a:avLst/>
            </a:prstTxWarp>
            <a:normAutofit/>
          </a:bodyPr>
          <a:lstStyle/>
          <a:p>
            <a:pPr marL="171690" indent="-171690">
              <a:lnSpc>
                <a:spcPct val="90000"/>
              </a:lnSpc>
            </a:pPr>
            <a:r>
              <a:rPr lang="en-US" altLang="en-US" sz="2800" dirty="0"/>
              <a:t>Curiosity drives science.</a:t>
            </a:r>
          </a:p>
          <a:p>
            <a:pPr marL="171690" indent="-171690">
              <a:lnSpc>
                <a:spcPct val="90000"/>
              </a:lnSpc>
            </a:pPr>
            <a:r>
              <a:rPr lang="en-US" altLang="en-US" sz="2800" dirty="0"/>
              <a:t>But curiosity is not a sufficient justification for scientific research: There are many examples of abuse of science in the name of curiosity.</a:t>
            </a:r>
          </a:p>
          <a:p>
            <a:pPr marL="171690" indent="-171690">
              <a:lnSpc>
                <a:spcPct val="90000"/>
              </a:lnSpc>
            </a:pPr>
            <a:r>
              <a:rPr lang="en-US" altLang="en-US" sz="2800" dirty="0"/>
              <a:t>There are committees in every university that need to approve a piece of research with human and/or animal subjects before the research is going to be conducted.</a:t>
            </a:r>
          </a:p>
          <a:p>
            <a:pPr marL="171690" indent="-171690">
              <a:lnSpc>
                <a:spcPct val="90000"/>
              </a:lnSpc>
            </a:pPr>
            <a:r>
              <a:rPr lang="en-US" altLang="en-US" sz="2800" dirty="0"/>
              <a:t>There are even cases of judging afterwards whether the research was ethical or not (e.g., after WW2).</a:t>
            </a:r>
          </a:p>
        </p:txBody>
      </p:sp>
      <p:sp>
        <p:nvSpPr>
          <p:cNvPr id="3" name="Title 2">
            <a:extLst>
              <a:ext uri="{FF2B5EF4-FFF2-40B4-BE49-F238E27FC236}">
                <a16:creationId xmlns:a16="http://schemas.microsoft.com/office/drawing/2014/main" id="{AFD22829-A836-1A6A-C3BC-1B7E4E7974C3}"/>
              </a:ext>
            </a:extLst>
          </p:cNvPr>
          <p:cNvSpPr>
            <a:spLocks noGrp="1"/>
          </p:cNvSpPr>
          <p:nvPr>
            <p:ph type="title"/>
          </p:nvPr>
        </p:nvSpPr>
        <p:spPr/>
        <p:txBody>
          <a:bodyPr>
            <a:normAutofit fontScale="90000"/>
          </a:bodyPr>
          <a:lstStyle/>
          <a:p>
            <a:r>
              <a:rPr lang="pl-PL" altLang="en-US" dirty="0"/>
              <a:t>Scientist’s Encounter with Ethics:</a:t>
            </a:r>
            <a:br>
              <a:rPr lang="pl-PL" altLang="en-US" dirty="0"/>
            </a:br>
            <a:r>
              <a:rPr lang="pl-PL" altLang="en-US" dirty="0"/>
              <a:t>Curiosity has Limits</a:t>
            </a:r>
            <a:endParaRPr lang="en-US" dirty="0"/>
          </a:p>
        </p:txBody>
      </p:sp>
      <p:sp>
        <p:nvSpPr>
          <p:cNvPr id="5" name="TextBox 4">
            <a:extLst>
              <a:ext uri="{FF2B5EF4-FFF2-40B4-BE49-F238E27FC236}">
                <a16:creationId xmlns:a16="http://schemas.microsoft.com/office/drawing/2014/main" id="{ACB0CD25-F900-B2F4-A340-E84FD918BC14}"/>
              </a:ext>
            </a:extLst>
          </p:cNvPr>
          <p:cNvSpPr txBox="1"/>
          <p:nvPr/>
        </p:nvSpPr>
        <p:spPr>
          <a:xfrm>
            <a:off x="0" y="6581001"/>
            <a:ext cx="3057119" cy="276999"/>
          </a:xfrm>
          <a:prstGeom prst="rect">
            <a:avLst/>
          </a:prstGeom>
          <a:noFill/>
        </p:spPr>
        <p:txBody>
          <a:bodyPr wrap="none" rtlCol="0">
            <a:spAutoFit/>
          </a:bodyPr>
          <a:lstStyle/>
          <a:p>
            <a:r>
              <a:rPr lang="en-US" sz="1200" dirty="0"/>
              <a:t>Slide credit: Peter Brusilovsky, Marek </a:t>
            </a:r>
            <a:r>
              <a:rPr lang="en-US" sz="1200" dirty="0" err="1"/>
              <a:t>Druzdzel</a:t>
            </a:r>
            <a:endParaRPr lang="en-US" sz="1200" dirty="0"/>
          </a:p>
        </p:txBody>
      </p:sp>
    </p:spTree>
    <p:extLst>
      <p:ext uri="{BB962C8B-B14F-4D97-AF65-F5344CB8AC3E}">
        <p14:creationId xmlns:p14="http://schemas.microsoft.com/office/powerpoint/2010/main" val="73785396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FD91A25-2490-C549-B56D-4AC8E4FD8730}"/>
              </a:ext>
            </a:extLst>
          </p:cNvPr>
          <p:cNvSpPr>
            <a:spLocks noGrp="1"/>
          </p:cNvSpPr>
          <p:nvPr>
            <p:ph type="title"/>
          </p:nvPr>
        </p:nvSpPr>
        <p:spPr/>
        <p:txBody>
          <a:bodyPr>
            <a:noAutofit/>
          </a:bodyPr>
          <a:lstStyle/>
          <a:p>
            <a:r>
              <a:rPr lang="pl-PL" altLang="en-US" sz="3600" dirty="0"/>
              <a:t>Scientist’s Encounter with Ethics:</a:t>
            </a:r>
            <a:br>
              <a:rPr lang="pl-PL" altLang="en-US" sz="3600" dirty="0"/>
            </a:br>
            <a:r>
              <a:rPr lang="en-US" altLang="en-US" sz="3600" dirty="0"/>
              <a:t>Conflict of Interest in Research Funding</a:t>
            </a:r>
            <a:endParaRPr lang="en-US" sz="3600" dirty="0"/>
          </a:p>
        </p:txBody>
      </p:sp>
      <p:sp>
        <p:nvSpPr>
          <p:cNvPr id="14339" name="Rectangle 3"/>
          <p:cNvSpPr>
            <a:spLocks noGrp="1" noChangeArrowheads="1"/>
          </p:cNvSpPr>
          <p:nvPr>
            <p:ph idx="1"/>
          </p:nvPr>
        </p:nvSpPr>
        <p:spPr bwMode="auto">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1" tIns="45710" rIns="91421" bIns="45710" numCol="1" anchor="t" anchorCtr="0" compatLnSpc="1">
            <a:prstTxWarp prst="textNoShape">
              <a:avLst/>
            </a:prstTxWarp>
            <a:normAutofit/>
          </a:bodyPr>
          <a:lstStyle/>
          <a:p>
            <a:pPr marL="228920" indent="-228920">
              <a:lnSpc>
                <a:spcPct val="90000"/>
              </a:lnSpc>
              <a:buNone/>
            </a:pPr>
            <a:r>
              <a:rPr lang="en-US" altLang="en-US" sz="2003" dirty="0"/>
              <a:t>You are in the business of serving the humankind in the long run, not pleasing some individuals in the short run!</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86831" y="2410201"/>
            <a:ext cx="5570337" cy="4170800"/>
          </a:xfrm>
          <a:prstGeom prst="rect">
            <a:avLst/>
          </a:prstGeom>
        </p:spPr>
      </p:pic>
      <p:sp>
        <p:nvSpPr>
          <p:cNvPr id="5" name="TextBox 4">
            <a:extLst>
              <a:ext uri="{FF2B5EF4-FFF2-40B4-BE49-F238E27FC236}">
                <a16:creationId xmlns:a16="http://schemas.microsoft.com/office/drawing/2014/main" id="{54CF4156-D6F1-77C4-ADEA-38AE336DEF63}"/>
              </a:ext>
            </a:extLst>
          </p:cNvPr>
          <p:cNvSpPr txBox="1"/>
          <p:nvPr/>
        </p:nvSpPr>
        <p:spPr>
          <a:xfrm>
            <a:off x="0" y="6581001"/>
            <a:ext cx="3057119" cy="276999"/>
          </a:xfrm>
          <a:prstGeom prst="rect">
            <a:avLst/>
          </a:prstGeom>
          <a:noFill/>
        </p:spPr>
        <p:txBody>
          <a:bodyPr wrap="none" rtlCol="0">
            <a:spAutoFit/>
          </a:bodyPr>
          <a:lstStyle/>
          <a:p>
            <a:r>
              <a:rPr lang="en-US" sz="1200" dirty="0"/>
              <a:t>Slide credit: Peter Brusilovsky, Marek </a:t>
            </a:r>
            <a:r>
              <a:rPr lang="en-US" sz="1200" dirty="0" err="1"/>
              <a:t>Druzdzel</a:t>
            </a:r>
            <a:endParaRPr lang="en-US" sz="1200" dirty="0"/>
          </a:p>
        </p:txBody>
      </p:sp>
    </p:spTree>
    <p:extLst>
      <p:ext uri="{BB962C8B-B14F-4D97-AF65-F5344CB8AC3E}">
        <p14:creationId xmlns:p14="http://schemas.microsoft.com/office/powerpoint/2010/main" val="22207803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3176950" y="408362"/>
            <a:ext cx="3334696" cy="301893"/>
          </a:xfrm>
          <a:prstGeom prst="rect">
            <a:avLst/>
          </a:prstGeom>
        </p:spPr>
        <p:txBody>
          <a:bodyPr vert="horz" wrap="square" lIns="0" tIns="24653" rIns="0" bIns="0" rtlCol="0">
            <a:spAutoFit/>
          </a:bodyPr>
          <a:lstStyle/>
          <a:p>
            <a:pPr marL="22412" defTabSz="1613642">
              <a:spcBef>
                <a:spcPts val="194"/>
              </a:spcBef>
            </a:pPr>
            <a:r>
              <a:rPr kern="0" dirty="0">
                <a:solidFill>
                  <a:sysClr val="windowText" lastClr="000000"/>
                </a:solidFill>
                <a:latin typeface="Arial MT"/>
                <a:cs typeface="Arial MT"/>
              </a:rPr>
              <a:t>Hypothesis</a:t>
            </a:r>
            <a:r>
              <a:rPr kern="0" spc="35" dirty="0">
                <a:solidFill>
                  <a:sysClr val="windowText" lastClr="000000"/>
                </a:solidFill>
                <a:latin typeface="Arial MT"/>
                <a:cs typeface="Arial MT"/>
              </a:rPr>
              <a:t> </a:t>
            </a:r>
            <a:r>
              <a:rPr kern="0" dirty="0">
                <a:solidFill>
                  <a:sysClr val="windowText" lastClr="000000"/>
                </a:solidFill>
                <a:latin typeface="Arial MT"/>
                <a:cs typeface="Arial MT"/>
              </a:rPr>
              <a:t>testing</a:t>
            </a:r>
            <a:r>
              <a:rPr kern="0" spc="44" dirty="0">
                <a:solidFill>
                  <a:sysClr val="windowText" lastClr="000000"/>
                </a:solidFill>
                <a:latin typeface="Arial MT"/>
                <a:cs typeface="Arial MT"/>
              </a:rPr>
              <a:t> </a:t>
            </a:r>
            <a:r>
              <a:rPr kern="0" dirty="0">
                <a:solidFill>
                  <a:sysClr val="windowText" lastClr="000000"/>
                </a:solidFill>
                <a:latin typeface="Arial MT"/>
                <a:cs typeface="Arial MT"/>
              </a:rPr>
              <a:t>in</a:t>
            </a:r>
            <a:r>
              <a:rPr kern="0" spc="44" dirty="0">
                <a:solidFill>
                  <a:sysClr val="windowText" lastClr="000000"/>
                </a:solidFill>
                <a:latin typeface="Arial MT"/>
                <a:cs typeface="Arial MT"/>
              </a:rPr>
              <a:t> </a:t>
            </a:r>
            <a:r>
              <a:rPr kern="0" dirty="0">
                <a:solidFill>
                  <a:sysClr val="windowText" lastClr="000000"/>
                </a:solidFill>
                <a:latin typeface="Arial MT"/>
                <a:cs typeface="Arial MT"/>
              </a:rPr>
              <a:t>a</a:t>
            </a:r>
            <a:r>
              <a:rPr kern="0" spc="44" dirty="0">
                <a:solidFill>
                  <a:sysClr val="windowText" lastClr="000000"/>
                </a:solidFill>
                <a:latin typeface="Arial MT"/>
                <a:cs typeface="Arial MT"/>
              </a:rPr>
              <a:t> </a:t>
            </a:r>
            <a:r>
              <a:rPr kern="0" spc="-18" dirty="0">
                <a:solidFill>
                  <a:sysClr val="windowText" lastClr="000000"/>
                </a:solidFill>
                <a:latin typeface="Arial MT"/>
                <a:cs typeface="Arial MT"/>
              </a:rPr>
              <a:t>nutshell</a:t>
            </a:r>
            <a:endParaRPr kern="0">
              <a:solidFill>
                <a:sysClr val="windowText" lastClr="000000"/>
              </a:solidFill>
              <a:latin typeface="Arial MT"/>
              <a:cs typeface="Arial MT"/>
            </a:endParaRPr>
          </a:p>
        </p:txBody>
      </p:sp>
      <p:sp>
        <p:nvSpPr>
          <p:cNvPr id="3" name="object 3"/>
          <p:cNvSpPr/>
          <p:nvPr/>
        </p:nvSpPr>
        <p:spPr>
          <a:xfrm>
            <a:off x="693154" y="957169"/>
            <a:ext cx="1382806" cy="717176"/>
          </a:xfrm>
          <a:custGeom>
            <a:avLst/>
            <a:gdLst/>
            <a:ahLst/>
            <a:cxnLst/>
            <a:rect l="l" t="t" r="r" b="b"/>
            <a:pathLst>
              <a:path w="783589" h="406400">
                <a:moveTo>
                  <a:pt x="783360" y="203120"/>
                </a:moveTo>
                <a:lnTo>
                  <a:pt x="763392" y="267321"/>
                </a:lnTo>
                <a:lnTo>
                  <a:pt x="707788" y="323080"/>
                </a:lnTo>
                <a:lnTo>
                  <a:pt x="668639" y="346747"/>
                </a:lnTo>
                <a:lnTo>
                  <a:pt x="623001" y="367049"/>
                </a:lnTo>
                <a:lnTo>
                  <a:pt x="571679" y="383568"/>
                </a:lnTo>
                <a:lnTo>
                  <a:pt x="515481" y="395885"/>
                </a:lnTo>
                <a:lnTo>
                  <a:pt x="455212" y="403581"/>
                </a:lnTo>
                <a:lnTo>
                  <a:pt x="391680" y="406240"/>
                </a:lnTo>
                <a:lnTo>
                  <a:pt x="328147" y="403581"/>
                </a:lnTo>
                <a:lnTo>
                  <a:pt x="267878" y="395885"/>
                </a:lnTo>
                <a:lnTo>
                  <a:pt x="211680" y="383568"/>
                </a:lnTo>
                <a:lnTo>
                  <a:pt x="160358" y="367049"/>
                </a:lnTo>
                <a:lnTo>
                  <a:pt x="114720" y="346747"/>
                </a:lnTo>
                <a:lnTo>
                  <a:pt x="75571" y="323080"/>
                </a:lnTo>
                <a:lnTo>
                  <a:pt x="43718" y="296465"/>
                </a:lnTo>
                <a:lnTo>
                  <a:pt x="5126" y="236067"/>
                </a:lnTo>
                <a:lnTo>
                  <a:pt x="0" y="203120"/>
                </a:lnTo>
                <a:lnTo>
                  <a:pt x="5126" y="170172"/>
                </a:lnTo>
                <a:lnTo>
                  <a:pt x="43718" y="109774"/>
                </a:lnTo>
                <a:lnTo>
                  <a:pt x="75571" y="83159"/>
                </a:lnTo>
                <a:lnTo>
                  <a:pt x="114720" y="59492"/>
                </a:lnTo>
                <a:lnTo>
                  <a:pt x="160358" y="39190"/>
                </a:lnTo>
                <a:lnTo>
                  <a:pt x="211680" y="22671"/>
                </a:lnTo>
                <a:lnTo>
                  <a:pt x="267878" y="10355"/>
                </a:lnTo>
                <a:lnTo>
                  <a:pt x="328147" y="2658"/>
                </a:lnTo>
                <a:lnTo>
                  <a:pt x="391680" y="0"/>
                </a:lnTo>
                <a:lnTo>
                  <a:pt x="455212" y="2658"/>
                </a:lnTo>
                <a:lnTo>
                  <a:pt x="515481" y="10355"/>
                </a:lnTo>
                <a:lnTo>
                  <a:pt x="571679" y="22671"/>
                </a:lnTo>
                <a:lnTo>
                  <a:pt x="623001" y="39190"/>
                </a:lnTo>
                <a:lnTo>
                  <a:pt x="668639" y="59492"/>
                </a:lnTo>
                <a:lnTo>
                  <a:pt x="707788" y="83159"/>
                </a:lnTo>
                <a:lnTo>
                  <a:pt x="739641" y="109774"/>
                </a:lnTo>
                <a:lnTo>
                  <a:pt x="778233" y="170172"/>
                </a:lnTo>
                <a:lnTo>
                  <a:pt x="783360" y="203120"/>
                </a:lnTo>
                <a:close/>
              </a:path>
            </a:pathLst>
          </a:custGeom>
          <a:ln w="8046">
            <a:solidFill>
              <a:srgbClr val="000000"/>
            </a:solidFill>
          </a:ln>
        </p:spPr>
        <p:txBody>
          <a:bodyPr wrap="square" lIns="0" tIns="0" rIns="0" bIns="0" rtlCol="0"/>
          <a:lstStyle/>
          <a:p>
            <a:pPr defTabSz="1613642"/>
            <a:endParaRPr sz="3176" kern="0">
              <a:solidFill>
                <a:sysClr val="windowText" lastClr="000000"/>
              </a:solidFill>
            </a:endParaRPr>
          </a:p>
        </p:txBody>
      </p:sp>
      <p:sp>
        <p:nvSpPr>
          <p:cNvPr id="4" name="object 4"/>
          <p:cNvSpPr txBox="1"/>
          <p:nvPr/>
        </p:nvSpPr>
        <p:spPr>
          <a:xfrm>
            <a:off x="1033220" y="1215994"/>
            <a:ext cx="612962" cy="184440"/>
          </a:xfrm>
          <a:prstGeom prst="rect">
            <a:avLst/>
          </a:prstGeom>
        </p:spPr>
        <p:txBody>
          <a:bodyPr vert="horz" wrap="square" lIns="0" tIns="30256" rIns="0" bIns="0" rtlCol="0">
            <a:spAutoFit/>
          </a:bodyPr>
          <a:lstStyle/>
          <a:p>
            <a:pPr marL="22412" defTabSz="1613642">
              <a:spcBef>
                <a:spcPts val="238"/>
              </a:spcBef>
            </a:pPr>
            <a:r>
              <a:rPr sz="1000" kern="0" spc="-18" dirty="0">
                <a:solidFill>
                  <a:sysClr val="windowText" lastClr="000000"/>
                </a:solidFill>
                <a:latin typeface="Arial MT"/>
                <a:cs typeface="Arial MT"/>
              </a:rPr>
              <a:t>Population</a:t>
            </a:r>
            <a:endParaRPr sz="1000" kern="0">
              <a:solidFill>
                <a:sysClr val="windowText" lastClr="000000"/>
              </a:solidFill>
              <a:latin typeface="Arial MT"/>
              <a:cs typeface="Arial MT"/>
            </a:endParaRPr>
          </a:p>
        </p:txBody>
      </p:sp>
      <p:sp>
        <p:nvSpPr>
          <p:cNvPr id="5" name="object 5"/>
          <p:cNvSpPr txBox="1"/>
          <p:nvPr/>
        </p:nvSpPr>
        <p:spPr>
          <a:xfrm>
            <a:off x="2245041" y="1003054"/>
            <a:ext cx="2093722" cy="617092"/>
          </a:xfrm>
          <a:prstGeom prst="rect">
            <a:avLst/>
          </a:prstGeom>
        </p:spPr>
        <p:txBody>
          <a:bodyPr vert="horz" wrap="square" lIns="0" tIns="38100" rIns="0" bIns="0" rtlCol="0">
            <a:spAutoFit/>
          </a:bodyPr>
          <a:lstStyle/>
          <a:p>
            <a:pPr marL="22412" marR="8965" indent="6724" defTabSz="1613642">
              <a:lnSpc>
                <a:spcPct val="94100"/>
              </a:lnSpc>
              <a:spcBef>
                <a:spcPts val="300"/>
              </a:spcBef>
            </a:pPr>
            <a:r>
              <a:rPr sz="1000" kern="0" dirty="0">
                <a:solidFill>
                  <a:sysClr val="windowText" lastClr="000000"/>
                </a:solidFill>
                <a:latin typeface="Arial MT"/>
                <a:cs typeface="Arial MT"/>
              </a:rPr>
              <a:t>We</a:t>
            </a:r>
            <a:r>
              <a:rPr sz="1000" kern="0" spc="106" dirty="0">
                <a:solidFill>
                  <a:sysClr val="windowText" lastClr="000000"/>
                </a:solidFill>
                <a:latin typeface="Arial MT"/>
                <a:cs typeface="Arial MT"/>
              </a:rPr>
              <a:t> </a:t>
            </a:r>
            <a:r>
              <a:rPr sz="1000" kern="0" dirty="0">
                <a:solidFill>
                  <a:sysClr val="windowText" lastClr="000000"/>
                </a:solidFill>
                <a:latin typeface="Arial MT"/>
                <a:cs typeface="Arial MT"/>
              </a:rPr>
              <a:t>want</a:t>
            </a:r>
            <a:r>
              <a:rPr sz="1000" kern="0" spc="115" dirty="0">
                <a:solidFill>
                  <a:sysClr val="windowText" lastClr="000000"/>
                </a:solidFill>
                <a:latin typeface="Arial MT"/>
                <a:cs typeface="Arial MT"/>
              </a:rPr>
              <a:t> </a:t>
            </a:r>
            <a:r>
              <a:rPr sz="1000" kern="0" dirty="0">
                <a:solidFill>
                  <a:sysClr val="windowText" lastClr="000000"/>
                </a:solidFill>
                <a:latin typeface="Arial MT"/>
                <a:cs typeface="Arial MT"/>
              </a:rPr>
              <a:t>to</a:t>
            </a:r>
            <a:r>
              <a:rPr sz="1000" kern="0" spc="115" dirty="0">
                <a:solidFill>
                  <a:sysClr val="windowText" lastClr="000000"/>
                </a:solidFill>
                <a:latin typeface="Arial MT"/>
                <a:cs typeface="Arial MT"/>
              </a:rPr>
              <a:t> </a:t>
            </a:r>
            <a:r>
              <a:rPr sz="1000" kern="0" dirty="0">
                <a:solidFill>
                  <a:sysClr val="windowText" lastClr="000000"/>
                </a:solidFill>
                <a:latin typeface="Arial MT"/>
                <a:cs typeface="Arial MT"/>
              </a:rPr>
              <a:t>know</a:t>
            </a:r>
            <a:r>
              <a:rPr sz="1000" kern="0" spc="115" dirty="0">
                <a:solidFill>
                  <a:sysClr val="windowText" lastClr="000000"/>
                </a:solidFill>
                <a:latin typeface="Arial MT"/>
                <a:cs typeface="Arial MT"/>
              </a:rPr>
              <a:t> </a:t>
            </a:r>
            <a:r>
              <a:rPr sz="1000" kern="0" spc="-18" dirty="0">
                <a:solidFill>
                  <a:sysClr val="windowText" lastClr="000000"/>
                </a:solidFill>
                <a:latin typeface="Arial MT"/>
                <a:cs typeface="Arial MT"/>
              </a:rPr>
              <a:t>something</a:t>
            </a:r>
            <a:r>
              <a:rPr sz="1000" kern="0" spc="882" dirty="0">
                <a:solidFill>
                  <a:sysClr val="windowText" lastClr="000000"/>
                </a:solidFill>
                <a:latin typeface="Arial MT"/>
                <a:cs typeface="Arial MT"/>
              </a:rPr>
              <a:t> </a:t>
            </a:r>
            <a:r>
              <a:rPr sz="1000" kern="0" spc="18" dirty="0">
                <a:solidFill>
                  <a:sysClr val="windowText" lastClr="000000"/>
                </a:solidFill>
                <a:latin typeface="Arial MT"/>
                <a:cs typeface="Arial MT"/>
              </a:rPr>
              <a:t>about</a:t>
            </a:r>
            <a:r>
              <a:rPr sz="1000" kern="0" spc="88" dirty="0">
                <a:solidFill>
                  <a:sysClr val="windowText" lastClr="000000"/>
                </a:solidFill>
                <a:latin typeface="Arial MT"/>
                <a:cs typeface="Arial MT"/>
              </a:rPr>
              <a:t> </a:t>
            </a:r>
            <a:r>
              <a:rPr sz="1000" kern="0" spc="18" dirty="0">
                <a:solidFill>
                  <a:sysClr val="windowText" lastClr="000000"/>
                </a:solidFill>
                <a:latin typeface="Arial MT"/>
                <a:cs typeface="Arial MT"/>
              </a:rPr>
              <a:t>this</a:t>
            </a:r>
            <a:r>
              <a:rPr sz="1000" kern="0" spc="97" dirty="0">
                <a:solidFill>
                  <a:sysClr val="windowText" lastClr="000000"/>
                </a:solidFill>
                <a:latin typeface="Arial MT"/>
                <a:cs typeface="Arial MT"/>
              </a:rPr>
              <a:t> </a:t>
            </a:r>
            <a:r>
              <a:rPr sz="1000" kern="0" spc="18" dirty="0">
                <a:solidFill>
                  <a:sysClr val="windowText" lastClr="000000"/>
                </a:solidFill>
                <a:latin typeface="Arial MT"/>
                <a:cs typeface="Arial MT"/>
              </a:rPr>
              <a:t>population,</a:t>
            </a:r>
            <a:r>
              <a:rPr sz="1000" kern="0" spc="88" dirty="0">
                <a:solidFill>
                  <a:sysClr val="windowText" lastClr="000000"/>
                </a:solidFill>
                <a:latin typeface="Arial MT"/>
                <a:cs typeface="Arial MT"/>
              </a:rPr>
              <a:t> </a:t>
            </a:r>
            <a:r>
              <a:rPr sz="1000" kern="0" spc="18" dirty="0">
                <a:solidFill>
                  <a:sysClr val="windowText" lastClr="000000"/>
                </a:solidFill>
                <a:latin typeface="Arial MT"/>
                <a:cs typeface="Arial MT"/>
              </a:rPr>
              <a:t>say,</a:t>
            </a:r>
            <a:r>
              <a:rPr sz="1000" kern="0" spc="97" dirty="0">
                <a:solidFill>
                  <a:sysClr val="windowText" lastClr="000000"/>
                </a:solidFill>
                <a:latin typeface="Arial MT"/>
                <a:cs typeface="Arial MT"/>
              </a:rPr>
              <a:t> </a:t>
            </a:r>
            <a:r>
              <a:rPr sz="1000" kern="0" spc="-44" dirty="0">
                <a:solidFill>
                  <a:sysClr val="windowText" lastClr="000000"/>
                </a:solidFill>
                <a:latin typeface="Arial MT"/>
                <a:cs typeface="Arial MT"/>
              </a:rPr>
              <a:t>are</a:t>
            </a:r>
            <a:r>
              <a:rPr sz="1000" kern="0" spc="882" dirty="0">
                <a:solidFill>
                  <a:sysClr val="windowText" lastClr="000000"/>
                </a:solidFill>
                <a:latin typeface="Arial MT"/>
                <a:cs typeface="Arial MT"/>
              </a:rPr>
              <a:t> </a:t>
            </a:r>
            <a:r>
              <a:rPr sz="1000" kern="0" dirty="0">
                <a:solidFill>
                  <a:sysClr val="windowText" lastClr="000000"/>
                </a:solidFill>
                <a:latin typeface="Arial MT"/>
                <a:cs typeface="Arial MT"/>
              </a:rPr>
              <a:t>men</a:t>
            </a:r>
            <a:r>
              <a:rPr sz="1000" kern="0" spc="132" dirty="0">
                <a:solidFill>
                  <a:sysClr val="windowText" lastClr="000000"/>
                </a:solidFill>
                <a:latin typeface="Arial MT"/>
                <a:cs typeface="Arial MT"/>
              </a:rPr>
              <a:t> </a:t>
            </a:r>
            <a:r>
              <a:rPr sz="1000" kern="0" dirty="0">
                <a:solidFill>
                  <a:sysClr val="windowText" lastClr="000000"/>
                </a:solidFill>
                <a:latin typeface="Arial MT"/>
                <a:cs typeface="Arial MT"/>
              </a:rPr>
              <a:t>and</a:t>
            </a:r>
            <a:r>
              <a:rPr sz="1000" kern="0" spc="141" dirty="0">
                <a:solidFill>
                  <a:sysClr val="windowText" lastClr="000000"/>
                </a:solidFill>
                <a:latin typeface="Arial MT"/>
                <a:cs typeface="Arial MT"/>
              </a:rPr>
              <a:t> </a:t>
            </a:r>
            <a:r>
              <a:rPr sz="1000" kern="0" dirty="0">
                <a:solidFill>
                  <a:sysClr val="windowText" lastClr="000000"/>
                </a:solidFill>
                <a:latin typeface="Arial MT"/>
                <a:cs typeface="Arial MT"/>
              </a:rPr>
              <a:t>women</a:t>
            </a:r>
            <a:r>
              <a:rPr sz="1000" kern="0" spc="141" dirty="0">
                <a:solidFill>
                  <a:sysClr val="windowText" lastClr="000000"/>
                </a:solidFill>
                <a:latin typeface="Arial MT"/>
                <a:cs typeface="Arial MT"/>
              </a:rPr>
              <a:t> </a:t>
            </a:r>
            <a:r>
              <a:rPr sz="1000" kern="0" dirty="0">
                <a:solidFill>
                  <a:sysClr val="windowText" lastClr="000000"/>
                </a:solidFill>
                <a:latin typeface="Arial MT"/>
                <a:cs typeface="Arial MT"/>
              </a:rPr>
              <a:t>the</a:t>
            </a:r>
            <a:r>
              <a:rPr sz="1000" kern="0" spc="141" dirty="0">
                <a:solidFill>
                  <a:sysClr val="windowText" lastClr="000000"/>
                </a:solidFill>
                <a:latin typeface="Arial MT"/>
                <a:cs typeface="Arial MT"/>
              </a:rPr>
              <a:t> </a:t>
            </a:r>
            <a:r>
              <a:rPr sz="1000" kern="0" spc="-35" dirty="0">
                <a:solidFill>
                  <a:sysClr val="windowText" lastClr="000000"/>
                </a:solidFill>
                <a:latin typeface="Arial MT"/>
                <a:cs typeface="Arial MT"/>
              </a:rPr>
              <a:t>same</a:t>
            </a:r>
            <a:r>
              <a:rPr sz="1000" kern="0" spc="882" dirty="0">
                <a:solidFill>
                  <a:sysClr val="windowText" lastClr="000000"/>
                </a:solidFill>
                <a:latin typeface="Arial MT"/>
                <a:cs typeface="Arial MT"/>
              </a:rPr>
              <a:t> </a:t>
            </a:r>
            <a:r>
              <a:rPr sz="1000" kern="0" dirty="0">
                <a:solidFill>
                  <a:sysClr val="windowText" lastClr="000000"/>
                </a:solidFill>
                <a:latin typeface="Arial MT"/>
                <a:cs typeface="Arial MT"/>
              </a:rPr>
              <a:t>height,</a:t>
            </a:r>
            <a:r>
              <a:rPr sz="1000" kern="0" spc="150" dirty="0">
                <a:solidFill>
                  <a:sysClr val="windowText" lastClr="000000"/>
                </a:solidFill>
                <a:latin typeface="Arial MT"/>
                <a:cs typeface="Arial MT"/>
              </a:rPr>
              <a:t> </a:t>
            </a:r>
            <a:r>
              <a:rPr sz="1000" kern="0" dirty="0">
                <a:solidFill>
                  <a:sysClr val="windowText" lastClr="000000"/>
                </a:solidFill>
                <a:latin typeface="Arial MT"/>
                <a:cs typeface="Arial MT"/>
              </a:rPr>
              <a:t>on</a:t>
            </a:r>
            <a:r>
              <a:rPr sz="1000" kern="0" spc="159" dirty="0">
                <a:solidFill>
                  <a:sysClr val="windowText" lastClr="000000"/>
                </a:solidFill>
                <a:latin typeface="Arial MT"/>
                <a:cs typeface="Arial MT"/>
              </a:rPr>
              <a:t> </a:t>
            </a:r>
            <a:r>
              <a:rPr sz="1000" kern="0" spc="-18" dirty="0">
                <a:solidFill>
                  <a:sysClr val="windowText" lastClr="000000"/>
                </a:solidFill>
                <a:latin typeface="Arial MT"/>
                <a:cs typeface="Arial MT"/>
              </a:rPr>
              <a:t>average?</a:t>
            </a:r>
            <a:endParaRPr sz="1000" kern="0" dirty="0">
              <a:solidFill>
                <a:sysClr val="windowText" lastClr="000000"/>
              </a:solidFill>
              <a:latin typeface="Arial MT"/>
              <a:cs typeface="Arial MT"/>
            </a:endParaRPr>
          </a:p>
        </p:txBody>
      </p:sp>
      <p:sp>
        <p:nvSpPr>
          <p:cNvPr id="6" name="object 6"/>
          <p:cNvSpPr txBox="1"/>
          <p:nvPr/>
        </p:nvSpPr>
        <p:spPr>
          <a:xfrm>
            <a:off x="2184627" y="2081943"/>
            <a:ext cx="2154136" cy="906402"/>
          </a:xfrm>
          <a:prstGeom prst="rect">
            <a:avLst/>
          </a:prstGeom>
        </p:spPr>
        <p:txBody>
          <a:bodyPr vert="horz" wrap="square" lIns="0" tIns="38100" rIns="0" bIns="0" rtlCol="0">
            <a:spAutoFit/>
          </a:bodyPr>
          <a:lstStyle/>
          <a:p>
            <a:pPr marL="22412" marR="8965" indent="3362" defTabSz="1613642">
              <a:lnSpc>
                <a:spcPct val="94100"/>
              </a:lnSpc>
              <a:spcBef>
                <a:spcPts val="300"/>
              </a:spcBef>
            </a:pPr>
            <a:r>
              <a:rPr sz="1000" kern="0" spc="18" dirty="0">
                <a:solidFill>
                  <a:sysClr val="windowText" lastClr="000000"/>
                </a:solidFill>
                <a:latin typeface="Arial MT"/>
                <a:cs typeface="Arial MT"/>
              </a:rPr>
              <a:t>We</a:t>
            </a:r>
            <a:r>
              <a:rPr sz="1000" kern="0" spc="97" dirty="0">
                <a:solidFill>
                  <a:sysClr val="windowText" lastClr="000000"/>
                </a:solidFill>
                <a:latin typeface="Arial MT"/>
                <a:cs typeface="Arial MT"/>
              </a:rPr>
              <a:t> </a:t>
            </a:r>
            <a:r>
              <a:rPr sz="1000" kern="0" spc="18" dirty="0">
                <a:solidFill>
                  <a:sysClr val="windowText" lastClr="000000"/>
                </a:solidFill>
                <a:latin typeface="Arial MT"/>
                <a:cs typeface="Arial MT"/>
              </a:rPr>
              <a:t>can't</a:t>
            </a:r>
            <a:r>
              <a:rPr sz="1000" kern="0" spc="106" dirty="0">
                <a:solidFill>
                  <a:sysClr val="windowText" lastClr="000000"/>
                </a:solidFill>
                <a:latin typeface="Arial MT"/>
                <a:cs typeface="Arial MT"/>
              </a:rPr>
              <a:t> </a:t>
            </a:r>
            <a:r>
              <a:rPr sz="1000" kern="0" spc="18" dirty="0">
                <a:solidFill>
                  <a:sysClr val="windowText" lastClr="000000"/>
                </a:solidFill>
                <a:latin typeface="Arial MT"/>
                <a:cs typeface="Arial MT"/>
              </a:rPr>
              <a:t>measure</a:t>
            </a:r>
            <a:r>
              <a:rPr sz="1000" kern="0" spc="97" dirty="0">
                <a:solidFill>
                  <a:sysClr val="windowText" lastClr="000000"/>
                </a:solidFill>
                <a:latin typeface="Arial MT"/>
                <a:cs typeface="Arial MT"/>
              </a:rPr>
              <a:t> </a:t>
            </a:r>
            <a:r>
              <a:rPr sz="1000" kern="0" spc="18" dirty="0">
                <a:solidFill>
                  <a:sysClr val="windowText" lastClr="000000"/>
                </a:solidFill>
                <a:latin typeface="Arial MT"/>
                <a:cs typeface="Arial MT"/>
              </a:rPr>
              <a:t>everyone-</a:t>
            </a:r>
            <a:r>
              <a:rPr sz="1000" kern="0" spc="106" dirty="0">
                <a:solidFill>
                  <a:sysClr val="windowText" lastClr="000000"/>
                </a:solidFill>
                <a:latin typeface="Arial MT"/>
                <a:cs typeface="Arial MT"/>
              </a:rPr>
              <a:t> </a:t>
            </a:r>
            <a:r>
              <a:rPr sz="1000" kern="0" spc="-44" dirty="0">
                <a:solidFill>
                  <a:sysClr val="windowText" lastClr="000000"/>
                </a:solidFill>
                <a:latin typeface="Arial MT"/>
                <a:cs typeface="Arial MT"/>
              </a:rPr>
              <a:t>it</a:t>
            </a:r>
            <a:r>
              <a:rPr sz="1000" kern="0" spc="882" dirty="0">
                <a:solidFill>
                  <a:sysClr val="windowText" lastClr="000000"/>
                </a:solidFill>
                <a:latin typeface="Arial MT"/>
                <a:cs typeface="Arial MT"/>
              </a:rPr>
              <a:t> </a:t>
            </a:r>
            <a:r>
              <a:rPr sz="1000" kern="0" dirty="0">
                <a:solidFill>
                  <a:sysClr val="windowText" lastClr="000000"/>
                </a:solidFill>
                <a:latin typeface="Arial MT"/>
                <a:cs typeface="Arial MT"/>
              </a:rPr>
              <a:t>would</a:t>
            </a:r>
            <a:r>
              <a:rPr sz="1000" kern="0" spc="115" dirty="0">
                <a:solidFill>
                  <a:sysClr val="windowText" lastClr="000000"/>
                </a:solidFill>
                <a:latin typeface="Arial MT"/>
                <a:cs typeface="Arial MT"/>
              </a:rPr>
              <a:t> </a:t>
            </a:r>
            <a:r>
              <a:rPr sz="1000" kern="0" dirty="0">
                <a:solidFill>
                  <a:sysClr val="windowText" lastClr="000000"/>
                </a:solidFill>
                <a:latin typeface="Arial MT"/>
                <a:cs typeface="Arial MT"/>
              </a:rPr>
              <a:t>take</a:t>
            </a:r>
            <a:r>
              <a:rPr sz="1000" kern="0" spc="124" dirty="0">
                <a:solidFill>
                  <a:sysClr val="windowText" lastClr="000000"/>
                </a:solidFill>
                <a:latin typeface="Arial MT"/>
                <a:cs typeface="Arial MT"/>
              </a:rPr>
              <a:t> </a:t>
            </a:r>
            <a:r>
              <a:rPr sz="1000" kern="0" dirty="0">
                <a:solidFill>
                  <a:sysClr val="windowText" lastClr="000000"/>
                </a:solidFill>
                <a:latin typeface="Arial MT"/>
                <a:cs typeface="Arial MT"/>
              </a:rPr>
              <a:t>too</a:t>
            </a:r>
            <a:r>
              <a:rPr sz="1000" kern="0" spc="124" dirty="0">
                <a:solidFill>
                  <a:sysClr val="windowText" lastClr="000000"/>
                </a:solidFill>
                <a:latin typeface="Arial MT"/>
                <a:cs typeface="Arial MT"/>
              </a:rPr>
              <a:t> </a:t>
            </a:r>
            <a:r>
              <a:rPr sz="1000" kern="0" dirty="0">
                <a:solidFill>
                  <a:sysClr val="windowText" lastClr="000000"/>
                </a:solidFill>
                <a:latin typeface="Arial MT"/>
                <a:cs typeface="Arial MT"/>
              </a:rPr>
              <a:t>long</a:t>
            </a:r>
            <a:r>
              <a:rPr sz="1000" kern="0" spc="115" dirty="0">
                <a:solidFill>
                  <a:sysClr val="windowText" lastClr="000000"/>
                </a:solidFill>
                <a:latin typeface="Arial MT"/>
                <a:cs typeface="Arial MT"/>
              </a:rPr>
              <a:t> </a:t>
            </a:r>
            <a:r>
              <a:rPr sz="1000" kern="0" dirty="0">
                <a:solidFill>
                  <a:sysClr val="windowText" lastClr="000000"/>
                </a:solidFill>
                <a:latin typeface="Arial MT"/>
                <a:cs typeface="Arial MT"/>
              </a:rPr>
              <a:t>and</a:t>
            </a:r>
            <a:r>
              <a:rPr sz="1000" kern="0" spc="124" dirty="0">
                <a:solidFill>
                  <a:sysClr val="windowText" lastClr="000000"/>
                </a:solidFill>
                <a:latin typeface="Arial MT"/>
                <a:cs typeface="Arial MT"/>
              </a:rPr>
              <a:t> </a:t>
            </a:r>
            <a:r>
              <a:rPr sz="1000" kern="0" spc="-35" dirty="0">
                <a:solidFill>
                  <a:sysClr val="windowText" lastClr="000000"/>
                </a:solidFill>
                <a:latin typeface="Arial MT"/>
                <a:cs typeface="Arial MT"/>
              </a:rPr>
              <a:t>cost</a:t>
            </a:r>
            <a:r>
              <a:rPr sz="1000" kern="0" spc="882" dirty="0">
                <a:solidFill>
                  <a:sysClr val="windowText" lastClr="000000"/>
                </a:solidFill>
                <a:latin typeface="Arial MT"/>
                <a:cs typeface="Arial MT"/>
              </a:rPr>
              <a:t> </a:t>
            </a:r>
            <a:r>
              <a:rPr sz="1000" kern="0" dirty="0">
                <a:solidFill>
                  <a:sysClr val="windowText" lastClr="000000"/>
                </a:solidFill>
                <a:latin typeface="Arial MT"/>
                <a:cs typeface="Arial MT"/>
              </a:rPr>
              <a:t>too</a:t>
            </a:r>
            <a:r>
              <a:rPr sz="1000" kern="0" spc="106" dirty="0">
                <a:solidFill>
                  <a:sysClr val="windowText" lastClr="000000"/>
                </a:solidFill>
                <a:latin typeface="Arial MT"/>
                <a:cs typeface="Arial MT"/>
              </a:rPr>
              <a:t> </a:t>
            </a:r>
            <a:r>
              <a:rPr sz="1000" kern="0" dirty="0">
                <a:solidFill>
                  <a:sysClr val="windowText" lastClr="000000"/>
                </a:solidFill>
                <a:latin typeface="Arial MT"/>
                <a:cs typeface="Arial MT"/>
              </a:rPr>
              <a:t>much.</a:t>
            </a:r>
            <a:r>
              <a:rPr sz="1000" kern="0" spc="106" dirty="0">
                <a:solidFill>
                  <a:sysClr val="windowText" lastClr="000000"/>
                </a:solidFill>
                <a:latin typeface="Arial MT"/>
                <a:cs typeface="Arial MT"/>
              </a:rPr>
              <a:t> </a:t>
            </a:r>
            <a:r>
              <a:rPr sz="1000" kern="0" dirty="0">
                <a:solidFill>
                  <a:sysClr val="windowText" lastClr="000000"/>
                </a:solidFill>
                <a:latin typeface="Arial MT"/>
                <a:cs typeface="Arial MT"/>
              </a:rPr>
              <a:t>So</a:t>
            </a:r>
            <a:r>
              <a:rPr sz="1000" kern="0" spc="115" dirty="0">
                <a:solidFill>
                  <a:sysClr val="windowText" lastClr="000000"/>
                </a:solidFill>
                <a:latin typeface="Arial MT"/>
                <a:cs typeface="Arial MT"/>
              </a:rPr>
              <a:t> </a:t>
            </a:r>
            <a:r>
              <a:rPr sz="1000" kern="0" dirty="0">
                <a:solidFill>
                  <a:sysClr val="windowText" lastClr="000000"/>
                </a:solidFill>
                <a:latin typeface="Arial MT"/>
                <a:cs typeface="Arial MT"/>
              </a:rPr>
              <a:t>we</a:t>
            </a:r>
            <a:r>
              <a:rPr sz="1000" kern="0" spc="106" dirty="0">
                <a:solidFill>
                  <a:sysClr val="windowText" lastClr="000000"/>
                </a:solidFill>
                <a:latin typeface="Arial MT"/>
                <a:cs typeface="Arial MT"/>
              </a:rPr>
              <a:t> </a:t>
            </a:r>
            <a:r>
              <a:rPr sz="1000" kern="0" dirty="0">
                <a:solidFill>
                  <a:sysClr val="windowText" lastClr="000000"/>
                </a:solidFill>
                <a:latin typeface="Arial MT"/>
                <a:cs typeface="Arial MT"/>
              </a:rPr>
              <a:t>take</a:t>
            </a:r>
            <a:r>
              <a:rPr sz="1000" kern="0" spc="115" dirty="0">
                <a:solidFill>
                  <a:sysClr val="windowText" lastClr="000000"/>
                </a:solidFill>
                <a:latin typeface="Arial MT"/>
                <a:cs typeface="Arial MT"/>
              </a:rPr>
              <a:t> </a:t>
            </a:r>
            <a:r>
              <a:rPr sz="1000" kern="0" dirty="0">
                <a:solidFill>
                  <a:sysClr val="windowText" lastClr="000000"/>
                </a:solidFill>
                <a:latin typeface="Arial MT"/>
                <a:cs typeface="Arial MT"/>
              </a:rPr>
              <a:t>a</a:t>
            </a:r>
            <a:r>
              <a:rPr sz="1000" kern="0" spc="106" dirty="0">
                <a:solidFill>
                  <a:sysClr val="windowText" lastClr="000000"/>
                </a:solidFill>
                <a:latin typeface="Arial MT"/>
                <a:cs typeface="Arial MT"/>
              </a:rPr>
              <a:t> </a:t>
            </a:r>
            <a:r>
              <a:rPr sz="1000" kern="0" spc="-18" dirty="0">
                <a:solidFill>
                  <a:sysClr val="windowText" lastClr="000000"/>
                </a:solidFill>
                <a:latin typeface="Arial MT"/>
                <a:cs typeface="Arial MT"/>
              </a:rPr>
              <a:t>sample,</a:t>
            </a:r>
            <a:r>
              <a:rPr sz="1000" kern="0" spc="882" dirty="0">
                <a:solidFill>
                  <a:sysClr val="windowText" lastClr="000000"/>
                </a:solidFill>
                <a:latin typeface="Arial MT"/>
                <a:cs typeface="Arial MT"/>
              </a:rPr>
              <a:t> </a:t>
            </a:r>
            <a:r>
              <a:rPr sz="1000" kern="0" dirty="0">
                <a:solidFill>
                  <a:sysClr val="windowText" lastClr="000000"/>
                </a:solidFill>
                <a:latin typeface="Arial MT"/>
                <a:cs typeface="Arial MT"/>
              </a:rPr>
              <a:t>and</a:t>
            </a:r>
            <a:r>
              <a:rPr sz="1000" kern="0" spc="159" dirty="0">
                <a:solidFill>
                  <a:sysClr val="windowText" lastClr="000000"/>
                </a:solidFill>
                <a:latin typeface="Arial MT"/>
                <a:cs typeface="Arial MT"/>
              </a:rPr>
              <a:t> </a:t>
            </a:r>
            <a:r>
              <a:rPr sz="1000" kern="0" dirty="0">
                <a:solidFill>
                  <a:sysClr val="windowText" lastClr="000000"/>
                </a:solidFill>
                <a:latin typeface="Arial MT"/>
                <a:cs typeface="Arial MT"/>
              </a:rPr>
              <a:t>meaure</a:t>
            </a:r>
            <a:r>
              <a:rPr sz="1000" kern="0" spc="168" dirty="0">
                <a:solidFill>
                  <a:sysClr val="windowText" lastClr="000000"/>
                </a:solidFill>
                <a:latin typeface="Arial MT"/>
                <a:cs typeface="Arial MT"/>
              </a:rPr>
              <a:t> </a:t>
            </a:r>
            <a:r>
              <a:rPr sz="1000" kern="0" dirty="0">
                <a:solidFill>
                  <a:sysClr val="windowText" lastClr="000000"/>
                </a:solidFill>
                <a:latin typeface="Arial MT"/>
                <a:cs typeface="Arial MT"/>
              </a:rPr>
              <a:t>those.</a:t>
            </a:r>
            <a:r>
              <a:rPr sz="1000" kern="0" spc="168" dirty="0">
                <a:solidFill>
                  <a:sysClr val="windowText" lastClr="000000"/>
                </a:solidFill>
                <a:latin typeface="Arial MT"/>
                <a:cs typeface="Arial MT"/>
              </a:rPr>
              <a:t> </a:t>
            </a:r>
            <a:r>
              <a:rPr sz="1000" kern="0" dirty="0">
                <a:solidFill>
                  <a:sysClr val="windowText" lastClr="000000"/>
                </a:solidFill>
                <a:latin typeface="Arial MT"/>
                <a:cs typeface="Arial MT"/>
              </a:rPr>
              <a:t>For</a:t>
            </a:r>
            <a:r>
              <a:rPr sz="1000" kern="0" spc="168" dirty="0">
                <a:solidFill>
                  <a:sysClr val="windowText" lastClr="000000"/>
                </a:solidFill>
                <a:latin typeface="Arial MT"/>
                <a:cs typeface="Arial MT"/>
              </a:rPr>
              <a:t> </a:t>
            </a:r>
            <a:r>
              <a:rPr sz="1000" kern="0" spc="-18" dirty="0">
                <a:solidFill>
                  <a:sysClr val="windowText" lastClr="000000"/>
                </a:solidFill>
                <a:latin typeface="Arial MT"/>
                <a:cs typeface="Arial MT"/>
              </a:rPr>
              <a:t>these</a:t>
            </a:r>
            <a:r>
              <a:rPr sz="1000" kern="0" spc="882" dirty="0">
                <a:solidFill>
                  <a:sysClr val="windowText" lastClr="000000"/>
                </a:solidFill>
                <a:latin typeface="Arial MT"/>
                <a:cs typeface="Arial MT"/>
              </a:rPr>
              <a:t> </a:t>
            </a:r>
            <a:r>
              <a:rPr sz="1000" kern="0" dirty="0">
                <a:solidFill>
                  <a:sysClr val="windowText" lastClr="000000"/>
                </a:solidFill>
                <a:latin typeface="Arial MT"/>
                <a:cs typeface="Arial MT"/>
              </a:rPr>
              <a:t>we</a:t>
            </a:r>
            <a:r>
              <a:rPr sz="1000" kern="0" spc="132" dirty="0">
                <a:solidFill>
                  <a:sysClr val="windowText" lastClr="000000"/>
                </a:solidFill>
                <a:latin typeface="Arial MT"/>
                <a:cs typeface="Arial MT"/>
              </a:rPr>
              <a:t> </a:t>
            </a:r>
            <a:r>
              <a:rPr sz="1000" kern="0" dirty="0">
                <a:solidFill>
                  <a:sysClr val="windowText" lastClr="000000"/>
                </a:solidFill>
                <a:latin typeface="Arial MT"/>
                <a:cs typeface="Arial MT"/>
              </a:rPr>
              <a:t>estimate</a:t>
            </a:r>
            <a:r>
              <a:rPr sz="1000" kern="0" spc="132" dirty="0">
                <a:solidFill>
                  <a:sysClr val="windowText" lastClr="000000"/>
                </a:solidFill>
                <a:latin typeface="Arial MT"/>
                <a:cs typeface="Arial MT"/>
              </a:rPr>
              <a:t> </a:t>
            </a:r>
            <a:r>
              <a:rPr sz="1000" kern="0" dirty="0">
                <a:solidFill>
                  <a:sysClr val="windowText" lastClr="000000"/>
                </a:solidFill>
                <a:latin typeface="Arial MT"/>
                <a:cs typeface="Arial MT"/>
              </a:rPr>
              <a:t>the</a:t>
            </a:r>
            <a:r>
              <a:rPr sz="1000" kern="0" spc="132" dirty="0">
                <a:solidFill>
                  <a:sysClr val="windowText" lastClr="000000"/>
                </a:solidFill>
                <a:latin typeface="Arial MT"/>
                <a:cs typeface="Arial MT"/>
              </a:rPr>
              <a:t> </a:t>
            </a:r>
            <a:r>
              <a:rPr sz="1000" kern="0" spc="-18" dirty="0">
                <a:solidFill>
                  <a:sysClr val="windowText" lastClr="000000"/>
                </a:solidFill>
                <a:latin typeface="Arial MT"/>
                <a:cs typeface="Arial MT"/>
              </a:rPr>
              <a:t>difference</a:t>
            </a:r>
            <a:r>
              <a:rPr sz="1000" kern="0" spc="882" dirty="0">
                <a:solidFill>
                  <a:sysClr val="windowText" lastClr="000000"/>
                </a:solidFill>
                <a:latin typeface="Arial MT"/>
                <a:cs typeface="Arial MT"/>
              </a:rPr>
              <a:t> </a:t>
            </a:r>
            <a:r>
              <a:rPr sz="1000" kern="0" dirty="0">
                <a:solidFill>
                  <a:sysClr val="windowText" lastClr="000000"/>
                </a:solidFill>
                <a:latin typeface="Arial MT"/>
                <a:cs typeface="Arial MT"/>
              </a:rPr>
              <a:t>between</a:t>
            </a:r>
            <a:r>
              <a:rPr sz="1000" kern="0" spc="159" dirty="0">
                <a:solidFill>
                  <a:sysClr val="windowText" lastClr="000000"/>
                </a:solidFill>
                <a:latin typeface="Arial MT"/>
                <a:cs typeface="Arial MT"/>
              </a:rPr>
              <a:t> </a:t>
            </a:r>
            <a:r>
              <a:rPr sz="1000" kern="0" dirty="0">
                <a:solidFill>
                  <a:sysClr val="windowText" lastClr="000000"/>
                </a:solidFill>
                <a:latin typeface="Arial MT"/>
                <a:cs typeface="Arial MT"/>
              </a:rPr>
              <a:t>men</a:t>
            </a:r>
            <a:r>
              <a:rPr sz="1000" kern="0" spc="159" dirty="0">
                <a:solidFill>
                  <a:sysClr val="windowText" lastClr="000000"/>
                </a:solidFill>
                <a:latin typeface="Arial MT"/>
                <a:cs typeface="Arial MT"/>
              </a:rPr>
              <a:t> </a:t>
            </a:r>
            <a:r>
              <a:rPr sz="1000" kern="0" dirty="0">
                <a:solidFill>
                  <a:sysClr val="windowText" lastClr="000000"/>
                </a:solidFill>
                <a:latin typeface="Arial MT"/>
                <a:cs typeface="Arial MT"/>
              </a:rPr>
              <a:t>and</a:t>
            </a:r>
            <a:r>
              <a:rPr sz="1000" kern="0" spc="159" dirty="0">
                <a:solidFill>
                  <a:sysClr val="windowText" lastClr="000000"/>
                </a:solidFill>
                <a:latin typeface="Arial MT"/>
                <a:cs typeface="Arial MT"/>
              </a:rPr>
              <a:t> </a:t>
            </a:r>
            <a:r>
              <a:rPr sz="1000" kern="0" spc="-18" dirty="0">
                <a:solidFill>
                  <a:sysClr val="windowText" lastClr="000000"/>
                </a:solidFill>
                <a:latin typeface="Arial MT"/>
                <a:cs typeface="Arial MT"/>
              </a:rPr>
              <a:t>women's</a:t>
            </a:r>
            <a:r>
              <a:rPr sz="1000" kern="0" spc="882" dirty="0">
                <a:solidFill>
                  <a:sysClr val="windowText" lastClr="000000"/>
                </a:solidFill>
                <a:latin typeface="Arial MT"/>
                <a:cs typeface="Arial MT"/>
              </a:rPr>
              <a:t> </a:t>
            </a:r>
            <a:r>
              <a:rPr sz="1000" kern="0" dirty="0">
                <a:solidFill>
                  <a:sysClr val="windowText" lastClr="000000"/>
                </a:solidFill>
                <a:latin typeface="Arial MT"/>
                <a:cs typeface="Arial MT"/>
              </a:rPr>
              <a:t>mean</a:t>
            </a:r>
            <a:r>
              <a:rPr sz="1000" kern="0" spc="159" dirty="0">
                <a:solidFill>
                  <a:sysClr val="windowText" lastClr="000000"/>
                </a:solidFill>
                <a:latin typeface="Arial MT"/>
                <a:cs typeface="Arial MT"/>
              </a:rPr>
              <a:t> </a:t>
            </a:r>
            <a:r>
              <a:rPr sz="1000" kern="0" spc="-18" dirty="0">
                <a:solidFill>
                  <a:sysClr val="windowText" lastClr="000000"/>
                </a:solidFill>
                <a:latin typeface="Arial MT"/>
                <a:cs typeface="Arial MT"/>
              </a:rPr>
              <a:t>height.</a:t>
            </a:r>
            <a:endParaRPr sz="1000" kern="0" dirty="0">
              <a:solidFill>
                <a:sysClr val="windowText" lastClr="000000"/>
              </a:solidFill>
              <a:latin typeface="Arial MT"/>
              <a:cs typeface="Arial MT"/>
            </a:endParaRPr>
          </a:p>
        </p:txBody>
      </p:sp>
      <p:grpSp>
        <p:nvGrpSpPr>
          <p:cNvPr id="7" name="object 7"/>
          <p:cNvGrpSpPr/>
          <p:nvPr/>
        </p:nvGrpSpPr>
        <p:grpSpPr>
          <a:xfrm>
            <a:off x="806695" y="1723563"/>
            <a:ext cx="1035424" cy="916641"/>
            <a:chOff x="1767485" y="995877"/>
            <a:chExt cx="586740" cy="519430"/>
          </a:xfrm>
        </p:grpSpPr>
        <p:sp>
          <p:nvSpPr>
            <p:cNvPr id="8" name="object 8"/>
            <p:cNvSpPr/>
            <p:nvPr/>
          </p:nvSpPr>
          <p:spPr>
            <a:xfrm>
              <a:off x="2061598" y="1277534"/>
              <a:ext cx="30480" cy="64769"/>
            </a:xfrm>
            <a:custGeom>
              <a:avLst/>
              <a:gdLst/>
              <a:ahLst/>
              <a:cxnLst/>
              <a:rect l="l" t="t" r="r" b="b"/>
              <a:pathLst>
                <a:path w="30480" h="64769">
                  <a:moveTo>
                    <a:pt x="30206" y="0"/>
                  </a:moveTo>
                  <a:lnTo>
                    <a:pt x="0" y="0"/>
                  </a:lnTo>
                  <a:lnTo>
                    <a:pt x="16109" y="64354"/>
                  </a:lnTo>
                  <a:lnTo>
                    <a:pt x="30206" y="0"/>
                  </a:lnTo>
                  <a:close/>
                </a:path>
              </a:pathLst>
            </a:custGeom>
            <a:solidFill>
              <a:srgbClr val="000000"/>
            </a:solidFill>
          </p:spPr>
          <p:txBody>
            <a:bodyPr wrap="square" lIns="0" tIns="0" rIns="0" bIns="0" rtlCol="0"/>
            <a:lstStyle/>
            <a:p>
              <a:pPr defTabSz="1613642"/>
              <a:endParaRPr sz="3176" kern="0">
                <a:solidFill>
                  <a:sysClr val="windowText" lastClr="000000"/>
                </a:solidFill>
              </a:endParaRPr>
            </a:p>
          </p:txBody>
        </p:sp>
        <p:sp>
          <p:nvSpPr>
            <p:cNvPr id="9" name="object 9"/>
            <p:cNvSpPr/>
            <p:nvPr/>
          </p:nvSpPr>
          <p:spPr>
            <a:xfrm>
              <a:off x="1771613" y="1000005"/>
              <a:ext cx="578485" cy="511175"/>
            </a:xfrm>
            <a:custGeom>
              <a:avLst/>
              <a:gdLst/>
              <a:ahLst/>
              <a:cxnLst/>
              <a:rect l="l" t="t" r="r" b="b"/>
              <a:pathLst>
                <a:path w="578485" h="511175">
                  <a:moveTo>
                    <a:pt x="306094" y="0"/>
                  </a:moveTo>
                  <a:lnTo>
                    <a:pt x="306094" y="281552"/>
                  </a:lnTo>
                </a:path>
                <a:path w="578485" h="511175">
                  <a:moveTo>
                    <a:pt x="577954" y="460539"/>
                  </a:moveTo>
                  <a:lnTo>
                    <a:pt x="538500" y="485915"/>
                  </a:lnTo>
                  <a:lnTo>
                    <a:pt x="493315" y="496091"/>
                  </a:lnTo>
                  <a:lnTo>
                    <a:pt x="434829" y="503952"/>
                  </a:lnTo>
                  <a:lnTo>
                    <a:pt x="365799" y="509021"/>
                  </a:lnTo>
                  <a:lnTo>
                    <a:pt x="288977" y="510817"/>
                  </a:lnTo>
                  <a:lnTo>
                    <a:pt x="212155" y="509021"/>
                  </a:lnTo>
                  <a:lnTo>
                    <a:pt x="143125" y="503952"/>
                  </a:lnTo>
                  <a:lnTo>
                    <a:pt x="84639" y="496091"/>
                  </a:lnTo>
                  <a:lnTo>
                    <a:pt x="39453" y="485915"/>
                  </a:lnTo>
                  <a:lnTo>
                    <a:pt x="0" y="460539"/>
                  </a:lnTo>
                  <a:lnTo>
                    <a:pt x="10322" y="447173"/>
                  </a:lnTo>
                  <a:lnTo>
                    <a:pt x="84639" y="424988"/>
                  </a:lnTo>
                  <a:lnTo>
                    <a:pt x="143125" y="417126"/>
                  </a:lnTo>
                  <a:lnTo>
                    <a:pt x="212155" y="412058"/>
                  </a:lnTo>
                  <a:lnTo>
                    <a:pt x="288977" y="410262"/>
                  </a:lnTo>
                  <a:lnTo>
                    <a:pt x="365799" y="412058"/>
                  </a:lnTo>
                  <a:lnTo>
                    <a:pt x="434829" y="417126"/>
                  </a:lnTo>
                  <a:lnTo>
                    <a:pt x="493315" y="424988"/>
                  </a:lnTo>
                  <a:lnTo>
                    <a:pt x="538500" y="435163"/>
                  </a:lnTo>
                  <a:lnTo>
                    <a:pt x="577954" y="460539"/>
                  </a:lnTo>
                  <a:close/>
                </a:path>
              </a:pathLst>
            </a:custGeom>
            <a:ln w="8049">
              <a:solidFill>
                <a:srgbClr val="000000"/>
              </a:solidFill>
            </a:ln>
          </p:spPr>
          <p:txBody>
            <a:bodyPr wrap="square" lIns="0" tIns="0" rIns="0" bIns="0" rtlCol="0"/>
            <a:lstStyle/>
            <a:p>
              <a:pPr defTabSz="1613642"/>
              <a:endParaRPr sz="3176" kern="0">
                <a:solidFill>
                  <a:sysClr val="windowText" lastClr="000000"/>
                </a:solidFill>
              </a:endParaRPr>
            </a:p>
          </p:txBody>
        </p:sp>
      </p:grpSp>
      <p:sp>
        <p:nvSpPr>
          <p:cNvPr id="10" name="object 10"/>
          <p:cNvSpPr txBox="1"/>
          <p:nvPr/>
        </p:nvSpPr>
        <p:spPr>
          <a:xfrm>
            <a:off x="1093634" y="2440391"/>
            <a:ext cx="452718" cy="184440"/>
          </a:xfrm>
          <a:prstGeom prst="rect">
            <a:avLst/>
          </a:prstGeom>
        </p:spPr>
        <p:txBody>
          <a:bodyPr vert="horz" wrap="square" lIns="0" tIns="30256" rIns="0" bIns="0" rtlCol="0">
            <a:spAutoFit/>
          </a:bodyPr>
          <a:lstStyle/>
          <a:p>
            <a:pPr marL="22412" defTabSz="1613642">
              <a:spcBef>
                <a:spcPts val="238"/>
              </a:spcBef>
            </a:pPr>
            <a:r>
              <a:rPr sz="1000" kern="0" spc="-18" dirty="0">
                <a:solidFill>
                  <a:sysClr val="windowText" lastClr="000000"/>
                </a:solidFill>
                <a:latin typeface="Arial MT"/>
                <a:cs typeface="Arial MT"/>
              </a:rPr>
              <a:t>Sample</a:t>
            </a:r>
            <a:endParaRPr sz="1000" kern="0" dirty="0">
              <a:solidFill>
                <a:sysClr val="windowText" lastClr="000000"/>
              </a:solidFill>
              <a:latin typeface="Arial MT"/>
              <a:cs typeface="Arial MT"/>
            </a:endParaRPr>
          </a:p>
        </p:txBody>
      </p:sp>
      <p:sp>
        <p:nvSpPr>
          <p:cNvPr id="11" name="object 11"/>
          <p:cNvSpPr txBox="1"/>
          <p:nvPr/>
        </p:nvSpPr>
        <p:spPr>
          <a:xfrm>
            <a:off x="2015138" y="3175285"/>
            <a:ext cx="2323625" cy="578046"/>
          </a:xfrm>
          <a:prstGeom prst="rect">
            <a:avLst/>
          </a:prstGeom>
          <a:ln w="8045">
            <a:solidFill>
              <a:srgbClr val="000000"/>
            </a:solidFill>
          </a:ln>
        </p:spPr>
        <p:txBody>
          <a:bodyPr vert="horz" wrap="square" lIns="0" tIns="15688" rIns="0" bIns="0" rtlCol="0">
            <a:spAutoFit/>
          </a:bodyPr>
          <a:lstStyle/>
          <a:p>
            <a:pPr marL="28015" defTabSz="1613642">
              <a:lnSpc>
                <a:spcPts val="1015"/>
              </a:lnSpc>
              <a:spcBef>
                <a:spcPts val="124"/>
              </a:spcBef>
            </a:pPr>
            <a:r>
              <a:rPr sz="1000" kern="0" dirty="0">
                <a:solidFill>
                  <a:sysClr val="windowText" lastClr="000000"/>
                </a:solidFill>
                <a:latin typeface="Arial MT"/>
                <a:cs typeface="Arial MT"/>
              </a:rPr>
              <a:t>But</a:t>
            </a:r>
            <a:r>
              <a:rPr sz="1000" kern="0" spc="97" dirty="0">
                <a:solidFill>
                  <a:sysClr val="windowText" lastClr="000000"/>
                </a:solidFill>
                <a:latin typeface="Arial MT"/>
                <a:cs typeface="Arial MT"/>
              </a:rPr>
              <a:t> </a:t>
            </a:r>
            <a:r>
              <a:rPr sz="1000" kern="0" dirty="0">
                <a:solidFill>
                  <a:sysClr val="windowText" lastClr="000000"/>
                </a:solidFill>
                <a:latin typeface="Arial MT"/>
                <a:cs typeface="Arial MT"/>
              </a:rPr>
              <a:t>we</a:t>
            </a:r>
            <a:r>
              <a:rPr sz="1000" kern="0" spc="97" dirty="0">
                <a:solidFill>
                  <a:sysClr val="windowText" lastClr="000000"/>
                </a:solidFill>
                <a:latin typeface="Arial MT"/>
                <a:cs typeface="Arial MT"/>
              </a:rPr>
              <a:t> </a:t>
            </a:r>
            <a:r>
              <a:rPr sz="1000" kern="0" dirty="0">
                <a:solidFill>
                  <a:sysClr val="windowText" lastClr="000000"/>
                </a:solidFill>
                <a:latin typeface="Arial MT"/>
                <a:cs typeface="Arial MT"/>
              </a:rPr>
              <a:t>have</a:t>
            </a:r>
            <a:r>
              <a:rPr sz="1000" kern="0" spc="97" dirty="0">
                <a:solidFill>
                  <a:sysClr val="windowText" lastClr="000000"/>
                </a:solidFill>
                <a:latin typeface="Arial MT"/>
                <a:cs typeface="Arial MT"/>
              </a:rPr>
              <a:t> </a:t>
            </a:r>
            <a:r>
              <a:rPr sz="1000" kern="0" dirty="0">
                <a:solidFill>
                  <a:sysClr val="windowText" lastClr="000000"/>
                </a:solidFill>
                <a:latin typeface="Arial MT"/>
                <a:cs typeface="Arial MT"/>
              </a:rPr>
              <a:t>a</a:t>
            </a:r>
            <a:r>
              <a:rPr sz="1000" kern="0" spc="106" dirty="0">
                <a:solidFill>
                  <a:sysClr val="windowText" lastClr="000000"/>
                </a:solidFill>
                <a:latin typeface="Arial MT"/>
                <a:cs typeface="Arial MT"/>
              </a:rPr>
              <a:t> </a:t>
            </a:r>
            <a:r>
              <a:rPr sz="1000" kern="0" spc="-18" dirty="0">
                <a:solidFill>
                  <a:sysClr val="windowText" lastClr="000000"/>
                </a:solidFill>
                <a:latin typeface="Arial MT"/>
                <a:cs typeface="Arial MT"/>
              </a:rPr>
              <a:t>problem:</a:t>
            </a:r>
            <a:endParaRPr sz="1000" kern="0" dirty="0">
              <a:solidFill>
                <a:sysClr val="windowText" lastClr="000000"/>
              </a:solidFill>
              <a:latin typeface="Arial MT"/>
              <a:cs typeface="Arial MT"/>
            </a:endParaRPr>
          </a:p>
          <a:p>
            <a:pPr marL="24653" marR="12326" indent="3362" defTabSz="1613642">
              <a:lnSpc>
                <a:spcPct val="93700"/>
              </a:lnSpc>
              <a:spcBef>
                <a:spcPts val="26"/>
              </a:spcBef>
            </a:pPr>
            <a:r>
              <a:rPr sz="1000" kern="0" dirty="0">
                <a:solidFill>
                  <a:sysClr val="windowText" lastClr="000000"/>
                </a:solidFill>
                <a:latin typeface="Arial MT"/>
                <a:cs typeface="Arial MT"/>
              </a:rPr>
              <a:t>The</a:t>
            </a:r>
            <a:r>
              <a:rPr sz="1000" kern="0" spc="150" dirty="0">
                <a:solidFill>
                  <a:sysClr val="windowText" lastClr="000000"/>
                </a:solidFill>
                <a:latin typeface="Arial MT"/>
                <a:cs typeface="Arial MT"/>
              </a:rPr>
              <a:t> </a:t>
            </a:r>
            <a:r>
              <a:rPr sz="1000" kern="0" dirty="0">
                <a:solidFill>
                  <a:sysClr val="windowText" lastClr="000000"/>
                </a:solidFill>
                <a:latin typeface="Arial MT"/>
                <a:cs typeface="Arial MT"/>
              </a:rPr>
              <a:t>sample</a:t>
            </a:r>
            <a:r>
              <a:rPr sz="1000" kern="0" spc="159" dirty="0">
                <a:solidFill>
                  <a:sysClr val="windowText" lastClr="000000"/>
                </a:solidFill>
                <a:latin typeface="Arial MT"/>
                <a:cs typeface="Arial MT"/>
              </a:rPr>
              <a:t> </a:t>
            </a:r>
            <a:r>
              <a:rPr sz="1000" kern="0" dirty="0">
                <a:solidFill>
                  <a:sysClr val="windowText" lastClr="000000"/>
                </a:solidFill>
                <a:latin typeface="Arial MT"/>
                <a:cs typeface="Arial MT"/>
              </a:rPr>
              <a:t>doesn't</a:t>
            </a:r>
            <a:r>
              <a:rPr sz="1000" kern="0" spc="150" dirty="0">
                <a:solidFill>
                  <a:sysClr val="windowText" lastClr="000000"/>
                </a:solidFill>
                <a:latin typeface="Arial MT"/>
                <a:cs typeface="Arial MT"/>
              </a:rPr>
              <a:t> </a:t>
            </a:r>
            <a:r>
              <a:rPr sz="1000" kern="0" dirty="0">
                <a:solidFill>
                  <a:sysClr val="windowText" lastClr="000000"/>
                </a:solidFill>
                <a:latin typeface="Arial MT"/>
                <a:cs typeface="Arial MT"/>
              </a:rPr>
              <a:t>have</a:t>
            </a:r>
            <a:r>
              <a:rPr sz="1000" kern="0" spc="159" dirty="0">
                <a:solidFill>
                  <a:sysClr val="windowText" lastClr="000000"/>
                </a:solidFill>
                <a:latin typeface="Arial MT"/>
                <a:cs typeface="Arial MT"/>
              </a:rPr>
              <a:t> </a:t>
            </a:r>
            <a:r>
              <a:rPr sz="1000" kern="0" dirty="0">
                <a:solidFill>
                  <a:sysClr val="windowText" lastClr="000000"/>
                </a:solidFill>
                <a:latin typeface="Arial MT"/>
                <a:cs typeface="Arial MT"/>
              </a:rPr>
              <a:t>the</a:t>
            </a:r>
            <a:r>
              <a:rPr sz="1000" kern="0" spc="150" dirty="0">
                <a:solidFill>
                  <a:sysClr val="windowText" lastClr="000000"/>
                </a:solidFill>
                <a:latin typeface="Arial MT"/>
                <a:cs typeface="Arial MT"/>
              </a:rPr>
              <a:t> </a:t>
            </a:r>
            <a:r>
              <a:rPr sz="1000" kern="0" spc="-35" dirty="0">
                <a:solidFill>
                  <a:sysClr val="windowText" lastClr="000000"/>
                </a:solidFill>
                <a:latin typeface="Arial MT"/>
                <a:cs typeface="Arial MT"/>
              </a:rPr>
              <a:t>same</a:t>
            </a:r>
            <a:r>
              <a:rPr sz="1000" kern="0" spc="882" dirty="0">
                <a:solidFill>
                  <a:sysClr val="windowText" lastClr="000000"/>
                </a:solidFill>
                <a:latin typeface="Arial MT"/>
                <a:cs typeface="Arial MT"/>
              </a:rPr>
              <a:t> </a:t>
            </a:r>
            <a:r>
              <a:rPr sz="1000" kern="0" spc="18" dirty="0">
                <a:solidFill>
                  <a:sysClr val="windowText" lastClr="000000"/>
                </a:solidFill>
                <a:latin typeface="Arial MT"/>
                <a:cs typeface="Arial MT"/>
              </a:rPr>
              <a:t>properties</a:t>
            </a:r>
            <a:r>
              <a:rPr sz="1000" kern="0" spc="79" dirty="0">
                <a:solidFill>
                  <a:sysClr val="windowText" lastClr="000000"/>
                </a:solidFill>
                <a:latin typeface="Arial MT"/>
                <a:cs typeface="Arial MT"/>
              </a:rPr>
              <a:t> </a:t>
            </a:r>
            <a:r>
              <a:rPr sz="1000" kern="0" spc="18" dirty="0">
                <a:solidFill>
                  <a:sysClr val="windowText" lastClr="000000"/>
                </a:solidFill>
                <a:latin typeface="Arial MT"/>
                <a:cs typeface="Arial MT"/>
              </a:rPr>
              <a:t>as</a:t>
            </a:r>
            <a:r>
              <a:rPr sz="1000" kern="0" spc="79" dirty="0">
                <a:solidFill>
                  <a:sysClr val="windowText" lastClr="000000"/>
                </a:solidFill>
                <a:latin typeface="Arial MT"/>
                <a:cs typeface="Arial MT"/>
              </a:rPr>
              <a:t> </a:t>
            </a:r>
            <a:r>
              <a:rPr sz="1000" kern="0" spc="18" dirty="0">
                <a:solidFill>
                  <a:sysClr val="windowText" lastClr="000000"/>
                </a:solidFill>
                <a:latin typeface="Arial MT"/>
                <a:cs typeface="Arial MT"/>
              </a:rPr>
              <a:t>the</a:t>
            </a:r>
            <a:r>
              <a:rPr sz="1000" kern="0" spc="79" dirty="0">
                <a:solidFill>
                  <a:sysClr val="windowText" lastClr="000000"/>
                </a:solidFill>
                <a:latin typeface="Arial MT"/>
                <a:cs typeface="Arial MT"/>
              </a:rPr>
              <a:t> </a:t>
            </a:r>
            <a:r>
              <a:rPr sz="1000" kern="0" spc="-18" dirty="0">
                <a:solidFill>
                  <a:sysClr val="windowText" lastClr="000000"/>
                </a:solidFill>
                <a:latin typeface="Arial MT"/>
                <a:cs typeface="Arial MT"/>
              </a:rPr>
              <a:t>population,</a:t>
            </a:r>
            <a:r>
              <a:rPr sz="1000" kern="0" spc="882" dirty="0">
                <a:solidFill>
                  <a:sysClr val="windowText" lastClr="000000"/>
                </a:solidFill>
                <a:latin typeface="Arial MT"/>
                <a:cs typeface="Arial MT"/>
              </a:rPr>
              <a:t> </a:t>
            </a:r>
            <a:r>
              <a:rPr sz="1000" kern="0" dirty="0">
                <a:solidFill>
                  <a:sysClr val="windowText" lastClr="000000"/>
                </a:solidFill>
                <a:latin typeface="Arial MT"/>
                <a:cs typeface="Arial MT"/>
              </a:rPr>
              <a:t>because</a:t>
            </a:r>
            <a:r>
              <a:rPr sz="1000" kern="0" spc="168" dirty="0">
                <a:solidFill>
                  <a:sysClr val="windowText" lastClr="000000"/>
                </a:solidFill>
                <a:latin typeface="Arial MT"/>
                <a:cs typeface="Arial MT"/>
              </a:rPr>
              <a:t> </a:t>
            </a:r>
            <a:r>
              <a:rPr sz="1000" kern="0" dirty="0">
                <a:solidFill>
                  <a:sysClr val="windowText" lastClr="000000"/>
                </a:solidFill>
                <a:latin typeface="Arial MT"/>
                <a:cs typeface="Arial MT"/>
              </a:rPr>
              <a:t>of</a:t>
            </a:r>
            <a:r>
              <a:rPr sz="1000" kern="0" spc="168" dirty="0">
                <a:solidFill>
                  <a:sysClr val="windowText" lastClr="000000"/>
                </a:solidFill>
                <a:latin typeface="Arial MT"/>
                <a:cs typeface="Arial MT"/>
              </a:rPr>
              <a:t> </a:t>
            </a:r>
            <a:r>
              <a:rPr sz="1000" kern="0" dirty="0">
                <a:solidFill>
                  <a:sysClr val="windowText" lastClr="000000"/>
                </a:solidFill>
                <a:latin typeface="Arial MT"/>
                <a:cs typeface="Arial MT"/>
              </a:rPr>
              <a:t>chance</a:t>
            </a:r>
            <a:r>
              <a:rPr sz="1000" kern="0" spc="168" dirty="0">
                <a:solidFill>
                  <a:sysClr val="windowText" lastClr="000000"/>
                </a:solidFill>
                <a:latin typeface="Arial MT"/>
                <a:cs typeface="Arial MT"/>
              </a:rPr>
              <a:t> </a:t>
            </a:r>
            <a:r>
              <a:rPr sz="1000" kern="0" spc="-18" dirty="0">
                <a:solidFill>
                  <a:sysClr val="windowText" lastClr="000000"/>
                </a:solidFill>
                <a:latin typeface="Arial MT"/>
                <a:cs typeface="Arial MT"/>
              </a:rPr>
              <a:t>errors.</a:t>
            </a:r>
            <a:endParaRPr sz="1000" kern="0" dirty="0">
              <a:solidFill>
                <a:sysClr val="windowText" lastClr="000000"/>
              </a:solidFill>
              <a:latin typeface="Arial MT"/>
              <a:cs typeface="Arial MT"/>
            </a:endParaRPr>
          </a:p>
        </p:txBody>
      </p:sp>
      <p:grpSp>
        <p:nvGrpSpPr>
          <p:cNvPr id="12" name="object 12"/>
          <p:cNvGrpSpPr/>
          <p:nvPr/>
        </p:nvGrpSpPr>
        <p:grpSpPr>
          <a:xfrm>
            <a:off x="2708118" y="3824747"/>
            <a:ext cx="57148" cy="309282"/>
            <a:chOff x="2844958" y="2186548"/>
            <a:chExt cx="32384" cy="175260"/>
          </a:xfrm>
        </p:grpSpPr>
        <p:sp>
          <p:nvSpPr>
            <p:cNvPr id="13" name="object 13"/>
            <p:cNvSpPr/>
            <p:nvPr/>
          </p:nvSpPr>
          <p:spPr>
            <a:xfrm>
              <a:off x="2844958" y="2297158"/>
              <a:ext cx="32384" cy="64769"/>
            </a:xfrm>
            <a:custGeom>
              <a:avLst/>
              <a:gdLst/>
              <a:ahLst/>
              <a:cxnLst/>
              <a:rect l="l" t="t" r="r" b="b"/>
              <a:pathLst>
                <a:path w="32385" h="64769">
                  <a:moveTo>
                    <a:pt x="32219" y="0"/>
                  </a:moveTo>
                  <a:lnTo>
                    <a:pt x="0" y="0"/>
                  </a:lnTo>
                  <a:lnTo>
                    <a:pt x="16109" y="64354"/>
                  </a:lnTo>
                  <a:lnTo>
                    <a:pt x="32219" y="0"/>
                  </a:lnTo>
                  <a:close/>
                </a:path>
              </a:pathLst>
            </a:custGeom>
            <a:solidFill>
              <a:srgbClr val="000000"/>
            </a:solidFill>
          </p:spPr>
          <p:txBody>
            <a:bodyPr wrap="square" lIns="0" tIns="0" rIns="0" bIns="0" rtlCol="0"/>
            <a:lstStyle/>
            <a:p>
              <a:pPr defTabSz="1613642"/>
              <a:endParaRPr sz="3176" kern="0">
                <a:solidFill>
                  <a:sysClr val="windowText" lastClr="000000"/>
                </a:solidFill>
              </a:endParaRPr>
            </a:p>
          </p:txBody>
        </p:sp>
        <p:sp>
          <p:nvSpPr>
            <p:cNvPr id="14" name="object 14"/>
            <p:cNvSpPr/>
            <p:nvPr/>
          </p:nvSpPr>
          <p:spPr>
            <a:xfrm>
              <a:off x="2861068" y="2186548"/>
              <a:ext cx="0" cy="114935"/>
            </a:xfrm>
            <a:custGeom>
              <a:avLst/>
              <a:gdLst/>
              <a:ahLst/>
              <a:cxnLst/>
              <a:rect l="l" t="t" r="r" b="b"/>
              <a:pathLst>
                <a:path h="114935">
                  <a:moveTo>
                    <a:pt x="0" y="0"/>
                  </a:moveTo>
                  <a:lnTo>
                    <a:pt x="0" y="114632"/>
                  </a:lnTo>
                </a:path>
              </a:pathLst>
            </a:custGeom>
            <a:ln w="8055">
              <a:solidFill>
                <a:srgbClr val="000000"/>
              </a:solidFill>
            </a:ln>
          </p:spPr>
          <p:txBody>
            <a:bodyPr wrap="square" lIns="0" tIns="0" rIns="0" bIns="0" rtlCol="0"/>
            <a:lstStyle/>
            <a:p>
              <a:pPr defTabSz="1613642"/>
              <a:endParaRPr sz="3176" kern="0">
                <a:solidFill>
                  <a:sysClr val="windowText" lastClr="000000"/>
                </a:solidFill>
              </a:endParaRPr>
            </a:p>
          </p:txBody>
        </p:sp>
      </p:grpSp>
      <p:sp>
        <p:nvSpPr>
          <p:cNvPr id="15" name="object 15"/>
          <p:cNvSpPr txBox="1"/>
          <p:nvPr/>
        </p:nvSpPr>
        <p:spPr>
          <a:xfrm>
            <a:off x="1932312" y="4119058"/>
            <a:ext cx="2406451" cy="1217769"/>
          </a:xfrm>
          <a:prstGeom prst="rect">
            <a:avLst/>
          </a:prstGeom>
        </p:spPr>
        <p:txBody>
          <a:bodyPr vert="horz" wrap="square" lIns="0" tIns="38100" rIns="0" bIns="0" rtlCol="0">
            <a:spAutoFit/>
          </a:bodyPr>
          <a:lstStyle/>
          <a:p>
            <a:pPr marL="25772" marR="8965" indent="-4482" defTabSz="1613642">
              <a:lnSpc>
                <a:spcPct val="93700"/>
              </a:lnSpc>
              <a:spcBef>
                <a:spcPts val="300"/>
              </a:spcBef>
            </a:pPr>
            <a:r>
              <a:rPr sz="1000" kern="0" dirty="0">
                <a:solidFill>
                  <a:sysClr val="windowText" lastClr="000000"/>
                </a:solidFill>
                <a:latin typeface="Arial MT"/>
                <a:cs typeface="Arial MT"/>
              </a:rPr>
              <a:t>So</a:t>
            </a:r>
            <a:r>
              <a:rPr sz="1000" kern="0" spc="106" dirty="0">
                <a:solidFill>
                  <a:sysClr val="windowText" lastClr="000000"/>
                </a:solidFill>
                <a:latin typeface="Arial MT"/>
                <a:cs typeface="Arial MT"/>
              </a:rPr>
              <a:t> </a:t>
            </a:r>
            <a:r>
              <a:rPr sz="1000" kern="0" dirty="0">
                <a:solidFill>
                  <a:sysClr val="windowText" lastClr="000000"/>
                </a:solidFill>
                <a:latin typeface="Arial MT"/>
                <a:cs typeface="Arial MT"/>
              </a:rPr>
              <a:t>we</a:t>
            </a:r>
            <a:r>
              <a:rPr sz="1000" kern="0" spc="115" dirty="0">
                <a:solidFill>
                  <a:sysClr val="windowText" lastClr="000000"/>
                </a:solidFill>
                <a:latin typeface="Arial MT"/>
                <a:cs typeface="Arial MT"/>
              </a:rPr>
              <a:t> </a:t>
            </a:r>
            <a:r>
              <a:rPr sz="1000" kern="0" dirty="0">
                <a:solidFill>
                  <a:sysClr val="windowText" lastClr="000000"/>
                </a:solidFill>
                <a:latin typeface="Arial MT"/>
                <a:cs typeface="Arial MT"/>
              </a:rPr>
              <a:t>need</a:t>
            </a:r>
            <a:r>
              <a:rPr sz="1000" kern="0" spc="106" dirty="0">
                <a:solidFill>
                  <a:sysClr val="windowText" lastClr="000000"/>
                </a:solidFill>
                <a:latin typeface="Arial MT"/>
                <a:cs typeface="Arial MT"/>
              </a:rPr>
              <a:t> </a:t>
            </a:r>
            <a:r>
              <a:rPr sz="1000" kern="0" dirty="0">
                <a:solidFill>
                  <a:sysClr val="windowText" lastClr="000000"/>
                </a:solidFill>
                <a:latin typeface="Arial MT"/>
                <a:cs typeface="Arial MT"/>
              </a:rPr>
              <a:t>to</a:t>
            </a:r>
            <a:r>
              <a:rPr sz="1000" kern="0" spc="115" dirty="0">
                <a:solidFill>
                  <a:sysClr val="windowText" lastClr="000000"/>
                </a:solidFill>
                <a:latin typeface="Arial MT"/>
                <a:cs typeface="Arial MT"/>
              </a:rPr>
              <a:t> </a:t>
            </a:r>
            <a:r>
              <a:rPr sz="1000" kern="0" dirty="0">
                <a:solidFill>
                  <a:sysClr val="windowText" lastClr="000000"/>
                </a:solidFill>
                <a:latin typeface="Arial MT"/>
                <a:cs typeface="Arial MT"/>
              </a:rPr>
              <a:t>know</a:t>
            </a:r>
            <a:r>
              <a:rPr sz="1000" kern="0" spc="115" dirty="0">
                <a:solidFill>
                  <a:sysClr val="windowText" lastClr="000000"/>
                </a:solidFill>
                <a:latin typeface="Arial MT"/>
                <a:cs typeface="Arial MT"/>
              </a:rPr>
              <a:t> </a:t>
            </a:r>
            <a:r>
              <a:rPr sz="1000" kern="0" dirty="0">
                <a:solidFill>
                  <a:sysClr val="windowText" lastClr="000000"/>
                </a:solidFill>
                <a:latin typeface="Arial MT"/>
                <a:cs typeface="Arial MT"/>
              </a:rPr>
              <a:t>how</a:t>
            </a:r>
            <a:r>
              <a:rPr sz="1000" kern="0" spc="106" dirty="0">
                <a:solidFill>
                  <a:sysClr val="windowText" lastClr="000000"/>
                </a:solidFill>
                <a:latin typeface="Arial MT"/>
                <a:cs typeface="Arial MT"/>
              </a:rPr>
              <a:t> </a:t>
            </a:r>
            <a:r>
              <a:rPr sz="1000" kern="0" dirty="0">
                <a:solidFill>
                  <a:sysClr val="windowText" lastClr="000000"/>
                </a:solidFill>
                <a:latin typeface="Arial MT"/>
                <a:cs typeface="Arial MT"/>
              </a:rPr>
              <a:t>good</a:t>
            </a:r>
            <a:r>
              <a:rPr sz="1000" kern="0" spc="115" dirty="0">
                <a:solidFill>
                  <a:sysClr val="windowText" lastClr="000000"/>
                </a:solidFill>
                <a:latin typeface="Arial MT"/>
                <a:cs typeface="Arial MT"/>
              </a:rPr>
              <a:t> </a:t>
            </a:r>
            <a:r>
              <a:rPr sz="1000" kern="0" spc="-44" dirty="0">
                <a:solidFill>
                  <a:sysClr val="windowText" lastClr="000000"/>
                </a:solidFill>
                <a:latin typeface="Arial MT"/>
                <a:cs typeface="Arial MT"/>
              </a:rPr>
              <a:t>the</a:t>
            </a:r>
            <a:r>
              <a:rPr sz="1000" kern="0" spc="882" dirty="0">
                <a:solidFill>
                  <a:sysClr val="windowText" lastClr="000000"/>
                </a:solidFill>
                <a:latin typeface="Arial MT"/>
                <a:cs typeface="Arial MT"/>
              </a:rPr>
              <a:t> </a:t>
            </a:r>
            <a:r>
              <a:rPr sz="1000" kern="0" dirty="0">
                <a:solidFill>
                  <a:sysClr val="windowText" lastClr="000000"/>
                </a:solidFill>
                <a:latin typeface="Arial MT"/>
                <a:cs typeface="Arial MT"/>
              </a:rPr>
              <a:t>sample</a:t>
            </a:r>
            <a:r>
              <a:rPr sz="1000" kern="0" spc="97" dirty="0">
                <a:solidFill>
                  <a:sysClr val="windowText" lastClr="000000"/>
                </a:solidFill>
                <a:latin typeface="Arial MT"/>
                <a:cs typeface="Arial MT"/>
              </a:rPr>
              <a:t> </a:t>
            </a:r>
            <a:r>
              <a:rPr sz="1000" kern="0" dirty="0">
                <a:solidFill>
                  <a:sysClr val="windowText" lastClr="000000"/>
                </a:solidFill>
                <a:latin typeface="Arial MT"/>
                <a:cs typeface="Arial MT"/>
              </a:rPr>
              <a:t>is,</a:t>
            </a:r>
            <a:r>
              <a:rPr sz="1000" kern="0" spc="106" dirty="0">
                <a:solidFill>
                  <a:sysClr val="windowText" lastClr="000000"/>
                </a:solidFill>
                <a:latin typeface="Arial MT"/>
                <a:cs typeface="Arial MT"/>
              </a:rPr>
              <a:t> </a:t>
            </a:r>
            <a:r>
              <a:rPr sz="1000" kern="0" dirty="0">
                <a:solidFill>
                  <a:sysClr val="windowText" lastClr="000000"/>
                </a:solidFill>
                <a:latin typeface="Arial MT"/>
                <a:cs typeface="Arial MT"/>
              </a:rPr>
              <a:t>and</a:t>
            </a:r>
            <a:r>
              <a:rPr sz="1000" kern="0" spc="106" dirty="0">
                <a:solidFill>
                  <a:sysClr val="windowText" lastClr="000000"/>
                </a:solidFill>
                <a:latin typeface="Arial MT"/>
                <a:cs typeface="Arial MT"/>
              </a:rPr>
              <a:t> </a:t>
            </a:r>
            <a:r>
              <a:rPr sz="1000" kern="0" dirty="0">
                <a:solidFill>
                  <a:sysClr val="windowText" lastClr="000000"/>
                </a:solidFill>
                <a:latin typeface="Arial MT"/>
                <a:cs typeface="Arial MT"/>
              </a:rPr>
              <a:t>how</a:t>
            </a:r>
            <a:r>
              <a:rPr sz="1000" kern="0" spc="106" dirty="0">
                <a:solidFill>
                  <a:sysClr val="windowText" lastClr="000000"/>
                </a:solidFill>
                <a:latin typeface="Arial MT"/>
                <a:cs typeface="Arial MT"/>
              </a:rPr>
              <a:t> </a:t>
            </a:r>
            <a:r>
              <a:rPr sz="1000" kern="0" dirty="0">
                <a:solidFill>
                  <a:sysClr val="windowText" lastClr="000000"/>
                </a:solidFill>
                <a:latin typeface="Arial MT"/>
                <a:cs typeface="Arial MT"/>
              </a:rPr>
              <a:t>likely</a:t>
            </a:r>
            <a:r>
              <a:rPr sz="1000" kern="0" spc="106" dirty="0">
                <a:solidFill>
                  <a:sysClr val="windowText" lastClr="000000"/>
                </a:solidFill>
                <a:latin typeface="Arial MT"/>
                <a:cs typeface="Arial MT"/>
              </a:rPr>
              <a:t> </a:t>
            </a:r>
            <a:r>
              <a:rPr sz="1000" kern="0" dirty="0">
                <a:solidFill>
                  <a:sysClr val="windowText" lastClr="000000"/>
                </a:solidFill>
                <a:latin typeface="Arial MT"/>
                <a:cs typeface="Arial MT"/>
              </a:rPr>
              <a:t>it</a:t>
            </a:r>
            <a:r>
              <a:rPr sz="1000" kern="0" spc="106" dirty="0">
                <a:solidFill>
                  <a:sysClr val="windowText" lastClr="000000"/>
                </a:solidFill>
                <a:latin typeface="Arial MT"/>
                <a:cs typeface="Arial MT"/>
              </a:rPr>
              <a:t> </a:t>
            </a:r>
            <a:r>
              <a:rPr sz="1000" kern="0" dirty="0">
                <a:solidFill>
                  <a:sysClr val="windowText" lastClr="000000"/>
                </a:solidFill>
                <a:latin typeface="Arial MT"/>
                <a:cs typeface="Arial MT"/>
              </a:rPr>
              <a:t>is</a:t>
            </a:r>
            <a:r>
              <a:rPr sz="1000" kern="0" spc="106" dirty="0">
                <a:solidFill>
                  <a:sysClr val="windowText" lastClr="000000"/>
                </a:solidFill>
                <a:latin typeface="Arial MT"/>
                <a:cs typeface="Arial MT"/>
              </a:rPr>
              <a:t> </a:t>
            </a:r>
            <a:r>
              <a:rPr sz="1000" kern="0" dirty="0">
                <a:solidFill>
                  <a:sysClr val="windowText" lastClr="000000"/>
                </a:solidFill>
                <a:latin typeface="Arial MT"/>
                <a:cs typeface="Arial MT"/>
              </a:rPr>
              <a:t>that</a:t>
            </a:r>
            <a:r>
              <a:rPr sz="1000" kern="0" spc="106" dirty="0">
                <a:solidFill>
                  <a:sysClr val="windowText" lastClr="000000"/>
                </a:solidFill>
                <a:latin typeface="Arial MT"/>
                <a:cs typeface="Arial MT"/>
              </a:rPr>
              <a:t> </a:t>
            </a:r>
            <a:r>
              <a:rPr sz="1000" kern="0" dirty="0">
                <a:solidFill>
                  <a:sysClr val="windowText" lastClr="000000"/>
                </a:solidFill>
                <a:latin typeface="Arial MT"/>
                <a:cs typeface="Arial MT"/>
              </a:rPr>
              <a:t>it</a:t>
            </a:r>
            <a:r>
              <a:rPr sz="1000" kern="0" spc="106" dirty="0">
                <a:solidFill>
                  <a:sysClr val="windowText" lastClr="000000"/>
                </a:solidFill>
                <a:latin typeface="Arial MT"/>
                <a:cs typeface="Arial MT"/>
              </a:rPr>
              <a:t> </a:t>
            </a:r>
            <a:r>
              <a:rPr sz="1000" kern="0" spc="-44" dirty="0">
                <a:solidFill>
                  <a:sysClr val="windowText" lastClr="000000"/>
                </a:solidFill>
                <a:latin typeface="Arial MT"/>
                <a:cs typeface="Arial MT"/>
              </a:rPr>
              <a:t>is</a:t>
            </a:r>
            <a:r>
              <a:rPr sz="1000" kern="0" spc="882" dirty="0">
                <a:solidFill>
                  <a:sysClr val="windowText" lastClr="000000"/>
                </a:solidFill>
                <a:latin typeface="Arial MT"/>
                <a:cs typeface="Arial MT"/>
              </a:rPr>
              <a:t> </a:t>
            </a:r>
            <a:r>
              <a:rPr sz="1000" i="1" kern="0" dirty="0">
                <a:solidFill>
                  <a:sysClr val="windowText" lastClr="000000"/>
                </a:solidFill>
                <a:latin typeface="Arial"/>
                <a:cs typeface="Arial"/>
              </a:rPr>
              <a:t>much</a:t>
            </a:r>
            <a:r>
              <a:rPr sz="1000" i="1" kern="0" spc="168" dirty="0">
                <a:solidFill>
                  <a:sysClr val="windowText" lastClr="000000"/>
                </a:solidFill>
                <a:latin typeface="Arial"/>
                <a:cs typeface="Arial"/>
              </a:rPr>
              <a:t> </a:t>
            </a:r>
            <a:r>
              <a:rPr sz="1000" kern="0" dirty="0">
                <a:solidFill>
                  <a:sysClr val="windowText" lastClr="000000"/>
                </a:solidFill>
                <a:latin typeface="Arial MT"/>
                <a:cs typeface="Arial MT"/>
              </a:rPr>
              <a:t>different</a:t>
            </a:r>
            <a:r>
              <a:rPr sz="1000" kern="0" spc="168" dirty="0">
                <a:solidFill>
                  <a:sysClr val="windowText" lastClr="000000"/>
                </a:solidFill>
                <a:latin typeface="Arial MT"/>
                <a:cs typeface="Arial MT"/>
              </a:rPr>
              <a:t> </a:t>
            </a:r>
            <a:r>
              <a:rPr sz="1000" kern="0" dirty="0">
                <a:solidFill>
                  <a:sysClr val="windowText" lastClr="000000"/>
                </a:solidFill>
                <a:latin typeface="Arial MT"/>
                <a:cs typeface="Arial MT"/>
              </a:rPr>
              <a:t>from</a:t>
            </a:r>
            <a:r>
              <a:rPr sz="1000" kern="0" spc="176" dirty="0">
                <a:solidFill>
                  <a:sysClr val="windowText" lastClr="000000"/>
                </a:solidFill>
                <a:latin typeface="Arial MT"/>
                <a:cs typeface="Arial MT"/>
              </a:rPr>
              <a:t> </a:t>
            </a:r>
            <a:r>
              <a:rPr sz="1000" kern="0" dirty="0">
                <a:solidFill>
                  <a:sysClr val="windowText" lastClr="000000"/>
                </a:solidFill>
                <a:latin typeface="Arial MT"/>
                <a:cs typeface="Arial MT"/>
              </a:rPr>
              <a:t>the</a:t>
            </a:r>
            <a:r>
              <a:rPr sz="1000" kern="0" spc="168" dirty="0">
                <a:solidFill>
                  <a:sysClr val="windowText" lastClr="000000"/>
                </a:solidFill>
                <a:latin typeface="Arial MT"/>
                <a:cs typeface="Arial MT"/>
              </a:rPr>
              <a:t> </a:t>
            </a:r>
            <a:r>
              <a:rPr sz="1000" kern="0" spc="-18" dirty="0">
                <a:solidFill>
                  <a:sysClr val="windowText" lastClr="000000"/>
                </a:solidFill>
                <a:latin typeface="Arial MT"/>
                <a:cs typeface="Arial MT"/>
              </a:rPr>
              <a:t>population.</a:t>
            </a:r>
            <a:endParaRPr sz="1000" kern="0" dirty="0">
              <a:solidFill>
                <a:sysClr val="windowText" lastClr="000000"/>
              </a:solidFill>
              <a:latin typeface="Arial MT"/>
              <a:cs typeface="Arial MT"/>
            </a:endParaRPr>
          </a:p>
          <a:p>
            <a:pPr defTabSz="1613642">
              <a:spcBef>
                <a:spcPts val="79"/>
              </a:spcBef>
            </a:pPr>
            <a:endParaRPr sz="1000" kern="0" dirty="0">
              <a:solidFill>
                <a:sysClr val="windowText" lastClr="000000"/>
              </a:solidFill>
              <a:latin typeface="Arial MT"/>
              <a:cs typeface="Arial MT"/>
            </a:endParaRPr>
          </a:p>
          <a:p>
            <a:pPr marL="238684" marR="202826" indent="5603" algn="ctr" defTabSz="1613642">
              <a:lnSpc>
                <a:spcPct val="93700"/>
              </a:lnSpc>
            </a:pPr>
            <a:r>
              <a:rPr sz="1000" kern="0" dirty="0">
                <a:solidFill>
                  <a:sysClr val="windowText" lastClr="000000"/>
                </a:solidFill>
                <a:latin typeface="Arial MT"/>
                <a:cs typeface="Arial MT"/>
              </a:rPr>
              <a:t>So</a:t>
            </a:r>
            <a:r>
              <a:rPr sz="1000" kern="0" spc="141" dirty="0">
                <a:solidFill>
                  <a:sysClr val="windowText" lastClr="000000"/>
                </a:solidFill>
                <a:latin typeface="Arial MT"/>
                <a:cs typeface="Arial MT"/>
              </a:rPr>
              <a:t> </a:t>
            </a:r>
            <a:r>
              <a:rPr sz="1000" kern="0" dirty="0">
                <a:solidFill>
                  <a:sysClr val="windowText" lastClr="000000"/>
                </a:solidFill>
                <a:latin typeface="Arial MT"/>
                <a:cs typeface="Arial MT"/>
              </a:rPr>
              <a:t>we</a:t>
            </a:r>
            <a:r>
              <a:rPr sz="1000" kern="0" spc="141" dirty="0">
                <a:solidFill>
                  <a:sysClr val="windowText" lastClr="000000"/>
                </a:solidFill>
                <a:latin typeface="Arial MT"/>
                <a:cs typeface="Arial MT"/>
              </a:rPr>
              <a:t> </a:t>
            </a:r>
            <a:r>
              <a:rPr sz="1000" kern="0" dirty="0">
                <a:solidFill>
                  <a:sysClr val="windowText" lastClr="000000"/>
                </a:solidFill>
                <a:latin typeface="Arial MT"/>
                <a:cs typeface="Arial MT"/>
              </a:rPr>
              <a:t>imagine</a:t>
            </a:r>
            <a:r>
              <a:rPr sz="1000" kern="0" spc="150" dirty="0">
                <a:solidFill>
                  <a:sysClr val="windowText" lastClr="000000"/>
                </a:solidFill>
                <a:latin typeface="Arial MT"/>
                <a:cs typeface="Arial MT"/>
              </a:rPr>
              <a:t> </a:t>
            </a:r>
            <a:r>
              <a:rPr sz="1000" kern="0" dirty="0">
                <a:solidFill>
                  <a:sysClr val="windowText" lastClr="000000"/>
                </a:solidFill>
                <a:latin typeface="Arial MT"/>
                <a:cs typeface="Arial MT"/>
              </a:rPr>
              <a:t>making</a:t>
            </a:r>
            <a:r>
              <a:rPr sz="1000" kern="0" spc="141" dirty="0">
                <a:solidFill>
                  <a:sysClr val="windowText" lastClr="000000"/>
                </a:solidFill>
                <a:latin typeface="Arial MT"/>
                <a:cs typeface="Arial MT"/>
              </a:rPr>
              <a:t> </a:t>
            </a:r>
            <a:r>
              <a:rPr sz="1000" kern="0" spc="-44" dirty="0">
                <a:solidFill>
                  <a:sysClr val="windowText" lastClr="000000"/>
                </a:solidFill>
                <a:latin typeface="Arial MT"/>
                <a:cs typeface="Arial MT"/>
              </a:rPr>
              <a:t>an</a:t>
            </a:r>
            <a:r>
              <a:rPr sz="1000" kern="0" spc="882" dirty="0">
                <a:solidFill>
                  <a:sysClr val="windowText" lastClr="000000"/>
                </a:solidFill>
                <a:latin typeface="Arial MT"/>
                <a:cs typeface="Arial MT"/>
              </a:rPr>
              <a:t> </a:t>
            </a:r>
            <a:r>
              <a:rPr sz="1000" kern="0" dirty="0">
                <a:solidFill>
                  <a:sysClr val="windowText" lastClr="000000"/>
                </a:solidFill>
                <a:latin typeface="Arial MT"/>
                <a:cs typeface="Arial MT"/>
              </a:rPr>
              <a:t>infinite</a:t>
            </a:r>
            <a:r>
              <a:rPr sz="1000" kern="0" spc="150" dirty="0">
                <a:solidFill>
                  <a:sysClr val="windowText" lastClr="000000"/>
                </a:solidFill>
                <a:latin typeface="Arial MT"/>
                <a:cs typeface="Arial MT"/>
              </a:rPr>
              <a:t> </a:t>
            </a:r>
            <a:r>
              <a:rPr sz="1000" kern="0" dirty="0">
                <a:solidFill>
                  <a:sysClr val="windowText" lastClr="000000"/>
                </a:solidFill>
                <a:latin typeface="Arial MT"/>
                <a:cs typeface="Arial MT"/>
              </a:rPr>
              <a:t>number</a:t>
            </a:r>
            <a:r>
              <a:rPr sz="1000" kern="0" spc="159" dirty="0">
                <a:solidFill>
                  <a:sysClr val="windowText" lastClr="000000"/>
                </a:solidFill>
                <a:latin typeface="Arial MT"/>
                <a:cs typeface="Arial MT"/>
              </a:rPr>
              <a:t> </a:t>
            </a:r>
            <a:r>
              <a:rPr sz="1000" kern="0" dirty="0">
                <a:solidFill>
                  <a:sysClr val="windowText" lastClr="000000"/>
                </a:solidFill>
                <a:latin typeface="Arial MT"/>
                <a:cs typeface="Arial MT"/>
              </a:rPr>
              <a:t>of</a:t>
            </a:r>
            <a:r>
              <a:rPr sz="1000" kern="0" spc="150" dirty="0">
                <a:solidFill>
                  <a:sysClr val="windowText" lastClr="000000"/>
                </a:solidFill>
                <a:latin typeface="Arial MT"/>
                <a:cs typeface="Arial MT"/>
              </a:rPr>
              <a:t> </a:t>
            </a:r>
            <a:r>
              <a:rPr sz="1000" kern="0" spc="-18" dirty="0">
                <a:solidFill>
                  <a:sysClr val="windowText" lastClr="000000"/>
                </a:solidFill>
                <a:latin typeface="Arial MT"/>
                <a:cs typeface="Arial MT"/>
              </a:rPr>
              <a:t>samples,</a:t>
            </a:r>
            <a:r>
              <a:rPr sz="1000" kern="0" spc="882" dirty="0">
                <a:solidFill>
                  <a:sysClr val="windowText" lastClr="000000"/>
                </a:solidFill>
                <a:latin typeface="Arial MT"/>
                <a:cs typeface="Arial MT"/>
              </a:rPr>
              <a:t> </a:t>
            </a:r>
            <a:r>
              <a:rPr sz="1000" kern="0" dirty="0">
                <a:solidFill>
                  <a:sysClr val="windowText" lastClr="000000"/>
                </a:solidFill>
                <a:latin typeface="Arial MT"/>
                <a:cs typeface="Arial MT"/>
              </a:rPr>
              <a:t>from</a:t>
            </a:r>
            <a:r>
              <a:rPr sz="1000" kern="0" spc="159" dirty="0">
                <a:solidFill>
                  <a:sysClr val="windowText" lastClr="000000"/>
                </a:solidFill>
                <a:latin typeface="Arial MT"/>
                <a:cs typeface="Arial MT"/>
              </a:rPr>
              <a:t> </a:t>
            </a:r>
            <a:r>
              <a:rPr sz="1000" kern="0" dirty="0">
                <a:solidFill>
                  <a:sysClr val="windowText" lastClr="000000"/>
                </a:solidFill>
                <a:latin typeface="Arial MT"/>
                <a:cs typeface="Arial MT"/>
              </a:rPr>
              <a:t>a</a:t>
            </a:r>
            <a:r>
              <a:rPr sz="1000" kern="0" spc="159" dirty="0">
                <a:solidFill>
                  <a:sysClr val="windowText" lastClr="000000"/>
                </a:solidFill>
                <a:latin typeface="Arial MT"/>
                <a:cs typeface="Arial MT"/>
              </a:rPr>
              <a:t> </a:t>
            </a:r>
            <a:r>
              <a:rPr sz="1000" kern="0" dirty="0">
                <a:solidFill>
                  <a:sysClr val="windowText" lastClr="000000"/>
                </a:solidFill>
                <a:latin typeface="Arial MT"/>
                <a:cs typeface="Arial MT"/>
              </a:rPr>
              <a:t>distribution</a:t>
            </a:r>
            <a:r>
              <a:rPr sz="1000" kern="0" spc="159" dirty="0">
                <a:solidFill>
                  <a:sysClr val="windowText" lastClr="000000"/>
                </a:solidFill>
                <a:latin typeface="Arial MT"/>
                <a:cs typeface="Arial MT"/>
              </a:rPr>
              <a:t> </a:t>
            </a:r>
            <a:r>
              <a:rPr sz="1000" kern="0" dirty="0">
                <a:solidFill>
                  <a:sysClr val="windowText" lastClr="000000"/>
                </a:solidFill>
                <a:latin typeface="Arial MT"/>
                <a:cs typeface="Arial MT"/>
              </a:rPr>
              <a:t>where</a:t>
            </a:r>
            <a:r>
              <a:rPr sz="1000" kern="0" spc="168" dirty="0">
                <a:solidFill>
                  <a:sysClr val="windowText" lastClr="000000"/>
                </a:solidFill>
                <a:latin typeface="Arial MT"/>
                <a:cs typeface="Arial MT"/>
              </a:rPr>
              <a:t> </a:t>
            </a:r>
            <a:r>
              <a:rPr sz="1000" kern="0" spc="-44" dirty="0">
                <a:solidFill>
                  <a:sysClr val="windowText" lastClr="000000"/>
                </a:solidFill>
                <a:latin typeface="Arial MT"/>
                <a:cs typeface="Arial MT"/>
              </a:rPr>
              <a:t>men</a:t>
            </a:r>
            <a:r>
              <a:rPr sz="1000" kern="0" spc="882" dirty="0">
                <a:solidFill>
                  <a:sysClr val="windowText" lastClr="000000"/>
                </a:solidFill>
                <a:latin typeface="Arial MT"/>
                <a:cs typeface="Arial MT"/>
              </a:rPr>
              <a:t> </a:t>
            </a:r>
            <a:r>
              <a:rPr sz="1000" kern="0" dirty="0">
                <a:solidFill>
                  <a:sysClr val="windowText" lastClr="000000"/>
                </a:solidFill>
                <a:latin typeface="Arial MT"/>
                <a:cs typeface="Arial MT"/>
              </a:rPr>
              <a:t>and</a:t>
            </a:r>
            <a:r>
              <a:rPr sz="1000" kern="0" spc="141" dirty="0">
                <a:solidFill>
                  <a:sysClr val="windowText" lastClr="000000"/>
                </a:solidFill>
                <a:latin typeface="Arial MT"/>
                <a:cs typeface="Arial MT"/>
              </a:rPr>
              <a:t> </a:t>
            </a:r>
            <a:r>
              <a:rPr sz="1000" kern="0" dirty="0">
                <a:solidFill>
                  <a:sysClr val="windowText" lastClr="000000"/>
                </a:solidFill>
                <a:latin typeface="Arial MT"/>
                <a:cs typeface="Arial MT"/>
              </a:rPr>
              <a:t>women</a:t>
            </a:r>
            <a:r>
              <a:rPr sz="1000" kern="0" spc="141" dirty="0">
                <a:solidFill>
                  <a:sysClr val="windowText" lastClr="000000"/>
                </a:solidFill>
                <a:latin typeface="Arial MT"/>
                <a:cs typeface="Arial MT"/>
              </a:rPr>
              <a:t> </a:t>
            </a:r>
            <a:r>
              <a:rPr sz="1000" kern="0" dirty="0">
                <a:solidFill>
                  <a:sysClr val="windowText" lastClr="000000"/>
                </a:solidFill>
                <a:latin typeface="Arial MT"/>
                <a:cs typeface="Arial MT"/>
              </a:rPr>
              <a:t>have</a:t>
            </a:r>
            <a:r>
              <a:rPr sz="1000" kern="0" spc="141" dirty="0">
                <a:solidFill>
                  <a:sysClr val="windowText" lastClr="000000"/>
                </a:solidFill>
                <a:latin typeface="Arial MT"/>
                <a:cs typeface="Arial MT"/>
              </a:rPr>
              <a:t> </a:t>
            </a:r>
            <a:r>
              <a:rPr sz="1000" kern="0" dirty="0">
                <a:solidFill>
                  <a:sysClr val="windowText" lastClr="000000"/>
                </a:solidFill>
                <a:latin typeface="Arial MT"/>
                <a:cs typeface="Arial MT"/>
              </a:rPr>
              <a:t>the</a:t>
            </a:r>
            <a:r>
              <a:rPr sz="1000" kern="0" spc="141" dirty="0">
                <a:solidFill>
                  <a:sysClr val="windowText" lastClr="000000"/>
                </a:solidFill>
                <a:latin typeface="Arial MT"/>
                <a:cs typeface="Arial MT"/>
              </a:rPr>
              <a:t> </a:t>
            </a:r>
            <a:r>
              <a:rPr sz="1000" kern="0" spc="-35" dirty="0">
                <a:solidFill>
                  <a:sysClr val="windowText" lastClr="000000"/>
                </a:solidFill>
                <a:latin typeface="Arial MT"/>
                <a:cs typeface="Arial MT"/>
              </a:rPr>
              <a:t>same</a:t>
            </a:r>
            <a:r>
              <a:rPr sz="1000" kern="0" spc="882" dirty="0">
                <a:solidFill>
                  <a:sysClr val="windowText" lastClr="000000"/>
                </a:solidFill>
                <a:latin typeface="Arial MT"/>
                <a:cs typeface="Arial MT"/>
              </a:rPr>
              <a:t> </a:t>
            </a:r>
            <a:r>
              <a:rPr sz="1000" kern="0" spc="-18" dirty="0">
                <a:solidFill>
                  <a:sysClr val="windowText" lastClr="000000"/>
                </a:solidFill>
                <a:latin typeface="Arial MT"/>
                <a:cs typeface="Arial MT"/>
              </a:rPr>
              <a:t>height.</a:t>
            </a:r>
            <a:endParaRPr sz="1000" kern="0" dirty="0">
              <a:solidFill>
                <a:sysClr val="windowText" lastClr="000000"/>
              </a:solidFill>
              <a:latin typeface="Arial MT"/>
              <a:cs typeface="Arial MT"/>
            </a:endParaRPr>
          </a:p>
        </p:txBody>
      </p:sp>
      <p:sp>
        <p:nvSpPr>
          <p:cNvPr id="16" name="object 16"/>
          <p:cNvSpPr/>
          <p:nvPr/>
        </p:nvSpPr>
        <p:spPr>
          <a:xfrm>
            <a:off x="906380" y="4463562"/>
            <a:ext cx="1020856" cy="181535"/>
          </a:xfrm>
          <a:custGeom>
            <a:avLst/>
            <a:gdLst/>
            <a:ahLst/>
            <a:cxnLst/>
            <a:rect l="l" t="t" r="r" b="b"/>
            <a:pathLst>
              <a:path w="578485" h="102869">
                <a:moveTo>
                  <a:pt x="577954" y="51282"/>
                </a:moveTo>
                <a:lnTo>
                  <a:pt x="538500" y="77165"/>
                </a:lnTo>
                <a:lnTo>
                  <a:pt x="493315" y="87545"/>
                </a:lnTo>
                <a:lnTo>
                  <a:pt x="434829" y="95563"/>
                </a:lnTo>
                <a:lnTo>
                  <a:pt x="365798" y="100733"/>
                </a:lnTo>
                <a:lnTo>
                  <a:pt x="288977" y="102565"/>
                </a:lnTo>
                <a:lnTo>
                  <a:pt x="212155" y="100733"/>
                </a:lnTo>
                <a:lnTo>
                  <a:pt x="143124" y="95563"/>
                </a:lnTo>
                <a:lnTo>
                  <a:pt x="84639" y="87545"/>
                </a:lnTo>
                <a:lnTo>
                  <a:pt x="39453" y="77165"/>
                </a:lnTo>
                <a:lnTo>
                  <a:pt x="0" y="51282"/>
                </a:lnTo>
                <a:lnTo>
                  <a:pt x="10322" y="37649"/>
                </a:lnTo>
                <a:lnTo>
                  <a:pt x="84639" y="15020"/>
                </a:lnTo>
                <a:lnTo>
                  <a:pt x="143124" y="7001"/>
                </a:lnTo>
                <a:lnTo>
                  <a:pt x="212155" y="1831"/>
                </a:lnTo>
                <a:lnTo>
                  <a:pt x="288977" y="0"/>
                </a:lnTo>
                <a:lnTo>
                  <a:pt x="365798" y="1831"/>
                </a:lnTo>
                <a:lnTo>
                  <a:pt x="434829" y="7001"/>
                </a:lnTo>
                <a:lnTo>
                  <a:pt x="493315" y="15020"/>
                </a:lnTo>
                <a:lnTo>
                  <a:pt x="538500" y="25399"/>
                </a:lnTo>
                <a:lnTo>
                  <a:pt x="577954" y="51282"/>
                </a:lnTo>
                <a:close/>
              </a:path>
            </a:pathLst>
          </a:custGeom>
          <a:ln w="8044">
            <a:solidFill>
              <a:srgbClr val="000000"/>
            </a:solidFill>
          </a:ln>
        </p:spPr>
        <p:txBody>
          <a:bodyPr wrap="square" lIns="0" tIns="0" rIns="0" bIns="0" rtlCol="0"/>
          <a:lstStyle/>
          <a:p>
            <a:pPr defTabSz="1613642"/>
            <a:endParaRPr sz="3176" kern="0">
              <a:solidFill>
                <a:sysClr val="windowText" lastClr="000000"/>
              </a:solidFill>
            </a:endParaRPr>
          </a:p>
        </p:txBody>
      </p:sp>
      <p:grpSp>
        <p:nvGrpSpPr>
          <p:cNvPr id="17" name="object 17"/>
          <p:cNvGrpSpPr/>
          <p:nvPr/>
        </p:nvGrpSpPr>
        <p:grpSpPr>
          <a:xfrm>
            <a:off x="458432" y="4757942"/>
            <a:ext cx="3700182" cy="1150844"/>
            <a:chOff x="1570136" y="2715358"/>
            <a:chExt cx="2096770" cy="652145"/>
          </a:xfrm>
        </p:grpSpPr>
        <p:sp>
          <p:nvSpPr>
            <p:cNvPr id="18" name="object 18"/>
            <p:cNvSpPr/>
            <p:nvPr/>
          </p:nvSpPr>
          <p:spPr>
            <a:xfrm>
              <a:off x="1574264" y="2719486"/>
              <a:ext cx="896619" cy="372110"/>
            </a:xfrm>
            <a:custGeom>
              <a:avLst/>
              <a:gdLst/>
              <a:ahLst/>
              <a:cxnLst/>
              <a:rect l="l" t="t" r="r" b="b"/>
              <a:pathLst>
                <a:path w="896619" h="372110">
                  <a:moveTo>
                    <a:pt x="577954" y="50277"/>
                  </a:moveTo>
                  <a:lnTo>
                    <a:pt x="538500" y="75653"/>
                  </a:lnTo>
                  <a:lnTo>
                    <a:pt x="493315" y="85828"/>
                  </a:lnTo>
                  <a:lnTo>
                    <a:pt x="434829" y="93690"/>
                  </a:lnTo>
                  <a:lnTo>
                    <a:pt x="365798" y="98758"/>
                  </a:lnTo>
                  <a:lnTo>
                    <a:pt x="288977" y="100554"/>
                  </a:lnTo>
                  <a:lnTo>
                    <a:pt x="212155" y="98758"/>
                  </a:lnTo>
                  <a:lnTo>
                    <a:pt x="143124" y="93690"/>
                  </a:lnTo>
                  <a:lnTo>
                    <a:pt x="84639" y="85828"/>
                  </a:lnTo>
                  <a:lnTo>
                    <a:pt x="39453" y="75653"/>
                  </a:lnTo>
                  <a:lnTo>
                    <a:pt x="0" y="50277"/>
                  </a:lnTo>
                  <a:lnTo>
                    <a:pt x="10322" y="36911"/>
                  </a:lnTo>
                  <a:lnTo>
                    <a:pt x="84639" y="14725"/>
                  </a:lnTo>
                  <a:lnTo>
                    <a:pt x="143124" y="6864"/>
                  </a:lnTo>
                  <a:lnTo>
                    <a:pt x="212155" y="1795"/>
                  </a:lnTo>
                  <a:lnTo>
                    <a:pt x="288977" y="0"/>
                  </a:lnTo>
                  <a:lnTo>
                    <a:pt x="365798" y="1795"/>
                  </a:lnTo>
                  <a:lnTo>
                    <a:pt x="434829" y="6864"/>
                  </a:lnTo>
                  <a:lnTo>
                    <a:pt x="493315" y="14725"/>
                  </a:lnTo>
                  <a:lnTo>
                    <a:pt x="538500" y="24901"/>
                  </a:lnTo>
                  <a:lnTo>
                    <a:pt x="577954" y="50277"/>
                  </a:lnTo>
                  <a:close/>
                </a:path>
                <a:path w="896619" h="372110">
                  <a:moveTo>
                    <a:pt x="896131" y="186025"/>
                  </a:moveTo>
                  <a:lnTo>
                    <a:pt x="856677" y="211909"/>
                  </a:lnTo>
                  <a:lnTo>
                    <a:pt x="811492" y="222288"/>
                  </a:lnTo>
                  <a:lnTo>
                    <a:pt x="753006" y="230306"/>
                  </a:lnTo>
                  <a:lnTo>
                    <a:pt x="683976" y="235476"/>
                  </a:lnTo>
                  <a:lnTo>
                    <a:pt x="607154" y="237308"/>
                  </a:lnTo>
                  <a:lnTo>
                    <a:pt x="530332" y="235476"/>
                  </a:lnTo>
                  <a:lnTo>
                    <a:pt x="461302" y="230306"/>
                  </a:lnTo>
                  <a:lnTo>
                    <a:pt x="402816" y="222288"/>
                  </a:lnTo>
                  <a:lnTo>
                    <a:pt x="357631" y="211909"/>
                  </a:lnTo>
                  <a:lnTo>
                    <a:pt x="318177" y="186025"/>
                  </a:lnTo>
                  <a:lnTo>
                    <a:pt x="328499" y="172393"/>
                  </a:lnTo>
                  <a:lnTo>
                    <a:pt x="402816" y="149763"/>
                  </a:lnTo>
                  <a:lnTo>
                    <a:pt x="461302" y="141744"/>
                  </a:lnTo>
                  <a:lnTo>
                    <a:pt x="530332" y="136574"/>
                  </a:lnTo>
                  <a:lnTo>
                    <a:pt x="607154" y="134743"/>
                  </a:lnTo>
                  <a:lnTo>
                    <a:pt x="683976" y="136574"/>
                  </a:lnTo>
                  <a:lnTo>
                    <a:pt x="753006" y="141744"/>
                  </a:lnTo>
                  <a:lnTo>
                    <a:pt x="811492" y="149763"/>
                  </a:lnTo>
                  <a:lnTo>
                    <a:pt x="856677" y="160142"/>
                  </a:lnTo>
                  <a:lnTo>
                    <a:pt x="896131" y="186025"/>
                  </a:lnTo>
                  <a:close/>
                </a:path>
                <a:path w="896619" h="372110">
                  <a:moveTo>
                    <a:pt x="577954" y="321774"/>
                  </a:moveTo>
                  <a:lnTo>
                    <a:pt x="538500" y="347150"/>
                  </a:lnTo>
                  <a:lnTo>
                    <a:pt x="493315" y="357325"/>
                  </a:lnTo>
                  <a:lnTo>
                    <a:pt x="434829" y="365187"/>
                  </a:lnTo>
                  <a:lnTo>
                    <a:pt x="365798" y="370255"/>
                  </a:lnTo>
                  <a:lnTo>
                    <a:pt x="288977" y="372051"/>
                  </a:lnTo>
                  <a:lnTo>
                    <a:pt x="212155" y="370255"/>
                  </a:lnTo>
                  <a:lnTo>
                    <a:pt x="143124" y="365187"/>
                  </a:lnTo>
                  <a:lnTo>
                    <a:pt x="84639" y="357325"/>
                  </a:lnTo>
                  <a:lnTo>
                    <a:pt x="39453" y="347150"/>
                  </a:lnTo>
                  <a:lnTo>
                    <a:pt x="0" y="321774"/>
                  </a:lnTo>
                  <a:lnTo>
                    <a:pt x="10322" y="308408"/>
                  </a:lnTo>
                  <a:lnTo>
                    <a:pt x="84639" y="286223"/>
                  </a:lnTo>
                  <a:lnTo>
                    <a:pt x="143124" y="278361"/>
                  </a:lnTo>
                  <a:lnTo>
                    <a:pt x="212155" y="273293"/>
                  </a:lnTo>
                  <a:lnTo>
                    <a:pt x="288977" y="271497"/>
                  </a:lnTo>
                  <a:lnTo>
                    <a:pt x="365798" y="273293"/>
                  </a:lnTo>
                  <a:lnTo>
                    <a:pt x="434829" y="278361"/>
                  </a:lnTo>
                  <a:lnTo>
                    <a:pt x="493315" y="286223"/>
                  </a:lnTo>
                  <a:lnTo>
                    <a:pt x="538500" y="296398"/>
                  </a:lnTo>
                  <a:lnTo>
                    <a:pt x="577954" y="321774"/>
                  </a:lnTo>
                  <a:close/>
                </a:path>
              </a:pathLst>
            </a:custGeom>
            <a:ln w="8049">
              <a:solidFill>
                <a:srgbClr val="000000"/>
              </a:solidFill>
            </a:ln>
          </p:spPr>
          <p:txBody>
            <a:bodyPr wrap="square" lIns="0" tIns="0" rIns="0" bIns="0" rtlCol="0"/>
            <a:lstStyle/>
            <a:p>
              <a:pPr defTabSz="1613642"/>
              <a:endParaRPr sz="3176" kern="0">
                <a:solidFill>
                  <a:sysClr val="windowText" lastClr="000000"/>
                </a:solidFill>
              </a:endParaRPr>
            </a:p>
          </p:txBody>
        </p:sp>
        <p:sp>
          <p:nvSpPr>
            <p:cNvPr id="19" name="object 19"/>
            <p:cNvSpPr/>
            <p:nvPr/>
          </p:nvSpPr>
          <p:spPr>
            <a:xfrm>
              <a:off x="2061598" y="3025172"/>
              <a:ext cx="580390" cy="100965"/>
            </a:xfrm>
            <a:custGeom>
              <a:avLst/>
              <a:gdLst/>
              <a:ahLst/>
              <a:cxnLst/>
              <a:rect l="l" t="t" r="r" b="b"/>
              <a:pathLst>
                <a:path w="580389" h="100964">
                  <a:moveTo>
                    <a:pt x="289984" y="0"/>
                  </a:moveTo>
                  <a:lnTo>
                    <a:pt x="212895" y="1795"/>
                  </a:lnTo>
                  <a:lnTo>
                    <a:pt x="143623" y="6864"/>
                  </a:lnTo>
                  <a:lnTo>
                    <a:pt x="84934" y="14725"/>
                  </a:lnTo>
                  <a:lnTo>
                    <a:pt x="39591" y="24901"/>
                  </a:lnTo>
                  <a:lnTo>
                    <a:pt x="0" y="50277"/>
                  </a:lnTo>
                  <a:lnTo>
                    <a:pt x="10358" y="63643"/>
                  </a:lnTo>
                  <a:lnTo>
                    <a:pt x="84934" y="85828"/>
                  </a:lnTo>
                  <a:lnTo>
                    <a:pt x="143623" y="93690"/>
                  </a:lnTo>
                  <a:lnTo>
                    <a:pt x="212895" y="98758"/>
                  </a:lnTo>
                  <a:lnTo>
                    <a:pt x="289984" y="100554"/>
                  </a:lnTo>
                  <a:lnTo>
                    <a:pt x="367073" y="98758"/>
                  </a:lnTo>
                  <a:lnTo>
                    <a:pt x="436344" y="93690"/>
                  </a:lnTo>
                  <a:lnTo>
                    <a:pt x="495033" y="85828"/>
                  </a:lnTo>
                  <a:lnTo>
                    <a:pt x="540376" y="75653"/>
                  </a:lnTo>
                  <a:lnTo>
                    <a:pt x="579968" y="50277"/>
                  </a:lnTo>
                  <a:lnTo>
                    <a:pt x="569609" y="36911"/>
                  </a:lnTo>
                  <a:lnTo>
                    <a:pt x="495033" y="14725"/>
                  </a:lnTo>
                  <a:lnTo>
                    <a:pt x="436344" y="6864"/>
                  </a:lnTo>
                  <a:lnTo>
                    <a:pt x="367073" y="1795"/>
                  </a:lnTo>
                  <a:lnTo>
                    <a:pt x="289984" y="0"/>
                  </a:lnTo>
                  <a:close/>
                </a:path>
              </a:pathLst>
            </a:custGeom>
            <a:solidFill>
              <a:srgbClr val="FFFFFF"/>
            </a:solidFill>
          </p:spPr>
          <p:txBody>
            <a:bodyPr wrap="square" lIns="0" tIns="0" rIns="0" bIns="0" rtlCol="0"/>
            <a:lstStyle/>
            <a:p>
              <a:pPr defTabSz="1613642"/>
              <a:endParaRPr sz="3176" kern="0">
                <a:solidFill>
                  <a:sysClr val="windowText" lastClr="000000"/>
                </a:solidFill>
              </a:endParaRPr>
            </a:p>
          </p:txBody>
        </p:sp>
        <p:sp>
          <p:nvSpPr>
            <p:cNvPr id="20" name="object 20"/>
            <p:cNvSpPr/>
            <p:nvPr/>
          </p:nvSpPr>
          <p:spPr>
            <a:xfrm>
              <a:off x="2061597" y="3025172"/>
              <a:ext cx="1125855" cy="203200"/>
            </a:xfrm>
            <a:custGeom>
              <a:avLst/>
              <a:gdLst/>
              <a:ahLst/>
              <a:cxnLst/>
              <a:rect l="l" t="t" r="r" b="b"/>
              <a:pathLst>
                <a:path w="1125855" h="203200">
                  <a:moveTo>
                    <a:pt x="579968" y="50277"/>
                  </a:moveTo>
                  <a:lnTo>
                    <a:pt x="540377" y="75653"/>
                  </a:lnTo>
                  <a:lnTo>
                    <a:pt x="495034" y="85828"/>
                  </a:lnTo>
                  <a:lnTo>
                    <a:pt x="436344" y="93690"/>
                  </a:lnTo>
                  <a:lnTo>
                    <a:pt x="367073" y="98758"/>
                  </a:lnTo>
                  <a:lnTo>
                    <a:pt x="289984" y="100554"/>
                  </a:lnTo>
                  <a:lnTo>
                    <a:pt x="212894" y="98758"/>
                  </a:lnTo>
                  <a:lnTo>
                    <a:pt x="143623" y="93690"/>
                  </a:lnTo>
                  <a:lnTo>
                    <a:pt x="84934" y="85828"/>
                  </a:lnTo>
                  <a:lnTo>
                    <a:pt x="39591" y="75653"/>
                  </a:lnTo>
                  <a:lnTo>
                    <a:pt x="0" y="50277"/>
                  </a:lnTo>
                  <a:lnTo>
                    <a:pt x="10358" y="36911"/>
                  </a:lnTo>
                  <a:lnTo>
                    <a:pt x="84934" y="14725"/>
                  </a:lnTo>
                  <a:lnTo>
                    <a:pt x="143623" y="6864"/>
                  </a:lnTo>
                  <a:lnTo>
                    <a:pt x="212894" y="1795"/>
                  </a:lnTo>
                  <a:lnTo>
                    <a:pt x="289984" y="0"/>
                  </a:lnTo>
                  <a:lnTo>
                    <a:pt x="367073" y="1795"/>
                  </a:lnTo>
                  <a:lnTo>
                    <a:pt x="436344" y="6864"/>
                  </a:lnTo>
                  <a:lnTo>
                    <a:pt x="495034" y="14725"/>
                  </a:lnTo>
                  <a:lnTo>
                    <a:pt x="540377" y="24901"/>
                  </a:lnTo>
                  <a:lnTo>
                    <a:pt x="579968" y="50277"/>
                  </a:lnTo>
                  <a:close/>
                </a:path>
                <a:path w="1125855" h="203200">
                  <a:moveTo>
                    <a:pt x="1125702" y="151837"/>
                  </a:moveTo>
                  <a:lnTo>
                    <a:pt x="1086111" y="177720"/>
                  </a:lnTo>
                  <a:lnTo>
                    <a:pt x="1040768" y="188099"/>
                  </a:lnTo>
                  <a:lnTo>
                    <a:pt x="982079" y="196118"/>
                  </a:lnTo>
                  <a:lnTo>
                    <a:pt x="912807" y="201288"/>
                  </a:lnTo>
                  <a:lnTo>
                    <a:pt x="835718" y="203120"/>
                  </a:lnTo>
                  <a:lnTo>
                    <a:pt x="758629" y="201288"/>
                  </a:lnTo>
                  <a:lnTo>
                    <a:pt x="689357" y="196118"/>
                  </a:lnTo>
                  <a:lnTo>
                    <a:pt x="630668" y="188099"/>
                  </a:lnTo>
                  <a:lnTo>
                    <a:pt x="585325" y="177720"/>
                  </a:lnTo>
                  <a:lnTo>
                    <a:pt x="545734" y="151837"/>
                  </a:lnTo>
                  <a:lnTo>
                    <a:pt x="556092" y="138204"/>
                  </a:lnTo>
                  <a:lnTo>
                    <a:pt x="630668" y="115575"/>
                  </a:lnTo>
                  <a:lnTo>
                    <a:pt x="689357" y="107556"/>
                  </a:lnTo>
                  <a:lnTo>
                    <a:pt x="758629" y="102386"/>
                  </a:lnTo>
                  <a:lnTo>
                    <a:pt x="835718" y="100554"/>
                  </a:lnTo>
                  <a:lnTo>
                    <a:pt x="912807" y="102386"/>
                  </a:lnTo>
                  <a:lnTo>
                    <a:pt x="982079" y="107556"/>
                  </a:lnTo>
                  <a:lnTo>
                    <a:pt x="1040768" y="115575"/>
                  </a:lnTo>
                  <a:lnTo>
                    <a:pt x="1086111" y="125954"/>
                  </a:lnTo>
                  <a:lnTo>
                    <a:pt x="1125702" y="151837"/>
                  </a:lnTo>
                  <a:close/>
                </a:path>
              </a:pathLst>
            </a:custGeom>
            <a:ln w="8049">
              <a:solidFill>
                <a:srgbClr val="000000"/>
              </a:solidFill>
            </a:ln>
          </p:spPr>
          <p:txBody>
            <a:bodyPr wrap="square" lIns="0" tIns="0" rIns="0" bIns="0" rtlCol="0"/>
            <a:lstStyle/>
            <a:p>
              <a:pPr defTabSz="1613642"/>
              <a:endParaRPr sz="3176" kern="0">
                <a:solidFill>
                  <a:sysClr val="windowText" lastClr="000000"/>
                </a:solidFill>
              </a:endParaRPr>
            </a:p>
          </p:txBody>
        </p:sp>
        <p:sp>
          <p:nvSpPr>
            <p:cNvPr id="21" name="object 21"/>
            <p:cNvSpPr/>
            <p:nvPr/>
          </p:nvSpPr>
          <p:spPr>
            <a:xfrm>
              <a:off x="3084598" y="3125726"/>
              <a:ext cx="578485" cy="102870"/>
            </a:xfrm>
            <a:custGeom>
              <a:avLst/>
              <a:gdLst/>
              <a:ahLst/>
              <a:cxnLst/>
              <a:rect l="l" t="t" r="r" b="b"/>
              <a:pathLst>
                <a:path w="578485" h="102869">
                  <a:moveTo>
                    <a:pt x="288977" y="0"/>
                  </a:moveTo>
                  <a:lnTo>
                    <a:pt x="212155" y="1831"/>
                  </a:lnTo>
                  <a:lnTo>
                    <a:pt x="143124" y="7001"/>
                  </a:lnTo>
                  <a:lnTo>
                    <a:pt x="84639" y="15020"/>
                  </a:lnTo>
                  <a:lnTo>
                    <a:pt x="39453" y="25399"/>
                  </a:lnTo>
                  <a:lnTo>
                    <a:pt x="0" y="51282"/>
                  </a:lnTo>
                  <a:lnTo>
                    <a:pt x="10322" y="64915"/>
                  </a:lnTo>
                  <a:lnTo>
                    <a:pt x="84639" y="87545"/>
                  </a:lnTo>
                  <a:lnTo>
                    <a:pt x="143124" y="95563"/>
                  </a:lnTo>
                  <a:lnTo>
                    <a:pt x="212155" y="100733"/>
                  </a:lnTo>
                  <a:lnTo>
                    <a:pt x="288977" y="102565"/>
                  </a:lnTo>
                  <a:lnTo>
                    <a:pt x="365798" y="100733"/>
                  </a:lnTo>
                  <a:lnTo>
                    <a:pt x="434829" y="95563"/>
                  </a:lnTo>
                  <a:lnTo>
                    <a:pt x="493314" y="87545"/>
                  </a:lnTo>
                  <a:lnTo>
                    <a:pt x="538500" y="77166"/>
                  </a:lnTo>
                  <a:lnTo>
                    <a:pt x="577954" y="51282"/>
                  </a:lnTo>
                  <a:lnTo>
                    <a:pt x="567631" y="37649"/>
                  </a:lnTo>
                  <a:lnTo>
                    <a:pt x="493314" y="15020"/>
                  </a:lnTo>
                  <a:lnTo>
                    <a:pt x="434829" y="7001"/>
                  </a:lnTo>
                  <a:lnTo>
                    <a:pt x="365798" y="1831"/>
                  </a:lnTo>
                  <a:lnTo>
                    <a:pt x="288977" y="0"/>
                  </a:lnTo>
                  <a:close/>
                </a:path>
              </a:pathLst>
            </a:custGeom>
            <a:solidFill>
              <a:srgbClr val="FFFFFF"/>
            </a:solidFill>
          </p:spPr>
          <p:txBody>
            <a:bodyPr wrap="square" lIns="0" tIns="0" rIns="0" bIns="0" rtlCol="0"/>
            <a:lstStyle/>
            <a:p>
              <a:pPr defTabSz="1613642"/>
              <a:endParaRPr sz="3176" kern="0">
                <a:solidFill>
                  <a:sysClr val="windowText" lastClr="000000"/>
                </a:solidFill>
              </a:endParaRPr>
            </a:p>
          </p:txBody>
        </p:sp>
        <p:sp>
          <p:nvSpPr>
            <p:cNvPr id="22" name="object 22"/>
            <p:cNvSpPr/>
            <p:nvPr/>
          </p:nvSpPr>
          <p:spPr>
            <a:xfrm>
              <a:off x="1789737" y="3125726"/>
              <a:ext cx="1873250" cy="237490"/>
            </a:xfrm>
            <a:custGeom>
              <a:avLst/>
              <a:gdLst/>
              <a:ahLst/>
              <a:cxnLst/>
              <a:rect l="l" t="t" r="r" b="b"/>
              <a:pathLst>
                <a:path w="1873250" h="237489">
                  <a:moveTo>
                    <a:pt x="1872814" y="51282"/>
                  </a:moveTo>
                  <a:lnTo>
                    <a:pt x="1833360" y="77165"/>
                  </a:lnTo>
                  <a:lnTo>
                    <a:pt x="1788175" y="87545"/>
                  </a:lnTo>
                  <a:lnTo>
                    <a:pt x="1729690" y="95563"/>
                  </a:lnTo>
                  <a:lnTo>
                    <a:pt x="1660659" y="100733"/>
                  </a:lnTo>
                  <a:lnTo>
                    <a:pt x="1583837" y="102565"/>
                  </a:lnTo>
                  <a:lnTo>
                    <a:pt x="1507016" y="100733"/>
                  </a:lnTo>
                  <a:lnTo>
                    <a:pt x="1437985" y="95563"/>
                  </a:lnTo>
                  <a:lnTo>
                    <a:pt x="1379499" y="87545"/>
                  </a:lnTo>
                  <a:lnTo>
                    <a:pt x="1334314" y="77165"/>
                  </a:lnTo>
                  <a:lnTo>
                    <a:pt x="1294860" y="51282"/>
                  </a:lnTo>
                  <a:lnTo>
                    <a:pt x="1305182" y="37649"/>
                  </a:lnTo>
                  <a:lnTo>
                    <a:pt x="1379499" y="15020"/>
                  </a:lnTo>
                  <a:lnTo>
                    <a:pt x="1437985" y="7001"/>
                  </a:lnTo>
                  <a:lnTo>
                    <a:pt x="1507016" y="1831"/>
                  </a:lnTo>
                  <a:lnTo>
                    <a:pt x="1583837" y="0"/>
                  </a:lnTo>
                  <a:lnTo>
                    <a:pt x="1660659" y="1831"/>
                  </a:lnTo>
                  <a:lnTo>
                    <a:pt x="1729690" y="7001"/>
                  </a:lnTo>
                  <a:lnTo>
                    <a:pt x="1788175" y="15020"/>
                  </a:lnTo>
                  <a:lnTo>
                    <a:pt x="1833360" y="25399"/>
                  </a:lnTo>
                  <a:lnTo>
                    <a:pt x="1872814" y="51282"/>
                  </a:lnTo>
                  <a:close/>
                </a:path>
                <a:path w="1873250" h="237489">
                  <a:moveTo>
                    <a:pt x="577954" y="85471"/>
                  </a:moveTo>
                  <a:lnTo>
                    <a:pt x="538500" y="111354"/>
                  </a:lnTo>
                  <a:lnTo>
                    <a:pt x="493315" y="121733"/>
                  </a:lnTo>
                  <a:lnTo>
                    <a:pt x="434829" y="129752"/>
                  </a:lnTo>
                  <a:lnTo>
                    <a:pt x="365798" y="134922"/>
                  </a:lnTo>
                  <a:lnTo>
                    <a:pt x="288977" y="136754"/>
                  </a:lnTo>
                  <a:lnTo>
                    <a:pt x="212155" y="134922"/>
                  </a:lnTo>
                  <a:lnTo>
                    <a:pt x="143124" y="129752"/>
                  </a:lnTo>
                  <a:lnTo>
                    <a:pt x="84639" y="121733"/>
                  </a:lnTo>
                  <a:lnTo>
                    <a:pt x="39453" y="111354"/>
                  </a:lnTo>
                  <a:lnTo>
                    <a:pt x="0" y="85471"/>
                  </a:lnTo>
                  <a:lnTo>
                    <a:pt x="10322" y="71838"/>
                  </a:lnTo>
                  <a:lnTo>
                    <a:pt x="84639" y="49209"/>
                  </a:lnTo>
                  <a:lnTo>
                    <a:pt x="143124" y="41190"/>
                  </a:lnTo>
                  <a:lnTo>
                    <a:pt x="212155" y="36020"/>
                  </a:lnTo>
                  <a:lnTo>
                    <a:pt x="288977" y="34188"/>
                  </a:lnTo>
                  <a:lnTo>
                    <a:pt x="365798" y="36020"/>
                  </a:lnTo>
                  <a:lnTo>
                    <a:pt x="434829" y="41190"/>
                  </a:lnTo>
                  <a:lnTo>
                    <a:pt x="493315" y="49209"/>
                  </a:lnTo>
                  <a:lnTo>
                    <a:pt x="538500" y="59588"/>
                  </a:lnTo>
                  <a:lnTo>
                    <a:pt x="577954" y="85471"/>
                  </a:lnTo>
                  <a:close/>
                </a:path>
                <a:path w="1873250" h="237489">
                  <a:moveTo>
                    <a:pt x="1089454" y="187031"/>
                  </a:moveTo>
                  <a:lnTo>
                    <a:pt x="1050000" y="212407"/>
                  </a:lnTo>
                  <a:lnTo>
                    <a:pt x="1004815" y="222582"/>
                  </a:lnTo>
                  <a:lnTo>
                    <a:pt x="946329" y="230444"/>
                  </a:lnTo>
                  <a:lnTo>
                    <a:pt x="877298" y="235512"/>
                  </a:lnTo>
                  <a:lnTo>
                    <a:pt x="800477" y="237308"/>
                  </a:lnTo>
                  <a:lnTo>
                    <a:pt x="723655" y="235512"/>
                  </a:lnTo>
                  <a:lnTo>
                    <a:pt x="654624" y="230444"/>
                  </a:lnTo>
                  <a:lnTo>
                    <a:pt x="596139" y="222582"/>
                  </a:lnTo>
                  <a:lnTo>
                    <a:pt x="550953" y="212407"/>
                  </a:lnTo>
                  <a:lnTo>
                    <a:pt x="511500" y="187031"/>
                  </a:lnTo>
                  <a:lnTo>
                    <a:pt x="521822" y="173665"/>
                  </a:lnTo>
                  <a:lnTo>
                    <a:pt x="596139" y="151480"/>
                  </a:lnTo>
                  <a:lnTo>
                    <a:pt x="654624" y="143618"/>
                  </a:lnTo>
                  <a:lnTo>
                    <a:pt x="723655" y="138550"/>
                  </a:lnTo>
                  <a:lnTo>
                    <a:pt x="800477" y="136754"/>
                  </a:lnTo>
                  <a:lnTo>
                    <a:pt x="877298" y="138550"/>
                  </a:lnTo>
                  <a:lnTo>
                    <a:pt x="946329" y="143618"/>
                  </a:lnTo>
                  <a:lnTo>
                    <a:pt x="1004815" y="151480"/>
                  </a:lnTo>
                  <a:lnTo>
                    <a:pt x="1050000" y="161655"/>
                  </a:lnTo>
                  <a:lnTo>
                    <a:pt x="1089454" y="187031"/>
                  </a:lnTo>
                  <a:close/>
                </a:path>
              </a:pathLst>
            </a:custGeom>
            <a:ln w="8049">
              <a:solidFill>
                <a:srgbClr val="000000"/>
              </a:solidFill>
            </a:ln>
          </p:spPr>
          <p:txBody>
            <a:bodyPr wrap="square" lIns="0" tIns="0" rIns="0" bIns="0" rtlCol="0"/>
            <a:lstStyle/>
            <a:p>
              <a:pPr defTabSz="1613642"/>
              <a:endParaRPr sz="3176" kern="0">
                <a:solidFill>
                  <a:sysClr val="windowText" lastClr="000000"/>
                </a:solidFill>
              </a:endParaRPr>
            </a:p>
          </p:txBody>
        </p:sp>
        <p:sp>
          <p:nvSpPr>
            <p:cNvPr id="23" name="object 23"/>
            <p:cNvSpPr/>
            <p:nvPr/>
          </p:nvSpPr>
          <p:spPr>
            <a:xfrm>
              <a:off x="2301238" y="3159915"/>
              <a:ext cx="578485" cy="102870"/>
            </a:xfrm>
            <a:custGeom>
              <a:avLst/>
              <a:gdLst/>
              <a:ahLst/>
              <a:cxnLst/>
              <a:rect l="l" t="t" r="r" b="b"/>
              <a:pathLst>
                <a:path w="578485" h="102870">
                  <a:moveTo>
                    <a:pt x="288977" y="0"/>
                  </a:moveTo>
                  <a:lnTo>
                    <a:pt x="212155" y="1831"/>
                  </a:lnTo>
                  <a:lnTo>
                    <a:pt x="143124" y="7001"/>
                  </a:lnTo>
                  <a:lnTo>
                    <a:pt x="84639" y="15020"/>
                  </a:lnTo>
                  <a:lnTo>
                    <a:pt x="39453" y="25399"/>
                  </a:lnTo>
                  <a:lnTo>
                    <a:pt x="0" y="51282"/>
                  </a:lnTo>
                  <a:lnTo>
                    <a:pt x="10322" y="64915"/>
                  </a:lnTo>
                  <a:lnTo>
                    <a:pt x="84639" y="87545"/>
                  </a:lnTo>
                  <a:lnTo>
                    <a:pt x="143124" y="95564"/>
                  </a:lnTo>
                  <a:lnTo>
                    <a:pt x="212155" y="100733"/>
                  </a:lnTo>
                  <a:lnTo>
                    <a:pt x="288977" y="102565"/>
                  </a:lnTo>
                  <a:lnTo>
                    <a:pt x="365798" y="100733"/>
                  </a:lnTo>
                  <a:lnTo>
                    <a:pt x="434829" y="95564"/>
                  </a:lnTo>
                  <a:lnTo>
                    <a:pt x="493314" y="87545"/>
                  </a:lnTo>
                  <a:lnTo>
                    <a:pt x="538500" y="77166"/>
                  </a:lnTo>
                  <a:lnTo>
                    <a:pt x="577954" y="51282"/>
                  </a:lnTo>
                  <a:lnTo>
                    <a:pt x="567631" y="37649"/>
                  </a:lnTo>
                  <a:lnTo>
                    <a:pt x="493314" y="15020"/>
                  </a:lnTo>
                  <a:lnTo>
                    <a:pt x="434829" y="7001"/>
                  </a:lnTo>
                  <a:lnTo>
                    <a:pt x="365798" y="1831"/>
                  </a:lnTo>
                  <a:lnTo>
                    <a:pt x="288977" y="0"/>
                  </a:lnTo>
                  <a:close/>
                </a:path>
              </a:pathLst>
            </a:custGeom>
            <a:solidFill>
              <a:srgbClr val="FFFFFF"/>
            </a:solidFill>
          </p:spPr>
          <p:txBody>
            <a:bodyPr wrap="square" lIns="0" tIns="0" rIns="0" bIns="0" rtlCol="0"/>
            <a:lstStyle/>
            <a:p>
              <a:pPr defTabSz="1613642"/>
              <a:endParaRPr sz="3176" kern="0">
                <a:solidFill>
                  <a:sysClr val="windowText" lastClr="000000"/>
                </a:solidFill>
              </a:endParaRPr>
            </a:p>
          </p:txBody>
        </p:sp>
        <p:sp>
          <p:nvSpPr>
            <p:cNvPr id="24" name="object 24"/>
            <p:cNvSpPr/>
            <p:nvPr/>
          </p:nvSpPr>
          <p:spPr>
            <a:xfrm>
              <a:off x="2301237" y="3159915"/>
              <a:ext cx="578485" cy="102870"/>
            </a:xfrm>
            <a:custGeom>
              <a:avLst/>
              <a:gdLst/>
              <a:ahLst/>
              <a:cxnLst/>
              <a:rect l="l" t="t" r="r" b="b"/>
              <a:pathLst>
                <a:path w="578485" h="102870">
                  <a:moveTo>
                    <a:pt x="577954" y="51282"/>
                  </a:moveTo>
                  <a:lnTo>
                    <a:pt x="538500" y="77165"/>
                  </a:lnTo>
                  <a:lnTo>
                    <a:pt x="493314" y="87545"/>
                  </a:lnTo>
                  <a:lnTo>
                    <a:pt x="434829" y="95563"/>
                  </a:lnTo>
                  <a:lnTo>
                    <a:pt x="365798" y="100733"/>
                  </a:lnTo>
                  <a:lnTo>
                    <a:pt x="288977" y="102565"/>
                  </a:lnTo>
                  <a:lnTo>
                    <a:pt x="212155" y="100733"/>
                  </a:lnTo>
                  <a:lnTo>
                    <a:pt x="143124" y="95563"/>
                  </a:lnTo>
                  <a:lnTo>
                    <a:pt x="84639" y="87545"/>
                  </a:lnTo>
                  <a:lnTo>
                    <a:pt x="39453" y="77165"/>
                  </a:lnTo>
                  <a:lnTo>
                    <a:pt x="0" y="51282"/>
                  </a:lnTo>
                  <a:lnTo>
                    <a:pt x="10322" y="37649"/>
                  </a:lnTo>
                  <a:lnTo>
                    <a:pt x="84639" y="15020"/>
                  </a:lnTo>
                  <a:lnTo>
                    <a:pt x="143124" y="7001"/>
                  </a:lnTo>
                  <a:lnTo>
                    <a:pt x="212155" y="1831"/>
                  </a:lnTo>
                  <a:lnTo>
                    <a:pt x="288977" y="0"/>
                  </a:lnTo>
                  <a:lnTo>
                    <a:pt x="365798" y="1831"/>
                  </a:lnTo>
                  <a:lnTo>
                    <a:pt x="434829" y="7001"/>
                  </a:lnTo>
                  <a:lnTo>
                    <a:pt x="493314" y="15020"/>
                  </a:lnTo>
                  <a:lnTo>
                    <a:pt x="538500" y="25399"/>
                  </a:lnTo>
                  <a:lnTo>
                    <a:pt x="577954" y="51282"/>
                  </a:lnTo>
                  <a:close/>
                </a:path>
              </a:pathLst>
            </a:custGeom>
            <a:ln w="8044">
              <a:solidFill>
                <a:srgbClr val="000000"/>
              </a:solidFill>
            </a:ln>
          </p:spPr>
          <p:txBody>
            <a:bodyPr wrap="square" lIns="0" tIns="0" rIns="0" bIns="0" rtlCol="0"/>
            <a:lstStyle/>
            <a:p>
              <a:pPr defTabSz="1613642"/>
              <a:endParaRPr sz="3176" kern="0">
                <a:solidFill>
                  <a:sysClr val="windowText" lastClr="000000"/>
                </a:solidFill>
              </a:endParaRPr>
            </a:p>
          </p:txBody>
        </p:sp>
      </p:grpSp>
      <p:grpSp>
        <p:nvGrpSpPr>
          <p:cNvPr id="25" name="object 25"/>
          <p:cNvGrpSpPr/>
          <p:nvPr/>
        </p:nvGrpSpPr>
        <p:grpSpPr>
          <a:xfrm>
            <a:off x="458616" y="1627918"/>
            <a:ext cx="1585632" cy="2744321"/>
            <a:chOff x="1570240" y="941678"/>
            <a:chExt cx="898525" cy="1555115"/>
          </a:xfrm>
        </p:grpSpPr>
        <p:sp>
          <p:nvSpPr>
            <p:cNvPr id="26" name="object 26"/>
            <p:cNvSpPr/>
            <p:nvPr/>
          </p:nvSpPr>
          <p:spPr>
            <a:xfrm>
              <a:off x="1574263" y="945705"/>
              <a:ext cx="890269" cy="1534795"/>
            </a:xfrm>
            <a:custGeom>
              <a:avLst/>
              <a:gdLst/>
              <a:ahLst/>
              <a:cxnLst/>
              <a:rect l="l" t="t" r="r" b="b"/>
              <a:pathLst>
                <a:path w="890269" h="1534795">
                  <a:moveTo>
                    <a:pt x="577954" y="1281064"/>
                  </a:moveTo>
                  <a:lnTo>
                    <a:pt x="538500" y="1306440"/>
                  </a:lnTo>
                  <a:lnTo>
                    <a:pt x="493315" y="1316615"/>
                  </a:lnTo>
                  <a:lnTo>
                    <a:pt x="434829" y="1324477"/>
                  </a:lnTo>
                  <a:lnTo>
                    <a:pt x="365798" y="1329545"/>
                  </a:lnTo>
                  <a:lnTo>
                    <a:pt x="288977" y="1331341"/>
                  </a:lnTo>
                  <a:lnTo>
                    <a:pt x="212155" y="1329545"/>
                  </a:lnTo>
                  <a:lnTo>
                    <a:pt x="143124" y="1324477"/>
                  </a:lnTo>
                  <a:lnTo>
                    <a:pt x="84639" y="1316615"/>
                  </a:lnTo>
                  <a:lnTo>
                    <a:pt x="39453" y="1306440"/>
                  </a:lnTo>
                  <a:lnTo>
                    <a:pt x="0" y="1281064"/>
                  </a:lnTo>
                  <a:lnTo>
                    <a:pt x="10322" y="1267698"/>
                  </a:lnTo>
                  <a:lnTo>
                    <a:pt x="84639" y="1245513"/>
                  </a:lnTo>
                  <a:lnTo>
                    <a:pt x="143124" y="1237651"/>
                  </a:lnTo>
                  <a:lnTo>
                    <a:pt x="212155" y="1232583"/>
                  </a:lnTo>
                  <a:lnTo>
                    <a:pt x="288977" y="1230787"/>
                  </a:lnTo>
                  <a:lnTo>
                    <a:pt x="365798" y="1232583"/>
                  </a:lnTo>
                  <a:lnTo>
                    <a:pt x="434829" y="1237651"/>
                  </a:lnTo>
                  <a:lnTo>
                    <a:pt x="493315" y="1245513"/>
                  </a:lnTo>
                  <a:lnTo>
                    <a:pt x="538500" y="1255688"/>
                  </a:lnTo>
                  <a:lnTo>
                    <a:pt x="577954" y="1281064"/>
                  </a:lnTo>
                  <a:close/>
                </a:path>
                <a:path w="890269" h="1534795">
                  <a:moveTo>
                    <a:pt x="658505" y="1484184"/>
                  </a:moveTo>
                  <a:lnTo>
                    <a:pt x="618914" y="1509560"/>
                  </a:lnTo>
                  <a:lnTo>
                    <a:pt x="573571" y="1519736"/>
                  </a:lnTo>
                  <a:lnTo>
                    <a:pt x="514882" y="1527597"/>
                  </a:lnTo>
                  <a:lnTo>
                    <a:pt x="445611" y="1532666"/>
                  </a:lnTo>
                  <a:lnTo>
                    <a:pt x="368521" y="1534461"/>
                  </a:lnTo>
                  <a:lnTo>
                    <a:pt x="291432" y="1532666"/>
                  </a:lnTo>
                  <a:lnTo>
                    <a:pt x="222161" y="1527597"/>
                  </a:lnTo>
                  <a:lnTo>
                    <a:pt x="163471" y="1519736"/>
                  </a:lnTo>
                  <a:lnTo>
                    <a:pt x="118128" y="1509560"/>
                  </a:lnTo>
                  <a:lnTo>
                    <a:pt x="78537" y="1484184"/>
                  </a:lnTo>
                  <a:lnTo>
                    <a:pt x="88895" y="1470819"/>
                  </a:lnTo>
                  <a:lnTo>
                    <a:pt x="163471" y="1448633"/>
                  </a:lnTo>
                  <a:lnTo>
                    <a:pt x="222161" y="1440771"/>
                  </a:lnTo>
                  <a:lnTo>
                    <a:pt x="291432" y="1435703"/>
                  </a:lnTo>
                  <a:lnTo>
                    <a:pt x="368521" y="1433907"/>
                  </a:lnTo>
                  <a:lnTo>
                    <a:pt x="445611" y="1435703"/>
                  </a:lnTo>
                  <a:lnTo>
                    <a:pt x="514882" y="1440771"/>
                  </a:lnTo>
                  <a:lnTo>
                    <a:pt x="573571" y="1448633"/>
                  </a:lnTo>
                  <a:lnTo>
                    <a:pt x="618914" y="1458808"/>
                  </a:lnTo>
                  <a:lnTo>
                    <a:pt x="658505" y="1484184"/>
                  </a:lnTo>
                  <a:close/>
                </a:path>
                <a:path w="890269" h="1534795">
                  <a:moveTo>
                    <a:pt x="813566" y="46254"/>
                  </a:moveTo>
                  <a:lnTo>
                    <a:pt x="827719" y="99605"/>
                  </a:lnTo>
                  <a:lnTo>
                    <a:pt x="835457" y="150319"/>
                  </a:lnTo>
                  <a:lnTo>
                    <a:pt x="839746" y="192059"/>
                  </a:lnTo>
                  <a:lnTo>
                    <a:pt x="842762" y="236544"/>
                  </a:lnTo>
                  <a:lnTo>
                    <a:pt x="843773" y="279541"/>
                  </a:lnTo>
                  <a:lnTo>
                    <a:pt x="843773" y="301404"/>
                  </a:lnTo>
                  <a:lnTo>
                    <a:pt x="843773" y="324779"/>
                  </a:lnTo>
                  <a:lnTo>
                    <a:pt x="843773" y="349669"/>
                  </a:lnTo>
                  <a:lnTo>
                    <a:pt x="843773" y="376073"/>
                  </a:lnTo>
                  <a:lnTo>
                    <a:pt x="843645" y="402523"/>
                  </a:lnTo>
                  <a:lnTo>
                    <a:pt x="843265" y="427595"/>
                  </a:lnTo>
                  <a:lnTo>
                    <a:pt x="842635" y="451291"/>
                  </a:lnTo>
                  <a:lnTo>
                    <a:pt x="841759" y="473611"/>
                  </a:lnTo>
                  <a:lnTo>
                    <a:pt x="840745" y="495849"/>
                  </a:lnTo>
                  <a:lnTo>
                    <a:pt x="839736" y="519350"/>
                  </a:lnTo>
                  <a:lnTo>
                    <a:pt x="838732" y="544115"/>
                  </a:lnTo>
                  <a:lnTo>
                    <a:pt x="837732" y="570144"/>
                  </a:lnTo>
                  <a:lnTo>
                    <a:pt x="836655" y="595900"/>
                  </a:lnTo>
                  <a:lnTo>
                    <a:pt x="834138" y="642154"/>
                  </a:lnTo>
                  <a:lnTo>
                    <a:pt x="830739" y="682502"/>
                  </a:lnTo>
                  <a:lnTo>
                    <a:pt x="824195" y="723729"/>
                  </a:lnTo>
                  <a:lnTo>
                    <a:pt x="814755" y="765773"/>
                  </a:lnTo>
                  <a:lnTo>
                    <a:pt x="802491" y="816502"/>
                  </a:lnTo>
                  <a:lnTo>
                    <a:pt x="786248" y="867206"/>
                  </a:lnTo>
                  <a:lnTo>
                    <a:pt x="769634" y="909313"/>
                  </a:lnTo>
                  <a:lnTo>
                    <a:pt x="751510" y="951043"/>
                  </a:lnTo>
                  <a:lnTo>
                    <a:pt x="732317" y="991956"/>
                  </a:lnTo>
                  <a:lnTo>
                    <a:pt x="722183" y="1013570"/>
                  </a:lnTo>
                  <a:lnTo>
                    <a:pt x="711676" y="1036200"/>
                  </a:lnTo>
                  <a:lnTo>
                    <a:pt x="700795" y="1059844"/>
                  </a:lnTo>
                </a:path>
                <a:path w="890269" h="1534795">
                  <a:moveTo>
                    <a:pt x="189295" y="0"/>
                  </a:moveTo>
                  <a:lnTo>
                    <a:pt x="178658" y="12500"/>
                  </a:lnTo>
                  <a:lnTo>
                    <a:pt x="168903" y="23873"/>
                  </a:lnTo>
                  <a:lnTo>
                    <a:pt x="160031" y="34119"/>
                  </a:lnTo>
                  <a:lnTo>
                    <a:pt x="152040" y="43238"/>
                  </a:lnTo>
                  <a:lnTo>
                    <a:pt x="144235" y="52282"/>
                  </a:lnTo>
                  <a:lnTo>
                    <a:pt x="117806" y="85471"/>
                  </a:lnTo>
                  <a:lnTo>
                    <a:pt x="93073" y="119213"/>
                  </a:lnTo>
                  <a:lnTo>
                    <a:pt x="73565" y="159811"/>
                  </a:lnTo>
                  <a:lnTo>
                    <a:pt x="70481" y="196322"/>
                  </a:lnTo>
                  <a:lnTo>
                    <a:pt x="71488" y="207951"/>
                  </a:lnTo>
                  <a:lnTo>
                    <a:pt x="73502" y="219208"/>
                  </a:lnTo>
                  <a:lnTo>
                    <a:pt x="76208" y="231581"/>
                  </a:lnTo>
                  <a:lnTo>
                    <a:pt x="79291" y="246599"/>
                  </a:lnTo>
                  <a:lnTo>
                    <a:pt x="86592" y="284569"/>
                  </a:lnTo>
                  <a:lnTo>
                    <a:pt x="94394" y="328047"/>
                  </a:lnTo>
                  <a:lnTo>
                    <a:pt x="101696" y="372051"/>
                  </a:lnTo>
                  <a:lnTo>
                    <a:pt x="108491" y="416786"/>
                  </a:lnTo>
                  <a:lnTo>
                    <a:pt x="114785" y="462550"/>
                  </a:lnTo>
                  <a:lnTo>
                    <a:pt x="119315" y="504770"/>
                  </a:lnTo>
                  <a:lnTo>
                    <a:pt x="120826" y="538972"/>
                  </a:lnTo>
                  <a:lnTo>
                    <a:pt x="120574" y="554924"/>
                  </a:lnTo>
                  <a:lnTo>
                    <a:pt x="116799" y="613382"/>
                  </a:lnTo>
                  <a:lnTo>
                    <a:pt x="112518" y="655349"/>
                  </a:lnTo>
                  <a:lnTo>
                    <a:pt x="105156" y="710594"/>
                  </a:lnTo>
                  <a:lnTo>
                    <a:pt x="96661" y="766225"/>
                  </a:lnTo>
                  <a:lnTo>
                    <a:pt x="94017" y="784312"/>
                  </a:lnTo>
                  <a:lnTo>
                    <a:pt x="92129" y="800397"/>
                  </a:lnTo>
                  <a:lnTo>
                    <a:pt x="90997" y="814478"/>
                  </a:lnTo>
                  <a:lnTo>
                    <a:pt x="90620" y="826558"/>
                  </a:lnTo>
                  <a:lnTo>
                    <a:pt x="91123" y="838360"/>
                  </a:lnTo>
                  <a:lnTo>
                    <a:pt x="98675" y="882868"/>
                  </a:lnTo>
                  <a:lnTo>
                    <a:pt x="112456" y="931875"/>
                  </a:lnTo>
                  <a:lnTo>
                    <a:pt x="128377" y="974103"/>
                  </a:lnTo>
                  <a:lnTo>
                    <a:pt x="143983" y="1005855"/>
                  </a:lnTo>
                  <a:lnTo>
                    <a:pt x="147006" y="1011578"/>
                  </a:lnTo>
                  <a:lnTo>
                    <a:pt x="149688" y="1015910"/>
                  </a:lnTo>
                  <a:lnTo>
                    <a:pt x="155061" y="1024650"/>
                  </a:lnTo>
                  <a:lnTo>
                    <a:pt x="174860" y="1056131"/>
                  </a:lnTo>
                  <a:lnTo>
                    <a:pt x="177212" y="1059844"/>
                  </a:lnTo>
                </a:path>
                <a:path w="890269" h="1534795">
                  <a:moveTo>
                    <a:pt x="241653" y="24132"/>
                  </a:moveTo>
                  <a:lnTo>
                    <a:pt x="234729" y="38707"/>
                  </a:lnTo>
                  <a:lnTo>
                    <a:pt x="228057" y="52279"/>
                  </a:lnTo>
                  <a:lnTo>
                    <a:pt x="221639" y="64851"/>
                  </a:lnTo>
                  <a:lnTo>
                    <a:pt x="215474" y="76421"/>
                  </a:lnTo>
                  <a:lnTo>
                    <a:pt x="209494" y="88104"/>
                  </a:lnTo>
                  <a:lnTo>
                    <a:pt x="192316" y="130720"/>
                  </a:lnTo>
                  <a:lnTo>
                    <a:pt x="178532" y="174454"/>
                  </a:lnTo>
                  <a:lnTo>
                    <a:pt x="170414" y="213165"/>
                  </a:lnTo>
                  <a:lnTo>
                    <a:pt x="167709" y="258982"/>
                  </a:lnTo>
                  <a:lnTo>
                    <a:pt x="167143" y="300658"/>
                  </a:lnTo>
                  <a:lnTo>
                    <a:pt x="167206" y="313973"/>
                  </a:lnTo>
                  <a:lnTo>
                    <a:pt x="168150" y="363001"/>
                  </a:lnTo>
                  <a:lnTo>
                    <a:pt x="171358" y="415972"/>
                  </a:lnTo>
                  <a:lnTo>
                    <a:pt x="173185" y="432384"/>
                  </a:lnTo>
                  <a:lnTo>
                    <a:pt x="174819" y="448777"/>
                  </a:lnTo>
                  <a:lnTo>
                    <a:pt x="175700" y="465805"/>
                  </a:lnTo>
                  <a:lnTo>
                    <a:pt x="175826" y="483468"/>
                  </a:lnTo>
                  <a:lnTo>
                    <a:pt x="175198" y="501766"/>
                  </a:lnTo>
                  <a:lnTo>
                    <a:pt x="170477" y="553039"/>
                  </a:lnTo>
                  <a:lnTo>
                    <a:pt x="165694" y="582954"/>
                  </a:lnTo>
                  <a:lnTo>
                    <a:pt x="163366" y="598284"/>
                  </a:lnTo>
                  <a:lnTo>
                    <a:pt x="157325" y="646554"/>
                  </a:lnTo>
                  <a:lnTo>
                    <a:pt x="155061" y="688798"/>
                  </a:lnTo>
                  <a:lnTo>
                    <a:pt x="155501" y="701984"/>
                  </a:lnTo>
                  <a:lnTo>
                    <a:pt x="156822" y="716435"/>
                  </a:lnTo>
                  <a:lnTo>
                    <a:pt x="159024" y="732150"/>
                  </a:lnTo>
                  <a:lnTo>
                    <a:pt x="162109" y="749130"/>
                  </a:lnTo>
                  <a:lnTo>
                    <a:pt x="165443" y="766087"/>
                  </a:lnTo>
                  <a:lnTo>
                    <a:pt x="168400" y="781794"/>
                  </a:lnTo>
                  <a:lnTo>
                    <a:pt x="170981" y="796253"/>
                  </a:lnTo>
                  <a:lnTo>
                    <a:pt x="173185" y="809463"/>
                  </a:lnTo>
                  <a:lnTo>
                    <a:pt x="175574" y="822648"/>
                  </a:lnTo>
                  <a:lnTo>
                    <a:pt x="187281" y="869796"/>
                  </a:lnTo>
                  <a:lnTo>
                    <a:pt x="202949" y="918614"/>
                  </a:lnTo>
                  <a:lnTo>
                    <a:pt x="221513" y="961534"/>
                  </a:lnTo>
                  <a:lnTo>
                    <a:pt x="248070" y="1004336"/>
                  </a:lnTo>
                  <a:lnTo>
                    <a:pt x="274880" y="1037722"/>
                  </a:lnTo>
                  <a:lnTo>
                    <a:pt x="304518" y="1065423"/>
                  </a:lnTo>
                  <a:lnTo>
                    <a:pt x="341331" y="1091247"/>
                  </a:lnTo>
                  <a:lnTo>
                    <a:pt x="382426" y="1106273"/>
                  </a:lnTo>
                  <a:lnTo>
                    <a:pt x="395954" y="1110855"/>
                  </a:lnTo>
                  <a:lnTo>
                    <a:pt x="409108" y="1115825"/>
                  </a:lnTo>
                  <a:lnTo>
                    <a:pt x="421886" y="1121183"/>
                  </a:lnTo>
                  <a:lnTo>
                    <a:pt x="433965" y="1126383"/>
                  </a:lnTo>
                  <a:lnTo>
                    <a:pt x="445040" y="1130966"/>
                  </a:lnTo>
                  <a:lnTo>
                    <a:pt x="455110" y="1134931"/>
                  </a:lnTo>
                  <a:lnTo>
                    <a:pt x="464176" y="1138277"/>
                  </a:lnTo>
                  <a:lnTo>
                    <a:pt x="473674" y="1141906"/>
                  </a:lnTo>
                  <a:lnTo>
                    <a:pt x="513513" y="1160399"/>
                  </a:lnTo>
                  <a:lnTo>
                    <a:pt x="562405" y="1186213"/>
                  </a:lnTo>
                  <a:lnTo>
                    <a:pt x="595318" y="1205569"/>
                  </a:lnTo>
                  <a:lnTo>
                    <a:pt x="626531" y="1228194"/>
                  </a:lnTo>
                  <a:lnTo>
                    <a:pt x="664539" y="1266210"/>
                  </a:lnTo>
                  <a:lnTo>
                    <a:pt x="678574" y="1301724"/>
                  </a:lnTo>
                  <a:lnTo>
                    <a:pt x="682411" y="1313471"/>
                  </a:lnTo>
                  <a:lnTo>
                    <a:pt x="687133" y="1325354"/>
                  </a:lnTo>
                  <a:lnTo>
                    <a:pt x="692740" y="1337374"/>
                  </a:lnTo>
                  <a:lnTo>
                    <a:pt x="698335" y="1349110"/>
                  </a:lnTo>
                  <a:lnTo>
                    <a:pt x="703052" y="1360228"/>
                  </a:lnTo>
                  <a:lnTo>
                    <a:pt x="714631" y="1400952"/>
                  </a:lnTo>
                  <a:lnTo>
                    <a:pt x="720926" y="1435837"/>
                  </a:lnTo>
                  <a:lnTo>
                    <a:pt x="722938" y="1447709"/>
                  </a:lnTo>
                  <a:lnTo>
                    <a:pt x="724954" y="1459467"/>
                  </a:lnTo>
                  <a:lnTo>
                    <a:pt x="726974" y="1471112"/>
                  </a:lnTo>
                  <a:lnTo>
                    <a:pt x="728731" y="1483098"/>
                  </a:lnTo>
                  <a:lnTo>
                    <a:pt x="729990" y="1495975"/>
                  </a:lnTo>
                  <a:lnTo>
                    <a:pt x="730748" y="1509745"/>
                  </a:lnTo>
                  <a:lnTo>
                    <a:pt x="731001" y="1524406"/>
                  </a:lnTo>
                </a:path>
                <a:path w="890269" h="1534795">
                  <a:moveTo>
                    <a:pt x="869952" y="34188"/>
                  </a:moveTo>
                  <a:lnTo>
                    <a:pt x="876991" y="73898"/>
                  </a:lnTo>
                  <a:lnTo>
                    <a:pt x="883915" y="125120"/>
                  </a:lnTo>
                  <a:lnTo>
                    <a:pt x="888076" y="179992"/>
                  </a:lnTo>
                  <a:lnTo>
                    <a:pt x="889962" y="234849"/>
                  </a:lnTo>
                  <a:lnTo>
                    <a:pt x="890090" y="251386"/>
                  </a:lnTo>
                  <a:lnTo>
                    <a:pt x="889836" y="267906"/>
                  </a:lnTo>
                  <a:lnTo>
                    <a:pt x="886062" y="322780"/>
                  </a:lnTo>
                  <a:lnTo>
                    <a:pt x="877748" y="377636"/>
                  </a:lnTo>
                  <a:lnTo>
                    <a:pt x="870008" y="411195"/>
                  </a:lnTo>
                  <a:lnTo>
                    <a:pt x="866166" y="430109"/>
                  </a:lnTo>
                  <a:lnTo>
                    <a:pt x="858876" y="473611"/>
                  </a:lnTo>
                  <a:lnTo>
                    <a:pt x="853585" y="518847"/>
                  </a:lnTo>
                  <a:lnTo>
                    <a:pt x="851828" y="560088"/>
                  </a:lnTo>
                  <a:lnTo>
                    <a:pt x="852141" y="580943"/>
                  </a:lnTo>
                  <a:lnTo>
                    <a:pt x="854655" y="630214"/>
                  </a:lnTo>
                  <a:lnTo>
                    <a:pt x="859436" y="687404"/>
                  </a:lnTo>
                  <a:lnTo>
                    <a:pt x="864973" y="739691"/>
                  </a:lnTo>
                  <a:lnTo>
                    <a:pt x="867938" y="763208"/>
                  </a:lnTo>
                  <a:lnTo>
                    <a:pt x="870448" y="785569"/>
                  </a:lnTo>
                  <a:lnTo>
                    <a:pt x="871956" y="807436"/>
                  </a:lnTo>
                  <a:lnTo>
                    <a:pt x="872462" y="828807"/>
                  </a:lnTo>
                  <a:lnTo>
                    <a:pt x="871966" y="849685"/>
                  </a:lnTo>
                  <a:lnTo>
                    <a:pt x="867805" y="897938"/>
                  </a:lnTo>
                  <a:lnTo>
                    <a:pt x="855911" y="940987"/>
                  </a:lnTo>
                  <a:lnTo>
                    <a:pt x="838729" y="985415"/>
                  </a:lnTo>
                  <a:lnTo>
                    <a:pt x="824642" y="1015600"/>
                  </a:lnTo>
                  <a:lnTo>
                    <a:pt x="817461" y="1030920"/>
                  </a:lnTo>
                  <a:lnTo>
                    <a:pt x="811040" y="1046752"/>
                  </a:lnTo>
                  <a:lnTo>
                    <a:pt x="805379" y="1063097"/>
                  </a:lnTo>
                  <a:lnTo>
                    <a:pt x="800477" y="1079955"/>
                  </a:lnTo>
                  <a:lnTo>
                    <a:pt x="796128" y="1096280"/>
                  </a:lnTo>
                  <a:lnTo>
                    <a:pt x="792161" y="1111107"/>
                  </a:lnTo>
                  <a:lnTo>
                    <a:pt x="788576" y="1124435"/>
                  </a:lnTo>
                  <a:lnTo>
                    <a:pt x="785374" y="1136265"/>
                  </a:lnTo>
                  <a:lnTo>
                    <a:pt x="782598" y="1147688"/>
                  </a:lnTo>
                  <a:lnTo>
                    <a:pt x="777318" y="1186543"/>
                  </a:lnTo>
                  <a:lnTo>
                    <a:pt x="775429" y="1225931"/>
                  </a:lnTo>
                  <a:lnTo>
                    <a:pt x="775305" y="1237825"/>
                  </a:lnTo>
                  <a:lnTo>
                    <a:pt x="775555" y="1249813"/>
                  </a:lnTo>
                  <a:lnTo>
                    <a:pt x="776307" y="1262691"/>
                  </a:lnTo>
                  <a:lnTo>
                    <a:pt x="777565" y="1276460"/>
                  </a:lnTo>
                  <a:lnTo>
                    <a:pt x="779332" y="1291120"/>
                  </a:lnTo>
                  <a:lnTo>
                    <a:pt x="781089" y="1305935"/>
                  </a:lnTo>
                  <a:lnTo>
                    <a:pt x="782349" y="1320258"/>
                  </a:lnTo>
                  <a:lnTo>
                    <a:pt x="783107" y="1334089"/>
                  </a:lnTo>
                  <a:lnTo>
                    <a:pt x="783360" y="1347430"/>
                  </a:lnTo>
                  <a:lnTo>
                    <a:pt x="783736" y="1360610"/>
                  </a:lnTo>
                  <a:lnTo>
                    <a:pt x="789401" y="1401730"/>
                  </a:lnTo>
                  <a:lnTo>
                    <a:pt x="800477" y="1446979"/>
                  </a:lnTo>
                  <a:lnTo>
                    <a:pt x="802547" y="1455131"/>
                  </a:lnTo>
                  <a:lnTo>
                    <a:pt x="803740" y="1462541"/>
                  </a:lnTo>
                  <a:lnTo>
                    <a:pt x="804057" y="1469208"/>
                  </a:lnTo>
                  <a:lnTo>
                    <a:pt x="803498" y="1475134"/>
                  </a:lnTo>
                  <a:lnTo>
                    <a:pt x="802142" y="1482477"/>
                  </a:lnTo>
                  <a:lnTo>
                    <a:pt x="801484" y="1486195"/>
                  </a:lnTo>
                  <a:lnTo>
                    <a:pt x="800800" y="1486833"/>
                  </a:lnTo>
                  <a:lnTo>
                    <a:pt x="799470" y="1488206"/>
                  </a:lnTo>
                  <a:lnTo>
                    <a:pt x="798115" y="1489514"/>
                  </a:lnTo>
                  <a:lnTo>
                    <a:pt x="797456" y="1490217"/>
                  </a:lnTo>
                </a:path>
              </a:pathLst>
            </a:custGeom>
            <a:ln w="8049">
              <a:solidFill>
                <a:srgbClr val="000000"/>
              </a:solidFill>
            </a:ln>
          </p:spPr>
          <p:txBody>
            <a:bodyPr wrap="square" lIns="0" tIns="0" rIns="0" bIns="0" rtlCol="0"/>
            <a:lstStyle/>
            <a:p>
              <a:pPr defTabSz="1613642"/>
              <a:endParaRPr sz="3176" kern="0">
                <a:solidFill>
                  <a:sysClr val="windowText" lastClr="000000"/>
                </a:solidFill>
              </a:endParaRPr>
            </a:p>
          </p:txBody>
        </p:sp>
        <p:sp>
          <p:nvSpPr>
            <p:cNvPr id="27" name="object 27"/>
            <p:cNvSpPr/>
            <p:nvPr/>
          </p:nvSpPr>
          <p:spPr>
            <a:xfrm>
              <a:off x="1721269" y="1965337"/>
              <a:ext cx="598170" cy="531495"/>
            </a:xfrm>
            <a:custGeom>
              <a:avLst/>
              <a:gdLst/>
              <a:ahLst/>
              <a:cxnLst/>
              <a:rect l="l" t="t" r="r" b="b"/>
              <a:pathLst>
                <a:path w="598169" h="531494">
                  <a:moveTo>
                    <a:pt x="56375" y="56311"/>
                  </a:moveTo>
                  <a:lnTo>
                    <a:pt x="22148" y="0"/>
                  </a:lnTo>
                  <a:lnTo>
                    <a:pt x="16103" y="6032"/>
                  </a:lnTo>
                  <a:lnTo>
                    <a:pt x="8051" y="6032"/>
                  </a:lnTo>
                  <a:lnTo>
                    <a:pt x="8051" y="14071"/>
                  </a:lnTo>
                  <a:lnTo>
                    <a:pt x="0" y="22123"/>
                  </a:lnTo>
                  <a:lnTo>
                    <a:pt x="56375" y="56311"/>
                  </a:lnTo>
                  <a:close/>
                </a:path>
                <a:path w="598169" h="531494">
                  <a:moveTo>
                    <a:pt x="563854" y="36195"/>
                  </a:moveTo>
                  <a:lnTo>
                    <a:pt x="558253" y="32854"/>
                  </a:lnTo>
                  <a:lnTo>
                    <a:pt x="561835" y="22123"/>
                  </a:lnTo>
                  <a:lnTo>
                    <a:pt x="561835" y="14071"/>
                  </a:lnTo>
                  <a:lnTo>
                    <a:pt x="553783" y="14071"/>
                  </a:lnTo>
                  <a:lnTo>
                    <a:pt x="549757" y="26136"/>
                  </a:lnTo>
                  <a:lnTo>
                    <a:pt x="549757" y="28155"/>
                  </a:lnTo>
                  <a:lnTo>
                    <a:pt x="537679" y="22123"/>
                  </a:lnTo>
                  <a:lnTo>
                    <a:pt x="523582" y="86474"/>
                  </a:lnTo>
                  <a:lnTo>
                    <a:pt x="563854" y="36195"/>
                  </a:lnTo>
                  <a:close/>
                </a:path>
                <a:path w="598169" h="531494">
                  <a:moveTo>
                    <a:pt x="598081" y="466572"/>
                  </a:moveTo>
                  <a:lnTo>
                    <a:pt x="567880" y="466572"/>
                  </a:lnTo>
                  <a:lnTo>
                    <a:pt x="583996" y="530923"/>
                  </a:lnTo>
                  <a:lnTo>
                    <a:pt x="598081" y="466572"/>
                  </a:lnTo>
                  <a:close/>
                </a:path>
              </a:pathLst>
            </a:custGeom>
            <a:solidFill>
              <a:srgbClr val="000000"/>
            </a:solidFill>
          </p:spPr>
          <p:txBody>
            <a:bodyPr wrap="square" lIns="0" tIns="0" rIns="0" bIns="0" rtlCol="0"/>
            <a:lstStyle/>
            <a:p>
              <a:pPr defTabSz="1613642"/>
              <a:endParaRPr sz="3176" kern="0">
                <a:solidFill>
                  <a:sysClr val="windowText" lastClr="000000"/>
                </a:solidFill>
              </a:endParaRPr>
            </a:p>
          </p:txBody>
        </p:sp>
        <p:sp>
          <p:nvSpPr>
            <p:cNvPr id="28" name="object 28"/>
            <p:cNvSpPr/>
            <p:nvPr/>
          </p:nvSpPr>
          <p:spPr>
            <a:xfrm>
              <a:off x="2305265" y="2423857"/>
              <a:ext cx="0" cy="12065"/>
            </a:xfrm>
            <a:custGeom>
              <a:avLst/>
              <a:gdLst/>
              <a:ahLst/>
              <a:cxnLst/>
              <a:rect l="l" t="t" r="r" b="b"/>
              <a:pathLst>
                <a:path h="12064">
                  <a:moveTo>
                    <a:pt x="0" y="0"/>
                  </a:moveTo>
                  <a:lnTo>
                    <a:pt x="0" y="12066"/>
                  </a:lnTo>
                </a:path>
              </a:pathLst>
            </a:custGeom>
            <a:ln w="8055">
              <a:solidFill>
                <a:srgbClr val="000000"/>
              </a:solidFill>
            </a:ln>
          </p:spPr>
          <p:txBody>
            <a:bodyPr wrap="square" lIns="0" tIns="0" rIns="0" bIns="0" rtlCol="0"/>
            <a:lstStyle/>
            <a:p>
              <a:pPr defTabSz="1613642"/>
              <a:endParaRPr sz="3176" kern="0">
                <a:solidFill>
                  <a:sysClr val="windowText" lastClr="000000"/>
                </a:solidFill>
              </a:endParaRPr>
            </a:p>
          </p:txBody>
        </p:sp>
        <p:sp>
          <p:nvSpPr>
            <p:cNvPr id="29" name="object 29"/>
            <p:cNvSpPr/>
            <p:nvPr/>
          </p:nvSpPr>
          <p:spPr>
            <a:xfrm>
              <a:off x="2357624" y="2397713"/>
              <a:ext cx="30480" cy="64769"/>
            </a:xfrm>
            <a:custGeom>
              <a:avLst/>
              <a:gdLst/>
              <a:ahLst/>
              <a:cxnLst/>
              <a:rect l="l" t="t" r="r" b="b"/>
              <a:pathLst>
                <a:path w="30480" h="64769">
                  <a:moveTo>
                    <a:pt x="30206" y="0"/>
                  </a:moveTo>
                  <a:lnTo>
                    <a:pt x="0" y="0"/>
                  </a:lnTo>
                  <a:lnTo>
                    <a:pt x="14095" y="64353"/>
                  </a:lnTo>
                  <a:lnTo>
                    <a:pt x="30206" y="0"/>
                  </a:lnTo>
                  <a:close/>
                </a:path>
              </a:pathLst>
            </a:custGeom>
            <a:solidFill>
              <a:srgbClr val="000000"/>
            </a:solidFill>
          </p:spPr>
          <p:txBody>
            <a:bodyPr wrap="square" lIns="0" tIns="0" rIns="0" bIns="0" rtlCol="0"/>
            <a:lstStyle/>
            <a:p>
              <a:pPr defTabSz="1613642"/>
              <a:endParaRPr sz="3176" kern="0">
                <a:solidFill>
                  <a:sysClr val="windowText" lastClr="000000"/>
                </a:solidFill>
              </a:endParaRPr>
            </a:p>
          </p:txBody>
        </p:sp>
        <p:sp>
          <p:nvSpPr>
            <p:cNvPr id="30" name="object 30"/>
            <p:cNvSpPr/>
            <p:nvPr/>
          </p:nvSpPr>
          <p:spPr>
            <a:xfrm>
              <a:off x="2373733" y="2391679"/>
              <a:ext cx="0" cy="10160"/>
            </a:xfrm>
            <a:custGeom>
              <a:avLst/>
              <a:gdLst/>
              <a:ahLst/>
              <a:cxnLst/>
              <a:rect l="l" t="t" r="r" b="b"/>
              <a:pathLst>
                <a:path h="10160">
                  <a:moveTo>
                    <a:pt x="0" y="0"/>
                  </a:moveTo>
                  <a:lnTo>
                    <a:pt x="0" y="10055"/>
                  </a:lnTo>
                </a:path>
              </a:pathLst>
            </a:custGeom>
            <a:ln w="8055">
              <a:solidFill>
                <a:srgbClr val="000000"/>
              </a:solidFill>
            </a:ln>
          </p:spPr>
          <p:txBody>
            <a:bodyPr wrap="square" lIns="0" tIns="0" rIns="0" bIns="0" rtlCol="0"/>
            <a:lstStyle/>
            <a:p>
              <a:pPr defTabSz="1613642"/>
              <a:endParaRPr sz="3176" kern="0">
                <a:solidFill>
                  <a:sysClr val="windowText" lastClr="000000"/>
                </a:solidFill>
              </a:endParaRPr>
            </a:p>
          </p:txBody>
        </p:sp>
      </p:grpSp>
      <p:grpSp>
        <p:nvGrpSpPr>
          <p:cNvPr id="32" name="object 32"/>
          <p:cNvGrpSpPr/>
          <p:nvPr/>
        </p:nvGrpSpPr>
        <p:grpSpPr>
          <a:xfrm>
            <a:off x="718039" y="5116576"/>
            <a:ext cx="1123950" cy="1220321"/>
            <a:chOff x="1717246" y="2918584"/>
            <a:chExt cx="636905" cy="691515"/>
          </a:xfrm>
        </p:grpSpPr>
        <p:sp>
          <p:nvSpPr>
            <p:cNvPr id="33" name="object 33"/>
            <p:cNvSpPr/>
            <p:nvPr/>
          </p:nvSpPr>
          <p:spPr>
            <a:xfrm>
              <a:off x="1721270" y="2922607"/>
              <a:ext cx="580390" cy="102870"/>
            </a:xfrm>
            <a:custGeom>
              <a:avLst/>
              <a:gdLst/>
              <a:ahLst/>
              <a:cxnLst/>
              <a:rect l="l" t="t" r="r" b="b"/>
              <a:pathLst>
                <a:path w="580389" h="102869">
                  <a:moveTo>
                    <a:pt x="289982" y="0"/>
                  </a:moveTo>
                  <a:lnTo>
                    <a:pt x="212893" y="1831"/>
                  </a:lnTo>
                  <a:lnTo>
                    <a:pt x="143622" y="7001"/>
                  </a:lnTo>
                  <a:lnTo>
                    <a:pt x="84933" y="15020"/>
                  </a:lnTo>
                  <a:lnTo>
                    <a:pt x="39591" y="25399"/>
                  </a:lnTo>
                  <a:lnTo>
                    <a:pt x="0" y="51282"/>
                  </a:lnTo>
                  <a:lnTo>
                    <a:pt x="10358" y="64915"/>
                  </a:lnTo>
                  <a:lnTo>
                    <a:pt x="84933" y="87544"/>
                  </a:lnTo>
                  <a:lnTo>
                    <a:pt x="143622" y="95563"/>
                  </a:lnTo>
                  <a:lnTo>
                    <a:pt x="212893" y="100733"/>
                  </a:lnTo>
                  <a:lnTo>
                    <a:pt x="289982" y="102565"/>
                  </a:lnTo>
                  <a:lnTo>
                    <a:pt x="367072" y="100733"/>
                  </a:lnTo>
                  <a:lnTo>
                    <a:pt x="436344" y="95563"/>
                  </a:lnTo>
                  <a:lnTo>
                    <a:pt x="495033" y="87544"/>
                  </a:lnTo>
                  <a:lnTo>
                    <a:pt x="540376" y="77165"/>
                  </a:lnTo>
                  <a:lnTo>
                    <a:pt x="579968" y="51282"/>
                  </a:lnTo>
                  <a:lnTo>
                    <a:pt x="569609" y="37649"/>
                  </a:lnTo>
                  <a:lnTo>
                    <a:pt x="495033" y="15020"/>
                  </a:lnTo>
                  <a:lnTo>
                    <a:pt x="436344" y="7001"/>
                  </a:lnTo>
                  <a:lnTo>
                    <a:pt x="367072" y="1831"/>
                  </a:lnTo>
                  <a:lnTo>
                    <a:pt x="289982" y="0"/>
                  </a:lnTo>
                  <a:close/>
                </a:path>
              </a:pathLst>
            </a:custGeom>
            <a:solidFill>
              <a:srgbClr val="FFFFFF"/>
            </a:solidFill>
          </p:spPr>
          <p:txBody>
            <a:bodyPr wrap="square" lIns="0" tIns="0" rIns="0" bIns="0" rtlCol="0"/>
            <a:lstStyle/>
            <a:p>
              <a:pPr defTabSz="1613642"/>
              <a:endParaRPr sz="3176" kern="0">
                <a:solidFill>
                  <a:sysClr val="windowText" lastClr="000000"/>
                </a:solidFill>
              </a:endParaRPr>
            </a:p>
          </p:txBody>
        </p:sp>
        <p:sp>
          <p:nvSpPr>
            <p:cNvPr id="34" name="object 34"/>
            <p:cNvSpPr/>
            <p:nvPr/>
          </p:nvSpPr>
          <p:spPr>
            <a:xfrm>
              <a:off x="1721269" y="2922606"/>
              <a:ext cx="580390" cy="100965"/>
            </a:xfrm>
            <a:custGeom>
              <a:avLst/>
              <a:gdLst/>
              <a:ahLst/>
              <a:cxnLst/>
              <a:rect l="l" t="t" r="r" b="b"/>
              <a:pathLst>
                <a:path w="580389" h="100964">
                  <a:moveTo>
                    <a:pt x="579968" y="50277"/>
                  </a:moveTo>
                  <a:lnTo>
                    <a:pt x="540377" y="75653"/>
                  </a:lnTo>
                  <a:lnTo>
                    <a:pt x="495034" y="85828"/>
                  </a:lnTo>
                  <a:lnTo>
                    <a:pt x="436344" y="93690"/>
                  </a:lnTo>
                  <a:lnTo>
                    <a:pt x="367073" y="98758"/>
                  </a:lnTo>
                  <a:lnTo>
                    <a:pt x="289984" y="100554"/>
                  </a:lnTo>
                  <a:lnTo>
                    <a:pt x="212894" y="98758"/>
                  </a:lnTo>
                  <a:lnTo>
                    <a:pt x="143623" y="93690"/>
                  </a:lnTo>
                  <a:lnTo>
                    <a:pt x="84934" y="85828"/>
                  </a:lnTo>
                  <a:lnTo>
                    <a:pt x="39591" y="75653"/>
                  </a:lnTo>
                  <a:lnTo>
                    <a:pt x="0" y="50277"/>
                  </a:lnTo>
                  <a:lnTo>
                    <a:pt x="10358" y="36911"/>
                  </a:lnTo>
                  <a:lnTo>
                    <a:pt x="84934" y="14725"/>
                  </a:lnTo>
                  <a:lnTo>
                    <a:pt x="143623" y="6864"/>
                  </a:lnTo>
                  <a:lnTo>
                    <a:pt x="212894" y="1795"/>
                  </a:lnTo>
                  <a:lnTo>
                    <a:pt x="289984" y="0"/>
                  </a:lnTo>
                  <a:lnTo>
                    <a:pt x="367073" y="1795"/>
                  </a:lnTo>
                  <a:lnTo>
                    <a:pt x="436344" y="6864"/>
                  </a:lnTo>
                  <a:lnTo>
                    <a:pt x="495034" y="14725"/>
                  </a:lnTo>
                  <a:lnTo>
                    <a:pt x="540377" y="24901"/>
                  </a:lnTo>
                  <a:lnTo>
                    <a:pt x="579968" y="50277"/>
                  </a:lnTo>
                  <a:close/>
                </a:path>
              </a:pathLst>
            </a:custGeom>
            <a:ln w="8044">
              <a:solidFill>
                <a:srgbClr val="000000"/>
              </a:solidFill>
            </a:ln>
          </p:spPr>
          <p:txBody>
            <a:bodyPr wrap="square" lIns="0" tIns="0" rIns="0" bIns="0" rtlCol="0"/>
            <a:lstStyle/>
            <a:p>
              <a:pPr defTabSz="1613642"/>
              <a:endParaRPr sz="3176" kern="0">
                <a:solidFill>
                  <a:sysClr val="windowText" lastClr="000000"/>
                </a:solidFill>
              </a:endParaRPr>
            </a:p>
          </p:txBody>
        </p:sp>
        <p:sp>
          <p:nvSpPr>
            <p:cNvPr id="35" name="object 35"/>
            <p:cNvSpPr/>
            <p:nvPr/>
          </p:nvSpPr>
          <p:spPr>
            <a:xfrm>
              <a:off x="1970976" y="3306737"/>
              <a:ext cx="42545" cy="173355"/>
            </a:xfrm>
            <a:custGeom>
              <a:avLst/>
              <a:gdLst/>
              <a:ahLst/>
              <a:cxnLst/>
              <a:rect l="l" t="t" r="r" b="b"/>
              <a:pathLst>
                <a:path w="42544" h="173354">
                  <a:moveTo>
                    <a:pt x="42291" y="110604"/>
                  </a:moveTo>
                  <a:lnTo>
                    <a:pt x="32219" y="111861"/>
                  </a:lnTo>
                  <a:lnTo>
                    <a:pt x="32219" y="110604"/>
                  </a:lnTo>
                  <a:lnTo>
                    <a:pt x="8051" y="0"/>
                  </a:lnTo>
                  <a:lnTo>
                    <a:pt x="0" y="0"/>
                  </a:lnTo>
                  <a:lnTo>
                    <a:pt x="0" y="8039"/>
                  </a:lnTo>
                  <a:lnTo>
                    <a:pt x="22834" y="112610"/>
                  </a:lnTo>
                  <a:lnTo>
                    <a:pt x="12077" y="112610"/>
                  </a:lnTo>
                  <a:lnTo>
                    <a:pt x="38252" y="172948"/>
                  </a:lnTo>
                  <a:lnTo>
                    <a:pt x="42291" y="110604"/>
                  </a:lnTo>
                  <a:close/>
                </a:path>
              </a:pathLst>
            </a:custGeom>
            <a:solidFill>
              <a:srgbClr val="000000"/>
            </a:solidFill>
          </p:spPr>
          <p:txBody>
            <a:bodyPr wrap="square" lIns="0" tIns="0" rIns="0" bIns="0" rtlCol="0"/>
            <a:lstStyle/>
            <a:p>
              <a:pPr defTabSz="1613642"/>
              <a:endParaRPr sz="3176" kern="0">
                <a:solidFill>
                  <a:sysClr val="windowText" lastClr="000000"/>
                </a:solidFill>
              </a:endParaRPr>
            </a:p>
          </p:txBody>
        </p:sp>
        <p:pic>
          <p:nvPicPr>
            <p:cNvPr id="36" name="object 36"/>
            <p:cNvPicPr/>
            <p:nvPr/>
          </p:nvPicPr>
          <p:blipFill>
            <a:blip r:embed="rId2" cstate="print"/>
            <a:stretch>
              <a:fillRect/>
            </a:stretch>
          </p:blipFill>
          <p:spPr>
            <a:xfrm>
              <a:off x="2146176" y="3340913"/>
              <a:ext cx="72496" cy="138765"/>
            </a:xfrm>
            <a:prstGeom prst="rect">
              <a:avLst/>
            </a:prstGeom>
          </p:spPr>
        </p:pic>
        <p:sp>
          <p:nvSpPr>
            <p:cNvPr id="37" name="object 37"/>
            <p:cNvSpPr/>
            <p:nvPr/>
          </p:nvSpPr>
          <p:spPr>
            <a:xfrm>
              <a:off x="2257031" y="3443490"/>
              <a:ext cx="97155" cy="167005"/>
            </a:xfrm>
            <a:custGeom>
              <a:avLst/>
              <a:gdLst/>
              <a:ahLst/>
              <a:cxnLst/>
              <a:rect l="l" t="t" r="r" b="b"/>
              <a:pathLst>
                <a:path w="97155" h="167004">
                  <a:moveTo>
                    <a:pt x="96558" y="0"/>
                  </a:moveTo>
                  <a:lnTo>
                    <a:pt x="88506" y="0"/>
                  </a:lnTo>
                  <a:lnTo>
                    <a:pt x="18021" y="146799"/>
                  </a:lnTo>
                  <a:lnTo>
                    <a:pt x="18021" y="148818"/>
                  </a:lnTo>
                  <a:lnTo>
                    <a:pt x="5943" y="142786"/>
                  </a:lnTo>
                  <a:lnTo>
                    <a:pt x="0" y="166484"/>
                  </a:lnTo>
                  <a:lnTo>
                    <a:pt x="25438" y="166484"/>
                  </a:lnTo>
                  <a:lnTo>
                    <a:pt x="32118" y="158877"/>
                  </a:lnTo>
                  <a:lnTo>
                    <a:pt x="26352" y="154279"/>
                  </a:lnTo>
                  <a:lnTo>
                    <a:pt x="96558" y="8039"/>
                  </a:lnTo>
                  <a:lnTo>
                    <a:pt x="96558" y="0"/>
                  </a:lnTo>
                  <a:close/>
                </a:path>
              </a:pathLst>
            </a:custGeom>
            <a:solidFill>
              <a:srgbClr val="000000"/>
            </a:solidFill>
          </p:spPr>
          <p:txBody>
            <a:bodyPr wrap="square" lIns="0" tIns="0" rIns="0" bIns="0" rtlCol="0"/>
            <a:lstStyle/>
            <a:p>
              <a:pPr defTabSz="1613642"/>
              <a:endParaRPr sz="3176" kern="0">
                <a:solidFill>
                  <a:sysClr val="windowText" lastClr="000000"/>
                </a:solidFill>
              </a:endParaRPr>
            </a:p>
          </p:txBody>
        </p:sp>
      </p:grpSp>
      <p:sp>
        <p:nvSpPr>
          <p:cNvPr id="38" name="object 20"/>
          <p:cNvSpPr txBox="1"/>
          <p:nvPr/>
        </p:nvSpPr>
        <p:spPr>
          <a:xfrm>
            <a:off x="6378736" y="998645"/>
            <a:ext cx="2161615" cy="565389"/>
          </a:xfrm>
          <a:prstGeom prst="rect">
            <a:avLst/>
          </a:prstGeom>
        </p:spPr>
        <p:txBody>
          <a:bodyPr vert="horz" wrap="square" lIns="0" tIns="39221" rIns="0" bIns="0" rtlCol="0">
            <a:spAutoFit/>
          </a:bodyPr>
          <a:lstStyle/>
          <a:p>
            <a:pPr marL="22412" marR="8965" defTabSz="1613642">
              <a:lnSpc>
                <a:spcPct val="88000"/>
              </a:lnSpc>
              <a:spcBef>
                <a:spcPts val="309"/>
              </a:spcBef>
            </a:pPr>
            <a:r>
              <a:rPr sz="971" kern="0" dirty="0">
                <a:solidFill>
                  <a:sysClr val="windowText" lastClr="000000"/>
                </a:solidFill>
                <a:latin typeface="Arial MT"/>
                <a:cs typeface="Arial MT"/>
              </a:rPr>
              <a:t>We</a:t>
            </a:r>
            <a:r>
              <a:rPr sz="971" kern="0" spc="-18" dirty="0">
                <a:solidFill>
                  <a:sysClr val="windowText" lastClr="000000"/>
                </a:solidFill>
                <a:latin typeface="Arial MT"/>
                <a:cs typeface="Arial MT"/>
              </a:rPr>
              <a:t> </a:t>
            </a:r>
            <a:r>
              <a:rPr sz="971" kern="0" dirty="0">
                <a:solidFill>
                  <a:sysClr val="windowText" lastClr="000000"/>
                </a:solidFill>
                <a:latin typeface="Arial MT"/>
                <a:cs typeface="Arial MT"/>
              </a:rPr>
              <a:t>make</a:t>
            </a:r>
            <a:r>
              <a:rPr sz="971" kern="0" spc="-9" dirty="0">
                <a:solidFill>
                  <a:sysClr val="windowText" lastClr="000000"/>
                </a:solidFill>
                <a:latin typeface="Arial MT"/>
                <a:cs typeface="Arial MT"/>
              </a:rPr>
              <a:t> </a:t>
            </a:r>
            <a:r>
              <a:rPr sz="971" kern="0" dirty="0">
                <a:solidFill>
                  <a:sysClr val="windowText" lastClr="000000"/>
                </a:solidFill>
                <a:latin typeface="Arial MT"/>
                <a:cs typeface="Arial MT"/>
              </a:rPr>
              <a:t>an</a:t>
            </a:r>
            <a:r>
              <a:rPr sz="971" kern="0" spc="-9" dirty="0">
                <a:solidFill>
                  <a:sysClr val="windowText" lastClr="000000"/>
                </a:solidFill>
                <a:latin typeface="Arial MT"/>
                <a:cs typeface="Arial MT"/>
              </a:rPr>
              <a:t> </a:t>
            </a:r>
            <a:r>
              <a:rPr sz="971" kern="0" dirty="0">
                <a:solidFill>
                  <a:sysClr val="windowText" lastClr="000000"/>
                </a:solidFill>
                <a:latin typeface="Arial MT"/>
                <a:cs typeface="Arial MT"/>
              </a:rPr>
              <a:t>estimate</a:t>
            </a:r>
            <a:r>
              <a:rPr sz="971" kern="0" spc="-9" dirty="0">
                <a:solidFill>
                  <a:sysClr val="windowText" lastClr="000000"/>
                </a:solidFill>
                <a:latin typeface="Arial MT"/>
                <a:cs typeface="Arial MT"/>
              </a:rPr>
              <a:t> </a:t>
            </a:r>
            <a:r>
              <a:rPr sz="971" kern="0" dirty="0">
                <a:solidFill>
                  <a:sysClr val="windowText" lastClr="000000"/>
                </a:solidFill>
                <a:latin typeface="Arial MT"/>
                <a:cs typeface="Arial MT"/>
              </a:rPr>
              <a:t>from</a:t>
            </a:r>
            <a:r>
              <a:rPr sz="971" kern="0" spc="-9" dirty="0">
                <a:solidFill>
                  <a:sysClr val="windowText" lastClr="000000"/>
                </a:solidFill>
                <a:latin typeface="Arial MT"/>
                <a:cs typeface="Arial MT"/>
              </a:rPr>
              <a:t> </a:t>
            </a:r>
            <a:r>
              <a:rPr sz="971" kern="0" dirty="0">
                <a:solidFill>
                  <a:sysClr val="windowText" lastClr="000000"/>
                </a:solidFill>
                <a:latin typeface="Arial MT"/>
                <a:cs typeface="Arial MT"/>
              </a:rPr>
              <a:t>each</a:t>
            </a:r>
            <a:r>
              <a:rPr sz="971" kern="0" spc="-9" dirty="0">
                <a:solidFill>
                  <a:sysClr val="windowText" lastClr="000000"/>
                </a:solidFill>
                <a:latin typeface="Arial MT"/>
                <a:cs typeface="Arial MT"/>
              </a:rPr>
              <a:t> </a:t>
            </a:r>
            <a:r>
              <a:rPr sz="971" kern="0" spc="-44" dirty="0">
                <a:solidFill>
                  <a:sysClr val="windowText" lastClr="000000"/>
                </a:solidFill>
                <a:latin typeface="Arial MT"/>
                <a:cs typeface="Arial MT"/>
              </a:rPr>
              <a:t>of</a:t>
            </a:r>
            <a:r>
              <a:rPr sz="971" kern="0" spc="882" dirty="0">
                <a:solidFill>
                  <a:sysClr val="windowText" lastClr="000000"/>
                </a:solidFill>
                <a:latin typeface="Arial MT"/>
                <a:cs typeface="Arial MT"/>
              </a:rPr>
              <a:t> </a:t>
            </a:r>
            <a:r>
              <a:rPr sz="971" kern="0" dirty="0">
                <a:solidFill>
                  <a:sysClr val="windowText" lastClr="000000"/>
                </a:solidFill>
                <a:latin typeface="Arial MT"/>
                <a:cs typeface="Arial MT"/>
              </a:rPr>
              <a:t>these</a:t>
            </a:r>
            <a:r>
              <a:rPr sz="971" kern="0" spc="-9" dirty="0">
                <a:solidFill>
                  <a:sysClr val="windowText" lastClr="000000"/>
                </a:solidFill>
                <a:latin typeface="Arial MT"/>
                <a:cs typeface="Arial MT"/>
              </a:rPr>
              <a:t> </a:t>
            </a:r>
            <a:r>
              <a:rPr sz="971" kern="0" dirty="0">
                <a:solidFill>
                  <a:sysClr val="windowText" lastClr="000000"/>
                </a:solidFill>
                <a:latin typeface="Arial MT"/>
                <a:cs typeface="Arial MT"/>
              </a:rPr>
              <a:t>samples, and</a:t>
            </a:r>
            <a:r>
              <a:rPr sz="971" kern="0" spc="-9" dirty="0">
                <a:solidFill>
                  <a:sysClr val="windowText" lastClr="000000"/>
                </a:solidFill>
                <a:latin typeface="Arial MT"/>
                <a:cs typeface="Arial MT"/>
              </a:rPr>
              <a:t> </a:t>
            </a:r>
            <a:r>
              <a:rPr sz="971" kern="0" dirty="0">
                <a:solidFill>
                  <a:sysClr val="windowText" lastClr="000000"/>
                </a:solidFill>
                <a:latin typeface="Arial MT"/>
                <a:cs typeface="Arial MT"/>
              </a:rPr>
              <a:t>from these we</a:t>
            </a:r>
            <a:r>
              <a:rPr sz="971" kern="0" spc="-9" dirty="0">
                <a:solidFill>
                  <a:sysClr val="windowText" lastClr="000000"/>
                </a:solidFill>
                <a:latin typeface="Arial MT"/>
                <a:cs typeface="Arial MT"/>
              </a:rPr>
              <a:t> </a:t>
            </a:r>
            <a:r>
              <a:rPr sz="971" kern="0" spc="-44" dirty="0">
                <a:solidFill>
                  <a:sysClr val="windowText" lastClr="000000"/>
                </a:solidFill>
                <a:latin typeface="Arial MT"/>
                <a:cs typeface="Arial MT"/>
              </a:rPr>
              <a:t>can</a:t>
            </a:r>
            <a:r>
              <a:rPr sz="971" kern="0" spc="882" dirty="0">
                <a:solidFill>
                  <a:sysClr val="windowText" lastClr="000000"/>
                </a:solidFill>
                <a:latin typeface="Arial MT"/>
                <a:cs typeface="Arial MT"/>
              </a:rPr>
              <a:t> </a:t>
            </a:r>
            <a:r>
              <a:rPr sz="971" kern="0" dirty="0">
                <a:solidFill>
                  <a:sysClr val="windowText" lastClr="000000"/>
                </a:solidFill>
                <a:latin typeface="Arial MT"/>
                <a:cs typeface="Arial MT"/>
              </a:rPr>
              <a:t>calculate</a:t>
            </a:r>
            <a:r>
              <a:rPr sz="971" kern="0" spc="-35" dirty="0">
                <a:solidFill>
                  <a:sysClr val="windowText" lastClr="000000"/>
                </a:solidFill>
                <a:latin typeface="Arial MT"/>
                <a:cs typeface="Arial MT"/>
              </a:rPr>
              <a:t> </a:t>
            </a:r>
            <a:r>
              <a:rPr sz="971" kern="0" dirty="0">
                <a:solidFill>
                  <a:sysClr val="windowText" lastClr="000000"/>
                </a:solidFill>
                <a:latin typeface="Arial MT"/>
                <a:cs typeface="Arial MT"/>
              </a:rPr>
              <a:t>the</a:t>
            </a:r>
            <a:r>
              <a:rPr sz="971" kern="0" spc="-35" dirty="0">
                <a:solidFill>
                  <a:sysClr val="windowText" lastClr="000000"/>
                </a:solidFill>
                <a:latin typeface="Arial MT"/>
                <a:cs typeface="Arial MT"/>
              </a:rPr>
              <a:t> </a:t>
            </a:r>
            <a:r>
              <a:rPr sz="971" kern="0" dirty="0">
                <a:solidFill>
                  <a:sysClr val="windowText" lastClr="000000"/>
                </a:solidFill>
                <a:latin typeface="Arial MT"/>
                <a:cs typeface="Arial MT"/>
              </a:rPr>
              <a:t>sampling</a:t>
            </a:r>
            <a:r>
              <a:rPr sz="971" kern="0" spc="-35" dirty="0">
                <a:solidFill>
                  <a:sysClr val="windowText" lastClr="000000"/>
                </a:solidFill>
                <a:latin typeface="Arial MT"/>
                <a:cs typeface="Arial MT"/>
              </a:rPr>
              <a:t> </a:t>
            </a:r>
            <a:r>
              <a:rPr sz="971" kern="0" dirty="0">
                <a:solidFill>
                  <a:sysClr val="windowText" lastClr="000000"/>
                </a:solidFill>
                <a:latin typeface="Arial MT"/>
                <a:cs typeface="Arial MT"/>
              </a:rPr>
              <a:t>distribution</a:t>
            </a:r>
            <a:r>
              <a:rPr sz="971" kern="0" spc="-35" dirty="0">
                <a:solidFill>
                  <a:sysClr val="windowText" lastClr="000000"/>
                </a:solidFill>
                <a:latin typeface="Arial MT"/>
                <a:cs typeface="Arial MT"/>
              </a:rPr>
              <a:t> </a:t>
            </a:r>
            <a:r>
              <a:rPr sz="971" kern="0" spc="-44" dirty="0">
                <a:solidFill>
                  <a:sysClr val="windowText" lastClr="000000"/>
                </a:solidFill>
                <a:latin typeface="Arial MT"/>
                <a:cs typeface="Arial MT"/>
              </a:rPr>
              <a:t>of</a:t>
            </a:r>
            <a:r>
              <a:rPr sz="971" kern="0" spc="882" dirty="0">
                <a:solidFill>
                  <a:sysClr val="windowText" lastClr="000000"/>
                </a:solidFill>
                <a:latin typeface="Arial MT"/>
                <a:cs typeface="Arial MT"/>
              </a:rPr>
              <a:t> </a:t>
            </a:r>
            <a:r>
              <a:rPr sz="971" kern="0" dirty="0">
                <a:solidFill>
                  <a:sysClr val="windowText" lastClr="000000"/>
                </a:solidFill>
                <a:latin typeface="Arial MT"/>
                <a:cs typeface="Arial MT"/>
              </a:rPr>
              <a:t>the</a:t>
            </a:r>
            <a:r>
              <a:rPr sz="971" kern="0" spc="9" dirty="0">
                <a:solidFill>
                  <a:sysClr val="windowText" lastClr="000000"/>
                </a:solidFill>
                <a:latin typeface="Arial MT"/>
                <a:cs typeface="Arial MT"/>
              </a:rPr>
              <a:t> </a:t>
            </a:r>
            <a:r>
              <a:rPr sz="971" kern="0" spc="-18" dirty="0">
                <a:solidFill>
                  <a:sysClr val="windowText" lastClr="000000"/>
                </a:solidFill>
                <a:latin typeface="Arial MT"/>
                <a:cs typeface="Arial MT"/>
              </a:rPr>
              <a:t>estimate.</a:t>
            </a:r>
            <a:endParaRPr sz="971" kern="0" dirty="0">
              <a:solidFill>
                <a:sysClr val="windowText" lastClr="000000"/>
              </a:solidFill>
              <a:latin typeface="Arial MT"/>
              <a:cs typeface="Arial MT"/>
            </a:endParaRPr>
          </a:p>
        </p:txBody>
      </p:sp>
      <p:grpSp>
        <p:nvGrpSpPr>
          <p:cNvPr id="39" name="object 21"/>
          <p:cNvGrpSpPr/>
          <p:nvPr/>
        </p:nvGrpSpPr>
        <p:grpSpPr>
          <a:xfrm>
            <a:off x="5176804" y="1143694"/>
            <a:ext cx="1444438" cy="1110503"/>
            <a:chOff x="1735531" y="1242273"/>
            <a:chExt cx="818515" cy="629285"/>
          </a:xfrm>
        </p:grpSpPr>
        <p:sp>
          <p:nvSpPr>
            <p:cNvPr id="40" name="object 22"/>
            <p:cNvSpPr/>
            <p:nvPr/>
          </p:nvSpPr>
          <p:spPr>
            <a:xfrm>
              <a:off x="1891095" y="1840160"/>
              <a:ext cx="124460" cy="10795"/>
            </a:xfrm>
            <a:custGeom>
              <a:avLst/>
              <a:gdLst/>
              <a:ahLst/>
              <a:cxnLst/>
              <a:rect l="l" t="t" r="r" b="b"/>
              <a:pathLst>
                <a:path w="124460" h="10794">
                  <a:moveTo>
                    <a:pt x="0" y="0"/>
                  </a:moveTo>
                  <a:lnTo>
                    <a:pt x="0" y="10338"/>
                  </a:lnTo>
                </a:path>
                <a:path w="124460" h="10794">
                  <a:moveTo>
                    <a:pt x="124207" y="0"/>
                  </a:moveTo>
                  <a:lnTo>
                    <a:pt x="124207" y="10338"/>
                  </a:lnTo>
                </a:path>
              </a:pathLst>
            </a:custGeom>
            <a:ln w="8275">
              <a:solidFill>
                <a:srgbClr val="000000"/>
              </a:solidFill>
            </a:ln>
          </p:spPr>
          <p:txBody>
            <a:bodyPr wrap="square" lIns="0" tIns="0" rIns="0" bIns="0" rtlCol="0"/>
            <a:lstStyle/>
            <a:p>
              <a:pPr defTabSz="1613642"/>
              <a:endParaRPr sz="3176" kern="0">
                <a:solidFill>
                  <a:sysClr val="windowText" lastClr="000000"/>
                </a:solidFill>
              </a:endParaRPr>
            </a:p>
          </p:txBody>
        </p:sp>
        <p:sp>
          <p:nvSpPr>
            <p:cNvPr id="41" name="object 23"/>
            <p:cNvSpPr/>
            <p:nvPr/>
          </p:nvSpPr>
          <p:spPr>
            <a:xfrm>
              <a:off x="2067056" y="1845329"/>
              <a:ext cx="333375" cy="0"/>
            </a:xfrm>
            <a:custGeom>
              <a:avLst/>
              <a:gdLst/>
              <a:ahLst/>
              <a:cxnLst/>
              <a:rect l="l" t="t" r="r" b="b"/>
              <a:pathLst>
                <a:path w="333375">
                  <a:moveTo>
                    <a:pt x="0" y="0"/>
                  </a:moveTo>
                  <a:lnTo>
                    <a:pt x="333290" y="0"/>
                  </a:lnTo>
                </a:path>
              </a:pathLst>
            </a:custGeom>
            <a:ln w="10338">
              <a:solidFill>
                <a:srgbClr val="000000"/>
              </a:solidFill>
              <a:prstDash val="dot"/>
            </a:ln>
          </p:spPr>
          <p:txBody>
            <a:bodyPr wrap="square" lIns="0" tIns="0" rIns="0" bIns="0" rtlCol="0"/>
            <a:lstStyle/>
            <a:p>
              <a:pPr defTabSz="1613642"/>
              <a:endParaRPr sz="3176" kern="0">
                <a:solidFill>
                  <a:sysClr val="windowText" lastClr="000000"/>
                </a:solidFill>
              </a:endParaRPr>
            </a:p>
          </p:txBody>
        </p:sp>
        <p:sp>
          <p:nvSpPr>
            <p:cNvPr id="42" name="object 24"/>
            <p:cNvSpPr/>
            <p:nvPr/>
          </p:nvSpPr>
          <p:spPr>
            <a:xfrm>
              <a:off x="1739976" y="1246718"/>
              <a:ext cx="809625" cy="620395"/>
            </a:xfrm>
            <a:custGeom>
              <a:avLst/>
              <a:gdLst/>
              <a:ahLst/>
              <a:cxnLst/>
              <a:rect l="l" t="t" r="r" b="b"/>
              <a:pathLst>
                <a:path w="809625" h="620394">
                  <a:moveTo>
                    <a:pt x="784577" y="593441"/>
                  </a:moveTo>
                  <a:lnTo>
                    <a:pt x="784577" y="603780"/>
                  </a:lnTo>
                </a:path>
                <a:path w="809625" h="620394">
                  <a:moveTo>
                    <a:pt x="45542" y="595509"/>
                  </a:moveTo>
                  <a:lnTo>
                    <a:pt x="45542" y="603780"/>
                  </a:lnTo>
                </a:path>
                <a:path w="809625" h="620394">
                  <a:moveTo>
                    <a:pt x="74524" y="595509"/>
                  </a:moveTo>
                  <a:lnTo>
                    <a:pt x="74524" y="603780"/>
                  </a:lnTo>
                </a:path>
                <a:path w="809625" h="620394">
                  <a:moveTo>
                    <a:pt x="97295" y="595509"/>
                  </a:moveTo>
                  <a:lnTo>
                    <a:pt x="97295" y="603780"/>
                  </a:lnTo>
                </a:path>
                <a:path w="809625" h="620394">
                  <a:moveTo>
                    <a:pt x="124207" y="595509"/>
                  </a:moveTo>
                  <a:lnTo>
                    <a:pt x="124207" y="603780"/>
                  </a:lnTo>
                </a:path>
                <a:path w="809625" h="620394">
                  <a:moveTo>
                    <a:pt x="173890" y="595509"/>
                  </a:moveTo>
                  <a:lnTo>
                    <a:pt x="173890" y="603780"/>
                  </a:lnTo>
                </a:path>
                <a:path w="809625" h="620394">
                  <a:moveTo>
                    <a:pt x="202872" y="595509"/>
                  </a:moveTo>
                  <a:lnTo>
                    <a:pt x="202872" y="603780"/>
                  </a:lnTo>
                </a:path>
                <a:path w="809625" h="620394">
                  <a:moveTo>
                    <a:pt x="225643" y="595509"/>
                  </a:moveTo>
                  <a:lnTo>
                    <a:pt x="225643" y="603780"/>
                  </a:lnTo>
                </a:path>
                <a:path w="809625" h="620394">
                  <a:moveTo>
                    <a:pt x="248415" y="595509"/>
                  </a:moveTo>
                  <a:lnTo>
                    <a:pt x="248415" y="603780"/>
                  </a:lnTo>
                </a:path>
                <a:path w="809625" h="620394">
                  <a:moveTo>
                    <a:pt x="300168" y="595509"/>
                  </a:moveTo>
                  <a:lnTo>
                    <a:pt x="300168" y="603780"/>
                  </a:lnTo>
                </a:path>
                <a:path w="809625" h="620394">
                  <a:moveTo>
                    <a:pt x="685211" y="595509"/>
                  </a:moveTo>
                  <a:lnTo>
                    <a:pt x="685211" y="603780"/>
                  </a:lnTo>
                </a:path>
                <a:path w="809625" h="620394">
                  <a:moveTo>
                    <a:pt x="707982" y="595509"/>
                  </a:moveTo>
                  <a:lnTo>
                    <a:pt x="707982" y="603780"/>
                  </a:lnTo>
                </a:path>
                <a:path w="809625" h="620394">
                  <a:moveTo>
                    <a:pt x="734894" y="595509"/>
                  </a:moveTo>
                  <a:lnTo>
                    <a:pt x="734894" y="603780"/>
                  </a:lnTo>
                </a:path>
                <a:path w="809625" h="620394">
                  <a:moveTo>
                    <a:pt x="761806" y="595509"/>
                  </a:moveTo>
                  <a:lnTo>
                    <a:pt x="761806" y="603780"/>
                  </a:lnTo>
                </a:path>
                <a:path w="809625" h="620394">
                  <a:moveTo>
                    <a:pt x="0" y="599645"/>
                  </a:moveTo>
                  <a:lnTo>
                    <a:pt x="809418" y="599645"/>
                  </a:lnTo>
                </a:path>
                <a:path w="809625" h="620394">
                  <a:moveTo>
                    <a:pt x="18631" y="456970"/>
                  </a:moveTo>
                  <a:lnTo>
                    <a:pt x="31052" y="456970"/>
                  </a:lnTo>
                </a:path>
                <a:path w="809625" h="620394">
                  <a:moveTo>
                    <a:pt x="18631" y="310161"/>
                  </a:moveTo>
                  <a:lnTo>
                    <a:pt x="31052" y="310161"/>
                  </a:lnTo>
                </a:path>
                <a:path w="809625" h="620394">
                  <a:moveTo>
                    <a:pt x="18631" y="163351"/>
                  </a:moveTo>
                  <a:lnTo>
                    <a:pt x="31052" y="163351"/>
                  </a:lnTo>
                </a:path>
                <a:path w="809625" h="620394">
                  <a:moveTo>
                    <a:pt x="18631" y="18609"/>
                  </a:moveTo>
                  <a:lnTo>
                    <a:pt x="31052" y="18609"/>
                  </a:lnTo>
                </a:path>
                <a:path w="809625" h="620394">
                  <a:moveTo>
                    <a:pt x="22771" y="568628"/>
                  </a:moveTo>
                  <a:lnTo>
                    <a:pt x="22771" y="576899"/>
                  </a:lnTo>
                </a:path>
                <a:path w="809625" h="620394">
                  <a:moveTo>
                    <a:pt x="22771" y="537612"/>
                  </a:moveTo>
                  <a:lnTo>
                    <a:pt x="22771" y="545883"/>
                  </a:lnTo>
                </a:path>
                <a:path w="809625" h="620394">
                  <a:moveTo>
                    <a:pt x="22771" y="510732"/>
                  </a:moveTo>
                  <a:lnTo>
                    <a:pt x="22771" y="519003"/>
                  </a:lnTo>
                </a:path>
                <a:path w="809625" h="620394">
                  <a:moveTo>
                    <a:pt x="22771" y="479716"/>
                  </a:moveTo>
                  <a:lnTo>
                    <a:pt x="22771" y="487987"/>
                  </a:lnTo>
                </a:path>
                <a:path w="809625" h="620394">
                  <a:moveTo>
                    <a:pt x="22771" y="421819"/>
                  </a:moveTo>
                  <a:lnTo>
                    <a:pt x="22771" y="430090"/>
                  </a:lnTo>
                </a:path>
                <a:path w="809625" h="620394">
                  <a:moveTo>
                    <a:pt x="22771" y="394938"/>
                  </a:moveTo>
                  <a:lnTo>
                    <a:pt x="22771" y="403209"/>
                  </a:lnTo>
                </a:path>
                <a:path w="809625" h="620394">
                  <a:moveTo>
                    <a:pt x="22771" y="363922"/>
                  </a:moveTo>
                  <a:lnTo>
                    <a:pt x="22771" y="372193"/>
                  </a:lnTo>
                </a:path>
                <a:path w="809625" h="620394">
                  <a:moveTo>
                    <a:pt x="22771" y="337041"/>
                  </a:moveTo>
                  <a:lnTo>
                    <a:pt x="22771" y="345312"/>
                  </a:lnTo>
                </a:path>
                <a:path w="809625" h="620394">
                  <a:moveTo>
                    <a:pt x="22771" y="275009"/>
                  </a:moveTo>
                  <a:lnTo>
                    <a:pt x="22771" y="283280"/>
                  </a:lnTo>
                </a:path>
                <a:path w="809625" h="620394">
                  <a:moveTo>
                    <a:pt x="22771" y="248128"/>
                  </a:moveTo>
                  <a:lnTo>
                    <a:pt x="22771" y="256399"/>
                  </a:lnTo>
                </a:path>
                <a:path w="809625" h="620394">
                  <a:moveTo>
                    <a:pt x="22771" y="217112"/>
                  </a:moveTo>
                  <a:lnTo>
                    <a:pt x="22771" y="225383"/>
                  </a:lnTo>
                </a:path>
                <a:path w="809625" h="620394">
                  <a:moveTo>
                    <a:pt x="22771" y="190232"/>
                  </a:moveTo>
                  <a:lnTo>
                    <a:pt x="22771" y="198503"/>
                  </a:lnTo>
                </a:path>
                <a:path w="809625" h="620394">
                  <a:moveTo>
                    <a:pt x="22771" y="130267"/>
                  </a:moveTo>
                  <a:lnTo>
                    <a:pt x="22771" y="138538"/>
                  </a:lnTo>
                </a:path>
                <a:path w="809625" h="620394">
                  <a:moveTo>
                    <a:pt x="22771" y="99251"/>
                  </a:moveTo>
                  <a:lnTo>
                    <a:pt x="22771" y="107522"/>
                  </a:lnTo>
                </a:path>
                <a:path w="809625" h="620394">
                  <a:moveTo>
                    <a:pt x="22771" y="72370"/>
                  </a:moveTo>
                  <a:lnTo>
                    <a:pt x="22771" y="80641"/>
                  </a:lnTo>
                </a:path>
                <a:path w="809625" h="620394">
                  <a:moveTo>
                    <a:pt x="22771" y="41354"/>
                  </a:moveTo>
                  <a:lnTo>
                    <a:pt x="22771" y="49625"/>
                  </a:lnTo>
                </a:path>
                <a:path w="809625" h="620394">
                  <a:moveTo>
                    <a:pt x="22771" y="0"/>
                  </a:moveTo>
                  <a:lnTo>
                    <a:pt x="22771" y="620322"/>
                  </a:lnTo>
                </a:path>
              </a:pathLst>
            </a:custGeom>
            <a:ln w="8275">
              <a:solidFill>
                <a:srgbClr val="000000"/>
              </a:solidFill>
            </a:ln>
          </p:spPr>
          <p:txBody>
            <a:bodyPr wrap="square" lIns="0" tIns="0" rIns="0" bIns="0" rtlCol="0"/>
            <a:lstStyle/>
            <a:p>
              <a:pPr defTabSz="1613642"/>
              <a:endParaRPr sz="3176" kern="0">
                <a:solidFill>
                  <a:sysClr val="windowText" lastClr="000000"/>
                </a:solidFill>
              </a:endParaRPr>
            </a:p>
          </p:txBody>
        </p:sp>
        <p:sp>
          <p:nvSpPr>
            <p:cNvPr id="43" name="object 25"/>
            <p:cNvSpPr/>
            <p:nvPr/>
          </p:nvSpPr>
          <p:spPr>
            <a:xfrm>
              <a:off x="1758607" y="1265326"/>
              <a:ext cx="375285" cy="583565"/>
            </a:xfrm>
            <a:custGeom>
              <a:avLst/>
              <a:gdLst/>
              <a:ahLst/>
              <a:cxnLst/>
              <a:rect l="l" t="t" r="r" b="b"/>
              <a:pathLst>
                <a:path w="375285" h="583564">
                  <a:moveTo>
                    <a:pt x="374688" y="0"/>
                  </a:moveTo>
                  <a:lnTo>
                    <a:pt x="366407" y="0"/>
                  </a:lnTo>
                  <a:lnTo>
                    <a:pt x="362267" y="4140"/>
                  </a:lnTo>
                  <a:lnTo>
                    <a:pt x="358127" y="8280"/>
                  </a:lnTo>
                  <a:lnTo>
                    <a:pt x="349846" y="16548"/>
                  </a:lnTo>
                  <a:lnTo>
                    <a:pt x="339496" y="22745"/>
                  </a:lnTo>
                  <a:lnTo>
                    <a:pt x="335356" y="35153"/>
                  </a:lnTo>
                  <a:lnTo>
                    <a:pt x="318795" y="66179"/>
                  </a:lnTo>
                  <a:lnTo>
                    <a:pt x="304304" y="101320"/>
                  </a:lnTo>
                  <a:lnTo>
                    <a:pt x="283603" y="140614"/>
                  </a:lnTo>
                  <a:lnTo>
                    <a:pt x="252552" y="225386"/>
                  </a:lnTo>
                  <a:lnTo>
                    <a:pt x="221500" y="314299"/>
                  </a:lnTo>
                  <a:lnTo>
                    <a:pt x="190449" y="390804"/>
                  </a:lnTo>
                  <a:lnTo>
                    <a:pt x="159397" y="452843"/>
                  </a:lnTo>
                  <a:lnTo>
                    <a:pt x="128346" y="500392"/>
                  </a:lnTo>
                  <a:lnTo>
                    <a:pt x="97294" y="535546"/>
                  </a:lnTo>
                  <a:lnTo>
                    <a:pt x="62103" y="554164"/>
                  </a:lnTo>
                  <a:lnTo>
                    <a:pt x="47612" y="562432"/>
                  </a:lnTo>
                  <a:lnTo>
                    <a:pt x="31051" y="566572"/>
                  </a:lnTo>
                  <a:lnTo>
                    <a:pt x="16560" y="570699"/>
                  </a:lnTo>
                  <a:lnTo>
                    <a:pt x="0" y="574840"/>
                  </a:lnTo>
                  <a:lnTo>
                    <a:pt x="0" y="583107"/>
                  </a:lnTo>
                  <a:lnTo>
                    <a:pt x="8280" y="583107"/>
                  </a:lnTo>
                  <a:lnTo>
                    <a:pt x="24841" y="578967"/>
                  </a:lnTo>
                  <a:lnTo>
                    <a:pt x="39331" y="574840"/>
                  </a:lnTo>
                  <a:lnTo>
                    <a:pt x="55892" y="570699"/>
                  </a:lnTo>
                  <a:lnTo>
                    <a:pt x="70383" y="562432"/>
                  </a:lnTo>
                  <a:lnTo>
                    <a:pt x="86944" y="554164"/>
                  </a:lnTo>
                  <a:lnTo>
                    <a:pt x="105575" y="543826"/>
                  </a:lnTo>
                  <a:lnTo>
                    <a:pt x="136626" y="508673"/>
                  </a:lnTo>
                  <a:lnTo>
                    <a:pt x="167678" y="461111"/>
                  </a:lnTo>
                  <a:lnTo>
                    <a:pt x="198729" y="399084"/>
                  </a:lnTo>
                  <a:lnTo>
                    <a:pt x="229781" y="322567"/>
                  </a:lnTo>
                  <a:lnTo>
                    <a:pt x="260832" y="233654"/>
                  </a:lnTo>
                  <a:lnTo>
                    <a:pt x="291884" y="148882"/>
                  </a:lnTo>
                  <a:lnTo>
                    <a:pt x="312585" y="109601"/>
                  </a:lnTo>
                  <a:lnTo>
                    <a:pt x="327075" y="74447"/>
                  </a:lnTo>
                  <a:lnTo>
                    <a:pt x="343636" y="43434"/>
                  </a:lnTo>
                  <a:lnTo>
                    <a:pt x="347776" y="31026"/>
                  </a:lnTo>
                  <a:lnTo>
                    <a:pt x="358127" y="24815"/>
                  </a:lnTo>
                  <a:lnTo>
                    <a:pt x="366407" y="16548"/>
                  </a:lnTo>
                  <a:lnTo>
                    <a:pt x="370547" y="12407"/>
                  </a:lnTo>
                  <a:lnTo>
                    <a:pt x="374688" y="8280"/>
                  </a:lnTo>
                  <a:lnTo>
                    <a:pt x="374688" y="0"/>
                  </a:lnTo>
                  <a:close/>
                </a:path>
              </a:pathLst>
            </a:custGeom>
            <a:solidFill>
              <a:srgbClr val="000000"/>
            </a:solidFill>
          </p:spPr>
          <p:txBody>
            <a:bodyPr wrap="square" lIns="0" tIns="0" rIns="0" bIns="0" rtlCol="0"/>
            <a:lstStyle/>
            <a:p>
              <a:pPr defTabSz="1613642"/>
              <a:endParaRPr sz="3176" kern="0">
                <a:solidFill>
                  <a:sysClr val="windowText" lastClr="000000"/>
                </a:solidFill>
              </a:endParaRPr>
            </a:p>
          </p:txBody>
        </p:sp>
        <p:sp>
          <p:nvSpPr>
            <p:cNvPr id="44" name="object 26"/>
            <p:cNvSpPr/>
            <p:nvPr/>
          </p:nvSpPr>
          <p:spPr>
            <a:xfrm>
              <a:off x="2125019" y="1265328"/>
              <a:ext cx="12700" cy="8890"/>
            </a:xfrm>
            <a:custGeom>
              <a:avLst/>
              <a:gdLst/>
              <a:ahLst/>
              <a:cxnLst/>
              <a:rect l="l" t="t" r="r" b="b"/>
              <a:pathLst>
                <a:path w="12700" h="8890">
                  <a:moveTo>
                    <a:pt x="0" y="0"/>
                  </a:moveTo>
                  <a:lnTo>
                    <a:pt x="12420" y="0"/>
                  </a:lnTo>
                  <a:lnTo>
                    <a:pt x="12420" y="8271"/>
                  </a:lnTo>
                  <a:lnTo>
                    <a:pt x="0" y="8271"/>
                  </a:lnTo>
                  <a:lnTo>
                    <a:pt x="0" y="0"/>
                  </a:lnTo>
                  <a:close/>
                </a:path>
              </a:pathLst>
            </a:custGeom>
            <a:solidFill>
              <a:srgbClr val="000000"/>
            </a:solidFill>
          </p:spPr>
          <p:txBody>
            <a:bodyPr wrap="square" lIns="0" tIns="0" rIns="0" bIns="0" rtlCol="0"/>
            <a:lstStyle/>
            <a:p>
              <a:pPr defTabSz="1613642"/>
              <a:endParaRPr sz="3176" kern="0">
                <a:solidFill>
                  <a:sysClr val="windowText" lastClr="000000"/>
                </a:solidFill>
              </a:endParaRPr>
            </a:p>
          </p:txBody>
        </p:sp>
        <p:sp>
          <p:nvSpPr>
            <p:cNvPr id="45" name="object 27"/>
            <p:cNvSpPr/>
            <p:nvPr/>
          </p:nvSpPr>
          <p:spPr>
            <a:xfrm>
              <a:off x="2129160" y="1261191"/>
              <a:ext cx="12700" cy="12700"/>
            </a:xfrm>
            <a:custGeom>
              <a:avLst/>
              <a:gdLst/>
              <a:ahLst/>
              <a:cxnLst/>
              <a:rect l="l" t="t" r="r" b="b"/>
              <a:pathLst>
                <a:path w="12700" h="12700">
                  <a:moveTo>
                    <a:pt x="12420" y="0"/>
                  </a:moveTo>
                  <a:lnTo>
                    <a:pt x="4140" y="0"/>
                  </a:lnTo>
                  <a:lnTo>
                    <a:pt x="0" y="4135"/>
                  </a:lnTo>
                  <a:lnTo>
                    <a:pt x="0" y="12405"/>
                  </a:lnTo>
                  <a:lnTo>
                    <a:pt x="8280" y="12405"/>
                  </a:lnTo>
                  <a:lnTo>
                    <a:pt x="12420" y="8270"/>
                  </a:lnTo>
                  <a:lnTo>
                    <a:pt x="12420" y="0"/>
                  </a:lnTo>
                  <a:close/>
                </a:path>
              </a:pathLst>
            </a:custGeom>
            <a:solidFill>
              <a:srgbClr val="000000"/>
            </a:solidFill>
          </p:spPr>
          <p:txBody>
            <a:bodyPr wrap="square" lIns="0" tIns="0" rIns="0" bIns="0" rtlCol="0"/>
            <a:lstStyle/>
            <a:p>
              <a:pPr defTabSz="1613642"/>
              <a:endParaRPr sz="3176" kern="0">
                <a:solidFill>
                  <a:sysClr val="windowText" lastClr="000000"/>
                </a:solidFill>
              </a:endParaRPr>
            </a:p>
          </p:txBody>
        </p:sp>
        <p:sp>
          <p:nvSpPr>
            <p:cNvPr id="46" name="object 28"/>
            <p:cNvSpPr/>
            <p:nvPr/>
          </p:nvSpPr>
          <p:spPr>
            <a:xfrm>
              <a:off x="2133295" y="1261198"/>
              <a:ext cx="22860" cy="8890"/>
            </a:xfrm>
            <a:custGeom>
              <a:avLst/>
              <a:gdLst/>
              <a:ahLst/>
              <a:cxnLst/>
              <a:rect l="l" t="t" r="r" b="b"/>
              <a:pathLst>
                <a:path w="22860" h="8890">
                  <a:moveTo>
                    <a:pt x="22771" y="0"/>
                  </a:moveTo>
                  <a:lnTo>
                    <a:pt x="22771" y="0"/>
                  </a:lnTo>
                  <a:lnTo>
                    <a:pt x="0" y="0"/>
                  </a:lnTo>
                  <a:lnTo>
                    <a:pt x="0" y="8267"/>
                  </a:lnTo>
                  <a:lnTo>
                    <a:pt x="22771" y="8267"/>
                  </a:lnTo>
                  <a:lnTo>
                    <a:pt x="22771" y="0"/>
                  </a:lnTo>
                  <a:close/>
                </a:path>
              </a:pathLst>
            </a:custGeom>
            <a:solidFill>
              <a:srgbClr val="000000"/>
            </a:solidFill>
          </p:spPr>
          <p:txBody>
            <a:bodyPr wrap="square" lIns="0" tIns="0" rIns="0" bIns="0" rtlCol="0"/>
            <a:lstStyle/>
            <a:p>
              <a:pPr defTabSz="1613642"/>
              <a:endParaRPr sz="3176" kern="0">
                <a:solidFill>
                  <a:sysClr val="windowText" lastClr="000000"/>
                </a:solidFill>
              </a:endParaRPr>
            </a:p>
          </p:txBody>
        </p:sp>
        <p:sp>
          <p:nvSpPr>
            <p:cNvPr id="47" name="object 29"/>
            <p:cNvSpPr/>
            <p:nvPr/>
          </p:nvSpPr>
          <p:spPr>
            <a:xfrm>
              <a:off x="2147791" y="1261191"/>
              <a:ext cx="12700" cy="12700"/>
            </a:xfrm>
            <a:custGeom>
              <a:avLst/>
              <a:gdLst/>
              <a:ahLst/>
              <a:cxnLst/>
              <a:rect l="l" t="t" r="r" b="b"/>
              <a:pathLst>
                <a:path w="12700" h="12700">
                  <a:moveTo>
                    <a:pt x="8280" y="0"/>
                  </a:moveTo>
                  <a:lnTo>
                    <a:pt x="0" y="0"/>
                  </a:lnTo>
                  <a:lnTo>
                    <a:pt x="0" y="8270"/>
                  </a:lnTo>
                  <a:lnTo>
                    <a:pt x="4140" y="12405"/>
                  </a:lnTo>
                  <a:lnTo>
                    <a:pt x="12420" y="12405"/>
                  </a:lnTo>
                  <a:lnTo>
                    <a:pt x="12420" y="4135"/>
                  </a:lnTo>
                  <a:lnTo>
                    <a:pt x="8280" y="0"/>
                  </a:lnTo>
                  <a:close/>
                </a:path>
              </a:pathLst>
            </a:custGeom>
            <a:solidFill>
              <a:srgbClr val="000000"/>
            </a:solidFill>
          </p:spPr>
          <p:txBody>
            <a:bodyPr wrap="square" lIns="0" tIns="0" rIns="0" bIns="0" rtlCol="0"/>
            <a:lstStyle/>
            <a:p>
              <a:pPr defTabSz="1613642"/>
              <a:endParaRPr sz="3176" kern="0">
                <a:solidFill>
                  <a:sysClr val="windowText" lastClr="000000"/>
                </a:solidFill>
              </a:endParaRPr>
            </a:p>
          </p:txBody>
        </p:sp>
        <p:sp>
          <p:nvSpPr>
            <p:cNvPr id="48" name="object 30"/>
            <p:cNvSpPr/>
            <p:nvPr/>
          </p:nvSpPr>
          <p:spPr>
            <a:xfrm>
              <a:off x="2151931" y="1265328"/>
              <a:ext cx="12700" cy="8890"/>
            </a:xfrm>
            <a:custGeom>
              <a:avLst/>
              <a:gdLst/>
              <a:ahLst/>
              <a:cxnLst/>
              <a:rect l="l" t="t" r="r" b="b"/>
              <a:pathLst>
                <a:path w="12700" h="8890">
                  <a:moveTo>
                    <a:pt x="0" y="0"/>
                  </a:moveTo>
                  <a:lnTo>
                    <a:pt x="12420" y="0"/>
                  </a:lnTo>
                  <a:lnTo>
                    <a:pt x="12420" y="8271"/>
                  </a:lnTo>
                  <a:lnTo>
                    <a:pt x="0" y="8271"/>
                  </a:lnTo>
                  <a:lnTo>
                    <a:pt x="0" y="0"/>
                  </a:lnTo>
                  <a:close/>
                </a:path>
              </a:pathLst>
            </a:custGeom>
            <a:solidFill>
              <a:srgbClr val="000000"/>
            </a:solidFill>
          </p:spPr>
          <p:txBody>
            <a:bodyPr wrap="square" lIns="0" tIns="0" rIns="0" bIns="0" rtlCol="0"/>
            <a:lstStyle/>
            <a:p>
              <a:pPr defTabSz="1613642"/>
              <a:endParaRPr sz="3176" kern="0">
                <a:solidFill>
                  <a:sysClr val="windowText" lastClr="000000"/>
                </a:solidFill>
              </a:endParaRPr>
            </a:p>
          </p:txBody>
        </p:sp>
        <p:sp>
          <p:nvSpPr>
            <p:cNvPr id="49" name="object 31"/>
            <p:cNvSpPr/>
            <p:nvPr/>
          </p:nvSpPr>
          <p:spPr>
            <a:xfrm>
              <a:off x="2156066" y="1265326"/>
              <a:ext cx="372745" cy="583565"/>
            </a:xfrm>
            <a:custGeom>
              <a:avLst/>
              <a:gdLst/>
              <a:ahLst/>
              <a:cxnLst/>
              <a:rect l="l" t="t" r="r" b="b"/>
              <a:pathLst>
                <a:path w="372744" h="583564">
                  <a:moveTo>
                    <a:pt x="372618" y="574840"/>
                  </a:moveTo>
                  <a:lnTo>
                    <a:pt x="358127" y="570699"/>
                  </a:lnTo>
                  <a:lnTo>
                    <a:pt x="341566" y="566572"/>
                  </a:lnTo>
                  <a:lnTo>
                    <a:pt x="327075" y="562432"/>
                  </a:lnTo>
                  <a:lnTo>
                    <a:pt x="308444" y="554164"/>
                  </a:lnTo>
                  <a:lnTo>
                    <a:pt x="291884" y="545884"/>
                  </a:lnTo>
                  <a:lnTo>
                    <a:pt x="275323" y="535546"/>
                  </a:lnTo>
                  <a:lnTo>
                    <a:pt x="260832" y="519010"/>
                  </a:lnTo>
                  <a:lnTo>
                    <a:pt x="244271" y="500392"/>
                  </a:lnTo>
                  <a:lnTo>
                    <a:pt x="213220" y="452843"/>
                  </a:lnTo>
                  <a:lnTo>
                    <a:pt x="182168" y="390804"/>
                  </a:lnTo>
                  <a:lnTo>
                    <a:pt x="151117" y="314299"/>
                  </a:lnTo>
                  <a:lnTo>
                    <a:pt x="120065" y="225386"/>
                  </a:lnTo>
                  <a:lnTo>
                    <a:pt x="84874" y="140614"/>
                  </a:lnTo>
                  <a:lnTo>
                    <a:pt x="53822" y="66179"/>
                  </a:lnTo>
                  <a:lnTo>
                    <a:pt x="39331" y="35153"/>
                  </a:lnTo>
                  <a:lnTo>
                    <a:pt x="22771" y="16548"/>
                  </a:lnTo>
                  <a:lnTo>
                    <a:pt x="16560" y="8280"/>
                  </a:lnTo>
                  <a:lnTo>
                    <a:pt x="8280" y="0"/>
                  </a:lnTo>
                  <a:lnTo>
                    <a:pt x="0" y="0"/>
                  </a:lnTo>
                  <a:lnTo>
                    <a:pt x="0" y="8280"/>
                  </a:lnTo>
                  <a:lnTo>
                    <a:pt x="8280" y="16548"/>
                  </a:lnTo>
                  <a:lnTo>
                    <a:pt x="14490" y="24815"/>
                  </a:lnTo>
                  <a:lnTo>
                    <a:pt x="45542" y="74447"/>
                  </a:lnTo>
                  <a:lnTo>
                    <a:pt x="76593" y="148882"/>
                  </a:lnTo>
                  <a:lnTo>
                    <a:pt x="111785" y="233654"/>
                  </a:lnTo>
                  <a:lnTo>
                    <a:pt x="142836" y="322567"/>
                  </a:lnTo>
                  <a:lnTo>
                    <a:pt x="173888" y="399084"/>
                  </a:lnTo>
                  <a:lnTo>
                    <a:pt x="204939" y="461111"/>
                  </a:lnTo>
                  <a:lnTo>
                    <a:pt x="221500" y="490054"/>
                  </a:lnTo>
                  <a:lnTo>
                    <a:pt x="235991" y="508673"/>
                  </a:lnTo>
                  <a:lnTo>
                    <a:pt x="252552" y="527278"/>
                  </a:lnTo>
                  <a:lnTo>
                    <a:pt x="267042" y="543826"/>
                  </a:lnTo>
                  <a:lnTo>
                    <a:pt x="318795" y="570699"/>
                  </a:lnTo>
                  <a:lnTo>
                    <a:pt x="349846" y="578967"/>
                  </a:lnTo>
                  <a:lnTo>
                    <a:pt x="364337" y="583107"/>
                  </a:lnTo>
                  <a:lnTo>
                    <a:pt x="372618" y="583107"/>
                  </a:lnTo>
                  <a:lnTo>
                    <a:pt x="372618" y="574840"/>
                  </a:lnTo>
                  <a:close/>
                </a:path>
              </a:pathLst>
            </a:custGeom>
            <a:solidFill>
              <a:srgbClr val="000000"/>
            </a:solidFill>
          </p:spPr>
          <p:txBody>
            <a:bodyPr wrap="square" lIns="0" tIns="0" rIns="0" bIns="0" rtlCol="0"/>
            <a:lstStyle/>
            <a:p>
              <a:pPr defTabSz="1613642"/>
              <a:endParaRPr sz="3176" kern="0">
                <a:solidFill>
                  <a:sysClr val="windowText" lastClr="000000"/>
                </a:solidFill>
              </a:endParaRPr>
            </a:p>
          </p:txBody>
        </p:sp>
      </p:grpSp>
      <p:sp>
        <p:nvSpPr>
          <p:cNvPr id="50" name="object 32"/>
          <p:cNvSpPr txBox="1"/>
          <p:nvPr/>
        </p:nvSpPr>
        <p:spPr>
          <a:xfrm>
            <a:off x="5024418" y="1365117"/>
            <a:ext cx="141064" cy="627529"/>
          </a:xfrm>
          <a:prstGeom prst="rect">
            <a:avLst/>
          </a:prstGeom>
        </p:spPr>
        <p:txBody>
          <a:bodyPr vert="vert270" wrap="square" lIns="0" tIns="0" rIns="0" bIns="0" rtlCol="0">
            <a:spAutoFit/>
          </a:bodyPr>
          <a:lstStyle/>
          <a:p>
            <a:pPr marL="22412" defTabSz="1613642">
              <a:lnSpc>
                <a:spcPts val="1121"/>
              </a:lnSpc>
            </a:pPr>
            <a:r>
              <a:rPr sz="971" kern="0" spc="-18" dirty="0">
                <a:solidFill>
                  <a:sysClr val="windowText" lastClr="000000"/>
                </a:solidFill>
                <a:latin typeface="Arial MT"/>
                <a:cs typeface="Arial MT"/>
              </a:rPr>
              <a:t>Frequency</a:t>
            </a:r>
            <a:endParaRPr sz="971" kern="0">
              <a:solidFill>
                <a:sysClr val="windowText" lastClr="000000"/>
              </a:solidFill>
              <a:latin typeface="Arial MT"/>
              <a:cs typeface="Arial MT"/>
            </a:endParaRPr>
          </a:p>
        </p:txBody>
      </p:sp>
      <p:sp>
        <p:nvSpPr>
          <p:cNvPr id="51" name="object 33"/>
          <p:cNvSpPr txBox="1"/>
          <p:nvPr/>
        </p:nvSpPr>
        <p:spPr>
          <a:xfrm>
            <a:off x="5154930" y="2279425"/>
            <a:ext cx="1453401" cy="172031"/>
          </a:xfrm>
          <a:prstGeom prst="rect">
            <a:avLst/>
          </a:prstGeom>
        </p:spPr>
        <p:txBody>
          <a:bodyPr vert="horz" wrap="square" lIns="0" tIns="22412" rIns="0" bIns="0" rtlCol="0">
            <a:spAutoFit/>
          </a:bodyPr>
          <a:lstStyle/>
          <a:p>
            <a:pPr marL="22412" defTabSz="1613642">
              <a:spcBef>
                <a:spcPts val="176"/>
              </a:spcBef>
            </a:pPr>
            <a:r>
              <a:rPr sz="971" kern="0" dirty="0">
                <a:solidFill>
                  <a:sysClr val="windowText" lastClr="000000"/>
                </a:solidFill>
                <a:latin typeface="Arial MT"/>
                <a:cs typeface="Arial MT"/>
              </a:rPr>
              <a:t>Difference</a:t>
            </a:r>
            <a:r>
              <a:rPr sz="971" kern="0" spc="-18" dirty="0">
                <a:solidFill>
                  <a:sysClr val="windowText" lastClr="000000"/>
                </a:solidFill>
                <a:latin typeface="Arial MT"/>
                <a:cs typeface="Arial MT"/>
              </a:rPr>
              <a:t> </a:t>
            </a:r>
            <a:r>
              <a:rPr sz="971" kern="0" dirty="0">
                <a:solidFill>
                  <a:sysClr val="windowText" lastClr="000000"/>
                </a:solidFill>
                <a:latin typeface="Arial MT"/>
                <a:cs typeface="Arial MT"/>
              </a:rPr>
              <a:t>in</a:t>
            </a:r>
            <a:r>
              <a:rPr sz="971" kern="0" spc="-9" dirty="0">
                <a:solidFill>
                  <a:sysClr val="windowText" lastClr="000000"/>
                </a:solidFill>
                <a:latin typeface="Arial MT"/>
                <a:cs typeface="Arial MT"/>
              </a:rPr>
              <a:t> </a:t>
            </a:r>
            <a:r>
              <a:rPr sz="971" kern="0" dirty="0">
                <a:solidFill>
                  <a:sysClr val="windowText" lastClr="000000"/>
                </a:solidFill>
                <a:latin typeface="Arial MT"/>
                <a:cs typeface="Arial MT"/>
              </a:rPr>
              <a:t>mean</a:t>
            </a:r>
            <a:r>
              <a:rPr sz="971" kern="0" spc="-18" dirty="0">
                <a:solidFill>
                  <a:sysClr val="windowText" lastClr="000000"/>
                </a:solidFill>
                <a:latin typeface="Arial MT"/>
                <a:cs typeface="Arial MT"/>
              </a:rPr>
              <a:t> height</a:t>
            </a:r>
            <a:endParaRPr sz="971" kern="0">
              <a:solidFill>
                <a:sysClr val="windowText" lastClr="000000"/>
              </a:solidFill>
              <a:latin typeface="Arial MT"/>
              <a:cs typeface="Arial MT"/>
            </a:endParaRPr>
          </a:p>
        </p:txBody>
      </p:sp>
      <p:grpSp>
        <p:nvGrpSpPr>
          <p:cNvPr id="52" name="object 40"/>
          <p:cNvGrpSpPr/>
          <p:nvPr/>
        </p:nvGrpSpPr>
        <p:grpSpPr>
          <a:xfrm>
            <a:off x="5067210" y="2803970"/>
            <a:ext cx="1452282" cy="1114985"/>
            <a:chOff x="1673428" y="2183096"/>
            <a:chExt cx="822960" cy="631825"/>
          </a:xfrm>
        </p:grpSpPr>
        <p:sp>
          <p:nvSpPr>
            <p:cNvPr id="53" name="object 41"/>
            <p:cNvSpPr/>
            <p:nvPr/>
          </p:nvSpPr>
          <p:spPr>
            <a:xfrm>
              <a:off x="1828991" y="2780982"/>
              <a:ext cx="124460" cy="12700"/>
            </a:xfrm>
            <a:custGeom>
              <a:avLst/>
              <a:gdLst/>
              <a:ahLst/>
              <a:cxnLst/>
              <a:rect l="l" t="t" r="r" b="b"/>
              <a:pathLst>
                <a:path w="124460" h="12700">
                  <a:moveTo>
                    <a:pt x="0" y="0"/>
                  </a:moveTo>
                  <a:lnTo>
                    <a:pt x="0" y="12406"/>
                  </a:lnTo>
                </a:path>
                <a:path w="124460" h="12700">
                  <a:moveTo>
                    <a:pt x="124207" y="0"/>
                  </a:moveTo>
                  <a:lnTo>
                    <a:pt x="124207" y="12406"/>
                  </a:lnTo>
                </a:path>
              </a:pathLst>
            </a:custGeom>
            <a:ln w="8275">
              <a:solidFill>
                <a:srgbClr val="000000"/>
              </a:solidFill>
            </a:ln>
          </p:spPr>
          <p:txBody>
            <a:bodyPr wrap="square" lIns="0" tIns="0" rIns="0" bIns="0" rtlCol="0"/>
            <a:lstStyle/>
            <a:p>
              <a:pPr defTabSz="1613642"/>
              <a:endParaRPr sz="3176" kern="0">
                <a:solidFill>
                  <a:sysClr val="windowText" lastClr="000000"/>
                </a:solidFill>
              </a:endParaRPr>
            </a:p>
          </p:txBody>
        </p:sp>
        <p:sp>
          <p:nvSpPr>
            <p:cNvPr id="54" name="object 42"/>
            <p:cNvSpPr/>
            <p:nvPr/>
          </p:nvSpPr>
          <p:spPr>
            <a:xfrm>
              <a:off x="2031863" y="2787186"/>
              <a:ext cx="439420" cy="0"/>
            </a:xfrm>
            <a:custGeom>
              <a:avLst/>
              <a:gdLst/>
              <a:ahLst/>
              <a:cxnLst/>
              <a:rect l="l" t="t" r="r" b="b"/>
              <a:pathLst>
                <a:path w="439419">
                  <a:moveTo>
                    <a:pt x="0" y="0"/>
                  </a:moveTo>
                  <a:lnTo>
                    <a:pt x="438866" y="0"/>
                  </a:lnTo>
                </a:path>
              </a:pathLst>
            </a:custGeom>
            <a:ln w="12406">
              <a:solidFill>
                <a:srgbClr val="000000"/>
              </a:solidFill>
              <a:prstDash val="dot"/>
            </a:ln>
          </p:spPr>
          <p:txBody>
            <a:bodyPr wrap="square" lIns="0" tIns="0" rIns="0" bIns="0" rtlCol="0"/>
            <a:lstStyle/>
            <a:p>
              <a:pPr defTabSz="1613642"/>
              <a:endParaRPr sz="3176" kern="0">
                <a:solidFill>
                  <a:sysClr val="windowText" lastClr="000000"/>
                </a:solidFill>
              </a:endParaRPr>
            </a:p>
          </p:txBody>
        </p:sp>
        <p:sp>
          <p:nvSpPr>
            <p:cNvPr id="55" name="object 43"/>
            <p:cNvSpPr/>
            <p:nvPr/>
          </p:nvSpPr>
          <p:spPr>
            <a:xfrm>
              <a:off x="1677873" y="2187541"/>
              <a:ext cx="814069" cy="622935"/>
            </a:xfrm>
            <a:custGeom>
              <a:avLst/>
              <a:gdLst/>
              <a:ahLst/>
              <a:cxnLst/>
              <a:rect l="l" t="t" r="r" b="b"/>
              <a:pathLst>
                <a:path w="814069" h="622935">
                  <a:moveTo>
                    <a:pt x="49683" y="597577"/>
                  </a:moveTo>
                  <a:lnTo>
                    <a:pt x="49683" y="605848"/>
                  </a:lnTo>
                </a:path>
                <a:path w="814069" h="622935">
                  <a:moveTo>
                    <a:pt x="72453" y="597577"/>
                  </a:moveTo>
                  <a:lnTo>
                    <a:pt x="72453" y="605848"/>
                  </a:lnTo>
                </a:path>
                <a:path w="814069" h="622935">
                  <a:moveTo>
                    <a:pt x="101435" y="597577"/>
                  </a:moveTo>
                  <a:lnTo>
                    <a:pt x="101435" y="605848"/>
                  </a:lnTo>
                </a:path>
                <a:path w="814069" h="622935">
                  <a:moveTo>
                    <a:pt x="128347" y="597577"/>
                  </a:moveTo>
                  <a:lnTo>
                    <a:pt x="128347" y="605848"/>
                  </a:lnTo>
                </a:path>
                <a:path w="814069" h="622935">
                  <a:moveTo>
                    <a:pt x="178030" y="597577"/>
                  </a:moveTo>
                  <a:lnTo>
                    <a:pt x="178030" y="605848"/>
                  </a:lnTo>
                </a:path>
                <a:path w="814069" h="622935">
                  <a:moveTo>
                    <a:pt x="200801" y="597577"/>
                  </a:moveTo>
                  <a:lnTo>
                    <a:pt x="200801" y="605848"/>
                  </a:lnTo>
                </a:path>
                <a:path w="814069" h="622935">
                  <a:moveTo>
                    <a:pt x="229783" y="597577"/>
                  </a:moveTo>
                  <a:lnTo>
                    <a:pt x="229783" y="605848"/>
                  </a:lnTo>
                </a:path>
                <a:path w="814069" h="622935">
                  <a:moveTo>
                    <a:pt x="252554" y="597577"/>
                  </a:moveTo>
                  <a:lnTo>
                    <a:pt x="252554" y="605848"/>
                  </a:lnTo>
                </a:path>
                <a:path w="814069" h="622935">
                  <a:moveTo>
                    <a:pt x="302238" y="597577"/>
                  </a:moveTo>
                  <a:lnTo>
                    <a:pt x="302238" y="605848"/>
                  </a:lnTo>
                </a:path>
                <a:path w="814069" h="622935">
                  <a:moveTo>
                    <a:pt x="329149" y="597577"/>
                  </a:moveTo>
                  <a:lnTo>
                    <a:pt x="329149" y="605848"/>
                  </a:lnTo>
                </a:path>
                <a:path w="814069" h="622935">
                  <a:moveTo>
                    <a:pt x="0" y="601712"/>
                  </a:moveTo>
                  <a:lnTo>
                    <a:pt x="813558" y="601712"/>
                  </a:lnTo>
                </a:path>
                <a:path w="814069" h="622935">
                  <a:moveTo>
                    <a:pt x="18630" y="459038"/>
                  </a:moveTo>
                  <a:lnTo>
                    <a:pt x="35191" y="459038"/>
                  </a:lnTo>
                </a:path>
                <a:path w="814069" h="622935">
                  <a:moveTo>
                    <a:pt x="18630" y="310161"/>
                  </a:moveTo>
                  <a:lnTo>
                    <a:pt x="35191" y="310161"/>
                  </a:lnTo>
                </a:path>
                <a:path w="814069" h="622935">
                  <a:moveTo>
                    <a:pt x="18630" y="163351"/>
                  </a:moveTo>
                  <a:lnTo>
                    <a:pt x="35191" y="163351"/>
                  </a:lnTo>
                </a:path>
                <a:path w="814069" h="622935">
                  <a:moveTo>
                    <a:pt x="18630" y="20677"/>
                  </a:moveTo>
                  <a:lnTo>
                    <a:pt x="35191" y="20677"/>
                  </a:lnTo>
                </a:path>
                <a:path w="814069" h="622935">
                  <a:moveTo>
                    <a:pt x="18630" y="574832"/>
                  </a:moveTo>
                  <a:lnTo>
                    <a:pt x="31051" y="574832"/>
                  </a:lnTo>
                </a:path>
                <a:path w="814069" h="622935">
                  <a:moveTo>
                    <a:pt x="18630" y="543816"/>
                  </a:moveTo>
                  <a:lnTo>
                    <a:pt x="31051" y="543816"/>
                  </a:lnTo>
                </a:path>
                <a:path w="814069" h="622935">
                  <a:moveTo>
                    <a:pt x="18630" y="516935"/>
                  </a:moveTo>
                  <a:lnTo>
                    <a:pt x="31051" y="516935"/>
                  </a:lnTo>
                </a:path>
                <a:path w="814069" h="622935">
                  <a:moveTo>
                    <a:pt x="18630" y="485919"/>
                  </a:moveTo>
                  <a:lnTo>
                    <a:pt x="31051" y="485919"/>
                  </a:lnTo>
                </a:path>
                <a:path w="814069" h="622935">
                  <a:moveTo>
                    <a:pt x="18630" y="428022"/>
                  </a:moveTo>
                  <a:lnTo>
                    <a:pt x="31051" y="428022"/>
                  </a:lnTo>
                </a:path>
                <a:path w="814069" h="622935">
                  <a:moveTo>
                    <a:pt x="18630" y="401141"/>
                  </a:moveTo>
                  <a:lnTo>
                    <a:pt x="31051" y="401141"/>
                  </a:lnTo>
                </a:path>
                <a:path w="814069" h="622935">
                  <a:moveTo>
                    <a:pt x="18630" y="370125"/>
                  </a:moveTo>
                  <a:lnTo>
                    <a:pt x="31051" y="370125"/>
                  </a:lnTo>
                </a:path>
                <a:path w="814069" h="622935">
                  <a:moveTo>
                    <a:pt x="18630" y="341177"/>
                  </a:moveTo>
                  <a:lnTo>
                    <a:pt x="31051" y="341177"/>
                  </a:lnTo>
                </a:path>
                <a:path w="814069" h="622935">
                  <a:moveTo>
                    <a:pt x="18630" y="279145"/>
                  </a:moveTo>
                  <a:lnTo>
                    <a:pt x="31051" y="279145"/>
                  </a:lnTo>
                </a:path>
                <a:path w="814069" h="622935">
                  <a:moveTo>
                    <a:pt x="18630" y="252264"/>
                  </a:moveTo>
                  <a:lnTo>
                    <a:pt x="31051" y="252264"/>
                  </a:lnTo>
                </a:path>
                <a:path w="814069" h="622935">
                  <a:moveTo>
                    <a:pt x="18630" y="221248"/>
                  </a:moveTo>
                  <a:lnTo>
                    <a:pt x="31051" y="221248"/>
                  </a:lnTo>
                </a:path>
                <a:path w="814069" h="622935">
                  <a:moveTo>
                    <a:pt x="18630" y="194367"/>
                  </a:moveTo>
                  <a:lnTo>
                    <a:pt x="31051" y="194367"/>
                  </a:lnTo>
                </a:path>
                <a:path w="814069" h="622935">
                  <a:moveTo>
                    <a:pt x="18630" y="136470"/>
                  </a:moveTo>
                  <a:lnTo>
                    <a:pt x="31051" y="136470"/>
                  </a:lnTo>
                </a:path>
                <a:path w="814069" h="622935">
                  <a:moveTo>
                    <a:pt x="18630" y="105454"/>
                  </a:moveTo>
                  <a:lnTo>
                    <a:pt x="31051" y="105454"/>
                  </a:lnTo>
                </a:path>
                <a:path w="814069" h="622935">
                  <a:moveTo>
                    <a:pt x="18630" y="78574"/>
                  </a:moveTo>
                  <a:lnTo>
                    <a:pt x="31051" y="78574"/>
                  </a:lnTo>
                </a:path>
                <a:path w="814069" h="622935">
                  <a:moveTo>
                    <a:pt x="18630" y="47558"/>
                  </a:moveTo>
                  <a:lnTo>
                    <a:pt x="31051" y="47558"/>
                  </a:lnTo>
                </a:path>
                <a:path w="814069" h="622935">
                  <a:moveTo>
                    <a:pt x="22770" y="0"/>
                  </a:moveTo>
                  <a:lnTo>
                    <a:pt x="22770" y="622390"/>
                  </a:lnTo>
                </a:path>
              </a:pathLst>
            </a:custGeom>
            <a:ln w="8275">
              <a:solidFill>
                <a:srgbClr val="000000"/>
              </a:solidFill>
            </a:ln>
          </p:spPr>
          <p:txBody>
            <a:bodyPr wrap="square" lIns="0" tIns="0" rIns="0" bIns="0" rtlCol="0"/>
            <a:lstStyle/>
            <a:p>
              <a:pPr defTabSz="1613642"/>
              <a:endParaRPr sz="3176" kern="0">
                <a:solidFill>
                  <a:sysClr val="windowText" lastClr="000000"/>
                </a:solidFill>
              </a:endParaRPr>
            </a:p>
          </p:txBody>
        </p:sp>
        <p:sp>
          <p:nvSpPr>
            <p:cNvPr id="56" name="object 44"/>
            <p:cNvSpPr/>
            <p:nvPr/>
          </p:nvSpPr>
          <p:spPr>
            <a:xfrm>
              <a:off x="1696491" y="2212352"/>
              <a:ext cx="375285" cy="577215"/>
            </a:xfrm>
            <a:custGeom>
              <a:avLst/>
              <a:gdLst/>
              <a:ahLst/>
              <a:cxnLst/>
              <a:rect l="l" t="t" r="r" b="b"/>
              <a:pathLst>
                <a:path w="375285" h="577214">
                  <a:moveTo>
                    <a:pt x="374700" y="0"/>
                  </a:moveTo>
                  <a:lnTo>
                    <a:pt x="366420" y="0"/>
                  </a:lnTo>
                  <a:lnTo>
                    <a:pt x="358140" y="2070"/>
                  </a:lnTo>
                  <a:lnTo>
                    <a:pt x="349859" y="10337"/>
                  </a:lnTo>
                  <a:lnTo>
                    <a:pt x="341579" y="18618"/>
                  </a:lnTo>
                  <a:lnTo>
                    <a:pt x="335368" y="31026"/>
                  </a:lnTo>
                  <a:lnTo>
                    <a:pt x="318808" y="62039"/>
                  </a:lnTo>
                  <a:lnTo>
                    <a:pt x="304317" y="95123"/>
                  </a:lnTo>
                  <a:lnTo>
                    <a:pt x="283616" y="134404"/>
                  </a:lnTo>
                  <a:lnTo>
                    <a:pt x="252564" y="219189"/>
                  </a:lnTo>
                  <a:lnTo>
                    <a:pt x="221513" y="310172"/>
                  </a:lnTo>
                  <a:lnTo>
                    <a:pt x="190461" y="386676"/>
                  </a:lnTo>
                  <a:lnTo>
                    <a:pt x="159410" y="448703"/>
                  </a:lnTo>
                  <a:lnTo>
                    <a:pt x="128358" y="496265"/>
                  </a:lnTo>
                  <a:lnTo>
                    <a:pt x="97307" y="529348"/>
                  </a:lnTo>
                  <a:lnTo>
                    <a:pt x="62115" y="550024"/>
                  </a:lnTo>
                  <a:lnTo>
                    <a:pt x="47625" y="558292"/>
                  </a:lnTo>
                  <a:lnTo>
                    <a:pt x="31064" y="560362"/>
                  </a:lnTo>
                  <a:lnTo>
                    <a:pt x="16573" y="564502"/>
                  </a:lnTo>
                  <a:lnTo>
                    <a:pt x="0" y="568629"/>
                  </a:lnTo>
                  <a:lnTo>
                    <a:pt x="0" y="576910"/>
                  </a:lnTo>
                  <a:lnTo>
                    <a:pt x="8293" y="576910"/>
                  </a:lnTo>
                  <a:lnTo>
                    <a:pt x="24853" y="572770"/>
                  </a:lnTo>
                  <a:lnTo>
                    <a:pt x="39344" y="568629"/>
                  </a:lnTo>
                  <a:lnTo>
                    <a:pt x="55905" y="566572"/>
                  </a:lnTo>
                  <a:lnTo>
                    <a:pt x="70396" y="558292"/>
                  </a:lnTo>
                  <a:lnTo>
                    <a:pt x="86956" y="550024"/>
                  </a:lnTo>
                  <a:lnTo>
                    <a:pt x="105587" y="537616"/>
                  </a:lnTo>
                  <a:lnTo>
                    <a:pt x="136639" y="504532"/>
                  </a:lnTo>
                  <a:lnTo>
                    <a:pt x="167690" y="456971"/>
                  </a:lnTo>
                  <a:lnTo>
                    <a:pt x="198742" y="394944"/>
                  </a:lnTo>
                  <a:lnTo>
                    <a:pt x="229793" y="318439"/>
                  </a:lnTo>
                  <a:lnTo>
                    <a:pt x="260845" y="227457"/>
                  </a:lnTo>
                  <a:lnTo>
                    <a:pt x="291896" y="142684"/>
                  </a:lnTo>
                  <a:lnTo>
                    <a:pt x="312597" y="103390"/>
                  </a:lnTo>
                  <a:lnTo>
                    <a:pt x="327088" y="70307"/>
                  </a:lnTo>
                  <a:lnTo>
                    <a:pt x="343649" y="39293"/>
                  </a:lnTo>
                  <a:lnTo>
                    <a:pt x="349859" y="26885"/>
                  </a:lnTo>
                  <a:lnTo>
                    <a:pt x="358140" y="18618"/>
                  </a:lnTo>
                  <a:lnTo>
                    <a:pt x="366420" y="10337"/>
                  </a:lnTo>
                  <a:lnTo>
                    <a:pt x="374700" y="8280"/>
                  </a:lnTo>
                  <a:lnTo>
                    <a:pt x="374700" y="0"/>
                  </a:lnTo>
                  <a:close/>
                </a:path>
              </a:pathLst>
            </a:custGeom>
            <a:solidFill>
              <a:srgbClr val="000000"/>
            </a:solidFill>
          </p:spPr>
          <p:txBody>
            <a:bodyPr wrap="square" lIns="0" tIns="0" rIns="0" bIns="0" rtlCol="0"/>
            <a:lstStyle/>
            <a:p>
              <a:pPr defTabSz="1613642"/>
              <a:endParaRPr sz="3176" kern="0">
                <a:solidFill>
                  <a:sysClr val="windowText" lastClr="000000"/>
                </a:solidFill>
              </a:endParaRPr>
            </a:p>
          </p:txBody>
        </p:sp>
        <p:sp>
          <p:nvSpPr>
            <p:cNvPr id="57" name="object 45"/>
            <p:cNvSpPr/>
            <p:nvPr/>
          </p:nvSpPr>
          <p:spPr>
            <a:xfrm>
              <a:off x="2062911" y="2208225"/>
              <a:ext cx="12700" cy="12700"/>
            </a:xfrm>
            <a:custGeom>
              <a:avLst/>
              <a:gdLst/>
              <a:ahLst/>
              <a:cxnLst/>
              <a:rect l="l" t="t" r="r" b="b"/>
              <a:pathLst>
                <a:path w="12700" h="12700">
                  <a:moveTo>
                    <a:pt x="12420" y="0"/>
                  </a:moveTo>
                  <a:lnTo>
                    <a:pt x="8280" y="0"/>
                  </a:lnTo>
                  <a:lnTo>
                    <a:pt x="0" y="0"/>
                  </a:lnTo>
                  <a:lnTo>
                    <a:pt x="0" y="8267"/>
                  </a:lnTo>
                  <a:lnTo>
                    <a:pt x="0" y="12407"/>
                  </a:lnTo>
                  <a:lnTo>
                    <a:pt x="8280" y="12407"/>
                  </a:lnTo>
                  <a:lnTo>
                    <a:pt x="8280" y="8267"/>
                  </a:lnTo>
                  <a:lnTo>
                    <a:pt x="12420" y="8267"/>
                  </a:lnTo>
                  <a:lnTo>
                    <a:pt x="12420" y="0"/>
                  </a:lnTo>
                  <a:close/>
                </a:path>
              </a:pathLst>
            </a:custGeom>
            <a:solidFill>
              <a:srgbClr val="000000"/>
            </a:solidFill>
          </p:spPr>
          <p:txBody>
            <a:bodyPr wrap="square" lIns="0" tIns="0" rIns="0" bIns="0" rtlCol="0"/>
            <a:lstStyle/>
            <a:p>
              <a:pPr defTabSz="1613642"/>
              <a:endParaRPr sz="3176" kern="0">
                <a:solidFill>
                  <a:sysClr val="windowText" lastClr="000000"/>
                </a:solidFill>
              </a:endParaRPr>
            </a:p>
          </p:txBody>
        </p:sp>
        <p:sp>
          <p:nvSpPr>
            <p:cNvPr id="58" name="object 46"/>
            <p:cNvSpPr/>
            <p:nvPr/>
          </p:nvSpPr>
          <p:spPr>
            <a:xfrm>
              <a:off x="2067055" y="2204081"/>
              <a:ext cx="10795" cy="12700"/>
            </a:xfrm>
            <a:custGeom>
              <a:avLst/>
              <a:gdLst/>
              <a:ahLst/>
              <a:cxnLst/>
              <a:rect l="l" t="t" r="r" b="b"/>
              <a:pathLst>
                <a:path w="10794" h="12700">
                  <a:moveTo>
                    <a:pt x="10350" y="0"/>
                  </a:moveTo>
                  <a:lnTo>
                    <a:pt x="2070" y="0"/>
                  </a:lnTo>
                  <a:lnTo>
                    <a:pt x="0" y="4135"/>
                  </a:lnTo>
                  <a:lnTo>
                    <a:pt x="0" y="12406"/>
                  </a:lnTo>
                  <a:lnTo>
                    <a:pt x="8280" y="12406"/>
                  </a:lnTo>
                  <a:lnTo>
                    <a:pt x="10350" y="8270"/>
                  </a:lnTo>
                  <a:lnTo>
                    <a:pt x="10350" y="0"/>
                  </a:lnTo>
                  <a:close/>
                </a:path>
              </a:pathLst>
            </a:custGeom>
            <a:solidFill>
              <a:srgbClr val="000000"/>
            </a:solidFill>
          </p:spPr>
          <p:txBody>
            <a:bodyPr wrap="square" lIns="0" tIns="0" rIns="0" bIns="0" rtlCol="0"/>
            <a:lstStyle/>
            <a:p>
              <a:pPr defTabSz="1613642"/>
              <a:endParaRPr sz="3176" kern="0">
                <a:solidFill>
                  <a:sysClr val="windowText" lastClr="000000"/>
                </a:solidFill>
              </a:endParaRPr>
            </a:p>
          </p:txBody>
        </p:sp>
        <p:sp>
          <p:nvSpPr>
            <p:cNvPr id="59" name="object 47"/>
            <p:cNvSpPr/>
            <p:nvPr/>
          </p:nvSpPr>
          <p:spPr>
            <a:xfrm>
              <a:off x="2069122" y="2204084"/>
              <a:ext cx="29209" cy="8890"/>
            </a:xfrm>
            <a:custGeom>
              <a:avLst/>
              <a:gdLst/>
              <a:ahLst/>
              <a:cxnLst/>
              <a:rect l="l" t="t" r="r" b="b"/>
              <a:pathLst>
                <a:path w="29210" h="8889">
                  <a:moveTo>
                    <a:pt x="28981" y="0"/>
                  </a:moveTo>
                  <a:lnTo>
                    <a:pt x="28981" y="0"/>
                  </a:lnTo>
                  <a:lnTo>
                    <a:pt x="0" y="0"/>
                  </a:lnTo>
                  <a:lnTo>
                    <a:pt x="0" y="8280"/>
                  </a:lnTo>
                  <a:lnTo>
                    <a:pt x="28981" y="8280"/>
                  </a:lnTo>
                  <a:lnTo>
                    <a:pt x="28981" y="0"/>
                  </a:lnTo>
                  <a:close/>
                </a:path>
              </a:pathLst>
            </a:custGeom>
            <a:solidFill>
              <a:srgbClr val="000000"/>
            </a:solidFill>
          </p:spPr>
          <p:txBody>
            <a:bodyPr wrap="square" lIns="0" tIns="0" rIns="0" bIns="0" rtlCol="0"/>
            <a:lstStyle/>
            <a:p>
              <a:pPr defTabSz="1613642"/>
              <a:endParaRPr sz="3176" kern="0">
                <a:solidFill>
                  <a:sysClr val="windowText" lastClr="000000"/>
                </a:solidFill>
              </a:endParaRPr>
            </a:p>
          </p:txBody>
        </p:sp>
        <p:sp>
          <p:nvSpPr>
            <p:cNvPr id="60" name="object 48"/>
            <p:cNvSpPr/>
            <p:nvPr/>
          </p:nvSpPr>
          <p:spPr>
            <a:xfrm>
              <a:off x="2089826" y="2204081"/>
              <a:ext cx="12700" cy="12700"/>
            </a:xfrm>
            <a:custGeom>
              <a:avLst/>
              <a:gdLst/>
              <a:ahLst/>
              <a:cxnLst/>
              <a:rect l="l" t="t" r="r" b="b"/>
              <a:pathLst>
                <a:path w="12700" h="12700">
                  <a:moveTo>
                    <a:pt x="8280" y="0"/>
                  </a:moveTo>
                  <a:lnTo>
                    <a:pt x="0" y="0"/>
                  </a:lnTo>
                  <a:lnTo>
                    <a:pt x="0" y="8270"/>
                  </a:lnTo>
                  <a:lnTo>
                    <a:pt x="4140" y="12406"/>
                  </a:lnTo>
                  <a:lnTo>
                    <a:pt x="12421" y="12406"/>
                  </a:lnTo>
                  <a:lnTo>
                    <a:pt x="12421" y="4135"/>
                  </a:lnTo>
                  <a:lnTo>
                    <a:pt x="8280" y="0"/>
                  </a:lnTo>
                  <a:close/>
                </a:path>
              </a:pathLst>
            </a:custGeom>
            <a:solidFill>
              <a:srgbClr val="000000"/>
            </a:solidFill>
          </p:spPr>
          <p:txBody>
            <a:bodyPr wrap="square" lIns="0" tIns="0" rIns="0" bIns="0" rtlCol="0"/>
            <a:lstStyle/>
            <a:p>
              <a:pPr defTabSz="1613642"/>
              <a:endParaRPr sz="3176" kern="0">
                <a:solidFill>
                  <a:sysClr val="windowText" lastClr="000000"/>
                </a:solidFill>
              </a:endParaRPr>
            </a:p>
          </p:txBody>
        </p:sp>
        <p:sp>
          <p:nvSpPr>
            <p:cNvPr id="61" name="object 49"/>
            <p:cNvSpPr/>
            <p:nvPr/>
          </p:nvSpPr>
          <p:spPr>
            <a:xfrm>
              <a:off x="2093967" y="2208218"/>
              <a:ext cx="8890" cy="8890"/>
            </a:xfrm>
            <a:custGeom>
              <a:avLst/>
              <a:gdLst/>
              <a:ahLst/>
              <a:cxnLst/>
              <a:rect l="l" t="t" r="r" b="b"/>
              <a:pathLst>
                <a:path w="8889" h="8889">
                  <a:moveTo>
                    <a:pt x="0" y="0"/>
                  </a:moveTo>
                  <a:lnTo>
                    <a:pt x="8280" y="0"/>
                  </a:lnTo>
                  <a:lnTo>
                    <a:pt x="8280" y="8271"/>
                  </a:lnTo>
                  <a:lnTo>
                    <a:pt x="0" y="8271"/>
                  </a:lnTo>
                  <a:lnTo>
                    <a:pt x="0" y="0"/>
                  </a:lnTo>
                  <a:close/>
                </a:path>
              </a:pathLst>
            </a:custGeom>
            <a:solidFill>
              <a:srgbClr val="000000"/>
            </a:solidFill>
          </p:spPr>
          <p:txBody>
            <a:bodyPr wrap="square" lIns="0" tIns="0" rIns="0" bIns="0" rtlCol="0"/>
            <a:lstStyle/>
            <a:p>
              <a:pPr defTabSz="1613642"/>
              <a:endParaRPr sz="3176" kern="0">
                <a:solidFill>
                  <a:sysClr val="windowText" lastClr="000000"/>
                </a:solidFill>
              </a:endParaRPr>
            </a:p>
          </p:txBody>
        </p:sp>
        <p:sp>
          <p:nvSpPr>
            <p:cNvPr id="62" name="object 50"/>
            <p:cNvSpPr/>
            <p:nvPr/>
          </p:nvSpPr>
          <p:spPr>
            <a:xfrm>
              <a:off x="2093963" y="2208225"/>
              <a:ext cx="377190" cy="581660"/>
            </a:xfrm>
            <a:custGeom>
              <a:avLst/>
              <a:gdLst/>
              <a:ahLst/>
              <a:cxnLst/>
              <a:rect l="l" t="t" r="r" b="b"/>
              <a:pathLst>
                <a:path w="377189" h="581660">
                  <a:moveTo>
                    <a:pt x="376758" y="572757"/>
                  </a:moveTo>
                  <a:lnTo>
                    <a:pt x="362267" y="568629"/>
                  </a:lnTo>
                  <a:lnTo>
                    <a:pt x="345706" y="564489"/>
                  </a:lnTo>
                  <a:lnTo>
                    <a:pt x="331216" y="562419"/>
                  </a:lnTo>
                  <a:lnTo>
                    <a:pt x="310515" y="554151"/>
                  </a:lnTo>
                  <a:lnTo>
                    <a:pt x="264972" y="518998"/>
                  </a:lnTo>
                  <a:lnTo>
                    <a:pt x="233921" y="479717"/>
                  </a:lnTo>
                  <a:lnTo>
                    <a:pt x="186309" y="390804"/>
                  </a:lnTo>
                  <a:lnTo>
                    <a:pt x="155257" y="314299"/>
                  </a:lnTo>
                  <a:lnTo>
                    <a:pt x="120065" y="223316"/>
                  </a:lnTo>
                  <a:lnTo>
                    <a:pt x="89014" y="138531"/>
                  </a:lnTo>
                  <a:lnTo>
                    <a:pt x="57962" y="66167"/>
                  </a:lnTo>
                  <a:lnTo>
                    <a:pt x="43472" y="35153"/>
                  </a:lnTo>
                  <a:lnTo>
                    <a:pt x="26911" y="14465"/>
                  </a:lnTo>
                  <a:lnTo>
                    <a:pt x="18630" y="6197"/>
                  </a:lnTo>
                  <a:lnTo>
                    <a:pt x="8280" y="0"/>
                  </a:lnTo>
                  <a:lnTo>
                    <a:pt x="0" y="0"/>
                  </a:lnTo>
                  <a:lnTo>
                    <a:pt x="0" y="8267"/>
                  </a:lnTo>
                  <a:lnTo>
                    <a:pt x="10350" y="14465"/>
                  </a:lnTo>
                  <a:lnTo>
                    <a:pt x="18630" y="22745"/>
                  </a:lnTo>
                  <a:lnTo>
                    <a:pt x="35191" y="43421"/>
                  </a:lnTo>
                  <a:lnTo>
                    <a:pt x="49682" y="74434"/>
                  </a:lnTo>
                  <a:lnTo>
                    <a:pt x="80733" y="146812"/>
                  </a:lnTo>
                  <a:lnTo>
                    <a:pt x="111785" y="231584"/>
                  </a:lnTo>
                  <a:lnTo>
                    <a:pt x="146977" y="322567"/>
                  </a:lnTo>
                  <a:lnTo>
                    <a:pt x="178028" y="399072"/>
                  </a:lnTo>
                  <a:lnTo>
                    <a:pt x="209080" y="461098"/>
                  </a:lnTo>
                  <a:lnTo>
                    <a:pt x="240131" y="508660"/>
                  </a:lnTo>
                  <a:lnTo>
                    <a:pt x="271183" y="541743"/>
                  </a:lnTo>
                  <a:lnTo>
                    <a:pt x="322935" y="570699"/>
                  </a:lnTo>
                  <a:lnTo>
                    <a:pt x="337426" y="572757"/>
                  </a:lnTo>
                  <a:lnTo>
                    <a:pt x="353987" y="576897"/>
                  </a:lnTo>
                  <a:lnTo>
                    <a:pt x="368477" y="581037"/>
                  </a:lnTo>
                  <a:lnTo>
                    <a:pt x="376758" y="581037"/>
                  </a:lnTo>
                  <a:lnTo>
                    <a:pt x="376758" y="572757"/>
                  </a:lnTo>
                  <a:close/>
                </a:path>
              </a:pathLst>
            </a:custGeom>
            <a:solidFill>
              <a:srgbClr val="000000"/>
            </a:solidFill>
          </p:spPr>
          <p:txBody>
            <a:bodyPr wrap="square" lIns="0" tIns="0" rIns="0" bIns="0" rtlCol="0"/>
            <a:lstStyle/>
            <a:p>
              <a:pPr defTabSz="1613642"/>
              <a:endParaRPr sz="3176" kern="0">
                <a:solidFill>
                  <a:sysClr val="windowText" lastClr="000000"/>
                </a:solidFill>
              </a:endParaRPr>
            </a:p>
          </p:txBody>
        </p:sp>
      </p:grpSp>
      <p:sp>
        <p:nvSpPr>
          <p:cNvPr id="63" name="object 51"/>
          <p:cNvSpPr txBox="1"/>
          <p:nvPr/>
        </p:nvSpPr>
        <p:spPr>
          <a:xfrm>
            <a:off x="4918474" y="3022197"/>
            <a:ext cx="141064" cy="627529"/>
          </a:xfrm>
          <a:prstGeom prst="rect">
            <a:avLst/>
          </a:prstGeom>
        </p:spPr>
        <p:txBody>
          <a:bodyPr vert="vert270" wrap="square" lIns="0" tIns="0" rIns="0" bIns="0" rtlCol="0">
            <a:spAutoFit/>
          </a:bodyPr>
          <a:lstStyle/>
          <a:p>
            <a:pPr marL="22412" defTabSz="1613642">
              <a:lnSpc>
                <a:spcPts val="1121"/>
              </a:lnSpc>
            </a:pPr>
            <a:r>
              <a:rPr sz="971" kern="0" spc="-18" dirty="0">
                <a:solidFill>
                  <a:sysClr val="windowText" lastClr="000000"/>
                </a:solidFill>
                <a:latin typeface="Arial MT"/>
                <a:cs typeface="Arial MT"/>
              </a:rPr>
              <a:t>Frequency</a:t>
            </a:r>
            <a:endParaRPr sz="971" kern="0">
              <a:solidFill>
                <a:sysClr val="windowText" lastClr="000000"/>
              </a:solidFill>
              <a:latin typeface="Arial MT"/>
              <a:cs typeface="Arial MT"/>
            </a:endParaRPr>
          </a:p>
        </p:txBody>
      </p:sp>
      <p:grpSp>
        <p:nvGrpSpPr>
          <p:cNvPr id="64" name="object 52"/>
          <p:cNvGrpSpPr/>
          <p:nvPr/>
        </p:nvGrpSpPr>
        <p:grpSpPr>
          <a:xfrm>
            <a:off x="6386538" y="3333615"/>
            <a:ext cx="54909" cy="500903"/>
            <a:chOff x="2421047" y="2483228"/>
            <a:chExt cx="31115" cy="283845"/>
          </a:xfrm>
        </p:grpSpPr>
        <p:sp>
          <p:nvSpPr>
            <p:cNvPr id="65" name="object 53"/>
            <p:cNvSpPr/>
            <p:nvPr/>
          </p:nvSpPr>
          <p:spPr>
            <a:xfrm>
              <a:off x="2421047" y="2700338"/>
              <a:ext cx="31115" cy="66675"/>
            </a:xfrm>
            <a:custGeom>
              <a:avLst/>
              <a:gdLst/>
              <a:ahLst/>
              <a:cxnLst/>
              <a:rect l="l" t="t" r="r" b="b"/>
              <a:pathLst>
                <a:path w="31114" h="66675">
                  <a:moveTo>
                    <a:pt x="31051" y="0"/>
                  </a:moveTo>
                  <a:lnTo>
                    <a:pt x="0" y="0"/>
                  </a:lnTo>
                  <a:lnTo>
                    <a:pt x="14490" y="66167"/>
                  </a:lnTo>
                  <a:lnTo>
                    <a:pt x="31051" y="0"/>
                  </a:lnTo>
                  <a:close/>
                </a:path>
              </a:pathLst>
            </a:custGeom>
            <a:solidFill>
              <a:srgbClr val="000000"/>
            </a:solidFill>
          </p:spPr>
          <p:txBody>
            <a:bodyPr wrap="square" lIns="0" tIns="0" rIns="0" bIns="0" rtlCol="0"/>
            <a:lstStyle/>
            <a:p>
              <a:pPr defTabSz="1613642"/>
              <a:endParaRPr sz="3176" kern="0">
                <a:solidFill>
                  <a:sysClr val="windowText" lastClr="000000"/>
                </a:solidFill>
              </a:endParaRPr>
            </a:p>
          </p:txBody>
        </p:sp>
        <p:sp>
          <p:nvSpPr>
            <p:cNvPr id="66" name="object 54"/>
            <p:cNvSpPr/>
            <p:nvPr/>
          </p:nvSpPr>
          <p:spPr>
            <a:xfrm>
              <a:off x="2435538" y="2483228"/>
              <a:ext cx="0" cy="221615"/>
            </a:xfrm>
            <a:custGeom>
              <a:avLst/>
              <a:gdLst/>
              <a:ahLst/>
              <a:cxnLst/>
              <a:rect l="l" t="t" r="r" b="b"/>
              <a:pathLst>
                <a:path h="221614">
                  <a:moveTo>
                    <a:pt x="0" y="0"/>
                  </a:moveTo>
                  <a:lnTo>
                    <a:pt x="0" y="221248"/>
                  </a:lnTo>
                </a:path>
              </a:pathLst>
            </a:custGeom>
            <a:ln w="8280">
              <a:solidFill>
                <a:srgbClr val="000000"/>
              </a:solidFill>
            </a:ln>
          </p:spPr>
          <p:txBody>
            <a:bodyPr wrap="square" lIns="0" tIns="0" rIns="0" bIns="0" rtlCol="0"/>
            <a:lstStyle/>
            <a:p>
              <a:pPr defTabSz="1613642"/>
              <a:endParaRPr sz="3176" kern="0">
                <a:solidFill>
                  <a:sysClr val="windowText" lastClr="000000"/>
                </a:solidFill>
              </a:endParaRPr>
            </a:p>
          </p:txBody>
        </p:sp>
      </p:grpSp>
      <p:sp>
        <p:nvSpPr>
          <p:cNvPr id="67" name="object 55"/>
          <p:cNvSpPr txBox="1"/>
          <p:nvPr/>
        </p:nvSpPr>
        <p:spPr>
          <a:xfrm>
            <a:off x="5067255" y="3016513"/>
            <a:ext cx="3665444" cy="1139905"/>
          </a:xfrm>
          <a:prstGeom prst="rect">
            <a:avLst/>
          </a:prstGeom>
        </p:spPr>
        <p:txBody>
          <a:bodyPr vert="horz" wrap="square" lIns="0" tIns="39221" rIns="0" bIns="0" rtlCol="0">
            <a:spAutoFit/>
          </a:bodyPr>
          <a:lstStyle/>
          <a:p>
            <a:pPr marL="1666307" marR="8965" indent="3362" defTabSz="1613642">
              <a:lnSpc>
                <a:spcPct val="88300"/>
              </a:lnSpc>
              <a:spcBef>
                <a:spcPts val="309"/>
              </a:spcBef>
            </a:pPr>
            <a:r>
              <a:rPr sz="971" kern="0" dirty="0">
                <a:solidFill>
                  <a:sysClr val="windowText" lastClr="000000"/>
                </a:solidFill>
                <a:latin typeface="Arial MT"/>
                <a:cs typeface="Arial MT"/>
              </a:rPr>
              <a:t>If</a:t>
            </a:r>
            <a:r>
              <a:rPr sz="971" kern="0" spc="-18" dirty="0">
                <a:solidFill>
                  <a:sysClr val="windowText" lastClr="000000"/>
                </a:solidFill>
                <a:latin typeface="Arial MT"/>
                <a:cs typeface="Arial MT"/>
              </a:rPr>
              <a:t> </a:t>
            </a:r>
            <a:r>
              <a:rPr sz="971" kern="0" dirty="0">
                <a:solidFill>
                  <a:sysClr val="windowText" lastClr="000000"/>
                </a:solidFill>
                <a:latin typeface="Arial MT"/>
                <a:cs typeface="Arial MT"/>
              </a:rPr>
              <a:t>the</a:t>
            </a:r>
            <a:r>
              <a:rPr sz="971" kern="0" spc="-9" dirty="0">
                <a:solidFill>
                  <a:sysClr val="windowText" lastClr="000000"/>
                </a:solidFill>
                <a:latin typeface="Arial MT"/>
                <a:cs typeface="Arial MT"/>
              </a:rPr>
              <a:t> </a:t>
            </a:r>
            <a:r>
              <a:rPr sz="971" kern="0" dirty="0">
                <a:solidFill>
                  <a:sysClr val="windowText" lastClr="000000"/>
                </a:solidFill>
                <a:latin typeface="Arial MT"/>
                <a:cs typeface="Arial MT"/>
              </a:rPr>
              <a:t>actual</a:t>
            </a:r>
            <a:r>
              <a:rPr sz="971" kern="0" spc="-9" dirty="0">
                <a:solidFill>
                  <a:sysClr val="windowText" lastClr="000000"/>
                </a:solidFill>
                <a:latin typeface="Arial MT"/>
                <a:cs typeface="Arial MT"/>
              </a:rPr>
              <a:t> </a:t>
            </a:r>
            <a:r>
              <a:rPr sz="971" kern="0" dirty="0">
                <a:solidFill>
                  <a:sysClr val="windowText" lastClr="000000"/>
                </a:solidFill>
                <a:latin typeface="Arial MT"/>
                <a:cs typeface="Arial MT"/>
              </a:rPr>
              <a:t>sample</a:t>
            </a:r>
            <a:r>
              <a:rPr sz="971" kern="0" spc="-9" dirty="0">
                <a:solidFill>
                  <a:sysClr val="windowText" lastClr="000000"/>
                </a:solidFill>
                <a:latin typeface="Arial MT"/>
                <a:cs typeface="Arial MT"/>
              </a:rPr>
              <a:t> </a:t>
            </a:r>
            <a:r>
              <a:rPr sz="971" kern="0" dirty="0">
                <a:solidFill>
                  <a:sysClr val="windowText" lastClr="000000"/>
                </a:solidFill>
                <a:latin typeface="Arial MT"/>
                <a:cs typeface="Arial MT"/>
              </a:rPr>
              <a:t>value</a:t>
            </a:r>
            <a:r>
              <a:rPr sz="971" kern="0" spc="-9" dirty="0">
                <a:solidFill>
                  <a:sysClr val="windowText" lastClr="000000"/>
                </a:solidFill>
                <a:latin typeface="Arial MT"/>
                <a:cs typeface="Arial MT"/>
              </a:rPr>
              <a:t> </a:t>
            </a:r>
            <a:r>
              <a:rPr sz="971" kern="0" dirty="0">
                <a:solidFill>
                  <a:sysClr val="windowText" lastClr="000000"/>
                </a:solidFill>
                <a:latin typeface="Arial MT"/>
                <a:cs typeface="Arial MT"/>
              </a:rPr>
              <a:t>is</a:t>
            </a:r>
            <a:r>
              <a:rPr sz="971" kern="0" spc="-18" dirty="0">
                <a:solidFill>
                  <a:sysClr val="windowText" lastClr="000000"/>
                </a:solidFill>
                <a:latin typeface="Arial MT"/>
                <a:cs typeface="Arial MT"/>
              </a:rPr>
              <a:t> </a:t>
            </a:r>
            <a:r>
              <a:rPr sz="971" kern="0" spc="-44" dirty="0">
                <a:solidFill>
                  <a:sysClr val="windowText" lastClr="000000"/>
                </a:solidFill>
                <a:latin typeface="Arial MT"/>
                <a:cs typeface="Arial MT"/>
              </a:rPr>
              <a:t>so</a:t>
            </a:r>
            <a:r>
              <a:rPr sz="971" kern="0" spc="882" dirty="0">
                <a:solidFill>
                  <a:sysClr val="windowText" lastClr="000000"/>
                </a:solidFill>
                <a:latin typeface="Arial MT"/>
                <a:cs typeface="Arial MT"/>
              </a:rPr>
              <a:t> </a:t>
            </a:r>
            <a:r>
              <a:rPr sz="971" kern="0" dirty="0">
                <a:solidFill>
                  <a:sysClr val="windowText" lastClr="000000"/>
                </a:solidFill>
                <a:latin typeface="Arial MT"/>
                <a:cs typeface="Arial MT"/>
              </a:rPr>
              <a:t>different from</a:t>
            </a:r>
            <a:r>
              <a:rPr sz="971" kern="0" spc="9" dirty="0">
                <a:solidFill>
                  <a:sysClr val="windowText" lastClr="000000"/>
                </a:solidFill>
                <a:latin typeface="Arial MT"/>
                <a:cs typeface="Arial MT"/>
              </a:rPr>
              <a:t> </a:t>
            </a:r>
            <a:r>
              <a:rPr sz="971" kern="0" dirty="0">
                <a:solidFill>
                  <a:sysClr val="windowText" lastClr="000000"/>
                </a:solidFill>
                <a:latin typeface="Arial MT"/>
                <a:cs typeface="Arial MT"/>
              </a:rPr>
              <a:t>what</a:t>
            </a:r>
            <a:r>
              <a:rPr sz="971" kern="0" spc="9" dirty="0">
                <a:solidFill>
                  <a:sysClr val="windowText" lastClr="000000"/>
                </a:solidFill>
                <a:latin typeface="Arial MT"/>
                <a:cs typeface="Arial MT"/>
              </a:rPr>
              <a:t> </a:t>
            </a:r>
            <a:r>
              <a:rPr sz="971" kern="0" dirty="0">
                <a:solidFill>
                  <a:sysClr val="windowText" lastClr="000000"/>
                </a:solidFill>
                <a:latin typeface="Arial MT"/>
                <a:cs typeface="Arial MT"/>
              </a:rPr>
              <a:t>we</a:t>
            </a:r>
            <a:r>
              <a:rPr sz="971" kern="0" spc="9" dirty="0">
                <a:solidFill>
                  <a:sysClr val="windowText" lastClr="000000"/>
                </a:solidFill>
                <a:latin typeface="Arial MT"/>
                <a:cs typeface="Arial MT"/>
              </a:rPr>
              <a:t> </a:t>
            </a:r>
            <a:r>
              <a:rPr sz="971" kern="0" dirty="0">
                <a:solidFill>
                  <a:sysClr val="windowText" lastClr="000000"/>
                </a:solidFill>
                <a:latin typeface="Arial MT"/>
                <a:cs typeface="Arial MT"/>
              </a:rPr>
              <a:t>would</a:t>
            </a:r>
            <a:r>
              <a:rPr sz="971" kern="0" spc="9" dirty="0">
                <a:solidFill>
                  <a:sysClr val="windowText" lastClr="000000"/>
                </a:solidFill>
                <a:latin typeface="Arial MT"/>
                <a:cs typeface="Arial MT"/>
              </a:rPr>
              <a:t> </a:t>
            </a:r>
            <a:r>
              <a:rPr sz="971" kern="0" spc="-18" dirty="0">
                <a:solidFill>
                  <a:sysClr val="windowText" lastClr="000000"/>
                </a:solidFill>
                <a:latin typeface="Arial MT"/>
                <a:cs typeface="Arial MT"/>
              </a:rPr>
              <a:t>expect</a:t>
            </a:r>
            <a:r>
              <a:rPr sz="971" kern="0" spc="882" dirty="0">
                <a:solidFill>
                  <a:sysClr val="windowText" lastClr="000000"/>
                </a:solidFill>
                <a:latin typeface="Arial MT"/>
                <a:cs typeface="Arial MT"/>
              </a:rPr>
              <a:t> </a:t>
            </a:r>
            <a:r>
              <a:rPr sz="971" kern="0" dirty="0">
                <a:solidFill>
                  <a:sysClr val="windowText" lastClr="000000"/>
                </a:solidFill>
                <a:latin typeface="Arial MT"/>
                <a:cs typeface="Arial MT"/>
              </a:rPr>
              <a:t>samples to</a:t>
            </a:r>
            <a:r>
              <a:rPr sz="971" kern="0" spc="9" dirty="0">
                <a:solidFill>
                  <a:sysClr val="windowText" lastClr="000000"/>
                </a:solidFill>
                <a:latin typeface="Arial MT"/>
                <a:cs typeface="Arial MT"/>
              </a:rPr>
              <a:t> </a:t>
            </a:r>
            <a:r>
              <a:rPr sz="971" kern="0" dirty="0">
                <a:solidFill>
                  <a:sysClr val="windowText" lastClr="000000"/>
                </a:solidFill>
                <a:latin typeface="Arial MT"/>
                <a:cs typeface="Arial MT"/>
              </a:rPr>
              <a:t>look like,</a:t>
            </a:r>
            <a:r>
              <a:rPr sz="971" kern="0" spc="9" dirty="0">
                <a:solidFill>
                  <a:sysClr val="windowText" lastClr="000000"/>
                </a:solidFill>
                <a:latin typeface="Arial MT"/>
                <a:cs typeface="Arial MT"/>
              </a:rPr>
              <a:t> </a:t>
            </a:r>
            <a:r>
              <a:rPr sz="971" kern="0" dirty="0">
                <a:solidFill>
                  <a:sysClr val="windowText" lastClr="000000"/>
                </a:solidFill>
                <a:latin typeface="Arial MT"/>
                <a:cs typeface="Arial MT"/>
              </a:rPr>
              <a:t>then we</a:t>
            </a:r>
            <a:r>
              <a:rPr sz="971" kern="0" spc="9" dirty="0">
                <a:solidFill>
                  <a:sysClr val="windowText" lastClr="000000"/>
                </a:solidFill>
                <a:latin typeface="Arial MT"/>
                <a:cs typeface="Arial MT"/>
              </a:rPr>
              <a:t> </a:t>
            </a:r>
            <a:r>
              <a:rPr sz="971" kern="0" spc="-44" dirty="0">
                <a:solidFill>
                  <a:sysClr val="windowText" lastClr="000000"/>
                </a:solidFill>
                <a:latin typeface="Arial MT"/>
                <a:cs typeface="Arial MT"/>
              </a:rPr>
              <a:t>can</a:t>
            </a:r>
            <a:r>
              <a:rPr sz="971" kern="0" spc="882" dirty="0">
                <a:solidFill>
                  <a:sysClr val="windowText" lastClr="000000"/>
                </a:solidFill>
                <a:latin typeface="Arial MT"/>
                <a:cs typeface="Arial MT"/>
              </a:rPr>
              <a:t> </a:t>
            </a:r>
            <a:r>
              <a:rPr sz="971" kern="0" dirty="0">
                <a:solidFill>
                  <a:sysClr val="windowText" lastClr="000000"/>
                </a:solidFill>
                <a:latin typeface="Arial MT"/>
                <a:cs typeface="Arial MT"/>
              </a:rPr>
              <a:t>say</a:t>
            </a:r>
            <a:r>
              <a:rPr sz="971" kern="0" spc="9" dirty="0">
                <a:solidFill>
                  <a:sysClr val="windowText" lastClr="000000"/>
                </a:solidFill>
                <a:latin typeface="Arial MT"/>
                <a:cs typeface="Arial MT"/>
              </a:rPr>
              <a:t> </a:t>
            </a:r>
            <a:r>
              <a:rPr sz="971" kern="0" dirty="0">
                <a:solidFill>
                  <a:sysClr val="windowText" lastClr="000000"/>
                </a:solidFill>
                <a:latin typeface="Arial MT"/>
                <a:cs typeface="Arial MT"/>
              </a:rPr>
              <a:t>that</a:t>
            </a:r>
            <a:r>
              <a:rPr sz="971" kern="0" spc="9" dirty="0">
                <a:solidFill>
                  <a:sysClr val="windowText" lastClr="000000"/>
                </a:solidFill>
                <a:latin typeface="Arial MT"/>
                <a:cs typeface="Arial MT"/>
              </a:rPr>
              <a:t> </a:t>
            </a:r>
            <a:r>
              <a:rPr sz="971" kern="0" dirty="0">
                <a:solidFill>
                  <a:sysClr val="windowText" lastClr="000000"/>
                </a:solidFill>
                <a:latin typeface="Arial MT"/>
                <a:cs typeface="Arial MT"/>
              </a:rPr>
              <a:t>the</a:t>
            </a:r>
            <a:r>
              <a:rPr sz="971" kern="0" spc="9" dirty="0">
                <a:solidFill>
                  <a:sysClr val="windowText" lastClr="000000"/>
                </a:solidFill>
                <a:latin typeface="Arial MT"/>
                <a:cs typeface="Arial MT"/>
              </a:rPr>
              <a:t> </a:t>
            </a:r>
            <a:r>
              <a:rPr sz="971" kern="0" dirty="0">
                <a:solidFill>
                  <a:sysClr val="windowText" lastClr="000000"/>
                </a:solidFill>
                <a:latin typeface="Arial MT"/>
                <a:cs typeface="Arial MT"/>
              </a:rPr>
              <a:t>men</a:t>
            </a:r>
            <a:r>
              <a:rPr sz="971" kern="0" spc="18" dirty="0">
                <a:solidFill>
                  <a:sysClr val="windowText" lastClr="000000"/>
                </a:solidFill>
                <a:latin typeface="Arial MT"/>
                <a:cs typeface="Arial MT"/>
              </a:rPr>
              <a:t> </a:t>
            </a:r>
            <a:r>
              <a:rPr sz="971" kern="0" dirty="0">
                <a:solidFill>
                  <a:sysClr val="windowText" lastClr="000000"/>
                </a:solidFill>
                <a:latin typeface="Arial MT"/>
                <a:cs typeface="Arial MT"/>
              </a:rPr>
              <a:t>in</a:t>
            </a:r>
            <a:r>
              <a:rPr sz="971" kern="0" spc="9" dirty="0">
                <a:solidFill>
                  <a:sysClr val="windowText" lastClr="000000"/>
                </a:solidFill>
                <a:latin typeface="Arial MT"/>
                <a:cs typeface="Arial MT"/>
              </a:rPr>
              <a:t> </a:t>
            </a:r>
            <a:r>
              <a:rPr sz="971" kern="0" dirty="0">
                <a:solidFill>
                  <a:sysClr val="windowText" lastClr="000000"/>
                </a:solidFill>
                <a:latin typeface="Arial MT"/>
                <a:cs typeface="Arial MT"/>
              </a:rPr>
              <a:t>this</a:t>
            </a:r>
            <a:r>
              <a:rPr sz="971" kern="0" spc="9" dirty="0">
                <a:solidFill>
                  <a:sysClr val="windowText" lastClr="000000"/>
                </a:solidFill>
                <a:latin typeface="Arial MT"/>
                <a:cs typeface="Arial MT"/>
              </a:rPr>
              <a:t> </a:t>
            </a:r>
            <a:r>
              <a:rPr sz="971" kern="0" spc="-18" dirty="0">
                <a:solidFill>
                  <a:sysClr val="windowText" lastClr="000000"/>
                </a:solidFill>
                <a:latin typeface="Arial MT"/>
                <a:cs typeface="Arial MT"/>
              </a:rPr>
              <a:t>population</a:t>
            </a:r>
            <a:r>
              <a:rPr sz="971" kern="0" spc="882" dirty="0">
                <a:solidFill>
                  <a:sysClr val="windowText" lastClr="000000"/>
                </a:solidFill>
                <a:latin typeface="Arial MT"/>
                <a:cs typeface="Arial MT"/>
              </a:rPr>
              <a:t> </a:t>
            </a:r>
            <a:r>
              <a:rPr sz="971" kern="0" dirty="0">
                <a:solidFill>
                  <a:sysClr val="windowText" lastClr="000000"/>
                </a:solidFill>
                <a:latin typeface="Arial MT"/>
                <a:cs typeface="Arial MT"/>
              </a:rPr>
              <a:t>are on average taller than </a:t>
            </a:r>
            <a:r>
              <a:rPr sz="971" kern="0" spc="-44" dirty="0">
                <a:solidFill>
                  <a:sysClr val="windowText" lastClr="000000"/>
                </a:solidFill>
                <a:latin typeface="Arial MT"/>
                <a:cs typeface="Arial MT"/>
              </a:rPr>
              <a:t>the</a:t>
            </a:r>
            <a:r>
              <a:rPr sz="971" kern="0" spc="882" dirty="0">
                <a:solidFill>
                  <a:sysClr val="windowText" lastClr="000000"/>
                </a:solidFill>
                <a:latin typeface="Arial MT"/>
                <a:cs typeface="Arial MT"/>
              </a:rPr>
              <a:t> </a:t>
            </a:r>
            <a:r>
              <a:rPr sz="971" kern="0" spc="-18" dirty="0">
                <a:solidFill>
                  <a:sysClr val="windowText" lastClr="000000"/>
                </a:solidFill>
                <a:latin typeface="Arial MT"/>
                <a:cs typeface="Arial MT"/>
              </a:rPr>
              <a:t>women.</a:t>
            </a:r>
            <a:endParaRPr sz="971" kern="0">
              <a:solidFill>
                <a:sysClr val="windowText" lastClr="000000"/>
              </a:solidFill>
              <a:latin typeface="Arial MT"/>
              <a:cs typeface="Arial MT"/>
            </a:endParaRPr>
          </a:p>
          <a:p>
            <a:pPr defTabSz="1613642">
              <a:spcBef>
                <a:spcPts val="71"/>
              </a:spcBef>
            </a:pPr>
            <a:endParaRPr sz="971" kern="0">
              <a:solidFill>
                <a:sysClr val="windowText" lastClr="000000"/>
              </a:solidFill>
              <a:latin typeface="Arial MT"/>
              <a:cs typeface="Arial MT"/>
            </a:endParaRPr>
          </a:p>
          <a:p>
            <a:pPr marL="22412" defTabSz="1613642">
              <a:spcBef>
                <a:spcPts val="9"/>
              </a:spcBef>
            </a:pPr>
            <a:r>
              <a:rPr sz="971" kern="0" dirty="0">
                <a:solidFill>
                  <a:sysClr val="windowText" lastClr="000000"/>
                </a:solidFill>
                <a:latin typeface="Arial MT"/>
                <a:cs typeface="Arial MT"/>
              </a:rPr>
              <a:t>Difference</a:t>
            </a:r>
            <a:r>
              <a:rPr sz="971" kern="0" spc="-18" dirty="0">
                <a:solidFill>
                  <a:sysClr val="windowText" lastClr="000000"/>
                </a:solidFill>
                <a:latin typeface="Arial MT"/>
                <a:cs typeface="Arial MT"/>
              </a:rPr>
              <a:t> </a:t>
            </a:r>
            <a:r>
              <a:rPr sz="971" kern="0" dirty="0">
                <a:solidFill>
                  <a:sysClr val="windowText" lastClr="000000"/>
                </a:solidFill>
                <a:latin typeface="Arial MT"/>
                <a:cs typeface="Arial MT"/>
              </a:rPr>
              <a:t>in</a:t>
            </a:r>
            <a:r>
              <a:rPr sz="971" kern="0" spc="-9" dirty="0">
                <a:solidFill>
                  <a:sysClr val="windowText" lastClr="000000"/>
                </a:solidFill>
                <a:latin typeface="Arial MT"/>
                <a:cs typeface="Arial MT"/>
              </a:rPr>
              <a:t> </a:t>
            </a:r>
            <a:r>
              <a:rPr sz="971" kern="0" dirty="0">
                <a:solidFill>
                  <a:sysClr val="windowText" lastClr="000000"/>
                </a:solidFill>
                <a:latin typeface="Arial MT"/>
                <a:cs typeface="Arial MT"/>
              </a:rPr>
              <a:t>mean</a:t>
            </a:r>
            <a:r>
              <a:rPr sz="971" kern="0" spc="-18" dirty="0">
                <a:solidFill>
                  <a:sysClr val="windowText" lastClr="000000"/>
                </a:solidFill>
                <a:latin typeface="Arial MT"/>
                <a:cs typeface="Arial MT"/>
              </a:rPr>
              <a:t> height</a:t>
            </a:r>
            <a:endParaRPr sz="971" kern="0">
              <a:solidFill>
                <a:sysClr val="windowText" lastClr="000000"/>
              </a:solidFill>
              <a:latin typeface="Arial MT"/>
              <a:cs typeface="Arial MT"/>
            </a:endParaRPr>
          </a:p>
        </p:txBody>
      </p:sp>
      <p:sp>
        <p:nvSpPr>
          <p:cNvPr id="69" name="TextBox 68">
            <a:extLst>
              <a:ext uri="{FF2B5EF4-FFF2-40B4-BE49-F238E27FC236}">
                <a16:creationId xmlns:a16="http://schemas.microsoft.com/office/drawing/2014/main" id="{24BE8E7E-234A-B5DC-7824-FE5A0DD1645F}"/>
              </a:ext>
            </a:extLst>
          </p:cNvPr>
          <p:cNvSpPr txBox="1"/>
          <p:nvPr/>
        </p:nvSpPr>
        <p:spPr>
          <a:xfrm>
            <a:off x="0" y="6583362"/>
            <a:ext cx="3017621" cy="276999"/>
          </a:xfrm>
          <a:prstGeom prst="rect">
            <a:avLst/>
          </a:prstGeom>
          <a:noFill/>
        </p:spPr>
        <p:txBody>
          <a:bodyPr wrap="none" rtlCol="0">
            <a:spAutoFit/>
          </a:bodyPr>
          <a:lstStyle/>
          <a:p>
            <a:r>
              <a:rPr lang="en-US" sz="1200" dirty="0"/>
              <a:t>Slides: </a:t>
            </a:r>
            <a:r>
              <a:rPr lang="en-US" sz="1200" dirty="0">
                <a:hlinkClick r:id="rId3"/>
              </a:rPr>
              <a:t>https://people.umass.edu/biep540w/</a:t>
            </a:r>
            <a:r>
              <a:rPr lang="en-US" sz="1200" dirty="0"/>
              <a:t> </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62F61D-2086-A6B3-1348-D4D7D13057B4}"/>
              </a:ext>
            </a:extLst>
          </p:cNvPr>
          <p:cNvSpPr>
            <a:spLocks noGrp="1"/>
          </p:cNvSpPr>
          <p:nvPr>
            <p:ph type="title"/>
          </p:nvPr>
        </p:nvSpPr>
        <p:spPr/>
        <p:txBody>
          <a:bodyPr>
            <a:normAutofit fontScale="90000"/>
          </a:bodyPr>
          <a:lstStyle/>
          <a:p>
            <a:r>
              <a:rPr lang="pl-PL" altLang="en-US" dirty="0"/>
              <a:t>Scientist’s Encounter with Ethics:</a:t>
            </a:r>
            <a:br>
              <a:rPr lang="pl-PL" altLang="en-US" dirty="0"/>
            </a:br>
            <a:r>
              <a:rPr lang="en-US" altLang="en-US" dirty="0"/>
              <a:t>Intellectual Property</a:t>
            </a:r>
            <a:endParaRPr lang="en-US" dirty="0"/>
          </a:p>
        </p:txBody>
      </p:sp>
      <p:sp>
        <p:nvSpPr>
          <p:cNvPr id="15363" name="Rectangle 3"/>
          <p:cNvSpPr>
            <a:spLocks noGrp="1" noChangeArrowheads="1"/>
          </p:cNvSpPr>
          <p:nvPr>
            <p:ph idx="1"/>
          </p:nvPr>
        </p:nvSpPr>
        <p:spPr bwMode="auto">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1" tIns="45710" rIns="91421" bIns="45710" numCol="1" anchor="t" anchorCtr="0" compatLnSpc="1">
            <a:prstTxWarp prst="textNoShape">
              <a:avLst/>
            </a:prstTxWarp>
            <a:normAutofit/>
          </a:bodyPr>
          <a:lstStyle/>
          <a:p>
            <a:pPr marL="228920" indent="-228920">
              <a:lnSpc>
                <a:spcPct val="90000"/>
              </a:lnSpc>
            </a:pPr>
            <a:r>
              <a:rPr lang="en-US" altLang="en-US" sz="2800" dirty="0"/>
              <a:t>Inventions and ideas should be properly attributed and not “stolen”</a:t>
            </a:r>
          </a:p>
          <a:p>
            <a:pPr marL="228920" indent="-228920">
              <a:lnSpc>
                <a:spcPct val="90000"/>
              </a:lnSpc>
            </a:pPr>
            <a:r>
              <a:rPr lang="en-US" altLang="en-US" sz="2800" dirty="0"/>
              <a:t>Many, many “borderline” situations</a:t>
            </a:r>
          </a:p>
          <a:p>
            <a:pPr marL="228920" indent="-228920">
              <a:lnSpc>
                <a:spcPct val="90000"/>
              </a:lnSpc>
            </a:pPr>
            <a:r>
              <a:rPr lang="en-US" altLang="en-US" sz="2800" dirty="0"/>
              <a:t>What are the rules for paper authorship?</a:t>
            </a:r>
          </a:p>
        </p:txBody>
      </p:sp>
      <p:sp>
        <p:nvSpPr>
          <p:cNvPr id="4" name="TextBox 3">
            <a:extLst>
              <a:ext uri="{FF2B5EF4-FFF2-40B4-BE49-F238E27FC236}">
                <a16:creationId xmlns:a16="http://schemas.microsoft.com/office/drawing/2014/main" id="{28054808-3D8E-62B6-135A-91725E9A585A}"/>
              </a:ext>
            </a:extLst>
          </p:cNvPr>
          <p:cNvSpPr txBox="1"/>
          <p:nvPr/>
        </p:nvSpPr>
        <p:spPr>
          <a:xfrm>
            <a:off x="0" y="6581001"/>
            <a:ext cx="3057119" cy="276999"/>
          </a:xfrm>
          <a:prstGeom prst="rect">
            <a:avLst/>
          </a:prstGeom>
          <a:noFill/>
        </p:spPr>
        <p:txBody>
          <a:bodyPr wrap="none" rtlCol="0">
            <a:spAutoFit/>
          </a:bodyPr>
          <a:lstStyle/>
          <a:p>
            <a:r>
              <a:rPr lang="en-US" sz="1200" dirty="0"/>
              <a:t>Slide credit: Peter Brusilovsky, Marek </a:t>
            </a:r>
            <a:r>
              <a:rPr lang="en-US" sz="1200" dirty="0" err="1"/>
              <a:t>Druzdzel</a:t>
            </a:r>
            <a:endParaRPr lang="en-US" sz="1200" dirty="0"/>
          </a:p>
        </p:txBody>
      </p:sp>
    </p:spTree>
    <p:extLst>
      <p:ext uri="{BB962C8B-B14F-4D97-AF65-F5344CB8AC3E}">
        <p14:creationId xmlns:p14="http://schemas.microsoft.com/office/powerpoint/2010/main" val="148864314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AA0C40-1D9F-5E67-6AD1-C8CA9C0702F7}"/>
              </a:ext>
            </a:extLst>
          </p:cNvPr>
          <p:cNvSpPr>
            <a:spLocks noGrp="1"/>
          </p:cNvSpPr>
          <p:nvPr>
            <p:ph type="title"/>
          </p:nvPr>
        </p:nvSpPr>
        <p:spPr/>
        <p:txBody>
          <a:bodyPr>
            <a:normAutofit fontScale="90000"/>
          </a:bodyPr>
          <a:lstStyle/>
          <a:p>
            <a:r>
              <a:rPr lang="pl-PL" altLang="en-US" dirty="0"/>
              <a:t>Scientist’s Encounter with Ethics:</a:t>
            </a:r>
            <a:br>
              <a:rPr lang="pl-PL" altLang="en-US" dirty="0"/>
            </a:br>
            <a:r>
              <a:rPr lang="en-US" altLang="en-US" dirty="0"/>
              <a:t>Peer Review</a:t>
            </a:r>
            <a:endParaRPr lang="en-US" dirty="0"/>
          </a:p>
        </p:txBody>
      </p:sp>
      <p:sp>
        <p:nvSpPr>
          <p:cNvPr id="16387" name="Rectangle 3"/>
          <p:cNvSpPr>
            <a:spLocks noGrp="1" noChangeArrowheads="1"/>
          </p:cNvSpPr>
          <p:nvPr>
            <p:ph idx="1"/>
          </p:nvPr>
        </p:nvSpPr>
        <p:spPr bwMode="auto">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1" tIns="45710" rIns="91421" bIns="45710" numCol="1" anchor="t" anchorCtr="0" compatLnSpc="1">
            <a:prstTxWarp prst="textNoShape">
              <a:avLst/>
            </a:prstTxWarp>
            <a:normAutofit/>
          </a:bodyPr>
          <a:lstStyle/>
          <a:p>
            <a:pPr marL="228920" indent="-228920">
              <a:lnSpc>
                <a:spcPct val="90000"/>
              </a:lnSpc>
            </a:pPr>
            <a:r>
              <a:rPr lang="en-US" altLang="en-US" sz="2800" dirty="0"/>
              <a:t>Conflict of interest issues</a:t>
            </a:r>
          </a:p>
          <a:p>
            <a:pPr marL="228920" indent="-228920">
              <a:lnSpc>
                <a:spcPct val="90000"/>
              </a:lnSpc>
            </a:pPr>
            <a:r>
              <a:rPr lang="en-US" altLang="en-US" sz="2800" dirty="0"/>
              <a:t>Protecting the intellectual property of the authors from others</a:t>
            </a:r>
          </a:p>
          <a:p>
            <a:pPr marL="228920" indent="-228920">
              <a:lnSpc>
                <a:spcPct val="90000"/>
              </a:lnSpc>
            </a:pPr>
            <a:r>
              <a:rPr lang="en-US" altLang="en-US" sz="2800" dirty="0"/>
              <a:t>Protecting the intellectual property of the authors from yourself</a:t>
            </a:r>
          </a:p>
        </p:txBody>
      </p:sp>
      <p:sp>
        <p:nvSpPr>
          <p:cNvPr id="4" name="TextBox 3">
            <a:extLst>
              <a:ext uri="{FF2B5EF4-FFF2-40B4-BE49-F238E27FC236}">
                <a16:creationId xmlns:a16="http://schemas.microsoft.com/office/drawing/2014/main" id="{3AA8C9D6-E997-1EBF-11D4-1EF7BA31D98F}"/>
              </a:ext>
            </a:extLst>
          </p:cNvPr>
          <p:cNvSpPr txBox="1"/>
          <p:nvPr/>
        </p:nvSpPr>
        <p:spPr>
          <a:xfrm>
            <a:off x="0" y="6581001"/>
            <a:ext cx="3057119" cy="276999"/>
          </a:xfrm>
          <a:prstGeom prst="rect">
            <a:avLst/>
          </a:prstGeom>
          <a:noFill/>
        </p:spPr>
        <p:txBody>
          <a:bodyPr wrap="none" rtlCol="0">
            <a:spAutoFit/>
          </a:bodyPr>
          <a:lstStyle/>
          <a:p>
            <a:r>
              <a:rPr lang="en-US" sz="1200" dirty="0"/>
              <a:t>Slide credit: Peter Brusilovsky, Marek </a:t>
            </a:r>
            <a:r>
              <a:rPr lang="en-US" sz="1200" dirty="0" err="1"/>
              <a:t>Druzdzel</a:t>
            </a:r>
            <a:endParaRPr lang="en-US" sz="1200" dirty="0"/>
          </a:p>
        </p:txBody>
      </p:sp>
    </p:spTree>
    <p:extLst>
      <p:ext uri="{BB962C8B-B14F-4D97-AF65-F5344CB8AC3E}">
        <p14:creationId xmlns:p14="http://schemas.microsoft.com/office/powerpoint/2010/main" val="246573709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D8D85A6-3B01-4463-907B-5F476A2CBE04}"/>
              </a:ext>
            </a:extLst>
          </p:cNvPr>
          <p:cNvSpPr>
            <a:spLocks noGrp="1"/>
          </p:cNvSpPr>
          <p:nvPr>
            <p:ph type="title"/>
          </p:nvPr>
        </p:nvSpPr>
        <p:spPr/>
        <p:txBody>
          <a:bodyPr>
            <a:normAutofit fontScale="90000"/>
          </a:bodyPr>
          <a:lstStyle/>
          <a:p>
            <a:r>
              <a:rPr lang="pl-PL" altLang="en-US" dirty="0"/>
              <a:t>Scientist’s Encounter with Ethics:</a:t>
            </a:r>
            <a:br>
              <a:rPr lang="pl-PL" altLang="en-US" dirty="0"/>
            </a:br>
            <a:r>
              <a:rPr lang="en-US" dirty="0"/>
              <a:t>Plagiarism</a:t>
            </a:r>
          </a:p>
        </p:txBody>
      </p:sp>
      <p:sp>
        <p:nvSpPr>
          <p:cNvPr id="3" name="Content Placeholder 2">
            <a:extLst>
              <a:ext uri="{FF2B5EF4-FFF2-40B4-BE49-F238E27FC236}">
                <a16:creationId xmlns:a16="http://schemas.microsoft.com/office/drawing/2014/main" id="{9C1FBFDF-C341-264D-8C8F-8472CA937973}"/>
              </a:ext>
            </a:extLst>
          </p:cNvPr>
          <p:cNvSpPr>
            <a:spLocks noGrp="1"/>
          </p:cNvSpPr>
          <p:nvPr>
            <p:ph idx="1"/>
          </p:nvPr>
        </p:nvSpPr>
        <p:spPr/>
        <p:txBody>
          <a:bodyPr/>
          <a:lstStyle/>
          <a:p>
            <a:r>
              <a:rPr lang="en-US" dirty="0"/>
              <a:t>IEEE Definition</a:t>
            </a:r>
          </a:p>
          <a:p>
            <a:pPr lvl="1"/>
            <a:r>
              <a:rPr lang="en-US" sz="2000" dirty="0"/>
              <a:t>"IEEE defines plagiarism as the use of someone else’s prior ideas,  processes, results, or words without explicitly acknowledging the  original author and source. Plagiarism in any form is  unacceptable and is considered a serious breach of professional  conduct, with potentially severe ethical and legal consequences. </a:t>
            </a:r>
          </a:p>
          <a:p>
            <a:pPr lvl="1"/>
            <a:r>
              <a:rPr lang="en-US" sz="2000" dirty="0">
                <a:hlinkClick r:id="rId3"/>
              </a:rPr>
              <a:t>https://www.ieee.org/publications/rights/plagiarism/plagiarism-faq.html</a:t>
            </a:r>
            <a:endParaRPr lang="en-US" sz="2000" dirty="0"/>
          </a:p>
          <a:p>
            <a:r>
              <a:rPr lang="en-US" dirty="0"/>
              <a:t>ACM Definition</a:t>
            </a:r>
          </a:p>
          <a:p>
            <a:pPr lvl="1"/>
            <a:r>
              <a:rPr lang="en-US" sz="2000" dirty="0">
                <a:hlinkClick r:id="rId4"/>
              </a:rPr>
              <a:t>https://www.acm.org/publications/policies/plagiarism-overview</a:t>
            </a:r>
          </a:p>
        </p:txBody>
      </p:sp>
      <p:sp>
        <p:nvSpPr>
          <p:cNvPr id="6" name="TextBox 5">
            <a:extLst>
              <a:ext uri="{FF2B5EF4-FFF2-40B4-BE49-F238E27FC236}">
                <a16:creationId xmlns:a16="http://schemas.microsoft.com/office/drawing/2014/main" id="{3244A176-3271-118A-6E7D-BD4DEF0C28AE}"/>
              </a:ext>
            </a:extLst>
          </p:cNvPr>
          <p:cNvSpPr txBox="1"/>
          <p:nvPr/>
        </p:nvSpPr>
        <p:spPr>
          <a:xfrm>
            <a:off x="0" y="6581001"/>
            <a:ext cx="3057119" cy="276999"/>
          </a:xfrm>
          <a:prstGeom prst="rect">
            <a:avLst/>
          </a:prstGeom>
          <a:noFill/>
        </p:spPr>
        <p:txBody>
          <a:bodyPr wrap="none" rtlCol="0">
            <a:spAutoFit/>
          </a:bodyPr>
          <a:lstStyle/>
          <a:p>
            <a:r>
              <a:rPr lang="en-US" sz="1200" dirty="0"/>
              <a:t>Slide credit: Peter Brusilovsky, Marek </a:t>
            </a:r>
            <a:r>
              <a:rPr lang="en-US" sz="1200" dirty="0" err="1"/>
              <a:t>Druzdzel</a:t>
            </a:r>
            <a:endParaRPr lang="en-US" sz="1200" dirty="0"/>
          </a:p>
        </p:txBody>
      </p:sp>
    </p:spTree>
    <p:extLst>
      <p:ext uri="{BB962C8B-B14F-4D97-AF65-F5344CB8AC3E}">
        <p14:creationId xmlns:p14="http://schemas.microsoft.com/office/powerpoint/2010/main" val="36494299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E9F1C8-62E9-7749-A250-368FD7D31820}"/>
              </a:ext>
            </a:extLst>
          </p:cNvPr>
          <p:cNvSpPr>
            <a:spLocks noGrp="1"/>
          </p:cNvSpPr>
          <p:nvPr>
            <p:ph type="title"/>
          </p:nvPr>
        </p:nvSpPr>
        <p:spPr/>
        <p:txBody>
          <a:bodyPr/>
          <a:lstStyle/>
          <a:p>
            <a:r>
              <a:rPr lang="en-US" dirty="0"/>
              <a:t>How to Avoid Plagiarism</a:t>
            </a:r>
          </a:p>
        </p:txBody>
      </p:sp>
      <p:sp>
        <p:nvSpPr>
          <p:cNvPr id="3" name="Content Placeholder 2">
            <a:extLst>
              <a:ext uri="{FF2B5EF4-FFF2-40B4-BE49-F238E27FC236}">
                <a16:creationId xmlns:a16="http://schemas.microsoft.com/office/drawing/2014/main" id="{93771160-8EBC-2A43-A4AF-9F7CD308B2A7}"/>
              </a:ext>
            </a:extLst>
          </p:cNvPr>
          <p:cNvSpPr>
            <a:spLocks noGrp="1"/>
          </p:cNvSpPr>
          <p:nvPr>
            <p:ph idx="1"/>
          </p:nvPr>
        </p:nvSpPr>
        <p:spPr/>
        <p:txBody>
          <a:bodyPr>
            <a:normAutofit/>
          </a:bodyPr>
          <a:lstStyle/>
          <a:p>
            <a:r>
              <a:rPr lang="en-US" sz="2800" dirty="0"/>
              <a:t>Declare!</a:t>
            </a:r>
          </a:p>
          <a:p>
            <a:r>
              <a:rPr lang="en-US" sz="2800" dirty="0"/>
              <a:t>Make it clear which part of ideas and processes suggested by you is based on past work, give extensive credit in the intro or related work</a:t>
            </a:r>
          </a:p>
          <a:p>
            <a:r>
              <a:rPr lang="en-US" sz="2800" dirty="0"/>
              <a:t>Make it clear what is your own contribution in the paper</a:t>
            </a:r>
          </a:p>
          <a:p>
            <a:r>
              <a:rPr lang="en-US" sz="2800" dirty="0"/>
              <a:t>Make citations everywhere you refer to existing process or </a:t>
            </a:r>
            <a:r>
              <a:rPr lang="en-US" sz="2800" dirty="0" err="1"/>
              <a:t>resuits</a:t>
            </a:r>
            <a:r>
              <a:rPr lang="en-US" sz="2800" dirty="0"/>
              <a:t>!</a:t>
            </a:r>
          </a:p>
          <a:p>
            <a:endParaRPr lang="en-US" sz="2800" dirty="0"/>
          </a:p>
        </p:txBody>
      </p:sp>
      <p:sp>
        <p:nvSpPr>
          <p:cNvPr id="5" name="TextBox 4">
            <a:extLst>
              <a:ext uri="{FF2B5EF4-FFF2-40B4-BE49-F238E27FC236}">
                <a16:creationId xmlns:a16="http://schemas.microsoft.com/office/drawing/2014/main" id="{6C5D21B1-9F6F-C656-64DE-3A455D52412C}"/>
              </a:ext>
            </a:extLst>
          </p:cNvPr>
          <p:cNvSpPr txBox="1"/>
          <p:nvPr/>
        </p:nvSpPr>
        <p:spPr>
          <a:xfrm>
            <a:off x="0" y="6581001"/>
            <a:ext cx="3057119" cy="276999"/>
          </a:xfrm>
          <a:prstGeom prst="rect">
            <a:avLst/>
          </a:prstGeom>
          <a:noFill/>
        </p:spPr>
        <p:txBody>
          <a:bodyPr wrap="none" rtlCol="0">
            <a:spAutoFit/>
          </a:bodyPr>
          <a:lstStyle/>
          <a:p>
            <a:r>
              <a:rPr lang="en-US" sz="1200" dirty="0"/>
              <a:t>Slide credit: Peter Brusilovsky, Marek </a:t>
            </a:r>
            <a:r>
              <a:rPr lang="en-US" sz="1200" dirty="0" err="1"/>
              <a:t>Druzdzel</a:t>
            </a:r>
            <a:endParaRPr lang="en-US" sz="1200" dirty="0"/>
          </a:p>
        </p:txBody>
      </p:sp>
    </p:spTree>
    <p:extLst>
      <p:ext uri="{BB962C8B-B14F-4D97-AF65-F5344CB8AC3E}">
        <p14:creationId xmlns:p14="http://schemas.microsoft.com/office/powerpoint/2010/main" val="246192227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CF2E74-05D5-3211-7324-E3806E89D459}"/>
              </a:ext>
            </a:extLst>
          </p:cNvPr>
          <p:cNvSpPr>
            <a:spLocks noGrp="1"/>
          </p:cNvSpPr>
          <p:nvPr>
            <p:ph type="title"/>
          </p:nvPr>
        </p:nvSpPr>
        <p:spPr/>
        <p:txBody>
          <a:bodyPr/>
          <a:lstStyle/>
          <a:p>
            <a:r>
              <a:rPr lang="en-US" dirty="0"/>
              <a:t>Non </a:t>
            </a:r>
            <a:r>
              <a:rPr lang="en-US" dirty="0" err="1"/>
              <a:t>serviam</a:t>
            </a:r>
            <a:endParaRPr lang="en-US" dirty="0"/>
          </a:p>
        </p:txBody>
      </p:sp>
      <p:sp>
        <p:nvSpPr>
          <p:cNvPr id="3" name="Content Placeholder 2">
            <a:extLst>
              <a:ext uri="{FF2B5EF4-FFF2-40B4-BE49-F238E27FC236}">
                <a16:creationId xmlns:a16="http://schemas.microsoft.com/office/drawing/2014/main" id="{56030A2C-4AD4-5C7F-6B0D-2D7E4DB9D34F}"/>
              </a:ext>
            </a:extLst>
          </p:cNvPr>
          <p:cNvSpPr>
            <a:spLocks noGrp="1"/>
          </p:cNvSpPr>
          <p:nvPr>
            <p:ph idx="1"/>
          </p:nvPr>
        </p:nvSpPr>
        <p:spPr/>
        <p:txBody>
          <a:bodyPr/>
          <a:lstStyle/>
          <a:p>
            <a:endParaRPr lang="en-US"/>
          </a:p>
        </p:txBody>
      </p:sp>
      <p:sp>
        <p:nvSpPr>
          <p:cNvPr id="4" name="Slide Number Placeholder 3">
            <a:extLst>
              <a:ext uri="{FF2B5EF4-FFF2-40B4-BE49-F238E27FC236}">
                <a16:creationId xmlns:a16="http://schemas.microsoft.com/office/drawing/2014/main" id="{CC283212-521D-6D81-9E93-206A1ED88110}"/>
              </a:ext>
            </a:extLst>
          </p:cNvPr>
          <p:cNvSpPr>
            <a:spLocks noGrp="1"/>
          </p:cNvSpPr>
          <p:nvPr>
            <p:ph type="sldNum" sz="quarter" idx="12"/>
          </p:nvPr>
        </p:nvSpPr>
        <p:spPr/>
        <p:txBody>
          <a:bodyPr/>
          <a:lstStyle/>
          <a:p>
            <a:fld id="{F3A9CEBD-06BE-4342-B09A-C7EEE98F9B13}" type="slidenum">
              <a:rPr lang="en-US" smtClean="0">
                <a:solidFill>
                  <a:prstClr val="black">
                    <a:tint val="75000"/>
                  </a:prstClr>
                </a:solidFill>
              </a:rPr>
              <a:pPr/>
              <a:t>74</a:t>
            </a:fld>
            <a:endParaRPr lang="en-US">
              <a:solidFill>
                <a:prstClr val="black">
                  <a:tint val="75000"/>
                </a:prstClr>
              </a:solidFill>
            </a:endParaRPr>
          </a:p>
        </p:txBody>
      </p:sp>
      <p:sp>
        <p:nvSpPr>
          <p:cNvPr id="6" name="TextBox 5">
            <a:extLst>
              <a:ext uri="{FF2B5EF4-FFF2-40B4-BE49-F238E27FC236}">
                <a16:creationId xmlns:a16="http://schemas.microsoft.com/office/drawing/2014/main" id="{4102469C-267B-138B-9200-0C5E2D46BF36}"/>
              </a:ext>
            </a:extLst>
          </p:cNvPr>
          <p:cNvSpPr txBox="1"/>
          <p:nvPr/>
        </p:nvSpPr>
        <p:spPr>
          <a:xfrm>
            <a:off x="0" y="6581001"/>
            <a:ext cx="7361502" cy="276999"/>
          </a:xfrm>
          <a:prstGeom prst="rect">
            <a:avLst/>
          </a:prstGeom>
          <a:noFill/>
        </p:spPr>
        <p:txBody>
          <a:bodyPr wrap="none" rtlCol="0">
            <a:spAutoFit/>
          </a:bodyPr>
          <a:lstStyle/>
          <a:p>
            <a:r>
              <a:rPr lang="en-US" sz="1200" dirty="0"/>
              <a:t>Lana </a:t>
            </a:r>
            <a:r>
              <a:rPr lang="en-US" sz="1200" dirty="0" err="1"/>
              <a:t>Lazebnik</a:t>
            </a:r>
            <a:r>
              <a:rPr lang="en-US" sz="1200" dirty="0"/>
              <a:t>, ICCV 2023 Workshop, </a:t>
            </a:r>
            <a:r>
              <a:rPr lang="en-US" sz="1200" dirty="0">
                <a:hlinkClick r:id="rId2"/>
              </a:rPr>
              <a:t>https://drive.google.com/file/d/1yjBpvvyxwHJvd99NdLk-d7io7dHtp1ZU/view</a:t>
            </a:r>
            <a:r>
              <a:rPr lang="en-US" sz="1200" dirty="0"/>
              <a:t>  </a:t>
            </a:r>
          </a:p>
        </p:txBody>
      </p:sp>
      <p:pic>
        <p:nvPicPr>
          <p:cNvPr id="8" name="Picture 7">
            <a:extLst>
              <a:ext uri="{FF2B5EF4-FFF2-40B4-BE49-F238E27FC236}">
                <a16:creationId xmlns:a16="http://schemas.microsoft.com/office/drawing/2014/main" id="{15E807EC-CC10-C6EB-57CD-5FD7111028F3}"/>
              </a:ext>
            </a:extLst>
          </p:cNvPr>
          <p:cNvPicPr>
            <a:picLocks noChangeAspect="1"/>
          </p:cNvPicPr>
          <p:nvPr/>
        </p:nvPicPr>
        <p:blipFill>
          <a:blip r:embed="rId3"/>
          <a:srcRect l="22708" t="23377" r="13125" b="17999"/>
          <a:stretch>
            <a:fillRect/>
          </a:stretch>
        </p:blipFill>
        <p:spPr>
          <a:xfrm>
            <a:off x="1051541" y="1600200"/>
            <a:ext cx="7040917" cy="4020384"/>
          </a:xfrm>
          <a:prstGeom prst="rect">
            <a:avLst/>
          </a:prstGeom>
        </p:spPr>
      </p:pic>
    </p:spTree>
    <p:extLst>
      <p:ext uri="{BB962C8B-B14F-4D97-AF65-F5344CB8AC3E}">
        <p14:creationId xmlns:p14="http://schemas.microsoft.com/office/powerpoint/2010/main" val="258431872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ED2F04-DE83-46E7-38D9-17F3A4FF61E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092587B-83FC-73BF-2E29-DAD698E65E01}"/>
              </a:ext>
            </a:extLst>
          </p:cNvPr>
          <p:cNvSpPr>
            <a:spLocks noGrp="1"/>
          </p:cNvSpPr>
          <p:nvPr>
            <p:ph type="title"/>
          </p:nvPr>
        </p:nvSpPr>
        <p:spPr/>
        <p:txBody>
          <a:bodyPr/>
          <a:lstStyle/>
          <a:p>
            <a:r>
              <a:rPr lang="en-US" dirty="0"/>
              <a:t>Non </a:t>
            </a:r>
            <a:r>
              <a:rPr lang="en-US" dirty="0" err="1"/>
              <a:t>serviam</a:t>
            </a:r>
            <a:endParaRPr lang="en-US" dirty="0"/>
          </a:p>
        </p:txBody>
      </p:sp>
      <p:sp>
        <p:nvSpPr>
          <p:cNvPr id="3" name="Content Placeholder 2">
            <a:extLst>
              <a:ext uri="{FF2B5EF4-FFF2-40B4-BE49-F238E27FC236}">
                <a16:creationId xmlns:a16="http://schemas.microsoft.com/office/drawing/2014/main" id="{9E114AFA-DE84-08B9-7478-FFA0BAE42608}"/>
              </a:ext>
            </a:extLst>
          </p:cNvPr>
          <p:cNvSpPr>
            <a:spLocks noGrp="1"/>
          </p:cNvSpPr>
          <p:nvPr>
            <p:ph idx="1"/>
          </p:nvPr>
        </p:nvSpPr>
        <p:spPr/>
        <p:txBody>
          <a:bodyPr/>
          <a:lstStyle/>
          <a:p>
            <a:endParaRPr lang="en-US"/>
          </a:p>
        </p:txBody>
      </p:sp>
      <p:sp>
        <p:nvSpPr>
          <p:cNvPr id="4" name="Slide Number Placeholder 3">
            <a:extLst>
              <a:ext uri="{FF2B5EF4-FFF2-40B4-BE49-F238E27FC236}">
                <a16:creationId xmlns:a16="http://schemas.microsoft.com/office/drawing/2014/main" id="{98F1F880-0CA0-6556-BE1D-8C00BA829883}"/>
              </a:ext>
            </a:extLst>
          </p:cNvPr>
          <p:cNvSpPr>
            <a:spLocks noGrp="1"/>
          </p:cNvSpPr>
          <p:nvPr>
            <p:ph type="sldNum" sz="quarter" idx="12"/>
          </p:nvPr>
        </p:nvSpPr>
        <p:spPr/>
        <p:txBody>
          <a:bodyPr/>
          <a:lstStyle/>
          <a:p>
            <a:fld id="{F3A9CEBD-06BE-4342-B09A-C7EEE98F9B13}" type="slidenum">
              <a:rPr lang="en-US" smtClean="0">
                <a:solidFill>
                  <a:prstClr val="black">
                    <a:tint val="75000"/>
                  </a:prstClr>
                </a:solidFill>
              </a:rPr>
              <a:pPr/>
              <a:t>75</a:t>
            </a:fld>
            <a:endParaRPr lang="en-US">
              <a:solidFill>
                <a:prstClr val="black">
                  <a:tint val="75000"/>
                </a:prstClr>
              </a:solidFill>
            </a:endParaRPr>
          </a:p>
        </p:txBody>
      </p:sp>
      <p:sp>
        <p:nvSpPr>
          <p:cNvPr id="6" name="TextBox 5">
            <a:extLst>
              <a:ext uri="{FF2B5EF4-FFF2-40B4-BE49-F238E27FC236}">
                <a16:creationId xmlns:a16="http://schemas.microsoft.com/office/drawing/2014/main" id="{06BCDEB8-CCB3-AC6D-F42E-BAE8DF3536C1}"/>
              </a:ext>
            </a:extLst>
          </p:cNvPr>
          <p:cNvSpPr txBox="1"/>
          <p:nvPr/>
        </p:nvSpPr>
        <p:spPr>
          <a:xfrm>
            <a:off x="0" y="6581001"/>
            <a:ext cx="7361502" cy="276999"/>
          </a:xfrm>
          <a:prstGeom prst="rect">
            <a:avLst/>
          </a:prstGeom>
          <a:noFill/>
        </p:spPr>
        <p:txBody>
          <a:bodyPr wrap="none" rtlCol="0">
            <a:spAutoFit/>
          </a:bodyPr>
          <a:lstStyle/>
          <a:p>
            <a:r>
              <a:rPr lang="en-US" sz="1200" dirty="0"/>
              <a:t>Lana </a:t>
            </a:r>
            <a:r>
              <a:rPr lang="en-US" sz="1200" dirty="0" err="1"/>
              <a:t>Lazebnik</a:t>
            </a:r>
            <a:r>
              <a:rPr lang="en-US" sz="1200" dirty="0"/>
              <a:t>, ICCV 2023 Workshop, </a:t>
            </a:r>
            <a:r>
              <a:rPr lang="en-US" sz="1200" dirty="0">
                <a:hlinkClick r:id="rId2"/>
              </a:rPr>
              <a:t>https://drive.google.com/file/d/1yjBpvvyxwHJvd99NdLk-d7io7dHtp1ZU/view</a:t>
            </a:r>
            <a:r>
              <a:rPr lang="en-US" sz="1200" dirty="0"/>
              <a:t>  </a:t>
            </a:r>
          </a:p>
        </p:txBody>
      </p:sp>
      <p:pic>
        <p:nvPicPr>
          <p:cNvPr id="7" name="Picture 6">
            <a:extLst>
              <a:ext uri="{FF2B5EF4-FFF2-40B4-BE49-F238E27FC236}">
                <a16:creationId xmlns:a16="http://schemas.microsoft.com/office/drawing/2014/main" id="{1E9848BD-BB96-8AEA-ABAA-F03D3302478D}"/>
              </a:ext>
            </a:extLst>
          </p:cNvPr>
          <p:cNvPicPr>
            <a:picLocks noChangeAspect="1"/>
          </p:cNvPicPr>
          <p:nvPr/>
        </p:nvPicPr>
        <p:blipFill>
          <a:blip r:embed="rId3"/>
          <a:srcRect l="21354" t="27501" r="10521" b="11332"/>
          <a:stretch>
            <a:fillRect/>
          </a:stretch>
        </p:blipFill>
        <p:spPr>
          <a:xfrm>
            <a:off x="834390" y="1600200"/>
            <a:ext cx="7475220" cy="4194833"/>
          </a:xfrm>
          <a:prstGeom prst="rect">
            <a:avLst/>
          </a:prstGeom>
        </p:spPr>
      </p:pic>
    </p:spTree>
    <p:extLst>
      <p:ext uri="{BB962C8B-B14F-4D97-AF65-F5344CB8AC3E}">
        <p14:creationId xmlns:p14="http://schemas.microsoft.com/office/powerpoint/2010/main" val="126787687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D53898-6891-511D-46E1-781E56E4A9A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26001B6-FB05-58AE-EDCF-87C713306599}"/>
              </a:ext>
            </a:extLst>
          </p:cNvPr>
          <p:cNvSpPr>
            <a:spLocks noGrp="1"/>
          </p:cNvSpPr>
          <p:nvPr>
            <p:ph type="title"/>
          </p:nvPr>
        </p:nvSpPr>
        <p:spPr/>
        <p:txBody>
          <a:bodyPr/>
          <a:lstStyle/>
          <a:p>
            <a:r>
              <a:rPr lang="en-US" dirty="0"/>
              <a:t>Non </a:t>
            </a:r>
            <a:r>
              <a:rPr lang="en-US" dirty="0" err="1"/>
              <a:t>serviam</a:t>
            </a:r>
            <a:endParaRPr lang="en-US" dirty="0"/>
          </a:p>
        </p:txBody>
      </p:sp>
      <p:sp>
        <p:nvSpPr>
          <p:cNvPr id="3" name="Content Placeholder 2">
            <a:extLst>
              <a:ext uri="{FF2B5EF4-FFF2-40B4-BE49-F238E27FC236}">
                <a16:creationId xmlns:a16="http://schemas.microsoft.com/office/drawing/2014/main" id="{4DD0E737-66EF-0494-C538-26185EE062BD}"/>
              </a:ext>
            </a:extLst>
          </p:cNvPr>
          <p:cNvSpPr>
            <a:spLocks noGrp="1"/>
          </p:cNvSpPr>
          <p:nvPr>
            <p:ph idx="1"/>
          </p:nvPr>
        </p:nvSpPr>
        <p:spPr/>
        <p:txBody>
          <a:bodyPr/>
          <a:lstStyle/>
          <a:p>
            <a:endParaRPr lang="en-US"/>
          </a:p>
        </p:txBody>
      </p:sp>
      <p:sp>
        <p:nvSpPr>
          <p:cNvPr id="4" name="Slide Number Placeholder 3">
            <a:extLst>
              <a:ext uri="{FF2B5EF4-FFF2-40B4-BE49-F238E27FC236}">
                <a16:creationId xmlns:a16="http://schemas.microsoft.com/office/drawing/2014/main" id="{A03D06DC-D438-F364-2A89-930693CC7031}"/>
              </a:ext>
            </a:extLst>
          </p:cNvPr>
          <p:cNvSpPr>
            <a:spLocks noGrp="1"/>
          </p:cNvSpPr>
          <p:nvPr>
            <p:ph type="sldNum" sz="quarter" idx="12"/>
          </p:nvPr>
        </p:nvSpPr>
        <p:spPr/>
        <p:txBody>
          <a:bodyPr/>
          <a:lstStyle/>
          <a:p>
            <a:fld id="{F3A9CEBD-06BE-4342-B09A-C7EEE98F9B13}" type="slidenum">
              <a:rPr lang="en-US" smtClean="0">
                <a:solidFill>
                  <a:prstClr val="black">
                    <a:tint val="75000"/>
                  </a:prstClr>
                </a:solidFill>
              </a:rPr>
              <a:pPr/>
              <a:t>76</a:t>
            </a:fld>
            <a:endParaRPr lang="en-US">
              <a:solidFill>
                <a:prstClr val="black">
                  <a:tint val="75000"/>
                </a:prstClr>
              </a:solidFill>
            </a:endParaRPr>
          </a:p>
        </p:txBody>
      </p:sp>
      <p:sp>
        <p:nvSpPr>
          <p:cNvPr id="6" name="TextBox 5">
            <a:extLst>
              <a:ext uri="{FF2B5EF4-FFF2-40B4-BE49-F238E27FC236}">
                <a16:creationId xmlns:a16="http://schemas.microsoft.com/office/drawing/2014/main" id="{7C2297A9-B74E-23B4-8B3C-53ADF6A0D1DC}"/>
              </a:ext>
            </a:extLst>
          </p:cNvPr>
          <p:cNvSpPr txBox="1"/>
          <p:nvPr/>
        </p:nvSpPr>
        <p:spPr>
          <a:xfrm>
            <a:off x="0" y="6581001"/>
            <a:ext cx="7361502" cy="276999"/>
          </a:xfrm>
          <a:prstGeom prst="rect">
            <a:avLst/>
          </a:prstGeom>
          <a:noFill/>
        </p:spPr>
        <p:txBody>
          <a:bodyPr wrap="none" rtlCol="0">
            <a:spAutoFit/>
          </a:bodyPr>
          <a:lstStyle/>
          <a:p>
            <a:r>
              <a:rPr lang="en-US" sz="1200" dirty="0"/>
              <a:t>Lana </a:t>
            </a:r>
            <a:r>
              <a:rPr lang="en-US" sz="1200" dirty="0" err="1"/>
              <a:t>Lazebnik</a:t>
            </a:r>
            <a:r>
              <a:rPr lang="en-US" sz="1200" dirty="0"/>
              <a:t>, ICCV 2023 Workshop, </a:t>
            </a:r>
            <a:r>
              <a:rPr lang="en-US" sz="1200" dirty="0">
                <a:hlinkClick r:id="rId2"/>
              </a:rPr>
              <a:t>https://drive.google.com/file/d/1yjBpvvyxwHJvd99NdLk-d7io7dHtp1ZU/view</a:t>
            </a:r>
            <a:r>
              <a:rPr lang="en-US" sz="1200" dirty="0"/>
              <a:t>  </a:t>
            </a:r>
          </a:p>
        </p:txBody>
      </p:sp>
      <p:pic>
        <p:nvPicPr>
          <p:cNvPr id="7" name="Picture 6">
            <a:extLst>
              <a:ext uri="{FF2B5EF4-FFF2-40B4-BE49-F238E27FC236}">
                <a16:creationId xmlns:a16="http://schemas.microsoft.com/office/drawing/2014/main" id="{7547D2ED-130A-E805-42A1-D2D6B6133B8A}"/>
              </a:ext>
            </a:extLst>
          </p:cNvPr>
          <p:cNvPicPr>
            <a:picLocks noChangeAspect="1"/>
          </p:cNvPicPr>
          <p:nvPr/>
        </p:nvPicPr>
        <p:blipFill>
          <a:blip r:embed="rId3"/>
          <a:srcRect l="23958" t="27666" r="25417" b="10500"/>
          <a:stretch>
            <a:fillRect/>
          </a:stretch>
        </p:blipFill>
        <p:spPr>
          <a:xfrm>
            <a:off x="1806522" y="1642289"/>
            <a:ext cx="5554980" cy="4240576"/>
          </a:xfrm>
          <a:prstGeom prst="rect">
            <a:avLst/>
          </a:prstGeom>
        </p:spPr>
      </p:pic>
    </p:spTree>
    <p:extLst>
      <p:ext uri="{BB962C8B-B14F-4D97-AF65-F5344CB8AC3E}">
        <p14:creationId xmlns:p14="http://schemas.microsoft.com/office/powerpoint/2010/main" val="2093504968"/>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969F8F-058B-DE34-7252-B61D5E29B63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F48026E-B9BC-6A9A-FFAD-9473DA4A9F93}"/>
              </a:ext>
            </a:extLst>
          </p:cNvPr>
          <p:cNvSpPr>
            <a:spLocks noGrp="1"/>
          </p:cNvSpPr>
          <p:nvPr>
            <p:ph type="title"/>
          </p:nvPr>
        </p:nvSpPr>
        <p:spPr/>
        <p:txBody>
          <a:bodyPr/>
          <a:lstStyle/>
          <a:p>
            <a:r>
              <a:rPr lang="en-US" dirty="0"/>
              <a:t>Non </a:t>
            </a:r>
            <a:r>
              <a:rPr lang="en-US" dirty="0" err="1"/>
              <a:t>serviam</a:t>
            </a:r>
            <a:endParaRPr lang="en-US" dirty="0"/>
          </a:p>
        </p:txBody>
      </p:sp>
      <p:sp>
        <p:nvSpPr>
          <p:cNvPr id="3" name="Content Placeholder 2">
            <a:extLst>
              <a:ext uri="{FF2B5EF4-FFF2-40B4-BE49-F238E27FC236}">
                <a16:creationId xmlns:a16="http://schemas.microsoft.com/office/drawing/2014/main" id="{A1B6F575-F623-845B-9250-62A50CB8E166}"/>
              </a:ext>
            </a:extLst>
          </p:cNvPr>
          <p:cNvSpPr>
            <a:spLocks noGrp="1"/>
          </p:cNvSpPr>
          <p:nvPr>
            <p:ph idx="1"/>
          </p:nvPr>
        </p:nvSpPr>
        <p:spPr/>
        <p:txBody>
          <a:bodyPr/>
          <a:lstStyle/>
          <a:p>
            <a:endParaRPr lang="en-US"/>
          </a:p>
        </p:txBody>
      </p:sp>
      <p:sp>
        <p:nvSpPr>
          <p:cNvPr id="4" name="Slide Number Placeholder 3">
            <a:extLst>
              <a:ext uri="{FF2B5EF4-FFF2-40B4-BE49-F238E27FC236}">
                <a16:creationId xmlns:a16="http://schemas.microsoft.com/office/drawing/2014/main" id="{E0CA442C-CB3D-3AA5-104F-2233572DE7AE}"/>
              </a:ext>
            </a:extLst>
          </p:cNvPr>
          <p:cNvSpPr>
            <a:spLocks noGrp="1"/>
          </p:cNvSpPr>
          <p:nvPr>
            <p:ph type="sldNum" sz="quarter" idx="12"/>
          </p:nvPr>
        </p:nvSpPr>
        <p:spPr/>
        <p:txBody>
          <a:bodyPr/>
          <a:lstStyle/>
          <a:p>
            <a:fld id="{F3A9CEBD-06BE-4342-B09A-C7EEE98F9B13}" type="slidenum">
              <a:rPr lang="en-US" smtClean="0">
                <a:solidFill>
                  <a:prstClr val="black">
                    <a:tint val="75000"/>
                  </a:prstClr>
                </a:solidFill>
              </a:rPr>
              <a:pPr/>
              <a:t>77</a:t>
            </a:fld>
            <a:endParaRPr lang="en-US">
              <a:solidFill>
                <a:prstClr val="black">
                  <a:tint val="75000"/>
                </a:prstClr>
              </a:solidFill>
            </a:endParaRPr>
          </a:p>
        </p:txBody>
      </p:sp>
      <p:sp>
        <p:nvSpPr>
          <p:cNvPr id="6" name="TextBox 5">
            <a:extLst>
              <a:ext uri="{FF2B5EF4-FFF2-40B4-BE49-F238E27FC236}">
                <a16:creationId xmlns:a16="http://schemas.microsoft.com/office/drawing/2014/main" id="{474C85D0-6EE7-E3A1-F753-7C899EA92F23}"/>
              </a:ext>
            </a:extLst>
          </p:cNvPr>
          <p:cNvSpPr txBox="1"/>
          <p:nvPr/>
        </p:nvSpPr>
        <p:spPr>
          <a:xfrm>
            <a:off x="0" y="6581001"/>
            <a:ext cx="7361502" cy="276999"/>
          </a:xfrm>
          <a:prstGeom prst="rect">
            <a:avLst/>
          </a:prstGeom>
          <a:noFill/>
        </p:spPr>
        <p:txBody>
          <a:bodyPr wrap="none" rtlCol="0">
            <a:spAutoFit/>
          </a:bodyPr>
          <a:lstStyle/>
          <a:p>
            <a:r>
              <a:rPr lang="en-US" sz="1200" dirty="0"/>
              <a:t>Lana </a:t>
            </a:r>
            <a:r>
              <a:rPr lang="en-US" sz="1200" dirty="0" err="1"/>
              <a:t>Lazebnik</a:t>
            </a:r>
            <a:r>
              <a:rPr lang="en-US" sz="1200" dirty="0"/>
              <a:t>, ICCV 2023 Workshop, </a:t>
            </a:r>
            <a:r>
              <a:rPr lang="en-US" sz="1200" dirty="0">
                <a:hlinkClick r:id="rId2"/>
              </a:rPr>
              <a:t>https://drive.google.com/file/d/1yjBpvvyxwHJvd99NdLk-d7io7dHtp1ZU/view</a:t>
            </a:r>
            <a:r>
              <a:rPr lang="en-US" sz="1200" dirty="0"/>
              <a:t>  </a:t>
            </a:r>
          </a:p>
        </p:txBody>
      </p:sp>
      <p:pic>
        <p:nvPicPr>
          <p:cNvPr id="7" name="Picture 6">
            <a:extLst>
              <a:ext uri="{FF2B5EF4-FFF2-40B4-BE49-F238E27FC236}">
                <a16:creationId xmlns:a16="http://schemas.microsoft.com/office/drawing/2014/main" id="{7932D0CC-952F-A98B-6932-5AB72D1FF1CB}"/>
              </a:ext>
            </a:extLst>
          </p:cNvPr>
          <p:cNvPicPr>
            <a:picLocks noChangeAspect="1"/>
          </p:cNvPicPr>
          <p:nvPr/>
        </p:nvPicPr>
        <p:blipFill>
          <a:blip r:embed="rId3"/>
          <a:srcRect l="22396" t="27333" r="11250" b="20833"/>
          <a:stretch>
            <a:fillRect/>
          </a:stretch>
        </p:blipFill>
        <p:spPr>
          <a:xfrm>
            <a:off x="931554" y="1600200"/>
            <a:ext cx="7280892" cy="3554776"/>
          </a:xfrm>
          <a:prstGeom prst="rect">
            <a:avLst/>
          </a:prstGeom>
        </p:spPr>
      </p:pic>
    </p:spTree>
    <p:extLst>
      <p:ext uri="{BB962C8B-B14F-4D97-AF65-F5344CB8AC3E}">
        <p14:creationId xmlns:p14="http://schemas.microsoft.com/office/powerpoint/2010/main" val="38761279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F5ADD14-DA78-D3C3-4220-B443351A8D3B}"/>
              </a:ext>
            </a:extLst>
          </p:cNvPr>
          <p:cNvSpPr>
            <a:spLocks noGrp="1"/>
          </p:cNvSpPr>
          <p:nvPr>
            <p:ph type="title"/>
          </p:nvPr>
        </p:nvSpPr>
        <p:spPr/>
        <p:txBody>
          <a:bodyPr>
            <a:normAutofit fontScale="90000"/>
          </a:bodyPr>
          <a:lstStyle/>
          <a:p>
            <a:r>
              <a:rPr lang="en-US" dirty="0"/>
              <a:t>Hypothesis testing: Rejecting null hypothesis</a:t>
            </a:r>
          </a:p>
        </p:txBody>
      </p:sp>
      <p:sp>
        <p:nvSpPr>
          <p:cNvPr id="5" name="Text Placeholder 4">
            <a:extLst>
              <a:ext uri="{FF2B5EF4-FFF2-40B4-BE49-F238E27FC236}">
                <a16:creationId xmlns:a16="http://schemas.microsoft.com/office/drawing/2014/main" id="{11F9ADDE-4146-4B5B-D2F5-3FE72BD6B355}"/>
              </a:ext>
            </a:extLst>
          </p:cNvPr>
          <p:cNvSpPr>
            <a:spLocks noGrp="1"/>
          </p:cNvSpPr>
          <p:nvPr>
            <p:ph idx="1"/>
          </p:nvPr>
        </p:nvSpPr>
        <p:spPr/>
        <p:txBody>
          <a:bodyPr>
            <a:normAutofit fontScale="92500" lnSpcReduction="20000"/>
          </a:bodyPr>
          <a:lstStyle/>
          <a:p>
            <a:r>
              <a:rPr lang="en-US" sz="2800" kern="0" dirty="0">
                <a:cs typeface="Arial"/>
              </a:rPr>
              <a:t>Hypotheses</a:t>
            </a:r>
            <a:r>
              <a:rPr lang="en-US" sz="2800" kern="0" spc="-53" dirty="0">
                <a:cs typeface="Arial"/>
              </a:rPr>
              <a:t> </a:t>
            </a:r>
            <a:r>
              <a:rPr lang="en-US" sz="2800" kern="0" dirty="0">
                <a:cs typeface="Arial"/>
              </a:rPr>
              <a:t>are</a:t>
            </a:r>
            <a:r>
              <a:rPr lang="en-US" sz="2800" kern="0" spc="-44" dirty="0">
                <a:cs typeface="Arial"/>
              </a:rPr>
              <a:t> </a:t>
            </a:r>
            <a:r>
              <a:rPr lang="en-US" sz="2800" kern="0" spc="-18" dirty="0">
                <a:cs typeface="Arial"/>
              </a:rPr>
              <a:t>about </a:t>
            </a:r>
            <a:r>
              <a:rPr lang="en-US" sz="2800" kern="0" dirty="0">
                <a:cs typeface="Arial"/>
              </a:rPr>
              <a:t>populations, but are </a:t>
            </a:r>
            <a:r>
              <a:rPr lang="en-US" sz="2800" kern="0" spc="-18" dirty="0">
                <a:cs typeface="Arial"/>
              </a:rPr>
              <a:t>tested </a:t>
            </a:r>
            <a:r>
              <a:rPr lang="en-US" sz="2800" kern="0" dirty="0">
                <a:cs typeface="Arial"/>
              </a:rPr>
              <a:t>with</a:t>
            </a:r>
            <a:r>
              <a:rPr lang="en-US" sz="2800" kern="0" spc="9" dirty="0">
                <a:cs typeface="Arial"/>
              </a:rPr>
              <a:t> </a:t>
            </a:r>
            <a:r>
              <a:rPr lang="en-US" sz="2800" kern="0" dirty="0">
                <a:cs typeface="Arial"/>
              </a:rPr>
              <a:t>data</a:t>
            </a:r>
            <a:r>
              <a:rPr lang="en-US" sz="2800" kern="0" spc="9" dirty="0">
                <a:cs typeface="Arial"/>
              </a:rPr>
              <a:t> </a:t>
            </a:r>
            <a:r>
              <a:rPr lang="en-US" sz="2800" kern="0" dirty="0">
                <a:cs typeface="Arial"/>
              </a:rPr>
              <a:t>from </a:t>
            </a:r>
            <a:r>
              <a:rPr lang="en-US" sz="2800" kern="0" spc="-18" dirty="0">
                <a:cs typeface="Arial"/>
              </a:rPr>
              <a:t>samples</a:t>
            </a:r>
          </a:p>
          <a:p>
            <a:r>
              <a:rPr lang="en-US" sz="2800" b="1" dirty="0">
                <a:cs typeface="Arial"/>
              </a:rPr>
              <a:t>Null</a:t>
            </a:r>
            <a:r>
              <a:rPr lang="en-US" sz="2800" b="1" spc="-18" dirty="0">
                <a:cs typeface="Arial"/>
              </a:rPr>
              <a:t> hypothesis</a:t>
            </a:r>
            <a:r>
              <a:rPr lang="en-US" sz="2800" spc="-18" dirty="0"/>
              <a:t>:</a:t>
            </a:r>
            <a:r>
              <a:rPr lang="en-US" sz="2800" spc="-9" dirty="0"/>
              <a:t> </a:t>
            </a:r>
            <a:r>
              <a:rPr lang="en-US" sz="2800" dirty="0"/>
              <a:t>a</a:t>
            </a:r>
            <a:r>
              <a:rPr lang="en-US" sz="2800" spc="-9" dirty="0"/>
              <a:t> </a:t>
            </a:r>
            <a:r>
              <a:rPr lang="en-US" sz="2800" dirty="0"/>
              <a:t>specific</a:t>
            </a:r>
            <a:r>
              <a:rPr lang="en-US" sz="2800" spc="-9" dirty="0"/>
              <a:t> </a:t>
            </a:r>
            <a:r>
              <a:rPr lang="en-US" sz="2800" dirty="0"/>
              <a:t>statement</a:t>
            </a:r>
            <a:r>
              <a:rPr lang="en-US" sz="2800" spc="-9" dirty="0"/>
              <a:t> </a:t>
            </a:r>
            <a:r>
              <a:rPr lang="en-US" sz="2800" dirty="0"/>
              <a:t>about</a:t>
            </a:r>
            <a:r>
              <a:rPr lang="en-US" sz="2800" spc="-9" dirty="0"/>
              <a:t> </a:t>
            </a:r>
            <a:r>
              <a:rPr lang="en-US" sz="2800" spc="-88" dirty="0"/>
              <a:t>a </a:t>
            </a:r>
            <a:r>
              <a:rPr lang="en-US" sz="2800" spc="-18" dirty="0"/>
              <a:t>population</a:t>
            </a:r>
            <a:r>
              <a:rPr lang="en-US" sz="2800" spc="-9" dirty="0"/>
              <a:t> </a:t>
            </a:r>
            <a:r>
              <a:rPr lang="en-US" sz="2800" dirty="0"/>
              <a:t>parameter</a:t>
            </a:r>
            <a:r>
              <a:rPr lang="en-US" sz="2800" spc="-9" dirty="0"/>
              <a:t> </a:t>
            </a:r>
            <a:r>
              <a:rPr lang="en-US" sz="2800" dirty="0"/>
              <a:t>made</a:t>
            </a:r>
            <a:r>
              <a:rPr lang="en-US" sz="2800" spc="-9" dirty="0"/>
              <a:t> </a:t>
            </a:r>
            <a:r>
              <a:rPr lang="en-US" sz="2800" dirty="0"/>
              <a:t>for the</a:t>
            </a:r>
            <a:r>
              <a:rPr lang="en-US" sz="2800" spc="-9" dirty="0"/>
              <a:t> </a:t>
            </a:r>
            <a:r>
              <a:rPr lang="en-US" sz="2800" dirty="0"/>
              <a:t>purposes</a:t>
            </a:r>
            <a:r>
              <a:rPr lang="en-US" sz="2800" spc="-9" dirty="0"/>
              <a:t> </a:t>
            </a:r>
            <a:r>
              <a:rPr lang="en-US" sz="2800" spc="-44" dirty="0"/>
              <a:t>of </a:t>
            </a:r>
            <a:r>
              <a:rPr lang="en-US" sz="2800" spc="-18" dirty="0"/>
              <a:t>argument.</a:t>
            </a:r>
          </a:p>
          <a:p>
            <a:r>
              <a:rPr lang="en-US" sz="2800" b="1" kern="0" dirty="0">
                <a:cs typeface="Arial"/>
              </a:rPr>
              <a:t>Alternate</a:t>
            </a:r>
            <a:r>
              <a:rPr lang="en-US" sz="2800" b="1" kern="0" spc="-53" dirty="0">
                <a:cs typeface="Arial"/>
              </a:rPr>
              <a:t> </a:t>
            </a:r>
            <a:r>
              <a:rPr lang="en-US" sz="2800" b="1" kern="0" dirty="0">
                <a:cs typeface="Arial"/>
              </a:rPr>
              <a:t>hypothesis:</a:t>
            </a:r>
            <a:r>
              <a:rPr lang="en-US" sz="2800" b="1" kern="0" spc="-44" dirty="0">
                <a:cs typeface="Arial"/>
              </a:rPr>
              <a:t> </a:t>
            </a:r>
            <a:r>
              <a:rPr lang="en-US" sz="2800" kern="0" dirty="0">
                <a:cs typeface="Arial MT"/>
              </a:rPr>
              <a:t>represents</a:t>
            </a:r>
            <a:r>
              <a:rPr lang="en-US" sz="2800" kern="0" spc="-53" dirty="0">
                <a:cs typeface="Arial MT"/>
              </a:rPr>
              <a:t> </a:t>
            </a:r>
            <a:r>
              <a:rPr lang="en-US" sz="2800" kern="0" dirty="0">
                <a:cs typeface="Arial MT"/>
              </a:rPr>
              <a:t>all</a:t>
            </a:r>
            <a:r>
              <a:rPr lang="en-US" sz="2800" kern="0" spc="-44" dirty="0">
                <a:cs typeface="Arial MT"/>
              </a:rPr>
              <a:t> </a:t>
            </a:r>
            <a:r>
              <a:rPr lang="en-US" sz="2800" kern="0" dirty="0">
                <a:cs typeface="Arial MT"/>
              </a:rPr>
              <a:t>other</a:t>
            </a:r>
            <a:r>
              <a:rPr lang="en-US" sz="2800" kern="0" spc="-44" dirty="0">
                <a:cs typeface="Arial MT"/>
              </a:rPr>
              <a:t> </a:t>
            </a:r>
            <a:r>
              <a:rPr lang="en-US" sz="2800" kern="0" spc="-18" dirty="0">
                <a:cs typeface="Arial MT"/>
              </a:rPr>
              <a:t>possible </a:t>
            </a:r>
            <a:r>
              <a:rPr lang="en-US" sz="2800" kern="0" dirty="0">
                <a:cs typeface="Arial MT"/>
              </a:rPr>
              <a:t>parameter</a:t>
            </a:r>
            <a:r>
              <a:rPr lang="en-US" sz="2800" kern="0" spc="-26" dirty="0">
                <a:cs typeface="Arial MT"/>
              </a:rPr>
              <a:t> </a:t>
            </a:r>
            <a:r>
              <a:rPr lang="en-US" sz="2800" kern="0" dirty="0">
                <a:cs typeface="Arial MT"/>
              </a:rPr>
              <a:t>values</a:t>
            </a:r>
            <a:r>
              <a:rPr lang="en-US" sz="2800" kern="0" spc="-26" dirty="0">
                <a:cs typeface="Arial MT"/>
              </a:rPr>
              <a:t> </a:t>
            </a:r>
            <a:r>
              <a:rPr lang="en-US" sz="2800" kern="0" dirty="0">
                <a:cs typeface="Arial MT"/>
              </a:rPr>
              <a:t>except</a:t>
            </a:r>
            <a:r>
              <a:rPr lang="en-US" sz="2800" kern="0" spc="-26" dirty="0">
                <a:cs typeface="Arial MT"/>
              </a:rPr>
              <a:t> </a:t>
            </a:r>
            <a:r>
              <a:rPr lang="en-US" sz="2800" kern="0" dirty="0">
                <a:cs typeface="Arial MT"/>
              </a:rPr>
              <a:t>that</a:t>
            </a:r>
            <a:r>
              <a:rPr lang="en-US" sz="2800" kern="0" spc="-26" dirty="0">
                <a:cs typeface="Arial MT"/>
              </a:rPr>
              <a:t> </a:t>
            </a:r>
            <a:r>
              <a:rPr lang="en-US" sz="2800" kern="0" dirty="0">
                <a:cs typeface="Arial MT"/>
              </a:rPr>
              <a:t>stated</a:t>
            </a:r>
            <a:r>
              <a:rPr lang="en-US" sz="2800" kern="0" spc="-26" dirty="0">
                <a:cs typeface="Arial MT"/>
              </a:rPr>
              <a:t> </a:t>
            </a:r>
            <a:r>
              <a:rPr lang="en-US" sz="2800" kern="0" dirty="0">
                <a:cs typeface="Arial MT"/>
              </a:rPr>
              <a:t>in</a:t>
            </a:r>
            <a:r>
              <a:rPr lang="en-US" sz="2800" kern="0" spc="-18" dirty="0">
                <a:cs typeface="Arial MT"/>
              </a:rPr>
              <a:t> </a:t>
            </a:r>
            <a:r>
              <a:rPr lang="en-US" sz="2800" kern="0" dirty="0">
                <a:cs typeface="Arial MT"/>
              </a:rPr>
              <a:t>the</a:t>
            </a:r>
            <a:r>
              <a:rPr lang="en-US" sz="2800" kern="0" spc="-26" dirty="0">
                <a:cs typeface="Arial MT"/>
              </a:rPr>
              <a:t> </a:t>
            </a:r>
            <a:r>
              <a:rPr lang="en-US" sz="2800" kern="0" dirty="0">
                <a:cs typeface="Arial MT"/>
              </a:rPr>
              <a:t>null</a:t>
            </a:r>
            <a:r>
              <a:rPr lang="en-US" sz="2800" kern="0" spc="-26" dirty="0">
                <a:cs typeface="Arial MT"/>
              </a:rPr>
              <a:t> </a:t>
            </a:r>
            <a:r>
              <a:rPr lang="en-US" sz="2800" kern="0" spc="-18" dirty="0">
                <a:cs typeface="Arial MT"/>
              </a:rPr>
              <a:t>hypothesis.</a:t>
            </a:r>
          </a:p>
          <a:p>
            <a:r>
              <a:rPr lang="en-US" sz="2800" dirty="0"/>
              <a:t>The</a:t>
            </a:r>
            <a:r>
              <a:rPr lang="en-US" sz="2800" spc="-9" dirty="0"/>
              <a:t> </a:t>
            </a:r>
            <a:r>
              <a:rPr lang="en-US" sz="2800" i="1" dirty="0">
                <a:cs typeface="Arial"/>
              </a:rPr>
              <a:t>null</a:t>
            </a:r>
            <a:r>
              <a:rPr lang="en-US" sz="2800" i="1" spc="-9" dirty="0">
                <a:cs typeface="Arial"/>
              </a:rPr>
              <a:t> </a:t>
            </a:r>
            <a:r>
              <a:rPr lang="en-US" sz="2800" i="1" dirty="0">
                <a:cs typeface="Arial"/>
              </a:rPr>
              <a:t>hypothesis </a:t>
            </a:r>
            <a:r>
              <a:rPr lang="en-US" sz="2800" dirty="0"/>
              <a:t>is </a:t>
            </a:r>
            <a:r>
              <a:rPr lang="en-US" sz="2800" spc="-18" dirty="0"/>
              <a:t>usually </a:t>
            </a:r>
            <a:r>
              <a:rPr lang="en-US" sz="2800" dirty="0"/>
              <a:t>the</a:t>
            </a:r>
            <a:r>
              <a:rPr lang="en-US" sz="2800" spc="9" dirty="0"/>
              <a:t> </a:t>
            </a:r>
            <a:r>
              <a:rPr lang="en-US" sz="2800" dirty="0"/>
              <a:t>simplest</a:t>
            </a:r>
            <a:r>
              <a:rPr lang="en-US" sz="2800" spc="26" dirty="0"/>
              <a:t> </a:t>
            </a:r>
            <a:r>
              <a:rPr lang="en-US" sz="2800" spc="-18" dirty="0"/>
              <a:t>statement, </a:t>
            </a:r>
            <a:r>
              <a:rPr lang="en-US" sz="2800" dirty="0"/>
              <a:t>whereas</a:t>
            </a:r>
            <a:r>
              <a:rPr lang="en-US" sz="2800" spc="18" dirty="0"/>
              <a:t> </a:t>
            </a:r>
            <a:r>
              <a:rPr lang="en-US" sz="2800" dirty="0"/>
              <a:t>the</a:t>
            </a:r>
            <a:r>
              <a:rPr lang="en-US" sz="2800" spc="18" dirty="0"/>
              <a:t> </a:t>
            </a:r>
            <a:r>
              <a:rPr lang="en-US" sz="2800" i="1" spc="-18" dirty="0">
                <a:cs typeface="Arial"/>
              </a:rPr>
              <a:t>alternative </a:t>
            </a:r>
            <a:r>
              <a:rPr lang="en-US" sz="2800" i="1" dirty="0">
                <a:cs typeface="Arial"/>
              </a:rPr>
              <a:t>hypothesis</a:t>
            </a:r>
            <a:r>
              <a:rPr lang="en-US" sz="2800" i="1" spc="9" dirty="0">
                <a:cs typeface="Arial"/>
              </a:rPr>
              <a:t> </a:t>
            </a:r>
            <a:r>
              <a:rPr lang="en-US" sz="2800" dirty="0"/>
              <a:t>is</a:t>
            </a:r>
            <a:r>
              <a:rPr lang="en-US" sz="2800" spc="9" dirty="0"/>
              <a:t> </a:t>
            </a:r>
            <a:r>
              <a:rPr lang="en-US" sz="2800" dirty="0"/>
              <a:t>usually</a:t>
            </a:r>
            <a:r>
              <a:rPr lang="en-US" sz="2800" spc="9" dirty="0"/>
              <a:t> </a:t>
            </a:r>
            <a:r>
              <a:rPr lang="en-US" sz="2800" spc="-44" dirty="0"/>
              <a:t>the </a:t>
            </a:r>
            <a:r>
              <a:rPr lang="en-US" sz="2800" dirty="0"/>
              <a:t>statement</a:t>
            </a:r>
            <a:r>
              <a:rPr lang="en-US" sz="2800" spc="106" dirty="0"/>
              <a:t> </a:t>
            </a:r>
            <a:r>
              <a:rPr lang="en-US" sz="2800" dirty="0"/>
              <a:t>of</a:t>
            </a:r>
            <a:r>
              <a:rPr lang="en-US" sz="2800" spc="115" dirty="0"/>
              <a:t> </a:t>
            </a:r>
            <a:r>
              <a:rPr lang="en-US" sz="2800" dirty="0"/>
              <a:t>greatest</a:t>
            </a:r>
            <a:r>
              <a:rPr lang="en-US" sz="2800" spc="115" dirty="0"/>
              <a:t> </a:t>
            </a:r>
            <a:r>
              <a:rPr lang="en-US" sz="2800" spc="-18" dirty="0"/>
              <a:t>interest.</a:t>
            </a:r>
          </a:p>
          <a:p>
            <a:r>
              <a:rPr lang="en-US" sz="2800" dirty="0"/>
              <a:t>A</a:t>
            </a:r>
            <a:r>
              <a:rPr lang="en-US" sz="2800" spc="-9" dirty="0"/>
              <a:t> </a:t>
            </a:r>
            <a:r>
              <a:rPr lang="en-US" sz="2800" dirty="0"/>
              <a:t>good</a:t>
            </a:r>
            <a:r>
              <a:rPr lang="en-US" sz="2800" spc="-9" dirty="0"/>
              <a:t> </a:t>
            </a:r>
            <a:r>
              <a:rPr lang="en-US" sz="2800" dirty="0"/>
              <a:t>null</a:t>
            </a:r>
            <a:r>
              <a:rPr lang="en-US" sz="2800" spc="-18" dirty="0"/>
              <a:t> </a:t>
            </a:r>
            <a:r>
              <a:rPr lang="en-US" sz="2800" dirty="0"/>
              <a:t>hypothesis </a:t>
            </a:r>
            <a:r>
              <a:rPr lang="en-US" sz="2800" spc="-18" dirty="0"/>
              <a:t>would </a:t>
            </a:r>
            <a:r>
              <a:rPr lang="en-US" sz="2800" dirty="0"/>
              <a:t>be</a:t>
            </a:r>
            <a:r>
              <a:rPr lang="en-US" sz="2800" spc="-35" dirty="0"/>
              <a:t> </a:t>
            </a:r>
            <a:r>
              <a:rPr lang="en-US" sz="2800" dirty="0"/>
              <a:t>interesting</a:t>
            </a:r>
            <a:r>
              <a:rPr lang="en-US" sz="2800" spc="-35" dirty="0"/>
              <a:t> </a:t>
            </a:r>
            <a:r>
              <a:rPr lang="en-US" sz="2800" dirty="0"/>
              <a:t>if</a:t>
            </a:r>
            <a:r>
              <a:rPr lang="en-US" sz="2800" spc="-26" dirty="0"/>
              <a:t> </a:t>
            </a:r>
            <a:r>
              <a:rPr lang="en-US" sz="2800" dirty="0"/>
              <a:t>proven</a:t>
            </a:r>
            <a:r>
              <a:rPr lang="en-US" sz="2800" spc="-35" dirty="0"/>
              <a:t> </a:t>
            </a:r>
            <a:r>
              <a:rPr lang="en-US" sz="2800" spc="-18" dirty="0"/>
              <a:t>wrong.</a:t>
            </a:r>
            <a:endParaRPr lang="en-US" sz="2800" kern="0" dirty="0">
              <a:cs typeface="Arial MT"/>
            </a:endParaRPr>
          </a:p>
          <a:p>
            <a:endParaRPr lang="en-US" sz="2800" kern="0" dirty="0">
              <a:cs typeface="Arial"/>
            </a:endParaRPr>
          </a:p>
          <a:p>
            <a:endParaRPr lang="en-US" sz="2800" dirty="0"/>
          </a:p>
        </p:txBody>
      </p:sp>
      <p:sp>
        <p:nvSpPr>
          <p:cNvPr id="7" name="TextBox 6">
            <a:extLst>
              <a:ext uri="{FF2B5EF4-FFF2-40B4-BE49-F238E27FC236}">
                <a16:creationId xmlns:a16="http://schemas.microsoft.com/office/drawing/2014/main" id="{27318707-3765-D87A-9AE6-275F39101881}"/>
              </a:ext>
            </a:extLst>
          </p:cNvPr>
          <p:cNvSpPr txBox="1"/>
          <p:nvPr/>
        </p:nvSpPr>
        <p:spPr>
          <a:xfrm>
            <a:off x="0" y="6583362"/>
            <a:ext cx="3017621" cy="276999"/>
          </a:xfrm>
          <a:prstGeom prst="rect">
            <a:avLst/>
          </a:prstGeom>
          <a:noFill/>
        </p:spPr>
        <p:txBody>
          <a:bodyPr wrap="none" rtlCol="0">
            <a:spAutoFit/>
          </a:bodyPr>
          <a:lstStyle/>
          <a:p>
            <a:r>
              <a:rPr lang="en-US" sz="1200" dirty="0"/>
              <a:t>Slides: </a:t>
            </a:r>
            <a:r>
              <a:rPr lang="en-US" sz="1200" dirty="0">
                <a:hlinkClick r:id="rId2"/>
              </a:rPr>
              <a:t>https://people.umass.edu/biep540w/</a:t>
            </a:r>
            <a:r>
              <a:rPr lang="en-US" sz="1200" dirty="0"/>
              <a:t> </a:t>
            </a:r>
          </a:p>
        </p:txBody>
      </p:sp>
    </p:spTree>
    <p:extLst>
      <p:ext uri="{BB962C8B-B14F-4D97-AF65-F5344CB8AC3E}">
        <p14:creationId xmlns:p14="http://schemas.microsoft.com/office/powerpoint/2010/main" val="40719227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582039" y="1436662"/>
            <a:ext cx="6337073" cy="3309577"/>
          </a:xfrm>
          <a:prstGeom prst="rect">
            <a:avLst/>
          </a:prstGeom>
        </p:spPr>
      </p:pic>
      <p:sp>
        <p:nvSpPr>
          <p:cNvPr id="3" name="object 3"/>
          <p:cNvSpPr txBox="1"/>
          <p:nvPr/>
        </p:nvSpPr>
        <p:spPr>
          <a:xfrm>
            <a:off x="2483224" y="5090832"/>
            <a:ext cx="4527176" cy="619974"/>
          </a:xfrm>
          <a:prstGeom prst="rect">
            <a:avLst/>
          </a:prstGeom>
        </p:spPr>
        <p:txBody>
          <a:bodyPr vert="horz" wrap="square" lIns="0" tIns="22412" rIns="0" bIns="0" rtlCol="0">
            <a:spAutoFit/>
          </a:bodyPr>
          <a:lstStyle/>
          <a:p>
            <a:pPr marL="22412" marR="8965" indent="215152" defTabSz="1613642">
              <a:spcBef>
                <a:spcPts val="176"/>
              </a:spcBef>
            </a:pPr>
            <a:r>
              <a:rPr sz="1941" kern="0" dirty="0">
                <a:solidFill>
                  <a:srgbClr val="FF2800"/>
                </a:solidFill>
                <a:latin typeface="Arial MT"/>
                <a:cs typeface="Arial MT"/>
              </a:rPr>
              <a:t>A</a:t>
            </a:r>
            <a:r>
              <a:rPr sz="1941" kern="0" spc="-115" dirty="0">
                <a:solidFill>
                  <a:srgbClr val="FF2800"/>
                </a:solidFill>
                <a:latin typeface="Arial MT"/>
                <a:cs typeface="Arial MT"/>
              </a:rPr>
              <a:t> </a:t>
            </a:r>
            <a:r>
              <a:rPr sz="1941" kern="0" dirty="0">
                <a:solidFill>
                  <a:srgbClr val="FF2800"/>
                </a:solidFill>
                <a:latin typeface="Arial MT"/>
                <a:cs typeface="Arial MT"/>
              </a:rPr>
              <a:t>test</a:t>
            </a:r>
            <a:r>
              <a:rPr sz="1941" kern="0" spc="-9" dirty="0">
                <a:solidFill>
                  <a:srgbClr val="FF2800"/>
                </a:solidFill>
                <a:latin typeface="Arial MT"/>
                <a:cs typeface="Arial MT"/>
              </a:rPr>
              <a:t> </a:t>
            </a:r>
            <a:r>
              <a:rPr sz="1941" kern="0" dirty="0">
                <a:solidFill>
                  <a:srgbClr val="FF2800"/>
                </a:solidFill>
                <a:latin typeface="Arial MT"/>
                <a:cs typeface="Arial MT"/>
              </a:rPr>
              <a:t>statistic</a:t>
            </a:r>
            <a:r>
              <a:rPr sz="1941" kern="0" spc="-9" dirty="0">
                <a:solidFill>
                  <a:srgbClr val="FF2800"/>
                </a:solidFill>
                <a:latin typeface="Arial MT"/>
                <a:cs typeface="Arial MT"/>
              </a:rPr>
              <a:t> </a:t>
            </a:r>
            <a:r>
              <a:rPr sz="1941" kern="0" dirty="0">
                <a:solidFill>
                  <a:srgbClr val="FF2800"/>
                </a:solidFill>
                <a:latin typeface="Arial MT"/>
                <a:cs typeface="Arial MT"/>
              </a:rPr>
              <a:t>summarizes the</a:t>
            </a:r>
            <a:r>
              <a:rPr sz="1941" kern="0" spc="-9" dirty="0">
                <a:solidFill>
                  <a:srgbClr val="FF2800"/>
                </a:solidFill>
                <a:latin typeface="Arial MT"/>
                <a:cs typeface="Arial MT"/>
              </a:rPr>
              <a:t> </a:t>
            </a:r>
            <a:r>
              <a:rPr sz="1941" kern="0" spc="-18" dirty="0">
                <a:solidFill>
                  <a:srgbClr val="FF2800"/>
                </a:solidFill>
                <a:latin typeface="Arial MT"/>
                <a:cs typeface="Arial MT"/>
              </a:rPr>
              <a:t>match </a:t>
            </a:r>
            <a:r>
              <a:rPr sz="1941" kern="0" dirty="0">
                <a:solidFill>
                  <a:srgbClr val="FF2800"/>
                </a:solidFill>
                <a:latin typeface="Arial MT"/>
                <a:cs typeface="Arial MT"/>
              </a:rPr>
              <a:t>between</a:t>
            </a:r>
            <a:r>
              <a:rPr sz="1941" kern="0" spc="-53" dirty="0">
                <a:solidFill>
                  <a:srgbClr val="FF2800"/>
                </a:solidFill>
                <a:latin typeface="Arial MT"/>
                <a:cs typeface="Arial MT"/>
              </a:rPr>
              <a:t> </a:t>
            </a:r>
            <a:r>
              <a:rPr sz="1941" kern="0" dirty="0">
                <a:solidFill>
                  <a:srgbClr val="FF2800"/>
                </a:solidFill>
                <a:latin typeface="Arial MT"/>
                <a:cs typeface="Arial MT"/>
              </a:rPr>
              <a:t>the</a:t>
            </a:r>
            <a:r>
              <a:rPr sz="1941" kern="0" spc="-53" dirty="0">
                <a:solidFill>
                  <a:srgbClr val="FF2800"/>
                </a:solidFill>
                <a:latin typeface="Arial MT"/>
                <a:cs typeface="Arial MT"/>
              </a:rPr>
              <a:t> </a:t>
            </a:r>
            <a:r>
              <a:rPr sz="1941" kern="0" dirty="0">
                <a:solidFill>
                  <a:srgbClr val="FF2800"/>
                </a:solidFill>
                <a:latin typeface="Arial MT"/>
                <a:cs typeface="Arial MT"/>
              </a:rPr>
              <a:t>data</a:t>
            </a:r>
            <a:r>
              <a:rPr sz="1941" kern="0" spc="-44" dirty="0">
                <a:solidFill>
                  <a:srgbClr val="FF2800"/>
                </a:solidFill>
                <a:latin typeface="Arial MT"/>
                <a:cs typeface="Arial MT"/>
              </a:rPr>
              <a:t> </a:t>
            </a:r>
            <a:r>
              <a:rPr sz="1941" kern="0" dirty="0">
                <a:solidFill>
                  <a:srgbClr val="FF2800"/>
                </a:solidFill>
                <a:latin typeface="Arial MT"/>
                <a:cs typeface="Arial MT"/>
              </a:rPr>
              <a:t>and</a:t>
            </a:r>
            <a:r>
              <a:rPr sz="1941" kern="0" spc="-53" dirty="0">
                <a:solidFill>
                  <a:srgbClr val="FF2800"/>
                </a:solidFill>
                <a:latin typeface="Arial MT"/>
                <a:cs typeface="Arial MT"/>
              </a:rPr>
              <a:t> </a:t>
            </a:r>
            <a:r>
              <a:rPr sz="1941" kern="0" dirty="0">
                <a:solidFill>
                  <a:srgbClr val="FF2800"/>
                </a:solidFill>
                <a:latin typeface="Arial MT"/>
                <a:cs typeface="Arial MT"/>
              </a:rPr>
              <a:t>the</a:t>
            </a:r>
            <a:r>
              <a:rPr sz="1941" kern="0" spc="-44" dirty="0">
                <a:solidFill>
                  <a:srgbClr val="FF2800"/>
                </a:solidFill>
                <a:latin typeface="Arial MT"/>
                <a:cs typeface="Arial MT"/>
              </a:rPr>
              <a:t> </a:t>
            </a:r>
            <a:r>
              <a:rPr sz="1941" kern="0" dirty="0">
                <a:solidFill>
                  <a:srgbClr val="FF2800"/>
                </a:solidFill>
                <a:latin typeface="Arial MT"/>
                <a:cs typeface="Arial MT"/>
              </a:rPr>
              <a:t>null</a:t>
            </a:r>
            <a:r>
              <a:rPr sz="1941" kern="0" spc="-53" dirty="0">
                <a:solidFill>
                  <a:srgbClr val="FF2800"/>
                </a:solidFill>
                <a:latin typeface="Arial MT"/>
                <a:cs typeface="Arial MT"/>
              </a:rPr>
              <a:t> </a:t>
            </a:r>
            <a:r>
              <a:rPr sz="1941" kern="0" spc="-18" dirty="0">
                <a:solidFill>
                  <a:srgbClr val="FF2800"/>
                </a:solidFill>
                <a:latin typeface="Arial MT"/>
                <a:cs typeface="Arial MT"/>
              </a:rPr>
              <a:t>hypothesis</a:t>
            </a:r>
            <a:endParaRPr sz="1941" kern="0">
              <a:solidFill>
                <a:sysClr val="windowText" lastClr="000000"/>
              </a:solidFill>
              <a:latin typeface="Arial MT"/>
              <a:cs typeface="Arial MT"/>
            </a:endParaRPr>
          </a:p>
        </p:txBody>
      </p:sp>
      <p:sp>
        <p:nvSpPr>
          <p:cNvPr id="5" name="TextBox 4">
            <a:extLst>
              <a:ext uri="{FF2B5EF4-FFF2-40B4-BE49-F238E27FC236}">
                <a16:creationId xmlns:a16="http://schemas.microsoft.com/office/drawing/2014/main" id="{400391AD-DFB2-7663-959E-5C5F95470E86}"/>
              </a:ext>
            </a:extLst>
          </p:cNvPr>
          <p:cNvSpPr txBox="1"/>
          <p:nvPr/>
        </p:nvSpPr>
        <p:spPr>
          <a:xfrm>
            <a:off x="0" y="6583362"/>
            <a:ext cx="3017621" cy="276999"/>
          </a:xfrm>
          <a:prstGeom prst="rect">
            <a:avLst/>
          </a:prstGeom>
          <a:noFill/>
        </p:spPr>
        <p:txBody>
          <a:bodyPr wrap="none" rtlCol="0">
            <a:spAutoFit/>
          </a:bodyPr>
          <a:lstStyle/>
          <a:p>
            <a:r>
              <a:rPr lang="en-US" sz="1200" dirty="0"/>
              <a:t>Slides: </a:t>
            </a:r>
            <a:r>
              <a:rPr lang="en-US" sz="1200" dirty="0">
                <a:hlinkClick r:id="rId3"/>
              </a:rPr>
              <a:t>https://people.umass.edu/biep540w/</a:t>
            </a:r>
            <a:r>
              <a:rPr lang="en-US" sz="1200" dirty="0"/>
              <a:t> </a:t>
            </a:r>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EXPOINT" val="latex"/>
  <p:tag name="SOURCE" val="\documentclass{book}&#10;\pagestyle{empty}&#10;\input{C:/Users/markussv/depots/CMBBOOK/latex/prml-utils}&#10;\begin{document}&#10;\[&#10;    y(x, \bfw) = w_0 + w_1 x + w_2 x^2 + \ldots + w_M x^M =&#10;    \sum_{j=0}^M w_j x^j&#10;\]&#10;\end{document}&#10;"/>
  <p:tag name="FILENAME" val="TP_tmp"/>
  <p:tag name="FORMAT" val="png256"/>
  <p:tag name="RES" val="600"/>
  <p:tag name="BLEND" val="0"/>
  <p:tag name="TRANSPARENT" val="0"/>
  <p:tag name="TBUG" val="0"/>
  <p:tag name="ALLOWFS" val="0"/>
  <p:tag name="ORIGWIDTH" val="236"/>
  <p:tag name="PICTUREFILESIZE" val="7254"/>
</p:tagLst>
</file>

<file path=ppt/tags/tag2.xml><?xml version="1.0" encoding="utf-8"?>
<p:tagLst xmlns:a="http://schemas.openxmlformats.org/drawingml/2006/main" xmlns:r="http://schemas.openxmlformats.org/officeDocument/2006/relationships" xmlns:p="http://schemas.openxmlformats.org/presentationml/2006/main">
  <p:tag name="TEXPOINT" val="latex"/>
  <p:tag name="SOURCE" val="\documentclass{book}&#10;\pagestyle{empty}&#10;\input{C:/Users/markussv/depots/CMBBOOK/latex/prml-utils}&#10;\begin{document}&#10;\[&#10; E(\bfw) = \frac{1}{2} \sum_{n=1}^N \left\{ y(x_n, \bfw) - t_n&#10;    \right\}^2&#10;\]&#10;\end{document}&#10;"/>
  <p:tag name="FILENAME" val="TP_tmp"/>
  <p:tag name="FORMAT" val="png256"/>
  <p:tag name="RES" val="600"/>
  <p:tag name="BLEND" val="0"/>
  <p:tag name="TRANSPARENT" val="0"/>
  <p:tag name="TBUG" val="0"/>
  <p:tag name="ALLOWFS" val="0"/>
  <p:tag name="ORIGWIDTH" val="135"/>
  <p:tag name="PICTUREFILESIZE" val="5475"/>
</p:tagLst>
</file>

<file path=ppt/tags/tag3.xml><?xml version="1.0" encoding="utf-8"?>
<p:tagLst xmlns:a="http://schemas.openxmlformats.org/drawingml/2006/main" xmlns:r="http://schemas.openxmlformats.org/officeDocument/2006/relationships" xmlns:p="http://schemas.openxmlformats.org/presentationml/2006/main">
  <p:tag name="TEXPOINT" val="latex"/>
  <p:tag name="SOURCE" val="\documentclass{book}&#10;\pagestyle{empty}&#10;\input{C:/Users/markussv/depots/CMBBOOK/latex/prml-utils}&#10;\begin{document}&#10;\[&#10;E_{\rm RMS} = \sqrt{2E(\bfw^\star)/N}&#10;\]&#10;\end{document}&#10;"/>
  <p:tag name="FILENAME" val="TP_tmp"/>
  <p:tag name="FORMAT" val="png256"/>
  <p:tag name="RES" val="600"/>
  <p:tag name="BLEND" val="0"/>
  <p:tag name="TRANSPARENT" val="1"/>
  <p:tag name="TBUG" val="0"/>
  <p:tag name="ALLOWFS" val="0"/>
  <p:tag name="ORIGWIDTH" val="96"/>
  <p:tag name="PICTUREFILESIZE" val="3570"/>
</p:tagLst>
</file>

<file path=ppt/tags/tag4.xml><?xml version="1.0" encoding="utf-8"?>
<p:tagLst xmlns:a="http://schemas.openxmlformats.org/drawingml/2006/main" xmlns:r="http://schemas.openxmlformats.org/officeDocument/2006/relationships" xmlns:p="http://schemas.openxmlformats.org/presentationml/2006/main">
  <p:tag name="TEXPOINT" val="latex"/>
  <p:tag name="SOURCE" val="\documentclass{book}&#10;\pagestyle{empty}&#10;\input{C:/Users/markussv/depots/CMBBOOK/latex/prml-utils}&#10;\usepackage{color}&#10;\begin{document}&#10;\[&#10;    \widetilde{E}(\bfw) = \frac{1}{2} \sum_{n=1}^N&#10;    \left\{ y(x_n, \bfw) - t_n \right\}^2&#10;    \color{red} + \frac{\lambda}{2} \| \bfw \|^2&#10;\]&#10;\end{document}&#10;"/>
  <p:tag name="FILENAME" val="TP_tmp"/>
  <p:tag name="FORMAT" val="png256"/>
  <p:tag name="RES" val="600"/>
  <p:tag name="BLEND" val="0"/>
  <p:tag name="TRANSPARENT" val="1"/>
  <p:tag name="TBUG" val="0"/>
  <p:tag name="ALLOWFS" val="0"/>
  <p:tag name="ORIGWIDTH" val="179"/>
  <p:tag name="PICTUREFILESIZE" val="6601"/>
</p:tagLst>
</file>

<file path=ppt/tags/tag5.xml><?xml version="1.0" encoding="utf-8"?>
<p:tagLst xmlns:a="http://schemas.openxmlformats.org/drawingml/2006/main" xmlns:r="http://schemas.openxmlformats.org/officeDocument/2006/relationships" xmlns:p="http://schemas.openxmlformats.org/presentationml/2006/main">
  <p:tag name="TEXPOINT" val="latex"/>
  <p:tag name="SOURCE" val="\documentclass{book}&#10;\pagestyle{empty}&#10;\input{C:/Users/markussv/depots/CMBBOOK/latex/prml-utils}&#10;\begin{document}&#10;\begin{tabular}{l|rrrr}&#10;&amp; $M = 0$ &amp; $M = 1$ &amp; $M = 3$ &amp; $M = 9$ \\ \hline &#10;$w_{ 0}^{\star}$ &amp;        0.19  &amp;       0.82  &amp;       0.31  &amp;       0.35 \\&#10;$w_{ 1}^{\star}$ &amp;    &amp;      -1.27  &amp;       7.99  &amp;     232.37 \\&#10;$w_{ 2}^{\star}$ &amp;    &amp;   &amp;     -25.43  &amp;   -5321.83 \\&#10;$w_{ 3}^{\star}$ &amp;    &amp;   &amp;      17.37  &amp;   48568.31 \\&#10;$w_{ 4}^{\star}$ &amp;    &amp;   &amp;   &amp; -231639.30 \\&#10;$w_{ 5}^{\star}$ &amp;    &amp;   &amp;   &amp;  640042.26 \\&#10;$w_{ 6}^{\star}$ &amp;    &amp;   &amp;   &amp; -1061800.52 \\&#10;$w_{ 7}^{\star}$ &amp;    &amp;   &amp;   &amp; 1042400.18 \\&#10;$w_{ 8}^{\star}$ &amp;    &amp;   &amp;   &amp; -557682.99 \\&#10;$w_{ 9}^{\star}$ &amp;    &amp;   &amp;   &amp;  125201.43 \\&#10;\end{tabular}&#10;\end{document}&#10;"/>
  <p:tag name="FILENAME" val="TP_tmp"/>
  <p:tag name="FORMAT" val="png256"/>
  <p:tag name="RES" val="600"/>
  <p:tag name="BLEND" val="0"/>
  <p:tag name="TRANSPARENT" val="1"/>
  <p:tag name="TBUG" val="0"/>
  <p:tag name="ALLOWFS" val="0"/>
  <p:tag name="ORIGWIDTH" val="211"/>
  <p:tag name="PICTUREFILESIZE" val="27517"/>
</p:tagLst>
</file>

<file path=ppt/tags/tag6.xml><?xml version="1.0" encoding="utf-8"?>
<p:tagLst xmlns:a="http://schemas.openxmlformats.org/drawingml/2006/main" xmlns:r="http://schemas.openxmlformats.org/officeDocument/2006/relationships" xmlns:p="http://schemas.openxmlformats.org/presentationml/2006/main">
  <p:tag name="TEXPOINT" val="latex"/>
  <p:tag name="SOURCE" val="\documentclass{book}&#10;\pagestyle{empty}&#10;\input{C:/Users/markussv/depots/CMBBOOK/latex/prml-utils}&#10;\begin{document}&#10;\begin{tabular}{l|rrr}&#10;&amp; $\ln \lambda = - \infty$ &amp; $\ln \lambda = -18$ &amp; $\ln \lambda = 0$ \\ \hline &#10;$w_{ 0}^{\star}$ &amp;        0.35  &amp;       0.35  &amp;       0.13 \\&#10;$w_{ 1}^{\star}$ &amp;      232.37  &amp;       4.74  &amp;      -0.05 \\&#10;$w_{ 2}^{\star}$ &amp;    -5321.83  &amp;      -0.77  &amp;      -0.06 \\&#10;$w_{ 3}^{\star}$ &amp;    48568.31  &amp;     -31.97  &amp;      -0.05 \\&#10;$w_{ 4}^{\star}$ &amp;  -231639.30  &amp;      -3.89  &amp;      -0.03 \\&#10;$w_{ 5}^{\star}$ &amp;   640042.26  &amp;      55.28  &amp;      -0.02 \\&#10;$w_{ 6}^{\star}$ &amp;  -1061800.52  &amp;      41.32  &amp;      -0.01 \\&#10;$w_{ 7}^{\star}$ &amp;  1042400.18  &amp;     -45.95  &amp;      -0.00 \\&#10;$w_{ 8}^{\star}$ &amp;  -557682.99  &amp;     -91.53  &amp;       0.00 \\&#10;$w_{ 9}^{\star}$ &amp;   125201.43  &amp;      72.68  &amp;       0.01 \\&#10;\end{tabular}&#10;\end{document}&#10;"/>
  <p:tag name="FILENAME" val="TP_tmp"/>
  <p:tag name="FORMAT" val="png256"/>
  <p:tag name="RES" val="600"/>
  <p:tag name="BLEND" val="0"/>
  <p:tag name="TRANSPARENT" val="1"/>
  <p:tag name="TBUG" val="0"/>
  <p:tag name="ALLOWFS" val="0"/>
  <p:tag name="ORIGWIDTH" val="193"/>
  <p:tag name="PICTUREFILESIZE" val="33090"/>
</p:tagLst>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9_Default Design">
  <a:themeElements>
    <a:clrScheme name="5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5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5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5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5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5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5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5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5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5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5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5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5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5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5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ppt/theme/themeOverride10.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ppt/theme/themeOverride11.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ppt/theme/themeOverride12.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ppt/theme/themeOverride13.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ppt/theme/themeOverride14.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ppt/theme/themeOverride15.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ppt/theme/themeOverride16.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ppt/theme/themeOverride17.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ppt/theme/themeOverride18.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ppt/theme/themeOverride19.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ppt/theme/themeOverride2.xml><?xml version="1.0" encoding="utf-8"?>
<a:themeOverride xmlns:a="http://schemas.openxmlformats.org/drawingml/2006/main">
  <a:clrScheme name="5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ppt/theme/themeOverride3.xml><?xml version="1.0" encoding="utf-8"?>
<a:themeOverride xmlns:a="http://schemas.openxmlformats.org/drawingml/2006/main">
  <a:clrScheme name="5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Office Theme</Template>
  <TotalTime>7586</TotalTime>
  <Words>5333</Words>
  <Application>Microsoft Office PowerPoint</Application>
  <PresentationFormat>On-screen Show (4:3)</PresentationFormat>
  <Paragraphs>403</Paragraphs>
  <Slides>77</Slides>
  <Notes>14</Notes>
  <HiddenSlides>0</HiddenSlides>
  <MMClips>0</MMClips>
  <ScaleCrop>false</ScaleCrop>
  <HeadingPairs>
    <vt:vector size="6" baseType="variant">
      <vt:variant>
        <vt:lpstr>Fonts Used</vt:lpstr>
      </vt:variant>
      <vt:variant>
        <vt:i4>6</vt:i4>
      </vt:variant>
      <vt:variant>
        <vt:lpstr>Theme</vt:lpstr>
      </vt:variant>
      <vt:variant>
        <vt:i4>5</vt:i4>
      </vt:variant>
      <vt:variant>
        <vt:lpstr>Slide Titles</vt:lpstr>
      </vt:variant>
      <vt:variant>
        <vt:i4>77</vt:i4>
      </vt:variant>
    </vt:vector>
  </HeadingPairs>
  <TitlesOfParts>
    <vt:vector size="88" baseType="lpstr">
      <vt:lpstr>Arial</vt:lpstr>
      <vt:lpstr>Arial MT</vt:lpstr>
      <vt:lpstr>Calibri</vt:lpstr>
      <vt:lpstr>cmmi10</vt:lpstr>
      <vt:lpstr>Symbol</vt:lpstr>
      <vt:lpstr>Times New Roman</vt:lpstr>
      <vt:lpstr>1_Office Theme</vt:lpstr>
      <vt:lpstr>9_Default Design</vt:lpstr>
      <vt:lpstr>3_Office Theme</vt:lpstr>
      <vt:lpstr>3_Default Design</vt:lpstr>
      <vt:lpstr>1_Default Design</vt:lpstr>
      <vt:lpstr>CS 2001: Research Topics Scientific method, hypothesis testing, research integrity</vt:lpstr>
      <vt:lpstr>Plan for this lecture</vt:lpstr>
      <vt:lpstr>Scientific Method</vt:lpstr>
      <vt:lpstr>The Scientific Method</vt:lpstr>
      <vt:lpstr>Hypothesis Testing</vt:lpstr>
      <vt:lpstr>Hypothesis Testing; P-value; Significance level</vt:lpstr>
      <vt:lpstr>PowerPoint Presentation</vt:lpstr>
      <vt:lpstr>Hypothesis testing: Rejecting null hypothesis</vt:lpstr>
      <vt:lpstr>PowerPoint Presentation</vt:lpstr>
      <vt:lpstr>P-value</vt:lpstr>
      <vt:lpstr>Hypothesis testing: an example Does a red shirt help win wrestling?</vt:lpstr>
      <vt:lpstr>The experiment and the results</vt:lpstr>
      <vt:lpstr>Stating the hypotheses</vt:lpstr>
      <vt:lpstr>Estimating the value</vt:lpstr>
      <vt:lpstr>Null distribution of sample proportion</vt:lpstr>
      <vt:lpstr>More tips and terms</vt:lpstr>
      <vt:lpstr>One- and two-tailed tests</vt:lpstr>
      <vt:lpstr>T-tests</vt:lpstr>
      <vt:lpstr>T-tests (cont’d)</vt:lpstr>
      <vt:lpstr>T-tests (cont’d)</vt:lpstr>
      <vt:lpstr>T-tests (cont’d)</vt:lpstr>
      <vt:lpstr>T-tests (cont’d)</vt:lpstr>
      <vt:lpstr>Correlation does not automatically imply causation</vt:lpstr>
      <vt:lpstr>Correlation does not automatically imply causation</vt:lpstr>
      <vt:lpstr>PowerPoint Presentation</vt:lpstr>
      <vt:lpstr>Why do we care?</vt:lpstr>
      <vt:lpstr>Generalization (ML) &amp; train-val-test splits</vt:lpstr>
      <vt:lpstr>Generalization</vt:lpstr>
      <vt:lpstr>Generalization</vt:lpstr>
      <vt:lpstr>Bias-Variance Trade-off</vt:lpstr>
      <vt:lpstr>Polynomial Curve Fitting </vt:lpstr>
      <vt:lpstr>Sum-of-Squares Error Function</vt:lpstr>
      <vt:lpstr>0th Order Polynomial</vt:lpstr>
      <vt:lpstr>1st Order Polynomial</vt:lpstr>
      <vt:lpstr>3rd Order Polynomial</vt:lpstr>
      <vt:lpstr>9th Order Polynomial</vt:lpstr>
      <vt:lpstr>Over-fitting</vt:lpstr>
      <vt:lpstr>Effect of Data Set Size</vt:lpstr>
      <vt:lpstr>Effect of Data Set Size</vt:lpstr>
      <vt:lpstr>Regularization</vt:lpstr>
      <vt:lpstr>Regularization </vt:lpstr>
      <vt:lpstr>Regularization </vt:lpstr>
      <vt:lpstr>Polynomial Coefficients   </vt:lpstr>
      <vt:lpstr>Polynomial Coefficients   </vt:lpstr>
      <vt:lpstr>Effect of Regularization</vt:lpstr>
      <vt:lpstr>Training vs test error</vt:lpstr>
      <vt:lpstr>Effect of Training Set Size</vt:lpstr>
      <vt:lpstr>Effect of Training Set Size</vt:lpstr>
      <vt:lpstr>Choosing the trade-off between bias and variance</vt:lpstr>
      <vt:lpstr>Research Integrity</vt:lpstr>
      <vt:lpstr>Ethical Research</vt:lpstr>
      <vt:lpstr>Ethical Research (cont’d)</vt:lpstr>
      <vt:lpstr>Research Integrity </vt:lpstr>
      <vt:lpstr>Misconduct in research</vt:lpstr>
      <vt:lpstr>Falsification and Fabrication of Research Results</vt:lpstr>
      <vt:lpstr>Plagiarism</vt:lpstr>
      <vt:lpstr>Misuse of Privileged Information</vt:lpstr>
      <vt:lpstr>Reporting Suspected Misconduct</vt:lpstr>
      <vt:lpstr>Recording, Reporting, and Handling Research Data</vt:lpstr>
      <vt:lpstr>Ownership of and Access to Data</vt:lpstr>
      <vt:lpstr>Storage and Retention of Data</vt:lpstr>
      <vt:lpstr>Criteria for Authorship</vt:lpstr>
      <vt:lpstr>Duplicate Publication</vt:lpstr>
      <vt:lpstr>Human Subjects Research</vt:lpstr>
      <vt:lpstr>Stanley Milgram’s Experiments</vt:lpstr>
      <vt:lpstr>Zimbardo’s Stanford Prison Experiment</vt:lpstr>
      <vt:lpstr>Scientist’s Encounter with Ethics: Curiosity has Limits</vt:lpstr>
      <vt:lpstr>Scientist’s Encounter with Ethics: Curiosity has Limits</vt:lpstr>
      <vt:lpstr>Scientist’s Encounter with Ethics: Conflict of Interest in Research Funding</vt:lpstr>
      <vt:lpstr>Scientist’s Encounter with Ethics: Intellectual Property</vt:lpstr>
      <vt:lpstr>Scientist’s Encounter with Ethics: Peer Review</vt:lpstr>
      <vt:lpstr>Scientist’s Encounter with Ethics: Plagiarism</vt:lpstr>
      <vt:lpstr>How to Avoid Plagiarism</vt:lpstr>
      <vt:lpstr>Non serviam</vt:lpstr>
      <vt:lpstr>Non serviam</vt:lpstr>
      <vt:lpstr>Non serviam</vt:lpstr>
      <vt:lpstr>Non serviam</vt:lpstr>
    </vt:vector>
  </TitlesOfParts>
  <Company>University of Pittsburgh</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CS2001 Research Topics</dc:title>
  <dc:creator>Adriana I. Kovashka</dc:creator>
  <cp:lastModifiedBy>Adriana Kovashka</cp:lastModifiedBy>
  <cp:revision>300</cp:revision>
  <dcterms:created xsi:type="dcterms:W3CDTF">2015-04-17T19:15:42Z</dcterms:created>
  <dcterms:modified xsi:type="dcterms:W3CDTF">2026-07-14T04:24:04Z</dcterms:modified>
</cp:coreProperties>
</file>