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83"/>
  </p:notesMasterIdLst>
  <p:sldIdLst>
    <p:sldId id="256" r:id="rId3"/>
    <p:sldId id="419" r:id="rId4"/>
    <p:sldId id="257" r:id="rId5"/>
    <p:sldId id="471" r:id="rId6"/>
    <p:sldId id="487" r:id="rId7"/>
    <p:sldId id="307" r:id="rId8"/>
    <p:sldId id="378" r:id="rId9"/>
    <p:sldId id="451" r:id="rId10"/>
    <p:sldId id="421" r:id="rId11"/>
    <p:sldId id="422" r:id="rId12"/>
    <p:sldId id="440" r:id="rId13"/>
    <p:sldId id="423" r:id="rId14"/>
    <p:sldId id="424" r:id="rId15"/>
    <p:sldId id="466" r:id="rId16"/>
    <p:sldId id="488" r:id="rId17"/>
    <p:sldId id="277" r:id="rId18"/>
    <p:sldId id="303" r:id="rId19"/>
    <p:sldId id="284" r:id="rId20"/>
    <p:sldId id="283" r:id="rId21"/>
    <p:sldId id="285" r:id="rId22"/>
    <p:sldId id="272" r:id="rId23"/>
    <p:sldId id="289" r:id="rId24"/>
    <p:sldId id="290" r:id="rId25"/>
    <p:sldId id="294" r:id="rId26"/>
    <p:sldId id="304" r:id="rId27"/>
    <p:sldId id="309" r:id="rId28"/>
    <p:sldId id="313" r:id="rId29"/>
    <p:sldId id="316" r:id="rId30"/>
    <p:sldId id="311" r:id="rId31"/>
    <p:sldId id="312" r:id="rId32"/>
    <p:sldId id="315" r:id="rId33"/>
    <p:sldId id="287" r:id="rId34"/>
    <p:sldId id="474" r:id="rId35"/>
    <p:sldId id="425" r:id="rId36"/>
    <p:sldId id="262" r:id="rId37"/>
    <p:sldId id="263" r:id="rId38"/>
    <p:sldId id="264" r:id="rId39"/>
    <p:sldId id="265" r:id="rId40"/>
    <p:sldId id="266" r:id="rId41"/>
    <p:sldId id="267" r:id="rId42"/>
    <p:sldId id="268" r:id="rId43"/>
    <p:sldId id="269" r:id="rId44"/>
    <p:sldId id="270" r:id="rId45"/>
    <p:sldId id="271" r:id="rId46"/>
    <p:sldId id="273" r:id="rId47"/>
    <p:sldId id="274" r:id="rId48"/>
    <p:sldId id="427" r:id="rId49"/>
    <p:sldId id="428" r:id="rId50"/>
    <p:sldId id="441" r:id="rId51"/>
    <p:sldId id="453" r:id="rId52"/>
    <p:sldId id="434" r:id="rId53"/>
    <p:sldId id="435" r:id="rId54"/>
    <p:sldId id="436" r:id="rId55"/>
    <p:sldId id="437" r:id="rId56"/>
    <p:sldId id="438" r:id="rId57"/>
    <p:sldId id="308" r:id="rId58"/>
    <p:sldId id="286" r:id="rId59"/>
    <p:sldId id="301" r:id="rId60"/>
    <p:sldId id="302" r:id="rId61"/>
    <p:sldId id="489" r:id="rId62"/>
    <p:sldId id="384" r:id="rId63"/>
    <p:sldId id="443" r:id="rId64"/>
    <p:sldId id="467" r:id="rId65"/>
    <p:sldId id="468" r:id="rId66"/>
    <p:sldId id="469" r:id="rId67"/>
    <p:sldId id="470" r:id="rId68"/>
    <p:sldId id="490" r:id="rId69"/>
    <p:sldId id="491" r:id="rId70"/>
    <p:sldId id="305" r:id="rId71"/>
    <p:sldId id="492" r:id="rId72"/>
    <p:sldId id="288" r:id="rId73"/>
    <p:sldId id="493" r:id="rId74"/>
    <p:sldId id="494" r:id="rId75"/>
    <p:sldId id="444" r:id="rId76"/>
    <p:sldId id="442" r:id="rId77"/>
    <p:sldId id="445" r:id="rId78"/>
    <p:sldId id="446" r:id="rId79"/>
    <p:sldId id="447" r:id="rId80"/>
    <p:sldId id="448" r:id="rId81"/>
    <p:sldId id="454"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4D7ABE-F0DC-42E8-9F0E-81263C5BF8CC}" v="71" dt="2026-07-13T18:09:26.6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95" d="100"/>
          <a:sy n="95" d="100"/>
        </p:scale>
        <p:origin x="979" y="72"/>
      </p:cViewPr>
      <p:guideLst/>
    </p:cSldViewPr>
  </p:slideViewPr>
  <p:notesTextViewPr>
    <p:cViewPr>
      <p:scale>
        <a:sx n="3" d="2"/>
        <a:sy n="3" d="2"/>
      </p:scale>
      <p:origin x="0" y="0"/>
    </p:cViewPr>
  </p:notesTextViewPr>
  <p:sorterViewPr>
    <p:cViewPr varScale="1">
      <p:scale>
        <a:sx n="1" d="1"/>
        <a:sy n="1" d="1"/>
      </p:scale>
      <p:origin x="0" y="-53"/>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88"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Kovashka" userId="98baa7aea3a9faa0" providerId="LiveId" clId="{39A8072A-6F63-481A-8012-D5D4DE0E52DA}"/>
    <pc:docChg chg="undo custSel addSld delSld modSld sldOrd">
      <pc:chgData name="Adriana Kovashka" userId="98baa7aea3a9faa0" providerId="LiveId" clId="{39A8072A-6F63-481A-8012-D5D4DE0E52DA}" dt="2026-07-14T04:26:53.117" v="1945" actId="47"/>
      <pc:docMkLst>
        <pc:docMk/>
      </pc:docMkLst>
      <pc:sldChg chg="modSp">
        <pc:chgData name="Adriana Kovashka" userId="98baa7aea3a9faa0" providerId="LiveId" clId="{39A8072A-6F63-481A-8012-D5D4DE0E52DA}" dt="2026-07-13T16:40:55.884" v="1923"/>
        <pc:sldMkLst>
          <pc:docMk/>
          <pc:sldMk cId="3685162360" sldId="256"/>
        </pc:sldMkLst>
        <pc:spChg chg="mod">
          <ac:chgData name="Adriana Kovashka" userId="98baa7aea3a9faa0" providerId="LiveId" clId="{39A8072A-6F63-481A-8012-D5D4DE0E52DA}" dt="2026-07-13T16:40:55.884" v="1923"/>
          <ac:spMkLst>
            <pc:docMk/>
            <pc:sldMk cId="3685162360" sldId="256"/>
            <ac:spMk id="4" creationId="{549A9F8F-A729-4107-A58C-48A01916FE15}"/>
          </ac:spMkLst>
        </pc:spChg>
      </pc:sldChg>
      <pc:sldChg chg="modSp mod">
        <pc:chgData name="Adriana Kovashka" userId="98baa7aea3a9faa0" providerId="LiveId" clId="{39A8072A-6F63-481A-8012-D5D4DE0E52DA}" dt="2026-07-13T13:35:13.359" v="173" actId="20577"/>
        <pc:sldMkLst>
          <pc:docMk/>
          <pc:sldMk cId="2394079543" sldId="257"/>
        </pc:sldMkLst>
        <pc:spChg chg="mod">
          <ac:chgData name="Adriana Kovashka" userId="98baa7aea3a9faa0" providerId="LiveId" clId="{39A8072A-6F63-481A-8012-D5D4DE0E52DA}" dt="2026-07-13T13:35:13.359" v="173" actId="20577"/>
          <ac:spMkLst>
            <pc:docMk/>
            <pc:sldMk cId="2394079543" sldId="257"/>
            <ac:spMk id="3" creationId="{00000000-0000-0000-0000-000000000000}"/>
          </ac:spMkLst>
        </pc:spChg>
      </pc:sldChg>
      <pc:sldChg chg="addSp modSp add mod">
        <pc:chgData name="Adriana Kovashka" userId="98baa7aea3a9faa0" providerId="LiveId" clId="{39A8072A-6F63-481A-8012-D5D4DE0E52DA}" dt="2026-07-13T16:27:07.422" v="1757" actId="22"/>
        <pc:sldMkLst>
          <pc:docMk/>
          <pc:sldMk cId="0" sldId="272"/>
        </pc:sldMkLst>
        <pc:spChg chg="add">
          <ac:chgData name="Adriana Kovashka" userId="98baa7aea3a9faa0" providerId="LiveId" clId="{39A8072A-6F63-481A-8012-D5D4DE0E52DA}" dt="2026-07-13T16:27:07.422" v="1757" actId="22"/>
          <ac:spMkLst>
            <pc:docMk/>
            <pc:sldMk cId="0" sldId="272"/>
            <ac:spMk id="3" creationId="{F514479D-031C-106A-3B51-01FA8FA049B8}"/>
          </ac:spMkLst>
        </pc:spChg>
        <pc:spChg chg="mod">
          <ac:chgData name="Adriana Kovashka" userId="98baa7aea3a9faa0" providerId="LiveId" clId="{39A8072A-6F63-481A-8012-D5D4DE0E52DA}" dt="2026-07-13T16:26:09.672" v="1746" actId="27636"/>
          <ac:spMkLst>
            <pc:docMk/>
            <pc:sldMk cId="0" sldId="272"/>
            <ac:spMk id="56322" creationId="{D857BE67-82D8-099E-A114-6F96B681D441}"/>
          </ac:spMkLst>
        </pc:spChg>
      </pc:sldChg>
      <pc:sldChg chg="addSp modSp add mod">
        <pc:chgData name="Adriana Kovashka" userId="98baa7aea3a9faa0" providerId="LiveId" clId="{39A8072A-6F63-481A-8012-D5D4DE0E52DA}" dt="2026-07-13T16:27:00.739" v="1752" actId="22"/>
        <pc:sldMkLst>
          <pc:docMk/>
          <pc:sldMk cId="0" sldId="277"/>
        </pc:sldMkLst>
        <pc:spChg chg="add">
          <ac:chgData name="Adriana Kovashka" userId="98baa7aea3a9faa0" providerId="LiveId" clId="{39A8072A-6F63-481A-8012-D5D4DE0E52DA}" dt="2026-07-13T16:27:00.739" v="1752" actId="22"/>
          <ac:spMkLst>
            <pc:docMk/>
            <pc:sldMk cId="0" sldId="277"/>
            <ac:spMk id="3" creationId="{F363A979-193D-EA9F-CC15-0C9D57082FEC}"/>
          </ac:spMkLst>
        </pc:spChg>
        <pc:spChg chg="mod">
          <ac:chgData name="Adriana Kovashka" userId="98baa7aea3a9faa0" providerId="LiveId" clId="{39A8072A-6F63-481A-8012-D5D4DE0E52DA}" dt="2026-07-13T16:26:09.640" v="1741" actId="27636"/>
          <ac:spMkLst>
            <pc:docMk/>
            <pc:sldMk cId="0" sldId="277"/>
            <ac:spMk id="45058" creationId="{F8202D70-E5A3-8440-BDC8-785D2287E30C}"/>
          </ac:spMkLst>
        </pc:spChg>
      </pc:sldChg>
      <pc:sldChg chg="addSp modSp add mod">
        <pc:chgData name="Adriana Kovashka" userId="98baa7aea3a9faa0" providerId="LiveId" clId="{39A8072A-6F63-481A-8012-D5D4DE0E52DA}" dt="2026-07-13T16:27:04.614" v="1755" actId="22"/>
        <pc:sldMkLst>
          <pc:docMk/>
          <pc:sldMk cId="0" sldId="283"/>
        </pc:sldMkLst>
        <pc:spChg chg="add">
          <ac:chgData name="Adriana Kovashka" userId="98baa7aea3a9faa0" providerId="LiveId" clId="{39A8072A-6F63-481A-8012-D5D4DE0E52DA}" dt="2026-07-13T16:27:04.614" v="1755" actId="22"/>
          <ac:spMkLst>
            <pc:docMk/>
            <pc:sldMk cId="0" sldId="283"/>
            <ac:spMk id="3" creationId="{5B39B411-ED07-9DF8-C481-E4040385985A}"/>
          </ac:spMkLst>
        </pc:spChg>
        <pc:spChg chg="mod">
          <ac:chgData name="Adriana Kovashka" userId="98baa7aea3a9faa0" providerId="LiveId" clId="{39A8072A-6F63-481A-8012-D5D4DE0E52DA}" dt="2026-07-13T16:26:09.664" v="1744" actId="27636"/>
          <ac:spMkLst>
            <pc:docMk/>
            <pc:sldMk cId="0" sldId="283"/>
            <ac:spMk id="54273" creationId="{68D16539-E197-8E01-869E-EA514BC4DD0A}"/>
          </ac:spMkLst>
        </pc:spChg>
        <pc:spChg chg="mod">
          <ac:chgData name="Adriana Kovashka" userId="98baa7aea3a9faa0" providerId="LiveId" clId="{39A8072A-6F63-481A-8012-D5D4DE0E52DA}" dt="2026-07-13T16:26:09.666" v="1745" actId="27636"/>
          <ac:spMkLst>
            <pc:docMk/>
            <pc:sldMk cId="0" sldId="283"/>
            <ac:spMk id="54274" creationId="{BB5695DB-BD6A-FDF3-BB8E-49A0D109EC4D}"/>
          </ac:spMkLst>
        </pc:spChg>
      </pc:sldChg>
      <pc:sldChg chg="addSp modSp add mod">
        <pc:chgData name="Adriana Kovashka" userId="98baa7aea3a9faa0" providerId="LiveId" clId="{39A8072A-6F63-481A-8012-D5D4DE0E52DA}" dt="2026-07-13T16:27:03.341" v="1754" actId="22"/>
        <pc:sldMkLst>
          <pc:docMk/>
          <pc:sldMk cId="0" sldId="284"/>
        </pc:sldMkLst>
        <pc:spChg chg="add">
          <ac:chgData name="Adriana Kovashka" userId="98baa7aea3a9faa0" providerId="LiveId" clId="{39A8072A-6F63-481A-8012-D5D4DE0E52DA}" dt="2026-07-13T16:27:03.341" v="1754" actId="22"/>
          <ac:spMkLst>
            <pc:docMk/>
            <pc:sldMk cId="0" sldId="284"/>
            <ac:spMk id="3" creationId="{8A6803E6-D737-616D-3408-B1E4A8CA29AE}"/>
          </ac:spMkLst>
        </pc:spChg>
        <pc:spChg chg="mod">
          <ac:chgData name="Adriana Kovashka" userId="98baa7aea3a9faa0" providerId="LiveId" clId="{39A8072A-6F63-481A-8012-D5D4DE0E52DA}" dt="2026-07-13T16:26:09.652" v="1743" actId="27636"/>
          <ac:spMkLst>
            <pc:docMk/>
            <pc:sldMk cId="0" sldId="284"/>
            <ac:spMk id="48130" creationId="{830D3FB3-8222-674D-A49B-CEC1A6965A45}"/>
          </ac:spMkLst>
        </pc:spChg>
      </pc:sldChg>
      <pc:sldChg chg="addSp add mod">
        <pc:chgData name="Adriana Kovashka" userId="98baa7aea3a9faa0" providerId="LiveId" clId="{39A8072A-6F63-481A-8012-D5D4DE0E52DA}" dt="2026-07-13T16:27:06.055" v="1756" actId="22"/>
        <pc:sldMkLst>
          <pc:docMk/>
          <pc:sldMk cId="0" sldId="285"/>
        </pc:sldMkLst>
        <pc:spChg chg="add">
          <ac:chgData name="Adriana Kovashka" userId="98baa7aea3a9faa0" providerId="LiveId" clId="{39A8072A-6F63-481A-8012-D5D4DE0E52DA}" dt="2026-07-13T16:27:06.055" v="1756" actId="22"/>
          <ac:spMkLst>
            <pc:docMk/>
            <pc:sldMk cId="0" sldId="285"/>
            <ac:spMk id="3" creationId="{FC98F460-9DEA-E86A-6655-B4A4F96BC4BA}"/>
          </ac:spMkLst>
        </pc:spChg>
      </pc:sldChg>
      <pc:sldChg chg="addSp modSp add mod">
        <pc:chgData name="Adriana Kovashka" userId="98baa7aea3a9faa0" providerId="LiveId" clId="{39A8072A-6F63-481A-8012-D5D4DE0E52DA}" dt="2026-07-13T16:32:15.501" v="1828" actId="20577"/>
        <pc:sldMkLst>
          <pc:docMk/>
          <pc:sldMk cId="0" sldId="286"/>
        </pc:sldMkLst>
        <pc:spChg chg="add">
          <ac:chgData name="Adriana Kovashka" userId="98baa7aea3a9faa0" providerId="LiveId" clId="{39A8072A-6F63-481A-8012-D5D4DE0E52DA}" dt="2026-07-13T16:31:24.552" v="1813" actId="22"/>
          <ac:spMkLst>
            <pc:docMk/>
            <pc:sldMk cId="0" sldId="286"/>
            <ac:spMk id="3" creationId="{1989D203-7B95-28B8-69D9-D62B4729A682}"/>
          </ac:spMkLst>
        </pc:spChg>
        <pc:spChg chg="mod">
          <ac:chgData name="Adriana Kovashka" userId="98baa7aea3a9faa0" providerId="LiveId" clId="{39A8072A-6F63-481A-8012-D5D4DE0E52DA}" dt="2026-07-13T16:32:15.501" v="1828" actId="20577"/>
          <ac:spMkLst>
            <pc:docMk/>
            <pc:sldMk cId="0" sldId="286"/>
            <ac:spMk id="23554" creationId="{2F3C9BA2-DFC9-DD4F-A809-6F85F6F125FE}"/>
          </ac:spMkLst>
        </pc:spChg>
      </pc:sldChg>
      <pc:sldChg chg="addSp add mod">
        <pc:chgData name="Adriana Kovashka" userId="98baa7aea3a9faa0" providerId="LiveId" clId="{39A8072A-6F63-481A-8012-D5D4DE0E52DA}" dt="2026-07-13T16:27:12.615" v="1761" actId="22"/>
        <pc:sldMkLst>
          <pc:docMk/>
          <pc:sldMk cId="0" sldId="287"/>
        </pc:sldMkLst>
        <pc:spChg chg="add">
          <ac:chgData name="Adriana Kovashka" userId="98baa7aea3a9faa0" providerId="LiveId" clId="{39A8072A-6F63-481A-8012-D5D4DE0E52DA}" dt="2026-07-13T16:27:12.615" v="1761" actId="22"/>
          <ac:spMkLst>
            <pc:docMk/>
            <pc:sldMk cId="0" sldId="287"/>
            <ac:spMk id="3" creationId="{EB5B069D-0CCE-B2B8-D8DF-885FC0857D94}"/>
          </ac:spMkLst>
        </pc:spChg>
      </pc:sldChg>
      <pc:sldChg chg="addSp delSp modSp add del mod">
        <pc:chgData name="Adriana Kovashka" userId="98baa7aea3a9faa0" providerId="LiveId" clId="{39A8072A-6F63-481A-8012-D5D4DE0E52DA}" dt="2026-07-13T16:42:04.533" v="1935" actId="14100"/>
        <pc:sldMkLst>
          <pc:docMk/>
          <pc:sldMk cId="0" sldId="288"/>
        </pc:sldMkLst>
        <pc:spChg chg="del">
          <ac:chgData name="Adriana Kovashka" userId="98baa7aea3a9faa0" providerId="LiveId" clId="{39A8072A-6F63-481A-8012-D5D4DE0E52DA}" dt="2026-07-13T16:41:03.337" v="1924" actId="478"/>
          <ac:spMkLst>
            <pc:docMk/>
            <pc:sldMk cId="0" sldId="288"/>
            <ac:spMk id="5" creationId="{A6D00B28-F14D-3049-8941-7ECD1C52D5F3}"/>
          </ac:spMkLst>
        </pc:spChg>
        <pc:spChg chg="add">
          <ac:chgData name="Adriana Kovashka" userId="98baa7aea3a9faa0" providerId="LiveId" clId="{39A8072A-6F63-481A-8012-D5D4DE0E52DA}" dt="2026-07-13T16:39:29.368" v="1905" actId="22"/>
          <ac:spMkLst>
            <pc:docMk/>
            <pc:sldMk cId="0" sldId="288"/>
            <ac:spMk id="6" creationId="{3548E048-3E10-485F-EDEE-6661D3BFED20}"/>
          </ac:spMkLst>
        </pc:spChg>
        <pc:spChg chg="mod">
          <ac:chgData name="Adriana Kovashka" userId="98baa7aea3a9faa0" providerId="LiveId" clId="{39A8072A-6F63-481A-8012-D5D4DE0E52DA}" dt="2026-07-13T16:41:08.890" v="1925" actId="14100"/>
          <ac:spMkLst>
            <pc:docMk/>
            <pc:sldMk cId="0" sldId="288"/>
            <ac:spMk id="6145" creationId="{4764C8FB-A49E-CD46-925E-02ED5A78E87B}"/>
          </ac:spMkLst>
        </pc:spChg>
        <pc:spChg chg="mod">
          <ac:chgData name="Adriana Kovashka" userId="98baa7aea3a9faa0" providerId="LiveId" clId="{39A8072A-6F63-481A-8012-D5D4DE0E52DA}" dt="2026-07-13T16:41:58.574" v="1934" actId="404"/>
          <ac:spMkLst>
            <pc:docMk/>
            <pc:sldMk cId="0" sldId="288"/>
            <ac:spMk id="6151" creationId="{A98CF1E2-1DAE-8849-80DA-8466986A4BFA}"/>
          </ac:spMkLst>
        </pc:spChg>
        <pc:spChg chg="mod">
          <ac:chgData name="Adriana Kovashka" userId="98baa7aea3a9faa0" providerId="LiveId" clId="{39A8072A-6F63-481A-8012-D5D4DE0E52DA}" dt="2026-07-13T16:41:58.574" v="1934" actId="404"/>
          <ac:spMkLst>
            <pc:docMk/>
            <pc:sldMk cId="0" sldId="288"/>
            <ac:spMk id="6153" creationId="{540F9720-4999-1B43-9117-6E0D9551806A}"/>
          </ac:spMkLst>
        </pc:spChg>
        <pc:spChg chg="mod">
          <ac:chgData name="Adriana Kovashka" userId="98baa7aea3a9faa0" providerId="LiveId" clId="{39A8072A-6F63-481A-8012-D5D4DE0E52DA}" dt="2026-07-13T16:42:04.533" v="1935" actId="14100"/>
          <ac:spMkLst>
            <pc:docMk/>
            <pc:sldMk cId="0" sldId="288"/>
            <ac:spMk id="6155" creationId="{31C11201-C7D8-7345-8246-0751608B2D8F}"/>
          </ac:spMkLst>
        </pc:spChg>
        <pc:spChg chg="mod">
          <ac:chgData name="Adriana Kovashka" userId="98baa7aea3a9faa0" providerId="LiveId" clId="{39A8072A-6F63-481A-8012-D5D4DE0E52DA}" dt="2026-07-13T16:41:58.574" v="1934" actId="404"/>
          <ac:spMkLst>
            <pc:docMk/>
            <pc:sldMk cId="0" sldId="288"/>
            <ac:spMk id="6156" creationId="{D76613D9-F46A-5B4C-B2FB-CE0DFCDE6FF9}"/>
          </ac:spMkLst>
        </pc:spChg>
        <pc:spChg chg="del">
          <ac:chgData name="Adriana Kovashka" userId="98baa7aea3a9faa0" providerId="LiveId" clId="{39A8072A-6F63-481A-8012-D5D4DE0E52DA}" dt="2026-07-13T16:41:03.337" v="1924" actId="478"/>
          <ac:spMkLst>
            <pc:docMk/>
            <pc:sldMk cId="0" sldId="288"/>
            <ac:spMk id="6158" creationId="{E41D8163-D254-D441-B77B-395D8F4B6AD1}"/>
          </ac:spMkLst>
        </pc:spChg>
        <pc:spChg chg="del">
          <ac:chgData name="Adriana Kovashka" userId="98baa7aea3a9faa0" providerId="LiveId" clId="{39A8072A-6F63-481A-8012-D5D4DE0E52DA}" dt="2026-07-13T16:41:03.337" v="1924" actId="478"/>
          <ac:spMkLst>
            <pc:docMk/>
            <pc:sldMk cId="0" sldId="288"/>
            <ac:spMk id="6159" creationId="{1ED04671-16B9-C44D-A9B3-9191A94997D0}"/>
          </ac:spMkLst>
        </pc:spChg>
        <pc:spChg chg="mod">
          <ac:chgData name="Adriana Kovashka" userId="98baa7aea3a9faa0" providerId="LiveId" clId="{39A8072A-6F63-481A-8012-D5D4DE0E52DA}" dt="2026-07-13T16:41:39.890" v="1932" actId="313"/>
          <ac:spMkLst>
            <pc:docMk/>
            <pc:sldMk cId="0" sldId="288"/>
            <ac:spMk id="6161" creationId="{A54F14B1-4456-8D4F-ADC9-EFA3D3DBABF7}"/>
          </ac:spMkLst>
        </pc:spChg>
      </pc:sldChg>
      <pc:sldChg chg="addSp modSp add mod">
        <pc:chgData name="Adriana Kovashka" userId="98baa7aea3a9faa0" providerId="LiveId" clId="{39A8072A-6F63-481A-8012-D5D4DE0E52DA}" dt="2026-07-13T16:27:08.781" v="1758" actId="22"/>
        <pc:sldMkLst>
          <pc:docMk/>
          <pc:sldMk cId="0" sldId="289"/>
        </pc:sldMkLst>
        <pc:spChg chg="add">
          <ac:chgData name="Adriana Kovashka" userId="98baa7aea3a9faa0" providerId="LiveId" clId="{39A8072A-6F63-481A-8012-D5D4DE0E52DA}" dt="2026-07-13T16:27:08.781" v="1758" actId="22"/>
          <ac:spMkLst>
            <pc:docMk/>
            <pc:sldMk cId="0" sldId="289"/>
            <ac:spMk id="3" creationId="{8B36493C-2123-0BBC-A578-8AD44003236D}"/>
          </ac:spMkLst>
        </pc:spChg>
        <pc:spChg chg="mod">
          <ac:chgData name="Adriana Kovashka" userId="98baa7aea3a9faa0" providerId="LiveId" clId="{39A8072A-6F63-481A-8012-D5D4DE0E52DA}" dt="2026-07-13T16:26:09.677" v="1747" actId="27636"/>
          <ac:spMkLst>
            <pc:docMk/>
            <pc:sldMk cId="0" sldId="289"/>
            <ac:spMk id="57346" creationId="{F6D99D1C-CFCF-A042-639D-6EC3EBE182BF}"/>
          </ac:spMkLst>
        </pc:spChg>
      </pc:sldChg>
      <pc:sldChg chg="addSp add mod">
        <pc:chgData name="Adriana Kovashka" userId="98baa7aea3a9faa0" providerId="LiveId" clId="{39A8072A-6F63-481A-8012-D5D4DE0E52DA}" dt="2026-07-13T16:27:09.954" v="1759" actId="22"/>
        <pc:sldMkLst>
          <pc:docMk/>
          <pc:sldMk cId="0" sldId="290"/>
        </pc:sldMkLst>
        <pc:spChg chg="add">
          <ac:chgData name="Adriana Kovashka" userId="98baa7aea3a9faa0" providerId="LiveId" clId="{39A8072A-6F63-481A-8012-D5D4DE0E52DA}" dt="2026-07-13T16:27:09.954" v="1759" actId="22"/>
          <ac:spMkLst>
            <pc:docMk/>
            <pc:sldMk cId="0" sldId="290"/>
            <ac:spMk id="3" creationId="{C774D0AB-FECA-5763-4FEC-2CFEEE155E7E}"/>
          </ac:spMkLst>
        </pc:spChg>
      </pc:sldChg>
      <pc:sldChg chg="addSp delSp add mod">
        <pc:chgData name="Adriana Kovashka" userId="98baa7aea3a9faa0" providerId="LiveId" clId="{39A8072A-6F63-481A-8012-D5D4DE0E52DA}" dt="2026-07-13T16:29:29.591" v="1767" actId="22"/>
        <pc:sldMkLst>
          <pc:docMk/>
          <pc:sldMk cId="0" sldId="294"/>
        </pc:sldMkLst>
        <pc:spChg chg="add">
          <ac:chgData name="Adriana Kovashka" userId="98baa7aea3a9faa0" providerId="LiveId" clId="{39A8072A-6F63-481A-8012-D5D4DE0E52DA}" dt="2026-07-13T16:27:11.571" v="1760" actId="22"/>
          <ac:spMkLst>
            <pc:docMk/>
            <pc:sldMk cId="0" sldId="294"/>
            <ac:spMk id="3" creationId="{3FCEBCD6-E591-992A-9B3D-0B9F999E079E}"/>
          </ac:spMkLst>
        </pc:spChg>
        <pc:spChg chg="add del">
          <ac:chgData name="Adriana Kovashka" userId="98baa7aea3a9faa0" providerId="LiveId" clId="{39A8072A-6F63-481A-8012-D5D4DE0E52DA}" dt="2026-07-13T16:29:29.591" v="1767" actId="22"/>
          <ac:spMkLst>
            <pc:docMk/>
            <pc:sldMk cId="0" sldId="294"/>
            <ac:spMk id="5" creationId="{4BDB6BA7-3AF8-E22C-9EE5-653015CB7F74}"/>
          </ac:spMkLst>
        </pc:spChg>
      </pc:sldChg>
      <pc:sldChg chg="add del">
        <pc:chgData name="Adriana Kovashka" userId="98baa7aea3a9faa0" providerId="LiveId" clId="{39A8072A-6F63-481A-8012-D5D4DE0E52DA}" dt="2026-07-13T16:29:23.503" v="1763" actId="47"/>
        <pc:sldMkLst>
          <pc:docMk/>
          <pc:sldMk cId="0" sldId="295"/>
        </pc:sldMkLst>
      </pc:sldChg>
      <pc:sldChg chg="addSp modSp add mod">
        <pc:chgData name="Adriana Kovashka" userId="98baa7aea3a9faa0" providerId="LiveId" clId="{39A8072A-6F63-481A-8012-D5D4DE0E52DA}" dt="2026-07-13T16:32:28.187" v="1837" actId="1076"/>
        <pc:sldMkLst>
          <pc:docMk/>
          <pc:sldMk cId="0" sldId="301"/>
        </pc:sldMkLst>
        <pc:spChg chg="add">
          <ac:chgData name="Adriana Kovashka" userId="98baa7aea3a9faa0" providerId="LiveId" clId="{39A8072A-6F63-481A-8012-D5D4DE0E52DA}" dt="2026-07-13T16:31:26.266" v="1816" actId="22"/>
          <ac:spMkLst>
            <pc:docMk/>
            <pc:sldMk cId="0" sldId="301"/>
            <ac:spMk id="3" creationId="{73C2B27B-D201-49E5-7381-94EEBC549D71}"/>
          </ac:spMkLst>
        </pc:spChg>
        <pc:spChg chg="mod">
          <ac:chgData name="Adriana Kovashka" userId="98baa7aea3a9faa0" providerId="LiveId" clId="{39A8072A-6F63-481A-8012-D5D4DE0E52DA}" dt="2026-07-13T16:32:28.187" v="1837" actId="1076"/>
          <ac:spMkLst>
            <pc:docMk/>
            <pc:sldMk cId="0" sldId="301"/>
            <ac:spMk id="23555" creationId="{2F02AC32-5A8F-5741-9BF9-50781AD48604}"/>
          </ac:spMkLst>
        </pc:spChg>
      </pc:sldChg>
      <pc:sldChg chg="addSp modSp add mod">
        <pc:chgData name="Adriana Kovashka" userId="98baa7aea3a9faa0" providerId="LiveId" clId="{39A8072A-6F63-481A-8012-D5D4DE0E52DA}" dt="2026-07-13T16:32:41.319" v="1846" actId="1076"/>
        <pc:sldMkLst>
          <pc:docMk/>
          <pc:sldMk cId="0" sldId="302"/>
        </pc:sldMkLst>
        <pc:spChg chg="add">
          <ac:chgData name="Adriana Kovashka" userId="98baa7aea3a9faa0" providerId="LiveId" clId="{39A8072A-6F63-481A-8012-D5D4DE0E52DA}" dt="2026-07-13T16:31:28.229" v="1817" actId="22"/>
          <ac:spMkLst>
            <pc:docMk/>
            <pc:sldMk cId="0" sldId="302"/>
            <ac:spMk id="3" creationId="{33EFFABD-B8A9-7285-F114-201EC7B6ACC5}"/>
          </ac:spMkLst>
        </pc:spChg>
        <pc:spChg chg="mod">
          <ac:chgData name="Adriana Kovashka" userId="98baa7aea3a9faa0" providerId="LiveId" clId="{39A8072A-6F63-481A-8012-D5D4DE0E52DA}" dt="2026-07-13T16:32:41.319" v="1846" actId="1076"/>
          <ac:spMkLst>
            <pc:docMk/>
            <pc:sldMk cId="0" sldId="302"/>
            <ac:spMk id="24579" creationId="{2FE3D24C-517A-6741-8329-DC0242E58E68}"/>
          </ac:spMkLst>
        </pc:spChg>
      </pc:sldChg>
      <pc:sldChg chg="addSp modSp add mod">
        <pc:chgData name="Adriana Kovashka" userId="98baa7aea3a9faa0" providerId="LiveId" clId="{39A8072A-6F63-481A-8012-D5D4DE0E52DA}" dt="2026-07-13T16:27:01.967" v="1753" actId="22"/>
        <pc:sldMkLst>
          <pc:docMk/>
          <pc:sldMk cId="0" sldId="303"/>
        </pc:sldMkLst>
        <pc:spChg chg="add">
          <ac:chgData name="Adriana Kovashka" userId="98baa7aea3a9faa0" providerId="LiveId" clId="{39A8072A-6F63-481A-8012-D5D4DE0E52DA}" dt="2026-07-13T16:27:01.967" v="1753" actId="22"/>
          <ac:spMkLst>
            <pc:docMk/>
            <pc:sldMk cId="0" sldId="303"/>
            <ac:spMk id="3" creationId="{ACE4572E-F069-A60A-DE99-AAE180916245}"/>
          </ac:spMkLst>
        </pc:spChg>
        <pc:spChg chg="mod">
          <ac:chgData name="Adriana Kovashka" userId="98baa7aea3a9faa0" providerId="LiveId" clId="{39A8072A-6F63-481A-8012-D5D4DE0E52DA}" dt="2026-07-13T16:26:09.645" v="1742" actId="27636"/>
          <ac:spMkLst>
            <pc:docMk/>
            <pc:sldMk cId="0" sldId="303"/>
            <ac:spMk id="46082" creationId="{07694DA5-345E-3148-BF69-E080B1896A0B}"/>
          </ac:spMkLst>
        </pc:spChg>
      </pc:sldChg>
      <pc:sldChg chg="addSp add mod">
        <pc:chgData name="Adriana Kovashka" userId="98baa7aea3a9faa0" providerId="LiveId" clId="{39A8072A-6F63-481A-8012-D5D4DE0E52DA}" dt="2026-07-13T16:29:31.020" v="1770" actId="22"/>
        <pc:sldMkLst>
          <pc:docMk/>
          <pc:sldMk cId="0" sldId="304"/>
        </pc:sldMkLst>
        <pc:spChg chg="add">
          <ac:chgData name="Adriana Kovashka" userId="98baa7aea3a9faa0" providerId="LiveId" clId="{39A8072A-6F63-481A-8012-D5D4DE0E52DA}" dt="2026-07-13T16:29:31.020" v="1770" actId="22"/>
          <ac:spMkLst>
            <pc:docMk/>
            <pc:sldMk cId="0" sldId="304"/>
            <ac:spMk id="3" creationId="{47DA4F35-D088-D1F5-E674-D17F6DD8A2FC}"/>
          </ac:spMkLst>
        </pc:spChg>
      </pc:sldChg>
      <pc:sldChg chg="addSp modSp add del mod">
        <pc:chgData name="Adriana Kovashka" userId="98baa7aea3a9faa0" providerId="LiveId" clId="{39A8072A-6F63-481A-8012-D5D4DE0E52DA}" dt="2026-07-13T16:35:24.613" v="1880" actId="22"/>
        <pc:sldMkLst>
          <pc:docMk/>
          <pc:sldMk cId="0" sldId="305"/>
        </pc:sldMkLst>
        <pc:spChg chg="add">
          <ac:chgData name="Adriana Kovashka" userId="98baa7aea3a9faa0" providerId="LiveId" clId="{39A8072A-6F63-481A-8012-D5D4DE0E52DA}" dt="2026-07-13T16:35:24.613" v="1880" actId="22"/>
          <ac:spMkLst>
            <pc:docMk/>
            <pc:sldMk cId="0" sldId="305"/>
            <ac:spMk id="3" creationId="{FDCA1EAA-173D-93B7-9ED1-A431EF1E33C0}"/>
          </ac:spMkLst>
        </pc:spChg>
        <pc:spChg chg="mod">
          <ac:chgData name="Adriana Kovashka" userId="98baa7aea3a9faa0" providerId="LiveId" clId="{39A8072A-6F63-481A-8012-D5D4DE0E52DA}" dt="2026-07-13T16:35:09.639" v="1877" actId="1076"/>
          <ac:spMkLst>
            <pc:docMk/>
            <pc:sldMk cId="0" sldId="305"/>
            <ac:spMk id="33794" creationId="{11E9EC35-1F97-1E41-B115-6CC669ADD3EC}"/>
          </ac:spMkLst>
        </pc:spChg>
      </pc:sldChg>
      <pc:sldChg chg="addSp add mod">
        <pc:chgData name="Adriana Kovashka" userId="98baa7aea3a9faa0" providerId="LiveId" clId="{39A8072A-6F63-481A-8012-D5D4DE0E52DA}" dt="2026-07-13T16:24:05.013" v="1710" actId="22"/>
        <pc:sldMkLst>
          <pc:docMk/>
          <pc:sldMk cId="0" sldId="307"/>
        </pc:sldMkLst>
        <pc:spChg chg="add">
          <ac:chgData name="Adriana Kovashka" userId="98baa7aea3a9faa0" providerId="LiveId" clId="{39A8072A-6F63-481A-8012-D5D4DE0E52DA}" dt="2026-07-13T16:24:05.013" v="1710" actId="22"/>
          <ac:spMkLst>
            <pc:docMk/>
            <pc:sldMk cId="0" sldId="307"/>
            <ac:spMk id="4" creationId="{D6541B02-5212-9165-65F6-B79C07AB7445}"/>
          </ac:spMkLst>
        </pc:spChg>
      </pc:sldChg>
      <pc:sldChg chg="addSp modSp add mod">
        <pc:chgData name="Adriana Kovashka" userId="98baa7aea3a9faa0" providerId="LiveId" clId="{39A8072A-6F63-481A-8012-D5D4DE0E52DA}" dt="2026-07-13T16:20:56.668" v="1702" actId="1076"/>
        <pc:sldMkLst>
          <pc:docMk/>
          <pc:sldMk cId="0" sldId="308"/>
        </pc:sldMkLst>
        <pc:spChg chg="add mod">
          <ac:chgData name="Adriana Kovashka" userId="98baa7aea3a9faa0" providerId="LiveId" clId="{39A8072A-6F63-481A-8012-D5D4DE0E52DA}" dt="2026-07-13T16:20:50.027" v="1701" actId="20577"/>
          <ac:spMkLst>
            <pc:docMk/>
            <pc:sldMk cId="0" sldId="308"/>
            <ac:spMk id="2" creationId="{88D274F7-746D-BEE5-A300-FCCCC633BD09}"/>
          </ac:spMkLst>
        </pc:spChg>
        <pc:spChg chg="mod">
          <ac:chgData name="Adriana Kovashka" userId="98baa7aea3a9faa0" providerId="LiveId" clId="{39A8072A-6F63-481A-8012-D5D4DE0E52DA}" dt="2026-07-13T16:20:00.077" v="1633" actId="1076"/>
          <ac:spMkLst>
            <pc:docMk/>
            <pc:sldMk cId="0" sldId="308"/>
            <ac:spMk id="3" creationId="{8D778ECA-9CB2-414C-A825-4001079D8541}"/>
          </ac:spMkLst>
        </pc:spChg>
        <pc:picChg chg="mod">
          <ac:chgData name="Adriana Kovashka" userId="98baa7aea3a9faa0" providerId="LiveId" clId="{39A8072A-6F63-481A-8012-D5D4DE0E52DA}" dt="2026-07-13T16:20:56.668" v="1702" actId="1076"/>
          <ac:picMkLst>
            <pc:docMk/>
            <pc:sldMk cId="0" sldId="308"/>
            <ac:picMk id="17412" creationId="{FCCD6058-D633-802E-E068-E14A6083D868}"/>
          </ac:picMkLst>
        </pc:picChg>
      </pc:sldChg>
      <pc:sldChg chg="addSp delSp add mod">
        <pc:chgData name="Adriana Kovashka" userId="98baa7aea3a9faa0" providerId="LiveId" clId="{39A8072A-6F63-481A-8012-D5D4DE0E52DA}" dt="2026-07-13T16:29:36.668" v="1772" actId="478"/>
        <pc:sldMkLst>
          <pc:docMk/>
          <pc:sldMk cId="1820996850" sldId="309"/>
        </pc:sldMkLst>
        <pc:spChg chg="del">
          <ac:chgData name="Adriana Kovashka" userId="98baa7aea3a9faa0" providerId="LiveId" clId="{39A8072A-6F63-481A-8012-D5D4DE0E52DA}" dt="2026-07-13T16:29:36.668" v="1772" actId="478"/>
          <ac:spMkLst>
            <pc:docMk/>
            <pc:sldMk cId="1820996850" sldId="309"/>
            <ac:spMk id="2" creationId="{6150F4A6-93FD-7740-9F21-E41E72DB0758}"/>
          </ac:spMkLst>
        </pc:spChg>
        <pc:spChg chg="add">
          <ac:chgData name="Adriana Kovashka" userId="98baa7aea3a9faa0" providerId="LiveId" clId="{39A8072A-6F63-481A-8012-D5D4DE0E52DA}" dt="2026-07-13T16:29:32.465" v="1771" actId="22"/>
          <ac:spMkLst>
            <pc:docMk/>
            <pc:sldMk cId="1820996850" sldId="309"/>
            <ac:spMk id="5" creationId="{4D2E7FEE-341F-DDBF-4501-2C741D653CAB}"/>
          </ac:spMkLst>
        </pc:spChg>
      </pc:sldChg>
      <pc:sldChg chg="addSp modSp add mod">
        <pc:chgData name="Adriana Kovashka" userId="98baa7aea3a9faa0" providerId="LiveId" clId="{39A8072A-6F63-481A-8012-D5D4DE0E52DA}" dt="2026-07-13T16:30:07.242" v="1808" actId="22"/>
        <pc:sldMkLst>
          <pc:docMk/>
          <pc:sldMk cId="177131232" sldId="311"/>
        </pc:sldMkLst>
        <pc:spChg chg="add">
          <ac:chgData name="Adriana Kovashka" userId="98baa7aea3a9faa0" providerId="LiveId" clId="{39A8072A-6F63-481A-8012-D5D4DE0E52DA}" dt="2026-07-13T16:30:07.242" v="1808" actId="22"/>
          <ac:spMkLst>
            <pc:docMk/>
            <pc:sldMk cId="177131232" sldId="311"/>
            <ac:spMk id="3" creationId="{D0B96ECB-75CD-44E1-BAE3-A9807128E499}"/>
          </ac:spMkLst>
        </pc:spChg>
        <pc:spChg chg="mod">
          <ac:chgData name="Adriana Kovashka" userId="98baa7aea3a9faa0" providerId="LiveId" clId="{39A8072A-6F63-481A-8012-D5D4DE0E52DA}" dt="2026-07-13T16:29:29.616" v="1768" actId="27636"/>
          <ac:spMkLst>
            <pc:docMk/>
            <pc:sldMk cId="177131232" sldId="311"/>
            <ac:spMk id="17409" creationId="{E3B53F51-C79A-6948-BB52-C12833FF185A}"/>
          </ac:spMkLst>
        </pc:spChg>
      </pc:sldChg>
      <pc:sldChg chg="addSp add mod">
        <pc:chgData name="Adriana Kovashka" userId="98baa7aea3a9faa0" providerId="LiveId" clId="{39A8072A-6F63-481A-8012-D5D4DE0E52DA}" dt="2026-07-13T16:30:08.760" v="1809" actId="22"/>
        <pc:sldMkLst>
          <pc:docMk/>
          <pc:sldMk cId="784339218" sldId="312"/>
        </pc:sldMkLst>
        <pc:spChg chg="add">
          <ac:chgData name="Adriana Kovashka" userId="98baa7aea3a9faa0" providerId="LiveId" clId="{39A8072A-6F63-481A-8012-D5D4DE0E52DA}" dt="2026-07-13T16:30:08.760" v="1809" actId="22"/>
          <ac:spMkLst>
            <pc:docMk/>
            <pc:sldMk cId="784339218" sldId="312"/>
            <ac:spMk id="3" creationId="{8DBDBA4C-70AF-9D4E-4817-DDB28E890089}"/>
          </ac:spMkLst>
        </pc:spChg>
      </pc:sldChg>
      <pc:sldChg chg="addSp add mod">
        <pc:chgData name="Adriana Kovashka" userId="98baa7aea3a9faa0" providerId="LiveId" clId="{39A8072A-6F63-481A-8012-D5D4DE0E52DA}" dt="2026-07-13T16:29:39.330" v="1773" actId="22"/>
        <pc:sldMkLst>
          <pc:docMk/>
          <pc:sldMk cId="676528169" sldId="313"/>
        </pc:sldMkLst>
        <pc:spChg chg="add">
          <ac:chgData name="Adriana Kovashka" userId="98baa7aea3a9faa0" providerId="LiveId" clId="{39A8072A-6F63-481A-8012-D5D4DE0E52DA}" dt="2026-07-13T16:29:39.330" v="1773" actId="22"/>
          <ac:spMkLst>
            <pc:docMk/>
            <pc:sldMk cId="676528169" sldId="313"/>
            <ac:spMk id="3" creationId="{A080F785-FF62-C0AC-1753-016A514809CE}"/>
          </ac:spMkLst>
        </pc:spChg>
      </pc:sldChg>
      <pc:sldChg chg="addSp delSp modSp add mod">
        <pc:chgData name="Adriana Kovashka" userId="98baa7aea3a9faa0" providerId="LiveId" clId="{39A8072A-6F63-481A-8012-D5D4DE0E52DA}" dt="2026-07-13T16:30:20.748" v="1811" actId="22"/>
        <pc:sldMkLst>
          <pc:docMk/>
          <pc:sldMk cId="4160844674" sldId="315"/>
        </pc:sldMkLst>
        <pc:spChg chg="del">
          <ac:chgData name="Adriana Kovashka" userId="98baa7aea3a9faa0" providerId="LiveId" clId="{39A8072A-6F63-481A-8012-D5D4DE0E52DA}" dt="2026-07-13T16:30:20.375" v="1810" actId="478"/>
          <ac:spMkLst>
            <pc:docMk/>
            <pc:sldMk cId="4160844674" sldId="315"/>
            <ac:spMk id="2" creationId="{6150F4A6-93FD-7740-9F21-E41E72DB0758}"/>
          </ac:spMkLst>
        </pc:spChg>
        <pc:spChg chg="add">
          <ac:chgData name="Adriana Kovashka" userId="98baa7aea3a9faa0" providerId="LiveId" clId="{39A8072A-6F63-481A-8012-D5D4DE0E52DA}" dt="2026-07-13T16:30:20.748" v="1811" actId="22"/>
          <ac:spMkLst>
            <pc:docMk/>
            <pc:sldMk cId="4160844674" sldId="315"/>
            <ac:spMk id="6" creationId="{6652691C-F625-943E-6C99-44310D6F4A63}"/>
          </ac:spMkLst>
        </pc:spChg>
        <pc:spChg chg="mod">
          <ac:chgData name="Adriana Kovashka" userId="98baa7aea3a9faa0" providerId="LiveId" clId="{39A8072A-6F63-481A-8012-D5D4DE0E52DA}" dt="2026-07-13T16:29:29.616" v="1769" actId="27636"/>
          <ac:spMkLst>
            <pc:docMk/>
            <pc:sldMk cId="4160844674" sldId="315"/>
            <ac:spMk id="17409" creationId="{E3B53F51-C79A-6948-BB52-C12833FF185A}"/>
          </ac:spMkLst>
        </pc:spChg>
      </pc:sldChg>
      <pc:sldChg chg="addSp modSp add mod">
        <pc:chgData name="Adriana Kovashka" userId="98baa7aea3a9faa0" providerId="LiveId" clId="{39A8072A-6F63-481A-8012-D5D4DE0E52DA}" dt="2026-07-13T16:30:05.768" v="1807" actId="1076"/>
        <pc:sldMkLst>
          <pc:docMk/>
          <pc:sldMk cId="1581689313" sldId="316"/>
        </pc:sldMkLst>
        <pc:spChg chg="add">
          <ac:chgData name="Adriana Kovashka" userId="98baa7aea3a9faa0" providerId="LiveId" clId="{39A8072A-6F63-481A-8012-D5D4DE0E52DA}" dt="2026-07-13T16:29:53.615" v="1804" actId="22"/>
          <ac:spMkLst>
            <pc:docMk/>
            <pc:sldMk cId="1581689313" sldId="316"/>
            <ac:spMk id="4" creationId="{33249022-099E-DBD9-DC45-CFB213AF945C}"/>
          </ac:spMkLst>
        </pc:spChg>
        <pc:spChg chg="mod">
          <ac:chgData name="Adriana Kovashka" userId="98baa7aea3a9faa0" providerId="LiveId" clId="{39A8072A-6F63-481A-8012-D5D4DE0E52DA}" dt="2026-07-13T16:30:05.768" v="1807" actId="1076"/>
          <ac:spMkLst>
            <pc:docMk/>
            <pc:sldMk cId="1581689313" sldId="316"/>
            <ac:spMk id="6" creationId="{FAC5D3C1-257A-4B46-9816-7C9D673355DA}"/>
          </ac:spMkLst>
        </pc:spChg>
      </pc:sldChg>
      <pc:sldChg chg="addSp delSp modSp add mod modClrScheme chgLayout">
        <pc:chgData name="Adriana Kovashka" userId="98baa7aea3a9faa0" providerId="LiveId" clId="{39A8072A-6F63-481A-8012-D5D4DE0E52DA}" dt="2026-07-13T16:25:05.451" v="1737" actId="5793"/>
        <pc:sldMkLst>
          <pc:docMk/>
          <pc:sldMk cId="0" sldId="378"/>
        </pc:sldMkLst>
        <pc:spChg chg="add">
          <ac:chgData name="Adriana Kovashka" userId="98baa7aea3a9faa0" providerId="LiveId" clId="{39A8072A-6F63-481A-8012-D5D4DE0E52DA}" dt="2026-07-13T16:24:48.505" v="1712" actId="22"/>
          <ac:spMkLst>
            <pc:docMk/>
            <pc:sldMk cId="0" sldId="378"/>
            <ac:spMk id="3" creationId="{1BBABE53-D7C2-EDC4-440B-41F720C7AD98}"/>
          </ac:spMkLst>
        </pc:spChg>
        <pc:spChg chg="add mod ord">
          <ac:chgData name="Adriana Kovashka" userId="98baa7aea3a9faa0" providerId="LiveId" clId="{39A8072A-6F63-481A-8012-D5D4DE0E52DA}" dt="2026-07-13T16:25:05.451" v="1737" actId="5793"/>
          <ac:spMkLst>
            <pc:docMk/>
            <pc:sldMk cId="0" sldId="378"/>
            <ac:spMk id="4" creationId="{233232AC-444D-C151-4EAB-E1E8FE41E730}"/>
          </ac:spMkLst>
        </pc:spChg>
        <pc:spChg chg="add del mod ord">
          <ac:chgData name="Adriana Kovashka" userId="98baa7aea3a9faa0" providerId="LiveId" clId="{39A8072A-6F63-481A-8012-D5D4DE0E52DA}" dt="2026-07-13T16:25:01.576" v="1716" actId="478"/>
          <ac:spMkLst>
            <pc:docMk/>
            <pc:sldMk cId="0" sldId="378"/>
            <ac:spMk id="5" creationId="{5386E3A7-6343-611E-5634-FF2F4EC78E7F}"/>
          </ac:spMkLst>
        </pc:spChg>
        <pc:spChg chg="del mod">
          <ac:chgData name="Adriana Kovashka" userId="98baa7aea3a9faa0" providerId="LiveId" clId="{39A8072A-6F63-481A-8012-D5D4DE0E52DA}" dt="2026-07-13T16:24:55.256" v="1714" actId="478"/>
          <ac:spMkLst>
            <pc:docMk/>
            <pc:sldMk cId="0" sldId="378"/>
            <ac:spMk id="46081" creationId="{8CB33C81-A2E5-188D-FB79-45EAC8E1C272}"/>
          </ac:spMkLst>
        </pc:spChg>
      </pc:sldChg>
      <pc:sldChg chg="addSp modSp add mod">
        <pc:chgData name="Adriana Kovashka" userId="98baa7aea3a9faa0" providerId="LiveId" clId="{39A8072A-6F63-481A-8012-D5D4DE0E52DA}" dt="2026-07-13T16:22:47.353" v="1708" actId="22"/>
        <pc:sldMkLst>
          <pc:docMk/>
          <pc:sldMk cId="0" sldId="384"/>
        </pc:sldMkLst>
        <pc:spChg chg="add">
          <ac:chgData name="Adriana Kovashka" userId="98baa7aea3a9faa0" providerId="LiveId" clId="{39A8072A-6F63-481A-8012-D5D4DE0E52DA}" dt="2026-07-13T16:22:47.353" v="1708" actId="22"/>
          <ac:spMkLst>
            <pc:docMk/>
            <pc:sldMk cId="0" sldId="384"/>
            <ac:spMk id="3" creationId="{3AC3A7BF-59C3-BD4A-4560-6CC159DDA4D2}"/>
          </ac:spMkLst>
        </pc:spChg>
        <pc:spChg chg="mod">
          <ac:chgData name="Adriana Kovashka" userId="98baa7aea3a9faa0" providerId="LiveId" clId="{39A8072A-6F63-481A-8012-D5D4DE0E52DA}" dt="2026-07-13T16:22:44.980" v="1707" actId="27636"/>
          <ac:spMkLst>
            <pc:docMk/>
            <pc:sldMk cId="0" sldId="384"/>
            <ac:spMk id="38914" creationId="{7035D4F2-3071-8449-626C-499F34C65C34}"/>
          </ac:spMkLst>
        </pc:spChg>
      </pc:sldChg>
      <pc:sldChg chg="del">
        <pc:chgData name="Adriana Kovashka" userId="98baa7aea3a9faa0" providerId="LiveId" clId="{39A8072A-6F63-481A-8012-D5D4DE0E52DA}" dt="2026-07-13T13:34:15.655" v="171" actId="47"/>
        <pc:sldMkLst>
          <pc:docMk/>
          <pc:sldMk cId="2173765440" sldId="420"/>
        </pc:sldMkLst>
      </pc:sldChg>
      <pc:sldChg chg="modSp mod">
        <pc:chgData name="Adriana Kovashka" userId="98baa7aea3a9faa0" providerId="LiveId" clId="{39A8072A-6F63-481A-8012-D5D4DE0E52DA}" dt="2026-07-13T18:12:41.135" v="1944" actId="27636"/>
        <pc:sldMkLst>
          <pc:docMk/>
          <pc:sldMk cId="4138205855" sldId="422"/>
        </pc:sldMkLst>
        <pc:spChg chg="mod">
          <ac:chgData name="Adriana Kovashka" userId="98baa7aea3a9faa0" providerId="LiveId" clId="{39A8072A-6F63-481A-8012-D5D4DE0E52DA}" dt="2026-07-13T18:12:41.135" v="1944" actId="27636"/>
          <ac:spMkLst>
            <pc:docMk/>
            <pc:sldMk cId="4138205855" sldId="422"/>
            <ac:spMk id="3" creationId="{DFD9631E-72D0-43D9-AB53-F15AE3F64556}"/>
          </ac:spMkLst>
        </pc:spChg>
      </pc:sldChg>
      <pc:sldChg chg="addSp modSp mod">
        <pc:chgData name="Adriana Kovashka" userId="98baa7aea3a9faa0" providerId="LiveId" clId="{39A8072A-6F63-481A-8012-D5D4DE0E52DA}" dt="2026-07-13T14:37:33.194" v="573" actId="1035"/>
        <pc:sldMkLst>
          <pc:docMk/>
          <pc:sldMk cId="687142032" sldId="423"/>
        </pc:sldMkLst>
        <pc:spChg chg="mod">
          <ac:chgData name="Adriana Kovashka" userId="98baa7aea3a9faa0" providerId="LiveId" clId="{39A8072A-6F63-481A-8012-D5D4DE0E52DA}" dt="2026-07-13T13:56:10.004" v="185" actId="20577"/>
          <ac:spMkLst>
            <pc:docMk/>
            <pc:sldMk cId="687142032" sldId="423"/>
            <ac:spMk id="2" creationId="{46D572EA-F66A-49CB-AFF6-F567CADC016F}"/>
          </ac:spMkLst>
        </pc:spChg>
        <pc:spChg chg="add mod">
          <ac:chgData name="Adriana Kovashka" userId="98baa7aea3a9faa0" providerId="LiveId" clId="{39A8072A-6F63-481A-8012-D5D4DE0E52DA}" dt="2026-07-13T14:35:20.142" v="543" actId="1076"/>
          <ac:spMkLst>
            <pc:docMk/>
            <pc:sldMk cId="687142032" sldId="423"/>
            <ac:spMk id="4" creationId="{99EC86E1-37FD-B17F-A0EF-4DE8646202A6}"/>
          </ac:spMkLst>
        </pc:spChg>
        <pc:spChg chg="mod">
          <ac:chgData name="Adriana Kovashka" userId="98baa7aea3a9faa0" providerId="LiveId" clId="{39A8072A-6F63-481A-8012-D5D4DE0E52DA}" dt="2026-07-13T14:36:38.678" v="566" actId="20577"/>
          <ac:spMkLst>
            <pc:docMk/>
            <pc:sldMk cId="687142032" sldId="423"/>
            <ac:spMk id="73" creationId="{CAD8F158-2EB7-41FD-A225-778D0461845E}"/>
          </ac:spMkLst>
        </pc:spChg>
        <pc:spChg chg="mod">
          <ac:chgData name="Adriana Kovashka" userId="98baa7aea3a9faa0" providerId="LiveId" clId="{39A8072A-6F63-481A-8012-D5D4DE0E52DA}" dt="2026-07-13T14:37:16.764" v="570" actId="20577"/>
          <ac:spMkLst>
            <pc:docMk/>
            <pc:sldMk cId="687142032" sldId="423"/>
            <ac:spMk id="83" creationId="{24C42BF9-95FD-4DAD-BEE3-895E3C684DD8}"/>
          </ac:spMkLst>
        </pc:spChg>
        <pc:spChg chg="mod">
          <ac:chgData name="Adriana Kovashka" userId="98baa7aea3a9faa0" providerId="LiveId" clId="{39A8072A-6F63-481A-8012-D5D4DE0E52DA}" dt="2026-07-13T14:37:12.414" v="568" actId="14100"/>
          <ac:spMkLst>
            <pc:docMk/>
            <pc:sldMk cId="687142032" sldId="423"/>
            <ac:spMk id="88" creationId="{53D0726C-51B2-4595-831B-A883A8FC662B}"/>
          </ac:spMkLst>
        </pc:spChg>
        <pc:spChg chg="mod">
          <ac:chgData name="Adriana Kovashka" userId="98baa7aea3a9faa0" providerId="LiveId" clId="{39A8072A-6F63-481A-8012-D5D4DE0E52DA}" dt="2026-07-13T14:37:33.194" v="573" actId="1035"/>
          <ac:spMkLst>
            <pc:docMk/>
            <pc:sldMk cId="687142032" sldId="423"/>
            <ac:spMk id="94" creationId="{08472D5C-4263-458E-B41E-509656DBCE86}"/>
          </ac:spMkLst>
        </pc:spChg>
        <pc:spChg chg="mod">
          <ac:chgData name="Adriana Kovashka" userId="98baa7aea3a9faa0" providerId="LiveId" clId="{39A8072A-6F63-481A-8012-D5D4DE0E52DA}" dt="2026-07-13T14:35:43.997" v="547" actId="14100"/>
          <ac:spMkLst>
            <pc:docMk/>
            <pc:sldMk cId="687142032" sldId="423"/>
            <ac:spMk id="101" creationId="{A6A6CA4D-115F-4BAB-A6AD-07BE9AA06821}"/>
          </ac:spMkLst>
        </pc:spChg>
        <pc:grpChg chg="mod">
          <ac:chgData name="Adriana Kovashka" userId="98baa7aea3a9faa0" providerId="LiveId" clId="{39A8072A-6F63-481A-8012-D5D4DE0E52DA}" dt="2026-07-13T14:37:33.194" v="573" actId="1035"/>
          <ac:grpSpMkLst>
            <pc:docMk/>
            <pc:sldMk cId="687142032" sldId="423"/>
            <ac:grpSpMk id="84" creationId="{3965A9A2-6A18-4425-A039-630D3062C4EA}"/>
          </ac:grpSpMkLst>
        </pc:grpChg>
      </pc:sldChg>
      <pc:sldChg chg="ord">
        <pc:chgData name="Adriana Kovashka" userId="98baa7aea3a9faa0" providerId="LiveId" clId="{39A8072A-6F63-481A-8012-D5D4DE0E52DA}" dt="2026-07-13T14:30:30.719" v="285"/>
        <pc:sldMkLst>
          <pc:docMk/>
          <pc:sldMk cId="3153431733" sldId="424"/>
        </pc:sldMkLst>
      </pc:sldChg>
      <pc:sldChg chg="addSp mod">
        <pc:chgData name="Adriana Kovashka" userId="98baa7aea3a9faa0" providerId="LiveId" clId="{39A8072A-6F63-481A-8012-D5D4DE0E52DA}" dt="2026-07-13T14:36:00.464" v="558" actId="22"/>
        <pc:sldMkLst>
          <pc:docMk/>
          <pc:sldMk cId="1943821724" sldId="425"/>
        </pc:sldMkLst>
        <pc:spChg chg="add">
          <ac:chgData name="Adriana Kovashka" userId="98baa7aea3a9faa0" providerId="LiveId" clId="{39A8072A-6F63-481A-8012-D5D4DE0E52DA}" dt="2026-07-13T14:36:00.464" v="558" actId="22"/>
          <ac:spMkLst>
            <pc:docMk/>
            <pc:sldMk cId="1943821724" sldId="425"/>
            <ac:spMk id="27" creationId="{A813BB26-1687-839F-E359-0AB69D6658A5}"/>
          </ac:spMkLst>
        </pc:spChg>
      </pc:sldChg>
      <pc:sldChg chg="modSp mod">
        <pc:chgData name="Adriana Kovashka" userId="98baa7aea3a9faa0" providerId="LiveId" clId="{39A8072A-6F63-481A-8012-D5D4DE0E52DA}" dt="2026-07-13T14:41:16.696" v="642" actId="20577"/>
        <pc:sldMkLst>
          <pc:docMk/>
          <pc:sldMk cId="3407056569" sldId="427"/>
        </pc:sldMkLst>
        <pc:spChg chg="mod">
          <ac:chgData name="Adriana Kovashka" userId="98baa7aea3a9faa0" providerId="LiveId" clId="{39A8072A-6F63-481A-8012-D5D4DE0E52DA}" dt="2026-07-13T14:41:16.696" v="642" actId="20577"/>
          <ac:spMkLst>
            <pc:docMk/>
            <pc:sldMk cId="3407056569" sldId="427"/>
            <ac:spMk id="3" creationId="{DC4E5060-1528-4728-92C4-ACAB63AB21C2}"/>
          </ac:spMkLst>
        </pc:spChg>
      </pc:sldChg>
      <pc:sldChg chg="del mod modShow">
        <pc:chgData name="Adriana Kovashka" userId="98baa7aea3a9faa0" providerId="LiveId" clId="{39A8072A-6F63-481A-8012-D5D4DE0E52DA}" dt="2026-07-13T18:12:17.375" v="1942" actId="2696"/>
        <pc:sldMkLst>
          <pc:docMk/>
          <pc:sldMk cId="1602658680" sldId="439"/>
        </pc:sldMkLst>
      </pc:sldChg>
      <pc:sldChg chg="ord">
        <pc:chgData name="Adriana Kovashka" userId="98baa7aea3a9faa0" providerId="LiveId" clId="{39A8072A-6F63-481A-8012-D5D4DE0E52DA}" dt="2026-07-13T14:43:57.613" v="644"/>
        <pc:sldMkLst>
          <pc:docMk/>
          <pc:sldMk cId="1863813185" sldId="444"/>
        </pc:sldMkLst>
      </pc:sldChg>
      <pc:sldChg chg="modSp mod">
        <pc:chgData name="Adriana Kovashka" userId="98baa7aea3a9faa0" providerId="LiveId" clId="{39A8072A-6F63-481A-8012-D5D4DE0E52DA}" dt="2026-07-13T15:07:45.318" v="1067" actId="20577"/>
        <pc:sldMkLst>
          <pc:docMk/>
          <pc:sldMk cId="3982111962" sldId="446"/>
        </pc:sldMkLst>
        <pc:spChg chg="mod">
          <ac:chgData name="Adriana Kovashka" userId="98baa7aea3a9faa0" providerId="LiveId" clId="{39A8072A-6F63-481A-8012-D5D4DE0E52DA}" dt="2026-07-13T15:07:45.318" v="1067" actId="20577"/>
          <ac:spMkLst>
            <pc:docMk/>
            <pc:sldMk cId="3982111962" sldId="446"/>
            <ac:spMk id="3" creationId="{5717BA72-74DB-45CC-A9F7-4AD6263787A9}"/>
          </ac:spMkLst>
        </pc:spChg>
      </pc:sldChg>
      <pc:sldChg chg="del">
        <pc:chgData name="Adriana Kovashka" userId="98baa7aea3a9faa0" providerId="LiveId" clId="{39A8072A-6F63-481A-8012-D5D4DE0E52DA}" dt="2026-07-13T13:34:13.144" v="170" actId="47"/>
        <pc:sldMkLst>
          <pc:docMk/>
          <pc:sldMk cId="2598182174" sldId="450"/>
        </pc:sldMkLst>
      </pc:sldChg>
      <pc:sldChg chg="del">
        <pc:chgData name="Adriana Kovashka" userId="98baa7aea3a9faa0" providerId="LiveId" clId="{39A8072A-6F63-481A-8012-D5D4DE0E52DA}" dt="2026-07-13T18:12:17.375" v="1942" actId="2696"/>
        <pc:sldMkLst>
          <pc:docMk/>
          <pc:sldMk cId="463192514" sldId="455"/>
        </pc:sldMkLst>
      </pc:sldChg>
      <pc:sldChg chg="modSp del mod">
        <pc:chgData name="Adriana Kovashka" userId="98baa7aea3a9faa0" providerId="LiveId" clId="{39A8072A-6F63-481A-8012-D5D4DE0E52DA}" dt="2026-07-13T18:12:17.375" v="1942" actId="2696"/>
        <pc:sldMkLst>
          <pc:docMk/>
          <pc:sldMk cId="2790999797" sldId="456"/>
        </pc:sldMkLst>
        <pc:spChg chg="mod">
          <ac:chgData name="Adriana Kovashka" userId="98baa7aea3a9faa0" providerId="LiveId" clId="{39A8072A-6F63-481A-8012-D5D4DE0E52DA}" dt="2026-07-13T14:50:26.530" v="646" actId="20577"/>
          <ac:spMkLst>
            <pc:docMk/>
            <pc:sldMk cId="2790999797" sldId="456"/>
            <ac:spMk id="3" creationId="{AB99D97B-9EC5-4587-BCE5-D70EE0B8AF0B}"/>
          </ac:spMkLst>
        </pc:spChg>
      </pc:sldChg>
      <pc:sldChg chg="modSp del mod modShow">
        <pc:chgData name="Adriana Kovashka" userId="98baa7aea3a9faa0" providerId="LiveId" clId="{39A8072A-6F63-481A-8012-D5D4DE0E52DA}" dt="2026-07-13T18:12:17.375" v="1942" actId="2696"/>
        <pc:sldMkLst>
          <pc:docMk/>
          <pc:sldMk cId="1128783267" sldId="457"/>
        </pc:sldMkLst>
        <pc:spChg chg="mod">
          <ac:chgData name="Adriana Kovashka" userId="98baa7aea3a9faa0" providerId="LiveId" clId="{39A8072A-6F63-481A-8012-D5D4DE0E52DA}" dt="2026-07-13T14:54:07.528" v="682" actId="20577"/>
          <ac:spMkLst>
            <pc:docMk/>
            <pc:sldMk cId="1128783267" sldId="457"/>
            <ac:spMk id="2" creationId="{D8F2AC7D-BF2F-455B-A937-2DA2BFB36594}"/>
          </ac:spMkLst>
        </pc:spChg>
      </pc:sldChg>
      <pc:sldChg chg="del mod modShow">
        <pc:chgData name="Adriana Kovashka" userId="98baa7aea3a9faa0" providerId="LiveId" clId="{39A8072A-6F63-481A-8012-D5D4DE0E52DA}" dt="2026-07-13T18:12:17.375" v="1942" actId="2696"/>
        <pc:sldMkLst>
          <pc:docMk/>
          <pc:sldMk cId="3094553247" sldId="458"/>
        </pc:sldMkLst>
      </pc:sldChg>
      <pc:sldChg chg="del mod modShow">
        <pc:chgData name="Adriana Kovashka" userId="98baa7aea3a9faa0" providerId="LiveId" clId="{39A8072A-6F63-481A-8012-D5D4DE0E52DA}" dt="2026-07-13T18:12:17.375" v="1942" actId="2696"/>
        <pc:sldMkLst>
          <pc:docMk/>
          <pc:sldMk cId="3523157111" sldId="459"/>
        </pc:sldMkLst>
      </pc:sldChg>
      <pc:sldChg chg="del mod modShow">
        <pc:chgData name="Adriana Kovashka" userId="98baa7aea3a9faa0" providerId="LiveId" clId="{39A8072A-6F63-481A-8012-D5D4DE0E52DA}" dt="2026-07-13T18:12:17.375" v="1942" actId="2696"/>
        <pc:sldMkLst>
          <pc:docMk/>
          <pc:sldMk cId="3907169132" sldId="460"/>
        </pc:sldMkLst>
      </pc:sldChg>
      <pc:sldChg chg="del mod modShow">
        <pc:chgData name="Adriana Kovashka" userId="98baa7aea3a9faa0" providerId="LiveId" clId="{39A8072A-6F63-481A-8012-D5D4DE0E52DA}" dt="2026-07-13T18:12:17.375" v="1942" actId="2696"/>
        <pc:sldMkLst>
          <pc:docMk/>
          <pc:sldMk cId="1944412846" sldId="461"/>
        </pc:sldMkLst>
      </pc:sldChg>
      <pc:sldChg chg="del mod modShow">
        <pc:chgData name="Adriana Kovashka" userId="98baa7aea3a9faa0" providerId="LiveId" clId="{39A8072A-6F63-481A-8012-D5D4DE0E52DA}" dt="2026-07-13T18:12:17.375" v="1942" actId="2696"/>
        <pc:sldMkLst>
          <pc:docMk/>
          <pc:sldMk cId="3985923970" sldId="462"/>
        </pc:sldMkLst>
      </pc:sldChg>
      <pc:sldChg chg="del mod modShow">
        <pc:chgData name="Adriana Kovashka" userId="98baa7aea3a9faa0" providerId="LiveId" clId="{39A8072A-6F63-481A-8012-D5D4DE0E52DA}" dt="2026-07-13T18:12:17.375" v="1942" actId="2696"/>
        <pc:sldMkLst>
          <pc:docMk/>
          <pc:sldMk cId="3588966956" sldId="463"/>
        </pc:sldMkLst>
      </pc:sldChg>
      <pc:sldChg chg="del mod modShow">
        <pc:chgData name="Adriana Kovashka" userId="98baa7aea3a9faa0" providerId="LiveId" clId="{39A8072A-6F63-481A-8012-D5D4DE0E52DA}" dt="2026-07-13T18:12:17.375" v="1942" actId="2696"/>
        <pc:sldMkLst>
          <pc:docMk/>
          <pc:sldMk cId="2080945876" sldId="464"/>
        </pc:sldMkLst>
      </pc:sldChg>
      <pc:sldChg chg="del">
        <pc:chgData name="Adriana Kovashka" userId="98baa7aea3a9faa0" providerId="LiveId" clId="{39A8072A-6F63-481A-8012-D5D4DE0E52DA}" dt="2026-07-13T18:12:17.375" v="1942" actId="2696"/>
        <pc:sldMkLst>
          <pc:docMk/>
          <pc:sldMk cId="2758079746" sldId="465"/>
        </pc:sldMkLst>
      </pc:sldChg>
      <pc:sldChg chg="modSp mod ord">
        <pc:chgData name="Adriana Kovashka" userId="98baa7aea3a9faa0" providerId="LiveId" clId="{39A8072A-6F63-481A-8012-D5D4DE0E52DA}" dt="2026-07-13T14:39:06.954" v="638" actId="1035"/>
        <pc:sldMkLst>
          <pc:docMk/>
          <pc:sldMk cId="3239478213" sldId="466"/>
        </pc:sldMkLst>
        <pc:spChg chg="mod">
          <ac:chgData name="Adriana Kovashka" userId="98baa7aea3a9faa0" providerId="LiveId" clId="{39A8072A-6F63-481A-8012-D5D4DE0E52DA}" dt="2026-07-13T14:32:38.720" v="292" actId="6549"/>
          <ac:spMkLst>
            <pc:docMk/>
            <pc:sldMk cId="3239478213" sldId="466"/>
            <ac:spMk id="2" creationId="{59AA1095-FDED-4DFE-41CB-C2C2C261E2DF}"/>
          </ac:spMkLst>
        </pc:spChg>
        <pc:spChg chg="mod">
          <ac:chgData name="Adriana Kovashka" userId="98baa7aea3a9faa0" providerId="LiveId" clId="{39A8072A-6F63-481A-8012-D5D4DE0E52DA}" dt="2026-07-13T14:39:06.954" v="638" actId="1035"/>
          <ac:spMkLst>
            <pc:docMk/>
            <pc:sldMk cId="3239478213" sldId="466"/>
            <ac:spMk id="3" creationId="{C9098B1A-B4A5-635E-C161-CB5DF9B96365}"/>
          </ac:spMkLst>
        </pc:spChg>
      </pc:sldChg>
      <pc:sldChg chg="modSp mod">
        <pc:chgData name="Adriana Kovashka" userId="98baa7aea3a9faa0" providerId="LiveId" clId="{39A8072A-6F63-481A-8012-D5D4DE0E52DA}" dt="2026-07-13T13:55:23.601" v="180" actId="20577"/>
        <pc:sldMkLst>
          <pc:docMk/>
          <pc:sldMk cId="3723921552" sldId="471"/>
        </pc:sldMkLst>
        <pc:spChg chg="mod">
          <ac:chgData name="Adriana Kovashka" userId="98baa7aea3a9faa0" providerId="LiveId" clId="{39A8072A-6F63-481A-8012-D5D4DE0E52DA}" dt="2026-07-13T13:34:02.176" v="169" actId="27636"/>
          <ac:spMkLst>
            <pc:docMk/>
            <pc:sldMk cId="3723921552" sldId="471"/>
            <ac:spMk id="2" creationId="{14D79353-5C3A-1F3B-9BF7-7D0A9B3F6564}"/>
          </ac:spMkLst>
        </pc:spChg>
        <pc:spChg chg="mod">
          <ac:chgData name="Adriana Kovashka" userId="98baa7aea3a9faa0" providerId="LiveId" clId="{39A8072A-6F63-481A-8012-D5D4DE0E52DA}" dt="2026-07-13T13:55:23.601" v="180" actId="20577"/>
          <ac:spMkLst>
            <pc:docMk/>
            <pc:sldMk cId="3723921552" sldId="471"/>
            <ac:spMk id="3" creationId="{EBE39830-F1EC-F9D6-89E5-A9D0C5C83FD1}"/>
          </ac:spMkLst>
        </pc:spChg>
      </pc:sldChg>
      <pc:sldChg chg="add del">
        <pc:chgData name="Adriana Kovashka" userId="98baa7aea3a9faa0" providerId="LiveId" clId="{39A8072A-6F63-481A-8012-D5D4DE0E52DA}" dt="2026-07-13T14:30:01.371" v="282" actId="47"/>
        <pc:sldMkLst>
          <pc:docMk/>
          <pc:sldMk cId="2677861284" sldId="472"/>
        </pc:sldMkLst>
      </pc:sldChg>
      <pc:sldChg chg="del">
        <pc:chgData name="Adriana Kovashka" userId="98baa7aea3a9faa0" providerId="LiveId" clId="{39A8072A-6F63-481A-8012-D5D4DE0E52DA}" dt="2026-07-13T14:30:03.444" v="283" actId="47"/>
        <pc:sldMkLst>
          <pc:docMk/>
          <pc:sldMk cId="546850839" sldId="473"/>
        </pc:sldMkLst>
      </pc:sldChg>
      <pc:sldChg chg="modSp new mod">
        <pc:chgData name="Adriana Kovashka" userId="98baa7aea3a9faa0" providerId="LiveId" clId="{39A8072A-6F63-481A-8012-D5D4DE0E52DA}" dt="2026-07-13T13:58:38.330" v="242" actId="20577"/>
        <pc:sldMkLst>
          <pc:docMk/>
          <pc:sldMk cId="2014923173" sldId="474"/>
        </pc:sldMkLst>
        <pc:spChg chg="mod">
          <ac:chgData name="Adriana Kovashka" userId="98baa7aea3a9faa0" providerId="LiveId" clId="{39A8072A-6F63-481A-8012-D5D4DE0E52DA}" dt="2026-07-13T13:57:54.742" v="212" actId="20577"/>
          <ac:spMkLst>
            <pc:docMk/>
            <pc:sldMk cId="2014923173" sldId="474"/>
            <ac:spMk id="2" creationId="{4367BD1C-E769-F7E8-F66A-EE793CCD0BCA}"/>
          </ac:spMkLst>
        </pc:spChg>
        <pc:spChg chg="mod">
          <ac:chgData name="Adriana Kovashka" userId="98baa7aea3a9faa0" providerId="LiveId" clId="{39A8072A-6F63-481A-8012-D5D4DE0E52DA}" dt="2026-07-13T13:58:38.330" v="242" actId="20577"/>
          <ac:spMkLst>
            <pc:docMk/>
            <pc:sldMk cId="2014923173" sldId="474"/>
            <ac:spMk id="3" creationId="{89AFA4AA-42AA-9053-E40D-07B0BEE548C6}"/>
          </ac:spMkLst>
        </pc:spChg>
      </pc:sldChg>
      <pc:sldChg chg="modSp new del mod ord">
        <pc:chgData name="Adriana Kovashka" userId="98baa7aea3a9faa0" providerId="LiveId" clId="{39A8072A-6F63-481A-8012-D5D4DE0E52DA}" dt="2026-07-14T04:26:53.117" v="1945" actId="47"/>
        <pc:sldMkLst>
          <pc:docMk/>
          <pc:sldMk cId="1958991803" sldId="475"/>
        </pc:sldMkLst>
        <pc:spChg chg="mod">
          <ac:chgData name="Adriana Kovashka" userId="98baa7aea3a9faa0" providerId="LiveId" clId="{39A8072A-6F63-481A-8012-D5D4DE0E52DA}" dt="2026-07-13T14:05:09.287" v="275" actId="20577"/>
          <ac:spMkLst>
            <pc:docMk/>
            <pc:sldMk cId="1958991803" sldId="475"/>
            <ac:spMk id="2" creationId="{14AB19D7-A234-E4A5-D21B-0B801106CFFE}"/>
          </ac:spMkLst>
        </pc:spChg>
        <pc:spChg chg="mod">
          <ac:chgData name="Adriana Kovashka" userId="98baa7aea3a9faa0" providerId="LiveId" clId="{39A8072A-6F63-481A-8012-D5D4DE0E52DA}" dt="2026-07-13T14:05:14.170" v="279" actId="20577"/>
          <ac:spMkLst>
            <pc:docMk/>
            <pc:sldMk cId="1958991803" sldId="475"/>
            <ac:spMk id="3" creationId="{ADEFEF0C-7ECC-3789-A134-74BA86E4B552}"/>
          </ac:spMkLst>
        </pc:spChg>
      </pc:sldChg>
      <pc:sldChg chg="modSp new del mod">
        <pc:chgData name="Adriana Kovashka" userId="98baa7aea3a9faa0" providerId="LiveId" clId="{39A8072A-6F63-481A-8012-D5D4DE0E52DA}" dt="2026-07-13T18:12:17.375" v="1942" actId="2696"/>
        <pc:sldMkLst>
          <pc:docMk/>
          <pc:sldMk cId="347826766" sldId="476"/>
        </pc:sldMkLst>
        <pc:spChg chg="mod">
          <ac:chgData name="Adriana Kovashka" userId="98baa7aea3a9faa0" providerId="LiveId" clId="{39A8072A-6F63-481A-8012-D5D4DE0E52DA}" dt="2026-07-13T14:52:13.621" v="666" actId="20577"/>
          <ac:spMkLst>
            <pc:docMk/>
            <pc:sldMk cId="347826766" sldId="476"/>
            <ac:spMk id="2" creationId="{12480B95-5769-B2D4-D2DC-F00CD7490AF4}"/>
          </ac:spMkLst>
        </pc:spChg>
        <pc:spChg chg="mod">
          <ac:chgData name="Adriana Kovashka" userId="98baa7aea3a9faa0" providerId="LiveId" clId="{39A8072A-6F63-481A-8012-D5D4DE0E52DA}" dt="2026-07-13T14:52:19.615" v="669" actId="5793"/>
          <ac:spMkLst>
            <pc:docMk/>
            <pc:sldMk cId="347826766" sldId="476"/>
            <ac:spMk id="3" creationId="{1A778C76-7F5C-ECB2-F217-45DB658DBE29}"/>
          </ac:spMkLst>
        </pc:spChg>
      </pc:sldChg>
      <pc:sldChg chg="modSp new del mod">
        <pc:chgData name="Adriana Kovashka" userId="98baa7aea3a9faa0" providerId="LiveId" clId="{39A8072A-6F63-481A-8012-D5D4DE0E52DA}" dt="2026-07-13T18:12:17.375" v="1942" actId="2696"/>
        <pc:sldMkLst>
          <pc:docMk/>
          <pc:sldMk cId="1245757515" sldId="477"/>
        </pc:sldMkLst>
        <pc:spChg chg="mod">
          <ac:chgData name="Adriana Kovashka" userId="98baa7aea3a9faa0" providerId="LiveId" clId="{39A8072A-6F63-481A-8012-D5D4DE0E52DA}" dt="2026-07-13T14:54:25.564" v="723" actId="20577"/>
          <ac:spMkLst>
            <pc:docMk/>
            <pc:sldMk cId="1245757515" sldId="477"/>
            <ac:spMk id="2" creationId="{AE1C8AC6-E074-0B87-E6C9-60A2EF399C9E}"/>
          </ac:spMkLst>
        </pc:spChg>
        <pc:spChg chg="mod">
          <ac:chgData name="Adriana Kovashka" userId="98baa7aea3a9faa0" providerId="LiveId" clId="{39A8072A-6F63-481A-8012-D5D4DE0E52DA}" dt="2026-07-13T14:54:44.910" v="738" actId="20577"/>
          <ac:spMkLst>
            <pc:docMk/>
            <pc:sldMk cId="1245757515" sldId="477"/>
            <ac:spMk id="3" creationId="{1953A41E-713D-B82F-59EC-43884B2051F6}"/>
          </ac:spMkLst>
        </pc:spChg>
      </pc:sldChg>
      <pc:sldChg chg="modSp new del mod modAnim">
        <pc:chgData name="Adriana Kovashka" userId="98baa7aea3a9faa0" providerId="LiveId" clId="{39A8072A-6F63-481A-8012-D5D4DE0E52DA}" dt="2026-07-13T18:12:17.375" v="1942" actId="2696"/>
        <pc:sldMkLst>
          <pc:docMk/>
          <pc:sldMk cId="592165206" sldId="478"/>
        </pc:sldMkLst>
        <pc:spChg chg="mod">
          <ac:chgData name="Adriana Kovashka" userId="98baa7aea3a9faa0" providerId="LiveId" clId="{39A8072A-6F63-481A-8012-D5D4DE0E52DA}" dt="2026-07-13T14:54:56.069" v="741" actId="27636"/>
          <ac:spMkLst>
            <pc:docMk/>
            <pc:sldMk cId="592165206" sldId="478"/>
            <ac:spMk id="2" creationId="{BE693AB9-23A4-FB27-2F23-415E3C14AD24}"/>
          </ac:spMkLst>
        </pc:spChg>
        <pc:spChg chg="mod">
          <ac:chgData name="Adriana Kovashka" userId="98baa7aea3a9faa0" providerId="LiveId" clId="{39A8072A-6F63-481A-8012-D5D4DE0E52DA}" dt="2026-07-13T14:56:18.070" v="777" actId="27636"/>
          <ac:spMkLst>
            <pc:docMk/>
            <pc:sldMk cId="592165206" sldId="478"/>
            <ac:spMk id="3" creationId="{B5ECD005-4319-AC2A-A014-F6BDBCC2D2AE}"/>
          </ac:spMkLst>
        </pc:spChg>
      </pc:sldChg>
      <pc:sldChg chg="modSp new del mod modAnim">
        <pc:chgData name="Adriana Kovashka" userId="98baa7aea3a9faa0" providerId="LiveId" clId="{39A8072A-6F63-481A-8012-D5D4DE0E52DA}" dt="2026-07-13T18:12:17.375" v="1942" actId="2696"/>
        <pc:sldMkLst>
          <pc:docMk/>
          <pc:sldMk cId="54256342" sldId="479"/>
        </pc:sldMkLst>
        <pc:spChg chg="mod">
          <ac:chgData name="Adriana Kovashka" userId="98baa7aea3a9faa0" providerId="LiveId" clId="{39A8072A-6F63-481A-8012-D5D4DE0E52DA}" dt="2026-07-13T14:56:27.350" v="788" actId="20577"/>
          <ac:spMkLst>
            <pc:docMk/>
            <pc:sldMk cId="54256342" sldId="479"/>
            <ac:spMk id="2" creationId="{5541C452-0062-FC4D-5F23-7ED9B4905805}"/>
          </ac:spMkLst>
        </pc:spChg>
        <pc:spChg chg="mod">
          <ac:chgData name="Adriana Kovashka" userId="98baa7aea3a9faa0" providerId="LiveId" clId="{39A8072A-6F63-481A-8012-D5D4DE0E52DA}" dt="2026-07-13T14:57:21.284" v="830" actId="6549"/>
          <ac:spMkLst>
            <pc:docMk/>
            <pc:sldMk cId="54256342" sldId="479"/>
            <ac:spMk id="3" creationId="{48A5F65C-B44F-BA19-AEAC-8A247CC8205C}"/>
          </ac:spMkLst>
        </pc:spChg>
      </pc:sldChg>
      <pc:sldChg chg="modSp new del mod modAnim">
        <pc:chgData name="Adriana Kovashka" userId="98baa7aea3a9faa0" providerId="LiveId" clId="{39A8072A-6F63-481A-8012-D5D4DE0E52DA}" dt="2026-07-13T18:12:17.375" v="1942" actId="2696"/>
        <pc:sldMkLst>
          <pc:docMk/>
          <pc:sldMk cId="518796174" sldId="480"/>
        </pc:sldMkLst>
        <pc:spChg chg="mod">
          <ac:chgData name="Adriana Kovashka" userId="98baa7aea3a9faa0" providerId="LiveId" clId="{39A8072A-6F63-481A-8012-D5D4DE0E52DA}" dt="2026-07-13T14:57:57.833" v="832"/>
          <ac:spMkLst>
            <pc:docMk/>
            <pc:sldMk cId="518796174" sldId="480"/>
            <ac:spMk id="2" creationId="{C7D50872-8C15-A475-EF97-53032A579FA5}"/>
          </ac:spMkLst>
        </pc:spChg>
        <pc:spChg chg="mod">
          <ac:chgData name="Adriana Kovashka" userId="98baa7aea3a9faa0" providerId="LiveId" clId="{39A8072A-6F63-481A-8012-D5D4DE0E52DA}" dt="2026-07-13T14:58:41.214" v="859" actId="27636"/>
          <ac:spMkLst>
            <pc:docMk/>
            <pc:sldMk cId="518796174" sldId="480"/>
            <ac:spMk id="3" creationId="{105C8650-0442-7CEE-586D-2911D84DC548}"/>
          </ac:spMkLst>
        </pc:spChg>
      </pc:sldChg>
      <pc:sldChg chg="modSp new del mod">
        <pc:chgData name="Adriana Kovashka" userId="98baa7aea3a9faa0" providerId="LiveId" clId="{39A8072A-6F63-481A-8012-D5D4DE0E52DA}" dt="2026-07-13T18:12:17.375" v="1942" actId="2696"/>
        <pc:sldMkLst>
          <pc:docMk/>
          <pc:sldMk cId="370765049" sldId="481"/>
        </pc:sldMkLst>
        <pc:spChg chg="mod">
          <ac:chgData name="Adriana Kovashka" userId="98baa7aea3a9faa0" providerId="LiveId" clId="{39A8072A-6F63-481A-8012-D5D4DE0E52DA}" dt="2026-07-13T14:59:10.916" v="861"/>
          <ac:spMkLst>
            <pc:docMk/>
            <pc:sldMk cId="370765049" sldId="481"/>
            <ac:spMk id="2" creationId="{42B7C951-31CD-C370-23C5-FD6FF1403C3B}"/>
          </ac:spMkLst>
        </pc:spChg>
        <pc:spChg chg="mod">
          <ac:chgData name="Adriana Kovashka" userId="98baa7aea3a9faa0" providerId="LiveId" clId="{39A8072A-6F63-481A-8012-D5D4DE0E52DA}" dt="2026-07-13T14:59:50.987" v="886" actId="6549"/>
          <ac:spMkLst>
            <pc:docMk/>
            <pc:sldMk cId="370765049" sldId="481"/>
            <ac:spMk id="3" creationId="{E204F57D-C59E-9F05-CB0B-1495F6F8C4F6}"/>
          </ac:spMkLst>
        </pc:spChg>
      </pc:sldChg>
      <pc:sldChg chg="modSp new del mod">
        <pc:chgData name="Adriana Kovashka" userId="98baa7aea3a9faa0" providerId="LiveId" clId="{39A8072A-6F63-481A-8012-D5D4DE0E52DA}" dt="2026-07-13T18:12:17.375" v="1942" actId="2696"/>
        <pc:sldMkLst>
          <pc:docMk/>
          <pc:sldMk cId="1553915882" sldId="482"/>
        </pc:sldMkLst>
        <pc:spChg chg="mod">
          <ac:chgData name="Adriana Kovashka" userId="98baa7aea3a9faa0" providerId="LiveId" clId="{39A8072A-6F63-481A-8012-D5D4DE0E52DA}" dt="2026-07-13T15:00:15.024" v="889" actId="27636"/>
          <ac:spMkLst>
            <pc:docMk/>
            <pc:sldMk cId="1553915882" sldId="482"/>
            <ac:spMk id="2" creationId="{BA6E05C9-6E64-3072-D0F3-899B8B29783A}"/>
          </ac:spMkLst>
        </pc:spChg>
        <pc:spChg chg="mod">
          <ac:chgData name="Adriana Kovashka" userId="98baa7aea3a9faa0" providerId="LiveId" clId="{39A8072A-6F63-481A-8012-D5D4DE0E52DA}" dt="2026-07-13T15:00:35.208" v="912" actId="6549"/>
          <ac:spMkLst>
            <pc:docMk/>
            <pc:sldMk cId="1553915882" sldId="482"/>
            <ac:spMk id="3" creationId="{83F92B66-7750-DD18-EA9D-8B01F8F9BC02}"/>
          </ac:spMkLst>
        </pc:spChg>
      </pc:sldChg>
      <pc:sldChg chg="modSp new del mod modAnim">
        <pc:chgData name="Adriana Kovashka" userId="98baa7aea3a9faa0" providerId="LiveId" clId="{39A8072A-6F63-481A-8012-D5D4DE0E52DA}" dt="2026-07-13T18:12:17.375" v="1942" actId="2696"/>
        <pc:sldMkLst>
          <pc:docMk/>
          <pc:sldMk cId="1895082035" sldId="483"/>
        </pc:sldMkLst>
        <pc:spChg chg="mod">
          <ac:chgData name="Adriana Kovashka" userId="98baa7aea3a9faa0" providerId="LiveId" clId="{39A8072A-6F63-481A-8012-D5D4DE0E52DA}" dt="2026-07-13T15:01:03.039" v="914"/>
          <ac:spMkLst>
            <pc:docMk/>
            <pc:sldMk cId="1895082035" sldId="483"/>
            <ac:spMk id="2" creationId="{B8A4CD69-9F47-8DCC-009C-B791D53D77E3}"/>
          </ac:spMkLst>
        </pc:spChg>
        <pc:spChg chg="mod">
          <ac:chgData name="Adriana Kovashka" userId="98baa7aea3a9faa0" providerId="LiveId" clId="{39A8072A-6F63-481A-8012-D5D4DE0E52DA}" dt="2026-07-13T15:01:43.787" v="944" actId="6549"/>
          <ac:spMkLst>
            <pc:docMk/>
            <pc:sldMk cId="1895082035" sldId="483"/>
            <ac:spMk id="3" creationId="{4976F29A-89C9-8EFC-D4BC-E623B41D9F30}"/>
          </ac:spMkLst>
        </pc:spChg>
      </pc:sldChg>
      <pc:sldChg chg="modSp new del mod">
        <pc:chgData name="Adriana Kovashka" userId="98baa7aea3a9faa0" providerId="LiveId" clId="{39A8072A-6F63-481A-8012-D5D4DE0E52DA}" dt="2026-07-13T18:12:17.375" v="1942" actId="2696"/>
        <pc:sldMkLst>
          <pc:docMk/>
          <pc:sldMk cId="1201068048" sldId="484"/>
        </pc:sldMkLst>
        <pc:spChg chg="mod">
          <ac:chgData name="Adriana Kovashka" userId="98baa7aea3a9faa0" providerId="LiveId" clId="{39A8072A-6F63-481A-8012-D5D4DE0E52DA}" dt="2026-07-13T15:02:06.319" v="946"/>
          <ac:spMkLst>
            <pc:docMk/>
            <pc:sldMk cId="1201068048" sldId="484"/>
            <ac:spMk id="2" creationId="{FB63F01B-F4CA-7502-0B3D-4A002679086A}"/>
          </ac:spMkLst>
        </pc:spChg>
        <pc:spChg chg="mod">
          <ac:chgData name="Adriana Kovashka" userId="98baa7aea3a9faa0" providerId="LiveId" clId="{39A8072A-6F63-481A-8012-D5D4DE0E52DA}" dt="2026-07-13T15:02:27.759" v="962" actId="27636"/>
          <ac:spMkLst>
            <pc:docMk/>
            <pc:sldMk cId="1201068048" sldId="484"/>
            <ac:spMk id="3" creationId="{FB292B14-1F1E-3C1A-3934-B44B9BA4B3C1}"/>
          </ac:spMkLst>
        </pc:spChg>
      </pc:sldChg>
      <pc:sldChg chg="modSp new del mod modAnim">
        <pc:chgData name="Adriana Kovashka" userId="98baa7aea3a9faa0" providerId="LiveId" clId="{39A8072A-6F63-481A-8012-D5D4DE0E52DA}" dt="2026-07-13T18:12:17.375" v="1942" actId="2696"/>
        <pc:sldMkLst>
          <pc:docMk/>
          <pc:sldMk cId="451680303" sldId="485"/>
        </pc:sldMkLst>
        <pc:spChg chg="mod">
          <ac:chgData name="Adriana Kovashka" userId="98baa7aea3a9faa0" providerId="LiveId" clId="{39A8072A-6F63-481A-8012-D5D4DE0E52DA}" dt="2026-07-13T15:02:45.705" v="964"/>
          <ac:spMkLst>
            <pc:docMk/>
            <pc:sldMk cId="451680303" sldId="485"/>
            <ac:spMk id="2" creationId="{C8CDBC2F-F96B-9DD6-6402-E6546BAFA06A}"/>
          </ac:spMkLst>
        </pc:spChg>
        <pc:spChg chg="mod">
          <ac:chgData name="Adriana Kovashka" userId="98baa7aea3a9faa0" providerId="LiveId" clId="{39A8072A-6F63-481A-8012-D5D4DE0E52DA}" dt="2026-07-13T15:03:40.551" v="997" actId="20577"/>
          <ac:spMkLst>
            <pc:docMk/>
            <pc:sldMk cId="451680303" sldId="485"/>
            <ac:spMk id="3" creationId="{6D9FA7C9-7140-B722-7321-EFC2D55AAC17}"/>
          </ac:spMkLst>
        </pc:spChg>
      </pc:sldChg>
      <pc:sldChg chg="modSp new del mod modAnim">
        <pc:chgData name="Adriana Kovashka" userId="98baa7aea3a9faa0" providerId="LiveId" clId="{39A8072A-6F63-481A-8012-D5D4DE0E52DA}" dt="2026-07-13T18:12:17.375" v="1942" actId="2696"/>
        <pc:sldMkLst>
          <pc:docMk/>
          <pc:sldMk cId="1801445050" sldId="486"/>
        </pc:sldMkLst>
        <pc:spChg chg="mod">
          <ac:chgData name="Adriana Kovashka" userId="98baa7aea3a9faa0" providerId="LiveId" clId="{39A8072A-6F63-481A-8012-D5D4DE0E52DA}" dt="2026-07-13T15:04:09.253" v="999"/>
          <ac:spMkLst>
            <pc:docMk/>
            <pc:sldMk cId="1801445050" sldId="486"/>
            <ac:spMk id="2" creationId="{B13EDD7A-A579-9252-04F1-86613A828F8E}"/>
          </ac:spMkLst>
        </pc:spChg>
        <pc:spChg chg="mod">
          <ac:chgData name="Adriana Kovashka" userId="98baa7aea3a9faa0" providerId="LiveId" clId="{39A8072A-6F63-481A-8012-D5D4DE0E52DA}" dt="2026-07-13T15:04:44.023" v="1025" actId="20577"/>
          <ac:spMkLst>
            <pc:docMk/>
            <pc:sldMk cId="1801445050" sldId="486"/>
            <ac:spMk id="3" creationId="{7774560D-49EE-BC87-E84F-3DCB16775EA3}"/>
          </ac:spMkLst>
        </pc:spChg>
      </pc:sldChg>
      <pc:sldChg chg="modSp new del">
        <pc:chgData name="Adriana Kovashka" userId="98baa7aea3a9faa0" providerId="LiveId" clId="{39A8072A-6F63-481A-8012-D5D4DE0E52DA}" dt="2026-07-13T15:05:16.499" v="1028" actId="47"/>
        <pc:sldMkLst>
          <pc:docMk/>
          <pc:sldMk cId="2203250049" sldId="487"/>
        </pc:sldMkLst>
        <pc:spChg chg="mod">
          <ac:chgData name="Adriana Kovashka" userId="98baa7aea3a9faa0" providerId="LiveId" clId="{39A8072A-6F63-481A-8012-D5D4DE0E52DA}" dt="2026-07-13T15:04:54.879" v="1027"/>
          <ac:spMkLst>
            <pc:docMk/>
            <pc:sldMk cId="2203250049" sldId="487"/>
            <ac:spMk id="2" creationId="{9CA35CDA-CEA7-7BEE-1327-3C333F04B739}"/>
          </ac:spMkLst>
        </pc:spChg>
      </pc:sldChg>
      <pc:sldChg chg="modSp new mod">
        <pc:chgData name="Adriana Kovashka" userId="98baa7aea3a9faa0" providerId="LiveId" clId="{39A8072A-6F63-481A-8012-D5D4DE0E52DA}" dt="2026-07-13T15:11:33.567" v="1622" actId="20577"/>
        <pc:sldMkLst>
          <pc:docMk/>
          <pc:sldMk cId="2830988003" sldId="487"/>
        </pc:sldMkLst>
        <pc:spChg chg="mod">
          <ac:chgData name="Adriana Kovashka" userId="98baa7aea3a9faa0" providerId="LiveId" clId="{39A8072A-6F63-481A-8012-D5D4DE0E52DA}" dt="2026-07-13T15:08:35.664" v="1080" actId="20577"/>
          <ac:spMkLst>
            <pc:docMk/>
            <pc:sldMk cId="2830988003" sldId="487"/>
            <ac:spMk id="2" creationId="{319DFE6C-22DB-C7D1-7D0B-26F344B5541D}"/>
          </ac:spMkLst>
        </pc:spChg>
        <pc:spChg chg="mod">
          <ac:chgData name="Adriana Kovashka" userId="98baa7aea3a9faa0" providerId="LiveId" clId="{39A8072A-6F63-481A-8012-D5D4DE0E52DA}" dt="2026-07-13T15:11:33.567" v="1622" actId="20577"/>
          <ac:spMkLst>
            <pc:docMk/>
            <pc:sldMk cId="2830988003" sldId="487"/>
            <ac:spMk id="3" creationId="{841D2F86-66B7-B2E2-856C-159074FB26E7}"/>
          </ac:spMkLst>
        </pc:spChg>
      </pc:sldChg>
      <pc:sldChg chg="addSp modSp add mod">
        <pc:chgData name="Adriana Kovashka" userId="98baa7aea3a9faa0" providerId="LiveId" clId="{39A8072A-6F63-481A-8012-D5D4DE0E52DA}" dt="2026-07-13T16:26:59.208" v="1751" actId="22"/>
        <pc:sldMkLst>
          <pc:docMk/>
          <pc:sldMk cId="0" sldId="488"/>
        </pc:sldMkLst>
        <pc:spChg chg="mod">
          <ac:chgData name="Adriana Kovashka" userId="98baa7aea3a9faa0" providerId="LiveId" clId="{39A8072A-6F63-481A-8012-D5D4DE0E52DA}" dt="2026-07-13T16:26:09.615" v="1740" actId="27636"/>
          <ac:spMkLst>
            <pc:docMk/>
            <pc:sldMk cId="0" sldId="488"/>
            <ac:spMk id="3" creationId="{CE8224C6-8C54-CF4C-856A-B719408DBD9F}"/>
          </ac:spMkLst>
        </pc:spChg>
        <pc:spChg chg="add">
          <ac:chgData name="Adriana Kovashka" userId="98baa7aea3a9faa0" providerId="LiveId" clId="{39A8072A-6F63-481A-8012-D5D4DE0E52DA}" dt="2026-07-13T16:26:59.208" v="1751" actId="22"/>
          <ac:spMkLst>
            <pc:docMk/>
            <pc:sldMk cId="0" sldId="488"/>
            <ac:spMk id="4" creationId="{5C2773B7-AD1E-7276-8347-EBF5D63C1AF5}"/>
          </ac:spMkLst>
        </pc:spChg>
        <pc:spChg chg="mod">
          <ac:chgData name="Adriana Kovashka" userId="98baa7aea3a9faa0" providerId="LiveId" clId="{39A8072A-6F63-481A-8012-D5D4DE0E52DA}" dt="2026-07-13T16:26:10.319" v="1750" actId="20577"/>
          <ac:spMkLst>
            <pc:docMk/>
            <pc:sldMk cId="0" sldId="488"/>
            <ac:spMk id="50177" creationId="{FF1522FF-6074-84B4-F6D4-4B43B53F0BCA}"/>
          </ac:spMkLst>
        </pc:spChg>
      </pc:sldChg>
      <pc:sldChg chg="addSp modSp add mod">
        <pc:chgData name="Adriana Kovashka" userId="98baa7aea3a9faa0" providerId="LiveId" clId="{39A8072A-6F63-481A-8012-D5D4DE0E52DA}" dt="2026-07-13T16:33:12.804" v="1851" actId="20577"/>
        <pc:sldMkLst>
          <pc:docMk/>
          <pc:sldMk cId="0" sldId="489"/>
        </pc:sldMkLst>
        <pc:spChg chg="mod">
          <ac:chgData name="Adriana Kovashka" userId="98baa7aea3a9faa0" providerId="LiveId" clId="{39A8072A-6F63-481A-8012-D5D4DE0E52DA}" dt="2026-07-13T16:33:12.804" v="1851" actId="20577"/>
          <ac:spMkLst>
            <pc:docMk/>
            <pc:sldMk cId="0" sldId="489"/>
            <ac:spMk id="3" creationId="{7EA61E37-CB5C-A94A-81EC-CA4AC9299D41}"/>
          </ac:spMkLst>
        </pc:spChg>
        <pc:spChg chg="add">
          <ac:chgData name="Adriana Kovashka" userId="98baa7aea3a9faa0" providerId="LiveId" clId="{39A8072A-6F63-481A-8012-D5D4DE0E52DA}" dt="2026-07-13T16:31:31.096" v="1818" actId="22"/>
          <ac:spMkLst>
            <pc:docMk/>
            <pc:sldMk cId="0" sldId="489"/>
            <ac:spMk id="4" creationId="{F13F3B43-7FB5-A0F1-1539-5D619644E9FB}"/>
          </ac:spMkLst>
        </pc:spChg>
      </pc:sldChg>
      <pc:sldChg chg="addSp modSp add del mod">
        <pc:chgData name="Adriana Kovashka" userId="98baa7aea3a9faa0" providerId="LiveId" clId="{39A8072A-6F63-481A-8012-D5D4DE0E52DA}" dt="2026-07-13T16:35:21.346" v="1878" actId="22"/>
        <pc:sldMkLst>
          <pc:docMk/>
          <pc:sldMk cId="0" sldId="490"/>
        </pc:sldMkLst>
        <pc:spChg chg="add">
          <ac:chgData name="Adriana Kovashka" userId="98baa7aea3a9faa0" providerId="LiveId" clId="{39A8072A-6F63-481A-8012-D5D4DE0E52DA}" dt="2026-07-13T16:35:21.346" v="1878" actId="22"/>
          <ac:spMkLst>
            <pc:docMk/>
            <pc:sldMk cId="0" sldId="490"/>
            <ac:spMk id="3" creationId="{19A37633-7AEE-7C52-B486-E22D8D6B7C84}"/>
          </ac:spMkLst>
        </pc:spChg>
        <pc:spChg chg="mod">
          <ac:chgData name="Adriana Kovashka" userId="98baa7aea3a9faa0" providerId="LiveId" clId="{39A8072A-6F63-481A-8012-D5D4DE0E52DA}" dt="2026-07-13T16:34:55.383" v="1863" actId="1076"/>
          <ac:spMkLst>
            <pc:docMk/>
            <pc:sldMk cId="0" sldId="490"/>
            <ac:spMk id="29699" creationId="{33978A73-E3AB-3C4C-96FF-32E897AD7411}"/>
          </ac:spMkLst>
        </pc:spChg>
      </pc:sldChg>
      <pc:sldChg chg="addSp modSp add del mod">
        <pc:chgData name="Adriana Kovashka" userId="98baa7aea3a9faa0" providerId="LiveId" clId="{39A8072A-6F63-481A-8012-D5D4DE0E52DA}" dt="2026-07-13T16:35:23.320" v="1879" actId="22"/>
        <pc:sldMkLst>
          <pc:docMk/>
          <pc:sldMk cId="0" sldId="491"/>
        </pc:sldMkLst>
        <pc:spChg chg="add">
          <ac:chgData name="Adriana Kovashka" userId="98baa7aea3a9faa0" providerId="LiveId" clId="{39A8072A-6F63-481A-8012-D5D4DE0E52DA}" dt="2026-07-13T16:35:23.320" v="1879" actId="22"/>
          <ac:spMkLst>
            <pc:docMk/>
            <pc:sldMk cId="0" sldId="491"/>
            <ac:spMk id="3" creationId="{29EF2C2F-E87F-D0F6-2318-17E2FD1DB9C9}"/>
          </ac:spMkLst>
        </pc:spChg>
        <pc:spChg chg="mod">
          <ac:chgData name="Adriana Kovashka" userId="98baa7aea3a9faa0" providerId="LiveId" clId="{39A8072A-6F63-481A-8012-D5D4DE0E52DA}" dt="2026-07-13T16:35:02.977" v="1871" actId="1076"/>
          <ac:spMkLst>
            <pc:docMk/>
            <pc:sldMk cId="0" sldId="491"/>
            <ac:spMk id="32770" creationId="{E22DF345-1B60-034E-B37A-257F5045E3C6}"/>
          </ac:spMkLst>
        </pc:spChg>
      </pc:sldChg>
      <pc:sldChg chg="addSp delSp modSp add del mod">
        <pc:chgData name="Adriana Kovashka" userId="98baa7aea3a9faa0" providerId="LiveId" clId="{39A8072A-6F63-481A-8012-D5D4DE0E52DA}" dt="2026-07-13T16:40:52.539" v="1922" actId="14100"/>
        <pc:sldMkLst>
          <pc:docMk/>
          <pc:sldMk cId="0" sldId="492"/>
        </pc:sldMkLst>
        <pc:spChg chg="add">
          <ac:chgData name="Adriana Kovashka" userId="98baa7aea3a9faa0" providerId="LiveId" clId="{39A8072A-6F63-481A-8012-D5D4DE0E52DA}" dt="2026-07-13T16:39:19.561" v="1904" actId="22"/>
          <ac:spMkLst>
            <pc:docMk/>
            <pc:sldMk cId="0" sldId="492"/>
            <ac:spMk id="3" creationId="{81476275-08ED-4234-549A-51D28EDF8774}"/>
          </ac:spMkLst>
        </pc:spChg>
        <pc:spChg chg="del">
          <ac:chgData name="Adriana Kovashka" userId="98baa7aea3a9faa0" providerId="LiveId" clId="{39A8072A-6F63-481A-8012-D5D4DE0E52DA}" dt="2026-07-13T16:40:45.198" v="1920" actId="478"/>
          <ac:spMkLst>
            <pc:docMk/>
            <pc:sldMk cId="0" sldId="492"/>
            <ac:spMk id="8" creationId="{12BE8580-2C99-9B4E-9666-8B635C1A0365}"/>
          </ac:spMkLst>
        </pc:spChg>
        <pc:spChg chg="mod">
          <ac:chgData name="Adriana Kovashka" userId="98baa7aea3a9faa0" providerId="LiveId" clId="{39A8072A-6F63-481A-8012-D5D4DE0E52DA}" dt="2026-07-13T16:40:52.539" v="1922" actId="14100"/>
          <ac:spMkLst>
            <pc:docMk/>
            <pc:sldMk cId="0" sldId="492"/>
            <ac:spMk id="15361" creationId="{BA27EED0-D841-E148-8973-9670B10E8722}"/>
          </ac:spMkLst>
        </pc:spChg>
        <pc:spChg chg="del">
          <ac:chgData name="Adriana Kovashka" userId="98baa7aea3a9faa0" providerId="LiveId" clId="{39A8072A-6F63-481A-8012-D5D4DE0E52DA}" dt="2026-07-13T16:40:45.198" v="1920" actId="478"/>
          <ac:spMkLst>
            <pc:docMk/>
            <pc:sldMk cId="0" sldId="492"/>
            <ac:spMk id="15365" creationId="{7F0AE5C4-D91A-E447-9F8A-F13444840C60}"/>
          </ac:spMkLst>
        </pc:spChg>
        <pc:spChg chg="del">
          <ac:chgData name="Adriana Kovashka" userId="98baa7aea3a9faa0" providerId="LiveId" clId="{39A8072A-6F63-481A-8012-D5D4DE0E52DA}" dt="2026-07-13T16:40:47.458" v="1921" actId="478"/>
          <ac:spMkLst>
            <pc:docMk/>
            <pc:sldMk cId="0" sldId="492"/>
            <ac:spMk id="15366" creationId="{07C023BC-59BD-3048-85D7-B0714257ED46}"/>
          </ac:spMkLst>
        </pc:spChg>
      </pc:sldChg>
      <pc:sldChg chg="addSp delSp modSp add mod">
        <pc:chgData name="Adriana Kovashka" userId="98baa7aea3a9faa0" providerId="LiveId" clId="{39A8072A-6F63-481A-8012-D5D4DE0E52DA}" dt="2026-07-13T16:41:17.111" v="1927" actId="14100"/>
        <pc:sldMkLst>
          <pc:docMk/>
          <pc:sldMk cId="0" sldId="493"/>
        </pc:sldMkLst>
        <pc:spChg chg="add">
          <ac:chgData name="Adriana Kovashka" userId="98baa7aea3a9faa0" providerId="LiveId" clId="{39A8072A-6F63-481A-8012-D5D4DE0E52DA}" dt="2026-07-13T16:39:30.715" v="1906" actId="22"/>
          <ac:spMkLst>
            <pc:docMk/>
            <pc:sldMk cId="0" sldId="493"/>
            <ac:spMk id="3" creationId="{CF0DD288-DFBE-9738-2D46-5DB2FEA5FF27}"/>
          </ac:spMkLst>
        </pc:spChg>
        <pc:spChg chg="del">
          <ac:chgData name="Adriana Kovashka" userId="98baa7aea3a9faa0" providerId="LiveId" clId="{39A8072A-6F63-481A-8012-D5D4DE0E52DA}" dt="2026-07-13T16:41:13.598" v="1926" actId="478"/>
          <ac:spMkLst>
            <pc:docMk/>
            <pc:sldMk cId="0" sldId="493"/>
            <ac:spMk id="8" creationId="{F06C649E-8F0B-3B48-B9AC-4C4DEA525E3B}"/>
          </ac:spMkLst>
        </pc:spChg>
        <pc:spChg chg="mod">
          <ac:chgData name="Adriana Kovashka" userId="98baa7aea3a9faa0" providerId="LiveId" clId="{39A8072A-6F63-481A-8012-D5D4DE0E52DA}" dt="2026-07-13T16:41:17.111" v="1927" actId="14100"/>
          <ac:spMkLst>
            <pc:docMk/>
            <pc:sldMk cId="0" sldId="493"/>
            <ac:spMk id="20481" creationId="{4100D3FE-240E-984E-A610-6B1DCC29644E}"/>
          </ac:spMkLst>
        </pc:spChg>
        <pc:spChg chg="del">
          <ac:chgData name="Adriana Kovashka" userId="98baa7aea3a9faa0" providerId="LiveId" clId="{39A8072A-6F63-481A-8012-D5D4DE0E52DA}" dt="2026-07-13T16:41:13.598" v="1926" actId="478"/>
          <ac:spMkLst>
            <pc:docMk/>
            <pc:sldMk cId="0" sldId="493"/>
            <ac:spMk id="20485" creationId="{0036B31D-08F8-8A46-AD05-FA65A6A0B8D4}"/>
          </ac:spMkLst>
        </pc:spChg>
        <pc:spChg chg="del">
          <ac:chgData name="Adriana Kovashka" userId="98baa7aea3a9faa0" providerId="LiveId" clId="{39A8072A-6F63-481A-8012-D5D4DE0E52DA}" dt="2026-07-13T16:41:13.598" v="1926" actId="478"/>
          <ac:spMkLst>
            <pc:docMk/>
            <pc:sldMk cId="0" sldId="493"/>
            <ac:spMk id="20486" creationId="{6B745E7D-7867-774B-9509-4C71DAC2B895}"/>
          </ac:spMkLst>
        </pc:spChg>
      </pc:sldChg>
      <pc:sldChg chg="addSp delSp modSp add mod">
        <pc:chgData name="Adriana Kovashka" userId="98baa7aea3a9faa0" providerId="LiveId" clId="{39A8072A-6F63-481A-8012-D5D4DE0E52DA}" dt="2026-07-13T16:41:26.445" v="1929" actId="14100"/>
        <pc:sldMkLst>
          <pc:docMk/>
          <pc:sldMk cId="0" sldId="494"/>
        </pc:sldMkLst>
        <pc:spChg chg="add">
          <ac:chgData name="Adriana Kovashka" userId="98baa7aea3a9faa0" providerId="LiveId" clId="{39A8072A-6F63-481A-8012-D5D4DE0E52DA}" dt="2026-07-13T16:39:32.068" v="1907" actId="22"/>
          <ac:spMkLst>
            <pc:docMk/>
            <pc:sldMk cId="0" sldId="494"/>
            <ac:spMk id="3" creationId="{E85667F6-DB5F-4DE4-41B6-52516DDD8D7F}"/>
          </ac:spMkLst>
        </pc:spChg>
        <pc:spChg chg="del">
          <ac:chgData name="Adriana Kovashka" userId="98baa7aea3a9faa0" providerId="LiveId" clId="{39A8072A-6F63-481A-8012-D5D4DE0E52DA}" dt="2026-07-13T16:41:21.991" v="1928" actId="478"/>
          <ac:spMkLst>
            <pc:docMk/>
            <pc:sldMk cId="0" sldId="494"/>
            <ac:spMk id="8" creationId="{F2E063EC-3282-DB4A-9B67-5165EA439F86}"/>
          </ac:spMkLst>
        </pc:spChg>
        <pc:spChg chg="mod">
          <ac:chgData name="Adriana Kovashka" userId="98baa7aea3a9faa0" providerId="LiveId" clId="{39A8072A-6F63-481A-8012-D5D4DE0E52DA}" dt="2026-07-13T16:41:26.445" v="1929" actId="14100"/>
          <ac:spMkLst>
            <pc:docMk/>
            <pc:sldMk cId="0" sldId="494"/>
            <ac:spMk id="21505" creationId="{FCD11289-A7F9-1C47-BB90-E07C40A56FF8}"/>
          </ac:spMkLst>
        </pc:spChg>
        <pc:spChg chg="del">
          <ac:chgData name="Adriana Kovashka" userId="98baa7aea3a9faa0" providerId="LiveId" clId="{39A8072A-6F63-481A-8012-D5D4DE0E52DA}" dt="2026-07-13T16:41:21.991" v="1928" actId="478"/>
          <ac:spMkLst>
            <pc:docMk/>
            <pc:sldMk cId="0" sldId="494"/>
            <ac:spMk id="21509" creationId="{DA888C18-C53D-C341-838B-8F20139747E0}"/>
          </ac:spMkLst>
        </pc:spChg>
        <pc:spChg chg="del">
          <ac:chgData name="Adriana Kovashka" userId="98baa7aea3a9faa0" providerId="LiveId" clId="{39A8072A-6F63-481A-8012-D5D4DE0E52DA}" dt="2026-07-13T16:41:21.991" v="1928" actId="478"/>
          <ac:spMkLst>
            <pc:docMk/>
            <pc:sldMk cId="0" sldId="494"/>
            <ac:spMk id="21510" creationId="{3F6D0B7E-1339-5A49-89AF-36EB8A43DEE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793725-BD23-1C43-81C4-6D041CAED3C3}" type="doc">
      <dgm:prSet loTypeId="urn:microsoft.com/office/officeart/2005/8/layout/process4" loCatId="process" qsTypeId="urn:microsoft.com/office/officeart/2005/8/quickstyle/simple4" qsCatId="simple" csTypeId="urn:microsoft.com/office/officeart/2005/8/colors/accent2_3" csCatId="accent2" phldr="1"/>
      <dgm:spPr/>
      <dgm:t>
        <a:bodyPr/>
        <a:lstStyle/>
        <a:p>
          <a:endParaRPr lang="en-US"/>
        </a:p>
      </dgm:t>
    </dgm:pt>
    <dgm:pt modelId="{EF695DE2-316B-B243-9E43-57A83844A904}">
      <dgm:prSet phldrT="[Text]"/>
      <dgm:spPr/>
      <dgm:t>
        <a:bodyPr/>
        <a:lstStyle/>
        <a:p>
          <a:r>
            <a:rPr lang="en-US" dirty="0"/>
            <a:t>Field</a:t>
          </a:r>
        </a:p>
      </dgm:t>
    </dgm:pt>
    <dgm:pt modelId="{365E4B3D-2F54-6444-83D7-D25594D36055}" type="parTrans" cxnId="{68192665-14D4-E24F-B840-3A41F806A67B}">
      <dgm:prSet/>
      <dgm:spPr/>
      <dgm:t>
        <a:bodyPr/>
        <a:lstStyle/>
        <a:p>
          <a:endParaRPr lang="en-US"/>
        </a:p>
      </dgm:t>
    </dgm:pt>
    <dgm:pt modelId="{44286F59-899C-1F41-8309-996ACAC10859}" type="sibTrans" cxnId="{68192665-14D4-E24F-B840-3A41F806A67B}">
      <dgm:prSet/>
      <dgm:spPr/>
      <dgm:t>
        <a:bodyPr/>
        <a:lstStyle/>
        <a:p>
          <a:endParaRPr lang="en-US"/>
        </a:p>
      </dgm:t>
    </dgm:pt>
    <dgm:pt modelId="{251D3F04-6F92-E24F-B9C6-07960E933E65}">
      <dgm:prSet phldrT="[Text]"/>
      <dgm:spPr/>
      <dgm:t>
        <a:bodyPr/>
        <a:lstStyle/>
        <a:p>
          <a:r>
            <a:rPr lang="en-US" dirty="0"/>
            <a:t>Topic</a:t>
          </a:r>
        </a:p>
      </dgm:t>
    </dgm:pt>
    <dgm:pt modelId="{05B714F6-76BB-DF45-963B-30A272290A9D}" type="parTrans" cxnId="{B43B6D71-C13B-174F-83A2-6132519DA346}">
      <dgm:prSet/>
      <dgm:spPr/>
      <dgm:t>
        <a:bodyPr/>
        <a:lstStyle/>
        <a:p>
          <a:endParaRPr lang="en-US"/>
        </a:p>
      </dgm:t>
    </dgm:pt>
    <dgm:pt modelId="{0C8E4DF7-0007-9949-B00F-54A91602793C}" type="sibTrans" cxnId="{B43B6D71-C13B-174F-83A2-6132519DA346}">
      <dgm:prSet/>
      <dgm:spPr/>
      <dgm:t>
        <a:bodyPr/>
        <a:lstStyle/>
        <a:p>
          <a:endParaRPr lang="en-US"/>
        </a:p>
      </dgm:t>
    </dgm:pt>
    <dgm:pt modelId="{A66170E4-D543-BB49-BD2E-62168CA3156D}">
      <dgm:prSet phldrT="[Text]"/>
      <dgm:spPr/>
      <dgm:t>
        <a:bodyPr/>
        <a:lstStyle/>
        <a:p>
          <a:r>
            <a:rPr lang="en-US" dirty="0"/>
            <a:t>Thesis</a:t>
          </a:r>
        </a:p>
      </dgm:t>
    </dgm:pt>
    <dgm:pt modelId="{C222CB45-6155-244D-98F2-B7F5ABF570F0}" type="parTrans" cxnId="{F24EB193-44C7-9841-8E65-36103B58C8B0}">
      <dgm:prSet/>
      <dgm:spPr/>
      <dgm:t>
        <a:bodyPr/>
        <a:lstStyle/>
        <a:p>
          <a:endParaRPr lang="en-US"/>
        </a:p>
      </dgm:t>
    </dgm:pt>
    <dgm:pt modelId="{54EEC2E3-11DE-2745-AFC3-8790FBA5746D}" type="sibTrans" cxnId="{F24EB193-44C7-9841-8E65-36103B58C8B0}">
      <dgm:prSet/>
      <dgm:spPr/>
      <dgm:t>
        <a:bodyPr/>
        <a:lstStyle/>
        <a:p>
          <a:endParaRPr lang="en-US"/>
        </a:p>
      </dgm:t>
    </dgm:pt>
    <dgm:pt modelId="{E85C56E3-6475-1944-B358-C87FD3395B40}">
      <dgm:prSet/>
      <dgm:spPr/>
      <dgm:t>
        <a:bodyPr/>
        <a:lstStyle/>
        <a:p>
          <a:r>
            <a:rPr lang="en-US" dirty="0"/>
            <a:t>Direction</a:t>
          </a:r>
        </a:p>
      </dgm:t>
    </dgm:pt>
    <dgm:pt modelId="{23261E82-8631-B64B-9347-4FFF1B4E67AD}" type="parTrans" cxnId="{166E76CA-DC61-A04D-A079-7E0DBCDF39C3}">
      <dgm:prSet/>
      <dgm:spPr/>
      <dgm:t>
        <a:bodyPr/>
        <a:lstStyle/>
        <a:p>
          <a:endParaRPr lang="en-US"/>
        </a:p>
      </dgm:t>
    </dgm:pt>
    <dgm:pt modelId="{6A168C56-67E0-9641-8EBA-6AF11D620277}" type="sibTrans" cxnId="{166E76CA-DC61-A04D-A079-7E0DBCDF39C3}">
      <dgm:prSet/>
      <dgm:spPr/>
      <dgm:t>
        <a:bodyPr/>
        <a:lstStyle/>
        <a:p>
          <a:endParaRPr lang="en-US"/>
        </a:p>
      </dgm:t>
    </dgm:pt>
    <dgm:pt modelId="{77B126C9-91E5-D846-96FE-BCFC72DAEB62}">
      <dgm:prSet/>
      <dgm:spPr/>
      <dgm:t>
        <a:bodyPr/>
        <a:lstStyle/>
        <a:p>
          <a:r>
            <a:rPr lang="en-US" dirty="0"/>
            <a:t>Area / Subarea</a:t>
          </a:r>
        </a:p>
      </dgm:t>
    </dgm:pt>
    <dgm:pt modelId="{2CEAEC04-31B4-444F-8757-82F50A1C1546}" type="parTrans" cxnId="{14179316-51A3-B841-8970-64CC2262C0FB}">
      <dgm:prSet/>
      <dgm:spPr/>
      <dgm:t>
        <a:bodyPr/>
        <a:lstStyle/>
        <a:p>
          <a:endParaRPr lang="en-US"/>
        </a:p>
      </dgm:t>
    </dgm:pt>
    <dgm:pt modelId="{096C2AB2-3A20-4D40-A83F-661A6CF33C8F}" type="sibTrans" cxnId="{14179316-51A3-B841-8970-64CC2262C0FB}">
      <dgm:prSet/>
      <dgm:spPr/>
      <dgm:t>
        <a:bodyPr/>
        <a:lstStyle/>
        <a:p>
          <a:endParaRPr lang="en-US"/>
        </a:p>
      </dgm:t>
    </dgm:pt>
    <dgm:pt modelId="{8240CF85-2791-DF4A-A3A2-8C0C8936B0EE}" type="pres">
      <dgm:prSet presAssocID="{C9793725-BD23-1C43-81C4-6D041CAED3C3}" presName="Name0" presStyleCnt="0">
        <dgm:presLayoutVars>
          <dgm:dir/>
          <dgm:animLvl val="lvl"/>
          <dgm:resizeHandles val="exact"/>
        </dgm:presLayoutVars>
      </dgm:prSet>
      <dgm:spPr/>
    </dgm:pt>
    <dgm:pt modelId="{3933735A-2577-7D4E-A68C-EFAB534FFC1D}" type="pres">
      <dgm:prSet presAssocID="{A66170E4-D543-BB49-BD2E-62168CA3156D}" presName="boxAndChildren" presStyleCnt="0"/>
      <dgm:spPr/>
    </dgm:pt>
    <dgm:pt modelId="{0717F1D2-3023-2B45-8909-2C22D8E7E2AC}" type="pres">
      <dgm:prSet presAssocID="{A66170E4-D543-BB49-BD2E-62168CA3156D}" presName="parentTextBox" presStyleLbl="node1" presStyleIdx="0" presStyleCnt="5" custScaleX="24207"/>
      <dgm:spPr/>
    </dgm:pt>
    <dgm:pt modelId="{BE76D921-81F5-4948-B1C9-BBF6FE7428CD}" type="pres">
      <dgm:prSet presAssocID="{0C8E4DF7-0007-9949-B00F-54A91602793C}" presName="sp" presStyleCnt="0"/>
      <dgm:spPr/>
    </dgm:pt>
    <dgm:pt modelId="{1BCA1C1A-7DC9-B440-8FAD-8DC8B4525C57}" type="pres">
      <dgm:prSet presAssocID="{251D3F04-6F92-E24F-B9C6-07960E933E65}" presName="arrowAndChildren" presStyleCnt="0"/>
      <dgm:spPr/>
    </dgm:pt>
    <dgm:pt modelId="{AF5C210C-9A56-DC47-A8C5-1BC148E54A85}" type="pres">
      <dgm:prSet presAssocID="{251D3F04-6F92-E24F-B9C6-07960E933E65}" presName="parentTextArrow" presStyleLbl="node1" presStyleIdx="1" presStyleCnt="5" custScaleX="39056"/>
      <dgm:spPr/>
    </dgm:pt>
    <dgm:pt modelId="{C3BA5958-5629-174A-8588-7FC00282C499}" type="pres">
      <dgm:prSet presAssocID="{6A168C56-67E0-9641-8EBA-6AF11D620277}" presName="sp" presStyleCnt="0"/>
      <dgm:spPr/>
    </dgm:pt>
    <dgm:pt modelId="{BBE1D069-CAFA-704B-BAF1-9456BCBBA247}" type="pres">
      <dgm:prSet presAssocID="{E85C56E3-6475-1944-B358-C87FD3395B40}" presName="arrowAndChildren" presStyleCnt="0"/>
      <dgm:spPr/>
    </dgm:pt>
    <dgm:pt modelId="{448F0263-3E0E-2141-AA3B-715B52C927BF}" type="pres">
      <dgm:prSet presAssocID="{E85C56E3-6475-1944-B358-C87FD3395B40}" presName="parentTextArrow" presStyleLbl="node1" presStyleIdx="2" presStyleCnt="5" custScaleX="61330"/>
      <dgm:spPr/>
    </dgm:pt>
    <dgm:pt modelId="{F61DC636-457F-5A46-AD93-383605459495}" type="pres">
      <dgm:prSet presAssocID="{096C2AB2-3A20-4D40-A83F-661A6CF33C8F}" presName="sp" presStyleCnt="0"/>
      <dgm:spPr/>
    </dgm:pt>
    <dgm:pt modelId="{3022558B-37A2-BB4C-B56D-DDB8EB9E63FC}" type="pres">
      <dgm:prSet presAssocID="{77B126C9-91E5-D846-96FE-BCFC72DAEB62}" presName="arrowAndChildren" presStyleCnt="0"/>
      <dgm:spPr/>
    </dgm:pt>
    <dgm:pt modelId="{0987EDA8-1A14-3D41-88D7-1F095783AD27}" type="pres">
      <dgm:prSet presAssocID="{77B126C9-91E5-D846-96FE-BCFC72DAEB62}" presName="parentTextArrow" presStyleLbl="node1" presStyleIdx="3" presStyleCnt="5" custScaleX="76179"/>
      <dgm:spPr/>
    </dgm:pt>
    <dgm:pt modelId="{215AADCB-C11C-0342-89B4-034E6536345D}" type="pres">
      <dgm:prSet presAssocID="{44286F59-899C-1F41-8309-996ACAC10859}" presName="sp" presStyleCnt="0"/>
      <dgm:spPr/>
    </dgm:pt>
    <dgm:pt modelId="{DF130A29-EC3A-0147-8C19-6A1E9AF903DD}" type="pres">
      <dgm:prSet presAssocID="{EF695DE2-316B-B243-9E43-57A83844A904}" presName="arrowAndChildren" presStyleCnt="0"/>
      <dgm:spPr/>
    </dgm:pt>
    <dgm:pt modelId="{B6EC6C4C-B46E-F843-8356-5652EA3C68D4}" type="pres">
      <dgm:prSet presAssocID="{EF695DE2-316B-B243-9E43-57A83844A904}" presName="parentTextArrow" presStyleLbl="node1" presStyleIdx="4" presStyleCnt="5"/>
      <dgm:spPr/>
    </dgm:pt>
  </dgm:ptLst>
  <dgm:cxnLst>
    <dgm:cxn modelId="{404DB303-68B9-8342-A01C-730E0A979E7D}" type="presOf" srcId="{77B126C9-91E5-D846-96FE-BCFC72DAEB62}" destId="{0987EDA8-1A14-3D41-88D7-1F095783AD27}" srcOrd="0" destOrd="0" presId="urn:microsoft.com/office/officeart/2005/8/layout/process4"/>
    <dgm:cxn modelId="{14179316-51A3-B841-8970-64CC2262C0FB}" srcId="{C9793725-BD23-1C43-81C4-6D041CAED3C3}" destId="{77B126C9-91E5-D846-96FE-BCFC72DAEB62}" srcOrd="1" destOrd="0" parTransId="{2CEAEC04-31B4-444F-8757-82F50A1C1546}" sibTransId="{096C2AB2-3A20-4D40-A83F-661A6CF33C8F}"/>
    <dgm:cxn modelId="{BCD95721-C761-B74B-AB59-758E10D98910}" type="presOf" srcId="{C9793725-BD23-1C43-81C4-6D041CAED3C3}" destId="{8240CF85-2791-DF4A-A3A2-8C0C8936B0EE}" srcOrd="0" destOrd="0" presId="urn:microsoft.com/office/officeart/2005/8/layout/process4"/>
    <dgm:cxn modelId="{5C994529-FC9A-E24B-9E3D-090763B327B0}" type="presOf" srcId="{EF695DE2-316B-B243-9E43-57A83844A904}" destId="{B6EC6C4C-B46E-F843-8356-5652EA3C68D4}" srcOrd="0" destOrd="0" presId="urn:microsoft.com/office/officeart/2005/8/layout/process4"/>
    <dgm:cxn modelId="{17E5B836-A65A-B24D-9348-E47F0FA67E69}" type="presOf" srcId="{E85C56E3-6475-1944-B358-C87FD3395B40}" destId="{448F0263-3E0E-2141-AA3B-715B52C927BF}" srcOrd="0" destOrd="0" presId="urn:microsoft.com/office/officeart/2005/8/layout/process4"/>
    <dgm:cxn modelId="{F2A1D637-C8FE-1349-A089-6E6B6FE1A9C0}" type="presOf" srcId="{A66170E4-D543-BB49-BD2E-62168CA3156D}" destId="{0717F1D2-3023-2B45-8909-2C22D8E7E2AC}" srcOrd="0" destOrd="0" presId="urn:microsoft.com/office/officeart/2005/8/layout/process4"/>
    <dgm:cxn modelId="{68192665-14D4-E24F-B840-3A41F806A67B}" srcId="{C9793725-BD23-1C43-81C4-6D041CAED3C3}" destId="{EF695DE2-316B-B243-9E43-57A83844A904}" srcOrd="0" destOrd="0" parTransId="{365E4B3D-2F54-6444-83D7-D25594D36055}" sibTransId="{44286F59-899C-1F41-8309-996ACAC10859}"/>
    <dgm:cxn modelId="{6204686A-2B68-2C42-881E-C4CFE95E290C}" type="presOf" srcId="{251D3F04-6F92-E24F-B9C6-07960E933E65}" destId="{AF5C210C-9A56-DC47-A8C5-1BC148E54A85}" srcOrd="0" destOrd="0" presId="urn:microsoft.com/office/officeart/2005/8/layout/process4"/>
    <dgm:cxn modelId="{B43B6D71-C13B-174F-83A2-6132519DA346}" srcId="{C9793725-BD23-1C43-81C4-6D041CAED3C3}" destId="{251D3F04-6F92-E24F-B9C6-07960E933E65}" srcOrd="3" destOrd="0" parTransId="{05B714F6-76BB-DF45-963B-30A272290A9D}" sibTransId="{0C8E4DF7-0007-9949-B00F-54A91602793C}"/>
    <dgm:cxn modelId="{F24EB193-44C7-9841-8E65-36103B58C8B0}" srcId="{C9793725-BD23-1C43-81C4-6D041CAED3C3}" destId="{A66170E4-D543-BB49-BD2E-62168CA3156D}" srcOrd="4" destOrd="0" parTransId="{C222CB45-6155-244D-98F2-B7F5ABF570F0}" sibTransId="{54EEC2E3-11DE-2745-AFC3-8790FBA5746D}"/>
    <dgm:cxn modelId="{166E76CA-DC61-A04D-A079-7E0DBCDF39C3}" srcId="{C9793725-BD23-1C43-81C4-6D041CAED3C3}" destId="{E85C56E3-6475-1944-B358-C87FD3395B40}" srcOrd="2" destOrd="0" parTransId="{23261E82-8631-B64B-9347-4FFF1B4E67AD}" sibTransId="{6A168C56-67E0-9641-8EBA-6AF11D620277}"/>
    <dgm:cxn modelId="{455D4077-E47C-224A-864F-5265E1B35FC4}" type="presParOf" srcId="{8240CF85-2791-DF4A-A3A2-8C0C8936B0EE}" destId="{3933735A-2577-7D4E-A68C-EFAB534FFC1D}" srcOrd="0" destOrd="0" presId="urn:microsoft.com/office/officeart/2005/8/layout/process4"/>
    <dgm:cxn modelId="{C74C3BFB-959B-6944-A3B5-71B2921298C6}" type="presParOf" srcId="{3933735A-2577-7D4E-A68C-EFAB534FFC1D}" destId="{0717F1D2-3023-2B45-8909-2C22D8E7E2AC}" srcOrd="0" destOrd="0" presId="urn:microsoft.com/office/officeart/2005/8/layout/process4"/>
    <dgm:cxn modelId="{CFD67EA5-4B69-1A4E-A2C5-EBDD6E745C94}" type="presParOf" srcId="{8240CF85-2791-DF4A-A3A2-8C0C8936B0EE}" destId="{BE76D921-81F5-4948-B1C9-BBF6FE7428CD}" srcOrd="1" destOrd="0" presId="urn:microsoft.com/office/officeart/2005/8/layout/process4"/>
    <dgm:cxn modelId="{C0B15596-870D-7F4E-9B96-28F5B42B4224}" type="presParOf" srcId="{8240CF85-2791-DF4A-A3A2-8C0C8936B0EE}" destId="{1BCA1C1A-7DC9-B440-8FAD-8DC8B4525C57}" srcOrd="2" destOrd="0" presId="urn:microsoft.com/office/officeart/2005/8/layout/process4"/>
    <dgm:cxn modelId="{17297994-7B22-9347-AE40-E4C4E2F76483}" type="presParOf" srcId="{1BCA1C1A-7DC9-B440-8FAD-8DC8B4525C57}" destId="{AF5C210C-9A56-DC47-A8C5-1BC148E54A85}" srcOrd="0" destOrd="0" presId="urn:microsoft.com/office/officeart/2005/8/layout/process4"/>
    <dgm:cxn modelId="{15435D28-76AB-EB40-A547-B68B20D5A7D1}" type="presParOf" srcId="{8240CF85-2791-DF4A-A3A2-8C0C8936B0EE}" destId="{C3BA5958-5629-174A-8588-7FC00282C499}" srcOrd="3" destOrd="0" presId="urn:microsoft.com/office/officeart/2005/8/layout/process4"/>
    <dgm:cxn modelId="{792FD52E-B481-F44B-AA74-76FBCD67FCE4}" type="presParOf" srcId="{8240CF85-2791-DF4A-A3A2-8C0C8936B0EE}" destId="{BBE1D069-CAFA-704B-BAF1-9456BCBBA247}" srcOrd="4" destOrd="0" presId="urn:microsoft.com/office/officeart/2005/8/layout/process4"/>
    <dgm:cxn modelId="{C703E19B-568D-0846-9E2C-4718C1FBD82A}" type="presParOf" srcId="{BBE1D069-CAFA-704B-BAF1-9456BCBBA247}" destId="{448F0263-3E0E-2141-AA3B-715B52C927BF}" srcOrd="0" destOrd="0" presId="urn:microsoft.com/office/officeart/2005/8/layout/process4"/>
    <dgm:cxn modelId="{2999CF74-8021-1241-814A-8ECFF0C0E298}" type="presParOf" srcId="{8240CF85-2791-DF4A-A3A2-8C0C8936B0EE}" destId="{F61DC636-457F-5A46-AD93-383605459495}" srcOrd="5" destOrd="0" presId="urn:microsoft.com/office/officeart/2005/8/layout/process4"/>
    <dgm:cxn modelId="{3694D764-178A-B940-B1C4-4BA8611AEC44}" type="presParOf" srcId="{8240CF85-2791-DF4A-A3A2-8C0C8936B0EE}" destId="{3022558B-37A2-BB4C-B56D-DDB8EB9E63FC}" srcOrd="6" destOrd="0" presId="urn:microsoft.com/office/officeart/2005/8/layout/process4"/>
    <dgm:cxn modelId="{17105103-D441-CE41-B0C4-18A1174549BF}" type="presParOf" srcId="{3022558B-37A2-BB4C-B56D-DDB8EB9E63FC}" destId="{0987EDA8-1A14-3D41-88D7-1F095783AD27}" srcOrd="0" destOrd="0" presId="urn:microsoft.com/office/officeart/2005/8/layout/process4"/>
    <dgm:cxn modelId="{68EE9920-8548-0A47-8E9E-AA87D8FC7674}" type="presParOf" srcId="{8240CF85-2791-DF4A-A3A2-8C0C8936B0EE}" destId="{215AADCB-C11C-0342-89B4-034E6536345D}" srcOrd="7" destOrd="0" presId="urn:microsoft.com/office/officeart/2005/8/layout/process4"/>
    <dgm:cxn modelId="{ECECE924-BEC0-B844-BF8B-15BD5723A5EB}" type="presParOf" srcId="{8240CF85-2791-DF4A-A3A2-8C0C8936B0EE}" destId="{DF130A29-EC3A-0147-8C19-6A1E9AF903DD}" srcOrd="8" destOrd="0" presId="urn:microsoft.com/office/officeart/2005/8/layout/process4"/>
    <dgm:cxn modelId="{F41FFB32-B1D2-FE40-AFEB-B7307974B18E}" type="presParOf" srcId="{DF130A29-EC3A-0147-8C19-6A1E9AF903DD}" destId="{B6EC6C4C-B46E-F843-8356-5652EA3C68D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793725-BD23-1C43-81C4-6D041CAED3C3}" type="doc">
      <dgm:prSet loTypeId="urn:microsoft.com/office/officeart/2005/8/layout/process4" loCatId="process" qsTypeId="urn:microsoft.com/office/officeart/2005/8/quickstyle/simple4" qsCatId="simple" csTypeId="urn:microsoft.com/office/officeart/2005/8/colors/accent2_3" csCatId="accent2" phldr="1"/>
      <dgm:spPr/>
      <dgm:t>
        <a:bodyPr/>
        <a:lstStyle/>
        <a:p>
          <a:endParaRPr lang="en-US"/>
        </a:p>
      </dgm:t>
    </dgm:pt>
    <dgm:pt modelId="{EF695DE2-316B-B243-9E43-57A83844A904}">
      <dgm:prSet phldrT="[Text]" custT="1"/>
      <dgm:spPr/>
      <dgm:t>
        <a:bodyPr/>
        <a:lstStyle/>
        <a:p>
          <a:r>
            <a:rPr lang="en-US" sz="2200" dirty="0"/>
            <a:t>Information Science</a:t>
          </a:r>
        </a:p>
      </dgm:t>
    </dgm:pt>
    <dgm:pt modelId="{365E4B3D-2F54-6444-83D7-D25594D36055}" type="parTrans" cxnId="{68192665-14D4-E24F-B840-3A41F806A67B}">
      <dgm:prSet/>
      <dgm:spPr/>
      <dgm:t>
        <a:bodyPr/>
        <a:lstStyle/>
        <a:p>
          <a:endParaRPr lang="en-US"/>
        </a:p>
      </dgm:t>
    </dgm:pt>
    <dgm:pt modelId="{44286F59-899C-1F41-8309-996ACAC10859}" type="sibTrans" cxnId="{68192665-14D4-E24F-B840-3A41F806A67B}">
      <dgm:prSet/>
      <dgm:spPr/>
      <dgm:t>
        <a:bodyPr/>
        <a:lstStyle/>
        <a:p>
          <a:endParaRPr lang="en-US"/>
        </a:p>
      </dgm:t>
    </dgm:pt>
    <dgm:pt modelId="{251D3F04-6F92-E24F-B9C6-07960E933E65}">
      <dgm:prSet phldrT="[Text]" custT="1"/>
      <dgm:spPr/>
      <dgm:t>
        <a:bodyPr/>
        <a:lstStyle/>
        <a:p>
          <a:r>
            <a:rPr lang="en-US" sz="2400" dirty="0"/>
            <a:t>Explanations in RS</a:t>
          </a:r>
        </a:p>
      </dgm:t>
    </dgm:pt>
    <dgm:pt modelId="{05B714F6-76BB-DF45-963B-30A272290A9D}" type="parTrans" cxnId="{B43B6D71-C13B-174F-83A2-6132519DA346}">
      <dgm:prSet/>
      <dgm:spPr/>
      <dgm:t>
        <a:bodyPr/>
        <a:lstStyle/>
        <a:p>
          <a:endParaRPr lang="en-US"/>
        </a:p>
      </dgm:t>
    </dgm:pt>
    <dgm:pt modelId="{0C8E4DF7-0007-9949-B00F-54A91602793C}" type="sibTrans" cxnId="{B43B6D71-C13B-174F-83A2-6132519DA346}">
      <dgm:prSet/>
      <dgm:spPr/>
      <dgm:t>
        <a:bodyPr/>
        <a:lstStyle/>
        <a:p>
          <a:endParaRPr lang="en-US"/>
        </a:p>
      </dgm:t>
    </dgm:pt>
    <dgm:pt modelId="{A66170E4-D543-BB49-BD2E-62168CA3156D}">
      <dgm:prSet phldrT="[Text]"/>
      <dgm:spPr/>
      <dgm:t>
        <a:bodyPr/>
        <a:lstStyle/>
        <a:p>
          <a:r>
            <a:rPr lang="en-US" b="1" i="0" dirty="0"/>
            <a:t>Controllability and </a:t>
          </a:r>
          <a:r>
            <a:rPr lang="en-US" b="1" i="0" dirty="0" err="1"/>
            <a:t>Explainability</a:t>
          </a:r>
          <a:r>
            <a:rPr lang="en-US" b="1" i="0" dirty="0"/>
            <a:t> </a:t>
          </a:r>
          <a:br>
            <a:rPr lang="en-US" b="1" i="0" dirty="0"/>
          </a:br>
          <a:r>
            <a:rPr lang="en-US" b="1" i="0" dirty="0"/>
            <a:t>in a Hybrid Social Recommender System</a:t>
          </a:r>
          <a:endParaRPr lang="en-US" dirty="0"/>
        </a:p>
      </dgm:t>
    </dgm:pt>
    <dgm:pt modelId="{C222CB45-6155-244D-98F2-B7F5ABF570F0}" type="parTrans" cxnId="{F24EB193-44C7-9841-8E65-36103B58C8B0}">
      <dgm:prSet/>
      <dgm:spPr/>
      <dgm:t>
        <a:bodyPr/>
        <a:lstStyle/>
        <a:p>
          <a:endParaRPr lang="en-US"/>
        </a:p>
      </dgm:t>
    </dgm:pt>
    <dgm:pt modelId="{54EEC2E3-11DE-2745-AFC3-8790FBA5746D}" type="sibTrans" cxnId="{F24EB193-44C7-9841-8E65-36103B58C8B0}">
      <dgm:prSet/>
      <dgm:spPr/>
      <dgm:t>
        <a:bodyPr/>
        <a:lstStyle/>
        <a:p>
          <a:endParaRPr lang="en-US"/>
        </a:p>
      </dgm:t>
    </dgm:pt>
    <dgm:pt modelId="{E85C56E3-6475-1944-B358-C87FD3395B40}">
      <dgm:prSet custT="1"/>
      <dgm:spPr/>
      <dgm:t>
        <a:bodyPr/>
        <a:lstStyle/>
        <a:p>
          <a:r>
            <a:rPr lang="en-US" sz="2200" dirty="0"/>
            <a:t>Interfaces for Recommender Systems</a:t>
          </a:r>
        </a:p>
      </dgm:t>
    </dgm:pt>
    <dgm:pt modelId="{23261E82-8631-B64B-9347-4FFF1B4E67AD}" type="parTrans" cxnId="{166E76CA-DC61-A04D-A079-7E0DBCDF39C3}">
      <dgm:prSet/>
      <dgm:spPr/>
      <dgm:t>
        <a:bodyPr/>
        <a:lstStyle/>
        <a:p>
          <a:endParaRPr lang="en-US"/>
        </a:p>
      </dgm:t>
    </dgm:pt>
    <dgm:pt modelId="{6A168C56-67E0-9641-8EBA-6AF11D620277}" type="sibTrans" cxnId="{166E76CA-DC61-A04D-A079-7E0DBCDF39C3}">
      <dgm:prSet/>
      <dgm:spPr/>
      <dgm:t>
        <a:bodyPr/>
        <a:lstStyle/>
        <a:p>
          <a:endParaRPr lang="en-US"/>
        </a:p>
      </dgm:t>
    </dgm:pt>
    <dgm:pt modelId="{77B126C9-91E5-D846-96FE-BCFC72DAEB62}">
      <dgm:prSet custT="1"/>
      <dgm:spPr/>
      <dgm:t>
        <a:bodyPr/>
        <a:lstStyle/>
        <a:p>
          <a:r>
            <a:rPr lang="en-US" sz="2200" dirty="0"/>
            <a:t>Adaptive Systems / Recommender Systems</a:t>
          </a:r>
        </a:p>
      </dgm:t>
    </dgm:pt>
    <dgm:pt modelId="{2CEAEC04-31B4-444F-8757-82F50A1C1546}" type="parTrans" cxnId="{14179316-51A3-B841-8970-64CC2262C0FB}">
      <dgm:prSet/>
      <dgm:spPr/>
      <dgm:t>
        <a:bodyPr/>
        <a:lstStyle/>
        <a:p>
          <a:endParaRPr lang="en-US"/>
        </a:p>
      </dgm:t>
    </dgm:pt>
    <dgm:pt modelId="{096C2AB2-3A20-4D40-A83F-661A6CF33C8F}" type="sibTrans" cxnId="{14179316-51A3-B841-8970-64CC2262C0FB}">
      <dgm:prSet/>
      <dgm:spPr/>
      <dgm:t>
        <a:bodyPr/>
        <a:lstStyle/>
        <a:p>
          <a:endParaRPr lang="en-US"/>
        </a:p>
      </dgm:t>
    </dgm:pt>
    <dgm:pt modelId="{8240CF85-2791-DF4A-A3A2-8C0C8936B0EE}" type="pres">
      <dgm:prSet presAssocID="{C9793725-BD23-1C43-81C4-6D041CAED3C3}" presName="Name0" presStyleCnt="0">
        <dgm:presLayoutVars>
          <dgm:dir/>
          <dgm:animLvl val="lvl"/>
          <dgm:resizeHandles val="exact"/>
        </dgm:presLayoutVars>
      </dgm:prSet>
      <dgm:spPr/>
    </dgm:pt>
    <dgm:pt modelId="{3933735A-2577-7D4E-A68C-EFAB534FFC1D}" type="pres">
      <dgm:prSet presAssocID="{A66170E4-D543-BB49-BD2E-62168CA3156D}" presName="boxAndChildren" presStyleCnt="0"/>
      <dgm:spPr/>
    </dgm:pt>
    <dgm:pt modelId="{0717F1D2-3023-2B45-8909-2C22D8E7E2AC}" type="pres">
      <dgm:prSet presAssocID="{A66170E4-D543-BB49-BD2E-62168CA3156D}" presName="parentTextBox" presStyleLbl="node1" presStyleIdx="0" presStyleCnt="5" custScaleX="55762"/>
      <dgm:spPr/>
    </dgm:pt>
    <dgm:pt modelId="{BE76D921-81F5-4948-B1C9-BBF6FE7428CD}" type="pres">
      <dgm:prSet presAssocID="{0C8E4DF7-0007-9949-B00F-54A91602793C}" presName="sp" presStyleCnt="0"/>
      <dgm:spPr/>
    </dgm:pt>
    <dgm:pt modelId="{1BCA1C1A-7DC9-B440-8FAD-8DC8B4525C57}" type="pres">
      <dgm:prSet presAssocID="{251D3F04-6F92-E24F-B9C6-07960E933E65}" presName="arrowAndChildren" presStyleCnt="0"/>
      <dgm:spPr/>
    </dgm:pt>
    <dgm:pt modelId="{AF5C210C-9A56-DC47-A8C5-1BC148E54A85}" type="pres">
      <dgm:prSet presAssocID="{251D3F04-6F92-E24F-B9C6-07960E933E65}" presName="parentTextArrow" presStyleLbl="node1" presStyleIdx="1" presStyleCnt="5" custScaleX="39056"/>
      <dgm:spPr/>
    </dgm:pt>
    <dgm:pt modelId="{C3BA5958-5629-174A-8588-7FC00282C499}" type="pres">
      <dgm:prSet presAssocID="{6A168C56-67E0-9641-8EBA-6AF11D620277}" presName="sp" presStyleCnt="0"/>
      <dgm:spPr/>
    </dgm:pt>
    <dgm:pt modelId="{BBE1D069-CAFA-704B-BAF1-9456BCBBA247}" type="pres">
      <dgm:prSet presAssocID="{E85C56E3-6475-1944-B358-C87FD3395B40}" presName="arrowAndChildren" presStyleCnt="0"/>
      <dgm:spPr/>
    </dgm:pt>
    <dgm:pt modelId="{448F0263-3E0E-2141-AA3B-715B52C927BF}" type="pres">
      <dgm:prSet presAssocID="{E85C56E3-6475-1944-B358-C87FD3395B40}" presName="parentTextArrow" presStyleLbl="node1" presStyleIdx="2" presStyleCnt="5" custScaleX="61330"/>
      <dgm:spPr/>
    </dgm:pt>
    <dgm:pt modelId="{F61DC636-457F-5A46-AD93-383605459495}" type="pres">
      <dgm:prSet presAssocID="{096C2AB2-3A20-4D40-A83F-661A6CF33C8F}" presName="sp" presStyleCnt="0"/>
      <dgm:spPr/>
    </dgm:pt>
    <dgm:pt modelId="{3022558B-37A2-BB4C-B56D-DDB8EB9E63FC}" type="pres">
      <dgm:prSet presAssocID="{77B126C9-91E5-D846-96FE-BCFC72DAEB62}" presName="arrowAndChildren" presStyleCnt="0"/>
      <dgm:spPr/>
    </dgm:pt>
    <dgm:pt modelId="{0987EDA8-1A14-3D41-88D7-1F095783AD27}" type="pres">
      <dgm:prSet presAssocID="{77B126C9-91E5-D846-96FE-BCFC72DAEB62}" presName="parentTextArrow" presStyleLbl="node1" presStyleIdx="3" presStyleCnt="5" custScaleX="76179"/>
      <dgm:spPr/>
    </dgm:pt>
    <dgm:pt modelId="{215AADCB-C11C-0342-89B4-034E6536345D}" type="pres">
      <dgm:prSet presAssocID="{44286F59-899C-1F41-8309-996ACAC10859}" presName="sp" presStyleCnt="0"/>
      <dgm:spPr/>
    </dgm:pt>
    <dgm:pt modelId="{DF130A29-EC3A-0147-8C19-6A1E9AF903DD}" type="pres">
      <dgm:prSet presAssocID="{EF695DE2-316B-B243-9E43-57A83844A904}" presName="arrowAndChildren" presStyleCnt="0"/>
      <dgm:spPr/>
    </dgm:pt>
    <dgm:pt modelId="{B6EC6C4C-B46E-F843-8356-5652EA3C68D4}" type="pres">
      <dgm:prSet presAssocID="{EF695DE2-316B-B243-9E43-57A83844A904}" presName="parentTextArrow" presStyleLbl="node1" presStyleIdx="4" presStyleCnt="5"/>
      <dgm:spPr/>
    </dgm:pt>
  </dgm:ptLst>
  <dgm:cxnLst>
    <dgm:cxn modelId="{404DB303-68B9-8342-A01C-730E0A979E7D}" type="presOf" srcId="{77B126C9-91E5-D846-96FE-BCFC72DAEB62}" destId="{0987EDA8-1A14-3D41-88D7-1F095783AD27}" srcOrd="0" destOrd="0" presId="urn:microsoft.com/office/officeart/2005/8/layout/process4"/>
    <dgm:cxn modelId="{14179316-51A3-B841-8970-64CC2262C0FB}" srcId="{C9793725-BD23-1C43-81C4-6D041CAED3C3}" destId="{77B126C9-91E5-D846-96FE-BCFC72DAEB62}" srcOrd="1" destOrd="0" parTransId="{2CEAEC04-31B4-444F-8757-82F50A1C1546}" sibTransId="{096C2AB2-3A20-4D40-A83F-661A6CF33C8F}"/>
    <dgm:cxn modelId="{BCD95721-C761-B74B-AB59-758E10D98910}" type="presOf" srcId="{C9793725-BD23-1C43-81C4-6D041CAED3C3}" destId="{8240CF85-2791-DF4A-A3A2-8C0C8936B0EE}" srcOrd="0" destOrd="0" presId="urn:microsoft.com/office/officeart/2005/8/layout/process4"/>
    <dgm:cxn modelId="{5C994529-FC9A-E24B-9E3D-090763B327B0}" type="presOf" srcId="{EF695DE2-316B-B243-9E43-57A83844A904}" destId="{B6EC6C4C-B46E-F843-8356-5652EA3C68D4}" srcOrd="0" destOrd="0" presId="urn:microsoft.com/office/officeart/2005/8/layout/process4"/>
    <dgm:cxn modelId="{17E5B836-A65A-B24D-9348-E47F0FA67E69}" type="presOf" srcId="{E85C56E3-6475-1944-B358-C87FD3395B40}" destId="{448F0263-3E0E-2141-AA3B-715B52C927BF}" srcOrd="0" destOrd="0" presId="urn:microsoft.com/office/officeart/2005/8/layout/process4"/>
    <dgm:cxn modelId="{F2A1D637-C8FE-1349-A089-6E6B6FE1A9C0}" type="presOf" srcId="{A66170E4-D543-BB49-BD2E-62168CA3156D}" destId="{0717F1D2-3023-2B45-8909-2C22D8E7E2AC}" srcOrd="0" destOrd="0" presId="urn:microsoft.com/office/officeart/2005/8/layout/process4"/>
    <dgm:cxn modelId="{68192665-14D4-E24F-B840-3A41F806A67B}" srcId="{C9793725-BD23-1C43-81C4-6D041CAED3C3}" destId="{EF695DE2-316B-B243-9E43-57A83844A904}" srcOrd="0" destOrd="0" parTransId="{365E4B3D-2F54-6444-83D7-D25594D36055}" sibTransId="{44286F59-899C-1F41-8309-996ACAC10859}"/>
    <dgm:cxn modelId="{6204686A-2B68-2C42-881E-C4CFE95E290C}" type="presOf" srcId="{251D3F04-6F92-E24F-B9C6-07960E933E65}" destId="{AF5C210C-9A56-DC47-A8C5-1BC148E54A85}" srcOrd="0" destOrd="0" presId="urn:microsoft.com/office/officeart/2005/8/layout/process4"/>
    <dgm:cxn modelId="{B43B6D71-C13B-174F-83A2-6132519DA346}" srcId="{C9793725-BD23-1C43-81C4-6D041CAED3C3}" destId="{251D3F04-6F92-E24F-B9C6-07960E933E65}" srcOrd="3" destOrd="0" parTransId="{05B714F6-76BB-DF45-963B-30A272290A9D}" sibTransId="{0C8E4DF7-0007-9949-B00F-54A91602793C}"/>
    <dgm:cxn modelId="{F24EB193-44C7-9841-8E65-36103B58C8B0}" srcId="{C9793725-BD23-1C43-81C4-6D041CAED3C3}" destId="{A66170E4-D543-BB49-BD2E-62168CA3156D}" srcOrd="4" destOrd="0" parTransId="{C222CB45-6155-244D-98F2-B7F5ABF570F0}" sibTransId="{54EEC2E3-11DE-2745-AFC3-8790FBA5746D}"/>
    <dgm:cxn modelId="{166E76CA-DC61-A04D-A079-7E0DBCDF39C3}" srcId="{C9793725-BD23-1C43-81C4-6D041CAED3C3}" destId="{E85C56E3-6475-1944-B358-C87FD3395B40}" srcOrd="2" destOrd="0" parTransId="{23261E82-8631-B64B-9347-4FFF1B4E67AD}" sibTransId="{6A168C56-67E0-9641-8EBA-6AF11D620277}"/>
    <dgm:cxn modelId="{455D4077-E47C-224A-864F-5265E1B35FC4}" type="presParOf" srcId="{8240CF85-2791-DF4A-A3A2-8C0C8936B0EE}" destId="{3933735A-2577-7D4E-A68C-EFAB534FFC1D}" srcOrd="0" destOrd="0" presId="urn:microsoft.com/office/officeart/2005/8/layout/process4"/>
    <dgm:cxn modelId="{C74C3BFB-959B-6944-A3B5-71B2921298C6}" type="presParOf" srcId="{3933735A-2577-7D4E-A68C-EFAB534FFC1D}" destId="{0717F1D2-3023-2B45-8909-2C22D8E7E2AC}" srcOrd="0" destOrd="0" presId="urn:microsoft.com/office/officeart/2005/8/layout/process4"/>
    <dgm:cxn modelId="{CFD67EA5-4B69-1A4E-A2C5-EBDD6E745C94}" type="presParOf" srcId="{8240CF85-2791-DF4A-A3A2-8C0C8936B0EE}" destId="{BE76D921-81F5-4948-B1C9-BBF6FE7428CD}" srcOrd="1" destOrd="0" presId="urn:microsoft.com/office/officeart/2005/8/layout/process4"/>
    <dgm:cxn modelId="{C0B15596-870D-7F4E-9B96-28F5B42B4224}" type="presParOf" srcId="{8240CF85-2791-DF4A-A3A2-8C0C8936B0EE}" destId="{1BCA1C1A-7DC9-B440-8FAD-8DC8B4525C57}" srcOrd="2" destOrd="0" presId="urn:microsoft.com/office/officeart/2005/8/layout/process4"/>
    <dgm:cxn modelId="{17297994-7B22-9347-AE40-E4C4E2F76483}" type="presParOf" srcId="{1BCA1C1A-7DC9-B440-8FAD-8DC8B4525C57}" destId="{AF5C210C-9A56-DC47-A8C5-1BC148E54A85}" srcOrd="0" destOrd="0" presId="urn:microsoft.com/office/officeart/2005/8/layout/process4"/>
    <dgm:cxn modelId="{15435D28-76AB-EB40-A547-B68B20D5A7D1}" type="presParOf" srcId="{8240CF85-2791-DF4A-A3A2-8C0C8936B0EE}" destId="{C3BA5958-5629-174A-8588-7FC00282C499}" srcOrd="3" destOrd="0" presId="urn:microsoft.com/office/officeart/2005/8/layout/process4"/>
    <dgm:cxn modelId="{792FD52E-B481-F44B-AA74-76FBCD67FCE4}" type="presParOf" srcId="{8240CF85-2791-DF4A-A3A2-8C0C8936B0EE}" destId="{BBE1D069-CAFA-704B-BAF1-9456BCBBA247}" srcOrd="4" destOrd="0" presId="urn:microsoft.com/office/officeart/2005/8/layout/process4"/>
    <dgm:cxn modelId="{C703E19B-568D-0846-9E2C-4718C1FBD82A}" type="presParOf" srcId="{BBE1D069-CAFA-704B-BAF1-9456BCBBA247}" destId="{448F0263-3E0E-2141-AA3B-715B52C927BF}" srcOrd="0" destOrd="0" presId="urn:microsoft.com/office/officeart/2005/8/layout/process4"/>
    <dgm:cxn modelId="{2999CF74-8021-1241-814A-8ECFF0C0E298}" type="presParOf" srcId="{8240CF85-2791-DF4A-A3A2-8C0C8936B0EE}" destId="{F61DC636-457F-5A46-AD93-383605459495}" srcOrd="5" destOrd="0" presId="urn:microsoft.com/office/officeart/2005/8/layout/process4"/>
    <dgm:cxn modelId="{3694D764-178A-B940-B1C4-4BA8611AEC44}" type="presParOf" srcId="{8240CF85-2791-DF4A-A3A2-8C0C8936B0EE}" destId="{3022558B-37A2-BB4C-B56D-DDB8EB9E63FC}" srcOrd="6" destOrd="0" presId="urn:microsoft.com/office/officeart/2005/8/layout/process4"/>
    <dgm:cxn modelId="{17105103-D441-CE41-B0C4-18A1174549BF}" type="presParOf" srcId="{3022558B-37A2-BB4C-B56D-DDB8EB9E63FC}" destId="{0987EDA8-1A14-3D41-88D7-1F095783AD27}" srcOrd="0" destOrd="0" presId="urn:microsoft.com/office/officeart/2005/8/layout/process4"/>
    <dgm:cxn modelId="{68EE9920-8548-0A47-8E9E-AA87D8FC7674}" type="presParOf" srcId="{8240CF85-2791-DF4A-A3A2-8C0C8936B0EE}" destId="{215AADCB-C11C-0342-89B4-034E6536345D}" srcOrd="7" destOrd="0" presId="urn:microsoft.com/office/officeart/2005/8/layout/process4"/>
    <dgm:cxn modelId="{ECECE924-BEC0-B844-BF8B-15BD5723A5EB}" type="presParOf" srcId="{8240CF85-2791-DF4A-A3A2-8C0C8936B0EE}" destId="{DF130A29-EC3A-0147-8C19-6A1E9AF903DD}" srcOrd="8" destOrd="0" presId="urn:microsoft.com/office/officeart/2005/8/layout/process4"/>
    <dgm:cxn modelId="{F41FFB32-B1D2-FE40-AFEB-B7307974B18E}" type="presParOf" srcId="{DF130A29-EC3A-0147-8C19-6A1E9AF903DD}" destId="{B6EC6C4C-B46E-F843-8356-5652EA3C68D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793725-BD23-1C43-81C4-6D041CAED3C3}" type="doc">
      <dgm:prSet loTypeId="urn:microsoft.com/office/officeart/2005/8/layout/process4" loCatId="process" qsTypeId="urn:microsoft.com/office/officeart/2005/8/quickstyle/simple4" qsCatId="simple" csTypeId="urn:microsoft.com/office/officeart/2005/8/colors/accent2_3" csCatId="accent2" phldr="1"/>
      <dgm:spPr/>
      <dgm:t>
        <a:bodyPr/>
        <a:lstStyle/>
        <a:p>
          <a:endParaRPr lang="en-US"/>
        </a:p>
      </dgm:t>
    </dgm:pt>
    <dgm:pt modelId="{EF695DE2-316B-B243-9E43-57A83844A904}">
      <dgm:prSet phldrT="[Text]"/>
      <dgm:spPr/>
      <dgm:t>
        <a:bodyPr/>
        <a:lstStyle/>
        <a:p>
          <a:r>
            <a:rPr lang="en-US" dirty="0"/>
            <a:t>Field: 1000s of people, </a:t>
          </a:r>
          <a:r>
            <a:rPr lang="en-US" dirty="0" err="1"/>
            <a:t>superconferences</a:t>
          </a:r>
          <a:r>
            <a:rPr lang="en-US" dirty="0"/>
            <a:t> (IJCAI, CHI..)</a:t>
          </a:r>
        </a:p>
      </dgm:t>
    </dgm:pt>
    <dgm:pt modelId="{365E4B3D-2F54-6444-83D7-D25594D36055}" type="parTrans" cxnId="{68192665-14D4-E24F-B840-3A41F806A67B}">
      <dgm:prSet/>
      <dgm:spPr/>
      <dgm:t>
        <a:bodyPr/>
        <a:lstStyle/>
        <a:p>
          <a:endParaRPr lang="en-US"/>
        </a:p>
      </dgm:t>
    </dgm:pt>
    <dgm:pt modelId="{44286F59-899C-1F41-8309-996ACAC10859}" type="sibTrans" cxnId="{68192665-14D4-E24F-B840-3A41F806A67B}">
      <dgm:prSet/>
      <dgm:spPr/>
      <dgm:t>
        <a:bodyPr/>
        <a:lstStyle/>
        <a:p>
          <a:endParaRPr lang="en-US"/>
        </a:p>
      </dgm:t>
    </dgm:pt>
    <dgm:pt modelId="{251D3F04-6F92-E24F-B9C6-07960E933E65}">
      <dgm:prSet phldrT="[Text]"/>
      <dgm:spPr/>
      <dgm:t>
        <a:bodyPr/>
        <a:lstStyle/>
        <a:p>
          <a:r>
            <a:rPr lang="en-US" dirty="0"/>
            <a:t>Topic: 10-20 </a:t>
          </a:r>
          <a:r>
            <a:rPr lang="en-US" dirty="0" err="1"/>
            <a:t>worlwide</a:t>
          </a:r>
          <a:endParaRPr lang="en-US" dirty="0"/>
        </a:p>
      </dgm:t>
    </dgm:pt>
    <dgm:pt modelId="{05B714F6-76BB-DF45-963B-30A272290A9D}" type="parTrans" cxnId="{B43B6D71-C13B-174F-83A2-6132519DA346}">
      <dgm:prSet/>
      <dgm:spPr/>
      <dgm:t>
        <a:bodyPr/>
        <a:lstStyle/>
        <a:p>
          <a:endParaRPr lang="en-US"/>
        </a:p>
      </dgm:t>
    </dgm:pt>
    <dgm:pt modelId="{0C8E4DF7-0007-9949-B00F-54A91602793C}" type="sibTrans" cxnId="{B43B6D71-C13B-174F-83A2-6132519DA346}">
      <dgm:prSet/>
      <dgm:spPr/>
      <dgm:t>
        <a:bodyPr/>
        <a:lstStyle/>
        <a:p>
          <a:endParaRPr lang="en-US"/>
        </a:p>
      </dgm:t>
    </dgm:pt>
    <dgm:pt modelId="{A66170E4-D543-BB49-BD2E-62168CA3156D}">
      <dgm:prSet phldrT="[Text]"/>
      <dgm:spPr/>
      <dgm:t>
        <a:bodyPr/>
        <a:lstStyle/>
        <a:p>
          <a:r>
            <a:rPr lang="en-US" dirty="0"/>
            <a:t>Thesis: 1</a:t>
          </a:r>
        </a:p>
      </dgm:t>
    </dgm:pt>
    <dgm:pt modelId="{C222CB45-6155-244D-98F2-B7F5ABF570F0}" type="parTrans" cxnId="{F24EB193-44C7-9841-8E65-36103B58C8B0}">
      <dgm:prSet/>
      <dgm:spPr/>
      <dgm:t>
        <a:bodyPr/>
        <a:lstStyle/>
        <a:p>
          <a:endParaRPr lang="en-US"/>
        </a:p>
      </dgm:t>
    </dgm:pt>
    <dgm:pt modelId="{54EEC2E3-11DE-2745-AFC3-8790FBA5746D}" type="sibTrans" cxnId="{F24EB193-44C7-9841-8E65-36103B58C8B0}">
      <dgm:prSet/>
      <dgm:spPr/>
      <dgm:t>
        <a:bodyPr/>
        <a:lstStyle/>
        <a:p>
          <a:endParaRPr lang="en-US"/>
        </a:p>
      </dgm:t>
    </dgm:pt>
    <dgm:pt modelId="{E85C56E3-6475-1944-B358-C87FD3395B40}">
      <dgm:prSet/>
      <dgm:spPr/>
      <dgm:t>
        <a:bodyPr/>
        <a:lstStyle/>
        <a:p>
          <a:r>
            <a:rPr lang="en-US" dirty="0"/>
            <a:t>Direction: 10s, workshops</a:t>
          </a:r>
        </a:p>
      </dgm:t>
    </dgm:pt>
    <dgm:pt modelId="{23261E82-8631-B64B-9347-4FFF1B4E67AD}" type="parTrans" cxnId="{166E76CA-DC61-A04D-A079-7E0DBCDF39C3}">
      <dgm:prSet/>
      <dgm:spPr/>
      <dgm:t>
        <a:bodyPr/>
        <a:lstStyle/>
        <a:p>
          <a:endParaRPr lang="en-US"/>
        </a:p>
      </dgm:t>
    </dgm:pt>
    <dgm:pt modelId="{6A168C56-67E0-9641-8EBA-6AF11D620277}" type="sibTrans" cxnId="{166E76CA-DC61-A04D-A079-7E0DBCDF39C3}">
      <dgm:prSet/>
      <dgm:spPr/>
      <dgm:t>
        <a:bodyPr/>
        <a:lstStyle/>
        <a:p>
          <a:endParaRPr lang="en-US"/>
        </a:p>
      </dgm:t>
    </dgm:pt>
    <dgm:pt modelId="{77B126C9-91E5-D846-96FE-BCFC72DAEB62}">
      <dgm:prSet/>
      <dgm:spPr/>
      <dgm:t>
        <a:bodyPr/>
        <a:lstStyle/>
        <a:p>
          <a:r>
            <a:rPr lang="en-US" dirty="0"/>
            <a:t>Area / Subarea: 100s, smaller conferences (IUI)</a:t>
          </a:r>
        </a:p>
      </dgm:t>
    </dgm:pt>
    <dgm:pt modelId="{2CEAEC04-31B4-444F-8757-82F50A1C1546}" type="parTrans" cxnId="{14179316-51A3-B841-8970-64CC2262C0FB}">
      <dgm:prSet/>
      <dgm:spPr/>
      <dgm:t>
        <a:bodyPr/>
        <a:lstStyle/>
        <a:p>
          <a:endParaRPr lang="en-US"/>
        </a:p>
      </dgm:t>
    </dgm:pt>
    <dgm:pt modelId="{096C2AB2-3A20-4D40-A83F-661A6CF33C8F}" type="sibTrans" cxnId="{14179316-51A3-B841-8970-64CC2262C0FB}">
      <dgm:prSet/>
      <dgm:spPr/>
      <dgm:t>
        <a:bodyPr/>
        <a:lstStyle/>
        <a:p>
          <a:endParaRPr lang="en-US"/>
        </a:p>
      </dgm:t>
    </dgm:pt>
    <dgm:pt modelId="{8240CF85-2791-DF4A-A3A2-8C0C8936B0EE}" type="pres">
      <dgm:prSet presAssocID="{C9793725-BD23-1C43-81C4-6D041CAED3C3}" presName="Name0" presStyleCnt="0">
        <dgm:presLayoutVars>
          <dgm:dir/>
          <dgm:animLvl val="lvl"/>
          <dgm:resizeHandles val="exact"/>
        </dgm:presLayoutVars>
      </dgm:prSet>
      <dgm:spPr/>
    </dgm:pt>
    <dgm:pt modelId="{3933735A-2577-7D4E-A68C-EFAB534FFC1D}" type="pres">
      <dgm:prSet presAssocID="{A66170E4-D543-BB49-BD2E-62168CA3156D}" presName="boxAndChildren" presStyleCnt="0"/>
      <dgm:spPr/>
    </dgm:pt>
    <dgm:pt modelId="{0717F1D2-3023-2B45-8909-2C22D8E7E2AC}" type="pres">
      <dgm:prSet presAssocID="{A66170E4-D543-BB49-BD2E-62168CA3156D}" presName="parentTextBox" presStyleLbl="node1" presStyleIdx="0" presStyleCnt="5" custScaleX="24207"/>
      <dgm:spPr/>
    </dgm:pt>
    <dgm:pt modelId="{BE76D921-81F5-4948-B1C9-BBF6FE7428CD}" type="pres">
      <dgm:prSet presAssocID="{0C8E4DF7-0007-9949-B00F-54A91602793C}" presName="sp" presStyleCnt="0"/>
      <dgm:spPr/>
    </dgm:pt>
    <dgm:pt modelId="{1BCA1C1A-7DC9-B440-8FAD-8DC8B4525C57}" type="pres">
      <dgm:prSet presAssocID="{251D3F04-6F92-E24F-B9C6-07960E933E65}" presName="arrowAndChildren" presStyleCnt="0"/>
      <dgm:spPr/>
    </dgm:pt>
    <dgm:pt modelId="{AF5C210C-9A56-DC47-A8C5-1BC148E54A85}" type="pres">
      <dgm:prSet presAssocID="{251D3F04-6F92-E24F-B9C6-07960E933E65}" presName="parentTextArrow" presStyleLbl="node1" presStyleIdx="1" presStyleCnt="5" custScaleX="39056"/>
      <dgm:spPr/>
    </dgm:pt>
    <dgm:pt modelId="{C3BA5958-5629-174A-8588-7FC00282C499}" type="pres">
      <dgm:prSet presAssocID="{6A168C56-67E0-9641-8EBA-6AF11D620277}" presName="sp" presStyleCnt="0"/>
      <dgm:spPr/>
    </dgm:pt>
    <dgm:pt modelId="{BBE1D069-CAFA-704B-BAF1-9456BCBBA247}" type="pres">
      <dgm:prSet presAssocID="{E85C56E3-6475-1944-B358-C87FD3395B40}" presName="arrowAndChildren" presStyleCnt="0"/>
      <dgm:spPr/>
    </dgm:pt>
    <dgm:pt modelId="{448F0263-3E0E-2141-AA3B-715B52C927BF}" type="pres">
      <dgm:prSet presAssocID="{E85C56E3-6475-1944-B358-C87FD3395B40}" presName="parentTextArrow" presStyleLbl="node1" presStyleIdx="2" presStyleCnt="5" custScaleX="61330"/>
      <dgm:spPr/>
    </dgm:pt>
    <dgm:pt modelId="{F61DC636-457F-5A46-AD93-383605459495}" type="pres">
      <dgm:prSet presAssocID="{096C2AB2-3A20-4D40-A83F-661A6CF33C8F}" presName="sp" presStyleCnt="0"/>
      <dgm:spPr/>
    </dgm:pt>
    <dgm:pt modelId="{3022558B-37A2-BB4C-B56D-DDB8EB9E63FC}" type="pres">
      <dgm:prSet presAssocID="{77B126C9-91E5-D846-96FE-BCFC72DAEB62}" presName="arrowAndChildren" presStyleCnt="0"/>
      <dgm:spPr/>
    </dgm:pt>
    <dgm:pt modelId="{0987EDA8-1A14-3D41-88D7-1F095783AD27}" type="pres">
      <dgm:prSet presAssocID="{77B126C9-91E5-D846-96FE-BCFC72DAEB62}" presName="parentTextArrow" presStyleLbl="node1" presStyleIdx="3" presStyleCnt="5" custScaleX="76179"/>
      <dgm:spPr/>
    </dgm:pt>
    <dgm:pt modelId="{215AADCB-C11C-0342-89B4-034E6536345D}" type="pres">
      <dgm:prSet presAssocID="{44286F59-899C-1F41-8309-996ACAC10859}" presName="sp" presStyleCnt="0"/>
      <dgm:spPr/>
    </dgm:pt>
    <dgm:pt modelId="{DF130A29-EC3A-0147-8C19-6A1E9AF903DD}" type="pres">
      <dgm:prSet presAssocID="{EF695DE2-316B-B243-9E43-57A83844A904}" presName="arrowAndChildren" presStyleCnt="0"/>
      <dgm:spPr/>
    </dgm:pt>
    <dgm:pt modelId="{B6EC6C4C-B46E-F843-8356-5652EA3C68D4}" type="pres">
      <dgm:prSet presAssocID="{EF695DE2-316B-B243-9E43-57A83844A904}" presName="parentTextArrow" presStyleLbl="node1" presStyleIdx="4" presStyleCnt="5"/>
      <dgm:spPr/>
    </dgm:pt>
  </dgm:ptLst>
  <dgm:cxnLst>
    <dgm:cxn modelId="{404DB303-68B9-8342-A01C-730E0A979E7D}" type="presOf" srcId="{77B126C9-91E5-D846-96FE-BCFC72DAEB62}" destId="{0987EDA8-1A14-3D41-88D7-1F095783AD27}" srcOrd="0" destOrd="0" presId="urn:microsoft.com/office/officeart/2005/8/layout/process4"/>
    <dgm:cxn modelId="{14179316-51A3-B841-8970-64CC2262C0FB}" srcId="{C9793725-BD23-1C43-81C4-6D041CAED3C3}" destId="{77B126C9-91E5-D846-96FE-BCFC72DAEB62}" srcOrd="1" destOrd="0" parTransId="{2CEAEC04-31B4-444F-8757-82F50A1C1546}" sibTransId="{096C2AB2-3A20-4D40-A83F-661A6CF33C8F}"/>
    <dgm:cxn modelId="{BCD95721-C761-B74B-AB59-758E10D98910}" type="presOf" srcId="{C9793725-BD23-1C43-81C4-6D041CAED3C3}" destId="{8240CF85-2791-DF4A-A3A2-8C0C8936B0EE}" srcOrd="0" destOrd="0" presId="urn:microsoft.com/office/officeart/2005/8/layout/process4"/>
    <dgm:cxn modelId="{5C994529-FC9A-E24B-9E3D-090763B327B0}" type="presOf" srcId="{EF695DE2-316B-B243-9E43-57A83844A904}" destId="{B6EC6C4C-B46E-F843-8356-5652EA3C68D4}" srcOrd="0" destOrd="0" presId="urn:microsoft.com/office/officeart/2005/8/layout/process4"/>
    <dgm:cxn modelId="{17E5B836-A65A-B24D-9348-E47F0FA67E69}" type="presOf" srcId="{E85C56E3-6475-1944-B358-C87FD3395B40}" destId="{448F0263-3E0E-2141-AA3B-715B52C927BF}" srcOrd="0" destOrd="0" presId="urn:microsoft.com/office/officeart/2005/8/layout/process4"/>
    <dgm:cxn modelId="{F2A1D637-C8FE-1349-A089-6E6B6FE1A9C0}" type="presOf" srcId="{A66170E4-D543-BB49-BD2E-62168CA3156D}" destId="{0717F1D2-3023-2B45-8909-2C22D8E7E2AC}" srcOrd="0" destOrd="0" presId="urn:microsoft.com/office/officeart/2005/8/layout/process4"/>
    <dgm:cxn modelId="{68192665-14D4-E24F-B840-3A41F806A67B}" srcId="{C9793725-BD23-1C43-81C4-6D041CAED3C3}" destId="{EF695DE2-316B-B243-9E43-57A83844A904}" srcOrd="0" destOrd="0" parTransId="{365E4B3D-2F54-6444-83D7-D25594D36055}" sibTransId="{44286F59-899C-1F41-8309-996ACAC10859}"/>
    <dgm:cxn modelId="{6204686A-2B68-2C42-881E-C4CFE95E290C}" type="presOf" srcId="{251D3F04-6F92-E24F-B9C6-07960E933E65}" destId="{AF5C210C-9A56-DC47-A8C5-1BC148E54A85}" srcOrd="0" destOrd="0" presId="urn:microsoft.com/office/officeart/2005/8/layout/process4"/>
    <dgm:cxn modelId="{B43B6D71-C13B-174F-83A2-6132519DA346}" srcId="{C9793725-BD23-1C43-81C4-6D041CAED3C3}" destId="{251D3F04-6F92-E24F-B9C6-07960E933E65}" srcOrd="3" destOrd="0" parTransId="{05B714F6-76BB-DF45-963B-30A272290A9D}" sibTransId="{0C8E4DF7-0007-9949-B00F-54A91602793C}"/>
    <dgm:cxn modelId="{F24EB193-44C7-9841-8E65-36103B58C8B0}" srcId="{C9793725-BD23-1C43-81C4-6D041CAED3C3}" destId="{A66170E4-D543-BB49-BD2E-62168CA3156D}" srcOrd="4" destOrd="0" parTransId="{C222CB45-6155-244D-98F2-B7F5ABF570F0}" sibTransId="{54EEC2E3-11DE-2745-AFC3-8790FBA5746D}"/>
    <dgm:cxn modelId="{166E76CA-DC61-A04D-A079-7E0DBCDF39C3}" srcId="{C9793725-BD23-1C43-81C4-6D041CAED3C3}" destId="{E85C56E3-6475-1944-B358-C87FD3395B40}" srcOrd="2" destOrd="0" parTransId="{23261E82-8631-B64B-9347-4FFF1B4E67AD}" sibTransId="{6A168C56-67E0-9641-8EBA-6AF11D620277}"/>
    <dgm:cxn modelId="{455D4077-E47C-224A-864F-5265E1B35FC4}" type="presParOf" srcId="{8240CF85-2791-DF4A-A3A2-8C0C8936B0EE}" destId="{3933735A-2577-7D4E-A68C-EFAB534FFC1D}" srcOrd="0" destOrd="0" presId="urn:microsoft.com/office/officeart/2005/8/layout/process4"/>
    <dgm:cxn modelId="{C74C3BFB-959B-6944-A3B5-71B2921298C6}" type="presParOf" srcId="{3933735A-2577-7D4E-A68C-EFAB534FFC1D}" destId="{0717F1D2-3023-2B45-8909-2C22D8E7E2AC}" srcOrd="0" destOrd="0" presId="urn:microsoft.com/office/officeart/2005/8/layout/process4"/>
    <dgm:cxn modelId="{CFD67EA5-4B69-1A4E-A2C5-EBDD6E745C94}" type="presParOf" srcId="{8240CF85-2791-DF4A-A3A2-8C0C8936B0EE}" destId="{BE76D921-81F5-4948-B1C9-BBF6FE7428CD}" srcOrd="1" destOrd="0" presId="urn:microsoft.com/office/officeart/2005/8/layout/process4"/>
    <dgm:cxn modelId="{C0B15596-870D-7F4E-9B96-28F5B42B4224}" type="presParOf" srcId="{8240CF85-2791-DF4A-A3A2-8C0C8936B0EE}" destId="{1BCA1C1A-7DC9-B440-8FAD-8DC8B4525C57}" srcOrd="2" destOrd="0" presId="urn:microsoft.com/office/officeart/2005/8/layout/process4"/>
    <dgm:cxn modelId="{17297994-7B22-9347-AE40-E4C4E2F76483}" type="presParOf" srcId="{1BCA1C1A-7DC9-B440-8FAD-8DC8B4525C57}" destId="{AF5C210C-9A56-DC47-A8C5-1BC148E54A85}" srcOrd="0" destOrd="0" presId="urn:microsoft.com/office/officeart/2005/8/layout/process4"/>
    <dgm:cxn modelId="{15435D28-76AB-EB40-A547-B68B20D5A7D1}" type="presParOf" srcId="{8240CF85-2791-DF4A-A3A2-8C0C8936B0EE}" destId="{C3BA5958-5629-174A-8588-7FC00282C499}" srcOrd="3" destOrd="0" presId="urn:microsoft.com/office/officeart/2005/8/layout/process4"/>
    <dgm:cxn modelId="{792FD52E-B481-F44B-AA74-76FBCD67FCE4}" type="presParOf" srcId="{8240CF85-2791-DF4A-A3A2-8C0C8936B0EE}" destId="{BBE1D069-CAFA-704B-BAF1-9456BCBBA247}" srcOrd="4" destOrd="0" presId="urn:microsoft.com/office/officeart/2005/8/layout/process4"/>
    <dgm:cxn modelId="{C703E19B-568D-0846-9E2C-4718C1FBD82A}" type="presParOf" srcId="{BBE1D069-CAFA-704B-BAF1-9456BCBBA247}" destId="{448F0263-3E0E-2141-AA3B-715B52C927BF}" srcOrd="0" destOrd="0" presId="urn:microsoft.com/office/officeart/2005/8/layout/process4"/>
    <dgm:cxn modelId="{2999CF74-8021-1241-814A-8ECFF0C0E298}" type="presParOf" srcId="{8240CF85-2791-DF4A-A3A2-8C0C8936B0EE}" destId="{F61DC636-457F-5A46-AD93-383605459495}" srcOrd="5" destOrd="0" presId="urn:microsoft.com/office/officeart/2005/8/layout/process4"/>
    <dgm:cxn modelId="{3694D764-178A-B940-B1C4-4BA8611AEC44}" type="presParOf" srcId="{8240CF85-2791-DF4A-A3A2-8C0C8936B0EE}" destId="{3022558B-37A2-BB4C-B56D-DDB8EB9E63FC}" srcOrd="6" destOrd="0" presId="urn:microsoft.com/office/officeart/2005/8/layout/process4"/>
    <dgm:cxn modelId="{17105103-D441-CE41-B0C4-18A1174549BF}" type="presParOf" srcId="{3022558B-37A2-BB4C-B56D-DDB8EB9E63FC}" destId="{0987EDA8-1A14-3D41-88D7-1F095783AD27}" srcOrd="0" destOrd="0" presId="urn:microsoft.com/office/officeart/2005/8/layout/process4"/>
    <dgm:cxn modelId="{68EE9920-8548-0A47-8E9E-AA87D8FC7674}" type="presParOf" srcId="{8240CF85-2791-DF4A-A3A2-8C0C8936B0EE}" destId="{215AADCB-C11C-0342-89B4-034E6536345D}" srcOrd="7" destOrd="0" presId="urn:microsoft.com/office/officeart/2005/8/layout/process4"/>
    <dgm:cxn modelId="{ECECE924-BEC0-B844-BF8B-15BD5723A5EB}" type="presParOf" srcId="{8240CF85-2791-DF4A-A3A2-8C0C8936B0EE}" destId="{DF130A29-EC3A-0147-8C19-6A1E9AF903DD}" srcOrd="8" destOrd="0" presId="urn:microsoft.com/office/officeart/2005/8/layout/process4"/>
    <dgm:cxn modelId="{F41FFB32-B1D2-FE40-AFEB-B7307974B18E}" type="presParOf" srcId="{DF130A29-EC3A-0147-8C19-6A1E9AF903DD}" destId="{B6EC6C4C-B46E-F843-8356-5652EA3C68D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793725-BD23-1C43-81C4-6D041CAED3C3}" type="doc">
      <dgm:prSet loTypeId="urn:microsoft.com/office/officeart/2005/8/layout/process4" loCatId="process" qsTypeId="urn:microsoft.com/office/officeart/2005/8/quickstyle/simple4" qsCatId="simple" csTypeId="urn:microsoft.com/office/officeart/2005/8/colors/accent2_3" csCatId="accent2" phldr="1"/>
      <dgm:spPr/>
      <dgm:t>
        <a:bodyPr/>
        <a:lstStyle/>
        <a:p>
          <a:endParaRPr lang="en-US"/>
        </a:p>
      </dgm:t>
    </dgm:pt>
    <dgm:pt modelId="{EF695DE2-316B-B243-9E43-57A83844A904}">
      <dgm:prSet phldrT="[Text]"/>
      <dgm:spPr>
        <a:solidFill>
          <a:srgbClr val="92D050"/>
        </a:solidFill>
      </dgm:spPr>
      <dgm:t>
        <a:bodyPr/>
        <a:lstStyle/>
        <a:p>
          <a:r>
            <a:rPr lang="en-US" dirty="0"/>
            <a:t>Field</a:t>
          </a:r>
        </a:p>
      </dgm:t>
    </dgm:pt>
    <dgm:pt modelId="{365E4B3D-2F54-6444-83D7-D25594D36055}" type="parTrans" cxnId="{68192665-14D4-E24F-B840-3A41F806A67B}">
      <dgm:prSet/>
      <dgm:spPr/>
      <dgm:t>
        <a:bodyPr/>
        <a:lstStyle/>
        <a:p>
          <a:endParaRPr lang="en-US"/>
        </a:p>
      </dgm:t>
    </dgm:pt>
    <dgm:pt modelId="{44286F59-899C-1F41-8309-996ACAC10859}" type="sibTrans" cxnId="{68192665-14D4-E24F-B840-3A41F806A67B}">
      <dgm:prSet/>
      <dgm:spPr/>
      <dgm:t>
        <a:bodyPr/>
        <a:lstStyle/>
        <a:p>
          <a:endParaRPr lang="en-US"/>
        </a:p>
      </dgm:t>
    </dgm:pt>
    <dgm:pt modelId="{251D3F04-6F92-E24F-B9C6-07960E933E65}">
      <dgm:prSet phldrT="[Text]"/>
      <dgm:spPr/>
      <dgm:t>
        <a:bodyPr/>
        <a:lstStyle/>
        <a:p>
          <a:r>
            <a:rPr lang="en-US" dirty="0"/>
            <a:t>Topic</a:t>
          </a:r>
        </a:p>
      </dgm:t>
    </dgm:pt>
    <dgm:pt modelId="{05B714F6-76BB-DF45-963B-30A272290A9D}" type="parTrans" cxnId="{B43B6D71-C13B-174F-83A2-6132519DA346}">
      <dgm:prSet/>
      <dgm:spPr/>
      <dgm:t>
        <a:bodyPr/>
        <a:lstStyle/>
        <a:p>
          <a:endParaRPr lang="en-US"/>
        </a:p>
      </dgm:t>
    </dgm:pt>
    <dgm:pt modelId="{0C8E4DF7-0007-9949-B00F-54A91602793C}" type="sibTrans" cxnId="{B43B6D71-C13B-174F-83A2-6132519DA346}">
      <dgm:prSet/>
      <dgm:spPr/>
      <dgm:t>
        <a:bodyPr/>
        <a:lstStyle/>
        <a:p>
          <a:endParaRPr lang="en-US"/>
        </a:p>
      </dgm:t>
    </dgm:pt>
    <dgm:pt modelId="{A66170E4-D543-BB49-BD2E-62168CA3156D}">
      <dgm:prSet phldrT="[Text]"/>
      <dgm:spPr/>
      <dgm:t>
        <a:bodyPr/>
        <a:lstStyle/>
        <a:p>
          <a:r>
            <a:rPr lang="en-US" dirty="0"/>
            <a:t>Thesis</a:t>
          </a:r>
        </a:p>
      </dgm:t>
    </dgm:pt>
    <dgm:pt modelId="{C222CB45-6155-244D-98F2-B7F5ABF570F0}" type="parTrans" cxnId="{F24EB193-44C7-9841-8E65-36103B58C8B0}">
      <dgm:prSet/>
      <dgm:spPr/>
      <dgm:t>
        <a:bodyPr/>
        <a:lstStyle/>
        <a:p>
          <a:endParaRPr lang="en-US"/>
        </a:p>
      </dgm:t>
    </dgm:pt>
    <dgm:pt modelId="{54EEC2E3-11DE-2745-AFC3-8790FBA5746D}" type="sibTrans" cxnId="{F24EB193-44C7-9841-8E65-36103B58C8B0}">
      <dgm:prSet/>
      <dgm:spPr/>
      <dgm:t>
        <a:bodyPr/>
        <a:lstStyle/>
        <a:p>
          <a:endParaRPr lang="en-US"/>
        </a:p>
      </dgm:t>
    </dgm:pt>
    <dgm:pt modelId="{E85C56E3-6475-1944-B358-C87FD3395B40}">
      <dgm:prSet/>
      <dgm:spPr/>
      <dgm:t>
        <a:bodyPr/>
        <a:lstStyle/>
        <a:p>
          <a:r>
            <a:rPr lang="en-US" dirty="0"/>
            <a:t>Direction</a:t>
          </a:r>
        </a:p>
      </dgm:t>
    </dgm:pt>
    <dgm:pt modelId="{23261E82-8631-B64B-9347-4FFF1B4E67AD}" type="parTrans" cxnId="{166E76CA-DC61-A04D-A079-7E0DBCDF39C3}">
      <dgm:prSet/>
      <dgm:spPr/>
      <dgm:t>
        <a:bodyPr/>
        <a:lstStyle/>
        <a:p>
          <a:endParaRPr lang="en-US"/>
        </a:p>
      </dgm:t>
    </dgm:pt>
    <dgm:pt modelId="{6A168C56-67E0-9641-8EBA-6AF11D620277}" type="sibTrans" cxnId="{166E76CA-DC61-A04D-A079-7E0DBCDF39C3}">
      <dgm:prSet/>
      <dgm:spPr/>
      <dgm:t>
        <a:bodyPr/>
        <a:lstStyle/>
        <a:p>
          <a:endParaRPr lang="en-US"/>
        </a:p>
      </dgm:t>
    </dgm:pt>
    <dgm:pt modelId="{77B126C9-91E5-D846-96FE-BCFC72DAEB62}">
      <dgm:prSet/>
      <dgm:spPr/>
      <dgm:t>
        <a:bodyPr/>
        <a:lstStyle/>
        <a:p>
          <a:r>
            <a:rPr lang="en-US" dirty="0"/>
            <a:t>Area</a:t>
          </a:r>
        </a:p>
      </dgm:t>
    </dgm:pt>
    <dgm:pt modelId="{2CEAEC04-31B4-444F-8757-82F50A1C1546}" type="parTrans" cxnId="{14179316-51A3-B841-8970-64CC2262C0FB}">
      <dgm:prSet/>
      <dgm:spPr/>
      <dgm:t>
        <a:bodyPr/>
        <a:lstStyle/>
        <a:p>
          <a:endParaRPr lang="en-US"/>
        </a:p>
      </dgm:t>
    </dgm:pt>
    <dgm:pt modelId="{096C2AB2-3A20-4D40-A83F-661A6CF33C8F}" type="sibTrans" cxnId="{14179316-51A3-B841-8970-64CC2262C0FB}">
      <dgm:prSet/>
      <dgm:spPr/>
      <dgm:t>
        <a:bodyPr/>
        <a:lstStyle/>
        <a:p>
          <a:endParaRPr lang="en-US"/>
        </a:p>
      </dgm:t>
    </dgm:pt>
    <dgm:pt modelId="{8240CF85-2791-DF4A-A3A2-8C0C8936B0EE}" type="pres">
      <dgm:prSet presAssocID="{C9793725-BD23-1C43-81C4-6D041CAED3C3}" presName="Name0" presStyleCnt="0">
        <dgm:presLayoutVars>
          <dgm:dir/>
          <dgm:animLvl val="lvl"/>
          <dgm:resizeHandles val="exact"/>
        </dgm:presLayoutVars>
      </dgm:prSet>
      <dgm:spPr/>
    </dgm:pt>
    <dgm:pt modelId="{3933735A-2577-7D4E-A68C-EFAB534FFC1D}" type="pres">
      <dgm:prSet presAssocID="{A66170E4-D543-BB49-BD2E-62168CA3156D}" presName="boxAndChildren" presStyleCnt="0"/>
      <dgm:spPr/>
    </dgm:pt>
    <dgm:pt modelId="{0717F1D2-3023-2B45-8909-2C22D8E7E2AC}" type="pres">
      <dgm:prSet presAssocID="{A66170E4-D543-BB49-BD2E-62168CA3156D}" presName="parentTextBox" presStyleLbl="node1" presStyleIdx="0" presStyleCnt="5" custScaleX="24207"/>
      <dgm:spPr/>
    </dgm:pt>
    <dgm:pt modelId="{BE76D921-81F5-4948-B1C9-BBF6FE7428CD}" type="pres">
      <dgm:prSet presAssocID="{0C8E4DF7-0007-9949-B00F-54A91602793C}" presName="sp" presStyleCnt="0"/>
      <dgm:spPr/>
    </dgm:pt>
    <dgm:pt modelId="{1BCA1C1A-7DC9-B440-8FAD-8DC8B4525C57}" type="pres">
      <dgm:prSet presAssocID="{251D3F04-6F92-E24F-B9C6-07960E933E65}" presName="arrowAndChildren" presStyleCnt="0"/>
      <dgm:spPr/>
    </dgm:pt>
    <dgm:pt modelId="{AF5C210C-9A56-DC47-A8C5-1BC148E54A85}" type="pres">
      <dgm:prSet presAssocID="{251D3F04-6F92-E24F-B9C6-07960E933E65}" presName="parentTextArrow" presStyleLbl="node1" presStyleIdx="1" presStyleCnt="5" custScaleX="39056"/>
      <dgm:spPr/>
    </dgm:pt>
    <dgm:pt modelId="{C3BA5958-5629-174A-8588-7FC00282C499}" type="pres">
      <dgm:prSet presAssocID="{6A168C56-67E0-9641-8EBA-6AF11D620277}" presName="sp" presStyleCnt="0"/>
      <dgm:spPr/>
    </dgm:pt>
    <dgm:pt modelId="{BBE1D069-CAFA-704B-BAF1-9456BCBBA247}" type="pres">
      <dgm:prSet presAssocID="{E85C56E3-6475-1944-B358-C87FD3395B40}" presName="arrowAndChildren" presStyleCnt="0"/>
      <dgm:spPr/>
    </dgm:pt>
    <dgm:pt modelId="{448F0263-3E0E-2141-AA3B-715B52C927BF}" type="pres">
      <dgm:prSet presAssocID="{E85C56E3-6475-1944-B358-C87FD3395B40}" presName="parentTextArrow" presStyleLbl="node1" presStyleIdx="2" presStyleCnt="5" custScaleX="61330"/>
      <dgm:spPr/>
    </dgm:pt>
    <dgm:pt modelId="{F61DC636-457F-5A46-AD93-383605459495}" type="pres">
      <dgm:prSet presAssocID="{096C2AB2-3A20-4D40-A83F-661A6CF33C8F}" presName="sp" presStyleCnt="0"/>
      <dgm:spPr/>
    </dgm:pt>
    <dgm:pt modelId="{3022558B-37A2-BB4C-B56D-DDB8EB9E63FC}" type="pres">
      <dgm:prSet presAssocID="{77B126C9-91E5-D846-96FE-BCFC72DAEB62}" presName="arrowAndChildren" presStyleCnt="0"/>
      <dgm:spPr/>
    </dgm:pt>
    <dgm:pt modelId="{0987EDA8-1A14-3D41-88D7-1F095783AD27}" type="pres">
      <dgm:prSet presAssocID="{77B126C9-91E5-D846-96FE-BCFC72DAEB62}" presName="parentTextArrow" presStyleLbl="node1" presStyleIdx="3" presStyleCnt="5" custScaleX="76179"/>
      <dgm:spPr/>
    </dgm:pt>
    <dgm:pt modelId="{215AADCB-C11C-0342-89B4-034E6536345D}" type="pres">
      <dgm:prSet presAssocID="{44286F59-899C-1F41-8309-996ACAC10859}" presName="sp" presStyleCnt="0"/>
      <dgm:spPr/>
    </dgm:pt>
    <dgm:pt modelId="{DF130A29-EC3A-0147-8C19-6A1E9AF903DD}" type="pres">
      <dgm:prSet presAssocID="{EF695DE2-316B-B243-9E43-57A83844A904}" presName="arrowAndChildren" presStyleCnt="0"/>
      <dgm:spPr/>
    </dgm:pt>
    <dgm:pt modelId="{B6EC6C4C-B46E-F843-8356-5652EA3C68D4}" type="pres">
      <dgm:prSet presAssocID="{EF695DE2-316B-B243-9E43-57A83844A904}" presName="parentTextArrow" presStyleLbl="node1" presStyleIdx="4" presStyleCnt="5"/>
      <dgm:spPr/>
    </dgm:pt>
  </dgm:ptLst>
  <dgm:cxnLst>
    <dgm:cxn modelId="{404DB303-68B9-8342-A01C-730E0A979E7D}" type="presOf" srcId="{77B126C9-91E5-D846-96FE-BCFC72DAEB62}" destId="{0987EDA8-1A14-3D41-88D7-1F095783AD27}" srcOrd="0" destOrd="0" presId="urn:microsoft.com/office/officeart/2005/8/layout/process4"/>
    <dgm:cxn modelId="{14179316-51A3-B841-8970-64CC2262C0FB}" srcId="{C9793725-BD23-1C43-81C4-6D041CAED3C3}" destId="{77B126C9-91E5-D846-96FE-BCFC72DAEB62}" srcOrd="1" destOrd="0" parTransId="{2CEAEC04-31B4-444F-8757-82F50A1C1546}" sibTransId="{096C2AB2-3A20-4D40-A83F-661A6CF33C8F}"/>
    <dgm:cxn modelId="{BCD95721-C761-B74B-AB59-758E10D98910}" type="presOf" srcId="{C9793725-BD23-1C43-81C4-6D041CAED3C3}" destId="{8240CF85-2791-DF4A-A3A2-8C0C8936B0EE}" srcOrd="0" destOrd="0" presId="urn:microsoft.com/office/officeart/2005/8/layout/process4"/>
    <dgm:cxn modelId="{5C994529-FC9A-E24B-9E3D-090763B327B0}" type="presOf" srcId="{EF695DE2-316B-B243-9E43-57A83844A904}" destId="{B6EC6C4C-B46E-F843-8356-5652EA3C68D4}" srcOrd="0" destOrd="0" presId="urn:microsoft.com/office/officeart/2005/8/layout/process4"/>
    <dgm:cxn modelId="{17E5B836-A65A-B24D-9348-E47F0FA67E69}" type="presOf" srcId="{E85C56E3-6475-1944-B358-C87FD3395B40}" destId="{448F0263-3E0E-2141-AA3B-715B52C927BF}" srcOrd="0" destOrd="0" presId="urn:microsoft.com/office/officeart/2005/8/layout/process4"/>
    <dgm:cxn modelId="{F2A1D637-C8FE-1349-A089-6E6B6FE1A9C0}" type="presOf" srcId="{A66170E4-D543-BB49-BD2E-62168CA3156D}" destId="{0717F1D2-3023-2B45-8909-2C22D8E7E2AC}" srcOrd="0" destOrd="0" presId="urn:microsoft.com/office/officeart/2005/8/layout/process4"/>
    <dgm:cxn modelId="{68192665-14D4-E24F-B840-3A41F806A67B}" srcId="{C9793725-BD23-1C43-81C4-6D041CAED3C3}" destId="{EF695DE2-316B-B243-9E43-57A83844A904}" srcOrd="0" destOrd="0" parTransId="{365E4B3D-2F54-6444-83D7-D25594D36055}" sibTransId="{44286F59-899C-1F41-8309-996ACAC10859}"/>
    <dgm:cxn modelId="{6204686A-2B68-2C42-881E-C4CFE95E290C}" type="presOf" srcId="{251D3F04-6F92-E24F-B9C6-07960E933E65}" destId="{AF5C210C-9A56-DC47-A8C5-1BC148E54A85}" srcOrd="0" destOrd="0" presId="urn:microsoft.com/office/officeart/2005/8/layout/process4"/>
    <dgm:cxn modelId="{B43B6D71-C13B-174F-83A2-6132519DA346}" srcId="{C9793725-BD23-1C43-81C4-6D041CAED3C3}" destId="{251D3F04-6F92-E24F-B9C6-07960E933E65}" srcOrd="3" destOrd="0" parTransId="{05B714F6-76BB-DF45-963B-30A272290A9D}" sibTransId="{0C8E4DF7-0007-9949-B00F-54A91602793C}"/>
    <dgm:cxn modelId="{F24EB193-44C7-9841-8E65-36103B58C8B0}" srcId="{C9793725-BD23-1C43-81C4-6D041CAED3C3}" destId="{A66170E4-D543-BB49-BD2E-62168CA3156D}" srcOrd="4" destOrd="0" parTransId="{C222CB45-6155-244D-98F2-B7F5ABF570F0}" sibTransId="{54EEC2E3-11DE-2745-AFC3-8790FBA5746D}"/>
    <dgm:cxn modelId="{166E76CA-DC61-A04D-A079-7E0DBCDF39C3}" srcId="{C9793725-BD23-1C43-81C4-6D041CAED3C3}" destId="{E85C56E3-6475-1944-B358-C87FD3395B40}" srcOrd="2" destOrd="0" parTransId="{23261E82-8631-B64B-9347-4FFF1B4E67AD}" sibTransId="{6A168C56-67E0-9641-8EBA-6AF11D620277}"/>
    <dgm:cxn modelId="{455D4077-E47C-224A-864F-5265E1B35FC4}" type="presParOf" srcId="{8240CF85-2791-DF4A-A3A2-8C0C8936B0EE}" destId="{3933735A-2577-7D4E-A68C-EFAB534FFC1D}" srcOrd="0" destOrd="0" presId="urn:microsoft.com/office/officeart/2005/8/layout/process4"/>
    <dgm:cxn modelId="{C74C3BFB-959B-6944-A3B5-71B2921298C6}" type="presParOf" srcId="{3933735A-2577-7D4E-A68C-EFAB534FFC1D}" destId="{0717F1D2-3023-2B45-8909-2C22D8E7E2AC}" srcOrd="0" destOrd="0" presId="urn:microsoft.com/office/officeart/2005/8/layout/process4"/>
    <dgm:cxn modelId="{CFD67EA5-4B69-1A4E-A2C5-EBDD6E745C94}" type="presParOf" srcId="{8240CF85-2791-DF4A-A3A2-8C0C8936B0EE}" destId="{BE76D921-81F5-4948-B1C9-BBF6FE7428CD}" srcOrd="1" destOrd="0" presId="urn:microsoft.com/office/officeart/2005/8/layout/process4"/>
    <dgm:cxn modelId="{C0B15596-870D-7F4E-9B96-28F5B42B4224}" type="presParOf" srcId="{8240CF85-2791-DF4A-A3A2-8C0C8936B0EE}" destId="{1BCA1C1A-7DC9-B440-8FAD-8DC8B4525C57}" srcOrd="2" destOrd="0" presId="urn:microsoft.com/office/officeart/2005/8/layout/process4"/>
    <dgm:cxn modelId="{17297994-7B22-9347-AE40-E4C4E2F76483}" type="presParOf" srcId="{1BCA1C1A-7DC9-B440-8FAD-8DC8B4525C57}" destId="{AF5C210C-9A56-DC47-A8C5-1BC148E54A85}" srcOrd="0" destOrd="0" presId="urn:microsoft.com/office/officeart/2005/8/layout/process4"/>
    <dgm:cxn modelId="{15435D28-76AB-EB40-A547-B68B20D5A7D1}" type="presParOf" srcId="{8240CF85-2791-DF4A-A3A2-8C0C8936B0EE}" destId="{C3BA5958-5629-174A-8588-7FC00282C499}" srcOrd="3" destOrd="0" presId="urn:microsoft.com/office/officeart/2005/8/layout/process4"/>
    <dgm:cxn modelId="{792FD52E-B481-F44B-AA74-76FBCD67FCE4}" type="presParOf" srcId="{8240CF85-2791-DF4A-A3A2-8C0C8936B0EE}" destId="{BBE1D069-CAFA-704B-BAF1-9456BCBBA247}" srcOrd="4" destOrd="0" presId="urn:microsoft.com/office/officeart/2005/8/layout/process4"/>
    <dgm:cxn modelId="{C703E19B-568D-0846-9E2C-4718C1FBD82A}" type="presParOf" srcId="{BBE1D069-CAFA-704B-BAF1-9456BCBBA247}" destId="{448F0263-3E0E-2141-AA3B-715B52C927BF}" srcOrd="0" destOrd="0" presId="urn:microsoft.com/office/officeart/2005/8/layout/process4"/>
    <dgm:cxn modelId="{2999CF74-8021-1241-814A-8ECFF0C0E298}" type="presParOf" srcId="{8240CF85-2791-DF4A-A3A2-8C0C8936B0EE}" destId="{F61DC636-457F-5A46-AD93-383605459495}" srcOrd="5" destOrd="0" presId="urn:microsoft.com/office/officeart/2005/8/layout/process4"/>
    <dgm:cxn modelId="{3694D764-178A-B940-B1C4-4BA8611AEC44}" type="presParOf" srcId="{8240CF85-2791-DF4A-A3A2-8C0C8936B0EE}" destId="{3022558B-37A2-BB4C-B56D-DDB8EB9E63FC}" srcOrd="6" destOrd="0" presId="urn:microsoft.com/office/officeart/2005/8/layout/process4"/>
    <dgm:cxn modelId="{17105103-D441-CE41-B0C4-18A1174549BF}" type="presParOf" srcId="{3022558B-37A2-BB4C-B56D-DDB8EB9E63FC}" destId="{0987EDA8-1A14-3D41-88D7-1F095783AD27}" srcOrd="0" destOrd="0" presId="urn:microsoft.com/office/officeart/2005/8/layout/process4"/>
    <dgm:cxn modelId="{68EE9920-8548-0A47-8E9E-AA87D8FC7674}" type="presParOf" srcId="{8240CF85-2791-DF4A-A3A2-8C0C8936B0EE}" destId="{215AADCB-C11C-0342-89B4-034E6536345D}" srcOrd="7" destOrd="0" presId="urn:microsoft.com/office/officeart/2005/8/layout/process4"/>
    <dgm:cxn modelId="{ECECE924-BEC0-B844-BF8B-15BD5723A5EB}" type="presParOf" srcId="{8240CF85-2791-DF4A-A3A2-8C0C8936B0EE}" destId="{DF130A29-EC3A-0147-8C19-6A1E9AF903DD}" srcOrd="8" destOrd="0" presId="urn:microsoft.com/office/officeart/2005/8/layout/process4"/>
    <dgm:cxn modelId="{F41FFB32-B1D2-FE40-AFEB-B7307974B18E}" type="presParOf" srcId="{DF130A29-EC3A-0147-8C19-6A1E9AF903DD}" destId="{B6EC6C4C-B46E-F843-8356-5652EA3C68D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9793725-BD23-1C43-81C4-6D041CAED3C3}" type="doc">
      <dgm:prSet loTypeId="urn:microsoft.com/office/officeart/2005/8/layout/process4" loCatId="process" qsTypeId="urn:microsoft.com/office/officeart/2005/8/quickstyle/simple4" qsCatId="simple" csTypeId="urn:microsoft.com/office/officeart/2005/8/colors/accent2_3" csCatId="accent2" phldr="1"/>
      <dgm:spPr/>
      <dgm:t>
        <a:bodyPr/>
        <a:lstStyle/>
        <a:p>
          <a:endParaRPr lang="en-US"/>
        </a:p>
      </dgm:t>
    </dgm:pt>
    <dgm:pt modelId="{EF695DE2-316B-B243-9E43-57A83844A904}">
      <dgm:prSet phldrT="[Text]"/>
      <dgm:spPr/>
      <dgm:t>
        <a:bodyPr/>
        <a:lstStyle/>
        <a:p>
          <a:r>
            <a:rPr lang="en-US" dirty="0"/>
            <a:t>Field</a:t>
          </a:r>
        </a:p>
      </dgm:t>
    </dgm:pt>
    <dgm:pt modelId="{365E4B3D-2F54-6444-83D7-D25594D36055}" type="parTrans" cxnId="{68192665-14D4-E24F-B840-3A41F806A67B}">
      <dgm:prSet/>
      <dgm:spPr/>
      <dgm:t>
        <a:bodyPr/>
        <a:lstStyle/>
        <a:p>
          <a:endParaRPr lang="en-US"/>
        </a:p>
      </dgm:t>
    </dgm:pt>
    <dgm:pt modelId="{44286F59-899C-1F41-8309-996ACAC10859}" type="sibTrans" cxnId="{68192665-14D4-E24F-B840-3A41F806A67B}">
      <dgm:prSet/>
      <dgm:spPr/>
      <dgm:t>
        <a:bodyPr/>
        <a:lstStyle/>
        <a:p>
          <a:endParaRPr lang="en-US"/>
        </a:p>
      </dgm:t>
    </dgm:pt>
    <dgm:pt modelId="{251D3F04-6F92-E24F-B9C6-07960E933E65}">
      <dgm:prSet phldrT="[Text]"/>
      <dgm:spPr/>
      <dgm:t>
        <a:bodyPr/>
        <a:lstStyle/>
        <a:p>
          <a:r>
            <a:rPr lang="en-US" dirty="0"/>
            <a:t>Topic</a:t>
          </a:r>
        </a:p>
      </dgm:t>
    </dgm:pt>
    <dgm:pt modelId="{05B714F6-76BB-DF45-963B-30A272290A9D}" type="parTrans" cxnId="{B43B6D71-C13B-174F-83A2-6132519DA346}">
      <dgm:prSet/>
      <dgm:spPr/>
      <dgm:t>
        <a:bodyPr/>
        <a:lstStyle/>
        <a:p>
          <a:endParaRPr lang="en-US"/>
        </a:p>
      </dgm:t>
    </dgm:pt>
    <dgm:pt modelId="{0C8E4DF7-0007-9949-B00F-54A91602793C}" type="sibTrans" cxnId="{B43B6D71-C13B-174F-83A2-6132519DA346}">
      <dgm:prSet/>
      <dgm:spPr/>
      <dgm:t>
        <a:bodyPr/>
        <a:lstStyle/>
        <a:p>
          <a:endParaRPr lang="en-US"/>
        </a:p>
      </dgm:t>
    </dgm:pt>
    <dgm:pt modelId="{A66170E4-D543-BB49-BD2E-62168CA3156D}">
      <dgm:prSet phldrT="[Text]"/>
      <dgm:spPr/>
      <dgm:t>
        <a:bodyPr/>
        <a:lstStyle/>
        <a:p>
          <a:r>
            <a:rPr lang="en-US" dirty="0"/>
            <a:t>Thesis</a:t>
          </a:r>
        </a:p>
      </dgm:t>
    </dgm:pt>
    <dgm:pt modelId="{C222CB45-6155-244D-98F2-B7F5ABF570F0}" type="parTrans" cxnId="{F24EB193-44C7-9841-8E65-36103B58C8B0}">
      <dgm:prSet/>
      <dgm:spPr/>
      <dgm:t>
        <a:bodyPr/>
        <a:lstStyle/>
        <a:p>
          <a:endParaRPr lang="en-US"/>
        </a:p>
      </dgm:t>
    </dgm:pt>
    <dgm:pt modelId="{54EEC2E3-11DE-2745-AFC3-8790FBA5746D}" type="sibTrans" cxnId="{F24EB193-44C7-9841-8E65-36103B58C8B0}">
      <dgm:prSet/>
      <dgm:spPr/>
      <dgm:t>
        <a:bodyPr/>
        <a:lstStyle/>
        <a:p>
          <a:endParaRPr lang="en-US"/>
        </a:p>
      </dgm:t>
    </dgm:pt>
    <dgm:pt modelId="{E85C56E3-6475-1944-B358-C87FD3395B40}">
      <dgm:prSet/>
      <dgm:spPr/>
      <dgm:t>
        <a:bodyPr/>
        <a:lstStyle/>
        <a:p>
          <a:r>
            <a:rPr lang="en-US" dirty="0"/>
            <a:t>Direction</a:t>
          </a:r>
        </a:p>
      </dgm:t>
    </dgm:pt>
    <dgm:pt modelId="{23261E82-8631-B64B-9347-4FFF1B4E67AD}" type="parTrans" cxnId="{166E76CA-DC61-A04D-A079-7E0DBCDF39C3}">
      <dgm:prSet/>
      <dgm:spPr/>
      <dgm:t>
        <a:bodyPr/>
        <a:lstStyle/>
        <a:p>
          <a:endParaRPr lang="en-US"/>
        </a:p>
      </dgm:t>
    </dgm:pt>
    <dgm:pt modelId="{6A168C56-67E0-9641-8EBA-6AF11D620277}" type="sibTrans" cxnId="{166E76CA-DC61-A04D-A079-7E0DBCDF39C3}">
      <dgm:prSet/>
      <dgm:spPr/>
      <dgm:t>
        <a:bodyPr/>
        <a:lstStyle/>
        <a:p>
          <a:endParaRPr lang="en-US"/>
        </a:p>
      </dgm:t>
    </dgm:pt>
    <dgm:pt modelId="{77B126C9-91E5-D846-96FE-BCFC72DAEB62}">
      <dgm:prSet/>
      <dgm:spPr>
        <a:solidFill>
          <a:srgbClr val="92D050"/>
        </a:solidFill>
      </dgm:spPr>
      <dgm:t>
        <a:bodyPr/>
        <a:lstStyle/>
        <a:p>
          <a:r>
            <a:rPr lang="en-US" dirty="0"/>
            <a:t>3 Areas!</a:t>
          </a:r>
        </a:p>
      </dgm:t>
    </dgm:pt>
    <dgm:pt modelId="{2CEAEC04-31B4-444F-8757-82F50A1C1546}" type="parTrans" cxnId="{14179316-51A3-B841-8970-64CC2262C0FB}">
      <dgm:prSet/>
      <dgm:spPr/>
      <dgm:t>
        <a:bodyPr/>
        <a:lstStyle/>
        <a:p>
          <a:endParaRPr lang="en-US"/>
        </a:p>
      </dgm:t>
    </dgm:pt>
    <dgm:pt modelId="{096C2AB2-3A20-4D40-A83F-661A6CF33C8F}" type="sibTrans" cxnId="{14179316-51A3-B841-8970-64CC2262C0FB}">
      <dgm:prSet/>
      <dgm:spPr/>
      <dgm:t>
        <a:bodyPr/>
        <a:lstStyle/>
        <a:p>
          <a:endParaRPr lang="en-US"/>
        </a:p>
      </dgm:t>
    </dgm:pt>
    <dgm:pt modelId="{8240CF85-2791-DF4A-A3A2-8C0C8936B0EE}" type="pres">
      <dgm:prSet presAssocID="{C9793725-BD23-1C43-81C4-6D041CAED3C3}" presName="Name0" presStyleCnt="0">
        <dgm:presLayoutVars>
          <dgm:dir/>
          <dgm:animLvl val="lvl"/>
          <dgm:resizeHandles val="exact"/>
        </dgm:presLayoutVars>
      </dgm:prSet>
      <dgm:spPr/>
    </dgm:pt>
    <dgm:pt modelId="{3933735A-2577-7D4E-A68C-EFAB534FFC1D}" type="pres">
      <dgm:prSet presAssocID="{A66170E4-D543-BB49-BD2E-62168CA3156D}" presName="boxAndChildren" presStyleCnt="0"/>
      <dgm:spPr/>
    </dgm:pt>
    <dgm:pt modelId="{0717F1D2-3023-2B45-8909-2C22D8E7E2AC}" type="pres">
      <dgm:prSet presAssocID="{A66170E4-D543-BB49-BD2E-62168CA3156D}" presName="parentTextBox" presStyleLbl="node1" presStyleIdx="0" presStyleCnt="5" custScaleX="24207"/>
      <dgm:spPr/>
    </dgm:pt>
    <dgm:pt modelId="{BE76D921-81F5-4948-B1C9-BBF6FE7428CD}" type="pres">
      <dgm:prSet presAssocID="{0C8E4DF7-0007-9949-B00F-54A91602793C}" presName="sp" presStyleCnt="0"/>
      <dgm:spPr/>
    </dgm:pt>
    <dgm:pt modelId="{1BCA1C1A-7DC9-B440-8FAD-8DC8B4525C57}" type="pres">
      <dgm:prSet presAssocID="{251D3F04-6F92-E24F-B9C6-07960E933E65}" presName="arrowAndChildren" presStyleCnt="0"/>
      <dgm:spPr/>
    </dgm:pt>
    <dgm:pt modelId="{AF5C210C-9A56-DC47-A8C5-1BC148E54A85}" type="pres">
      <dgm:prSet presAssocID="{251D3F04-6F92-E24F-B9C6-07960E933E65}" presName="parentTextArrow" presStyleLbl="node1" presStyleIdx="1" presStyleCnt="5" custScaleX="39056"/>
      <dgm:spPr/>
    </dgm:pt>
    <dgm:pt modelId="{C3BA5958-5629-174A-8588-7FC00282C499}" type="pres">
      <dgm:prSet presAssocID="{6A168C56-67E0-9641-8EBA-6AF11D620277}" presName="sp" presStyleCnt="0"/>
      <dgm:spPr/>
    </dgm:pt>
    <dgm:pt modelId="{BBE1D069-CAFA-704B-BAF1-9456BCBBA247}" type="pres">
      <dgm:prSet presAssocID="{E85C56E3-6475-1944-B358-C87FD3395B40}" presName="arrowAndChildren" presStyleCnt="0"/>
      <dgm:spPr/>
    </dgm:pt>
    <dgm:pt modelId="{448F0263-3E0E-2141-AA3B-715B52C927BF}" type="pres">
      <dgm:prSet presAssocID="{E85C56E3-6475-1944-B358-C87FD3395B40}" presName="parentTextArrow" presStyleLbl="node1" presStyleIdx="2" presStyleCnt="5" custScaleX="61330"/>
      <dgm:spPr/>
    </dgm:pt>
    <dgm:pt modelId="{F61DC636-457F-5A46-AD93-383605459495}" type="pres">
      <dgm:prSet presAssocID="{096C2AB2-3A20-4D40-A83F-661A6CF33C8F}" presName="sp" presStyleCnt="0"/>
      <dgm:spPr/>
    </dgm:pt>
    <dgm:pt modelId="{3022558B-37A2-BB4C-B56D-DDB8EB9E63FC}" type="pres">
      <dgm:prSet presAssocID="{77B126C9-91E5-D846-96FE-BCFC72DAEB62}" presName="arrowAndChildren" presStyleCnt="0"/>
      <dgm:spPr/>
    </dgm:pt>
    <dgm:pt modelId="{0987EDA8-1A14-3D41-88D7-1F095783AD27}" type="pres">
      <dgm:prSet presAssocID="{77B126C9-91E5-D846-96FE-BCFC72DAEB62}" presName="parentTextArrow" presStyleLbl="node1" presStyleIdx="3" presStyleCnt="5" custScaleX="76179"/>
      <dgm:spPr/>
    </dgm:pt>
    <dgm:pt modelId="{215AADCB-C11C-0342-89B4-034E6536345D}" type="pres">
      <dgm:prSet presAssocID="{44286F59-899C-1F41-8309-996ACAC10859}" presName="sp" presStyleCnt="0"/>
      <dgm:spPr/>
    </dgm:pt>
    <dgm:pt modelId="{DF130A29-EC3A-0147-8C19-6A1E9AF903DD}" type="pres">
      <dgm:prSet presAssocID="{EF695DE2-316B-B243-9E43-57A83844A904}" presName="arrowAndChildren" presStyleCnt="0"/>
      <dgm:spPr/>
    </dgm:pt>
    <dgm:pt modelId="{B6EC6C4C-B46E-F843-8356-5652EA3C68D4}" type="pres">
      <dgm:prSet presAssocID="{EF695DE2-316B-B243-9E43-57A83844A904}" presName="parentTextArrow" presStyleLbl="node1" presStyleIdx="4" presStyleCnt="5"/>
      <dgm:spPr/>
    </dgm:pt>
  </dgm:ptLst>
  <dgm:cxnLst>
    <dgm:cxn modelId="{404DB303-68B9-8342-A01C-730E0A979E7D}" type="presOf" srcId="{77B126C9-91E5-D846-96FE-BCFC72DAEB62}" destId="{0987EDA8-1A14-3D41-88D7-1F095783AD27}" srcOrd="0" destOrd="0" presId="urn:microsoft.com/office/officeart/2005/8/layout/process4"/>
    <dgm:cxn modelId="{14179316-51A3-B841-8970-64CC2262C0FB}" srcId="{C9793725-BD23-1C43-81C4-6D041CAED3C3}" destId="{77B126C9-91E5-D846-96FE-BCFC72DAEB62}" srcOrd="1" destOrd="0" parTransId="{2CEAEC04-31B4-444F-8757-82F50A1C1546}" sibTransId="{096C2AB2-3A20-4D40-A83F-661A6CF33C8F}"/>
    <dgm:cxn modelId="{BCD95721-C761-B74B-AB59-758E10D98910}" type="presOf" srcId="{C9793725-BD23-1C43-81C4-6D041CAED3C3}" destId="{8240CF85-2791-DF4A-A3A2-8C0C8936B0EE}" srcOrd="0" destOrd="0" presId="urn:microsoft.com/office/officeart/2005/8/layout/process4"/>
    <dgm:cxn modelId="{5C994529-FC9A-E24B-9E3D-090763B327B0}" type="presOf" srcId="{EF695DE2-316B-B243-9E43-57A83844A904}" destId="{B6EC6C4C-B46E-F843-8356-5652EA3C68D4}" srcOrd="0" destOrd="0" presId="urn:microsoft.com/office/officeart/2005/8/layout/process4"/>
    <dgm:cxn modelId="{17E5B836-A65A-B24D-9348-E47F0FA67E69}" type="presOf" srcId="{E85C56E3-6475-1944-B358-C87FD3395B40}" destId="{448F0263-3E0E-2141-AA3B-715B52C927BF}" srcOrd="0" destOrd="0" presId="urn:microsoft.com/office/officeart/2005/8/layout/process4"/>
    <dgm:cxn modelId="{F2A1D637-C8FE-1349-A089-6E6B6FE1A9C0}" type="presOf" srcId="{A66170E4-D543-BB49-BD2E-62168CA3156D}" destId="{0717F1D2-3023-2B45-8909-2C22D8E7E2AC}" srcOrd="0" destOrd="0" presId="urn:microsoft.com/office/officeart/2005/8/layout/process4"/>
    <dgm:cxn modelId="{68192665-14D4-E24F-B840-3A41F806A67B}" srcId="{C9793725-BD23-1C43-81C4-6D041CAED3C3}" destId="{EF695DE2-316B-B243-9E43-57A83844A904}" srcOrd="0" destOrd="0" parTransId="{365E4B3D-2F54-6444-83D7-D25594D36055}" sibTransId="{44286F59-899C-1F41-8309-996ACAC10859}"/>
    <dgm:cxn modelId="{6204686A-2B68-2C42-881E-C4CFE95E290C}" type="presOf" srcId="{251D3F04-6F92-E24F-B9C6-07960E933E65}" destId="{AF5C210C-9A56-DC47-A8C5-1BC148E54A85}" srcOrd="0" destOrd="0" presId="urn:microsoft.com/office/officeart/2005/8/layout/process4"/>
    <dgm:cxn modelId="{B43B6D71-C13B-174F-83A2-6132519DA346}" srcId="{C9793725-BD23-1C43-81C4-6D041CAED3C3}" destId="{251D3F04-6F92-E24F-B9C6-07960E933E65}" srcOrd="3" destOrd="0" parTransId="{05B714F6-76BB-DF45-963B-30A272290A9D}" sibTransId="{0C8E4DF7-0007-9949-B00F-54A91602793C}"/>
    <dgm:cxn modelId="{F24EB193-44C7-9841-8E65-36103B58C8B0}" srcId="{C9793725-BD23-1C43-81C4-6D041CAED3C3}" destId="{A66170E4-D543-BB49-BD2E-62168CA3156D}" srcOrd="4" destOrd="0" parTransId="{C222CB45-6155-244D-98F2-B7F5ABF570F0}" sibTransId="{54EEC2E3-11DE-2745-AFC3-8790FBA5746D}"/>
    <dgm:cxn modelId="{166E76CA-DC61-A04D-A079-7E0DBCDF39C3}" srcId="{C9793725-BD23-1C43-81C4-6D041CAED3C3}" destId="{E85C56E3-6475-1944-B358-C87FD3395B40}" srcOrd="2" destOrd="0" parTransId="{23261E82-8631-B64B-9347-4FFF1B4E67AD}" sibTransId="{6A168C56-67E0-9641-8EBA-6AF11D620277}"/>
    <dgm:cxn modelId="{455D4077-E47C-224A-864F-5265E1B35FC4}" type="presParOf" srcId="{8240CF85-2791-DF4A-A3A2-8C0C8936B0EE}" destId="{3933735A-2577-7D4E-A68C-EFAB534FFC1D}" srcOrd="0" destOrd="0" presId="urn:microsoft.com/office/officeart/2005/8/layout/process4"/>
    <dgm:cxn modelId="{C74C3BFB-959B-6944-A3B5-71B2921298C6}" type="presParOf" srcId="{3933735A-2577-7D4E-A68C-EFAB534FFC1D}" destId="{0717F1D2-3023-2B45-8909-2C22D8E7E2AC}" srcOrd="0" destOrd="0" presId="urn:microsoft.com/office/officeart/2005/8/layout/process4"/>
    <dgm:cxn modelId="{CFD67EA5-4B69-1A4E-A2C5-EBDD6E745C94}" type="presParOf" srcId="{8240CF85-2791-DF4A-A3A2-8C0C8936B0EE}" destId="{BE76D921-81F5-4948-B1C9-BBF6FE7428CD}" srcOrd="1" destOrd="0" presId="urn:microsoft.com/office/officeart/2005/8/layout/process4"/>
    <dgm:cxn modelId="{C0B15596-870D-7F4E-9B96-28F5B42B4224}" type="presParOf" srcId="{8240CF85-2791-DF4A-A3A2-8C0C8936B0EE}" destId="{1BCA1C1A-7DC9-B440-8FAD-8DC8B4525C57}" srcOrd="2" destOrd="0" presId="urn:microsoft.com/office/officeart/2005/8/layout/process4"/>
    <dgm:cxn modelId="{17297994-7B22-9347-AE40-E4C4E2F76483}" type="presParOf" srcId="{1BCA1C1A-7DC9-B440-8FAD-8DC8B4525C57}" destId="{AF5C210C-9A56-DC47-A8C5-1BC148E54A85}" srcOrd="0" destOrd="0" presId="urn:microsoft.com/office/officeart/2005/8/layout/process4"/>
    <dgm:cxn modelId="{15435D28-76AB-EB40-A547-B68B20D5A7D1}" type="presParOf" srcId="{8240CF85-2791-DF4A-A3A2-8C0C8936B0EE}" destId="{C3BA5958-5629-174A-8588-7FC00282C499}" srcOrd="3" destOrd="0" presId="urn:microsoft.com/office/officeart/2005/8/layout/process4"/>
    <dgm:cxn modelId="{792FD52E-B481-F44B-AA74-76FBCD67FCE4}" type="presParOf" srcId="{8240CF85-2791-DF4A-A3A2-8C0C8936B0EE}" destId="{BBE1D069-CAFA-704B-BAF1-9456BCBBA247}" srcOrd="4" destOrd="0" presId="urn:microsoft.com/office/officeart/2005/8/layout/process4"/>
    <dgm:cxn modelId="{C703E19B-568D-0846-9E2C-4718C1FBD82A}" type="presParOf" srcId="{BBE1D069-CAFA-704B-BAF1-9456BCBBA247}" destId="{448F0263-3E0E-2141-AA3B-715B52C927BF}" srcOrd="0" destOrd="0" presId="urn:microsoft.com/office/officeart/2005/8/layout/process4"/>
    <dgm:cxn modelId="{2999CF74-8021-1241-814A-8ECFF0C0E298}" type="presParOf" srcId="{8240CF85-2791-DF4A-A3A2-8C0C8936B0EE}" destId="{F61DC636-457F-5A46-AD93-383605459495}" srcOrd="5" destOrd="0" presId="urn:microsoft.com/office/officeart/2005/8/layout/process4"/>
    <dgm:cxn modelId="{3694D764-178A-B940-B1C4-4BA8611AEC44}" type="presParOf" srcId="{8240CF85-2791-DF4A-A3A2-8C0C8936B0EE}" destId="{3022558B-37A2-BB4C-B56D-DDB8EB9E63FC}" srcOrd="6" destOrd="0" presId="urn:microsoft.com/office/officeart/2005/8/layout/process4"/>
    <dgm:cxn modelId="{17105103-D441-CE41-B0C4-18A1174549BF}" type="presParOf" srcId="{3022558B-37A2-BB4C-B56D-DDB8EB9E63FC}" destId="{0987EDA8-1A14-3D41-88D7-1F095783AD27}" srcOrd="0" destOrd="0" presId="urn:microsoft.com/office/officeart/2005/8/layout/process4"/>
    <dgm:cxn modelId="{68EE9920-8548-0A47-8E9E-AA87D8FC7674}" type="presParOf" srcId="{8240CF85-2791-DF4A-A3A2-8C0C8936B0EE}" destId="{215AADCB-C11C-0342-89B4-034E6536345D}" srcOrd="7" destOrd="0" presId="urn:microsoft.com/office/officeart/2005/8/layout/process4"/>
    <dgm:cxn modelId="{ECECE924-BEC0-B844-BF8B-15BD5723A5EB}" type="presParOf" srcId="{8240CF85-2791-DF4A-A3A2-8C0C8936B0EE}" destId="{DF130A29-EC3A-0147-8C19-6A1E9AF903DD}" srcOrd="8" destOrd="0" presId="urn:microsoft.com/office/officeart/2005/8/layout/process4"/>
    <dgm:cxn modelId="{F41FFB32-B1D2-FE40-AFEB-B7307974B18E}" type="presParOf" srcId="{DF130A29-EC3A-0147-8C19-6A1E9AF903DD}" destId="{B6EC6C4C-B46E-F843-8356-5652EA3C68D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793725-BD23-1C43-81C4-6D041CAED3C3}" type="doc">
      <dgm:prSet loTypeId="urn:microsoft.com/office/officeart/2005/8/layout/process4" loCatId="process" qsTypeId="urn:microsoft.com/office/officeart/2005/8/quickstyle/simple4" qsCatId="simple" csTypeId="urn:microsoft.com/office/officeart/2005/8/colors/accent2_3" csCatId="accent2" phldr="1"/>
      <dgm:spPr/>
      <dgm:t>
        <a:bodyPr/>
        <a:lstStyle/>
        <a:p>
          <a:endParaRPr lang="en-US"/>
        </a:p>
      </dgm:t>
    </dgm:pt>
    <dgm:pt modelId="{EF695DE2-316B-B243-9E43-57A83844A904}">
      <dgm:prSet phldrT="[Text]" custT="1"/>
      <dgm:spPr/>
      <dgm:t>
        <a:bodyPr/>
        <a:lstStyle/>
        <a:p>
          <a:r>
            <a:rPr lang="en-US" sz="1800" dirty="0"/>
            <a:t>Information Science</a:t>
          </a:r>
        </a:p>
      </dgm:t>
    </dgm:pt>
    <dgm:pt modelId="{365E4B3D-2F54-6444-83D7-D25594D36055}" type="parTrans" cxnId="{68192665-14D4-E24F-B840-3A41F806A67B}">
      <dgm:prSet/>
      <dgm:spPr/>
      <dgm:t>
        <a:bodyPr/>
        <a:lstStyle/>
        <a:p>
          <a:endParaRPr lang="en-US"/>
        </a:p>
      </dgm:t>
    </dgm:pt>
    <dgm:pt modelId="{44286F59-899C-1F41-8309-996ACAC10859}" type="sibTrans" cxnId="{68192665-14D4-E24F-B840-3A41F806A67B}">
      <dgm:prSet/>
      <dgm:spPr/>
      <dgm:t>
        <a:bodyPr/>
        <a:lstStyle/>
        <a:p>
          <a:endParaRPr lang="en-US"/>
        </a:p>
      </dgm:t>
    </dgm:pt>
    <dgm:pt modelId="{251D3F04-6F92-E24F-B9C6-07960E933E65}">
      <dgm:prSet phldrT="[Text]" custT="1"/>
      <dgm:spPr/>
      <dgm:t>
        <a:bodyPr/>
        <a:lstStyle/>
        <a:p>
          <a:r>
            <a:rPr lang="en-US" sz="1800" dirty="0"/>
            <a:t>Explanations in RS</a:t>
          </a:r>
        </a:p>
      </dgm:t>
    </dgm:pt>
    <dgm:pt modelId="{05B714F6-76BB-DF45-963B-30A272290A9D}" type="parTrans" cxnId="{B43B6D71-C13B-174F-83A2-6132519DA346}">
      <dgm:prSet/>
      <dgm:spPr/>
      <dgm:t>
        <a:bodyPr/>
        <a:lstStyle/>
        <a:p>
          <a:endParaRPr lang="en-US"/>
        </a:p>
      </dgm:t>
    </dgm:pt>
    <dgm:pt modelId="{0C8E4DF7-0007-9949-B00F-54A91602793C}" type="sibTrans" cxnId="{B43B6D71-C13B-174F-83A2-6132519DA346}">
      <dgm:prSet/>
      <dgm:spPr/>
      <dgm:t>
        <a:bodyPr/>
        <a:lstStyle/>
        <a:p>
          <a:endParaRPr lang="en-US"/>
        </a:p>
      </dgm:t>
    </dgm:pt>
    <dgm:pt modelId="{A66170E4-D543-BB49-BD2E-62168CA3156D}">
      <dgm:prSet phldrT="[Text]"/>
      <dgm:spPr/>
      <dgm:t>
        <a:bodyPr/>
        <a:lstStyle/>
        <a:p>
          <a:r>
            <a:rPr lang="en-US" b="1" i="0" dirty="0"/>
            <a:t>Controllability and </a:t>
          </a:r>
          <a:r>
            <a:rPr lang="en-US" b="1" i="0" dirty="0" err="1"/>
            <a:t>Explainability</a:t>
          </a:r>
          <a:r>
            <a:rPr lang="en-US" b="1" i="0" dirty="0"/>
            <a:t> </a:t>
          </a:r>
          <a:br>
            <a:rPr lang="en-US" b="1" i="0" dirty="0"/>
          </a:br>
          <a:r>
            <a:rPr lang="en-US" b="1" i="0" dirty="0"/>
            <a:t>in a Hybrid Social Recommender System</a:t>
          </a:r>
          <a:endParaRPr lang="en-US" dirty="0"/>
        </a:p>
      </dgm:t>
    </dgm:pt>
    <dgm:pt modelId="{C222CB45-6155-244D-98F2-B7F5ABF570F0}" type="parTrans" cxnId="{F24EB193-44C7-9841-8E65-36103B58C8B0}">
      <dgm:prSet/>
      <dgm:spPr/>
      <dgm:t>
        <a:bodyPr/>
        <a:lstStyle/>
        <a:p>
          <a:endParaRPr lang="en-US"/>
        </a:p>
      </dgm:t>
    </dgm:pt>
    <dgm:pt modelId="{54EEC2E3-11DE-2745-AFC3-8790FBA5746D}" type="sibTrans" cxnId="{F24EB193-44C7-9841-8E65-36103B58C8B0}">
      <dgm:prSet/>
      <dgm:spPr/>
      <dgm:t>
        <a:bodyPr/>
        <a:lstStyle/>
        <a:p>
          <a:endParaRPr lang="en-US"/>
        </a:p>
      </dgm:t>
    </dgm:pt>
    <dgm:pt modelId="{E85C56E3-6475-1944-B358-C87FD3395B40}">
      <dgm:prSet custT="1"/>
      <dgm:spPr/>
      <dgm:t>
        <a:bodyPr/>
        <a:lstStyle/>
        <a:p>
          <a:r>
            <a:rPr lang="en-US" sz="1800" dirty="0"/>
            <a:t>Interfaces for Recommender Systems</a:t>
          </a:r>
        </a:p>
      </dgm:t>
    </dgm:pt>
    <dgm:pt modelId="{23261E82-8631-B64B-9347-4FFF1B4E67AD}" type="parTrans" cxnId="{166E76CA-DC61-A04D-A079-7E0DBCDF39C3}">
      <dgm:prSet/>
      <dgm:spPr/>
      <dgm:t>
        <a:bodyPr/>
        <a:lstStyle/>
        <a:p>
          <a:endParaRPr lang="en-US"/>
        </a:p>
      </dgm:t>
    </dgm:pt>
    <dgm:pt modelId="{6A168C56-67E0-9641-8EBA-6AF11D620277}" type="sibTrans" cxnId="{166E76CA-DC61-A04D-A079-7E0DBCDF39C3}">
      <dgm:prSet/>
      <dgm:spPr/>
      <dgm:t>
        <a:bodyPr/>
        <a:lstStyle/>
        <a:p>
          <a:endParaRPr lang="en-US"/>
        </a:p>
      </dgm:t>
    </dgm:pt>
    <dgm:pt modelId="{77B126C9-91E5-D846-96FE-BCFC72DAEB62}">
      <dgm:prSet custT="1"/>
      <dgm:spPr/>
      <dgm:t>
        <a:bodyPr/>
        <a:lstStyle/>
        <a:p>
          <a:r>
            <a:rPr lang="en-US" sz="1800" dirty="0"/>
            <a:t>Adaptive Systems / Recommender Systems</a:t>
          </a:r>
        </a:p>
      </dgm:t>
    </dgm:pt>
    <dgm:pt modelId="{2CEAEC04-31B4-444F-8757-82F50A1C1546}" type="parTrans" cxnId="{14179316-51A3-B841-8970-64CC2262C0FB}">
      <dgm:prSet/>
      <dgm:spPr/>
      <dgm:t>
        <a:bodyPr/>
        <a:lstStyle/>
        <a:p>
          <a:endParaRPr lang="en-US"/>
        </a:p>
      </dgm:t>
    </dgm:pt>
    <dgm:pt modelId="{096C2AB2-3A20-4D40-A83F-661A6CF33C8F}" type="sibTrans" cxnId="{14179316-51A3-B841-8970-64CC2262C0FB}">
      <dgm:prSet/>
      <dgm:spPr/>
      <dgm:t>
        <a:bodyPr/>
        <a:lstStyle/>
        <a:p>
          <a:endParaRPr lang="en-US"/>
        </a:p>
      </dgm:t>
    </dgm:pt>
    <dgm:pt modelId="{8240CF85-2791-DF4A-A3A2-8C0C8936B0EE}" type="pres">
      <dgm:prSet presAssocID="{C9793725-BD23-1C43-81C4-6D041CAED3C3}" presName="Name0" presStyleCnt="0">
        <dgm:presLayoutVars>
          <dgm:dir/>
          <dgm:animLvl val="lvl"/>
          <dgm:resizeHandles val="exact"/>
        </dgm:presLayoutVars>
      </dgm:prSet>
      <dgm:spPr/>
    </dgm:pt>
    <dgm:pt modelId="{3933735A-2577-7D4E-A68C-EFAB534FFC1D}" type="pres">
      <dgm:prSet presAssocID="{A66170E4-D543-BB49-BD2E-62168CA3156D}" presName="boxAndChildren" presStyleCnt="0"/>
      <dgm:spPr/>
    </dgm:pt>
    <dgm:pt modelId="{0717F1D2-3023-2B45-8909-2C22D8E7E2AC}" type="pres">
      <dgm:prSet presAssocID="{A66170E4-D543-BB49-BD2E-62168CA3156D}" presName="parentTextBox" presStyleLbl="node1" presStyleIdx="0" presStyleCnt="5" custScaleX="55762"/>
      <dgm:spPr/>
    </dgm:pt>
    <dgm:pt modelId="{BE76D921-81F5-4948-B1C9-BBF6FE7428CD}" type="pres">
      <dgm:prSet presAssocID="{0C8E4DF7-0007-9949-B00F-54A91602793C}" presName="sp" presStyleCnt="0"/>
      <dgm:spPr/>
    </dgm:pt>
    <dgm:pt modelId="{1BCA1C1A-7DC9-B440-8FAD-8DC8B4525C57}" type="pres">
      <dgm:prSet presAssocID="{251D3F04-6F92-E24F-B9C6-07960E933E65}" presName="arrowAndChildren" presStyleCnt="0"/>
      <dgm:spPr/>
    </dgm:pt>
    <dgm:pt modelId="{AF5C210C-9A56-DC47-A8C5-1BC148E54A85}" type="pres">
      <dgm:prSet presAssocID="{251D3F04-6F92-E24F-B9C6-07960E933E65}" presName="parentTextArrow" presStyleLbl="node1" presStyleIdx="1" presStyleCnt="5" custScaleX="39056"/>
      <dgm:spPr/>
    </dgm:pt>
    <dgm:pt modelId="{C3BA5958-5629-174A-8588-7FC00282C499}" type="pres">
      <dgm:prSet presAssocID="{6A168C56-67E0-9641-8EBA-6AF11D620277}" presName="sp" presStyleCnt="0"/>
      <dgm:spPr/>
    </dgm:pt>
    <dgm:pt modelId="{BBE1D069-CAFA-704B-BAF1-9456BCBBA247}" type="pres">
      <dgm:prSet presAssocID="{E85C56E3-6475-1944-B358-C87FD3395B40}" presName="arrowAndChildren" presStyleCnt="0"/>
      <dgm:spPr/>
    </dgm:pt>
    <dgm:pt modelId="{448F0263-3E0E-2141-AA3B-715B52C927BF}" type="pres">
      <dgm:prSet presAssocID="{E85C56E3-6475-1944-B358-C87FD3395B40}" presName="parentTextArrow" presStyleLbl="node1" presStyleIdx="2" presStyleCnt="5" custScaleX="61330"/>
      <dgm:spPr/>
    </dgm:pt>
    <dgm:pt modelId="{F61DC636-457F-5A46-AD93-383605459495}" type="pres">
      <dgm:prSet presAssocID="{096C2AB2-3A20-4D40-A83F-661A6CF33C8F}" presName="sp" presStyleCnt="0"/>
      <dgm:spPr/>
    </dgm:pt>
    <dgm:pt modelId="{3022558B-37A2-BB4C-B56D-DDB8EB9E63FC}" type="pres">
      <dgm:prSet presAssocID="{77B126C9-91E5-D846-96FE-BCFC72DAEB62}" presName="arrowAndChildren" presStyleCnt="0"/>
      <dgm:spPr/>
    </dgm:pt>
    <dgm:pt modelId="{0987EDA8-1A14-3D41-88D7-1F095783AD27}" type="pres">
      <dgm:prSet presAssocID="{77B126C9-91E5-D846-96FE-BCFC72DAEB62}" presName="parentTextArrow" presStyleLbl="node1" presStyleIdx="3" presStyleCnt="5" custScaleX="76179"/>
      <dgm:spPr/>
    </dgm:pt>
    <dgm:pt modelId="{215AADCB-C11C-0342-89B4-034E6536345D}" type="pres">
      <dgm:prSet presAssocID="{44286F59-899C-1F41-8309-996ACAC10859}" presName="sp" presStyleCnt="0"/>
      <dgm:spPr/>
    </dgm:pt>
    <dgm:pt modelId="{DF130A29-EC3A-0147-8C19-6A1E9AF903DD}" type="pres">
      <dgm:prSet presAssocID="{EF695DE2-316B-B243-9E43-57A83844A904}" presName="arrowAndChildren" presStyleCnt="0"/>
      <dgm:spPr/>
    </dgm:pt>
    <dgm:pt modelId="{B6EC6C4C-B46E-F843-8356-5652EA3C68D4}" type="pres">
      <dgm:prSet presAssocID="{EF695DE2-316B-B243-9E43-57A83844A904}" presName="parentTextArrow" presStyleLbl="node1" presStyleIdx="4" presStyleCnt="5" custLinFactY="-100000" custLinFactNeighborX="6654" custLinFactNeighborY="-109229"/>
      <dgm:spPr/>
    </dgm:pt>
  </dgm:ptLst>
  <dgm:cxnLst>
    <dgm:cxn modelId="{404DB303-68B9-8342-A01C-730E0A979E7D}" type="presOf" srcId="{77B126C9-91E5-D846-96FE-BCFC72DAEB62}" destId="{0987EDA8-1A14-3D41-88D7-1F095783AD27}" srcOrd="0" destOrd="0" presId="urn:microsoft.com/office/officeart/2005/8/layout/process4"/>
    <dgm:cxn modelId="{14179316-51A3-B841-8970-64CC2262C0FB}" srcId="{C9793725-BD23-1C43-81C4-6D041CAED3C3}" destId="{77B126C9-91E5-D846-96FE-BCFC72DAEB62}" srcOrd="1" destOrd="0" parTransId="{2CEAEC04-31B4-444F-8757-82F50A1C1546}" sibTransId="{096C2AB2-3A20-4D40-A83F-661A6CF33C8F}"/>
    <dgm:cxn modelId="{BCD95721-C761-B74B-AB59-758E10D98910}" type="presOf" srcId="{C9793725-BD23-1C43-81C4-6D041CAED3C3}" destId="{8240CF85-2791-DF4A-A3A2-8C0C8936B0EE}" srcOrd="0" destOrd="0" presId="urn:microsoft.com/office/officeart/2005/8/layout/process4"/>
    <dgm:cxn modelId="{5C994529-FC9A-E24B-9E3D-090763B327B0}" type="presOf" srcId="{EF695DE2-316B-B243-9E43-57A83844A904}" destId="{B6EC6C4C-B46E-F843-8356-5652EA3C68D4}" srcOrd="0" destOrd="0" presId="urn:microsoft.com/office/officeart/2005/8/layout/process4"/>
    <dgm:cxn modelId="{17E5B836-A65A-B24D-9348-E47F0FA67E69}" type="presOf" srcId="{E85C56E3-6475-1944-B358-C87FD3395B40}" destId="{448F0263-3E0E-2141-AA3B-715B52C927BF}" srcOrd="0" destOrd="0" presId="urn:microsoft.com/office/officeart/2005/8/layout/process4"/>
    <dgm:cxn modelId="{F2A1D637-C8FE-1349-A089-6E6B6FE1A9C0}" type="presOf" srcId="{A66170E4-D543-BB49-BD2E-62168CA3156D}" destId="{0717F1D2-3023-2B45-8909-2C22D8E7E2AC}" srcOrd="0" destOrd="0" presId="urn:microsoft.com/office/officeart/2005/8/layout/process4"/>
    <dgm:cxn modelId="{68192665-14D4-E24F-B840-3A41F806A67B}" srcId="{C9793725-BD23-1C43-81C4-6D041CAED3C3}" destId="{EF695DE2-316B-B243-9E43-57A83844A904}" srcOrd="0" destOrd="0" parTransId="{365E4B3D-2F54-6444-83D7-D25594D36055}" sibTransId="{44286F59-899C-1F41-8309-996ACAC10859}"/>
    <dgm:cxn modelId="{6204686A-2B68-2C42-881E-C4CFE95E290C}" type="presOf" srcId="{251D3F04-6F92-E24F-B9C6-07960E933E65}" destId="{AF5C210C-9A56-DC47-A8C5-1BC148E54A85}" srcOrd="0" destOrd="0" presId="urn:microsoft.com/office/officeart/2005/8/layout/process4"/>
    <dgm:cxn modelId="{B43B6D71-C13B-174F-83A2-6132519DA346}" srcId="{C9793725-BD23-1C43-81C4-6D041CAED3C3}" destId="{251D3F04-6F92-E24F-B9C6-07960E933E65}" srcOrd="3" destOrd="0" parTransId="{05B714F6-76BB-DF45-963B-30A272290A9D}" sibTransId="{0C8E4DF7-0007-9949-B00F-54A91602793C}"/>
    <dgm:cxn modelId="{F24EB193-44C7-9841-8E65-36103B58C8B0}" srcId="{C9793725-BD23-1C43-81C4-6D041CAED3C3}" destId="{A66170E4-D543-BB49-BD2E-62168CA3156D}" srcOrd="4" destOrd="0" parTransId="{C222CB45-6155-244D-98F2-B7F5ABF570F0}" sibTransId="{54EEC2E3-11DE-2745-AFC3-8790FBA5746D}"/>
    <dgm:cxn modelId="{166E76CA-DC61-A04D-A079-7E0DBCDF39C3}" srcId="{C9793725-BD23-1C43-81C4-6D041CAED3C3}" destId="{E85C56E3-6475-1944-B358-C87FD3395B40}" srcOrd="2" destOrd="0" parTransId="{23261E82-8631-B64B-9347-4FFF1B4E67AD}" sibTransId="{6A168C56-67E0-9641-8EBA-6AF11D620277}"/>
    <dgm:cxn modelId="{455D4077-E47C-224A-864F-5265E1B35FC4}" type="presParOf" srcId="{8240CF85-2791-DF4A-A3A2-8C0C8936B0EE}" destId="{3933735A-2577-7D4E-A68C-EFAB534FFC1D}" srcOrd="0" destOrd="0" presId="urn:microsoft.com/office/officeart/2005/8/layout/process4"/>
    <dgm:cxn modelId="{C74C3BFB-959B-6944-A3B5-71B2921298C6}" type="presParOf" srcId="{3933735A-2577-7D4E-A68C-EFAB534FFC1D}" destId="{0717F1D2-3023-2B45-8909-2C22D8E7E2AC}" srcOrd="0" destOrd="0" presId="urn:microsoft.com/office/officeart/2005/8/layout/process4"/>
    <dgm:cxn modelId="{CFD67EA5-4B69-1A4E-A2C5-EBDD6E745C94}" type="presParOf" srcId="{8240CF85-2791-DF4A-A3A2-8C0C8936B0EE}" destId="{BE76D921-81F5-4948-B1C9-BBF6FE7428CD}" srcOrd="1" destOrd="0" presId="urn:microsoft.com/office/officeart/2005/8/layout/process4"/>
    <dgm:cxn modelId="{C0B15596-870D-7F4E-9B96-28F5B42B4224}" type="presParOf" srcId="{8240CF85-2791-DF4A-A3A2-8C0C8936B0EE}" destId="{1BCA1C1A-7DC9-B440-8FAD-8DC8B4525C57}" srcOrd="2" destOrd="0" presId="urn:microsoft.com/office/officeart/2005/8/layout/process4"/>
    <dgm:cxn modelId="{17297994-7B22-9347-AE40-E4C4E2F76483}" type="presParOf" srcId="{1BCA1C1A-7DC9-B440-8FAD-8DC8B4525C57}" destId="{AF5C210C-9A56-DC47-A8C5-1BC148E54A85}" srcOrd="0" destOrd="0" presId="urn:microsoft.com/office/officeart/2005/8/layout/process4"/>
    <dgm:cxn modelId="{15435D28-76AB-EB40-A547-B68B20D5A7D1}" type="presParOf" srcId="{8240CF85-2791-DF4A-A3A2-8C0C8936B0EE}" destId="{C3BA5958-5629-174A-8588-7FC00282C499}" srcOrd="3" destOrd="0" presId="urn:microsoft.com/office/officeart/2005/8/layout/process4"/>
    <dgm:cxn modelId="{792FD52E-B481-F44B-AA74-76FBCD67FCE4}" type="presParOf" srcId="{8240CF85-2791-DF4A-A3A2-8C0C8936B0EE}" destId="{BBE1D069-CAFA-704B-BAF1-9456BCBBA247}" srcOrd="4" destOrd="0" presId="urn:microsoft.com/office/officeart/2005/8/layout/process4"/>
    <dgm:cxn modelId="{C703E19B-568D-0846-9E2C-4718C1FBD82A}" type="presParOf" srcId="{BBE1D069-CAFA-704B-BAF1-9456BCBBA247}" destId="{448F0263-3E0E-2141-AA3B-715B52C927BF}" srcOrd="0" destOrd="0" presId="urn:microsoft.com/office/officeart/2005/8/layout/process4"/>
    <dgm:cxn modelId="{2999CF74-8021-1241-814A-8ECFF0C0E298}" type="presParOf" srcId="{8240CF85-2791-DF4A-A3A2-8C0C8936B0EE}" destId="{F61DC636-457F-5A46-AD93-383605459495}" srcOrd="5" destOrd="0" presId="urn:microsoft.com/office/officeart/2005/8/layout/process4"/>
    <dgm:cxn modelId="{3694D764-178A-B940-B1C4-4BA8611AEC44}" type="presParOf" srcId="{8240CF85-2791-DF4A-A3A2-8C0C8936B0EE}" destId="{3022558B-37A2-BB4C-B56D-DDB8EB9E63FC}" srcOrd="6" destOrd="0" presId="urn:microsoft.com/office/officeart/2005/8/layout/process4"/>
    <dgm:cxn modelId="{17105103-D441-CE41-B0C4-18A1174549BF}" type="presParOf" srcId="{3022558B-37A2-BB4C-B56D-DDB8EB9E63FC}" destId="{0987EDA8-1A14-3D41-88D7-1F095783AD27}" srcOrd="0" destOrd="0" presId="urn:microsoft.com/office/officeart/2005/8/layout/process4"/>
    <dgm:cxn modelId="{68EE9920-8548-0A47-8E9E-AA87D8FC7674}" type="presParOf" srcId="{8240CF85-2791-DF4A-A3A2-8C0C8936B0EE}" destId="{215AADCB-C11C-0342-89B4-034E6536345D}" srcOrd="7" destOrd="0" presId="urn:microsoft.com/office/officeart/2005/8/layout/process4"/>
    <dgm:cxn modelId="{ECECE924-BEC0-B844-BF8B-15BD5723A5EB}" type="presParOf" srcId="{8240CF85-2791-DF4A-A3A2-8C0C8936B0EE}" destId="{DF130A29-EC3A-0147-8C19-6A1E9AF903DD}" srcOrd="8" destOrd="0" presId="urn:microsoft.com/office/officeart/2005/8/layout/process4"/>
    <dgm:cxn modelId="{F41FFB32-B1D2-FE40-AFEB-B7307974B18E}" type="presParOf" srcId="{DF130A29-EC3A-0147-8C19-6A1E9AF903DD}" destId="{B6EC6C4C-B46E-F843-8356-5652EA3C68D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7F1D2-3023-2B45-8909-2C22D8E7E2AC}">
      <dsp:nvSpPr>
        <dsp:cNvPr id="0" name=""/>
        <dsp:cNvSpPr/>
      </dsp:nvSpPr>
      <dsp:spPr>
        <a:xfrm>
          <a:off x="3111511" y="3713115"/>
          <a:ext cx="1987527" cy="609167"/>
        </a:xfrm>
        <a:prstGeom prst="rect">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Thesis</a:t>
          </a:r>
        </a:p>
      </dsp:txBody>
      <dsp:txXfrm>
        <a:off x="3111511" y="3713115"/>
        <a:ext cx="1987527" cy="609167"/>
      </dsp:txXfrm>
    </dsp:sp>
    <dsp:sp modelId="{AF5C210C-9A56-DC47-A8C5-1BC148E54A85}">
      <dsp:nvSpPr>
        <dsp:cNvPr id="0" name=""/>
        <dsp:cNvSpPr/>
      </dsp:nvSpPr>
      <dsp:spPr>
        <a:xfrm rot="10800000">
          <a:off x="2501918" y="2785353"/>
          <a:ext cx="3206712" cy="936899"/>
        </a:xfrm>
        <a:prstGeom prst="upArrowCallout">
          <a:avLst/>
        </a:prstGeom>
        <a:gradFill rotWithShape="0">
          <a:gsLst>
            <a:gs pos="0">
              <a:schemeClr val="accent2">
                <a:shade val="80000"/>
                <a:hueOff val="-8968"/>
                <a:satOff val="-1006"/>
                <a:lumOff val="6420"/>
                <a:alphaOff val="0"/>
                <a:shade val="51000"/>
                <a:satMod val="130000"/>
              </a:schemeClr>
            </a:gs>
            <a:gs pos="80000">
              <a:schemeClr val="accent2">
                <a:shade val="80000"/>
                <a:hueOff val="-8968"/>
                <a:satOff val="-1006"/>
                <a:lumOff val="6420"/>
                <a:alphaOff val="0"/>
                <a:shade val="93000"/>
                <a:satMod val="130000"/>
              </a:schemeClr>
            </a:gs>
            <a:gs pos="100000">
              <a:schemeClr val="accent2">
                <a:shade val="80000"/>
                <a:hueOff val="-8968"/>
                <a:satOff val="-1006"/>
                <a:lumOff val="642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Topic</a:t>
          </a:r>
        </a:p>
      </dsp:txBody>
      <dsp:txXfrm rot="10800000">
        <a:off x="2501918" y="2785353"/>
        <a:ext cx="3206712" cy="608769"/>
      </dsp:txXfrm>
    </dsp:sp>
    <dsp:sp modelId="{448F0263-3E0E-2141-AA3B-715B52C927BF}">
      <dsp:nvSpPr>
        <dsp:cNvPr id="0" name=""/>
        <dsp:cNvSpPr/>
      </dsp:nvSpPr>
      <dsp:spPr>
        <a:xfrm rot="10800000">
          <a:off x="1587509" y="1857591"/>
          <a:ext cx="5035530" cy="936899"/>
        </a:xfrm>
        <a:prstGeom prst="upArrowCallout">
          <a:avLst/>
        </a:prstGeom>
        <a:gradFill rotWithShape="0">
          <a:gsLst>
            <a:gs pos="0">
              <a:schemeClr val="accent2">
                <a:shade val="80000"/>
                <a:hueOff val="-17936"/>
                <a:satOff val="-2012"/>
                <a:lumOff val="12840"/>
                <a:alphaOff val="0"/>
                <a:shade val="51000"/>
                <a:satMod val="130000"/>
              </a:schemeClr>
            </a:gs>
            <a:gs pos="80000">
              <a:schemeClr val="accent2">
                <a:shade val="80000"/>
                <a:hueOff val="-17936"/>
                <a:satOff val="-2012"/>
                <a:lumOff val="12840"/>
                <a:alphaOff val="0"/>
                <a:shade val="93000"/>
                <a:satMod val="130000"/>
              </a:schemeClr>
            </a:gs>
            <a:gs pos="100000">
              <a:schemeClr val="accent2">
                <a:shade val="80000"/>
                <a:hueOff val="-17936"/>
                <a:satOff val="-2012"/>
                <a:lumOff val="1284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Direction</a:t>
          </a:r>
        </a:p>
      </dsp:txBody>
      <dsp:txXfrm rot="10800000">
        <a:off x="1587509" y="1857591"/>
        <a:ext cx="5035530" cy="608769"/>
      </dsp:txXfrm>
    </dsp:sp>
    <dsp:sp modelId="{0987EDA8-1A14-3D41-88D7-1F095783AD27}">
      <dsp:nvSpPr>
        <dsp:cNvPr id="0" name=""/>
        <dsp:cNvSpPr/>
      </dsp:nvSpPr>
      <dsp:spPr>
        <a:xfrm rot="10800000">
          <a:off x="977917" y="929829"/>
          <a:ext cx="6254714" cy="936899"/>
        </a:xfrm>
        <a:prstGeom prst="upArrowCallout">
          <a:avLst/>
        </a:prstGeom>
        <a:gradFill rotWithShape="0">
          <a:gsLst>
            <a:gs pos="0">
              <a:schemeClr val="accent2">
                <a:shade val="80000"/>
                <a:hueOff val="-26904"/>
                <a:satOff val="-3018"/>
                <a:lumOff val="19260"/>
                <a:alphaOff val="0"/>
                <a:shade val="51000"/>
                <a:satMod val="130000"/>
              </a:schemeClr>
            </a:gs>
            <a:gs pos="80000">
              <a:schemeClr val="accent2">
                <a:shade val="80000"/>
                <a:hueOff val="-26904"/>
                <a:satOff val="-3018"/>
                <a:lumOff val="19260"/>
                <a:alphaOff val="0"/>
                <a:shade val="93000"/>
                <a:satMod val="130000"/>
              </a:schemeClr>
            </a:gs>
            <a:gs pos="100000">
              <a:schemeClr val="accent2">
                <a:shade val="80000"/>
                <a:hueOff val="-26904"/>
                <a:satOff val="-3018"/>
                <a:lumOff val="1926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Area / Subarea</a:t>
          </a:r>
        </a:p>
      </dsp:txBody>
      <dsp:txXfrm rot="10800000">
        <a:off x="977917" y="929829"/>
        <a:ext cx="6254714" cy="608769"/>
      </dsp:txXfrm>
    </dsp:sp>
    <dsp:sp modelId="{B6EC6C4C-B46E-F843-8356-5652EA3C68D4}">
      <dsp:nvSpPr>
        <dsp:cNvPr id="0" name=""/>
        <dsp:cNvSpPr/>
      </dsp:nvSpPr>
      <dsp:spPr>
        <a:xfrm rot="10800000">
          <a:off x="0" y="2067"/>
          <a:ext cx="8210550" cy="936899"/>
        </a:xfrm>
        <a:prstGeom prst="upArrowCallout">
          <a:avLst/>
        </a:prstGeom>
        <a:gradFill rotWithShape="0">
          <a:gsLst>
            <a:gs pos="0">
              <a:schemeClr val="accent2">
                <a:shade val="80000"/>
                <a:hueOff val="-35872"/>
                <a:satOff val="-4024"/>
                <a:lumOff val="25680"/>
                <a:alphaOff val="0"/>
                <a:shade val="51000"/>
                <a:satMod val="130000"/>
              </a:schemeClr>
            </a:gs>
            <a:gs pos="80000">
              <a:schemeClr val="accent2">
                <a:shade val="80000"/>
                <a:hueOff val="-35872"/>
                <a:satOff val="-4024"/>
                <a:lumOff val="25680"/>
                <a:alphaOff val="0"/>
                <a:shade val="93000"/>
                <a:satMod val="130000"/>
              </a:schemeClr>
            </a:gs>
            <a:gs pos="100000">
              <a:schemeClr val="accent2">
                <a:shade val="80000"/>
                <a:hueOff val="-35872"/>
                <a:satOff val="-4024"/>
                <a:lumOff val="2568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Field</a:t>
          </a:r>
        </a:p>
      </dsp:txBody>
      <dsp:txXfrm rot="10800000">
        <a:off x="0" y="2067"/>
        <a:ext cx="8210550" cy="6087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7F1D2-3023-2B45-8909-2C22D8E7E2AC}">
      <dsp:nvSpPr>
        <dsp:cNvPr id="0" name=""/>
        <dsp:cNvSpPr/>
      </dsp:nvSpPr>
      <dsp:spPr>
        <a:xfrm>
          <a:off x="1816091" y="3713115"/>
          <a:ext cx="4578366" cy="609167"/>
        </a:xfrm>
        <a:prstGeom prst="rect">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i="0" kern="1200" dirty="0"/>
            <a:t>Controllability and </a:t>
          </a:r>
          <a:r>
            <a:rPr lang="en-US" sz="1400" b="1" i="0" kern="1200" dirty="0" err="1"/>
            <a:t>Explainability</a:t>
          </a:r>
          <a:r>
            <a:rPr lang="en-US" sz="1400" b="1" i="0" kern="1200" dirty="0"/>
            <a:t> </a:t>
          </a:r>
          <a:br>
            <a:rPr lang="en-US" sz="1400" b="1" i="0" kern="1200" dirty="0"/>
          </a:br>
          <a:r>
            <a:rPr lang="en-US" sz="1400" b="1" i="0" kern="1200" dirty="0"/>
            <a:t>in a Hybrid Social Recommender System</a:t>
          </a:r>
          <a:endParaRPr lang="en-US" sz="1400" kern="1200" dirty="0"/>
        </a:p>
      </dsp:txBody>
      <dsp:txXfrm>
        <a:off x="1816091" y="3713115"/>
        <a:ext cx="4578366" cy="609167"/>
      </dsp:txXfrm>
    </dsp:sp>
    <dsp:sp modelId="{AF5C210C-9A56-DC47-A8C5-1BC148E54A85}">
      <dsp:nvSpPr>
        <dsp:cNvPr id="0" name=""/>
        <dsp:cNvSpPr/>
      </dsp:nvSpPr>
      <dsp:spPr>
        <a:xfrm rot="10800000">
          <a:off x="2501918" y="2785353"/>
          <a:ext cx="3206712" cy="936899"/>
        </a:xfrm>
        <a:prstGeom prst="upArrowCallout">
          <a:avLst/>
        </a:prstGeom>
        <a:gradFill rotWithShape="0">
          <a:gsLst>
            <a:gs pos="0">
              <a:schemeClr val="accent2">
                <a:shade val="80000"/>
                <a:hueOff val="-8968"/>
                <a:satOff val="-1006"/>
                <a:lumOff val="6420"/>
                <a:alphaOff val="0"/>
                <a:shade val="51000"/>
                <a:satMod val="130000"/>
              </a:schemeClr>
            </a:gs>
            <a:gs pos="80000">
              <a:schemeClr val="accent2">
                <a:shade val="80000"/>
                <a:hueOff val="-8968"/>
                <a:satOff val="-1006"/>
                <a:lumOff val="6420"/>
                <a:alphaOff val="0"/>
                <a:shade val="93000"/>
                <a:satMod val="130000"/>
              </a:schemeClr>
            </a:gs>
            <a:gs pos="100000">
              <a:schemeClr val="accent2">
                <a:shade val="80000"/>
                <a:hueOff val="-8968"/>
                <a:satOff val="-1006"/>
                <a:lumOff val="642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Explanations in RS</a:t>
          </a:r>
        </a:p>
      </dsp:txBody>
      <dsp:txXfrm rot="10800000">
        <a:off x="2501918" y="2785353"/>
        <a:ext cx="3206712" cy="608769"/>
      </dsp:txXfrm>
    </dsp:sp>
    <dsp:sp modelId="{448F0263-3E0E-2141-AA3B-715B52C927BF}">
      <dsp:nvSpPr>
        <dsp:cNvPr id="0" name=""/>
        <dsp:cNvSpPr/>
      </dsp:nvSpPr>
      <dsp:spPr>
        <a:xfrm rot="10800000">
          <a:off x="1587509" y="1857591"/>
          <a:ext cx="5035530" cy="936899"/>
        </a:xfrm>
        <a:prstGeom prst="upArrowCallout">
          <a:avLst/>
        </a:prstGeom>
        <a:gradFill rotWithShape="0">
          <a:gsLst>
            <a:gs pos="0">
              <a:schemeClr val="accent2">
                <a:shade val="80000"/>
                <a:hueOff val="-17936"/>
                <a:satOff val="-2012"/>
                <a:lumOff val="12840"/>
                <a:alphaOff val="0"/>
                <a:shade val="51000"/>
                <a:satMod val="130000"/>
              </a:schemeClr>
            </a:gs>
            <a:gs pos="80000">
              <a:schemeClr val="accent2">
                <a:shade val="80000"/>
                <a:hueOff val="-17936"/>
                <a:satOff val="-2012"/>
                <a:lumOff val="12840"/>
                <a:alphaOff val="0"/>
                <a:shade val="93000"/>
                <a:satMod val="130000"/>
              </a:schemeClr>
            </a:gs>
            <a:gs pos="100000">
              <a:schemeClr val="accent2">
                <a:shade val="80000"/>
                <a:hueOff val="-17936"/>
                <a:satOff val="-2012"/>
                <a:lumOff val="1284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Interfaces for Recommender Systems</a:t>
          </a:r>
        </a:p>
      </dsp:txBody>
      <dsp:txXfrm rot="10800000">
        <a:off x="1587509" y="1857591"/>
        <a:ext cx="5035530" cy="608769"/>
      </dsp:txXfrm>
    </dsp:sp>
    <dsp:sp modelId="{0987EDA8-1A14-3D41-88D7-1F095783AD27}">
      <dsp:nvSpPr>
        <dsp:cNvPr id="0" name=""/>
        <dsp:cNvSpPr/>
      </dsp:nvSpPr>
      <dsp:spPr>
        <a:xfrm rot="10800000">
          <a:off x="977917" y="929829"/>
          <a:ext cx="6254714" cy="936899"/>
        </a:xfrm>
        <a:prstGeom prst="upArrowCallout">
          <a:avLst/>
        </a:prstGeom>
        <a:gradFill rotWithShape="0">
          <a:gsLst>
            <a:gs pos="0">
              <a:schemeClr val="accent2">
                <a:shade val="80000"/>
                <a:hueOff val="-26904"/>
                <a:satOff val="-3018"/>
                <a:lumOff val="19260"/>
                <a:alphaOff val="0"/>
                <a:shade val="51000"/>
                <a:satMod val="130000"/>
              </a:schemeClr>
            </a:gs>
            <a:gs pos="80000">
              <a:schemeClr val="accent2">
                <a:shade val="80000"/>
                <a:hueOff val="-26904"/>
                <a:satOff val="-3018"/>
                <a:lumOff val="19260"/>
                <a:alphaOff val="0"/>
                <a:shade val="93000"/>
                <a:satMod val="130000"/>
              </a:schemeClr>
            </a:gs>
            <a:gs pos="100000">
              <a:schemeClr val="accent2">
                <a:shade val="80000"/>
                <a:hueOff val="-26904"/>
                <a:satOff val="-3018"/>
                <a:lumOff val="1926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Adaptive Systems / Recommender Systems</a:t>
          </a:r>
        </a:p>
      </dsp:txBody>
      <dsp:txXfrm rot="10800000">
        <a:off x="977917" y="929829"/>
        <a:ext cx="6254714" cy="608769"/>
      </dsp:txXfrm>
    </dsp:sp>
    <dsp:sp modelId="{B6EC6C4C-B46E-F843-8356-5652EA3C68D4}">
      <dsp:nvSpPr>
        <dsp:cNvPr id="0" name=""/>
        <dsp:cNvSpPr/>
      </dsp:nvSpPr>
      <dsp:spPr>
        <a:xfrm rot="10800000">
          <a:off x="0" y="2067"/>
          <a:ext cx="8210550" cy="936899"/>
        </a:xfrm>
        <a:prstGeom prst="upArrowCallout">
          <a:avLst/>
        </a:prstGeom>
        <a:gradFill rotWithShape="0">
          <a:gsLst>
            <a:gs pos="0">
              <a:schemeClr val="accent2">
                <a:shade val="80000"/>
                <a:hueOff val="-35872"/>
                <a:satOff val="-4024"/>
                <a:lumOff val="25680"/>
                <a:alphaOff val="0"/>
                <a:shade val="51000"/>
                <a:satMod val="130000"/>
              </a:schemeClr>
            </a:gs>
            <a:gs pos="80000">
              <a:schemeClr val="accent2">
                <a:shade val="80000"/>
                <a:hueOff val="-35872"/>
                <a:satOff val="-4024"/>
                <a:lumOff val="25680"/>
                <a:alphaOff val="0"/>
                <a:shade val="93000"/>
                <a:satMod val="130000"/>
              </a:schemeClr>
            </a:gs>
            <a:gs pos="100000">
              <a:schemeClr val="accent2">
                <a:shade val="80000"/>
                <a:hueOff val="-35872"/>
                <a:satOff val="-4024"/>
                <a:lumOff val="2568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Information Science</a:t>
          </a:r>
        </a:p>
      </dsp:txBody>
      <dsp:txXfrm rot="10800000">
        <a:off x="0" y="2067"/>
        <a:ext cx="8210550" cy="6087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7F1D2-3023-2B45-8909-2C22D8E7E2AC}">
      <dsp:nvSpPr>
        <dsp:cNvPr id="0" name=""/>
        <dsp:cNvSpPr/>
      </dsp:nvSpPr>
      <dsp:spPr>
        <a:xfrm>
          <a:off x="3111511" y="3713115"/>
          <a:ext cx="1987527" cy="609167"/>
        </a:xfrm>
        <a:prstGeom prst="rect">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Thesis: 1</a:t>
          </a:r>
        </a:p>
      </dsp:txBody>
      <dsp:txXfrm>
        <a:off x="3111511" y="3713115"/>
        <a:ext cx="1987527" cy="609167"/>
      </dsp:txXfrm>
    </dsp:sp>
    <dsp:sp modelId="{AF5C210C-9A56-DC47-A8C5-1BC148E54A85}">
      <dsp:nvSpPr>
        <dsp:cNvPr id="0" name=""/>
        <dsp:cNvSpPr/>
      </dsp:nvSpPr>
      <dsp:spPr>
        <a:xfrm rot="10800000">
          <a:off x="2501918" y="2785353"/>
          <a:ext cx="3206712" cy="936899"/>
        </a:xfrm>
        <a:prstGeom prst="upArrowCallout">
          <a:avLst/>
        </a:prstGeom>
        <a:gradFill rotWithShape="0">
          <a:gsLst>
            <a:gs pos="0">
              <a:schemeClr val="accent2">
                <a:shade val="80000"/>
                <a:hueOff val="-8968"/>
                <a:satOff val="-1006"/>
                <a:lumOff val="6420"/>
                <a:alphaOff val="0"/>
                <a:shade val="51000"/>
                <a:satMod val="130000"/>
              </a:schemeClr>
            </a:gs>
            <a:gs pos="80000">
              <a:schemeClr val="accent2">
                <a:shade val="80000"/>
                <a:hueOff val="-8968"/>
                <a:satOff val="-1006"/>
                <a:lumOff val="6420"/>
                <a:alphaOff val="0"/>
                <a:shade val="93000"/>
                <a:satMod val="130000"/>
              </a:schemeClr>
            </a:gs>
            <a:gs pos="100000">
              <a:schemeClr val="accent2">
                <a:shade val="80000"/>
                <a:hueOff val="-8968"/>
                <a:satOff val="-1006"/>
                <a:lumOff val="642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Topic: 10-20 </a:t>
          </a:r>
          <a:r>
            <a:rPr lang="en-US" sz="2100" kern="1200" dirty="0" err="1"/>
            <a:t>worlwide</a:t>
          </a:r>
          <a:endParaRPr lang="en-US" sz="2100" kern="1200" dirty="0"/>
        </a:p>
      </dsp:txBody>
      <dsp:txXfrm rot="10800000">
        <a:off x="2501918" y="2785353"/>
        <a:ext cx="3206712" cy="608769"/>
      </dsp:txXfrm>
    </dsp:sp>
    <dsp:sp modelId="{448F0263-3E0E-2141-AA3B-715B52C927BF}">
      <dsp:nvSpPr>
        <dsp:cNvPr id="0" name=""/>
        <dsp:cNvSpPr/>
      </dsp:nvSpPr>
      <dsp:spPr>
        <a:xfrm rot="10800000">
          <a:off x="1587509" y="1857591"/>
          <a:ext cx="5035530" cy="936899"/>
        </a:xfrm>
        <a:prstGeom prst="upArrowCallout">
          <a:avLst/>
        </a:prstGeom>
        <a:gradFill rotWithShape="0">
          <a:gsLst>
            <a:gs pos="0">
              <a:schemeClr val="accent2">
                <a:shade val="80000"/>
                <a:hueOff val="-17936"/>
                <a:satOff val="-2012"/>
                <a:lumOff val="12840"/>
                <a:alphaOff val="0"/>
                <a:shade val="51000"/>
                <a:satMod val="130000"/>
              </a:schemeClr>
            </a:gs>
            <a:gs pos="80000">
              <a:schemeClr val="accent2">
                <a:shade val="80000"/>
                <a:hueOff val="-17936"/>
                <a:satOff val="-2012"/>
                <a:lumOff val="12840"/>
                <a:alphaOff val="0"/>
                <a:shade val="93000"/>
                <a:satMod val="130000"/>
              </a:schemeClr>
            </a:gs>
            <a:gs pos="100000">
              <a:schemeClr val="accent2">
                <a:shade val="80000"/>
                <a:hueOff val="-17936"/>
                <a:satOff val="-2012"/>
                <a:lumOff val="1284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Direction: 10s, workshops</a:t>
          </a:r>
        </a:p>
      </dsp:txBody>
      <dsp:txXfrm rot="10800000">
        <a:off x="1587509" y="1857591"/>
        <a:ext cx="5035530" cy="608769"/>
      </dsp:txXfrm>
    </dsp:sp>
    <dsp:sp modelId="{0987EDA8-1A14-3D41-88D7-1F095783AD27}">
      <dsp:nvSpPr>
        <dsp:cNvPr id="0" name=""/>
        <dsp:cNvSpPr/>
      </dsp:nvSpPr>
      <dsp:spPr>
        <a:xfrm rot="10800000">
          <a:off x="977917" y="929829"/>
          <a:ext cx="6254714" cy="936899"/>
        </a:xfrm>
        <a:prstGeom prst="upArrowCallout">
          <a:avLst/>
        </a:prstGeom>
        <a:gradFill rotWithShape="0">
          <a:gsLst>
            <a:gs pos="0">
              <a:schemeClr val="accent2">
                <a:shade val="80000"/>
                <a:hueOff val="-26904"/>
                <a:satOff val="-3018"/>
                <a:lumOff val="19260"/>
                <a:alphaOff val="0"/>
                <a:shade val="51000"/>
                <a:satMod val="130000"/>
              </a:schemeClr>
            </a:gs>
            <a:gs pos="80000">
              <a:schemeClr val="accent2">
                <a:shade val="80000"/>
                <a:hueOff val="-26904"/>
                <a:satOff val="-3018"/>
                <a:lumOff val="19260"/>
                <a:alphaOff val="0"/>
                <a:shade val="93000"/>
                <a:satMod val="130000"/>
              </a:schemeClr>
            </a:gs>
            <a:gs pos="100000">
              <a:schemeClr val="accent2">
                <a:shade val="80000"/>
                <a:hueOff val="-26904"/>
                <a:satOff val="-3018"/>
                <a:lumOff val="1926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Area / Subarea: 100s, smaller conferences (IUI)</a:t>
          </a:r>
        </a:p>
      </dsp:txBody>
      <dsp:txXfrm rot="10800000">
        <a:off x="977917" y="929829"/>
        <a:ext cx="6254714" cy="608769"/>
      </dsp:txXfrm>
    </dsp:sp>
    <dsp:sp modelId="{B6EC6C4C-B46E-F843-8356-5652EA3C68D4}">
      <dsp:nvSpPr>
        <dsp:cNvPr id="0" name=""/>
        <dsp:cNvSpPr/>
      </dsp:nvSpPr>
      <dsp:spPr>
        <a:xfrm rot="10800000">
          <a:off x="0" y="2067"/>
          <a:ext cx="8210550" cy="936899"/>
        </a:xfrm>
        <a:prstGeom prst="upArrowCallout">
          <a:avLst/>
        </a:prstGeom>
        <a:gradFill rotWithShape="0">
          <a:gsLst>
            <a:gs pos="0">
              <a:schemeClr val="accent2">
                <a:shade val="80000"/>
                <a:hueOff val="-35872"/>
                <a:satOff val="-4024"/>
                <a:lumOff val="25680"/>
                <a:alphaOff val="0"/>
                <a:shade val="51000"/>
                <a:satMod val="130000"/>
              </a:schemeClr>
            </a:gs>
            <a:gs pos="80000">
              <a:schemeClr val="accent2">
                <a:shade val="80000"/>
                <a:hueOff val="-35872"/>
                <a:satOff val="-4024"/>
                <a:lumOff val="25680"/>
                <a:alphaOff val="0"/>
                <a:shade val="93000"/>
                <a:satMod val="130000"/>
              </a:schemeClr>
            </a:gs>
            <a:gs pos="100000">
              <a:schemeClr val="accent2">
                <a:shade val="80000"/>
                <a:hueOff val="-35872"/>
                <a:satOff val="-4024"/>
                <a:lumOff val="2568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Field: 1000s of people, </a:t>
          </a:r>
          <a:r>
            <a:rPr lang="en-US" sz="2100" kern="1200" dirty="0" err="1"/>
            <a:t>superconferences</a:t>
          </a:r>
          <a:r>
            <a:rPr lang="en-US" sz="2100" kern="1200" dirty="0"/>
            <a:t> (IJCAI, CHI..)</a:t>
          </a:r>
        </a:p>
      </dsp:txBody>
      <dsp:txXfrm rot="10800000">
        <a:off x="0" y="2067"/>
        <a:ext cx="8210550" cy="6087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7F1D2-3023-2B45-8909-2C22D8E7E2AC}">
      <dsp:nvSpPr>
        <dsp:cNvPr id="0" name=""/>
        <dsp:cNvSpPr/>
      </dsp:nvSpPr>
      <dsp:spPr>
        <a:xfrm>
          <a:off x="3111511" y="3713115"/>
          <a:ext cx="1987527" cy="609167"/>
        </a:xfrm>
        <a:prstGeom prst="rect">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Thesis</a:t>
          </a:r>
        </a:p>
      </dsp:txBody>
      <dsp:txXfrm>
        <a:off x="3111511" y="3713115"/>
        <a:ext cx="1987527" cy="609167"/>
      </dsp:txXfrm>
    </dsp:sp>
    <dsp:sp modelId="{AF5C210C-9A56-DC47-A8C5-1BC148E54A85}">
      <dsp:nvSpPr>
        <dsp:cNvPr id="0" name=""/>
        <dsp:cNvSpPr/>
      </dsp:nvSpPr>
      <dsp:spPr>
        <a:xfrm rot="10800000">
          <a:off x="2501918" y="2785353"/>
          <a:ext cx="3206712" cy="936899"/>
        </a:xfrm>
        <a:prstGeom prst="upArrowCallout">
          <a:avLst/>
        </a:prstGeom>
        <a:gradFill rotWithShape="0">
          <a:gsLst>
            <a:gs pos="0">
              <a:schemeClr val="accent2">
                <a:shade val="80000"/>
                <a:hueOff val="-8968"/>
                <a:satOff val="-1006"/>
                <a:lumOff val="6420"/>
                <a:alphaOff val="0"/>
                <a:shade val="51000"/>
                <a:satMod val="130000"/>
              </a:schemeClr>
            </a:gs>
            <a:gs pos="80000">
              <a:schemeClr val="accent2">
                <a:shade val="80000"/>
                <a:hueOff val="-8968"/>
                <a:satOff val="-1006"/>
                <a:lumOff val="6420"/>
                <a:alphaOff val="0"/>
                <a:shade val="93000"/>
                <a:satMod val="130000"/>
              </a:schemeClr>
            </a:gs>
            <a:gs pos="100000">
              <a:schemeClr val="accent2">
                <a:shade val="80000"/>
                <a:hueOff val="-8968"/>
                <a:satOff val="-1006"/>
                <a:lumOff val="642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Topic</a:t>
          </a:r>
        </a:p>
      </dsp:txBody>
      <dsp:txXfrm rot="10800000">
        <a:off x="2501918" y="2785353"/>
        <a:ext cx="3206712" cy="608769"/>
      </dsp:txXfrm>
    </dsp:sp>
    <dsp:sp modelId="{448F0263-3E0E-2141-AA3B-715B52C927BF}">
      <dsp:nvSpPr>
        <dsp:cNvPr id="0" name=""/>
        <dsp:cNvSpPr/>
      </dsp:nvSpPr>
      <dsp:spPr>
        <a:xfrm rot="10800000">
          <a:off x="1587509" y="1857591"/>
          <a:ext cx="5035530" cy="936899"/>
        </a:xfrm>
        <a:prstGeom prst="upArrowCallout">
          <a:avLst/>
        </a:prstGeom>
        <a:gradFill rotWithShape="0">
          <a:gsLst>
            <a:gs pos="0">
              <a:schemeClr val="accent2">
                <a:shade val="80000"/>
                <a:hueOff val="-17936"/>
                <a:satOff val="-2012"/>
                <a:lumOff val="12840"/>
                <a:alphaOff val="0"/>
                <a:shade val="51000"/>
                <a:satMod val="130000"/>
              </a:schemeClr>
            </a:gs>
            <a:gs pos="80000">
              <a:schemeClr val="accent2">
                <a:shade val="80000"/>
                <a:hueOff val="-17936"/>
                <a:satOff val="-2012"/>
                <a:lumOff val="12840"/>
                <a:alphaOff val="0"/>
                <a:shade val="93000"/>
                <a:satMod val="130000"/>
              </a:schemeClr>
            </a:gs>
            <a:gs pos="100000">
              <a:schemeClr val="accent2">
                <a:shade val="80000"/>
                <a:hueOff val="-17936"/>
                <a:satOff val="-2012"/>
                <a:lumOff val="1284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Direction</a:t>
          </a:r>
        </a:p>
      </dsp:txBody>
      <dsp:txXfrm rot="10800000">
        <a:off x="1587509" y="1857591"/>
        <a:ext cx="5035530" cy="608769"/>
      </dsp:txXfrm>
    </dsp:sp>
    <dsp:sp modelId="{0987EDA8-1A14-3D41-88D7-1F095783AD27}">
      <dsp:nvSpPr>
        <dsp:cNvPr id="0" name=""/>
        <dsp:cNvSpPr/>
      </dsp:nvSpPr>
      <dsp:spPr>
        <a:xfrm rot="10800000">
          <a:off x="977917" y="929829"/>
          <a:ext cx="6254714" cy="936899"/>
        </a:xfrm>
        <a:prstGeom prst="upArrowCallout">
          <a:avLst/>
        </a:prstGeom>
        <a:gradFill rotWithShape="0">
          <a:gsLst>
            <a:gs pos="0">
              <a:schemeClr val="accent2">
                <a:shade val="80000"/>
                <a:hueOff val="-26904"/>
                <a:satOff val="-3018"/>
                <a:lumOff val="19260"/>
                <a:alphaOff val="0"/>
                <a:shade val="51000"/>
                <a:satMod val="130000"/>
              </a:schemeClr>
            </a:gs>
            <a:gs pos="80000">
              <a:schemeClr val="accent2">
                <a:shade val="80000"/>
                <a:hueOff val="-26904"/>
                <a:satOff val="-3018"/>
                <a:lumOff val="19260"/>
                <a:alphaOff val="0"/>
                <a:shade val="93000"/>
                <a:satMod val="130000"/>
              </a:schemeClr>
            </a:gs>
            <a:gs pos="100000">
              <a:schemeClr val="accent2">
                <a:shade val="80000"/>
                <a:hueOff val="-26904"/>
                <a:satOff val="-3018"/>
                <a:lumOff val="1926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Area</a:t>
          </a:r>
        </a:p>
      </dsp:txBody>
      <dsp:txXfrm rot="10800000">
        <a:off x="977917" y="929829"/>
        <a:ext cx="6254714" cy="608769"/>
      </dsp:txXfrm>
    </dsp:sp>
    <dsp:sp modelId="{B6EC6C4C-B46E-F843-8356-5652EA3C68D4}">
      <dsp:nvSpPr>
        <dsp:cNvPr id="0" name=""/>
        <dsp:cNvSpPr/>
      </dsp:nvSpPr>
      <dsp:spPr>
        <a:xfrm rot="10800000">
          <a:off x="0" y="2067"/>
          <a:ext cx="8210550" cy="936899"/>
        </a:xfrm>
        <a:prstGeom prst="upArrowCallout">
          <a:avLst/>
        </a:prstGeom>
        <a:solidFill>
          <a:srgbClr val="92D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Field</a:t>
          </a:r>
        </a:p>
      </dsp:txBody>
      <dsp:txXfrm rot="10800000">
        <a:off x="0" y="2067"/>
        <a:ext cx="8210550" cy="6087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7F1D2-3023-2B45-8909-2C22D8E7E2AC}">
      <dsp:nvSpPr>
        <dsp:cNvPr id="0" name=""/>
        <dsp:cNvSpPr/>
      </dsp:nvSpPr>
      <dsp:spPr>
        <a:xfrm>
          <a:off x="3111511" y="3713115"/>
          <a:ext cx="1987527" cy="609167"/>
        </a:xfrm>
        <a:prstGeom prst="rect">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Thesis</a:t>
          </a:r>
        </a:p>
      </dsp:txBody>
      <dsp:txXfrm>
        <a:off x="3111511" y="3713115"/>
        <a:ext cx="1987527" cy="609167"/>
      </dsp:txXfrm>
    </dsp:sp>
    <dsp:sp modelId="{AF5C210C-9A56-DC47-A8C5-1BC148E54A85}">
      <dsp:nvSpPr>
        <dsp:cNvPr id="0" name=""/>
        <dsp:cNvSpPr/>
      </dsp:nvSpPr>
      <dsp:spPr>
        <a:xfrm rot="10800000">
          <a:off x="2501918" y="2785353"/>
          <a:ext cx="3206712" cy="936899"/>
        </a:xfrm>
        <a:prstGeom prst="upArrowCallout">
          <a:avLst/>
        </a:prstGeom>
        <a:gradFill rotWithShape="0">
          <a:gsLst>
            <a:gs pos="0">
              <a:schemeClr val="accent2">
                <a:shade val="80000"/>
                <a:hueOff val="-8968"/>
                <a:satOff val="-1006"/>
                <a:lumOff val="6420"/>
                <a:alphaOff val="0"/>
                <a:shade val="51000"/>
                <a:satMod val="130000"/>
              </a:schemeClr>
            </a:gs>
            <a:gs pos="80000">
              <a:schemeClr val="accent2">
                <a:shade val="80000"/>
                <a:hueOff val="-8968"/>
                <a:satOff val="-1006"/>
                <a:lumOff val="6420"/>
                <a:alphaOff val="0"/>
                <a:shade val="93000"/>
                <a:satMod val="130000"/>
              </a:schemeClr>
            </a:gs>
            <a:gs pos="100000">
              <a:schemeClr val="accent2">
                <a:shade val="80000"/>
                <a:hueOff val="-8968"/>
                <a:satOff val="-1006"/>
                <a:lumOff val="642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Topic</a:t>
          </a:r>
        </a:p>
      </dsp:txBody>
      <dsp:txXfrm rot="10800000">
        <a:off x="2501918" y="2785353"/>
        <a:ext cx="3206712" cy="608769"/>
      </dsp:txXfrm>
    </dsp:sp>
    <dsp:sp modelId="{448F0263-3E0E-2141-AA3B-715B52C927BF}">
      <dsp:nvSpPr>
        <dsp:cNvPr id="0" name=""/>
        <dsp:cNvSpPr/>
      </dsp:nvSpPr>
      <dsp:spPr>
        <a:xfrm rot="10800000">
          <a:off x="1587509" y="1857591"/>
          <a:ext cx="5035530" cy="936899"/>
        </a:xfrm>
        <a:prstGeom prst="upArrowCallout">
          <a:avLst/>
        </a:prstGeom>
        <a:gradFill rotWithShape="0">
          <a:gsLst>
            <a:gs pos="0">
              <a:schemeClr val="accent2">
                <a:shade val="80000"/>
                <a:hueOff val="-17936"/>
                <a:satOff val="-2012"/>
                <a:lumOff val="12840"/>
                <a:alphaOff val="0"/>
                <a:shade val="51000"/>
                <a:satMod val="130000"/>
              </a:schemeClr>
            </a:gs>
            <a:gs pos="80000">
              <a:schemeClr val="accent2">
                <a:shade val="80000"/>
                <a:hueOff val="-17936"/>
                <a:satOff val="-2012"/>
                <a:lumOff val="12840"/>
                <a:alphaOff val="0"/>
                <a:shade val="93000"/>
                <a:satMod val="130000"/>
              </a:schemeClr>
            </a:gs>
            <a:gs pos="100000">
              <a:schemeClr val="accent2">
                <a:shade val="80000"/>
                <a:hueOff val="-17936"/>
                <a:satOff val="-2012"/>
                <a:lumOff val="1284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Direction</a:t>
          </a:r>
        </a:p>
      </dsp:txBody>
      <dsp:txXfrm rot="10800000">
        <a:off x="1587509" y="1857591"/>
        <a:ext cx="5035530" cy="608769"/>
      </dsp:txXfrm>
    </dsp:sp>
    <dsp:sp modelId="{0987EDA8-1A14-3D41-88D7-1F095783AD27}">
      <dsp:nvSpPr>
        <dsp:cNvPr id="0" name=""/>
        <dsp:cNvSpPr/>
      </dsp:nvSpPr>
      <dsp:spPr>
        <a:xfrm rot="10800000">
          <a:off x="977917" y="929829"/>
          <a:ext cx="6254714" cy="936899"/>
        </a:xfrm>
        <a:prstGeom prst="upArrowCallout">
          <a:avLst/>
        </a:prstGeom>
        <a:solidFill>
          <a:srgbClr val="92D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3 Areas!</a:t>
          </a:r>
        </a:p>
      </dsp:txBody>
      <dsp:txXfrm rot="10800000">
        <a:off x="977917" y="929829"/>
        <a:ext cx="6254714" cy="608769"/>
      </dsp:txXfrm>
    </dsp:sp>
    <dsp:sp modelId="{B6EC6C4C-B46E-F843-8356-5652EA3C68D4}">
      <dsp:nvSpPr>
        <dsp:cNvPr id="0" name=""/>
        <dsp:cNvSpPr/>
      </dsp:nvSpPr>
      <dsp:spPr>
        <a:xfrm rot="10800000">
          <a:off x="0" y="2067"/>
          <a:ext cx="8210550" cy="936899"/>
        </a:xfrm>
        <a:prstGeom prst="upArrowCallout">
          <a:avLst/>
        </a:prstGeom>
        <a:gradFill rotWithShape="0">
          <a:gsLst>
            <a:gs pos="0">
              <a:schemeClr val="accent2">
                <a:shade val="80000"/>
                <a:hueOff val="-35872"/>
                <a:satOff val="-4024"/>
                <a:lumOff val="25680"/>
                <a:alphaOff val="0"/>
                <a:shade val="51000"/>
                <a:satMod val="130000"/>
              </a:schemeClr>
            </a:gs>
            <a:gs pos="80000">
              <a:schemeClr val="accent2">
                <a:shade val="80000"/>
                <a:hueOff val="-35872"/>
                <a:satOff val="-4024"/>
                <a:lumOff val="25680"/>
                <a:alphaOff val="0"/>
                <a:shade val="93000"/>
                <a:satMod val="130000"/>
              </a:schemeClr>
            </a:gs>
            <a:gs pos="100000">
              <a:schemeClr val="accent2">
                <a:shade val="80000"/>
                <a:hueOff val="-35872"/>
                <a:satOff val="-4024"/>
                <a:lumOff val="2568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Field</a:t>
          </a:r>
        </a:p>
      </dsp:txBody>
      <dsp:txXfrm rot="10800000">
        <a:off x="0" y="2067"/>
        <a:ext cx="8210550" cy="6087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7F1D2-3023-2B45-8909-2C22D8E7E2AC}">
      <dsp:nvSpPr>
        <dsp:cNvPr id="0" name=""/>
        <dsp:cNvSpPr/>
      </dsp:nvSpPr>
      <dsp:spPr>
        <a:xfrm>
          <a:off x="1498661" y="2600816"/>
          <a:ext cx="3778126" cy="426685"/>
        </a:xfrm>
        <a:prstGeom prst="rect">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i="0" kern="1200" dirty="0"/>
            <a:t>Controllability and </a:t>
          </a:r>
          <a:r>
            <a:rPr lang="en-US" sz="1000" b="1" i="0" kern="1200" dirty="0" err="1"/>
            <a:t>Explainability</a:t>
          </a:r>
          <a:r>
            <a:rPr lang="en-US" sz="1000" b="1" i="0" kern="1200" dirty="0"/>
            <a:t> </a:t>
          </a:r>
          <a:br>
            <a:rPr lang="en-US" sz="1000" b="1" i="0" kern="1200" dirty="0"/>
          </a:br>
          <a:r>
            <a:rPr lang="en-US" sz="1000" b="1" i="0" kern="1200" dirty="0"/>
            <a:t>in a Hybrid Social Recommender System</a:t>
          </a:r>
          <a:endParaRPr lang="en-US" sz="1000" kern="1200" dirty="0"/>
        </a:p>
      </dsp:txBody>
      <dsp:txXfrm>
        <a:off x="1498661" y="2600816"/>
        <a:ext cx="3778126" cy="426685"/>
      </dsp:txXfrm>
    </dsp:sp>
    <dsp:sp modelId="{AF5C210C-9A56-DC47-A8C5-1BC148E54A85}">
      <dsp:nvSpPr>
        <dsp:cNvPr id="0" name=""/>
        <dsp:cNvSpPr/>
      </dsp:nvSpPr>
      <dsp:spPr>
        <a:xfrm rot="10800000">
          <a:off x="2064615" y="1950974"/>
          <a:ext cx="2646219" cy="656242"/>
        </a:xfrm>
        <a:prstGeom prst="upArrowCallout">
          <a:avLst/>
        </a:prstGeom>
        <a:gradFill rotWithShape="0">
          <a:gsLst>
            <a:gs pos="0">
              <a:schemeClr val="accent2">
                <a:shade val="80000"/>
                <a:hueOff val="-8968"/>
                <a:satOff val="-1006"/>
                <a:lumOff val="6420"/>
                <a:alphaOff val="0"/>
                <a:shade val="51000"/>
                <a:satMod val="130000"/>
              </a:schemeClr>
            </a:gs>
            <a:gs pos="80000">
              <a:schemeClr val="accent2">
                <a:shade val="80000"/>
                <a:hueOff val="-8968"/>
                <a:satOff val="-1006"/>
                <a:lumOff val="6420"/>
                <a:alphaOff val="0"/>
                <a:shade val="93000"/>
                <a:satMod val="130000"/>
              </a:schemeClr>
            </a:gs>
            <a:gs pos="100000">
              <a:schemeClr val="accent2">
                <a:shade val="80000"/>
                <a:hueOff val="-8968"/>
                <a:satOff val="-1006"/>
                <a:lumOff val="642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Explanations in RS</a:t>
          </a:r>
        </a:p>
      </dsp:txBody>
      <dsp:txXfrm rot="10800000">
        <a:off x="2064615" y="1950974"/>
        <a:ext cx="2646219" cy="426406"/>
      </dsp:txXfrm>
    </dsp:sp>
    <dsp:sp modelId="{448F0263-3E0E-2141-AA3B-715B52C927BF}">
      <dsp:nvSpPr>
        <dsp:cNvPr id="0" name=""/>
        <dsp:cNvSpPr/>
      </dsp:nvSpPr>
      <dsp:spPr>
        <a:xfrm rot="10800000">
          <a:off x="1310033" y="1301132"/>
          <a:ext cx="4155383" cy="656242"/>
        </a:xfrm>
        <a:prstGeom prst="upArrowCallout">
          <a:avLst/>
        </a:prstGeom>
        <a:gradFill rotWithShape="0">
          <a:gsLst>
            <a:gs pos="0">
              <a:schemeClr val="accent2">
                <a:shade val="80000"/>
                <a:hueOff val="-17936"/>
                <a:satOff val="-2012"/>
                <a:lumOff val="12840"/>
                <a:alphaOff val="0"/>
                <a:shade val="51000"/>
                <a:satMod val="130000"/>
              </a:schemeClr>
            </a:gs>
            <a:gs pos="80000">
              <a:schemeClr val="accent2">
                <a:shade val="80000"/>
                <a:hueOff val="-17936"/>
                <a:satOff val="-2012"/>
                <a:lumOff val="12840"/>
                <a:alphaOff val="0"/>
                <a:shade val="93000"/>
                <a:satMod val="130000"/>
              </a:schemeClr>
            </a:gs>
            <a:gs pos="100000">
              <a:schemeClr val="accent2">
                <a:shade val="80000"/>
                <a:hueOff val="-17936"/>
                <a:satOff val="-2012"/>
                <a:lumOff val="1284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Interfaces for Recommender Systems</a:t>
          </a:r>
        </a:p>
      </dsp:txBody>
      <dsp:txXfrm rot="10800000">
        <a:off x="1310033" y="1301132"/>
        <a:ext cx="4155383" cy="426406"/>
      </dsp:txXfrm>
    </dsp:sp>
    <dsp:sp modelId="{0987EDA8-1A14-3D41-88D7-1F095783AD27}">
      <dsp:nvSpPr>
        <dsp:cNvPr id="0" name=""/>
        <dsp:cNvSpPr/>
      </dsp:nvSpPr>
      <dsp:spPr>
        <a:xfrm rot="10800000">
          <a:off x="806989" y="651290"/>
          <a:ext cx="5161470" cy="656242"/>
        </a:xfrm>
        <a:prstGeom prst="upArrowCallout">
          <a:avLst/>
        </a:prstGeom>
        <a:gradFill rotWithShape="0">
          <a:gsLst>
            <a:gs pos="0">
              <a:schemeClr val="accent2">
                <a:shade val="80000"/>
                <a:hueOff val="-26904"/>
                <a:satOff val="-3018"/>
                <a:lumOff val="19260"/>
                <a:alphaOff val="0"/>
                <a:shade val="51000"/>
                <a:satMod val="130000"/>
              </a:schemeClr>
            </a:gs>
            <a:gs pos="80000">
              <a:schemeClr val="accent2">
                <a:shade val="80000"/>
                <a:hueOff val="-26904"/>
                <a:satOff val="-3018"/>
                <a:lumOff val="19260"/>
                <a:alphaOff val="0"/>
                <a:shade val="93000"/>
                <a:satMod val="130000"/>
              </a:schemeClr>
            </a:gs>
            <a:gs pos="100000">
              <a:schemeClr val="accent2">
                <a:shade val="80000"/>
                <a:hueOff val="-26904"/>
                <a:satOff val="-3018"/>
                <a:lumOff val="1926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Adaptive Systems / Recommender Systems</a:t>
          </a:r>
        </a:p>
      </dsp:txBody>
      <dsp:txXfrm rot="10800000">
        <a:off x="806989" y="651290"/>
        <a:ext cx="5161470" cy="426406"/>
      </dsp:txXfrm>
    </dsp:sp>
    <dsp:sp modelId="{B6EC6C4C-B46E-F843-8356-5652EA3C68D4}">
      <dsp:nvSpPr>
        <dsp:cNvPr id="0" name=""/>
        <dsp:cNvSpPr/>
      </dsp:nvSpPr>
      <dsp:spPr>
        <a:xfrm rot="10800000">
          <a:off x="0" y="0"/>
          <a:ext cx="6775450" cy="656242"/>
        </a:xfrm>
        <a:prstGeom prst="upArrowCallout">
          <a:avLst/>
        </a:prstGeom>
        <a:gradFill rotWithShape="0">
          <a:gsLst>
            <a:gs pos="0">
              <a:schemeClr val="accent2">
                <a:shade val="80000"/>
                <a:hueOff val="-35872"/>
                <a:satOff val="-4024"/>
                <a:lumOff val="25680"/>
                <a:alphaOff val="0"/>
                <a:shade val="51000"/>
                <a:satMod val="130000"/>
              </a:schemeClr>
            </a:gs>
            <a:gs pos="80000">
              <a:schemeClr val="accent2">
                <a:shade val="80000"/>
                <a:hueOff val="-35872"/>
                <a:satOff val="-4024"/>
                <a:lumOff val="25680"/>
                <a:alphaOff val="0"/>
                <a:shade val="93000"/>
                <a:satMod val="130000"/>
              </a:schemeClr>
            </a:gs>
            <a:gs pos="100000">
              <a:schemeClr val="accent2">
                <a:shade val="80000"/>
                <a:hueOff val="-35872"/>
                <a:satOff val="-4024"/>
                <a:lumOff val="2568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Information Science</a:t>
          </a:r>
        </a:p>
      </dsp:txBody>
      <dsp:txXfrm rot="10800000">
        <a:off x="0" y="0"/>
        <a:ext cx="6775450" cy="4264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95898-8D84-4C5D-BADA-C939A07F5565}" type="datetimeFigureOut">
              <a:rPr lang="en-US" smtClean="0"/>
              <a:t>7/14/2026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51EDA-6654-40B8-9D58-82E30EE6B614}" type="slidenum">
              <a:rPr lang="en-US" smtClean="0"/>
              <a:t>‹#›</a:t>
            </a:fld>
            <a:endParaRPr lang="en-US"/>
          </a:p>
        </p:txBody>
      </p:sp>
    </p:spTree>
    <p:extLst>
      <p:ext uri="{BB962C8B-B14F-4D97-AF65-F5344CB8AC3E}">
        <p14:creationId xmlns:p14="http://schemas.microsoft.com/office/powerpoint/2010/main" val="3425268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dirty="0">
                <a:solidFill>
                  <a:schemeClr val="tx1"/>
                </a:solidFill>
                <a:latin typeface="+mn-lt"/>
                <a:ea typeface="+mn-ea"/>
                <a:cs typeface="+mn-cs"/>
              </a:rPr>
              <a:t>Plan + website (4 min)</a:t>
            </a:r>
          </a:p>
          <a:p>
            <a:r>
              <a:rPr lang="en-US" sz="1200" b="0" kern="1200" dirty="0">
                <a:solidFill>
                  <a:schemeClr val="tx1"/>
                </a:solidFill>
                <a:latin typeface="+mn-lt"/>
                <a:ea typeface="+mn-ea"/>
                <a:cs typeface="+mn-cs"/>
              </a:rPr>
              <a:t>Introductions of students (10 min)</a:t>
            </a:r>
          </a:p>
          <a:p>
            <a:r>
              <a:rPr lang="en-US" sz="1200" b="0" kern="1200" dirty="0">
                <a:solidFill>
                  <a:schemeClr val="tx1"/>
                </a:solidFill>
                <a:latin typeface="+mn-lt"/>
                <a:ea typeface="+mn-ea"/>
                <a:cs typeface="+mn-cs"/>
              </a:rPr>
              <a:t>Intro to visual recognition (12 min)</a:t>
            </a:r>
          </a:p>
          <a:p>
            <a:r>
              <a:rPr lang="en-US" sz="1200" b="0" kern="1200" dirty="0">
                <a:solidFill>
                  <a:schemeClr val="tx1"/>
                </a:solidFill>
                <a:latin typeface="+mn-lt"/>
                <a:ea typeface="+mn-ea"/>
                <a:cs typeface="+mn-cs"/>
              </a:rPr>
              <a:t>Topics (12 min)</a:t>
            </a:r>
          </a:p>
          <a:p>
            <a:r>
              <a:rPr lang="en-US" sz="1200" b="0" kern="1200" dirty="0">
                <a:solidFill>
                  <a:schemeClr val="tx1"/>
                </a:solidFill>
                <a:latin typeface="+mn-lt"/>
                <a:ea typeface="+mn-ea"/>
                <a:cs typeface="+mn-cs"/>
              </a:rPr>
              <a:t>Structure of course (14 min)</a:t>
            </a:r>
          </a:p>
          <a:p>
            <a:r>
              <a:rPr lang="en-US" sz="1200" b="0" kern="1200" dirty="0" err="1">
                <a:solidFill>
                  <a:schemeClr val="tx1"/>
                </a:solidFill>
                <a:latin typeface="+mn-lt"/>
                <a:ea typeface="+mn-ea"/>
                <a:cs typeface="+mn-cs"/>
              </a:rPr>
              <a:t>Prereqs</a:t>
            </a:r>
            <a:r>
              <a:rPr lang="en-US" sz="1200" b="0" kern="1200" dirty="0">
                <a:solidFill>
                  <a:schemeClr val="tx1"/>
                </a:solidFill>
                <a:latin typeface="+mn-lt"/>
                <a:ea typeface="+mn-ea"/>
                <a:cs typeface="+mn-cs"/>
              </a:rPr>
              <a:t> test (15 min)</a:t>
            </a:r>
          </a:p>
          <a:p>
            <a:r>
              <a:rPr lang="en-US" sz="1200" b="0" kern="1200" dirty="0">
                <a:solidFill>
                  <a:schemeClr val="tx1"/>
                </a:solidFill>
                <a:latin typeface="+mn-lt"/>
                <a:ea typeface="+mn-ea"/>
                <a:cs typeface="+mn-cs"/>
              </a:rPr>
              <a:t>Questions + extra (8 min)</a:t>
            </a:r>
            <a:endParaRPr lang="en-US" b="0" dirty="0"/>
          </a:p>
        </p:txBody>
      </p:sp>
      <p:sp>
        <p:nvSpPr>
          <p:cNvPr id="4" name="Slide Number Placeholder 3"/>
          <p:cNvSpPr>
            <a:spLocks noGrp="1"/>
          </p:cNvSpPr>
          <p:nvPr>
            <p:ph type="sldNum" sz="quarter" idx="10"/>
          </p:nvPr>
        </p:nvSpPr>
        <p:spPr/>
        <p:txBody>
          <a:bodyPr/>
          <a:lstStyle/>
          <a:p>
            <a:fld id="{72C46221-879C-4894-95E4-EC827A4B79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580656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86774333-352F-2121-C877-AD087A39D97C}"/>
              </a:ext>
            </a:extLst>
          </p:cNvPr>
          <p:cNvSpPr>
            <a:spLocks noGrp="1" noRot="1" noChangeAspect="1" noChangeArrowheads="1" noTextEdit="1"/>
          </p:cNvSpPr>
          <p:nvPr>
            <p:ph type="sldImg"/>
          </p:nvPr>
        </p:nvSpPr>
        <p:spPr bwMode="auto">
          <a:xfrm>
            <a:off x="1227138" y="615950"/>
            <a:ext cx="4556125" cy="34163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3F7508A5-DFB9-714A-B8DF-912DE49AD3A6}"/>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a:extLst>
              <a:ext uri="{FF2B5EF4-FFF2-40B4-BE49-F238E27FC236}">
                <a16:creationId xmlns:a16="http://schemas.microsoft.com/office/drawing/2014/main" id="{F97AF615-F2A0-1343-9EFC-D411586C51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136.142.116.245</a:t>
            </a:r>
          </a:p>
          <a:p>
            <a:pPr eaLnBrk="1" hangingPunct="1">
              <a:spcBef>
                <a:spcPct val="0"/>
              </a:spcBef>
            </a:pPr>
            <a:endParaRPr lang="en-US" altLang="en-US">
              <a:ea typeface="ＭＳ Ｐゴシック" panose="020B0600070205080204" pitchFamily="34" charset="-128"/>
            </a:endParaRPr>
          </a:p>
        </p:txBody>
      </p:sp>
      <p:sp>
        <p:nvSpPr>
          <p:cNvPr id="28675" name="Slide Number Placeholder 3">
            <a:extLst>
              <a:ext uri="{FF2B5EF4-FFF2-40B4-BE49-F238E27FC236}">
                <a16:creationId xmlns:a16="http://schemas.microsoft.com/office/drawing/2014/main" id="{3266EE8A-0BF7-634F-9810-5E60E14C9F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1122247-CB5E-094A-B6A5-1A4127986819}" type="slidenum">
              <a:rPr lang="en-US" altLang="en-US" sz="1200"/>
              <a:pPr eaLnBrk="1" hangingPunct="1"/>
              <a:t>59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5F4B72A-C21F-4831-AA27-F46843E137B6}"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554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67AD3C-A481-4A62-A80A-EB3CD988264F}"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3913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822088-ACA1-4AC7-84DC-6F4F6C3058C7}"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445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4A533D-65FA-4A66-81D9-55B74C71DDE6}"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6924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EFC5A-441E-470B-BEF3-968D716D063D}"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459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954B6E-E615-487A-B84A-87056B40B9C9}"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7502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9C87FAF-957F-41F2-8111-FA104C36E6E3}"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7061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B17A81-F49A-4783-AE25-C09C6830FB6D}" type="datetime1">
              <a:rPr lang="en-US" smtClean="0">
                <a:solidFill>
                  <a:prstClr val="black">
                    <a:tint val="75000"/>
                  </a:prstClr>
                </a:solidFill>
              </a:rPr>
              <a:t>7/14/2026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6761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48596C-8CB8-4F58-8C32-4C4ED40D6422}" type="datetime1">
              <a:rPr lang="en-US" smtClean="0">
                <a:solidFill>
                  <a:prstClr val="black">
                    <a:tint val="75000"/>
                  </a:prstClr>
                </a:solidFill>
              </a:rPr>
              <a:t>7/14/2026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9611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1800DC-EBBB-4DE0-99BC-7515AD11710B}" type="datetime1">
              <a:rPr lang="en-US" smtClean="0">
                <a:solidFill>
                  <a:prstClr val="black">
                    <a:tint val="75000"/>
                  </a:prstClr>
                </a:solidFill>
              </a:rPr>
              <a:t>7/14/2026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8397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871CE8-1864-4473-9076-C20A49124C5D}"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6212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3F85B3-608F-4F52-B937-252AE5DCE2E3}"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4408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9F042E-C383-45F0-B509-063CDA55801A}"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55705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CD7D80-9576-4FAD-A2A9-5DAA50B8F804}"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339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DDFB93-A0FE-442E-BDFB-4C28D7A65E71}"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24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3C8CE9-2BAB-4F8D-A4D3-C1CC147A8F87}"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36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22FDD3-A034-44D8-A0EF-1D860E753D29}"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615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D1D6EF3-F868-42F7-8933-0BDB0D7E0F58}" type="datetime1">
              <a:rPr lang="en-US" smtClean="0">
                <a:solidFill>
                  <a:prstClr val="black">
                    <a:tint val="75000"/>
                  </a:prstClr>
                </a:solidFill>
              </a:rPr>
              <a:t>7/14/2026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88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A0F16E-1C9E-4267-B2C8-6363F0249CF6}" type="datetime1">
              <a:rPr lang="en-US" smtClean="0">
                <a:solidFill>
                  <a:prstClr val="black">
                    <a:tint val="75000"/>
                  </a:prstClr>
                </a:solidFill>
              </a:rPr>
              <a:t>7/14/2026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737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72F410-BBC8-4718-BE86-AEB4B8E7EC33}" type="datetime1">
              <a:rPr lang="en-US" smtClean="0">
                <a:solidFill>
                  <a:prstClr val="black">
                    <a:tint val="75000"/>
                  </a:prstClr>
                </a:solidFill>
              </a:rPr>
              <a:t>7/14/2026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3631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27A045-4BAA-4408-8FC2-384AD17CCF37}"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71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0FD905-E0C3-4892-B955-FE2EFAFF6A7F}" type="datetime1">
              <a:rPr lang="en-US" smtClean="0">
                <a:solidFill>
                  <a:prstClr val="black">
                    <a:tint val="75000"/>
                  </a:prstClr>
                </a:solidFill>
              </a:rPr>
              <a:t>7/14/2026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7016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3B9D32-C561-4329-A9AC-6855D9C52252}"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74958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031011-B292-48F1-A8DD-55E8419CC9DB}" type="datetime1">
              <a:rPr lang="en-US" smtClean="0">
                <a:solidFill>
                  <a:prstClr val="black">
                    <a:tint val="75000"/>
                  </a:prstClr>
                </a:solidFill>
              </a:rPr>
              <a:t>7/14/2026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90917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hyperlink" Target="https://www.cs.pitt.edu/current-students/graduate-policies" TargetMode="External"/><Relationship Id="rId2" Type="http://schemas.openxmlformats.org/officeDocument/2006/relationships/hyperlink" Target="https://www.cs.pitt.edu/current-students/phd-computer-science/degree-requirements"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hyperlink" Target="https://docs.google.com/document/d/1mcF3yHJJDdXk7PCMIn54MHufo9tIHweaVDPX5V22Ywk/"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ci.pitt.edu/academics/doctoral/is/" TargetMode="External"/><Relationship Id="rId2" Type="http://schemas.openxmlformats.org/officeDocument/2006/relationships/hyperlink" Target="http://sci.pitt.edu/academics/doctoral/isp/"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image" Target="../media/image5.jp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3" Type="http://schemas.openxmlformats.org/officeDocument/2006/relationships/hyperlink" Target="https://scholar.google.com/citations?user=s6RpNfAAAAAJ&amp;hl=en" TargetMode="External"/><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hyperlink" Target="http://people.cs.pitt.edu/~kovashka/cs2001_fa26"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mailto:kovashka@cs.pitt.edu" TargetMode="Externa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hyperlink" Target="https://catalog.upp.pitt.edu/preview_program.php?catoid=236&amp;poid=74649&amp;returnto=25130" TargetMode="External"/><Relationship Id="rId2" Type="http://schemas.openxmlformats.org/officeDocument/2006/relationships/hyperlink" Target="https://catalog.upp.pitt.edu/preview_program.php?catoid=236&amp;poid=74646&amp;returnto=25130" TargetMode="External"/><Relationship Id="rId1" Type="http://schemas.openxmlformats.org/officeDocument/2006/relationships/slideLayout" Target="../slideLayouts/slideLayout13.xml"/><Relationship Id="rId5" Type="http://schemas.openxmlformats.org/officeDocument/2006/relationships/hyperlink" Target="https://catalog.upp.pitt.edu/preview_program.php?catoid=236&amp;poid=74666&amp;returnto=25130" TargetMode="External"/><Relationship Id="rId4" Type="http://schemas.openxmlformats.org/officeDocument/2006/relationships/hyperlink" Target="https://catalog.upp.pitt.edu/preview_program.php?catoid=236&amp;poid=74664&amp;returnto=25130"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hyperlink" Target="http://matt.might.net/"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hyperlink" Target="http://matt.might.net/" TargetMode="Externa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hyperlink" Target="http://matt.might.net/" TargetMode="External"/><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matt.might.net/" TargetMode="External"/><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matt.might.net/" TargetMode="External"/><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matt.might.net/" TargetMode="External"/><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matt.might.net/" TargetMode="External"/><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hyperlink" Target="http://matt.might.net/" TargetMode="Externa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hyperlink" Target="http://matt.might.net/" TargetMode="External"/><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matt.might.net/" TargetMode="External"/><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matt.might.net/" TargetMode="External"/><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hyperlink" Target="https://docs.google.com/document/d/1mcF3yHJJDdXk7PCMIn54MHufo9tIHweaVDPX5V22Ywk/" TargetMode="Externa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hyperlink" Target="https://docs.google.com/document/d/1mcF3yHJJDdXk7PCMIn54MHufo9tIHweaVDPX5V22Ywk/" TargetMode="Externa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hyperlink" Target="https://docs.google.com/document/d/1mcF3yHJJDdXk7PCMIn54MHufo9tIHweaVDPX5V22Ywk/" TargetMode="Externa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hyperlink" Target="https://docs.google.com/document/d/1mcF3yHJJDdXk7PCMIn54MHufo9tIHweaVDPX5V22Ywk/" TargetMode="Externa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hyperlink" Target="http://www.pittarts.pitt.edu/"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hyperlink" Target="https://docs.google.com/spreadsheets/d/1UpZlMvZ4AMK41MDa8zlnS817BJeeK8ZoCFdhs_AaVbQ/" TargetMode="Externa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hyperlink" Target="https://www.writingcenter.pitt.edu/" TargetMode="Externa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hyperlink" Target="https://www.studentaffairs.pitt.edu/cc/"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76135"/>
            <a:ext cx="9144000" cy="2590800"/>
          </a:xfrm>
        </p:spPr>
        <p:txBody>
          <a:bodyPr>
            <a:normAutofit/>
          </a:bodyPr>
          <a:lstStyle/>
          <a:p>
            <a:r>
              <a:rPr lang="en-US" sz="4000" i="1" dirty="0">
                <a:solidFill>
                  <a:srgbClr val="7030A0"/>
                </a:solidFill>
                <a:effectLst>
                  <a:outerShdw blurRad="38100" dist="38100" dir="2700000" algn="tl">
                    <a:srgbClr val="000000">
                      <a:alpha val="43137"/>
                    </a:srgbClr>
                  </a:outerShdw>
                </a:effectLst>
              </a:rPr>
              <a:t>CS 2001: Research Topics</a:t>
            </a:r>
            <a:br>
              <a:rPr lang="en-US" sz="5400" dirty="0">
                <a:solidFill>
                  <a:srgbClr val="7030A0"/>
                </a:solidFill>
                <a:effectLst>
                  <a:outerShdw blurRad="38100" dist="38100" dir="2700000" algn="tl">
                    <a:srgbClr val="000000">
                      <a:alpha val="43137"/>
                    </a:srgbClr>
                  </a:outerShdw>
                </a:effectLst>
              </a:rPr>
            </a:br>
            <a:r>
              <a:rPr lang="en-US" sz="5400" b="1" dirty="0">
                <a:solidFill>
                  <a:srgbClr val="7030A0"/>
                </a:solidFill>
                <a:effectLst>
                  <a:outerShdw blurRad="38100" dist="38100" dir="2700000" algn="tl">
                    <a:srgbClr val="000000">
                      <a:alpha val="43137"/>
                    </a:srgbClr>
                  </a:outerShdw>
                </a:effectLst>
              </a:rPr>
              <a:t>Introduction</a:t>
            </a:r>
          </a:p>
        </p:txBody>
      </p:sp>
      <p:sp>
        <p:nvSpPr>
          <p:cNvPr id="3" name="Subtitle 2"/>
          <p:cNvSpPr>
            <a:spLocks noGrp="1"/>
          </p:cNvSpPr>
          <p:nvPr>
            <p:ph type="subTitle" idx="1"/>
          </p:nvPr>
        </p:nvSpPr>
        <p:spPr>
          <a:xfrm>
            <a:off x="1371600" y="3919335"/>
            <a:ext cx="6400800" cy="2133600"/>
          </a:xfrm>
        </p:spPr>
        <p:txBody>
          <a:bodyPr/>
          <a:lstStyle/>
          <a:p>
            <a:pPr>
              <a:spcBef>
                <a:spcPts val="0"/>
              </a:spcBef>
            </a:pPr>
            <a:r>
              <a:rPr lang="en-US" sz="3600" dirty="0">
                <a:solidFill>
                  <a:schemeClr val="tx1"/>
                </a:solidFill>
              </a:rPr>
              <a:t>Prof. Adriana </a:t>
            </a:r>
            <a:r>
              <a:rPr lang="en-US" sz="3600" dirty="0" err="1">
                <a:solidFill>
                  <a:schemeClr val="tx1"/>
                </a:solidFill>
              </a:rPr>
              <a:t>Kovashka</a:t>
            </a:r>
            <a:br>
              <a:rPr lang="en-US" sz="3600" dirty="0">
                <a:solidFill>
                  <a:schemeClr val="tx1"/>
                </a:solidFill>
              </a:rPr>
            </a:br>
            <a:r>
              <a:rPr lang="en-US" sz="3600" dirty="0">
                <a:solidFill>
                  <a:schemeClr val="tx1"/>
                </a:solidFill>
              </a:rPr>
              <a:t>University of Pittsburgh</a:t>
            </a:r>
          </a:p>
          <a:p>
            <a:pPr>
              <a:spcBef>
                <a:spcPts val="0"/>
              </a:spcBef>
            </a:pPr>
            <a:r>
              <a:rPr lang="en-US" sz="3600" dirty="0">
                <a:solidFill>
                  <a:schemeClr val="tx1"/>
                </a:solidFill>
              </a:rPr>
              <a:t>August 25, 2026</a:t>
            </a:r>
          </a:p>
          <a:p>
            <a:endParaRPr lang="en-US" dirty="0">
              <a:solidFill>
                <a:schemeClr val="tx1"/>
              </a:solidFill>
            </a:endParaRPr>
          </a:p>
          <a:p>
            <a:endParaRPr lang="en-US" dirty="0">
              <a:solidFill>
                <a:schemeClr val="tx1"/>
              </a:solidFill>
            </a:endParaRPr>
          </a:p>
        </p:txBody>
      </p:sp>
      <p:sp>
        <p:nvSpPr>
          <p:cNvPr id="4" name="Slide Number Placeholder 3">
            <a:extLst>
              <a:ext uri="{FF2B5EF4-FFF2-40B4-BE49-F238E27FC236}">
                <a16:creationId xmlns:a16="http://schemas.microsoft.com/office/drawing/2014/main" id="{549A9F8F-A729-4107-A58C-48A01916FE1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a:t>
            </a:fld>
            <a:endParaRPr lang="en-US">
              <a:solidFill>
                <a:prstClr val="black">
                  <a:tint val="75000"/>
                </a:prstClr>
              </a:solidFill>
            </a:endParaRPr>
          </a:p>
        </p:txBody>
      </p:sp>
    </p:spTree>
    <p:extLst>
      <p:ext uri="{BB962C8B-B14F-4D97-AF65-F5344CB8AC3E}">
        <p14:creationId xmlns:p14="http://schemas.microsoft.com/office/powerpoint/2010/main" val="3685162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8EE16-42B3-4A12-B15C-D8FF7E1D8D7A}"/>
              </a:ext>
            </a:extLst>
          </p:cNvPr>
          <p:cNvSpPr>
            <a:spLocks noGrp="1"/>
          </p:cNvSpPr>
          <p:nvPr>
            <p:ph type="title"/>
          </p:nvPr>
        </p:nvSpPr>
        <p:spPr/>
        <p:txBody>
          <a:bodyPr/>
          <a:lstStyle/>
          <a:p>
            <a:r>
              <a:rPr lang="en-US" dirty="0"/>
              <a:t>Plan for this lecture</a:t>
            </a:r>
          </a:p>
        </p:txBody>
      </p:sp>
      <p:sp>
        <p:nvSpPr>
          <p:cNvPr id="3" name="Content Placeholder 2">
            <a:extLst>
              <a:ext uri="{FF2B5EF4-FFF2-40B4-BE49-F238E27FC236}">
                <a16:creationId xmlns:a16="http://schemas.microsoft.com/office/drawing/2014/main" id="{DFD9631E-72D0-43D9-AB53-F15AE3F64556}"/>
              </a:ext>
            </a:extLst>
          </p:cNvPr>
          <p:cNvSpPr>
            <a:spLocks noGrp="1"/>
          </p:cNvSpPr>
          <p:nvPr>
            <p:ph idx="1"/>
          </p:nvPr>
        </p:nvSpPr>
        <p:spPr/>
        <p:txBody>
          <a:bodyPr>
            <a:normAutofit lnSpcReduction="10000"/>
          </a:bodyPr>
          <a:lstStyle/>
          <a:p>
            <a:r>
              <a:rPr lang="en-US" dirty="0"/>
              <a:t>PhD journey</a:t>
            </a:r>
          </a:p>
          <a:p>
            <a:pPr lvl="1"/>
            <a:r>
              <a:rPr lang="en-US" dirty="0"/>
              <a:t>PhD timeline at Pitt</a:t>
            </a:r>
          </a:p>
          <a:p>
            <a:pPr lvl="1"/>
            <a:r>
              <a:rPr lang="en-US" dirty="0"/>
              <a:t>Motivation and challenges of doing a PhD</a:t>
            </a:r>
          </a:p>
          <a:p>
            <a:r>
              <a:rPr lang="en-US" dirty="0"/>
              <a:t>Managing a PhD career</a:t>
            </a:r>
          </a:p>
          <a:p>
            <a:pPr lvl="1"/>
            <a:r>
              <a:rPr lang="en-US" dirty="0"/>
              <a:t>Communicating with your advisor</a:t>
            </a:r>
          </a:p>
          <a:p>
            <a:pPr lvl="1"/>
            <a:r>
              <a:rPr lang="en-US" dirty="0"/>
              <a:t>Gaining confidence</a:t>
            </a:r>
          </a:p>
          <a:p>
            <a:pPr lvl="1"/>
            <a:r>
              <a:rPr lang="en-US" dirty="0"/>
              <a:t>Advice from faculty </a:t>
            </a:r>
          </a:p>
          <a:p>
            <a:pPr lvl="1"/>
            <a:r>
              <a:rPr lang="en-US" dirty="0"/>
              <a:t>Time management</a:t>
            </a:r>
          </a:p>
          <a:p>
            <a:r>
              <a:rPr lang="en-US"/>
              <a:t>Resources</a:t>
            </a:r>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66C2009A-827A-444F-A77D-3AA74938F1EC}"/>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10</a:t>
            </a:fld>
            <a:endParaRPr lang="en-US">
              <a:solidFill>
                <a:prstClr val="black">
                  <a:tint val="75000"/>
                </a:prstClr>
              </a:solidFill>
            </a:endParaRPr>
          </a:p>
        </p:txBody>
      </p:sp>
    </p:spTree>
    <p:extLst>
      <p:ext uri="{BB962C8B-B14F-4D97-AF65-F5344CB8AC3E}">
        <p14:creationId xmlns:p14="http://schemas.microsoft.com/office/powerpoint/2010/main" val="4138205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3B7A2-2FD7-444F-BEDF-80A05B0D3C95}"/>
              </a:ext>
            </a:extLst>
          </p:cNvPr>
          <p:cNvSpPr>
            <a:spLocks noGrp="1"/>
          </p:cNvSpPr>
          <p:nvPr>
            <p:ph type="title"/>
          </p:nvPr>
        </p:nvSpPr>
        <p:spPr>
          <a:xfrm>
            <a:off x="457200" y="274637"/>
            <a:ext cx="8229600" cy="6321471"/>
          </a:xfrm>
        </p:spPr>
        <p:txBody>
          <a:bodyPr/>
          <a:lstStyle/>
          <a:p>
            <a:r>
              <a:rPr lang="en-US" dirty="0"/>
              <a:t>PhD Journey</a:t>
            </a:r>
          </a:p>
        </p:txBody>
      </p:sp>
      <p:sp>
        <p:nvSpPr>
          <p:cNvPr id="3" name="Slide Number Placeholder 2">
            <a:extLst>
              <a:ext uri="{FF2B5EF4-FFF2-40B4-BE49-F238E27FC236}">
                <a16:creationId xmlns:a16="http://schemas.microsoft.com/office/drawing/2014/main" id="{7F340FEB-D250-4CC9-B505-9AC1C56EE57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11</a:t>
            </a:fld>
            <a:endParaRPr lang="en-US">
              <a:solidFill>
                <a:prstClr val="black">
                  <a:tint val="75000"/>
                </a:prstClr>
              </a:solidFill>
            </a:endParaRPr>
          </a:p>
        </p:txBody>
      </p:sp>
    </p:spTree>
    <p:extLst>
      <p:ext uri="{BB962C8B-B14F-4D97-AF65-F5344CB8AC3E}">
        <p14:creationId xmlns:p14="http://schemas.microsoft.com/office/powerpoint/2010/main" val="937360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572EA-F66A-49CB-AFF6-F567CADC016F}"/>
              </a:ext>
            </a:extLst>
          </p:cNvPr>
          <p:cNvSpPr>
            <a:spLocks noGrp="1"/>
          </p:cNvSpPr>
          <p:nvPr>
            <p:ph type="title"/>
          </p:nvPr>
        </p:nvSpPr>
        <p:spPr/>
        <p:txBody>
          <a:bodyPr/>
          <a:lstStyle/>
          <a:p>
            <a:r>
              <a:rPr lang="en-US" dirty="0"/>
              <a:t>PhD Timeline at Pitt (CS)</a:t>
            </a:r>
          </a:p>
        </p:txBody>
      </p:sp>
      <p:grpSp>
        <p:nvGrpSpPr>
          <p:cNvPr id="59" name="object 3">
            <a:extLst>
              <a:ext uri="{FF2B5EF4-FFF2-40B4-BE49-F238E27FC236}">
                <a16:creationId xmlns:a16="http://schemas.microsoft.com/office/drawing/2014/main" id="{E3366420-2CC4-4843-82F3-0421AC883D78}"/>
              </a:ext>
            </a:extLst>
          </p:cNvPr>
          <p:cNvGrpSpPr/>
          <p:nvPr/>
        </p:nvGrpSpPr>
        <p:grpSpPr>
          <a:xfrm>
            <a:off x="380885" y="3557868"/>
            <a:ext cx="8382634" cy="342900"/>
            <a:chOff x="380885" y="3333750"/>
            <a:chExt cx="8382634" cy="342900"/>
          </a:xfrm>
        </p:grpSpPr>
        <p:sp>
          <p:nvSpPr>
            <p:cNvPr id="60" name="object 4">
              <a:extLst>
                <a:ext uri="{FF2B5EF4-FFF2-40B4-BE49-F238E27FC236}">
                  <a16:creationId xmlns:a16="http://schemas.microsoft.com/office/drawing/2014/main" id="{D0CC02D2-32E8-46A7-9DBE-18E3375C375D}"/>
                </a:ext>
              </a:extLst>
            </p:cNvPr>
            <p:cNvSpPr/>
            <p:nvPr/>
          </p:nvSpPr>
          <p:spPr>
            <a:xfrm>
              <a:off x="380885" y="3391114"/>
              <a:ext cx="8382634" cy="228600"/>
            </a:xfrm>
            <a:custGeom>
              <a:avLst/>
              <a:gdLst/>
              <a:ahLst/>
              <a:cxnLst/>
              <a:rect l="l" t="t" r="r" b="b"/>
              <a:pathLst>
                <a:path w="8382634" h="228600">
                  <a:moveTo>
                    <a:pt x="199550" y="0"/>
                  </a:moveTo>
                  <a:lnTo>
                    <a:pt x="190004" y="3214"/>
                  </a:lnTo>
                  <a:lnTo>
                    <a:pt x="0" y="114085"/>
                  </a:lnTo>
                  <a:lnTo>
                    <a:pt x="190004" y="224956"/>
                  </a:lnTo>
                  <a:lnTo>
                    <a:pt x="199550" y="228171"/>
                  </a:lnTo>
                  <a:lnTo>
                    <a:pt x="209269" y="227528"/>
                  </a:lnTo>
                  <a:lnTo>
                    <a:pt x="218042" y="223313"/>
                  </a:lnTo>
                  <a:lnTo>
                    <a:pt x="224751" y="215812"/>
                  </a:lnTo>
                  <a:lnTo>
                    <a:pt x="228005" y="206232"/>
                  </a:lnTo>
                  <a:lnTo>
                    <a:pt x="227371" y="196508"/>
                  </a:lnTo>
                  <a:lnTo>
                    <a:pt x="223140" y="187737"/>
                  </a:lnTo>
                  <a:lnTo>
                    <a:pt x="215607" y="181014"/>
                  </a:lnTo>
                  <a:lnTo>
                    <a:pt x="144415" y="139485"/>
                  </a:lnTo>
                  <a:lnTo>
                    <a:pt x="50342" y="139485"/>
                  </a:lnTo>
                  <a:lnTo>
                    <a:pt x="50342" y="88685"/>
                  </a:lnTo>
                  <a:lnTo>
                    <a:pt x="144415" y="88685"/>
                  </a:lnTo>
                  <a:lnTo>
                    <a:pt x="215607" y="47156"/>
                  </a:lnTo>
                  <a:lnTo>
                    <a:pt x="223140" y="40433"/>
                  </a:lnTo>
                  <a:lnTo>
                    <a:pt x="227371" y="31662"/>
                  </a:lnTo>
                  <a:lnTo>
                    <a:pt x="228005" y="21939"/>
                  </a:lnTo>
                  <a:lnTo>
                    <a:pt x="224751" y="12358"/>
                  </a:lnTo>
                  <a:lnTo>
                    <a:pt x="218042" y="4857"/>
                  </a:lnTo>
                  <a:lnTo>
                    <a:pt x="209269" y="642"/>
                  </a:lnTo>
                  <a:lnTo>
                    <a:pt x="199550" y="0"/>
                  </a:lnTo>
                  <a:close/>
                </a:path>
                <a:path w="8382634" h="228600">
                  <a:moveTo>
                    <a:pt x="8281330" y="114085"/>
                  </a:moveTo>
                  <a:lnTo>
                    <a:pt x="8166595" y="181014"/>
                  </a:lnTo>
                  <a:lnTo>
                    <a:pt x="8159094" y="187737"/>
                  </a:lnTo>
                  <a:lnTo>
                    <a:pt x="8154879" y="196508"/>
                  </a:lnTo>
                  <a:lnTo>
                    <a:pt x="8154236" y="206232"/>
                  </a:lnTo>
                  <a:lnTo>
                    <a:pt x="8157451" y="215812"/>
                  </a:lnTo>
                  <a:lnTo>
                    <a:pt x="8164174" y="223313"/>
                  </a:lnTo>
                  <a:lnTo>
                    <a:pt x="8172945" y="227528"/>
                  </a:lnTo>
                  <a:lnTo>
                    <a:pt x="8182668" y="228171"/>
                  </a:lnTo>
                  <a:lnTo>
                    <a:pt x="8192249" y="224956"/>
                  </a:lnTo>
                  <a:lnTo>
                    <a:pt x="8338715" y="139485"/>
                  </a:lnTo>
                  <a:lnTo>
                    <a:pt x="8331949" y="139485"/>
                  </a:lnTo>
                  <a:lnTo>
                    <a:pt x="8331949" y="136056"/>
                  </a:lnTo>
                  <a:lnTo>
                    <a:pt x="8318995" y="136056"/>
                  </a:lnTo>
                  <a:lnTo>
                    <a:pt x="8281330" y="114085"/>
                  </a:lnTo>
                  <a:close/>
                </a:path>
                <a:path w="8382634" h="228600">
                  <a:moveTo>
                    <a:pt x="144415" y="88685"/>
                  </a:moveTo>
                  <a:lnTo>
                    <a:pt x="50342" y="88685"/>
                  </a:lnTo>
                  <a:lnTo>
                    <a:pt x="50342" y="139485"/>
                  </a:lnTo>
                  <a:lnTo>
                    <a:pt x="144415" y="139485"/>
                  </a:lnTo>
                  <a:lnTo>
                    <a:pt x="138537" y="136056"/>
                  </a:lnTo>
                  <a:lnTo>
                    <a:pt x="63207" y="136056"/>
                  </a:lnTo>
                  <a:lnTo>
                    <a:pt x="63207" y="92114"/>
                  </a:lnTo>
                  <a:lnTo>
                    <a:pt x="138537" y="92114"/>
                  </a:lnTo>
                  <a:lnTo>
                    <a:pt x="144415" y="88685"/>
                  </a:lnTo>
                  <a:close/>
                </a:path>
                <a:path w="8382634" h="228600">
                  <a:moveTo>
                    <a:pt x="8237787" y="88685"/>
                  </a:moveTo>
                  <a:lnTo>
                    <a:pt x="144415" y="88685"/>
                  </a:lnTo>
                  <a:lnTo>
                    <a:pt x="100872" y="114085"/>
                  </a:lnTo>
                  <a:lnTo>
                    <a:pt x="144415" y="139485"/>
                  </a:lnTo>
                  <a:lnTo>
                    <a:pt x="8237787" y="139485"/>
                  </a:lnTo>
                  <a:lnTo>
                    <a:pt x="8281330" y="114085"/>
                  </a:lnTo>
                  <a:lnTo>
                    <a:pt x="8237787" y="88685"/>
                  </a:lnTo>
                  <a:close/>
                </a:path>
                <a:path w="8382634" h="228600">
                  <a:moveTo>
                    <a:pt x="8338715" y="88685"/>
                  </a:moveTo>
                  <a:lnTo>
                    <a:pt x="8331949" y="88685"/>
                  </a:lnTo>
                  <a:lnTo>
                    <a:pt x="8331949" y="139485"/>
                  </a:lnTo>
                  <a:lnTo>
                    <a:pt x="8338715" y="139485"/>
                  </a:lnTo>
                  <a:lnTo>
                    <a:pt x="8382241" y="114085"/>
                  </a:lnTo>
                  <a:lnTo>
                    <a:pt x="8338715" y="88685"/>
                  </a:lnTo>
                  <a:close/>
                </a:path>
                <a:path w="8382634" h="228600">
                  <a:moveTo>
                    <a:pt x="63207" y="92114"/>
                  </a:moveTo>
                  <a:lnTo>
                    <a:pt x="63207" y="136056"/>
                  </a:lnTo>
                  <a:lnTo>
                    <a:pt x="100872" y="114085"/>
                  </a:lnTo>
                  <a:lnTo>
                    <a:pt x="63207" y="92114"/>
                  </a:lnTo>
                  <a:close/>
                </a:path>
                <a:path w="8382634" h="228600">
                  <a:moveTo>
                    <a:pt x="100872" y="114085"/>
                  </a:moveTo>
                  <a:lnTo>
                    <a:pt x="63207" y="136056"/>
                  </a:lnTo>
                  <a:lnTo>
                    <a:pt x="138537" y="136056"/>
                  </a:lnTo>
                  <a:lnTo>
                    <a:pt x="100872" y="114085"/>
                  </a:lnTo>
                  <a:close/>
                </a:path>
                <a:path w="8382634" h="228600">
                  <a:moveTo>
                    <a:pt x="8318995" y="92114"/>
                  </a:moveTo>
                  <a:lnTo>
                    <a:pt x="8281330" y="114085"/>
                  </a:lnTo>
                  <a:lnTo>
                    <a:pt x="8318995" y="136056"/>
                  </a:lnTo>
                  <a:lnTo>
                    <a:pt x="8318995" y="92114"/>
                  </a:lnTo>
                  <a:close/>
                </a:path>
                <a:path w="8382634" h="228600">
                  <a:moveTo>
                    <a:pt x="8331949" y="92114"/>
                  </a:moveTo>
                  <a:lnTo>
                    <a:pt x="8318995" y="92114"/>
                  </a:lnTo>
                  <a:lnTo>
                    <a:pt x="8318995" y="136056"/>
                  </a:lnTo>
                  <a:lnTo>
                    <a:pt x="8331949" y="136056"/>
                  </a:lnTo>
                  <a:lnTo>
                    <a:pt x="8331949" y="92114"/>
                  </a:lnTo>
                  <a:close/>
                </a:path>
                <a:path w="8382634" h="228600">
                  <a:moveTo>
                    <a:pt x="138537" y="92114"/>
                  </a:moveTo>
                  <a:lnTo>
                    <a:pt x="63207" y="92114"/>
                  </a:lnTo>
                  <a:lnTo>
                    <a:pt x="100872" y="114085"/>
                  </a:lnTo>
                  <a:lnTo>
                    <a:pt x="138537" y="92114"/>
                  </a:lnTo>
                  <a:close/>
                </a:path>
                <a:path w="8382634" h="228600">
                  <a:moveTo>
                    <a:pt x="8184584" y="642"/>
                  </a:moveTo>
                  <a:lnTo>
                    <a:pt x="8172945" y="642"/>
                  </a:lnTo>
                  <a:lnTo>
                    <a:pt x="8164174" y="4857"/>
                  </a:lnTo>
                  <a:lnTo>
                    <a:pt x="8157451" y="12358"/>
                  </a:lnTo>
                  <a:lnTo>
                    <a:pt x="8154236" y="21939"/>
                  </a:lnTo>
                  <a:lnTo>
                    <a:pt x="8154879" y="31662"/>
                  </a:lnTo>
                  <a:lnTo>
                    <a:pt x="8159094" y="40433"/>
                  </a:lnTo>
                  <a:lnTo>
                    <a:pt x="8166595" y="47156"/>
                  </a:lnTo>
                  <a:lnTo>
                    <a:pt x="8281330" y="114085"/>
                  </a:lnTo>
                  <a:lnTo>
                    <a:pt x="8318995" y="92114"/>
                  </a:lnTo>
                  <a:lnTo>
                    <a:pt x="8331949" y="92114"/>
                  </a:lnTo>
                  <a:lnTo>
                    <a:pt x="8331949" y="88685"/>
                  </a:lnTo>
                  <a:lnTo>
                    <a:pt x="8338715" y="88685"/>
                  </a:lnTo>
                  <a:lnTo>
                    <a:pt x="8192249" y="3214"/>
                  </a:lnTo>
                  <a:lnTo>
                    <a:pt x="8184584" y="642"/>
                  </a:lnTo>
                  <a:close/>
                </a:path>
                <a:path w="8382634" h="228600">
                  <a:moveTo>
                    <a:pt x="8182668" y="0"/>
                  </a:moveTo>
                  <a:lnTo>
                    <a:pt x="8184584" y="642"/>
                  </a:lnTo>
                  <a:lnTo>
                    <a:pt x="8172945" y="642"/>
                  </a:lnTo>
                  <a:lnTo>
                    <a:pt x="8182668"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1" name="object 5">
              <a:extLst>
                <a:ext uri="{FF2B5EF4-FFF2-40B4-BE49-F238E27FC236}">
                  <a16:creationId xmlns:a16="http://schemas.microsoft.com/office/drawing/2014/main" id="{DF9B4392-8F9D-469D-8D42-532B158B9AD0}"/>
                </a:ext>
              </a:extLst>
            </p:cNvPr>
            <p:cNvSpPr/>
            <p:nvPr/>
          </p:nvSpPr>
          <p:spPr>
            <a:xfrm>
              <a:off x="1676400" y="3352800"/>
              <a:ext cx="5715000" cy="304800"/>
            </a:xfrm>
            <a:custGeom>
              <a:avLst/>
              <a:gdLst/>
              <a:ahLst/>
              <a:cxnLst/>
              <a:rect l="l" t="t" r="r" b="b"/>
              <a:pathLst>
                <a:path w="5715000" h="304800">
                  <a:moveTo>
                    <a:pt x="0" y="0"/>
                  </a:moveTo>
                  <a:lnTo>
                    <a:pt x="0" y="304800"/>
                  </a:lnTo>
                </a:path>
                <a:path w="5715000" h="304800">
                  <a:moveTo>
                    <a:pt x="1143000" y="0"/>
                  </a:moveTo>
                  <a:lnTo>
                    <a:pt x="1143000" y="304800"/>
                  </a:lnTo>
                </a:path>
                <a:path w="5715000" h="304800">
                  <a:moveTo>
                    <a:pt x="2286000" y="0"/>
                  </a:moveTo>
                  <a:lnTo>
                    <a:pt x="2286000" y="304800"/>
                  </a:lnTo>
                </a:path>
                <a:path w="5715000" h="304800">
                  <a:moveTo>
                    <a:pt x="3429000" y="0"/>
                  </a:moveTo>
                  <a:lnTo>
                    <a:pt x="3429000" y="304800"/>
                  </a:lnTo>
                </a:path>
                <a:path w="5715000" h="304800">
                  <a:moveTo>
                    <a:pt x="4572000" y="0"/>
                  </a:moveTo>
                  <a:lnTo>
                    <a:pt x="4572000" y="304800"/>
                  </a:lnTo>
                </a:path>
                <a:path w="5715000" h="304800">
                  <a:moveTo>
                    <a:pt x="5715000" y="0"/>
                  </a:moveTo>
                  <a:lnTo>
                    <a:pt x="5715000" y="304800"/>
                  </a:lnTo>
                </a:path>
              </a:pathLst>
            </a:custGeom>
            <a:ln w="38100">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62" name="object 6">
            <a:extLst>
              <a:ext uri="{FF2B5EF4-FFF2-40B4-BE49-F238E27FC236}">
                <a16:creationId xmlns:a16="http://schemas.microsoft.com/office/drawing/2014/main" id="{B2F71CB1-D579-4BE7-9E47-7952339EC6A7}"/>
              </a:ext>
            </a:extLst>
          </p:cNvPr>
          <p:cNvSpPr txBox="1"/>
          <p:nvPr/>
        </p:nvSpPr>
        <p:spPr>
          <a:xfrm>
            <a:off x="3888104" y="3909531"/>
            <a:ext cx="145415" cy="299720"/>
          </a:xfrm>
          <a:prstGeom prst="rect">
            <a:avLst/>
          </a:prstGeom>
        </p:spPr>
        <p:txBody>
          <a:bodyPr vert="horz" wrap="square" lIns="0" tIns="12700" rIns="0" bIns="0" rtlCol="0">
            <a:spAutoFit/>
          </a:bodyPr>
          <a:lstStyle/>
          <a:p>
            <a:pPr marL="12700">
              <a:spcBef>
                <a:spcPts val="100"/>
              </a:spcBef>
            </a:pPr>
            <a:r>
              <a:rPr dirty="0">
                <a:solidFill>
                  <a:prstClr val="black"/>
                </a:solidFill>
                <a:latin typeface="Trebuchet MS"/>
                <a:cs typeface="Trebuchet MS"/>
              </a:rPr>
              <a:t>3</a:t>
            </a:r>
            <a:endParaRPr>
              <a:solidFill>
                <a:prstClr val="black"/>
              </a:solidFill>
              <a:latin typeface="Trebuchet MS"/>
              <a:cs typeface="Trebuchet MS"/>
            </a:endParaRPr>
          </a:p>
        </p:txBody>
      </p:sp>
      <p:sp>
        <p:nvSpPr>
          <p:cNvPr id="63" name="object 7">
            <a:extLst>
              <a:ext uri="{FF2B5EF4-FFF2-40B4-BE49-F238E27FC236}">
                <a16:creationId xmlns:a16="http://schemas.microsoft.com/office/drawing/2014/main" id="{74F21229-79EB-4827-819A-446F3C749E99}"/>
              </a:ext>
            </a:extLst>
          </p:cNvPr>
          <p:cNvSpPr txBox="1"/>
          <p:nvPr/>
        </p:nvSpPr>
        <p:spPr>
          <a:xfrm>
            <a:off x="5031485" y="3909531"/>
            <a:ext cx="145415" cy="299720"/>
          </a:xfrm>
          <a:prstGeom prst="rect">
            <a:avLst/>
          </a:prstGeom>
        </p:spPr>
        <p:txBody>
          <a:bodyPr vert="horz" wrap="square" lIns="0" tIns="12700" rIns="0" bIns="0" rtlCol="0">
            <a:spAutoFit/>
          </a:bodyPr>
          <a:lstStyle/>
          <a:p>
            <a:pPr marL="12700">
              <a:spcBef>
                <a:spcPts val="100"/>
              </a:spcBef>
            </a:pPr>
            <a:r>
              <a:rPr dirty="0">
                <a:solidFill>
                  <a:prstClr val="black"/>
                </a:solidFill>
                <a:latin typeface="Trebuchet MS"/>
                <a:cs typeface="Trebuchet MS"/>
              </a:rPr>
              <a:t>4</a:t>
            </a:r>
            <a:endParaRPr>
              <a:solidFill>
                <a:prstClr val="black"/>
              </a:solidFill>
              <a:latin typeface="Trebuchet MS"/>
              <a:cs typeface="Trebuchet MS"/>
            </a:endParaRPr>
          </a:p>
        </p:txBody>
      </p:sp>
      <p:sp>
        <p:nvSpPr>
          <p:cNvPr id="64" name="object 8">
            <a:extLst>
              <a:ext uri="{FF2B5EF4-FFF2-40B4-BE49-F238E27FC236}">
                <a16:creationId xmlns:a16="http://schemas.microsoft.com/office/drawing/2014/main" id="{90DF8D5B-7D67-4509-AF31-5DDFE43DBDF6}"/>
              </a:ext>
            </a:extLst>
          </p:cNvPr>
          <p:cNvSpPr txBox="1"/>
          <p:nvPr/>
        </p:nvSpPr>
        <p:spPr>
          <a:xfrm>
            <a:off x="6174740" y="3909531"/>
            <a:ext cx="145415" cy="299720"/>
          </a:xfrm>
          <a:prstGeom prst="rect">
            <a:avLst/>
          </a:prstGeom>
        </p:spPr>
        <p:txBody>
          <a:bodyPr vert="horz" wrap="square" lIns="0" tIns="12700" rIns="0" bIns="0" rtlCol="0">
            <a:spAutoFit/>
          </a:bodyPr>
          <a:lstStyle/>
          <a:p>
            <a:pPr marL="12700">
              <a:spcBef>
                <a:spcPts val="100"/>
              </a:spcBef>
            </a:pPr>
            <a:r>
              <a:rPr dirty="0">
                <a:solidFill>
                  <a:prstClr val="black"/>
                </a:solidFill>
                <a:latin typeface="Trebuchet MS"/>
                <a:cs typeface="Trebuchet MS"/>
              </a:rPr>
              <a:t>5</a:t>
            </a:r>
            <a:endParaRPr>
              <a:solidFill>
                <a:prstClr val="black"/>
              </a:solidFill>
              <a:latin typeface="Trebuchet MS"/>
              <a:cs typeface="Trebuchet MS"/>
            </a:endParaRPr>
          </a:p>
        </p:txBody>
      </p:sp>
      <p:sp>
        <p:nvSpPr>
          <p:cNvPr id="65" name="object 9">
            <a:extLst>
              <a:ext uri="{FF2B5EF4-FFF2-40B4-BE49-F238E27FC236}">
                <a16:creationId xmlns:a16="http://schemas.microsoft.com/office/drawing/2014/main" id="{EC17CA7D-6025-49C2-8EF5-EB1D9C997E85}"/>
              </a:ext>
            </a:extLst>
          </p:cNvPr>
          <p:cNvSpPr txBox="1"/>
          <p:nvPr/>
        </p:nvSpPr>
        <p:spPr>
          <a:xfrm>
            <a:off x="7317740" y="3909531"/>
            <a:ext cx="145415" cy="299720"/>
          </a:xfrm>
          <a:prstGeom prst="rect">
            <a:avLst/>
          </a:prstGeom>
        </p:spPr>
        <p:txBody>
          <a:bodyPr vert="horz" wrap="square" lIns="0" tIns="12700" rIns="0" bIns="0" rtlCol="0">
            <a:spAutoFit/>
          </a:bodyPr>
          <a:lstStyle/>
          <a:p>
            <a:pPr marL="12700">
              <a:spcBef>
                <a:spcPts val="100"/>
              </a:spcBef>
            </a:pPr>
            <a:r>
              <a:rPr dirty="0">
                <a:solidFill>
                  <a:prstClr val="black"/>
                </a:solidFill>
                <a:latin typeface="Trebuchet MS"/>
                <a:cs typeface="Trebuchet MS"/>
              </a:rPr>
              <a:t>6</a:t>
            </a:r>
            <a:endParaRPr>
              <a:solidFill>
                <a:prstClr val="black"/>
              </a:solidFill>
              <a:latin typeface="Trebuchet MS"/>
              <a:cs typeface="Trebuchet MS"/>
            </a:endParaRPr>
          </a:p>
        </p:txBody>
      </p:sp>
      <p:pic>
        <p:nvPicPr>
          <p:cNvPr id="66" name="object 10">
            <a:extLst>
              <a:ext uri="{FF2B5EF4-FFF2-40B4-BE49-F238E27FC236}">
                <a16:creationId xmlns:a16="http://schemas.microsoft.com/office/drawing/2014/main" id="{D9650B0C-3DEA-49D6-802E-993E339B2F73}"/>
              </a:ext>
            </a:extLst>
          </p:cNvPr>
          <p:cNvPicPr/>
          <p:nvPr/>
        </p:nvPicPr>
        <p:blipFill>
          <a:blip r:embed="rId2" cstate="print"/>
          <a:stretch>
            <a:fillRect/>
          </a:stretch>
        </p:blipFill>
        <p:spPr>
          <a:xfrm>
            <a:off x="605180" y="3648355"/>
            <a:ext cx="162026" cy="161925"/>
          </a:xfrm>
          <a:prstGeom prst="rect">
            <a:avLst/>
          </a:prstGeom>
        </p:spPr>
      </p:pic>
      <p:sp>
        <p:nvSpPr>
          <p:cNvPr id="67" name="object 11">
            <a:extLst>
              <a:ext uri="{FF2B5EF4-FFF2-40B4-BE49-F238E27FC236}">
                <a16:creationId xmlns:a16="http://schemas.microsoft.com/office/drawing/2014/main" id="{1D0B38BE-C990-4143-A2AA-C15997703612}"/>
              </a:ext>
            </a:extLst>
          </p:cNvPr>
          <p:cNvSpPr txBox="1"/>
          <p:nvPr/>
        </p:nvSpPr>
        <p:spPr>
          <a:xfrm>
            <a:off x="154939" y="2537676"/>
            <a:ext cx="643890" cy="239395"/>
          </a:xfrm>
          <a:prstGeom prst="rect">
            <a:avLst/>
          </a:prstGeom>
        </p:spPr>
        <p:txBody>
          <a:bodyPr vert="horz" wrap="square" lIns="0" tIns="13335" rIns="0" bIns="0" rtlCol="0">
            <a:spAutoFit/>
          </a:bodyPr>
          <a:lstStyle/>
          <a:p>
            <a:pPr marL="12700">
              <a:spcBef>
                <a:spcPts val="105"/>
              </a:spcBef>
            </a:pPr>
            <a:r>
              <a:rPr sz="1400" spc="-5" dirty="0">
                <a:solidFill>
                  <a:prstClr val="black"/>
                </a:solidFill>
                <a:latin typeface="Trebuchet MS"/>
                <a:cs typeface="Trebuchet MS"/>
              </a:rPr>
              <a:t>CS</a:t>
            </a:r>
            <a:r>
              <a:rPr sz="1400" spc="-80" dirty="0">
                <a:solidFill>
                  <a:prstClr val="black"/>
                </a:solidFill>
                <a:latin typeface="Trebuchet MS"/>
                <a:cs typeface="Trebuchet MS"/>
              </a:rPr>
              <a:t> </a:t>
            </a:r>
            <a:r>
              <a:rPr sz="1400" spc="-5" dirty="0">
                <a:solidFill>
                  <a:prstClr val="black"/>
                </a:solidFill>
                <a:latin typeface="Trebuchet MS"/>
                <a:cs typeface="Trebuchet MS"/>
              </a:rPr>
              <a:t>2001</a:t>
            </a:r>
            <a:endParaRPr sz="1400" dirty="0">
              <a:solidFill>
                <a:prstClr val="black"/>
              </a:solidFill>
              <a:latin typeface="Trebuchet MS"/>
              <a:cs typeface="Trebuchet MS"/>
            </a:endParaRPr>
          </a:p>
        </p:txBody>
      </p:sp>
      <p:grpSp>
        <p:nvGrpSpPr>
          <p:cNvPr id="68" name="object 12">
            <a:extLst>
              <a:ext uri="{FF2B5EF4-FFF2-40B4-BE49-F238E27FC236}">
                <a16:creationId xmlns:a16="http://schemas.microsoft.com/office/drawing/2014/main" id="{2169D3B9-EC99-4213-BCA2-887A828D40B4}"/>
              </a:ext>
            </a:extLst>
          </p:cNvPr>
          <p:cNvGrpSpPr/>
          <p:nvPr/>
        </p:nvGrpSpPr>
        <p:grpSpPr>
          <a:xfrm>
            <a:off x="481012" y="2818093"/>
            <a:ext cx="1270519" cy="992187"/>
            <a:chOff x="481012" y="2593975"/>
            <a:chExt cx="1270519" cy="992187"/>
          </a:xfrm>
        </p:grpSpPr>
        <p:sp>
          <p:nvSpPr>
            <p:cNvPr id="69" name="object 13">
              <a:extLst>
                <a:ext uri="{FF2B5EF4-FFF2-40B4-BE49-F238E27FC236}">
                  <a16:creationId xmlns:a16="http://schemas.microsoft.com/office/drawing/2014/main" id="{45E84520-2C61-4B53-A1C7-8E586B44A138}"/>
                </a:ext>
              </a:extLst>
            </p:cNvPr>
            <p:cNvSpPr/>
            <p:nvPr/>
          </p:nvSpPr>
          <p:spPr>
            <a:xfrm>
              <a:off x="481012" y="2593975"/>
              <a:ext cx="205104" cy="835025"/>
            </a:xfrm>
            <a:custGeom>
              <a:avLst/>
              <a:gdLst/>
              <a:ahLst/>
              <a:cxnLst/>
              <a:rect l="l" t="t" r="r" b="b"/>
              <a:pathLst>
                <a:path w="205104" h="835025">
                  <a:moveTo>
                    <a:pt x="0" y="0"/>
                  </a:moveTo>
                  <a:lnTo>
                    <a:pt x="204787" y="835025"/>
                  </a:lnTo>
                </a:path>
              </a:pathLst>
            </a:custGeom>
            <a:ln w="9525">
              <a:solidFill>
                <a:srgbClr val="CE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70" name="object 14">
              <a:extLst>
                <a:ext uri="{FF2B5EF4-FFF2-40B4-BE49-F238E27FC236}">
                  <a16:creationId xmlns:a16="http://schemas.microsoft.com/office/drawing/2014/main" id="{FC9C8ABC-4FF4-410D-839C-C1AA712C51DD}"/>
                </a:ext>
              </a:extLst>
            </p:cNvPr>
            <p:cNvPicPr/>
            <p:nvPr/>
          </p:nvPicPr>
          <p:blipFill>
            <a:blip r:embed="rId3" cstate="print"/>
            <a:stretch>
              <a:fillRect/>
            </a:stretch>
          </p:blipFill>
          <p:spPr>
            <a:xfrm>
              <a:off x="1061643" y="3424237"/>
              <a:ext cx="162026" cy="161925"/>
            </a:xfrm>
            <a:prstGeom prst="rect">
              <a:avLst/>
            </a:prstGeom>
          </p:spPr>
        </p:pic>
        <p:sp>
          <p:nvSpPr>
            <p:cNvPr id="71" name="object 15">
              <a:extLst>
                <a:ext uri="{FF2B5EF4-FFF2-40B4-BE49-F238E27FC236}">
                  <a16:creationId xmlns:a16="http://schemas.microsoft.com/office/drawing/2014/main" id="{94C80AD4-BCA2-417B-AE70-93C13F39B9A4}"/>
                </a:ext>
              </a:extLst>
            </p:cNvPr>
            <p:cNvSpPr/>
            <p:nvPr/>
          </p:nvSpPr>
          <p:spPr>
            <a:xfrm>
              <a:off x="1143000" y="2971800"/>
              <a:ext cx="128905" cy="457200"/>
            </a:xfrm>
            <a:custGeom>
              <a:avLst/>
              <a:gdLst/>
              <a:ahLst/>
              <a:cxnLst/>
              <a:rect l="l" t="t" r="r" b="b"/>
              <a:pathLst>
                <a:path w="128905" h="457200">
                  <a:moveTo>
                    <a:pt x="128650" y="0"/>
                  </a:moveTo>
                  <a:lnTo>
                    <a:pt x="0" y="457200"/>
                  </a:lnTo>
                </a:path>
              </a:pathLst>
            </a:custGeom>
            <a:ln w="9524">
              <a:solidFill>
                <a:srgbClr val="CE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72" name="object 16">
              <a:extLst>
                <a:ext uri="{FF2B5EF4-FFF2-40B4-BE49-F238E27FC236}">
                  <a16:creationId xmlns:a16="http://schemas.microsoft.com/office/drawing/2014/main" id="{65BF6612-52B3-4FA6-8028-0C531FAA7894}"/>
                </a:ext>
              </a:extLst>
            </p:cNvPr>
            <p:cNvPicPr/>
            <p:nvPr/>
          </p:nvPicPr>
          <p:blipFill>
            <a:blip r:embed="rId4" cstate="print"/>
            <a:stretch>
              <a:fillRect/>
            </a:stretch>
          </p:blipFill>
          <p:spPr>
            <a:xfrm>
              <a:off x="1589606" y="3418471"/>
              <a:ext cx="161925" cy="161925"/>
            </a:xfrm>
            <a:prstGeom prst="rect">
              <a:avLst/>
            </a:prstGeom>
          </p:spPr>
        </p:pic>
      </p:grpSp>
      <p:sp>
        <p:nvSpPr>
          <p:cNvPr id="73" name="object 17">
            <a:extLst>
              <a:ext uri="{FF2B5EF4-FFF2-40B4-BE49-F238E27FC236}">
                <a16:creationId xmlns:a16="http://schemas.microsoft.com/office/drawing/2014/main" id="{CAD8F158-2EB7-41FD-A225-778D0461845E}"/>
              </a:ext>
            </a:extLst>
          </p:cNvPr>
          <p:cNvSpPr txBox="1"/>
          <p:nvPr/>
        </p:nvSpPr>
        <p:spPr>
          <a:xfrm>
            <a:off x="945591" y="2519998"/>
            <a:ext cx="2241362" cy="605422"/>
          </a:xfrm>
          <a:prstGeom prst="rect">
            <a:avLst/>
          </a:prstGeom>
        </p:spPr>
        <p:txBody>
          <a:bodyPr vert="horz" wrap="square" lIns="0" tIns="12065" rIns="0" bIns="0" rtlCol="0">
            <a:spAutoFit/>
          </a:bodyPr>
          <a:lstStyle/>
          <a:p>
            <a:pPr marL="12700" marR="5080" indent="504825">
              <a:lnSpc>
                <a:spcPct val="142900"/>
              </a:lnSpc>
              <a:spcBef>
                <a:spcPts val="95"/>
              </a:spcBef>
            </a:pPr>
            <a:r>
              <a:rPr sz="1400" spc="-20" dirty="0">
                <a:solidFill>
                  <a:prstClr val="black"/>
                </a:solidFill>
                <a:latin typeface="Trebuchet MS"/>
                <a:cs typeface="Trebuchet MS"/>
              </a:rPr>
              <a:t>Pass</a:t>
            </a:r>
            <a:r>
              <a:rPr sz="1400" spc="-70" dirty="0">
                <a:solidFill>
                  <a:prstClr val="black"/>
                </a:solidFill>
                <a:latin typeface="Trebuchet MS"/>
                <a:cs typeface="Trebuchet MS"/>
              </a:rPr>
              <a:t> </a:t>
            </a:r>
            <a:r>
              <a:rPr lang="en-US" sz="1400" spc="-70" dirty="0">
                <a:solidFill>
                  <a:prstClr val="black"/>
                </a:solidFill>
                <a:latin typeface="Trebuchet MS"/>
                <a:cs typeface="Trebuchet MS"/>
              </a:rPr>
              <a:t>(NEW) </a:t>
            </a:r>
            <a:r>
              <a:rPr sz="1400" spc="-15" dirty="0">
                <a:solidFill>
                  <a:prstClr val="black"/>
                </a:solidFill>
                <a:latin typeface="Trebuchet MS"/>
                <a:cs typeface="Trebuchet MS"/>
              </a:rPr>
              <a:t>Prelim</a:t>
            </a:r>
            <a:r>
              <a:rPr lang="en-US" sz="1400" spc="-15" dirty="0">
                <a:solidFill>
                  <a:prstClr val="black"/>
                </a:solidFill>
                <a:latin typeface="Trebuchet MS"/>
                <a:cs typeface="Trebuchet MS"/>
              </a:rPr>
              <a:t>  </a:t>
            </a:r>
            <a:r>
              <a:rPr sz="1400" spc="-15" dirty="0">
                <a:solidFill>
                  <a:prstClr val="black"/>
                </a:solidFill>
                <a:latin typeface="Trebuchet MS"/>
                <a:cs typeface="Trebuchet MS"/>
              </a:rPr>
              <a:t> </a:t>
            </a:r>
            <a:r>
              <a:rPr lang="en-US" sz="1400" spc="-15" dirty="0">
                <a:solidFill>
                  <a:prstClr val="black"/>
                </a:solidFill>
                <a:latin typeface="Trebuchet MS"/>
                <a:cs typeface="Trebuchet MS"/>
              </a:rPr>
              <a:t> </a:t>
            </a:r>
            <a:r>
              <a:rPr sz="1400" spc="-405" dirty="0">
                <a:solidFill>
                  <a:prstClr val="black"/>
                </a:solidFill>
                <a:latin typeface="Trebuchet MS"/>
                <a:cs typeface="Trebuchet MS"/>
              </a:rPr>
              <a:t> </a:t>
            </a:r>
            <a:r>
              <a:rPr sz="1400" spc="-5" dirty="0">
                <a:solidFill>
                  <a:prstClr val="black"/>
                </a:solidFill>
                <a:latin typeface="Trebuchet MS"/>
                <a:cs typeface="Trebuchet MS"/>
              </a:rPr>
              <a:t>CS</a:t>
            </a:r>
            <a:r>
              <a:rPr sz="1400" spc="-15" dirty="0">
                <a:solidFill>
                  <a:prstClr val="black"/>
                </a:solidFill>
                <a:latin typeface="Trebuchet MS"/>
                <a:cs typeface="Trebuchet MS"/>
              </a:rPr>
              <a:t> </a:t>
            </a:r>
            <a:r>
              <a:rPr sz="1400" spc="-5" dirty="0">
                <a:solidFill>
                  <a:prstClr val="black"/>
                </a:solidFill>
                <a:latin typeface="Trebuchet MS"/>
                <a:cs typeface="Trebuchet MS"/>
              </a:rPr>
              <a:t>2002</a:t>
            </a:r>
            <a:endParaRPr sz="1400" dirty="0">
              <a:solidFill>
                <a:prstClr val="black"/>
              </a:solidFill>
              <a:latin typeface="Trebuchet MS"/>
              <a:cs typeface="Trebuchet MS"/>
            </a:endParaRPr>
          </a:p>
        </p:txBody>
      </p:sp>
      <p:sp>
        <p:nvSpPr>
          <p:cNvPr id="74" name="object 18">
            <a:extLst>
              <a:ext uri="{FF2B5EF4-FFF2-40B4-BE49-F238E27FC236}">
                <a16:creationId xmlns:a16="http://schemas.microsoft.com/office/drawing/2014/main" id="{98E1C699-4E37-4665-A45B-35DD09B0B33F}"/>
              </a:ext>
            </a:extLst>
          </p:cNvPr>
          <p:cNvSpPr/>
          <p:nvPr/>
        </p:nvSpPr>
        <p:spPr>
          <a:xfrm flipH="1">
            <a:off x="1666937" y="2891118"/>
            <a:ext cx="282513" cy="762000"/>
          </a:xfrm>
          <a:custGeom>
            <a:avLst/>
            <a:gdLst/>
            <a:ahLst/>
            <a:cxnLst/>
            <a:rect l="l" t="t" r="r" b="b"/>
            <a:pathLst>
              <a:path w="303530" h="762000">
                <a:moveTo>
                  <a:pt x="0" y="0"/>
                </a:moveTo>
                <a:lnTo>
                  <a:pt x="303275" y="762000"/>
                </a:lnTo>
              </a:path>
            </a:pathLst>
          </a:custGeom>
          <a:ln w="9525">
            <a:solidFill>
              <a:srgbClr val="CE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nvGrpSpPr>
          <p:cNvPr id="75" name="object 19">
            <a:extLst>
              <a:ext uri="{FF2B5EF4-FFF2-40B4-BE49-F238E27FC236}">
                <a16:creationId xmlns:a16="http://schemas.microsoft.com/office/drawing/2014/main" id="{74378866-3B8A-417A-A656-DE31BD3691C2}"/>
              </a:ext>
            </a:extLst>
          </p:cNvPr>
          <p:cNvGrpSpPr/>
          <p:nvPr/>
        </p:nvGrpSpPr>
        <p:grpSpPr>
          <a:xfrm>
            <a:off x="757237" y="1286156"/>
            <a:ext cx="2828925" cy="1271382"/>
            <a:chOff x="757237" y="1062037"/>
            <a:chExt cx="2828925" cy="1386205"/>
          </a:xfrm>
        </p:grpSpPr>
        <p:sp>
          <p:nvSpPr>
            <p:cNvPr id="76" name="object 20">
              <a:extLst>
                <a:ext uri="{FF2B5EF4-FFF2-40B4-BE49-F238E27FC236}">
                  <a16:creationId xmlns:a16="http://schemas.microsoft.com/office/drawing/2014/main" id="{BA392B1D-79E2-4AB8-8366-31566FADCC84}"/>
                </a:ext>
              </a:extLst>
            </p:cNvPr>
            <p:cNvSpPr/>
            <p:nvPr/>
          </p:nvSpPr>
          <p:spPr>
            <a:xfrm>
              <a:off x="762000" y="1066800"/>
              <a:ext cx="2819400" cy="1376680"/>
            </a:xfrm>
            <a:custGeom>
              <a:avLst/>
              <a:gdLst/>
              <a:ahLst/>
              <a:cxnLst/>
              <a:rect l="l" t="t" r="r" b="b"/>
              <a:pathLst>
                <a:path w="2819400" h="1376680">
                  <a:moveTo>
                    <a:pt x="1174750" y="1066800"/>
                  </a:moveTo>
                  <a:lnTo>
                    <a:pt x="469900" y="1066800"/>
                  </a:lnTo>
                  <a:lnTo>
                    <a:pt x="1215389" y="1376299"/>
                  </a:lnTo>
                  <a:lnTo>
                    <a:pt x="1174750" y="1066800"/>
                  </a:lnTo>
                  <a:close/>
                </a:path>
                <a:path w="2819400" h="1376680">
                  <a:moveTo>
                    <a:pt x="2641600" y="0"/>
                  </a:moveTo>
                  <a:lnTo>
                    <a:pt x="177800" y="0"/>
                  </a:lnTo>
                  <a:lnTo>
                    <a:pt x="130533" y="6352"/>
                  </a:lnTo>
                  <a:lnTo>
                    <a:pt x="88060" y="24280"/>
                  </a:lnTo>
                  <a:lnTo>
                    <a:pt x="52076" y="52085"/>
                  </a:lnTo>
                  <a:lnTo>
                    <a:pt x="24274" y="88072"/>
                  </a:lnTo>
                  <a:lnTo>
                    <a:pt x="6351" y="130542"/>
                  </a:lnTo>
                  <a:lnTo>
                    <a:pt x="0" y="177800"/>
                  </a:lnTo>
                  <a:lnTo>
                    <a:pt x="0" y="889000"/>
                  </a:lnTo>
                  <a:lnTo>
                    <a:pt x="6351" y="936257"/>
                  </a:lnTo>
                  <a:lnTo>
                    <a:pt x="24274" y="978727"/>
                  </a:lnTo>
                  <a:lnTo>
                    <a:pt x="52076" y="1014714"/>
                  </a:lnTo>
                  <a:lnTo>
                    <a:pt x="88060" y="1042519"/>
                  </a:lnTo>
                  <a:lnTo>
                    <a:pt x="130533" y="1060447"/>
                  </a:lnTo>
                  <a:lnTo>
                    <a:pt x="177800" y="1066800"/>
                  </a:lnTo>
                  <a:lnTo>
                    <a:pt x="2641600" y="1066800"/>
                  </a:lnTo>
                  <a:lnTo>
                    <a:pt x="2688857" y="1060447"/>
                  </a:lnTo>
                  <a:lnTo>
                    <a:pt x="2731327" y="1042519"/>
                  </a:lnTo>
                  <a:lnTo>
                    <a:pt x="2767314" y="1014714"/>
                  </a:lnTo>
                  <a:lnTo>
                    <a:pt x="2795119" y="978727"/>
                  </a:lnTo>
                  <a:lnTo>
                    <a:pt x="2813047" y="936257"/>
                  </a:lnTo>
                  <a:lnTo>
                    <a:pt x="2819400" y="889000"/>
                  </a:lnTo>
                  <a:lnTo>
                    <a:pt x="2819400" y="177800"/>
                  </a:lnTo>
                  <a:lnTo>
                    <a:pt x="2813047" y="130542"/>
                  </a:lnTo>
                  <a:lnTo>
                    <a:pt x="2795119" y="88072"/>
                  </a:lnTo>
                  <a:lnTo>
                    <a:pt x="2767314" y="52085"/>
                  </a:lnTo>
                  <a:lnTo>
                    <a:pt x="2731327" y="24280"/>
                  </a:lnTo>
                  <a:lnTo>
                    <a:pt x="2688857" y="6352"/>
                  </a:lnTo>
                  <a:lnTo>
                    <a:pt x="2641600" y="0"/>
                  </a:lnTo>
                  <a:close/>
                </a:path>
              </a:pathLst>
            </a:custGeom>
            <a:solidFill>
              <a:srgbClr val="FFFFB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7" name="object 21">
              <a:extLst>
                <a:ext uri="{FF2B5EF4-FFF2-40B4-BE49-F238E27FC236}">
                  <a16:creationId xmlns:a16="http://schemas.microsoft.com/office/drawing/2014/main" id="{8438720E-7E82-4C52-859C-021A77FE6B22}"/>
                </a:ext>
              </a:extLst>
            </p:cNvPr>
            <p:cNvSpPr/>
            <p:nvPr/>
          </p:nvSpPr>
          <p:spPr>
            <a:xfrm>
              <a:off x="762000" y="1066800"/>
              <a:ext cx="2819400" cy="1376680"/>
            </a:xfrm>
            <a:custGeom>
              <a:avLst/>
              <a:gdLst/>
              <a:ahLst/>
              <a:cxnLst/>
              <a:rect l="l" t="t" r="r" b="b"/>
              <a:pathLst>
                <a:path w="2819400" h="1376680">
                  <a:moveTo>
                    <a:pt x="0" y="177800"/>
                  </a:moveTo>
                  <a:lnTo>
                    <a:pt x="6351" y="130542"/>
                  </a:lnTo>
                  <a:lnTo>
                    <a:pt x="24274" y="88072"/>
                  </a:lnTo>
                  <a:lnTo>
                    <a:pt x="52076" y="52085"/>
                  </a:lnTo>
                  <a:lnTo>
                    <a:pt x="88060" y="24280"/>
                  </a:lnTo>
                  <a:lnTo>
                    <a:pt x="130533" y="6352"/>
                  </a:lnTo>
                  <a:lnTo>
                    <a:pt x="177800" y="0"/>
                  </a:lnTo>
                  <a:lnTo>
                    <a:pt x="469900" y="0"/>
                  </a:lnTo>
                  <a:lnTo>
                    <a:pt x="1174750" y="0"/>
                  </a:lnTo>
                  <a:lnTo>
                    <a:pt x="2641600" y="0"/>
                  </a:lnTo>
                  <a:lnTo>
                    <a:pt x="2688857" y="6352"/>
                  </a:lnTo>
                  <a:lnTo>
                    <a:pt x="2731327" y="24280"/>
                  </a:lnTo>
                  <a:lnTo>
                    <a:pt x="2767314" y="52085"/>
                  </a:lnTo>
                  <a:lnTo>
                    <a:pt x="2795119" y="88072"/>
                  </a:lnTo>
                  <a:lnTo>
                    <a:pt x="2813047" y="130542"/>
                  </a:lnTo>
                  <a:lnTo>
                    <a:pt x="2819400" y="177800"/>
                  </a:lnTo>
                  <a:lnTo>
                    <a:pt x="2819400" y="622300"/>
                  </a:lnTo>
                  <a:lnTo>
                    <a:pt x="2819400" y="889000"/>
                  </a:lnTo>
                  <a:lnTo>
                    <a:pt x="2813047" y="936257"/>
                  </a:lnTo>
                  <a:lnTo>
                    <a:pt x="2795119" y="978727"/>
                  </a:lnTo>
                  <a:lnTo>
                    <a:pt x="2767314" y="1014714"/>
                  </a:lnTo>
                  <a:lnTo>
                    <a:pt x="2731327" y="1042519"/>
                  </a:lnTo>
                  <a:lnTo>
                    <a:pt x="2688857" y="1060447"/>
                  </a:lnTo>
                  <a:lnTo>
                    <a:pt x="2641600" y="1066800"/>
                  </a:lnTo>
                  <a:lnTo>
                    <a:pt x="1174750" y="1066800"/>
                  </a:lnTo>
                  <a:lnTo>
                    <a:pt x="1215389" y="1376299"/>
                  </a:lnTo>
                  <a:lnTo>
                    <a:pt x="469900" y="1066800"/>
                  </a:lnTo>
                  <a:lnTo>
                    <a:pt x="177800" y="1066800"/>
                  </a:lnTo>
                  <a:lnTo>
                    <a:pt x="130533" y="1060447"/>
                  </a:lnTo>
                  <a:lnTo>
                    <a:pt x="88060" y="1042519"/>
                  </a:lnTo>
                  <a:lnTo>
                    <a:pt x="52076" y="1014714"/>
                  </a:lnTo>
                  <a:lnTo>
                    <a:pt x="24274" y="978727"/>
                  </a:lnTo>
                  <a:lnTo>
                    <a:pt x="6351" y="936257"/>
                  </a:lnTo>
                  <a:lnTo>
                    <a:pt x="0" y="889000"/>
                  </a:lnTo>
                  <a:lnTo>
                    <a:pt x="0" y="622300"/>
                  </a:lnTo>
                  <a:lnTo>
                    <a:pt x="0" y="177800"/>
                  </a:lnTo>
                  <a:close/>
                </a:path>
              </a:pathLst>
            </a:custGeom>
            <a:ln w="952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78" name="object 22">
            <a:extLst>
              <a:ext uri="{FF2B5EF4-FFF2-40B4-BE49-F238E27FC236}">
                <a16:creationId xmlns:a16="http://schemas.microsoft.com/office/drawing/2014/main" id="{66CDF762-E938-48A0-853E-3A1A79C5AC96}"/>
              </a:ext>
            </a:extLst>
          </p:cNvPr>
          <p:cNvSpPr txBox="1"/>
          <p:nvPr/>
        </p:nvSpPr>
        <p:spPr>
          <a:xfrm>
            <a:off x="892860" y="1370293"/>
            <a:ext cx="2474595" cy="875240"/>
          </a:xfrm>
          <a:prstGeom prst="rect">
            <a:avLst/>
          </a:prstGeom>
        </p:spPr>
        <p:txBody>
          <a:bodyPr vert="horz" wrap="square" lIns="0" tIns="13335" rIns="0" bIns="0" rtlCol="0">
            <a:spAutoFit/>
          </a:bodyPr>
          <a:lstStyle/>
          <a:p>
            <a:pPr marL="186055" indent="-173990">
              <a:buFont typeface="Arial MT"/>
              <a:buChar char="•"/>
              <a:tabLst>
                <a:tab pos="186690" algn="l"/>
              </a:tabLst>
            </a:pPr>
            <a:r>
              <a:rPr lang="en-US" sz="1400" dirty="0">
                <a:solidFill>
                  <a:prstClr val="black"/>
                </a:solidFill>
                <a:latin typeface="Trebuchet MS"/>
                <a:cs typeface="Trebuchet MS"/>
              </a:rPr>
              <a:t>2</a:t>
            </a:r>
            <a:r>
              <a:rPr sz="1400" dirty="0">
                <a:solidFill>
                  <a:prstClr val="black"/>
                </a:solidFill>
                <a:latin typeface="Trebuchet MS"/>
                <a:cs typeface="Trebuchet MS"/>
              </a:rPr>
              <a:t> </a:t>
            </a:r>
            <a:r>
              <a:rPr sz="1400" spc="-5" dirty="0">
                <a:solidFill>
                  <a:prstClr val="black"/>
                </a:solidFill>
                <a:latin typeface="Trebuchet MS"/>
                <a:cs typeface="Trebuchet MS"/>
              </a:rPr>
              <a:t>C</a:t>
            </a:r>
            <a:r>
              <a:rPr sz="1400" dirty="0">
                <a:solidFill>
                  <a:prstClr val="black"/>
                </a:solidFill>
                <a:latin typeface="Trebuchet MS"/>
                <a:cs typeface="Trebuchet MS"/>
              </a:rPr>
              <a:t>l</a:t>
            </a:r>
            <a:r>
              <a:rPr sz="1400" spc="-10" dirty="0">
                <a:solidFill>
                  <a:prstClr val="black"/>
                </a:solidFill>
                <a:latin typeface="Trebuchet MS"/>
                <a:cs typeface="Trebuchet MS"/>
              </a:rPr>
              <a:t>a</a:t>
            </a:r>
            <a:r>
              <a:rPr sz="1400" spc="-5" dirty="0">
                <a:solidFill>
                  <a:prstClr val="black"/>
                </a:solidFill>
                <a:latin typeface="Trebuchet MS"/>
                <a:cs typeface="Trebuchet MS"/>
              </a:rPr>
              <a:t>sses</a:t>
            </a:r>
            <a:r>
              <a:rPr sz="1400" dirty="0">
                <a:solidFill>
                  <a:prstClr val="black"/>
                </a:solidFill>
                <a:latin typeface="Trebuchet MS"/>
                <a:cs typeface="Trebuchet MS"/>
              </a:rPr>
              <a:t>,</a:t>
            </a:r>
            <a:r>
              <a:rPr sz="1400" spc="-100" dirty="0">
                <a:solidFill>
                  <a:prstClr val="black"/>
                </a:solidFill>
                <a:latin typeface="Trebuchet MS"/>
                <a:cs typeface="Trebuchet MS"/>
              </a:rPr>
              <a:t> </a:t>
            </a:r>
            <a:r>
              <a:rPr sz="1400" spc="5" dirty="0">
                <a:solidFill>
                  <a:prstClr val="black"/>
                </a:solidFill>
                <a:latin typeface="Trebuchet MS"/>
                <a:cs typeface="Trebuchet MS"/>
              </a:rPr>
              <a:t>A</a:t>
            </a:r>
            <a:r>
              <a:rPr sz="1400" dirty="0">
                <a:solidFill>
                  <a:prstClr val="black"/>
                </a:solidFill>
                <a:latin typeface="Trebuchet MS"/>
                <a:cs typeface="Trebuchet MS"/>
              </a:rPr>
              <a:t>-</a:t>
            </a:r>
            <a:r>
              <a:rPr sz="1400" spc="-5" dirty="0">
                <a:solidFill>
                  <a:prstClr val="black"/>
                </a:solidFill>
                <a:latin typeface="Trebuchet MS"/>
                <a:cs typeface="Trebuchet MS"/>
              </a:rPr>
              <a:t> </a:t>
            </a:r>
            <a:r>
              <a:rPr sz="1400" dirty="0">
                <a:solidFill>
                  <a:prstClr val="black"/>
                </a:solidFill>
                <a:latin typeface="Trebuchet MS"/>
                <a:cs typeface="Trebuchet MS"/>
              </a:rPr>
              <a:t>or</a:t>
            </a:r>
            <a:r>
              <a:rPr sz="1400" spc="5" dirty="0">
                <a:solidFill>
                  <a:prstClr val="black"/>
                </a:solidFill>
                <a:latin typeface="Trebuchet MS"/>
                <a:cs typeface="Trebuchet MS"/>
              </a:rPr>
              <a:t> </a:t>
            </a:r>
            <a:r>
              <a:rPr sz="1400" spc="-5" dirty="0">
                <a:solidFill>
                  <a:prstClr val="black"/>
                </a:solidFill>
                <a:latin typeface="Trebuchet MS"/>
                <a:cs typeface="Trebuchet MS"/>
              </a:rPr>
              <a:t>bet</a:t>
            </a:r>
            <a:r>
              <a:rPr sz="1400" spc="-10" dirty="0">
                <a:solidFill>
                  <a:prstClr val="black"/>
                </a:solidFill>
                <a:latin typeface="Trebuchet MS"/>
                <a:cs typeface="Trebuchet MS"/>
              </a:rPr>
              <a:t>t</a:t>
            </a:r>
            <a:r>
              <a:rPr sz="1400" spc="-5" dirty="0">
                <a:solidFill>
                  <a:prstClr val="black"/>
                </a:solidFill>
                <a:latin typeface="Trebuchet MS"/>
                <a:cs typeface="Trebuchet MS"/>
              </a:rPr>
              <a:t>er</a:t>
            </a:r>
            <a:endParaRPr lang="en-US" sz="1400" spc="-5" dirty="0">
              <a:solidFill>
                <a:prstClr val="black"/>
              </a:solidFill>
              <a:latin typeface="Trebuchet MS"/>
              <a:cs typeface="Trebuchet MS"/>
            </a:endParaRPr>
          </a:p>
          <a:p>
            <a:pPr marL="186055" indent="-173990">
              <a:buFont typeface="Arial MT"/>
              <a:buChar char="•"/>
              <a:tabLst>
                <a:tab pos="186690" algn="l"/>
              </a:tabLst>
            </a:pPr>
            <a:r>
              <a:rPr lang="en-US" sz="1400" spc="-5" dirty="0">
                <a:solidFill>
                  <a:prstClr val="black"/>
                </a:solidFill>
                <a:latin typeface="Trebuchet MS"/>
                <a:cs typeface="Trebuchet MS"/>
              </a:rPr>
              <a:t>2 Classes, B or better</a:t>
            </a:r>
            <a:endParaRPr sz="1400" dirty="0">
              <a:solidFill>
                <a:prstClr val="black"/>
              </a:solidFill>
              <a:latin typeface="Trebuchet MS"/>
              <a:cs typeface="Trebuchet MS"/>
            </a:endParaRPr>
          </a:p>
          <a:p>
            <a:pPr marL="186055" indent="-173990">
              <a:buFont typeface="Arial MT"/>
              <a:buChar char="•"/>
              <a:tabLst>
                <a:tab pos="186690" algn="l"/>
              </a:tabLst>
            </a:pPr>
            <a:r>
              <a:rPr sz="1400" spc="-5" dirty="0">
                <a:solidFill>
                  <a:prstClr val="black"/>
                </a:solidFill>
                <a:latin typeface="Trebuchet MS"/>
                <a:cs typeface="Trebuchet MS"/>
              </a:rPr>
              <a:t>CS</a:t>
            </a:r>
            <a:r>
              <a:rPr sz="1400" spc="-25" dirty="0">
                <a:solidFill>
                  <a:prstClr val="black"/>
                </a:solidFill>
                <a:latin typeface="Trebuchet MS"/>
                <a:cs typeface="Trebuchet MS"/>
              </a:rPr>
              <a:t> </a:t>
            </a:r>
            <a:r>
              <a:rPr sz="1400" spc="-5" dirty="0">
                <a:solidFill>
                  <a:prstClr val="black"/>
                </a:solidFill>
                <a:latin typeface="Trebuchet MS"/>
                <a:cs typeface="Trebuchet MS"/>
              </a:rPr>
              <a:t>2100</a:t>
            </a:r>
            <a:r>
              <a:rPr sz="1400" spc="15" dirty="0">
                <a:solidFill>
                  <a:prstClr val="black"/>
                </a:solidFill>
                <a:latin typeface="Trebuchet MS"/>
                <a:cs typeface="Trebuchet MS"/>
              </a:rPr>
              <a:t> </a:t>
            </a:r>
            <a:r>
              <a:rPr sz="1400" dirty="0">
                <a:solidFill>
                  <a:prstClr val="black"/>
                </a:solidFill>
                <a:latin typeface="Trebuchet MS"/>
                <a:cs typeface="Trebuchet MS"/>
              </a:rPr>
              <a:t>–</a:t>
            </a:r>
            <a:r>
              <a:rPr sz="1400" spc="-20" dirty="0">
                <a:solidFill>
                  <a:prstClr val="black"/>
                </a:solidFill>
                <a:latin typeface="Trebuchet MS"/>
                <a:cs typeface="Trebuchet MS"/>
              </a:rPr>
              <a:t> </a:t>
            </a:r>
            <a:r>
              <a:rPr sz="1400" spc="-5" dirty="0">
                <a:solidFill>
                  <a:prstClr val="black"/>
                </a:solidFill>
                <a:latin typeface="Trebuchet MS"/>
                <a:cs typeface="Trebuchet MS"/>
              </a:rPr>
              <a:t>2899</a:t>
            </a:r>
            <a:r>
              <a:rPr sz="1400" dirty="0">
                <a:solidFill>
                  <a:prstClr val="black"/>
                </a:solidFill>
                <a:latin typeface="Trebuchet MS"/>
                <a:cs typeface="Trebuchet MS"/>
              </a:rPr>
              <a:t> only</a:t>
            </a:r>
          </a:p>
          <a:p>
            <a:pPr marL="186055" indent="-173990">
              <a:buFont typeface="Arial MT"/>
              <a:buChar char="•"/>
              <a:tabLst>
                <a:tab pos="186690" algn="l"/>
              </a:tabLst>
            </a:pPr>
            <a:r>
              <a:rPr sz="1400" spc="-5" dirty="0">
                <a:solidFill>
                  <a:prstClr val="black"/>
                </a:solidFill>
                <a:latin typeface="Trebuchet MS"/>
                <a:cs typeface="Trebuchet MS"/>
              </a:rPr>
              <a:t>Can</a:t>
            </a:r>
            <a:r>
              <a:rPr sz="1400" spc="-20" dirty="0">
                <a:solidFill>
                  <a:prstClr val="black"/>
                </a:solidFill>
                <a:latin typeface="Trebuchet MS"/>
                <a:cs typeface="Trebuchet MS"/>
              </a:rPr>
              <a:t> </a:t>
            </a:r>
            <a:r>
              <a:rPr sz="1400" spc="-5" dirty="0">
                <a:solidFill>
                  <a:prstClr val="black"/>
                </a:solidFill>
                <a:latin typeface="Trebuchet MS"/>
                <a:cs typeface="Trebuchet MS"/>
              </a:rPr>
              <a:t>count</a:t>
            </a:r>
            <a:r>
              <a:rPr sz="1400" spc="-45" dirty="0">
                <a:solidFill>
                  <a:prstClr val="black"/>
                </a:solidFill>
                <a:latin typeface="Trebuchet MS"/>
                <a:cs typeface="Trebuchet MS"/>
              </a:rPr>
              <a:t> </a:t>
            </a:r>
            <a:r>
              <a:rPr sz="1400" spc="-5" dirty="0">
                <a:solidFill>
                  <a:prstClr val="black"/>
                </a:solidFill>
                <a:latin typeface="Trebuchet MS"/>
                <a:cs typeface="Trebuchet MS"/>
              </a:rPr>
              <a:t>towards</a:t>
            </a:r>
            <a:r>
              <a:rPr sz="1400" spc="-20" dirty="0">
                <a:solidFill>
                  <a:prstClr val="black"/>
                </a:solidFill>
                <a:latin typeface="Trebuchet MS"/>
                <a:cs typeface="Trebuchet MS"/>
              </a:rPr>
              <a:t> </a:t>
            </a:r>
            <a:r>
              <a:rPr sz="1400" spc="-5" dirty="0">
                <a:solidFill>
                  <a:prstClr val="black"/>
                </a:solidFill>
                <a:latin typeface="Trebuchet MS"/>
                <a:cs typeface="Trebuchet MS"/>
              </a:rPr>
              <a:t>core</a:t>
            </a:r>
            <a:r>
              <a:rPr sz="1400" spc="-15" dirty="0">
                <a:solidFill>
                  <a:prstClr val="black"/>
                </a:solidFill>
                <a:latin typeface="Trebuchet MS"/>
                <a:cs typeface="Trebuchet MS"/>
              </a:rPr>
              <a:t> </a:t>
            </a:r>
            <a:r>
              <a:rPr sz="1400" spc="-5" dirty="0">
                <a:solidFill>
                  <a:prstClr val="black"/>
                </a:solidFill>
                <a:latin typeface="Trebuchet MS"/>
                <a:cs typeface="Trebuchet MS"/>
              </a:rPr>
              <a:t>reqs</a:t>
            </a:r>
            <a:endParaRPr sz="1400" dirty="0">
              <a:solidFill>
                <a:prstClr val="black"/>
              </a:solidFill>
              <a:latin typeface="Trebuchet MS"/>
              <a:cs typeface="Trebuchet MS"/>
            </a:endParaRPr>
          </a:p>
        </p:txBody>
      </p:sp>
      <p:sp>
        <p:nvSpPr>
          <p:cNvPr id="79" name="object 23">
            <a:extLst>
              <a:ext uri="{FF2B5EF4-FFF2-40B4-BE49-F238E27FC236}">
                <a16:creationId xmlns:a16="http://schemas.microsoft.com/office/drawing/2014/main" id="{BDFC9AB0-A11A-4646-8CE2-A0BB2E615E51}"/>
              </a:ext>
            </a:extLst>
          </p:cNvPr>
          <p:cNvSpPr txBox="1"/>
          <p:nvPr/>
        </p:nvSpPr>
        <p:spPr>
          <a:xfrm>
            <a:off x="2146324" y="3021717"/>
            <a:ext cx="1295400" cy="239395"/>
          </a:xfrm>
          <a:prstGeom prst="rect">
            <a:avLst/>
          </a:prstGeom>
        </p:spPr>
        <p:txBody>
          <a:bodyPr vert="horz" wrap="square" lIns="0" tIns="13335" rIns="0" bIns="0" rtlCol="0">
            <a:spAutoFit/>
          </a:bodyPr>
          <a:lstStyle/>
          <a:p>
            <a:pPr marL="12700">
              <a:spcBef>
                <a:spcPts val="105"/>
              </a:spcBef>
            </a:pPr>
            <a:r>
              <a:rPr sz="1400" spc="-5" dirty="0">
                <a:solidFill>
                  <a:prstClr val="black"/>
                </a:solidFill>
                <a:latin typeface="Trebuchet MS"/>
                <a:cs typeface="Trebuchet MS"/>
              </a:rPr>
              <a:t>Find</a:t>
            </a:r>
            <a:r>
              <a:rPr sz="1400" spc="-40" dirty="0">
                <a:solidFill>
                  <a:prstClr val="black"/>
                </a:solidFill>
                <a:latin typeface="Trebuchet MS"/>
                <a:cs typeface="Trebuchet MS"/>
              </a:rPr>
              <a:t> </a:t>
            </a:r>
            <a:r>
              <a:rPr sz="1400" spc="-5" dirty="0">
                <a:solidFill>
                  <a:prstClr val="black"/>
                </a:solidFill>
                <a:latin typeface="Trebuchet MS"/>
                <a:cs typeface="Trebuchet MS"/>
              </a:rPr>
              <a:t>an</a:t>
            </a:r>
            <a:r>
              <a:rPr sz="1400" spc="-25" dirty="0">
                <a:solidFill>
                  <a:prstClr val="black"/>
                </a:solidFill>
                <a:latin typeface="Trebuchet MS"/>
                <a:cs typeface="Trebuchet MS"/>
              </a:rPr>
              <a:t> </a:t>
            </a:r>
            <a:r>
              <a:rPr sz="1400" spc="-5" dirty="0">
                <a:solidFill>
                  <a:prstClr val="black"/>
                </a:solidFill>
                <a:latin typeface="Trebuchet MS"/>
                <a:cs typeface="Trebuchet MS"/>
              </a:rPr>
              <a:t>advisor!</a:t>
            </a:r>
            <a:endParaRPr sz="1400" dirty="0">
              <a:solidFill>
                <a:prstClr val="black"/>
              </a:solidFill>
              <a:latin typeface="Trebuchet MS"/>
              <a:cs typeface="Trebuchet MS"/>
            </a:endParaRPr>
          </a:p>
        </p:txBody>
      </p:sp>
      <p:grpSp>
        <p:nvGrpSpPr>
          <p:cNvPr id="80" name="object 24">
            <a:extLst>
              <a:ext uri="{FF2B5EF4-FFF2-40B4-BE49-F238E27FC236}">
                <a16:creationId xmlns:a16="http://schemas.microsoft.com/office/drawing/2014/main" id="{3284B80C-CE2A-40B6-BE4E-8854C5454BDE}"/>
              </a:ext>
            </a:extLst>
          </p:cNvPr>
          <p:cNvGrpSpPr/>
          <p:nvPr/>
        </p:nvGrpSpPr>
        <p:grpSpPr>
          <a:xfrm>
            <a:off x="2327921" y="3348783"/>
            <a:ext cx="572695" cy="461497"/>
            <a:chOff x="2327921" y="3124665"/>
            <a:chExt cx="572695" cy="461497"/>
          </a:xfrm>
        </p:grpSpPr>
        <p:sp>
          <p:nvSpPr>
            <p:cNvPr id="81" name="object 25">
              <a:extLst>
                <a:ext uri="{FF2B5EF4-FFF2-40B4-BE49-F238E27FC236}">
                  <a16:creationId xmlns:a16="http://schemas.microsoft.com/office/drawing/2014/main" id="{921F09F4-82C3-4C11-83F3-D87EAEE38D67}"/>
                </a:ext>
              </a:extLst>
            </p:cNvPr>
            <p:cNvSpPr/>
            <p:nvPr/>
          </p:nvSpPr>
          <p:spPr>
            <a:xfrm rot="17208687">
              <a:off x="2464446" y="2988140"/>
              <a:ext cx="257175" cy="530225"/>
            </a:xfrm>
            <a:custGeom>
              <a:avLst/>
              <a:gdLst/>
              <a:ahLst/>
              <a:cxnLst/>
              <a:rect l="l" t="t" r="r" b="b"/>
              <a:pathLst>
                <a:path w="257175" h="530225">
                  <a:moveTo>
                    <a:pt x="257175" y="0"/>
                  </a:moveTo>
                  <a:lnTo>
                    <a:pt x="0" y="530225"/>
                  </a:lnTo>
                </a:path>
              </a:pathLst>
            </a:custGeom>
            <a:ln w="9525">
              <a:solidFill>
                <a:srgbClr val="CE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pic>
          <p:nvPicPr>
            <p:cNvPr id="82" name="object 26">
              <a:extLst>
                <a:ext uri="{FF2B5EF4-FFF2-40B4-BE49-F238E27FC236}">
                  <a16:creationId xmlns:a16="http://schemas.microsoft.com/office/drawing/2014/main" id="{EAC0AC3B-5BFD-4872-B90F-D30E0AB7A41F}"/>
                </a:ext>
              </a:extLst>
            </p:cNvPr>
            <p:cNvPicPr/>
            <p:nvPr/>
          </p:nvPicPr>
          <p:blipFill>
            <a:blip r:embed="rId5" cstate="print"/>
            <a:stretch>
              <a:fillRect/>
            </a:stretch>
          </p:blipFill>
          <p:spPr>
            <a:xfrm>
              <a:off x="2738691" y="3424237"/>
              <a:ext cx="161925" cy="161925"/>
            </a:xfrm>
            <a:prstGeom prst="rect">
              <a:avLst/>
            </a:prstGeom>
          </p:spPr>
        </p:pic>
      </p:grpSp>
      <p:sp>
        <p:nvSpPr>
          <p:cNvPr id="83" name="object 27">
            <a:extLst>
              <a:ext uri="{FF2B5EF4-FFF2-40B4-BE49-F238E27FC236}">
                <a16:creationId xmlns:a16="http://schemas.microsoft.com/office/drawing/2014/main" id="{24C42BF9-95FD-4DAD-BEE3-895E3C684DD8}"/>
              </a:ext>
            </a:extLst>
          </p:cNvPr>
          <p:cNvSpPr txBox="1"/>
          <p:nvPr/>
        </p:nvSpPr>
        <p:spPr>
          <a:xfrm>
            <a:off x="945591" y="3909531"/>
            <a:ext cx="2586798" cy="936154"/>
          </a:xfrm>
          <a:prstGeom prst="rect">
            <a:avLst/>
          </a:prstGeom>
        </p:spPr>
        <p:txBody>
          <a:bodyPr vert="horz" wrap="square" lIns="0" tIns="12700" rIns="0" bIns="0" rtlCol="0">
            <a:spAutoFit/>
          </a:bodyPr>
          <a:lstStyle/>
          <a:p>
            <a:pPr marL="22860" algn="ctr">
              <a:spcBef>
                <a:spcPts val="100"/>
              </a:spcBef>
              <a:tabLst>
                <a:tab pos="1165860" algn="l"/>
              </a:tabLst>
            </a:pPr>
            <a:r>
              <a:rPr dirty="0">
                <a:solidFill>
                  <a:prstClr val="black"/>
                </a:solidFill>
                <a:latin typeface="Trebuchet MS"/>
                <a:cs typeface="Trebuchet MS"/>
              </a:rPr>
              <a:t>1	2</a:t>
            </a:r>
          </a:p>
          <a:p>
            <a:pPr algn="ctr">
              <a:spcBef>
                <a:spcPts val="5"/>
              </a:spcBef>
            </a:pPr>
            <a:endParaRPr lang="en-US" sz="1400" spc="-20" dirty="0">
              <a:solidFill>
                <a:prstClr val="black"/>
              </a:solidFill>
              <a:latin typeface="Trebuchet MS"/>
              <a:cs typeface="Trebuchet MS"/>
            </a:endParaRPr>
          </a:p>
          <a:p>
            <a:pPr algn="ctr">
              <a:spcBef>
                <a:spcPts val="5"/>
              </a:spcBef>
            </a:pPr>
            <a:r>
              <a:rPr sz="1400" spc="-20" dirty="0">
                <a:solidFill>
                  <a:prstClr val="black"/>
                </a:solidFill>
                <a:latin typeface="Trebuchet MS"/>
                <a:cs typeface="Trebuchet MS"/>
              </a:rPr>
              <a:t>Pass</a:t>
            </a:r>
            <a:r>
              <a:rPr sz="1400" spc="-30" dirty="0">
                <a:solidFill>
                  <a:prstClr val="black"/>
                </a:solidFill>
                <a:latin typeface="Trebuchet MS"/>
                <a:cs typeface="Trebuchet MS"/>
              </a:rPr>
              <a:t> </a:t>
            </a:r>
            <a:r>
              <a:rPr lang="en-US" sz="1400" spc="-5" dirty="0">
                <a:solidFill>
                  <a:prstClr val="black"/>
                </a:solidFill>
                <a:latin typeface="Trebuchet MS"/>
                <a:cs typeface="Trebuchet MS"/>
              </a:rPr>
              <a:t>Foundation Course</a:t>
            </a:r>
            <a:r>
              <a:rPr sz="1400" spc="-40" dirty="0">
                <a:solidFill>
                  <a:prstClr val="black"/>
                </a:solidFill>
                <a:latin typeface="Trebuchet MS"/>
                <a:cs typeface="Trebuchet MS"/>
              </a:rPr>
              <a:t> </a:t>
            </a:r>
            <a:r>
              <a:rPr lang="en-US" sz="1400" spc="-5" dirty="0">
                <a:solidFill>
                  <a:prstClr val="black"/>
                </a:solidFill>
                <a:latin typeface="Trebuchet MS"/>
                <a:cs typeface="Trebuchet MS"/>
              </a:rPr>
              <a:t>R</a:t>
            </a:r>
            <a:r>
              <a:rPr sz="1400" spc="-5" dirty="0">
                <a:solidFill>
                  <a:prstClr val="black"/>
                </a:solidFill>
                <a:latin typeface="Trebuchet MS"/>
                <a:cs typeface="Trebuchet MS"/>
              </a:rPr>
              <a:t>equirements</a:t>
            </a:r>
            <a:endParaRPr sz="1400" dirty="0">
              <a:solidFill>
                <a:prstClr val="black"/>
              </a:solidFill>
              <a:latin typeface="Trebuchet MS"/>
              <a:cs typeface="Trebuchet MS"/>
            </a:endParaRPr>
          </a:p>
        </p:txBody>
      </p:sp>
      <p:grpSp>
        <p:nvGrpSpPr>
          <p:cNvPr id="84" name="object 28">
            <a:extLst>
              <a:ext uri="{FF2B5EF4-FFF2-40B4-BE49-F238E27FC236}">
                <a16:creationId xmlns:a16="http://schemas.microsoft.com/office/drawing/2014/main" id="{3965A9A2-6A18-4425-A039-630D3062C4EA}"/>
              </a:ext>
            </a:extLst>
          </p:cNvPr>
          <p:cNvGrpSpPr/>
          <p:nvPr/>
        </p:nvGrpSpPr>
        <p:grpSpPr>
          <a:xfrm>
            <a:off x="394874" y="4662137"/>
            <a:ext cx="2828925" cy="1769063"/>
            <a:chOff x="604837" y="4614481"/>
            <a:chExt cx="2828925" cy="1943735"/>
          </a:xfrm>
        </p:grpSpPr>
        <p:sp>
          <p:nvSpPr>
            <p:cNvPr id="85" name="object 29">
              <a:extLst>
                <a:ext uri="{FF2B5EF4-FFF2-40B4-BE49-F238E27FC236}">
                  <a16:creationId xmlns:a16="http://schemas.microsoft.com/office/drawing/2014/main" id="{B6E5EC4C-3C33-41AA-AEAF-205B152CB632}"/>
                </a:ext>
              </a:extLst>
            </p:cNvPr>
            <p:cNvSpPr/>
            <p:nvPr/>
          </p:nvSpPr>
          <p:spPr>
            <a:xfrm>
              <a:off x="609600" y="4619244"/>
              <a:ext cx="2819400" cy="1934210"/>
            </a:xfrm>
            <a:custGeom>
              <a:avLst/>
              <a:gdLst/>
              <a:ahLst/>
              <a:cxnLst/>
              <a:rect l="l" t="t" r="r" b="b"/>
              <a:pathLst>
                <a:path w="2819400" h="1934209">
                  <a:moveTo>
                    <a:pt x="2578100" y="486155"/>
                  </a:moveTo>
                  <a:lnTo>
                    <a:pt x="241300" y="486155"/>
                  </a:lnTo>
                  <a:lnTo>
                    <a:pt x="192671" y="491060"/>
                  </a:lnTo>
                  <a:lnTo>
                    <a:pt x="147377" y="505124"/>
                  </a:lnTo>
                  <a:lnTo>
                    <a:pt x="106389" y="527377"/>
                  </a:lnTo>
                  <a:lnTo>
                    <a:pt x="70677" y="556847"/>
                  </a:lnTo>
                  <a:lnTo>
                    <a:pt x="41211" y="592561"/>
                  </a:lnTo>
                  <a:lnTo>
                    <a:pt x="18963" y="633549"/>
                  </a:lnTo>
                  <a:lnTo>
                    <a:pt x="4902" y="678838"/>
                  </a:lnTo>
                  <a:lnTo>
                    <a:pt x="0" y="727455"/>
                  </a:lnTo>
                  <a:lnTo>
                    <a:pt x="0" y="1692655"/>
                  </a:lnTo>
                  <a:lnTo>
                    <a:pt x="4902" y="1741284"/>
                  </a:lnTo>
                  <a:lnTo>
                    <a:pt x="18963" y="1786578"/>
                  </a:lnTo>
                  <a:lnTo>
                    <a:pt x="41211" y="1827566"/>
                  </a:lnTo>
                  <a:lnTo>
                    <a:pt x="70677" y="1863278"/>
                  </a:lnTo>
                  <a:lnTo>
                    <a:pt x="106389" y="1892744"/>
                  </a:lnTo>
                  <a:lnTo>
                    <a:pt x="147377" y="1914992"/>
                  </a:lnTo>
                  <a:lnTo>
                    <a:pt x="192671" y="1929053"/>
                  </a:lnTo>
                  <a:lnTo>
                    <a:pt x="241300" y="1933955"/>
                  </a:lnTo>
                  <a:lnTo>
                    <a:pt x="2578100" y="1933955"/>
                  </a:lnTo>
                  <a:lnTo>
                    <a:pt x="2626717" y="1929053"/>
                  </a:lnTo>
                  <a:lnTo>
                    <a:pt x="2672006" y="1914992"/>
                  </a:lnTo>
                  <a:lnTo>
                    <a:pt x="2712994" y="1892744"/>
                  </a:lnTo>
                  <a:lnTo>
                    <a:pt x="2748708" y="1863278"/>
                  </a:lnTo>
                  <a:lnTo>
                    <a:pt x="2778178" y="1827566"/>
                  </a:lnTo>
                  <a:lnTo>
                    <a:pt x="2800431" y="1786578"/>
                  </a:lnTo>
                  <a:lnTo>
                    <a:pt x="2814495" y="1741284"/>
                  </a:lnTo>
                  <a:lnTo>
                    <a:pt x="2819400" y="1692655"/>
                  </a:lnTo>
                  <a:lnTo>
                    <a:pt x="2819400" y="727455"/>
                  </a:lnTo>
                  <a:lnTo>
                    <a:pt x="2814495" y="678838"/>
                  </a:lnTo>
                  <a:lnTo>
                    <a:pt x="2800431" y="633549"/>
                  </a:lnTo>
                  <a:lnTo>
                    <a:pt x="2778178" y="592561"/>
                  </a:lnTo>
                  <a:lnTo>
                    <a:pt x="2748708" y="556847"/>
                  </a:lnTo>
                  <a:lnTo>
                    <a:pt x="2712994" y="527377"/>
                  </a:lnTo>
                  <a:lnTo>
                    <a:pt x="2672006" y="505124"/>
                  </a:lnTo>
                  <a:lnTo>
                    <a:pt x="2626717" y="491060"/>
                  </a:lnTo>
                  <a:lnTo>
                    <a:pt x="2578100" y="486155"/>
                  </a:lnTo>
                  <a:close/>
                </a:path>
                <a:path w="2819400" h="1934209">
                  <a:moveTo>
                    <a:pt x="1215263" y="0"/>
                  </a:moveTo>
                  <a:lnTo>
                    <a:pt x="469900" y="486155"/>
                  </a:lnTo>
                  <a:lnTo>
                    <a:pt x="1174750" y="486155"/>
                  </a:lnTo>
                  <a:lnTo>
                    <a:pt x="1215263" y="0"/>
                  </a:lnTo>
                  <a:close/>
                </a:path>
              </a:pathLst>
            </a:custGeom>
            <a:solidFill>
              <a:srgbClr val="FFFFB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6" name="object 30">
              <a:extLst>
                <a:ext uri="{FF2B5EF4-FFF2-40B4-BE49-F238E27FC236}">
                  <a16:creationId xmlns:a16="http://schemas.microsoft.com/office/drawing/2014/main" id="{DDEE3E08-B7A7-44D6-A758-C0502BF99388}"/>
                </a:ext>
              </a:extLst>
            </p:cNvPr>
            <p:cNvSpPr/>
            <p:nvPr/>
          </p:nvSpPr>
          <p:spPr>
            <a:xfrm>
              <a:off x="609600" y="4619244"/>
              <a:ext cx="2819400" cy="1934210"/>
            </a:xfrm>
            <a:custGeom>
              <a:avLst/>
              <a:gdLst/>
              <a:ahLst/>
              <a:cxnLst/>
              <a:rect l="l" t="t" r="r" b="b"/>
              <a:pathLst>
                <a:path w="2819400" h="1934209">
                  <a:moveTo>
                    <a:pt x="0" y="727455"/>
                  </a:moveTo>
                  <a:lnTo>
                    <a:pt x="4902" y="678838"/>
                  </a:lnTo>
                  <a:lnTo>
                    <a:pt x="18963" y="633549"/>
                  </a:lnTo>
                  <a:lnTo>
                    <a:pt x="41211" y="592561"/>
                  </a:lnTo>
                  <a:lnTo>
                    <a:pt x="70677" y="556847"/>
                  </a:lnTo>
                  <a:lnTo>
                    <a:pt x="106389" y="527377"/>
                  </a:lnTo>
                  <a:lnTo>
                    <a:pt x="147377" y="505124"/>
                  </a:lnTo>
                  <a:lnTo>
                    <a:pt x="192671" y="491060"/>
                  </a:lnTo>
                  <a:lnTo>
                    <a:pt x="241300" y="486155"/>
                  </a:lnTo>
                  <a:lnTo>
                    <a:pt x="469900" y="486155"/>
                  </a:lnTo>
                  <a:lnTo>
                    <a:pt x="1215263" y="0"/>
                  </a:lnTo>
                  <a:lnTo>
                    <a:pt x="1174750" y="486155"/>
                  </a:lnTo>
                  <a:lnTo>
                    <a:pt x="2578100" y="486155"/>
                  </a:lnTo>
                  <a:lnTo>
                    <a:pt x="2626717" y="491060"/>
                  </a:lnTo>
                  <a:lnTo>
                    <a:pt x="2672006" y="505124"/>
                  </a:lnTo>
                  <a:lnTo>
                    <a:pt x="2712994" y="527377"/>
                  </a:lnTo>
                  <a:lnTo>
                    <a:pt x="2748708" y="556847"/>
                  </a:lnTo>
                  <a:lnTo>
                    <a:pt x="2778178" y="592561"/>
                  </a:lnTo>
                  <a:lnTo>
                    <a:pt x="2800431" y="633549"/>
                  </a:lnTo>
                  <a:lnTo>
                    <a:pt x="2814495" y="678838"/>
                  </a:lnTo>
                  <a:lnTo>
                    <a:pt x="2819400" y="727455"/>
                  </a:lnTo>
                  <a:lnTo>
                    <a:pt x="2819400" y="1089405"/>
                  </a:lnTo>
                  <a:lnTo>
                    <a:pt x="2819400" y="1692655"/>
                  </a:lnTo>
                  <a:lnTo>
                    <a:pt x="2814495" y="1741284"/>
                  </a:lnTo>
                  <a:lnTo>
                    <a:pt x="2800431" y="1786578"/>
                  </a:lnTo>
                  <a:lnTo>
                    <a:pt x="2778178" y="1827566"/>
                  </a:lnTo>
                  <a:lnTo>
                    <a:pt x="2748708" y="1863278"/>
                  </a:lnTo>
                  <a:lnTo>
                    <a:pt x="2712994" y="1892744"/>
                  </a:lnTo>
                  <a:lnTo>
                    <a:pt x="2672006" y="1914992"/>
                  </a:lnTo>
                  <a:lnTo>
                    <a:pt x="2626717" y="1929053"/>
                  </a:lnTo>
                  <a:lnTo>
                    <a:pt x="2578100" y="1933955"/>
                  </a:lnTo>
                  <a:lnTo>
                    <a:pt x="1174750" y="1933955"/>
                  </a:lnTo>
                  <a:lnTo>
                    <a:pt x="469900" y="1933955"/>
                  </a:lnTo>
                  <a:lnTo>
                    <a:pt x="241300" y="1933955"/>
                  </a:lnTo>
                  <a:lnTo>
                    <a:pt x="192671" y="1929053"/>
                  </a:lnTo>
                  <a:lnTo>
                    <a:pt x="147377" y="1914992"/>
                  </a:lnTo>
                  <a:lnTo>
                    <a:pt x="106389" y="1892744"/>
                  </a:lnTo>
                  <a:lnTo>
                    <a:pt x="70677" y="1863278"/>
                  </a:lnTo>
                  <a:lnTo>
                    <a:pt x="41211" y="1827566"/>
                  </a:lnTo>
                  <a:lnTo>
                    <a:pt x="18963" y="1786578"/>
                  </a:lnTo>
                  <a:lnTo>
                    <a:pt x="4902" y="1741284"/>
                  </a:lnTo>
                  <a:lnTo>
                    <a:pt x="0" y="1692655"/>
                  </a:lnTo>
                  <a:lnTo>
                    <a:pt x="0" y="1089405"/>
                  </a:lnTo>
                  <a:lnTo>
                    <a:pt x="0" y="727455"/>
                  </a:lnTo>
                  <a:close/>
                </a:path>
              </a:pathLst>
            </a:custGeom>
            <a:ln w="952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grpSp>
        <p:nvGrpSpPr>
          <p:cNvPr id="87" name="object 31">
            <a:extLst>
              <a:ext uri="{FF2B5EF4-FFF2-40B4-BE49-F238E27FC236}">
                <a16:creationId xmlns:a16="http://schemas.microsoft.com/office/drawing/2014/main" id="{DE627EBF-9FA7-4333-AD51-B6224A9E5296}"/>
              </a:ext>
            </a:extLst>
          </p:cNvPr>
          <p:cNvGrpSpPr/>
          <p:nvPr/>
        </p:nvGrpSpPr>
        <p:grpSpPr>
          <a:xfrm>
            <a:off x="2342749" y="3272118"/>
            <a:ext cx="5811032" cy="1295400"/>
            <a:chOff x="2342749" y="3048000"/>
            <a:chExt cx="5811032" cy="1295400"/>
          </a:xfrm>
        </p:grpSpPr>
        <p:sp>
          <p:nvSpPr>
            <p:cNvPr id="88" name="object 32">
              <a:extLst>
                <a:ext uri="{FF2B5EF4-FFF2-40B4-BE49-F238E27FC236}">
                  <a16:creationId xmlns:a16="http://schemas.microsoft.com/office/drawing/2014/main" id="{53D0726C-51B2-4595-831B-A883A8FC662B}"/>
                </a:ext>
              </a:extLst>
            </p:cNvPr>
            <p:cNvSpPr/>
            <p:nvPr/>
          </p:nvSpPr>
          <p:spPr>
            <a:xfrm>
              <a:off x="2342749" y="3559175"/>
              <a:ext cx="422675" cy="634013"/>
            </a:xfrm>
            <a:custGeom>
              <a:avLst/>
              <a:gdLst/>
              <a:ahLst/>
              <a:cxnLst/>
              <a:rect l="l" t="t" r="r" b="b"/>
              <a:pathLst>
                <a:path w="520700" h="781050">
                  <a:moveTo>
                    <a:pt x="0" y="781050"/>
                  </a:moveTo>
                  <a:lnTo>
                    <a:pt x="520700" y="0"/>
                  </a:lnTo>
                </a:path>
              </a:pathLst>
            </a:custGeom>
            <a:ln w="9525">
              <a:solidFill>
                <a:srgbClr val="CE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9" name="object 33">
              <a:extLst>
                <a:ext uri="{FF2B5EF4-FFF2-40B4-BE49-F238E27FC236}">
                  <a16:creationId xmlns:a16="http://schemas.microsoft.com/office/drawing/2014/main" id="{F8C80748-0008-4E55-AD49-353C2FBA2AE4}"/>
                </a:ext>
              </a:extLst>
            </p:cNvPr>
            <p:cNvSpPr/>
            <p:nvPr/>
          </p:nvSpPr>
          <p:spPr>
            <a:xfrm>
              <a:off x="2819400" y="3048000"/>
              <a:ext cx="2286381" cy="316230"/>
            </a:xfrm>
            <a:custGeom>
              <a:avLst/>
              <a:gdLst/>
              <a:ahLst/>
              <a:cxnLst/>
              <a:rect l="l" t="t" r="r" b="b"/>
              <a:pathLst>
                <a:path w="2840354" h="316229">
                  <a:moveTo>
                    <a:pt x="0" y="315975"/>
                  </a:moveTo>
                  <a:lnTo>
                    <a:pt x="2053" y="254482"/>
                  </a:lnTo>
                  <a:lnTo>
                    <a:pt x="7667" y="204263"/>
                  </a:lnTo>
                  <a:lnTo>
                    <a:pt x="16019" y="170404"/>
                  </a:lnTo>
                  <a:lnTo>
                    <a:pt x="26288" y="157987"/>
                  </a:lnTo>
                  <a:lnTo>
                    <a:pt x="1393571" y="157987"/>
                  </a:lnTo>
                  <a:lnTo>
                    <a:pt x="1403859" y="145571"/>
                  </a:lnTo>
                  <a:lnTo>
                    <a:pt x="1412255" y="111712"/>
                  </a:lnTo>
                  <a:lnTo>
                    <a:pt x="1417913" y="61493"/>
                  </a:lnTo>
                  <a:lnTo>
                    <a:pt x="1419987" y="0"/>
                  </a:lnTo>
                  <a:lnTo>
                    <a:pt x="1422058" y="61493"/>
                  </a:lnTo>
                  <a:lnTo>
                    <a:pt x="1427702" y="111712"/>
                  </a:lnTo>
                  <a:lnTo>
                    <a:pt x="1436060" y="145571"/>
                  </a:lnTo>
                  <a:lnTo>
                    <a:pt x="1446276" y="157987"/>
                  </a:lnTo>
                  <a:lnTo>
                    <a:pt x="2813685" y="157987"/>
                  </a:lnTo>
                  <a:lnTo>
                    <a:pt x="2823900" y="170404"/>
                  </a:lnTo>
                  <a:lnTo>
                    <a:pt x="2832258" y="204263"/>
                  </a:lnTo>
                  <a:lnTo>
                    <a:pt x="2837902" y="254482"/>
                  </a:lnTo>
                  <a:lnTo>
                    <a:pt x="2839974" y="315975"/>
                  </a:lnTo>
                </a:path>
              </a:pathLst>
            </a:custGeom>
            <a:ln w="9525">
              <a:solidFill>
                <a:srgbClr val="CE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1" name="object 35">
              <a:extLst>
                <a:ext uri="{FF2B5EF4-FFF2-40B4-BE49-F238E27FC236}">
                  <a16:creationId xmlns:a16="http://schemas.microsoft.com/office/drawing/2014/main" id="{28B0E6E7-B5B1-47CF-AB56-C916565ECF82}"/>
                </a:ext>
              </a:extLst>
            </p:cNvPr>
            <p:cNvSpPr/>
            <p:nvPr/>
          </p:nvSpPr>
          <p:spPr>
            <a:xfrm>
              <a:off x="3941826" y="4038600"/>
              <a:ext cx="2306955" cy="304800"/>
            </a:xfrm>
            <a:custGeom>
              <a:avLst/>
              <a:gdLst/>
              <a:ahLst/>
              <a:cxnLst/>
              <a:rect l="l" t="t" r="r" b="b"/>
              <a:pathLst>
                <a:path w="2306954" h="304800">
                  <a:moveTo>
                    <a:pt x="2306574" y="0"/>
                  </a:moveTo>
                  <a:lnTo>
                    <a:pt x="2304569" y="59334"/>
                  </a:lnTo>
                  <a:lnTo>
                    <a:pt x="2299112" y="107775"/>
                  </a:lnTo>
                  <a:lnTo>
                    <a:pt x="2291036" y="140428"/>
                  </a:lnTo>
                  <a:lnTo>
                    <a:pt x="2281174" y="152400"/>
                  </a:lnTo>
                  <a:lnTo>
                    <a:pt x="1178687" y="152400"/>
                  </a:lnTo>
                  <a:lnTo>
                    <a:pt x="1168771" y="164371"/>
                  </a:lnTo>
                  <a:lnTo>
                    <a:pt x="1160700" y="197024"/>
                  </a:lnTo>
                  <a:lnTo>
                    <a:pt x="1155273" y="245465"/>
                  </a:lnTo>
                  <a:lnTo>
                    <a:pt x="1153287" y="304800"/>
                  </a:lnTo>
                  <a:lnTo>
                    <a:pt x="1151282" y="245465"/>
                  </a:lnTo>
                  <a:lnTo>
                    <a:pt x="1145825" y="197024"/>
                  </a:lnTo>
                  <a:lnTo>
                    <a:pt x="1137749" y="164371"/>
                  </a:lnTo>
                  <a:lnTo>
                    <a:pt x="1127887" y="152400"/>
                  </a:lnTo>
                  <a:lnTo>
                    <a:pt x="25400" y="152400"/>
                  </a:lnTo>
                  <a:lnTo>
                    <a:pt x="15484" y="140428"/>
                  </a:lnTo>
                  <a:lnTo>
                    <a:pt x="7413" y="107775"/>
                  </a:lnTo>
                  <a:lnTo>
                    <a:pt x="1986" y="59334"/>
                  </a:lnTo>
                  <a:lnTo>
                    <a:pt x="0" y="0"/>
                  </a:lnTo>
                </a:path>
              </a:pathLst>
            </a:custGeom>
            <a:ln w="9525">
              <a:solidFill>
                <a:srgbClr val="CE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3" name="object 37">
              <a:extLst>
                <a:ext uri="{FF2B5EF4-FFF2-40B4-BE49-F238E27FC236}">
                  <a16:creationId xmlns:a16="http://schemas.microsoft.com/office/drawing/2014/main" id="{E1504BF1-8C61-45C0-9F1C-82FF1309F9C3}"/>
                </a:ext>
              </a:extLst>
            </p:cNvPr>
            <p:cNvSpPr/>
            <p:nvPr/>
          </p:nvSpPr>
          <p:spPr>
            <a:xfrm>
              <a:off x="5618226" y="3048000"/>
              <a:ext cx="2535555" cy="304800"/>
            </a:xfrm>
            <a:custGeom>
              <a:avLst/>
              <a:gdLst/>
              <a:ahLst/>
              <a:cxnLst/>
              <a:rect l="l" t="t" r="r" b="b"/>
              <a:pathLst>
                <a:path w="2535554" h="304800">
                  <a:moveTo>
                    <a:pt x="0" y="304800"/>
                  </a:moveTo>
                  <a:lnTo>
                    <a:pt x="1984" y="245465"/>
                  </a:lnTo>
                  <a:lnTo>
                    <a:pt x="7397" y="197024"/>
                  </a:lnTo>
                  <a:lnTo>
                    <a:pt x="15430" y="164371"/>
                  </a:lnTo>
                  <a:lnTo>
                    <a:pt x="25273" y="152400"/>
                  </a:lnTo>
                  <a:lnTo>
                    <a:pt x="1242187" y="152400"/>
                  </a:lnTo>
                  <a:lnTo>
                    <a:pt x="1252049" y="140428"/>
                  </a:lnTo>
                  <a:lnTo>
                    <a:pt x="1260125" y="107775"/>
                  </a:lnTo>
                  <a:lnTo>
                    <a:pt x="1265582" y="59334"/>
                  </a:lnTo>
                  <a:lnTo>
                    <a:pt x="1267587" y="0"/>
                  </a:lnTo>
                  <a:lnTo>
                    <a:pt x="1269573" y="59334"/>
                  </a:lnTo>
                  <a:lnTo>
                    <a:pt x="1275000" y="107775"/>
                  </a:lnTo>
                  <a:lnTo>
                    <a:pt x="1283071" y="140428"/>
                  </a:lnTo>
                  <a:lnTo>
                    <a:pt x="1292987" y="152400"/>
                  </a:lnTo>
                  <a:lnTo>
                    <a:pt x="2509774" y="152400"/>
                  </a:lnTo>
                  <a:lnTo>
                    <a:pt x="2519636" y="164371"/>
                  </a:lnTo>
                  <a:lnTo>
                    <a:pt x="2527712" y="197024"/>
                  </a:lnTo>
                  <a:lnTo>
                    <a:pt x="2533169" y="245465"/>
                  </a:lnTo>
                  <a:lnTo>
                    <a:pt x="2535174" y="304800"/>
                  </a:lnTo>
                </a:path>
              </a:pathLst>
            </a:custGeom>
            <a:ln w="9525">
              <a:solidFill>
                <a:srgbClr val="CE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94" name="object 38">
            <a:extLst>
              <a:ext uri="{FF2B5EF4-FFF2-40B4-BE49-F238E27FC236}">
                <a16:creationId xmlns:a16="http://schemas.microsoft.com/office/drawing/2014/main" id="{08472D5C-4263-458E-B41E-509656DBCE86}"/>
              </a:ext>
            </a:extLst>
          </p:cNvPr>
          <p:cNvSpPr txBox="1"/>
          <p:nvPr/>
        </p:nvSpPr>
        <p:spPr>
          <a:xfrm>
            <a:off x="665463" y="5185285"/>
            <a:ext cx="2159000" cy="1171667"/>
          </a:xfrm>
          <a:prstGeom prst="rect">
            <a:avLst/>
          </a:prstGeom>
        </p:spPr>
        <p:txBody>
          <a:bodyPr vert="horz" wrap="square" lIns="0" tIns="12700" rIns="0" bIns="0" rtlCol="0">
            <a:spAutoFit/>
          </a:bodyPr>
          <a:lstStyle/>
          <a:p>
            <a:pPr marL="186055" indent="-173990">
              <a:spcBef>
                <a:spcPts val="100"/>
              </a:spcBef>
              <a:buFont typeface="Arial MT"/>
              <a:buChar char="•"/>
              <a:tabLst>
                <a:tab pos="186690" algn="l"/>
              </a:tabLst>
            </a:pPr>
            <a:r>
              <a:rPr sz="1400" dirty="0">
                <a:solidFill>
                  <a:prstClr val="black"/>
                </a:solidFill>
                <a:latin typeface="Trebuchet MS"/>
                <a:cs typeface="Trebuchet MS"/>
              </a:rPr>
              <a:t>One</a:t>
            </a:r>
            <a:r>
              <a:rPr sz="1400" spc="-20" dirty="0">
                <a:solidFill>
                  <a:prstClr val="black"/>
                </a:solidFill>
                <a:latin typeface="Trebuchet MS"/>
                <a:cs typeface="Trebuchet MS"/>
              </a:rPr>
              <a:t> </a:t>
            </a:r>
            <a:r>
              <a:rPr sz="1400" spc="-5" dirty="0">
                <a:solidFill>
                  <a:prstClr val="black"/>
                </a:solidFill>
                <a:latin typeface="Trebuchet MS"/>
                <a:cs typeface="Trebuchet MS"/>
              </a:rPr>
              <a:t>course</a:t>
            </a:r>
            <a:r>
              <a:rPr sz="1400" spc="-25" dirty="0">
                <a:solidFill>
                  <a:prstClr val="black"/>
                </a:solidFill>
                <a:latin typeface="Trebuchet MS"/>
                <a:cs typeface="Trebuchet MS"/>
              </a:rPr>
              <a:t> </a:t>
            </a:r>
            <a:r>
              <a:rPr sz="1400" spc="-5" dirty="0">
                <a:solidFill>
                  <a:prstClr val="black"/>
                </a:solidFill>
                <a:latin typeface="Trebuchet MS"/>
                <a:cs typeface="Trebuchet MS"/>
              </a:rPr>
              <a:t>from</a:t>
            </a:r>
            <a:r>
              <a:rPr sz="1400" spc="-10" dirty="0">
                <a:solidFill>
                  <a:prstClr val="black"/>
                </a:solidFill>
                <a:latin typeface="Trebuchet MS"/>
                <a:cs typeface="Trebuchet MS"/>
              </a:rPr>
              <a:t> </a:t>
            </a:r>
            <a:r>
              <a:rPr sz="1400" spc="-5" dirty="0">
                <a:solidFill>
                  <a:prstClr val="black"/>
                </a:solidFill>
                <a:latin typeface="Trebuchet MS"/>
                <a:cs typeface="Trebuchet MS"/>
              </a:rPr>
              <a:t>each</a:t>
            </a:r>
            <a:r>
              <a:rPr sz="1400" spc="-30" dirty="0">
                <a:solidFill>
                  <a:prstClr val="black"/>
                </a:solidFill>
                <a:latin typeface="Trebuchet MS"/>
                <a:cs typeface="Trebuchet MS"/>
              </a:rPr>
              <a:t> </a:t>
            </a:r>
            <a:r>
              <a:rPr sz="1400" dirty="0">
                <a:solidFill>
                  <a:prstClr val="black"/>
                </a:solidFill>
                <a:latin typeface="Trebuchet MS"/>
                <a:cs typeface="Trebuchet MS"/>
              </a:rPr>
              <a:t>of</a:t>
            </a:r>
          </a:p>
          <a:p>
            <a:pPr marL="350520" lvl="1" indent="-168275">
              <a:spcBef>
                <a:spcPts val="10"/>
              </a:spcBef>
              <a:buFont typeface="Arial MT"/>
              <a:buChar char="•"/>
              <a:tabLst>
                <a:tab pos="351155" algn="l"/>
              </a:tabLst>
            </a:pPr>
            <a:r>
              <a:rPr sz="1200" dirty="0">
                <a:solidFill>
                  <a:prstClr val="black"/>
                </a:solidFill>
                <a:latin typeface="Trebuchet MS"/>
                <a:cs typeface="Trebuchet MS"/>
              </a:rPr>
              <a:t>AI</a:t>
            </a:r>
            <a:r>
              <a:rPr sz="1200" spc="-20" dirty="0">
                <a:solidFill>
                  <a:prstClr val="black"/>
                </a:solidFill>
                <a:latin typeface="Trebuchet MS"/>
                <a:cs typeface="Trebuchet MS"/>
              </a:rPr>
              <a:t> </a:t>
            </a:r>
            <a:r>
              <a:rPr sz="1200" dirty="0">
                <a:solidFill>
                  <a:prstClr val="black"/>
                </a:solidFill>
                <a:latin typeface="Trebuchet MS"/>
                <a:cs typeface="Trebuchet MS"/>
              </a:rPr>
              <a:t>/</a:t>
            </a:r>
            <a:r>
              <a:rPr sz="1200" spc="-40" dirty="0">
                <a:solidFill>
                  <a:prstClr val="black"/>
                </a:solidFill>
                <a:latin typeface="Trebuchet MS"/>
                <a:cs typeface="Trebuchet MS"/>
              </a:rPr>
              <a:t> </a:t>
            </a:r>
            <a:r>
              <a:rPr sz="1200" spc="-5" dirty="0">
                <a:solidFill>
                  <a:prstClr val="black"/>
                </a:solidFill>
                <a:latin typeface="Trebuchet MS"/>
                <a:cs typeface="Trebuchet MS"/>
              </a:rPr>
              <a:t>Database</a:t>
            </a:r>
            <a:endParaRPr sz="1200" dirty="0">
              <a:solidFill>
                <a:prstClr val="black"/>
              </a:solidFill>
              <a:latin typeface="Trebuchet MS"/>
              <a:cs typeface="Trebuchet MS"/>
            </a:endParaRPr>
          </a:p>
          <a:p>
            <a:pPr marL="350520" lvl="1" indent="-168275">
              <a:spcBef>
                <a:spcPts val="5"/>
              </a:spcBef>
              <a:buFont typeface="Arial MT"/>
              <a:buChar char="•"/>
              <a:tabLst>
                <a:tab pos="351155" algn="l"/>
              </a:tabLst>
            </a:pPr>
            <a:r>
              <a:rPr sz="1200" spc="-5" dirty="0">
                <a:solidFill>
                  <a:prstClr val="black"/>
                </a:solidFill>
                <a:latin typeface="Trebuchet MS"/>
                <a:cs typeface="Trebuchet MS"/>
              </a:rPr>
              <a:t>OS</a:t>
            </a:r>
            <a:r>
              <a:rPr sz="1200" spc="-15" dirty="0">
                <a:solidFill>
                  <a:prstClr val="black"/>
                </a:solidFill>
                <a:latin typeface="Trebuchet MS"/>
                <a:cs typeface="Trebuchet MS"/>
              </a:rPr>
              <a:t> </a:t>
            </a:r>
            <a:r>
              <a:rPr sz="1200" dirty="0">
                <a:solidFill>
                  <a:prstClr val="black"/>
                </a:solidFill>
                <a:latin typeface="Trebuchet MS"/>
                <a:cs typeface="Trebuchet MS"/>
              </a:rPr>
              <a:t>/</a:t>
            </a:r>
            <a:r>
              <a:rPr sz="1200" spc="-30" dirty="0">
                <a:solidFill>
                  <a:prstClr val="black"/>
                </a:solidFill>
                <a:latin typeface="Trebuchet MS"/>
                <a:cs typeface="Trebuchet MS"/>
              </a:rPr>
              <a:t> </a:t>
            </a:r>
            <a:r>
              <a:rPr sz="1200" spc="-5" dirty="0">
                <a:solidFill>
                  <a:prstClr val="black"/>
                </a:solidFill>
                <a:latin typeface="Trebuchet MS"/>
                <a:cs typeface="Trebuchet MS"/>
              </a:rPr>
              <a:t>Networks</a:t>
            </a:r>
            <a:endParaRPr sz="1200" dirty="0">
              <a:solidFill>
                <a:prstClr val="black"/>
              </a:solidFill>
              <a:latin typeface="Trebuchet MS"/>
              <a:cs typeface="Trebuchet MS"/>
            </a:endParaRPr>
          </a:p>
          <a:p>
            <a:pPr marL="350520" lvl="1" indent="-168275">
              <a:buFont typeface="Arial MT"/>
              <a:buChar char="•"/>
              <a:tabLst>
                <a:tab pos="351155" algn="l"/>
              </a:tabLst>
            </a:pPr>
            <a:r>
              <a:rPr sz="1200" spc="-5" dirty="0">
                <a:solidFill>
                  <a:prstClr val="black"/>
                </a:solidFill>
                <a:latin typeface="Trebuchet MS"/>
                <a:cs typeface="Trebuchet MS"/>
              </a:rPr>
              <a:t>Architecture</a:t>
            </a:r>
            <a:r>
              <a:rPr sz="1200" spc="-25" dirty="0">
                <a:solidFill>
                  <a:prstClr val="black"/>
                </a:solidFill>
                <a:latin typeface="Trebuchet MS"/>
                <a:cs typeface="Trebuchet MS"/>
              </a:rPr>
              <a:t> </a:t>
            </a:r>
            <a:r>
              <a:rPr sz="1200" dirty="0">
                <a:solidFill>
                  <a:prstClr val="black"/>
                </a:solidFill>
                <a:latin typeface="Trebuchet MS"/>
                <a:cs typeface="Trebuchet MS"/>
              </a:rPr>
              <a:t>/</a:t>
            </a:r>
            <a:r>
              <a:rPr sz="1200" spc="-45" dirty="0">
                <a:solidFill>
                  <a:prstClr val="black"/>
                </a:solidFill>
                <a:latin typeface="Trebuchet MS"/>
                <a:cs typeface="Trebuchet MS"/>
              </a:rPr>
              <a:t> </a:t>
            </a:r>
            <a:r>
              <a:rPr sz="1200" spc="-5" dirty="0">
                <a:solidFill>
                  <a:prstClr val="black"/>
                </a:solidFill>
                <a:latin typeface="Trebuchet MS"/>
                <a:cs typeface="Trebuchet MS"/>
              </a:rPr>
              <a:t>Compilers</a:t>
            </a:r>
            <a:endParaRPr lang="en-US" sz="1200" spc="-5" dirty="0">
              <a:solidFill>
                <a:prstClr val="black"/>
              </a:solidFill>
              <a:latin typeface="Trebuchet MS"/>
              <a:cs typeface="Trebuchet MS"/>
            </a:endParaRPr>
          </a:p>
          <a:p>
            <a:pPr marL="350520" lvl="1" indent="-168275">
              <a:buFont typeface="Arial MT"/>
              <a:buChar char="•"/>
              <a:tabLst>
                <a:tab pos="351155" algn="l"/>
              </a:tabLst>
            </a:pPr>
            <a:r>
              <a:rPr sz="1200" dirty="0">
                <a:solidFill>
                  <a:prstClr val="black"/>
                </a:solidFill>
                <a:latin typeface="Trebuchet MS"/>
                <a:cs typeface="Trebuchet MS"/>
              </a:rPr>
              <a:t>Theory</a:t>
            </a:r>
            <a:r>
              <a:rPr sz="1200" spc="-20" dirty="0">
                <a:solidFill>
                  <a:prstClr val="black"/>
                </a:solidFill>
                <a:latin typeface="Trebuchet MS"/>
                <a:cs typeface="Trebuchet MS"/>
              </a:rPr>
              <a:t> </a:t>
            </a:r>
            <a:r>
              <a:rPr sz="1200" dirty="0">
                <a:solidFill>
                  <a:prstClr val="black"/>
                </a:solidFill>
                <a:latin typeface="Trebuchet MS"/>
                <a:cs typeface="Trebuchet MS"/>
              </a:rPr>
              <a:t>/</a:t>
            </a:r>
            <a:r>
              <a:rPr sz="1200" spc="-80" dirty="0">
                <a:solidFill>
                  <a:prstClr val="black"/>
                </a:solidFill>
                <a:latin typeface="Trebuchet MS"/>
                <a:cs typeface="Trebuchet MS"/>
              </a:rPr>
              <a:t> </a:t>
            </a:r>
            <a:r>
              <a:rPr sz="1200" dirty="0">
                <a:solidFill>
                  <a:prstClr val="black"/>
                </a:solidFill>
                <a:latin typeface="Trebuchet MS"/>
                <a:cs typeface="Trebuchet MS"/>
              </a:rPr>
              <a:t>A</a:t>
            </a:r>
            <a:r>
              <a:rPr sz="1200" spc="-10" dirty="0">
                <a:solidFill>
                  <a:prstClr val="black"/>
                </a:solidFill>
                <a:latin typeface="Trebuchet MS"/>
                <a:cs typeface="Trebuchet MS"/>
              </a:rPr>
              <a:t>l</a:t>
            </a:r>
            <a:r>
              <a:rPr sz="1200" dirty="0">
                <a:solidFill>
                  <a:prstClr val="black"/>
                </a:solidFill>
                <a:latin typeface="Trebuchet MS"/>
                <a:cs typeface="Trebuchet MS"/>
              </a:rPr>
              <a:t>gor</a:t>
            </a:r>
            <a:r>
              <a:rPr sz="1200" spc="5" dirty="0">
                <a:solidFill>
                  <a:prstClr val="black"/>
                </a:solidFill>
                <a:latin typeface="Trebuchet MS"/>
                <a:cs typeface="Trebuchet MS"/>
              </a:rPr>
              <a:t>i</a:t>
            </a:r>
            <a:r>
              <a:rPr sz="1200" dirty="0">
                <a:solidFill>
                  <a:prstClr val="black"/>
                </a:solidFill>
                <a:latin typeface="Trebuchet MS"/>
                <a:cs typeface="Trebuchet MS"/>
              </a:rPr>
              <a:t>th</a:t>
            </a:r>
            <a:r>
              <a:rPr sz="1200" spc="-5" dirty="0">
                <a:solidFill>
                  <a:prstClr val="black"/>
                </a:solidFill>
                <a:latin typeface="Trebuchet MS"/>
                <a:cs typeface="Trebuchet MS"/>
              </a:rPr>
              <a:t>ms</a:t>
            </a:r>
            <a:endParaRPr sz="1200" dirty="0">
              <a:solidFill>
                <a:prstClr val="black"/>
              </a:solidFill>
              <a:latin typeface="Trebuchet MS"/>
              <a:cs typeface="Trebuchet MS"/>
            </a:endParaRPr>
          </a:p>
          <a:p>
            <a:pPr marL="170815" marR="421005" indent="-170815" algn="r">
              <a:lnSpc>
                <a:spcPts val="1675"/>
              </a:lnSpc>
              <a:buFont typeface="Arial MT"/>
              <a:buChar char="•"/>
              <a:tabLst>
                <a:tab pos="170815" algn="l"/>
              </a:tabLst>
            </a:pPr>
            <a:r>
              <a:rPr sz="1400" dirty="0">
                <a:solidFill>
                  <a:prstClr val="black"/>
                </a:solidFill>
                <a:latin typeface="Trebuchet MS"/>
                <a:cs typeface="Trebuchet MS"/>
              </a:rPr>
              <a:t>At</a:t>
            </a:r>
            <a:r>
              <a:rPr sz="1400" spc="-20" dirty="0">
                <a:solidFill>
                  <a:prstClr val="black"/>
                </a:solidFill>
                <a:latin typeface="Trebuchet MS"/>
                <a:cs typeface="Trebuchet MS"/>
              </a:rPr>
              <a:t> </a:t>
            </a:r>
            <a:r>
              <a:rPr sz="1400" spc="-5" dirty="0">
                <a:solidFill>
                  <a:prstClr val="black"/>
                </a:solidFill>
                <a:latin typeface="Trebuchet MS"/>
                <a:cs typeface="Trebuchet MS"/>
              </a:rPr>
              <a:t>least</a:t>
            </a:r>
            <a:r>
              <a:rPr sz="1400" spc="-30" dirty="0">
                <a:solidFill>
                  <a:prstClr val="black"/>
                </a:solidFill>
                <a:latin typeface="Trebuchet MS"/>
                <a:cs typeface="Trebuchet MS"/>
              </a:rPr>
              <a:t> </a:t>
            </a:r>
            <a:r>
              <a:rPr sz="1400" dirty="0">
                <a:solidFill>
                  <a:prstClr val="black"/>
                </a:solidFill>
                <a:latin typeface="Trebuchet MS"/>
                <a:cs typeface="Trebuchet MS"/>
              </a:rPr>
              <a:t>a</a:t>
            </a:r>
            <a:r>
              <a:rPr sz="1400" spc="-10" dirty="0">
                <a:solidFill>
                  <a:prstClr val="black"/>
                </a:solidFill>
                <a:latin typeface="Trebuchet MS"/>
                <a:cs typeface="Trebuchet MS"/>
              </a:rPr>
              <a:t> </a:t>
            </a:r>
            <a:r>
              <a:rPr sz="1400" dirty="0">
                <a:solidFill>
                  <a:prstClr val="black"/>
                </a:solidFill>
                <a:latin typeface="Trebuchet MS"/>
                <a:cs typeface="Trebuchet MS"/>
              </a:rPr>
              <a:t>B</a:t>
            </a:r>
            <a:r>
              <a:rPr sz="1400" spc="-15" dirty="0">
                <a:solidFill>
                  <a:prstClr val="black"/>
                </a:solidFill>
                <a:latin typeface="Trebuchet MS"/>
                <a:cs typeface="Trebuchet MS"/>
              </a:rPr>
              <a:t> </a:t>
            </a:r>
            <a:r>
              <a:rPr sz="1400" spc="-5" dirty="0">
                <a:solidFill>
                  <a:prstClr val="black"/>
                </a:solidFill>
                <a:latin typeface="Trebuchet MS"/>
                <a:cs typeface="Trebuchet MS"/>
              </a:rPr>
              <a:t>in</a:t>
            </a:r>
            <a:r>
              <a:rPr sz="1400" spc="-10" dirty="0">
                <a:solidFill>
                  <a:prstClr val="black"/>
                </a:solidFill>
                <a:latin typeface="Trebuchet MS"/>
                <a:cs typeface="Trebuchet MS"/>
              </a:rPr>
              <a:t> </a:t>
            </a:r>
            <a:r>
              <a:rPr sz="1400" spc="-5" dirty="0">
                <a:solidFill>
                  <a:prstClr val="black"/>
                </a:solidFill>
                <a:latin typeface="Trebuchet MS"/>
                <a:cs typeface="Trebuchet MS"/>
              </a:rPr>
              <a:t>each</a:t>
            </a:r>
            <a:endParaRPr sz="1400" dirty="0">
              <a:solidFill>
                <a:prstClr val="black"/>
              </a:solidFill>
              <a:latin typeface="Trebuchet MS"/>
              <a:cs typeface="Trebuchet MS"/>
            </a:endParaRPr>
          </a:p>
        </p:txBody>
      </p:sp>
      <p:grpSp>
        <p:nvGrpSpPr>
          <p:cNvPr id="95" name="object 39">
            <a:extLst>
              <a:ext uri="{FF2B5EF4-FFF2-40B4-BE49-F238E27FC236}">
                <a16:creationId xmlns:a16="http://schemas.microsoft.com/office/drawing/2014/main" id="{A2100A05-7B18-4341-996E-B56D5C2EB008}"/>
              </a:ext>
            </a:extLst>
          </p:cNvPr>
          <p:cNvGrpSpPr/>
          <p:nvPr/>
        </p:nvGrpSpPr>
        <p:grpSpPr>
          <a:xfrm>
            <a:off x="3805237" y="1286155"/>
            <a:ext cx="3133725" cy="1287145"/>
            <a:chOff x="3805237" y="1062037"/>
            <a:chExt cx="3133725" cy="1287145"/>
          </a:xfrm>
        </p:grpSpPr>
        <p:sp>
          <p:nvSpPr>
            <p:cNvPr id="96" name="object 40">
              <a:extLst>
                <a:ext uri="{FF2B5EF4-FFF2-40B4-BE49-F238E27FC236}">
                  <a16:creationId xmlns:a16="http://schemas.microsoft.com/office/drawing/2014/main" id="{2A076798-B7A8-46E9-B184-77BF81286818}"/>
                </a:ext>
              </a:extLst>
            </p:cNvPr>
            <p:cNvSpPr/>
            <p:nvPr/>
          </p:nvSpPr>
          <p:spPr>
            <a:xfrm>
              <a:off x="3810000" y="1066800"/>
              <a:ext cx="3124200" cy="1277620"/>
            </a:xfrm>
            <a:custGeom>
              <a:avLst/>
              <a:gdLst/>
              <a:ahLst/>
              <a:cxnLst/>
              <a:rect l="l" t="t" r="r" b="b"/>
              <a:pathLst>
                <a:path w="3124200" h="1277620">
                  <a:moveTo>
                    <a:pt x="1301750" y="1066800"/>
                  </a:moveTo>
                  <a:lnTo>
                    <a:pt x="520700" y="1066800"/>
                  </a:lnTo>
                  <a:lnTo>
                    <a:pt x="224916" y="1277239"/>
                  </a:lnTo>
                  <a:lnTo>
                    <a:pt x="1301750" y="1066800"/>
                  </a:lnTo>
                  <a:close/>
                </a:path>
                <a:path w="3124200" h="1277620">
                  <a:moveTo>
                    <a:pt x="2946400" y="0"/>
                  </a:moveTo>
                  <a:lnTo>
                    <a:pt x="177800" y="0"/>
                  </a:lnTo>
                  <a:lnTo>
                    <a:pt x="130542" y="6352"/>
                  </a:lnTo>
                  <a:lnTo>
                    <a:pt x="88072" y="24280"/>
                  </a:lnTo>
                  <a:lnTo>
                    <a:pt x="52085" y="52085"/>
                  </a:lnTo>
                  <a:lnTo>
                    <a:pt x="24280" y="88072"/>
                  </a:lnTo>
                  <a:lnTo>
                    <a:pt x="6352" y="130542"/>
                  </a:lnTo>
                  <a:lnTo>
                    <a:pt x="0" y="177800"/>
                  </a:lnTo>
                  <a:lnTo>
                    <a:pt x="0" y="889000"/>
                  </a:lnTo>
                  <a:lnTo>
                    <a:pt x="6352" y="936257"/>
                  </a:lnTo>
                  <a:lnTo>
                    <a:pt x="24280" y="978727"/>
                  </a:lnTo>
                  <a:lnTo>
                    <a:pt x="52085" y="1014714"/>
                  </a:lnTo>
                  <a:lnTo>
                    <a:pt x="88072" y="1042519"/>
                  </a:lnTo>
                  <a:lnTo>
                    <a:pt x="130542" y="1060447"/>
                  </a:lnTo>
                  <a:lnTo>
                    <a:pt x="177800" y="1066800"/>
                  </a:lnTo>
                  <a:lnTo>
                    <a:pt x="2946400" y="1066800"/>
                  </a:lnTo>
                  <a:lnTo>
                    <a:pt x="2993657" y="1060447"/>
                  </a:lnTo>
                  <a:lnTo>
                    <a:pt x="3036127" y="1042519"/>
                  </a:lnTo>
                  <a:lnTo>
                    <a:pt x="3072114" y="1014714"/>
                  </a:lnTo>
                  <a:lnTo>
                    <a:pt x="3099919" y="978727"/>
                  </a:lnTo>
                  <a:lnTo>
                    <a:pt x="3117847" y="936257"/>
                  </a:lnTo>
                  <a:lnTo>
                    <a:pt x="3124200" y="889000"/>
                  </a:lnTo>
                  <a:lnTo>
                    <a:pt x="3124200" y="177800"/>
                  </a:lnTo>
                  <a:lnTo>
                    <a:pt x="3117847" y="130542"/>
                  </a:lnTo>
                  <a:lnTo>
                    <a:pt x="3099919" y="88072"/>
                  </a:lnTo>
                  <a:lnTo>
                    <a:pt x="3072114" y="52085"/>
                  </a:lnTo>
                  <a:lnTo>
                    <a:pt x="3036127" y="24280"/>
                  </a:lnTo>
                  <a:lnTo>
                    <a:pt x="2993657" y="6352"/>
                  </a:lnTo>
                  <a:lnTo>
                    <a:pt x="2946400" y="0"/>
                  </a:lnTo>
                  <a:close/>
                </a:path>
              </a:pathLst>
            </a:custGeom>
            <a:solidFill>
              <a:srgbClr val="FFFFB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7" name="object 41">
              <a:extLst>
                <a:ext uri="{FF2B5EF4-FFF2-40B4-BE49-F238E27FC236}">
                  <a16:creationId xmlns:a16="http://schemas.microsoft.com/office/drawing/2014/main" id="{7EC4CC14-E811-4AE7-A4D8-22CF945E9F1F}"/>
                </a:ext>
              </a:extLst>
            </p:cNvPr>
            <p:cNvSpPr/>
            <p:nvPr/>
          </p:nvSpPr>
          <p:spPr>
            <a:xfrm>
              <a:off x="3810000" y="1066800"/>
              <a:ext cx="3124200" cy="1277620"/>
            </a:xfrm>
            <a:custGeom>
              <a:avLst/>
              <a:gdLst/>
              <a:ahLst/>
              <a:cxnLst/>
              <a:rect l="l" t="t" r="r" b="b"/>
              <a:pathLst>
                <a:path w="3124200" h="1277620">
                  <a:moveTo>
                    <a:pt x="0" y="177800"/>
                  </a:moveTo>
                  <a:lnTo>
                    <a:pt x="6352" y="130542"/>
                  </a:lnTo>
                  <a:lnTo>
                    <a:pt x="24280" y="88072"/>
                  </a:lnTo>
                  <a:lnTo>
                    <a:pt x="52085" y="52085"/>
                  </a:lnTo>
                  <a:lnTo>
                    <a:pt x="88072" y="24280"/>
                  </a:lnTo>
                  <a:lnTo>
                    <a:pt x="130542" y="6352"/>
                  </a:lnTo>
                  <a:lnTo>
                    <a:pt x="177800" y="0"/>
                  </a:lnTo>
                  <a:lnTo>
                    <a:pt x="520700" y="0"/>
                  </a:lnTo>
                  <a:lnTo>
                    <a:pt x="1301750" y="0"/>
                  </a:lnTo>
                  <a:lnTo>
                    <a:pt x="2946400" y="0"/>
                  </a:lnTo>
                  <a:lnTo>
                    <a:pt x="2993657" y="6352"/>
                  </a:lnTo>
                  <a:lnTo>
                    <a:pt x="3036127" y="24280"/>
                  </a:lnTo>
                  <a:lnTo>
                    <a:pt x="3072114" y="52085"/>
                  </a:lnTo>
                  <a:lnTo>
                    <a:pt x="3099919" y="88072"/>
                  </a:lnTo>
                  <a:lnTo>
                    <a:pt x="3117847" y="130542"/>
                  </a:lnTo>
                  <a:lnTo>
                    <a:pt x="3124200" y="177800"/>
                  </a:lnTo>
                  <a:lnTo>
                    <a:pt x="3124200" y="622300"/>
                  </a:lnTo>
                  <a:lnTo>
                    <a:pt x="3124200" y="889000"/>
                  </a:lnTo>
                  <a:lnTo>
                    <a:pt x="3117847" y="936257"/>
                  </a:lnTo>
                  <a:lnTo>
                    <a:pt x="3099919" y="978727"/>
                  </a:lnTo>
                  <a:lnTo>
                    <a:pt x="3072114" y="1014714"/>
                  </a:lnTo>
                  <a:lnTo>
                    <a:pt x="3036127" y="1042519"/>
                  </a:lnTo>
                  <a:lnTo>
                    <a:pt x="2993657" y="1060447"/>
                  </a:lnTo>
                  <a:lnTo>
                    <a:pt x="2946400" y="1066800"/>
                  </a:lnTo>
                  <a:lnTo>
                    <a:pt x="1301750" y="1066800"/>
                  </a:lnTo>
                  <a:lnTo>
                    <a:pt x="224916" y="1277239"/>
                  </a:lnTo>
                  <a:lnTo>
                    <a:pt x="520700" y="1066800"/>
                  </a:lnTo>
                  <a:lnTo>
                    <a:pt x="177800" y="1066800"/>
                  </a:lnTo>
                  <a:lnTo>
                    <a:pt x="130542" y="1060447"/>
                  </a:lnTo>
                  <a:lnTo>
                    <a:pt x="88072" y="1042519"/>
                  </a:lnTo>
                  <a:lnTo>
                    <a:pt x="52085" y="1014714"/>
                  </a:lnTo>
                  <a:lnTo>
                    <a:pt x="24280" y="978727"/>
                  </a:lnTo>
                  <a:lnTo>
                    <a:pt x="6352" y="936257"/>
                  </a:lnTo>
                  <a:lnTo>
                    <a:pt x="0" y="889000"/>
                  </a:lnTo>
                  <a:lnTo>
                    <a:pt x="0" y="622300"/>
                  </a:lnTo>
                  <a:lnTo>
                    <a:pt x="0" y="177800"/>
                  </a:lnTo>
                  <a:close/>
                </a:path>
              </a:pathLst>
            </a:custGeom>
            <a:ln w="952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98" name="object 42">
            <a:extLst>
              <a:ext uri="{FF2B5EF4-FFF2-40B4-BE49-F238E27FC236}">
                <a16:creationId xmlns:a16="http://schemas.microsoft.com/office/drawing/2014/main" id="{B5A35C69-2052-4574-B0BB-8A3BFA5BD6D2}"/>
              </a:ext>
            </a:extLst>
          </p:cNvPr>
          <p:cNvSpPr txBox="1"/>
          <p:nvPr/>
        </p:nvSpPr>
        <p:spPr>
          <a:xfrm>
            <a:off x="4257102" y="4618209"/>
            <a:ext cx="1694180" cy="239395"/>
          </a:xfrm>
          <a:prstGeom prst="rect">
            <a:avLst/>
          </a:prstGeom>
        </p:spPr>
        <p:txBody>
          <a:bodyPr vert="horz" wrap="square" lIns="0" tIns="12700" rIns="0" bIns="0" rtlCol="0">
            <a:spAutoFit/>
          </a:bodyPr>
          <a:lstStyle/>
          <a:p>
            <a:pPr marL="12700">
              <a:spcBef>
                <a:spcPts val="100"/>
              </a:spcBef>
            </a:pPr>
            <a:r>
              <a:rPr sz="1400" spc="-5" dirty="0">
                <a:solidFill>
                  <a:prstClr val="black"/>
                </a:solidFill>
                <a:latin typeface="Trebuchet MS"/>
                <a:cs typeface="Trebuchet MS"/>
              </a:rPr>
              <a:t>Dissertation</a:t>
            </a:r>
            <a:r>
              <a:rPr sz="1400" spc="-60" dirty="0">
                <a:solidFill>
                  <a:prstClr val="black"/>
                </a:solidFill>
                <a:latin typeface="Trebuchet MS"/>
                <a:cs typeface="Trebuchet MS"/>
              </a:rPr>
              <a:t> </a:t>
            </a:r>
            <a:r>
              <a:rPr sz="1400" spc="-10" dirty="0">
                <a:solidFill>
                  <a:prstClr val="black"/>
                </a:solidFill>
                <a:latin typeface="Trebuchet MS"/>
                <a:cs typeface="Trebuchet MS"/>
              </a:rPr>
              <a:t>Proposal</a:t>
            </a:r>
            <a:endParaRPr sz="1400" dirty="0">
              <a:solidFill>
                <a:prstClr val="black"/>
              </a:solidFill>
              <a:latin typeface="Trebuchet MS"/>
              <a:cs typeface="Trebuchet MS"/>
            </a:endParaRPr>
          </a:p>
        </p:txBody>
      </p:sp>
      <p:grpSp>
        <p:nvGrpSpPr>
          <p:cNvPr id="99" name="object 43">
            <a:extLst>
              <a:ext uri="{FF2B5EF4-FFF2-40B4-BE49-F238E27FC236}">
                <a16:creationId xmlns:a16="http://schemas.microsoft.com/office/drawing/2014/main" id="{F1A4013A-FE0C-41D6-890D-706D848055A9}"/>
              </a:ext>
            </a:extLst>
          </p:cNvPr>
          <p:cNvGrpSpPr/>
          <p:nvPr/>
        </p:nvGrpSpPr>
        <p:grpSpPr>
          <a:xfrm>
            <a:off x="3928330" y="5019711"/>
            <a:ext cx="3124200" cy="1005205"/>
            <a:chOff x="3962400" y="5319903"/>
            <a:chExt cx="3124200" cy="1005205"/>
          </a:xfrm>
        </p:grpSpPr>
        <p:sp>
          <p:nvSpPr>
            <p:cNvPr id="100" name="object 44">
              <a:extLst>
                <a:ext uri="{FF2B5EF4-FFF2-40B4-BE49-F238E27FC236}">
                  <a16:creationId xmlns:a16="http://schemas.microsoft.com/office/drawing/2014/main" id="{95C21442-7260-4B13-83CA-1BA016F0D2CB}"/>
                </a:ext>
              </a:extLst>
            </p:cNvPr>
            <p:cNvSpPr/>
            <p:nvPr/>
          </p:nvSpPr>
          <p:spPr>
            <a:xfrm>
              <a:off x="3962400" y="5319903"/>
              <a:ext cx="3124200" cy="1005205"/>
            </a:xfrm>
            <a:custGeom>
              <a:avLst/>
              <a:gdLst/>
              <a:ahLst/>
              <a:cxnLst/>
              <a:rect l="l" t="t" r="r" b="b"/>
              <a:pathLst>
                <a:path w="3124200" h="1005204">
                  <a:moveTo>
                    <a:pt x="3009900" y="318897"/>
                  </a:moveTo>
                  <a:lnTo>
                    <a:pt x="114300" y="318897"/>
                  </a:lnTo>
                  <a:lnTo>
                    <a:pt x="69812" y="327878"/>
                  </a:lnTo>
                  <a:lnTo>
                    <a:pt x="33480" y="352372"/>
                  </a:lnTo>
                  <a:lnTo>
                    <a:pt x="8983" y="388703"/>
                  </a:lnTo>
                  <a:lnTo>
                    <a:pt x="0" y="433197"/>
                  </a:lnTo>
                  <a:lnTo>
                    <a:pt x="0" y="890397"/>
                  </a:lnTo>
                  <a:lnTo>
                    <a:pt x="8983" y="934884"/>
                  </a:lnTo>
                  <a:lnTo>
                    <a:pt x="33480" y="971216"/>
                  </a:lnTo>
                  <a:lnTo>
                    <a:pt x="69812" y="995713"/>
                  </a:lnTo>
                  <a:lnTo>
                    <a:pt x="114300" y="1004697"/>
                  </a:lnTo>
                  <a:lnTo>
                    <a:pt x="3009900" y="1004697"/>
                  </a:lnTo>
                  <a:lnTo>
                    <a:pt x="3054387" y="995713"/>
                  </a:lnTo>
                  <a:lnTo>
                    <a:pt x="3090719" y="971216"/>
                  </a:lnTo>
                  <a:lnTo>
                    <a:pt x="3115216" y="934884"/>
                  </a:lnTo>
                  <a:lnTo>
                    <a:pt x="3124200" y="890397"/>
                  </a:lnTo>
                  <a:lnTo>
                    <a:pt x="3124200" y="433197"/>
                  </a:lnTo>
                  <a:lnTo>
                    <a:pt x="3115216" y="388703"/>
                  </a:lnTo>
                  <a:lnTo>
                    <a:pt x="3090719" y="352372"/>
                  </a:lnTo>
                  <a:lnTo>
                    <a:pt x="3054387" y="327878"/>
                  </a:lnTo>
                  <a:lnTo>
                    <a:pt x="3009900" y="318897"/>
                  </a:lnTo>
                  <a:close/>
                </a:path>
                <a:path w="3124200" h="1005204">
                  <a:moveTo>
                    <a:pt x="542416" y="0"/>
                  </a:moveTo>
                  <a:lnTo>
                    <a:pt x="520700" y="318897"/>
                  </a:lnTo>
                  <a:lnTo>
                    <a:pt x="1301750" y="318897"/>
                  </a:lnTo>
                  <a:lnTo>
                    <a:pt x="542416" y="0"/>
                  </a:lnTo>
                  <a:close/>
                </a:path>
              </a:pathLst>
            </a:custGeom>
            <a:solidFill>
              <a:srgbClr val="FFFFB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1" name="object 45">
              <a:extLst>
                <a:ext uri="{FF2B5EF4-FFF2-40B4-BE49-F238E27FC236}">
                  <a16:creationId xmlns:a16="http://schemas.microsoft.com/office/drawing/2014/main" id="{A6A6CA4D-115F-4BAB-A6AD-07BE9AA06821}"/>
                </a:ext>
              </a:extLst>
            </p:cNvPr>
            <p:cNvSpPr/>
            <p:nvPr/>
          </p:nvSpPr>
          <p:spPr>
            <a:xfrm>
              <a:off x="3962400" y="5319903"/>
              <a:ext cx="3124200" cy="1005205"/>
            </a:xfrm>
            <a:custGeom>
              <a:avLst/>
              <a:gdLst/>
              <a:ahLst/>
              <a:cxnLst/>
              <a:rect l="l" t="t" r="r" b="b"/>
              <a:pathLst>
                <a:path w="3124200" h="1005204">
                  <a:moveTo>
                    <a:pt x="0" y="433197"/>
                  </a:moveTo>
                  <a:lnTo>
                    <a:pt x="8983" y="388703"/>
                  </a:lnTo>
                  <a:lnTo>
                    <a:pt x="33480" y="352372"/>
                  </a:lnTo>
                  <a:lnTo>
                    <a:pt x="69812" y="327878"/>
                  </a:lnTo>
                  <a:lnTo>
                    <a:pt x="114300" y="318897"/>
                  </a:lnTo>
                  <a:lnTo>
                    <a:pt x="520700" y="318897"/>
                  </a:lnTo>
                  <a:lnTo>
                    <a:pt x="542416" y="0"/>
                  </a:lnTo>
                  <a:lnTo>
                    <a:pt x="1301750" y="318897"/>
                  </a:lnTo>
                  <a:lnTo>
                    <a:pt x="3009900" y="318897"/>
                  </a:lnTo>
                  <a:lnTo>
                    <a:pt x="3054387" y="327878"/>
                  </a:lnTo>
                  <a:lnTo>
                    <a:pt x="3090719" y="352372"/>
                  </a:lnTo>
                  <a:lnTo>
                    <a:pt x="3115216" y="388703"/>
                  </a:lnTo>
                  <a:lnTo>
                    <a:pt x="3124200" y="433197"/>
                  </a:lnTo>
                  <a:lnTo>
                    <a:pt x="3124200" y="604647"/>
                  </a:lnTo>
                  <a:lnTo>
                    <a:pt x="3124200" y="890397"/>
                  </a:lnTo>
                  <a:lnTo>
                    <a:pt x="3115216" y="934884"/>
                  </a:lnTo>
                  <a:lnTo>
                    <a:pt x="3090719" y="971216"/>
                  </a:lnTo>
                  <a:lnTo>
                    <a:pt x="3054387" y="995713"/>
                  </a:lnTo>
                  <a:lnTo>
                    <a:pt x="3009900" y="1004697"/>
                  </a:lnTo>
                  <a:lnTo>
                    <a:pt x="1301750" y="1004697"/>
                  </a:lnTo>
                  <a:lnTo>
                    <a:pt x="520700" y="1004697"/>
                  </a:lnTo>
                  <a:lnTo>
                    <a:pt x="114300" y="1004697"/>
                  </a:lnTo>
                  <a:lnTo>
                    <a:pt x="69812" y="995713"/>
                  </a:lnTo>
                  <a:lnTo>
                    <a:pt x="33480" y="971216"/>
                  </a:lnTo>
                  <a:lnTo>
                    <a:pt x="8983" y="934884"/>
                  </a:lnTo>
                  <a:lnTo>
                    <a:pt x="0" y="890397"/>
                  </a:lnTo>
                  <a:lnTo>
                    <a:pt x="0" y="604647"/>
                  </a:lnTo>
                  <a:lnTo>
                    <a:pt x="0" y="433197"/>
                  </a:lnTo>
                  <a:close/>
                </a:path>
              </a:pathLst>
            </a:custGeom>
            <a:ln w="952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102" name="object 46">
            <a:extLst>
              <a:ext uri="{FF2B5EF4-FFF2-40B4-BE49-F238E27FC236}">
                <a16:creationId xmlns:a16="http://schemas.microsoft.com/office/drawing/2014/main" id="{E07B5289-7129-4CD1-B4AD-42FB9A7FC7D0}"/>
              </a:ext>
            </a:extLst>
          </p:cNvPr>
          <p:cNvSpPr txBox="1"/>
          <p:nvPr/>
        </p:nvSpPr>
        <p:spPr>
          <a:xfrm>
            <a:off x="4041233" y="5400279"/>
            <a:ext cx="2553970" cy="453390"/>
          </a:xfrm>
          <a:prstGeom prst="rect">
            <a:avLst/>
          </a:prstGeom>
        </p:spPr>
        <p:txBody>
          <a:bodyPr vert="horz" wrap="square" lIns="0" tIns="13335" rIns="0" bIns="0" rtlCol="0">
            <a:spAutoFit/>
          </a:bodyPr>
          <a:lstStyle/>
          <a:p>
            <a:pPr marL="186055" indent="-173990">
              <a:spcBef>
                <a:spcPts val="105"/>
              </a:spcBef>
              <a:buFont typeface="Arial MT"/>
              <a:buChar char="•"/>
              <a:tabLst>
                <a:tab pos="186690" algn="l"/>
              </a:tabLst>
            </a:pPr>
            <a:r>
              <a:rPr sz="1400" spc="-5" dirty="0">
                <a:solidFill>
                  <a:prstClr val="black"/>
                </a:solidFill>
                <a:latin typeface="Trebuchet MS"/>
                <a:cs typeface="Trebuchet MS"/>
              </a:rPr>
              <a:t>“Contract”</a:t>
            </a:r>
            <a:r>
              <a:rPr sz="1400" spc="-30" dirty="0">
                <a:solidFill>
                  <a:prstClr val="black"/>
                </a:solidFill>
                <a:latin typeface="Trebuchet MS"/>
                <a:cs typeface="Trebuchet MS"/>
              </a:rPr>
              <a:t> </a:t>
            </a:r>
            <a:r>
              <a:rPr sz="1400" spc="-5" dirty="0">
                <a:solidFill>
                  <a:prstClr val="black"/>
                </a:solidFill>
                <a:latin typeface="Trebuchet MS"/>
                <a:cs typeface="Trebuchet MS"/>
              </a:rPr>
              <a:t>for</a:t>
            </a:r>
            <a:r>
              <a:rPr sz="1400" spc="-20" dirty="0">
                <a:solidFill>
                  <a:prstClr val="black"/>
                </a:solidFill>
                <a:latin typeface="Trebuchet MS"/>
                <a:cs typeface="Trebuchet MS"/>
              </a:rPr>
              <a:t> </a:t>
            </a:r>
            <a:r>
              <a:rPr sz="1400" spc="-25" dirty="0">
                <a:solidFill>
                  <a:prstClr val="black"/>
                </a:solidFill>
                <a:latin typeface="Trebuchet MS"/>
                <a:cs typeface="Trebuchet MS"/>
              </a:rPr>
              <a:t>PhD</a:t>
            </a:r>
            <a:endParaRPr sz="1400" dirty="0">
              <a:solidFill>
                <a:prstClr val="black"/>
              </a:solidFill>
              <a:latin typeface="Trebuchet MS"/>
              <a:cs typeface="Trebuchet MS"/>
            </a:endParaRPr>
          </a:p>
          <a:p>
            <a:pPr marL="186055" indent="-173990">
              <a:buFont typeface="Arial MT"/>
              <a:buChar char="•"/>
              <a:tabLst>
                <a:tab pos="186690" algn="l"/>
              </a:tabLst>
            </a:pPr>
            <a:r>
              <a:rPr sz="1400" spc="-5" dirty="0">
                <a:solidFill>
                  <a:prstClr val="black"/>
                </a:solidFill>
                <a:latin typeface="Trebuchet MS"/>
                <a:cs typeface="Trebuchet MS"/>
              </a:rPr>
              <a:t>Committee:</a:t>
            </a:r>
            <a:r>
              <a:rPr sz="1400" spc="-35" dirty="0">
                <a:solidFill>
                  <a:prstClr val="black"/>
                </a:solidFill>
                <a:latin typeface="Trebuchet MS"/>
                <a:cs typeface="Trebuchet MS"/>
              </a:rPr>
              <a:t> </a:t>
            </a:r>
            <a:r>
              <a:rPr sz="1400" dirty="0">
                <a:solidFill>
                  <a:prstClr val="black"/>
                </a:solidFill>
                <a:latin typeface="Trebuchet MS"/>
                <a:cs typeface="Trebuchet MS"/>
              </a:rPr>
              <a:t>3</a:t>
            </a:r>
            <a:r>
              <a:rPr sz="1400" spc="-5" dirty="0">
                <a:solidFill>
                  <a:prstClr val="black"/>
                </a:solidFill>
                <a:latin typeface="Trebuchet MS"/>
                <a:cs typeface="Trebuchet MS"/>
              </a:rPr>
              <a:t> CS </a:t>
            </a:r>
            <a:r>
              <a:rPr sz="1400" dirty="0">
                <a:solidFill>
                  <a:prstClr val="black"/>
                </a:solidFill>
                <a:latin typeface="Trebuchet MS"/>
                <a:cs typeface="Trebuchet MS"/>
              </a:rPr>
              <a:t>+</a:t>
            </a:r>
            <a:r>
              <a:rPr sz="1400" spc="-15" dirty="0">
                <a:solidFill>
                  <a:prstClr val="black"/>
                </a:solidFill>
                <a:latin typeface="Trebuchet MS"/>
                <a:cs typeface="Trebuchet MS"/>
              </a:rPr>
              <a:t> </a:t>
            </a:r>
            <a:r>
              <a:rPr sz="1400" dirty="0">
                <a:solidFill>
                  <a:prstClr val="black"/>
                </a:solidFill>
                <a:latin typeface="Trebuchet MS"/>
                <a:cs typeface="Trebuchet MS"/>
              </a:rPr>
              <a:t>1</a:t>
            </a:r>
            <a:r>
              <a:rPr sz="1400" spc="-5" dirty="0">
                <a:solidFill>
                  <a:prstClr val="black"/>
                </a:solidFill>
                <a:latin typeface="Trebuchet MS"/>
                <a:cs typeface="Trebuchet MS"/>
              </a:rPr>
              <a:t> external</a:t>
            </a:r>
            <a:endParaRPr sz="1400" dirty="0">
              <a:solidFill>
                <a:prstClr val="black"/>
              </a:solidFill>
              <a:latin typeface="Trebuchet MS"/>
              <a:cs typeface="Trebuchet MS"/>
            </a:endParaRPr>
          </a:p>
        </p:txBody>
      </p:sp>
      <p:sp>
        <p:nvSpPr>
          <p:cNvPr id="103" name="object 47">
            <a:extLst>
              <a:ext uri="{FF2B5EF4-FFF2-40B4-BE49-F238E27FC236}">
                <a16:creationId xmlns:a16="http://schemas.microsoft.com/office/drawing/2014/main" id="{727F53B5-3BE7-411C-837F-3EA827337D94}"/>
              </a:ext>
            </a:extLst>
          </p:cNvPr>
          <p:cNvSpPr txBox="1"/>
          <p:nvPr/>
        </p:nvSpPr>
        <p:spPr>
          <a:xfrm>
            <a:off x="7086824" y="2850122"/>
            <a:ext cx="662940" cy="239395"/>
          </a:xfrm>
          <a:prstGeom prst="rect">
            <a:avLst/>
          </a:prstGeom>
        </p:spPr>
        <p:txBody>
          <a:bodyPr vert="horz" wrap="square" lIns="0" tIns="13335" rIns="0" bIns="0" rtlCol="0">
            <a:spAutoFit/>
          </a:bodyPr>
          <a:lstStyle/>
          <a:p>
            <a:pPr marL="12700">
              <a:spcBef>
                <a:spcPts val="105"/>
              </a:spcBef>
            </a:pPr>
            <a:r>
              <a:rPr sz="1400" spc="-5" dirty="0">
                <a:solidFill>
                  <a:prstClr val="black"/>
                </a:solidFill>
                <a:latin typeface="Trebuchet MS"/>
                <a:cs typeface="Trebuchet MS"/>
              </a:rPr>
              <a:t>D</a:t>
            </a:r>
            <a:r>
              <a:rPr sz="1400" dirty="0">
                <a:solidFill>
                  <a:prstClr val="black"/>
                </a:solidFill>
                <a:latin typeface="Trebuchet MS"/>
                <a:cs typeface="Trebuchet MS"/>
              </a:rPr>
              <a:t>efense</a:t>
            </a:r>
          </a:p>
        </p:txBody>
      </p:sp>
      <p:grpSp>
        <p:nvGrpSpPr>
          <p:cNvPr id="105" name="object 49">
            <a:extLst>
              <a:ext uri="{FF2B5EF4-FFF2-40B4-BE49-F238E27FC236}">
                <a16:creationId xmlns:a16="http://schemas.microsoft.com/office/drawing/2014/main" id="{B78FFC95-F823-4334-A804-3F0151384756}"/>
              </a:ext>
            </a:extLst>
          </p:cNvPr>
          <p:cNvGrpSpPr/>
          <p:nvPr/>
        </p:nvGrpSpPr>
        <p:grpSpPr>
          <a:xfrm>
            <a:off x="5938837" y="2280461"/>
            <a:ext cx="3133725" cy="544075"/>
            <a:chOff x="5938837" y="1671637"/>
            <a:chExt cx="3133725" cy="803275"/>
          </a:xfrm>
        </p:grpSpPr>
        <p:sp>
          <p:nvSpPr>
            <p:cNvPr id="106" name="object 50">
              <a:extLst>
                <a:ext uri="{FF2B5EF4-FFF2-40B4-BE49-F238E27FC236}">
                  <a16:creationId xmlns:a16="http://schemas.microsoft.com/office/drawing/2014/main" id="{2037CB59-CAA6-46E9-9633-3E067F9B096A}"/>
                </a:ext>
              </a:extLst>
            </p:cNvPr>
            <p:cNvSpPr/>
            <p:nvPr/>
          </p:nvSpPr>
          <p:spPr>
            <a:xfrm>
              <a:off x="5943600" y="1676400"/>
              <a:ext cx="3124200" cy="793750"/>
            </a:xfrm>
            <a:custGeom>
              <a:avLst/>
              <a:gdLst/>
              <a:ahLst/>
              <a:cxnLst/>
              <a:rect l="l" t="t" r="r" b="b"/>
              <a:pathLst>
                <a:path w="3124200" h="793750">
                  <a:moveTo>
                    <a:pt x="1301750" y="609600"/>
                  </a:moveTo>
                  <a:lnTo>
                    <a:pt x="520700" y="609600"/>
                  </a:lnTo>
                  <a:lnTo>
                    <a:pt x="1304417" y="793369"/>
                  </a:lnTo>
                  <a:lnTo>
                    <a:pt x="1301750" y="609600"/>
                  </a:lnTo>
                  <a:close/>
                </a:path>
                <a:path w="3124200" h="793750">
                  <a:moveTo>
                    <a:pt x="3022600" y="0"/>
                  </a:moveTo>
                  <a:lnTo>
                    <a:pt x="101600" y="0"/>
                  </a:lnTo>
                  <a:lnTo>
                    <a:pt x="62043" y="7981"/>
                  </a:lnTo>
                  <a:lnTo>
                    <a:pt x="29749" y="29749"/>
                  </a:lnTo>
                  <a:lnTo>
                    <a:pt x="7981" y="62043"/>
                  </a:lnTo>
                  <a:lnTo>
                    <a:pt x="0" y="101600"/>
                  </a:lnTo>
                  <a:lnTo>
                    <a:pt x="0" y="508000"/>
                  </a:lnTo>
                  <a:lnTo>
                    <a:pt x="7981" y="547556"/>
                  </a:lnTo>
                  <a:lnTo>
                    <a:pt x="29749" y="579850"/>
                  </a:lnTo>
                  <a:lnTo>
                    <a:pt x="62043" y="601618"/>
                  </a:lnTo>
                  <a:lnTo>
                    <a:pt x="101600" y="609600"/>
                  </a:lnTo>
                  <a:lnTo>
                    <a:pt x="3022600" y="609600"/>
                  </a:lnTo>
                  <a:lnTo>
                    <a:pt x="3062156" y="601618"/>
                  </a:lnTo>
                  <a:lnTo>
                    <a:pt x="3094450" y="579850"/>
                  </a:lnTo>
                  <a:lnTo>
                    <a:pt x="3116218" y="547556"/>
                  </a:lnTo>
                  <a:lnTo>
                    <a:pt x="3124200" y="508000"/>
                  </a:lnTo>
                  <a:lnTo>
                    <a:pt x="3124200" y="101600"/>
                  </a:lnTo>
                  <a:lnTo>
                    <a:pt x="3116218" y="62043"/>
                  </a:lnTo>
                  <a:lnTo>
                    <a:pt x="3094450" y="29749"/>
                  </a:lnTo>
                  <a:lnTo>
                    <a:pt x="3062156" y="7981"/>
                  </a:lnTo>
                  <a:lnTo>
                    <a:pt x="3022600" y="0"/>
                  </a:lnTo>
                  <a:close/>
                </a:path>
              </a:pathLst>
            </a:custGeom>
            <a:solidFill>
              <a:srgbClr val="FFFFB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7" name="object 51">
              <a:extLst>
                <a:ext uri="{FF2B5EF4-FFF2-40B4-BE49-F238E27FC236}">
                  <a16:creationId xmlns:a16="http://schemas.microsoft.com/office/drawing/2014/main" id="{61EDD0C4-40AA-40F2-B860-42C2C16F71AB}"/>
                </a:ext>
              </a:extLst>
            </p:cNvPr>
            <p:cNvSpPr/>
            <p:nvPr/>
          </p:nvSpPr>
          <p:spPr>
            <a:xfrm>
              <a:off x="5943600" y="1676400"/>
              <a:ext cx="3124200" cy="793750"/>
            </a:xfrm>
            <a:custGeom>
              <a:avLst/>
              <a:gdLst/>
              <a:ahLst/>
              <a:cxnLst/>
              <a:rect l="l" t="t" r="r" b="b"/>
              <a:pathLst>
                <a:path w="3124200" h="793750">
                  <a:moveTo>
                    <a:pt x="0" y="101600"/>
                  </a:moveTo>
                  <a:lnTo>
                    <a:pt x="7981" y="62043"/>
                  </a:lnTo>
                  <a:lnTo>
                    <a:pt x="29749" y="29749"/>
                  </a:lnTo>
                  <a:lnTo>
                    <a:pt x="62043" y="7981"/>
                  </a:lnTo>
                  <a:lnTo>
                    <a:pt x="101600" y="0"/>
                  </a:lnTo>
                  <a:lnTo>
                    <a:pt x="520700" y="0"/>
                  </a:lnTo>
                  <a:lnTo>
                    <a:pt x="1301750" y="0"/>
                  </a:lnTo>
                  <a:lnTo>
                    <a:pt x="3022600" y="0"/>
                  </a:lnTo>
                  <a:lnTo>
                    <a:pt x="3062156" y="7981"/>
                  </a:lnTo>
                  <a:lnTo>
                    <a:pt x="3094450" y="29749"/>
                  </a:lnTo>
                  <a:lnTo>
                    <a:pt x="3116218" y="62043"/>
                  </a:lnTo>
                  <a:lnTo>
                    <a:pt x="3124200" y="101600"/>
                  </a:lnTo>
                  <a:lnTo>
                    <a:pt x="3124200" y="355600"/>
                  </a:lnTo>
                  <a:lnTo>
                    <a:pt x="3124200" y="508000"/>
                  </a:lnTo>
                  <a:lnTo>
                    <a:pt x="3116218" y="547556"/>
                  </a:lnTo>
                  <a:lnTo>
                    <a:pt x="3094450" y="579850"/>
                  </a:lnTo>
                  <a:lnTo>
                    <a:pt x="3062156" y="601618"/>
                  </a:lnTo>
                  <a:lnTo>
                    <a:pt x="3022600" y="609600"/>
                  </a:lnTo>
                  <a:lnTo>
                    <a:pt x="1301750" y="609600"/>
                  </a:lnTo>
                  <a:lnTo>
                    <a:pt x="1304417" y="793369"/>
                  </a:lnTo>
                  <a:lnTo>
                    <a:pt x="520700" y="609600"/>
                  </a:lnTo>
                  <a:lnTo>
                    <a:pt x="101600" y="609600"/>
                  </a:lnTo>
                  <a:lnTo>
                    <a:pt x="62043" y="601618"/>
                  </a:lnTo>
                  <a:lnTo>
                    <a:pt x="29749" y="579850"/>
                  </a:lnTo>
                  <a:lnTo>
                    <a:pt x="7981" y="547556"/>
                  </a:lnTo>
                  <a:lnTo>
                    <a:pt x="0" y="508000"/>
                  </a:lnTo>
                  <a:lnTo>
                    <a:pt x="0" y="355600"/>
                  </a:lnTo>
                  <a:lnTo>
                    <a:pt x="0" y="101600"/>
                  </a:lnTo>
                  <a:close/>
                </a:path>
              </a:pathLst>
            </a:custGeom>
            <a:ln w="952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111" name="object 55">
            <a:extLst>
              <a:ext uri="{FF2B5EF4-FFF2-40B4-BE49-F238E27FC236}">
                <a16:creationId xmlns:a16="http://schemas.microsoft.com/office/drawing/2014/main" id="{30BA6991-CCB9-4458-B199-53785D9DF7E4}"/>
              </a:ext>
            </a:extLst>
          </p:cNvPr>
          <p:cNvSpPr/>
          <p:nvPr/>
        </p:nvSpPr>
        <p:spPr>
          <a:xfrm>
            <a:off x="3971459" y="3277601"/>
            <a:ext cx="884385" cy="459188"/>
          </a:xfrm>
          <a:custGeom>
            <a:avLst/>
            <a:gdLst/>
            <a:ahLst/>
            <a:cxnLst/>
            <a:rect l="l" t="t" r="r" b="b"/>
            <a:pathLst>
              <a:path w="541020" h="106679">
                <a:moveTo>
                  <a:pt x="540638" y="0"/>
                </a:moveTo>
                <a:lnTo>
                  <a:pt x="0" y="106552"/>
                </a:lnTo>
              </a:path>
            </a:pathLst>
          </a:custGeom>
          <a:ln w="9525">
            <a:solidFill>
              <a:srgbClr val="CE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2" name="object 56">
            <a:extLst>
              <a:ext uri="{FF2B5EF4-FFF2-40B4-BE49-F238E27FC236}">
                <a16:creationId xmlns:a16="http://schemas.microsoft.com/office/drawing/2014/main" id="{D6E9D98B-112E-43BE-8452-11D3342F1241}"/>
              </a:ext>
            </a:extLst>
          </p:cNvPr>
          <p:cNvSpPr txBox="1">
            <a:spLocks/>
          </p:cNvSpPr>
          <p:nvPr/>
        </p:nvSpPr>
        <p:spPr>
          <a:xfrm>
            <a:off x="3407028" y="1370293"/>
            <a:ext cx="5441950" cy="1606209"/>
          </a:xfrm>
          <a:prstGeom prst="rect">
            <a:avLst/>
          </a:prstGeom>
        </p:spPr>
        <p:txBody>
          <a:bodyPr vert="horz" wrap="square" lIns="0" tIns="13335" rIns="0" bIns="0" rtlCol="0">
            <a:spAutoFit/>
          </a:bodyPr>
          <a:lstStyle>
            <a:lvl1pPr marL="0">
              <a:defRPr sz="1400" b="0" i="0">
                <a:solidFill>
                  <a:schemeClr val="tx1"/>
                </a:solidFill>
                <a:latin typeface="Trebuchet MS"/>
                <a:ea typeface="+mn-ea"/>
                <a:cs typeface="Trebuchet M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720725" marR="0" lvl="0" indent="-174625" defTabSz="914400" eaLnBrk="1" fontAlgn="auto" latinLnBrk="0" hangingPunct="1">
              <a:lnSpc>
                <a:spcPct val="100000"/>
              </a:lnSpc>
              <a:spcBef>
                <a:spcPts val="105"/>
              </a:spcBef>
              <a:spcAft>
                <a:spcPts val="0"/>
              </a:spcAft>
              <a:buClrTx/>
              <a:buSzTx/>
              <a:buFont typeface="Arial MT"/>
              <a:buChar char="•"/>
              <a:tabLst>
                <a:tab pos="721360" algn="l"/>
              </a:tabLst>
              <a:defRPr/>
            </a:pPr>
            <a:r>
              <a:rPr kumimoji="0" lang="en-US" sz="1400" b="0" i="0" u="none" strike="noStrike" kern="0" cap="none" spc="-5" normalizeH="0" baseline="0" noProof="0" dirty="0">
                <a:ln>
                  <a:noFill/>
                </a:ln>
                <a:solidFill>
                  <a:sysClr val="windowText" lastClr="000000"/>
                </a:solidFill>
                <a:effectLst/>
                <a:uLnTx/>
                <a:uFillTx/>
                <a:latin typeface="Trebuchet MS"/>
                <a:ea typeface="+mn-ea"/>
              </a:rPr>
              <a:t>Demonstrate</a:t>
            </a:r>
            <a:r>
              <a:rPr kumimoji="0" lang="en-US" sz="1400" b="0" i="0" u="none" strike="noStrike" kern="0" cap="none" spc="-30" normalizeH="0" baseline="0" noProof="0" dirty="0">
                <a:ln>
                  <a:noFill/>
                </a:ln>
                <a:solidFill>
                  <a:sysClr val="windowText" lastClr="000000"/>
                </a:solidFill>
                <a:effectLst/>
                <a:uLnTx/>
                <a:uFillTx/>
                <a:latin typeface="Trebuchet MS"/>
                <a:ea typeface="+mn-ea"/>
              </a:rPr>
              <a:t> </a:t>
            </a:r>
            <a:r>
              <a:rPr kumimoji="0" lang="en-US" sz="1400" b="0" i="0" u="none" strike="noStrike" kern="0" cap="none" spc="-5" normalizeH="0" baseline="0" noProof="0" dirty="0">
                <a:ln>
                  <a:noFill/>
                </a:ln>
                <a:solidFill>
                  <a:sysClr val="windowText" lastClr="000000"/>
                </a:solidFill>
                <a:effectLst/>
                <a:uLnTx/>
                <a:uFillTx/>
                <a:latin typeface="Trebuchet MS"/>
                <a:ea typeface="+mn-ea"/>
              </a:rPr>
              <a:t>depth</a:t>
            </a:r>
            <a:r>
              <a:rPr kumimoji="0" lang="en-US" sz="1400" b="0" i="0" u="none" strike="noStrike" kern="0" cap="none" spc="-25" normalizeH="0" baseline="0" noProof="0" dirty="0">
                <a:ln>
                  <a:noFill/>
                </a:ln>
                <a:solidFill>
                  <a:sysClr val="windowText" lastClr="000000"/>
                </a:solidFill>
                <a:effectLst/>
                <a:uLnTx/>
                <a:uFillTx/>
                <a:latin typeface="Trebuchet MS"/>
                <a:ea typeface="+mn-ea"/>
              </a:rPr>
              <a:t> </a:t>
            </a:r>
            <a:r>
              <a:rPr kumimoji="0" lang="en-US" sz="1400" b="0" i="0" u="none" strike="noStrike" kern="0" cap="none" spc="0" normalizeH="0" baseline="0" noProof="0" dirty="0">
                <a:ln>
                  <a:noFill/>
                </a:ln>
                <a:solidFill>
                  <a:sysClr val="windowText" lastClr="000000"/>
                </a:solidFill>
                <a:effectLst/>
                <a:uLnTx/>
                <a:uFillTx/>
                <a:latin typeface="Trebuchet MS"/>
                <a:ea typeface="+mn-ea"/>
              </a:rPr>
              <a:t>of</a:t>
            </a:r>
            <a:r>
              <a:rPr kumimoji="0" lang="en-US" sz="1400" b="0" i="0" u="none" strike="noStrike" kern="0" cap="none" spc="-25" normalizeH="0" baseline="0" noProof="0" dirty="0">
                <a:ln>
                  <a:noFill/>
                </a:ln>
                <a:solidFill>
                  <a:sysClr val="windowText" lastClr="000000"/>
                </a:solidFill>
                <a:effectLst/>
                <a:uLnTx/>
                <a:uFillTx/>
                <a:latin typeface="Trebuchet MS"/>
                <a:ea typeface="+mn-ea"/>
              </a:rPr>
              <a:t> </a:t>
            </a:r>
            <a:r>
              <a:rPr kumimoji="0" lang="en-US" sz="1400" b="0" i="0" u="none" strike="noStrike" kern="0" cap="none" spc="-5" normalizeH="0" baseline="0" noProof="0" dirty="0">
                <a:ln>
                  <a:noFill/>
                </a:ln>
                <a:solidFill>
                  <a:sysClr val="windowText" lastClr="000000"/>
                </a:solidFill>
                <a:effectLst/>
                <a:uLnTx/>
                <a:uFillTx/>
                <a:latin typeface="Trebuchet MS"/>
                <a:ea typeface="+mn-ea"/>
              </a:rPr>
              <a:t>knowledge</a:t>
            </a:r>
          </a:p>
          <a:p>
            <a:pPr marL="720725" marR="0" lvl="0" indent="-174625" defTabSz="914400" eaLnBrk="1" fontAlgn="auto" latinLnBrk="0" hangingPunct="1">
              <a:lnSpc>
                <a:spcPct val="100000"/>
              </a:lnSpc>
              <a:spcBef>
                <a:spcPts val="0"/>
              </a:spcBef>
              <a:spcAft>
                <a:spcPts val="0"/>
              </a:spcAft>
              <a:buClrTx/>
              <a:buSzTx/>
              <a:buFont typeface="Arial MT"/>
              <a:buChar char="•"/>
              <a:tabLst>
                <a:tab pos="721360" algn="l"/>
              </a:tabLst>
              <a:defRPr/>
            </a:pPr>
            <a:r>
              <a:rPr kumimoji="0" lang="en-US" sz="1400" b="0" i="0" u="none" strike="noStrike" kern="0" cap="none" spc="-5" normalizeH="0" baseline="0" noProof="0" dirty="0">
                <a:ln>
                  <a:noFill/>
                </a:ln>
                <a:solidFill>
                  <a:sysClr val="windowText" lastClr="000000"/>
                </a:solidFill>
                <a:effectLst/>
                <a:uLnTx/>
                <a:uFillTx/>
                <a:latin typeface="Trebuchet MS"/>
                <a:ea typeface="+mn-ea"/>
              </a:rPr>
              <a:t>Basic</a:t>
            </a:r>
            <a:r>
              <a:rPr kumimoji="0" lang="en-US" sz="1400" b="0" i="0" u="none" strike="noStrike" kern="0" cap="none" spc="-15" normalizeH="0" baseline="0" noProof="0" dirty="0">
                <a:ln>
                  <a:noFill/>
                </a:ln>
                <a:solidFill>
                  <a:sysClr val="windowText" lastClr="000000"/>
                </a:solidFill>
                <a:effectLst/>
                <a:uLnTx/>
                <a:uFillTx/>
                <a:latin typeface="Trebuchet MS"/>
                <a:ea typeface="+mn-ea"/>
              </a:rPr>
              <a:t> </a:t>
            </a:r>
            <a:r>
              <a:rPr kumimoji="0" lang="en-US" sz="1400" b="0" i="0" u="none" strike="noStrike" kern="0" cap="none" spc="-5" normalizeH="0" baseline="0" noProof="0" dirty="0">
                <a:ln>
                  <a:noFill/>
                </a:ln>
                <a:solidFill>
                  <a:sysClr val="windowText" lastClr="000000"/>
                </a:solidFill>
                <a:effectLst/>
                <a:uLnTx/>
                <a:uFillTx/>
                <a:latin typeface="Trebuchet MS"/>
                <a:ea typeface="+mn-ea"/>
              </a:rPr>
              <a:t>gist</a:t>
            </a:r>
            <a:r>
              <a:rPr kumimoji="0" lang="en-US" sz="1400" b="0" i="0" u="none" strike="noStrike" kern="0" cap="none" spc="-10" normalizeH="0" baseline="0" noProof="0" dirty="0">
                <a:ln>
                  <a:noFill/>
                </a:ln>
                <a:solidFill>
                  <a:sysClr val="windowText" lastClr="000000"/>
                </a:solidFill>
                <a:effectLst/>
                <a:uLnTx/>
                <a:uFillTx/>
                <a:latin typeface="Trebuchet MS"/>
                <a:ea typeface="+mn-ea"/>
              </a:rPr>
              <a:t> </a:t>
            </a:r>
            <a:r>
              <a:rPr kumimoji="0" lang="en-US" sz="1400" b="0" i="0" u="none" strike="noStrike" kern="0" cap="none" spc="0" normalizeH="0" baseline="0" noProof="0" dirty="0">
                <a:ln>
                  <a:noFill/>
                </a:ln>
                <a:solidFill>
                  <a:sysClr val="windowText" lastClr="000000"/>
                </a:solidFill>
                <a:effectLst/>
                <a:uLnTx/>
                <a:uFillTx/>
                <a:latin typeface="Trebuchet MS"/>
                <a:ea typeface="+mn-ea"/>
              </a:rPr>
              <a:t>of</a:t>
            </a:r>
            <a:r>
              <a:rPr kumimoji="0" lang="en-US" sz="1400" b="0" i="0" u="none" strike="noStrike" kern="0" cap="none" spc="-5" normalizeH="0" baseline="0" noProof="0" dirty="0">
                <a:ln>
                  <a:noFill/>
                </a:ln>
                <a:solidFill>
                  <a:sysClr val="windowText" lastClr="000000"/>
                </a:solidFill>
                <a:effectLst/>
                <a:uLnTx/>
                <a:uFillTx/>
                <a:latin typeface="Trebuchet MS"/>
                <a:ea typeface="+mn-ea"/>
              </a:rPr>
              <a:t> </a:t>
            </a:r>
            <a:r>
              <a:rPr kumimoji="0" lang="en-US" sz="1400" b="0" i="0" u="none" strike="noStrike" kern="0" cap="none" spc="-25" normalizeH="0" baseline="0" noProof="0" dirty="0">
                <a:ln>
                  <a:noFill/>
                </a:ln>
                <a:solidFill>
                  <a:sysClr val="windowText" lastClr="000000"/>
                </a:solidFill>
                <a:effectLst/>
                <a:uLnTx/>
                <a:uFillTx/>
                <a:latin typeface="Trebuchet MS"/>
                <a:ea typeface="+mn-ea"/>
              </a:rPr>
              <a:t>PhD</a:t>
            </a:r>
            <a:r>
              <a:rPr kumimoji="0" lang="en-US" sz="1400" b="0" i="0" u="none" strike="noStrike" kern="0" cap="none" spc="-20" normalizeH="0" baseline="0" noProof="0" dirty="0">
                <a:ln>
                  <a:noFill/>
                </a:ln>
                <a:solidFill>
                  <a:sysClr val="windowText" lastClr="000000"/>
                </a:solidFill>
                <a:effectLst/>
                <a:uLnTx/>
                <a:uFillTx/>
                <a:latin typeface="Trebuchet MS"/>
                <a:ea typeface="+mn-ea"/>
              </a:rPr>
              <a:t> </a:t>
            </a:r>
            <a:r>
              <a:rPr kumimoji="0" lang="en-US" sz="1400" b="0" i="0" u="none" strike="noStrike" kern="0" cap="none" spc="-5" normalizeH="0" baseline="0" noProof="0" dirty="0">
                <a:ln>
                  <a:noFill/>
                </a:ln>
                <a:solidFill>
                  <a:sysClr val="windowText" lastClr="000000"/>
                </a:solidFill>
                <a:effectLst/>
                <a:uLnTx/>
                <a:uFillTx/>
                <a:latin typeface="Trebuchet MS"/>
                <a:ea typeface="+mn-ea"/>
              </a:rPr>
              <a:t>topic</a:t>
            </a:r>
            <a:r>
              <a:rPr kumimoji="0" lang="en-US" sz="1400" b="0" i="0" u="none" strike="noStrike" kern="0" cap="none" spc="-20" normalizeH="0" baseline="0" noProof="0" dirty="0">
                <a:ln>
                  <a:noFill/>
                </a:ln>
                <a:solidFill>
                  <a:sysClr val="windowText" lastClr="000000"/>
                </a:solidFill>
                <a:effectLst/>
                <a:uLnTx/>
                <a:uFillTx/>
                <a:latin typeface="Trebuchet MS"/>
                <a:ea typeface="+mn-ea"/>
              </a:rPr>
              <a:t> </a:t>
            </a:r>
            <a:r>
              <a:rPr kumimoji="0" lang="en-US" sz="1400" b="0" i="0" u="none" strike="noStrike" kern="0" cap="none" spc="-10" normalizeH="0" baseline="0" noProof="0" dirty="0">
                <a:ln>
                  <a:noFill/>
                </a:ln>
                <a:solidFill>
                  <a:sysClr val="windowText" lastClr="000000"/>
                </a:solidFill>
                <a:effectLst/>
                <a:uLnTx/>
                <a:uFillTx/>
                <a:latin typeface="Trebuchet MS"/>
                <a:ea typeface="+mn-ea"/>
              </a:rPr>
              <a:t>area</a:t>
            </a:r>
          </a:p>
          <a:p>
            <a:pPr marL="720725" marR="0" lvl="0" indent="-174625" defTabSz="914400" eaLnBrk="1" fontAlgn="auto" latinLnBrk="0" hangingPunct="1">
              <a:lnSpc>
                <a:spcPct val="100000"/>
              </a:lnSpc>
              <a:spcBef>
                <a:spcPts val="0"/>
              </a:spcBef>
              <a:spcAft>
                <a:spcPts val="0"/>
              </a:spcAft>
              <a:buClrTx/>
              <a:buSzTx/>
              <a:buFont typeface="Arial MT"/>
              <a:buChar char="•"/>
              <a:tabLst>
                <a:tab pos="721360" algn="l"/>
              </a:tabLst>
              <a:defRPr/>
            </a:pPr>
            <a:r>
              <a:rPr kumimoji="0" lang="en-US" sz="1400" b="0" i="0" u="none" strike="noStrike" kern="0" cap="none" spc="-5" normalizeH="0" baseline="0" noProof="0" dirty="0">
                <a:ln>
                  <a:noFill/>
                </a:ln>
                <a:solidFill>
                  <a:sysClr val="windowText" lastClr="000000"/>
                </a:solidFill>
                <a:effectLst/>
                <a:uLnTx/>
                <a:uFillTx/>
                <a:latin typeface="Trebuchet MS"/>
                <a:ea typeface="+mn-ea"/>
              </a:rPr>
              <a:t>Committee:</a:t>
            </a:r>
            <a:r>
              <a:rPr kumimoji="0" lang="en-US" sz="1400" b="0" i="0" u="none" strike="noStrike" kern="0" cap="none" spc="-35" normalizeH="0" baseline="0" noProof="0" dirty="0">
                <a:ln>
                  <a:noFill/>
                </a:ln>
                <a:solidFill>
                  <a:sysClr val="windowText" lastClr="000000"/>
                </a:solidFill>
                <a:effectLst/>
                <a:uLnTx/>
                <a:uFillTx/>
                <a:latin typeface="Trebuchet MS"/>
                <a:ea typeface="+mn-ea"/>
              </a:rPr>
              <a:t> </a:t>
            </a:r>
            <a:r>
              <a:rPr kumimoji="0" lang="en-US" sz="1400" b="0" i="0" u="none" strike="noStrike" kern="0" cap="none" spc="0" normalizeH="0" baseline="0" noProof="0" dirty="0">
                <a:ln>
                  <a:noFill/>
                </a:ln>
                <a:solidFill>
                  <a:sysClr val="windowText" lastClr="000000"/>
                </a:solidFill>
                <a:effectLst/>
                <a:uLnTx/>
                <a:uFillTx/>
                <a:latin typeface="Trebuchet MS"/>
                <a:ea typeface="+mn-ea"/>
              </a:rPr>
              <a:t>3</a:t>
            </a:r>
            <a:r>
              <a:rPr kumimoji="0" lang="en-US" sz="1400" b="0" i="0" u="none" strike="noStrike" kern="0" cap="none" spc="-10" normalizeH="0" baseline="0" noProof="0" dirty="0">
                <a:ln>
                  <a:noFill/>
                </a:ln>
                <a:solidFill>
                  <a:sysClr val="windowText" lastClr="000000"/>
                </a:solidFill>
                <a:effectLst/>
                <a:uLnTx/>
                <a:uFillTx/>
                <a:latin typeface="Trebuchet MS"/>
                <a:ea typeface="+mn-ea"/>
              </a:rPr>
              <a:t> </a:t>
            </a:r>
            <a:r>
              <a:rPr kumimoji="0" lang="en-US" sz="1400" b="0" i="0" u="none" strike="noStrike" kern="0" cap="none" spc="-5" normalizeH="0" baseline="0" noProof="0" dirty="0">
                <a:ln>
                  <a:noFill/>
                </a:ln>
                <a:solidFill>
                  <a:sysClr val="windowText" lastClr="000000"/>
                </a:solidFill>
                <a:effectLst/>
                <a:uLnTx/>
                <a:uFillTx/>
                <a:latin typeface="Trebuchet MS"/>
                <a:ea typeface="+mn-ea"/>
              </a:rPr>
              <a:t>CS faculty</a:t>
            </a:r>
          </a:p>
          <a:p>
            <a:pPr marL="720725" marR="0" lvl="0" indent="-174625" defTabSz="914400" eaLnBrk="1" fontAlgn="auto" latinLnBrk="0" hangingPunct="1">
              <a:lnSpc>
                <a:spcPts val="1470"/>
              </a:lnSpc>
              <a:spcBef>
                <a:spcPts val="0"/>
              </a:spcBef>
              <a:spcAft>
                <a:spcPts val="0"/>
              </a:spcAft>
              <a:buClrTx/>
              <a:buSzTx/>
              <a:buFont typeface="Arial MT"/>
              <a:buChar char="•"/>
              <a:tabLst>
                <a:tab pos="721360" algn="l"/>
              </a:tabLst>
              <a:defRPr/>
            </a:pPr>
            <a:r>
              <a:rPr kumimoji="0" lang="en-US" sz="1400" b="0" i="0" u="none" strike="noStrike" kern="0" cap="none" normalizeH="0" baseline="0" noProof="0" dirty="0">
                <a:ln>
                  <a:noFill/>
                </a:ln>
                <a:solidFill>
                  <a:sysClr val="windowText" lastClr="000000"/>
                </a:solidFill>
                <a:effectLst/>
                <a:uLnTx/>
                <a:uFillTx/>
                <a:latin typeface="Trebuchet MS"/>
                <a:ea typeface="+mn-ea"/>
              </a:rPr>
              <a:t>Ideally done by end of third year</a:t>
            </a:r>
          </a:p>
          <a:p>
            <a:pPr marL="546100" marR="0" lvl="0" defTabSz="914400" eaLnBrk="1" fontAlgn="auto" latinLnBrk="0" hangingPunct="1">
              <a:lnSpc>
                <a:spcPts val="1470"/>
              </a:lnSpc>
              <a:spcBef>
                <a:spcPts val="0"/>
              </a:spcBef>
              <a:spcAft>
                <a:spcPts val="0"/>
              </a:spcAft>
              <a:buClrTx/>
              <a:buSzTx/>
              <a:tabLst>
                <a:tab pos="721360" algn="l"/>
              </a:tabLst>
              <a:defRPr/>
            </a:pPr>
            <a:endParaRPr kumimoji="0" lang="en-US" sz="2100" b="0" i="0" u="none" strike="noStrike" kern="0" cap="none" normalizeH="0" baseline="15873" noProof="0" dirty="0">
              <a:ln>
                <a:noFill/>
              </a:ln>
              <a:solidFill>
                <a:sysClr val="windowText" lastClr="000000"/>
              </a:solidFill>
              <a:effectLst/>
              <a:uLnTx/>
              <a:uFillTx/>
              <a:latin typeface="Arial MT"/>
              <a:ea typeface="+mn-ea"/>
              <a:cs typeface="Arial MT"/>
            </a:endParaRPr>
          </a:p>
          <a:p>
            <a:pPr marL="2832100" marR="0" lvl="1" indent="-173990" defTabSz="914400" eaLnBrk="1" fontAlgn="auto" latinLnBrk="0" hangingPunct="1">
              <a:lnSpc>
                <a:spcPts val="1470"/>
              </a:lnSpc>
              <a:spcBef>
                <a:spcPts val="0"/>
              </a:spcBef>
              <a:spcAft>
                <a:spcPts val="0"/>
              </a:spcAft>
              <a:buClrTx/>
              <a:buSzTx/>
              <a:buFont typeface="Arial MT"/>
              <a:buChar char="•"/>
              <a:tabLst>
                <a:tab pos="2832735" algn="l"/>
              </a:tabLst>
              <a:defRPr/>
            </a:pPr>
            <a:r>
              <a:rPr kumimoji="0" lang="en-US" sz="1400" b="0" i="0" u="none" strike="noStrike" kern="0" cap="none" spc="0" normalizeH="0" baseline="0" noProof="0" dirty="0">
                <a:ln>
                  <a:noFill/>
                </a:ln>
                <a:solidFill>
                  <a:sysClr val="windowText" lastClr="000000"/>
                </a:solidFill>
                <a:effectLst/>
                <a:uLnTx/>
                <a:uFillTx/>
                <a:latin typeface="Trebuchet MS"/>
                <a:ea typeface="+mn-ea"/>
                <a:cs typeface="Trebuchet MS"/>
              </a:rPr>
              <a:t>At</a:t>
            </a:r>
            <a:r>
              <a:rPr kumimoji="0" lang="en-US" sz="1400" b="0" i="0" u="none" strike="noStrike" kern="0" cap="none" spc="-10" normalizeH="0" baseline="0" noProof="0" dirty="0">
                <a:ln>
                  <a:noFill/>
                </a:ln>
                <a:solidFill>
                  <a:sysClr val="windowText" lastClr="000000"/>
                </a:solidFill>
                <a:effectLst/>
                <a:uLnTx/>
                <a:uFillTx/>
                <a:latin typeface="Trebuchet MS"/>
                <a:ea typeface="+mn-ea"/>
                <a:cs typeface="Trebuchet MS"/>
              </a:rPr>
              <a:t> </a:t>
            </a:r>
            <a:r>
              <a:rPr kumimoji="0" lang="en-US" sz="1400" b="0" i="0" u="none" strike="noStrike" kern="0" cap="none" spc="-5" normalizeH="0" baseline="0" noProof="0" dirty="0">
                <a:ln>
                  <a:noFill/>
                </a:ln>
                <a:solidFill>
                  <a:sysClr val="windowText" lastClr="000000"/>
                </a:solidFill>
                <a:effectLst/>
                <a:uLnTx/>
                <a:uFillTx/>
                <a:latin typeface="Trebuchet MS"/>
                <a:ea typeface="+mn-ea"/>
                <a:cs typeface="Trebuchet MS"/>
              </a:rPr>
              <a:t>least</a:t>
            </a:r>
            <a:r>
              <a:rPr kumimoji="0" lang="en-US" sz="1400" b="0" i="0" u="none" strike="noStrike" kern="0" cap="none" spc="-25" normalizeH="0" baseline="0" noProof="0" dirty="0">
                <a:ln>
                  <a:noFill/>
                </a:ln>
                <a:solidFill>
                  <a:sysClr val="windowText" lastClr="000000"/>
                </a:solidFill>
                <a:effectLst/>
                <a:uLnTx/>
                <a:uFillTx/>
                <a:latin typeface="Trebuchet MS"/>
                <a:ea typeface="+mn-ea"/>
                <a:cs typeface="Trebuchet MS"/>
              </a:rPr>
              <a:t> </a:t>
            </a:r>
            <a:r>
              <a:rPr kumimoji="0" lang="en-US" sz="1400" b="0" i="0" u="none" strike="noStrike" kern="0" cap="none" spc="0" normalizeH="0" baseline="0" noProof="0" dirty="0">
                <a:ln>
                  <a:noFill/>
                </a:ln>
                <a:solidFill>
                  <a:sysClr val="windowText" lastClr="000000"/>
                </a:solidFill>
                <a:effectLst/>
                <a:uLnTx/>
                <a:uFillTx/>
                <a:latin typeface="Trebuchet MS"/>
                <a:ea typeface="+mn-ea"/>
                <a:cs typeface="Trebuchet MS"/>
              </a:rPr>
              <a:t>8 </a:t>
            </a:r>
            <a:r>
              <a:rPr kumimoji="0" lang="en-US" sz="1400" b="0" i="0" u="none" strike="noStrike" kern="0" cap="none" spc="-5" normalizeH="0" baseline="0" noProof="0" dirty="0">
                <a:ln>
                  <a:noFill/>
                </a:ln>
                <a:solidFill>
                  <a:sysClr val="windowText" lastClr="000000"/>
                </a:solidFill>
                <a:effectLst/>
                <a:uLnTx/>
                <a:uFillTx/>
                <a:latin typeface="Trebuchet MS"/>
                <a:ea typeface="+mn-ea"/>
                <a:cs typeface="Trebuchet MS"/>
              </a:rPr>
              <a:t>months</a:t>
            </a:r>
            <a:r>
              <a:rPr kumimoji="0" lang="en-US" sz="1400" b="0" i="0" u="none" strike="noStrike" kern="0" cap="none" spc="-25" normalizeH="0" baseline="0" noProof="0" dirty="0">
                <a:ln>
                  <a:noFill/>
                </a:ln>
                <a:solidFill>
                  <a:sysClr val="windowText" lastClr="000000"/>
                </a:solidFill>
                <a:effectLst/>
                <a:uLnTx/>
                <a:uFillTx/>
                <a:latin typeface="Trebuchet MS"/>
                <a:ea typeface="+mn-ea"/>
                <a:cs typeface="Trebuchet MS"/>
              </a:rPr>
              <a:t> </a:t>
            </a:r>
            <a:r>
              <a:rPr kumimoji="0" lang="en-US" sz="1400" b="0" i="0" u="none" strike="noStrike" kern="0" cap="none" spc="-5" normalizeH="0" baseline="0" noProof="0" dirty="0">
                <a:ln>
                  <a:noFill/>
                </a:ln>
                <a:solidFill>
                  <a:sysClr val="windowText" lastClr="000000"/>
                </a:solidFill>
                <a:effectLst/>
                <a:uLnTx/>
                <a:uFillTx/>
                <a:latin typeface="Trebuchet MS"/>
                <a:ea typeface="+mn-ea"/>
                <a:cs typeface="Trebuchet MS"/>
              </a:rPr>
              <a:t>after proposal</a:t>
            </a:r>
            <a:endParaRPr kumimoji="0" lang="en-US" sz="1400" b="0" i="0" u="none" strike="noStrike" kern="0" cap="none" spc="0" normalizeH="0" baseline="0" noProof="0" dirty="0">
              <a:ln>
                <a:noFill/>
              </a:ln>
              <a:solidFill>
                <a:sysClr val="windowText" lastClr="000000"/>
              </a:solidFill>
              <a:effectLst/>
              <a:uLnTx/>
              <a:uFillTx/>
              <a:latin typeface="Trebuchet MS"/>
              <a:ea typeface="+mn-ea"/>
              <a:cs typeface="Trebuchet MS"/>
            </a:endParaRPr>
          </a:p>
          <a:p>
            <a:pPr marL="38100" marR="0" lvl="0" indent="0" defTabSz="914400" eaLnBrk="1" fontAlgn="auto" latinLnBrk="0" hangingPunct="1">
              <a:lnSpc>
                <a:spcPct val="100000"/>
              </a:lnSpc>
              <a:spcBef>
                <a:spcPts val="1180"/>
              </a:spcBef>
              <a:spcAft>
                <a:spcPts val="0"/>
              </a:spcAft>
              <a:buClrTx/>
              <a:buSzTx/>
              <a:buFontTx/>
              <a:buNone/>
              <a:tabLst/>
              <a:defRPr/>
            </a:pPr>
            <a:r>
              <a:rPr kumimoji="0" lang="en-US" sz="1400" b="0" i="0" u="none" strike="noStrike" kern="0" cap="none" spc="-5" normalizeH="0" baseline="0" noProof="0" dirty="0">
                <a:ln>
                  <a:noFill/>
                </a:ln>
                <a:solidFill>
                  <a:sysClr val="windowText" lastClr="000000"/>
                </a:solidFill>
                <a:effectLst/>
                <a:uLnTx/>
                <a:uFillTx/>
                <a:latin typeface="Trebuchet MS"/>
                <a:ea typeface="+mn-ea"/>
              </a:rPr>
              <a:t>Comprehensive</a:t>
            </a:r>
            <a:r>
              <a:rPr kumimoji="0" lang="en-US" sz="1400" b="0" i="0" u="none" strike="noStrike" kern="0" cap="none" spc="-60" normalizeH="0" baseline="0" noProof="0" dirty="0">
                <a:ln>
                  <a:noFill/>
                </a:ln>
                <a:solidFill>
                  <a:sysClr val="windowText" lastClr="000000"/>
                </a:solidFill>
                <a:effectLst/>
                <a:uLnTx/>
                <a:uFillTx/>
                <a:latin typeface="Trebuchet MS"/>
                <a:ea typeface="+mn-ea"/>
              </a:rPr>
              <a:t> </a:t>
            </a:r>
            <a:r>
              <a:rPr kumimoji="0" lang="en-US" sz="1400" b="0" i="0" u="none" strike="noStrike" kern="0" cap="none" spc="0" normalizeH="0" baseline="0" noProof="0" dirty="0">
                <a:ln>
                  <a:noFill/>
                </a:ln>
                <a:solidFill>
                  <a:sysClr val="windowText" lastClr="000000"/>
                </a:solidFill>
                <a:effectLst/>
                <a:uLnTx/>
                <a:uFillTx/>
                <a:latin typeface="Trebuchet MS"/>
                <a:ea typeface="+mn-ea"/>
              </a:rPr>
              <a:t>Exam</a:t>
            </a:r>
          </a:p>
        </p:txBody>
      </p:sp>
      <p:sp>
        <p:nvSpPr>
          <p:cNvPr id="113" name="object 57">
            <a:extLst>
              <a:ext uri="{FF2B5EF4-FFF2-40B4-BE49-F238E27FC236}">
                <a16:creationId xmlns:a16="http://schemas.microsoft.com/office/drawing/2014/main" id="{5A00EA82-31AD-4D33-8740-9EBE62A15725}"/>
              </a:ext>
            </a:extLst>
          </p:cNvPr>
          <p:cNvSpPr txBox="1"/>
          <p:nvPr/>
        </p:nvSpPr>
        <p:spPr>
          <a:xfrm>
            <a:off x="4638404" y="3030850"/>
            <a:ext cx="1198546" cy="228909"/>
          </a:xfrm>
          <a:prstGeom prst="rect">
            <a:avLst/>
          </a:prstGeom>
        </p:spPr>
        <p:txBody>
          <a:bodyPr vert="horz" wrap="square" lIns="0" tIns="13335" rIns="0" bIns="0" rtlCol="0">
            <a:spAutoFit/>
          </a:bodyPr>
          <a:lstStyle/>
          <a:p>
            <a:pPr marL="12700" marR="5080">
              <a:spcBef>
                <a:spcPts val="105"/>
              </a:spcBef>
            </a:pPr>
            <a:r>
              <a:rPr sz="1400" spc="-5" dirty="0">
                <a:solidFill>
                  <a:prstClr val="black"/>
                </a:solidFill>
                <a:latin typeface="Trebuchet MS"/>
                <a:cs typeface="Trebuchet MS"/>
              </a:rPr>
              <a:t>Finish </a:t>
            </a:r>
            <a:r>
              <a:rPr sz="1400" dirty="0">
                <a:solidFill>
                  <a:prstClr val="black"/>
                </a:solidFill>
                <a:latin typeface="Trebuchet MS"/>
                <a:cs typeface="Trebuchet MS"/>
              </a:rPr>
              <a:t> </a:t>
            </a:r>
            <a:r>
              <a:rPr sz="1400" spc="-5" dirty="0">
                <a:solidFill>
                  <a:prstClr val="black"/>
                </a:solidFill>
                <a:latin typeface="Trebuchet MS"/>
                <a:cs typeface="Trebuchet MS"/>
              </a:rPr>
              <a:t>CS</a:t>
            </a:r>
            <a:r>
              <a:rPr sz="1400" spc="-85" dirty="0">
                <a:solidFill>
                  <a:prstClr val="black"/>
                </a:solidFill>
                <a:latin typeface="Trebuchet MS"/>
                <a:cs typeface="Trebuchet MS"/>
              </a:rPr>
              <a:t> </a:t>
            </a:r>
            <a:r>
              <a:rPr sz="1400" spc="-5" dirty="0">
                <a:solidFill>
                  <a:prstClr val="black"/>
                </a:solidFill>
                <a:latin typeface="Trebuchet MS"/>
                <a:cs typeface="Trebuchet MS"/>
              </a:rPr>
              <a:t>2003</a:t>
            </a:r>
            <a:endParaRPr sz="1400" dirty="0">
              <a:solidFill>
                <a:prstClr val="black"/>
              </a:solidFill>
              <a:latin typeface="Trebuchet MS"/>
              <a:cs typeface="Trebuchet MS"/>
            </a:endParaRPr>
          </a:p>
        </p:txBody>
      </p:sp>
      <p:sp>
        <p:nvSpPr>
          <p:cNvPr id="114" name="object 27">
            <a:extLst>
              <a:ext uri="{FF2B5EF4-FFF2-40B4-BE49-F238E27FC236}">
                <a16:creationId xmlns:a16="http://schemas.microsoft.com/office/drawing/2014/main" id="{0F76B938-ED94-4239-B01A-68E87458EE3A}"/>
              </a:ext>
            </a:extLst>
          </p:cNvPr>
          <p:cNvSpPr txBox="1"/>
          <p:nvPr/>
        </p:nvSpPr>
        <p:spPr>
          <a:xfrm>
            <a:off x="6858000" y="4629432"/>
            <a:ext cx="1949450" cy="671979"/>
          </a:xfrm>
          <a:prstGeom prst="rect">
            <a:avLst/>
          </a:prstGeom>
        </p:spPr>
        <p:txBody>
          <a:bodyPr vert="horz" wrap="square" lIns="0" tIns="12700" rIns="0" bIns="0" rtlCol="0">
            <a:spAutoFit/>
          </a:bodyPr>
          <a:lstStyle/>
          <a:p>
            <a:pPr marL="22860" algn="ctr">
              <a:spcBef>
                <a:spcPts val="100"/>
              </a:spcBef>
              <a:tabLst>
                <a:tab pos="1165860" algn="l"/>
              </a:tabLst>
            </a:pPr>
            <a:r>
              <a:rPr lang="en-US" sz="1400" spc="-20" dirty="0">
                <a:solidFill>
                  <a:prstClr val="black"/>
                </a:solidFill>
                <a:latin typeface="Trebuchet MS"/>
                <a:cs typeface="Trebuchet MS"/>
              </a:rPr>
              <a:t>By graduation: </a:t>
            </a:r>
          </a:p>
          <a:p>
            <a:pPr marL="22860" algn="ctr">
              <a:spcBef>
                <a:spcPts val="100"/>
              </a:spcBef>
              <a:tabLst>
                <a:tab pos="1165860" algn="l"/>
              </a:tabLst>
            </a:pPr>
            <a:r>
              <a:rPr lang="en-US" sz="1400" spc="-20" dirty="0">
                <a:solidFill>
                  <a:prstClr val="black"/>
                </a:solidFill>
                <a:latin typeface="Trebuchet MS"/>
                <a:cs typeface="Trebuchet MS"/>
              </a:rPr>
              <a:t>six elective courses (grade B- or better)</a:t>
            </a:r>
            <a:endParaRPr sz="1400" dirty="0">
              <a:solidFill>
                <a:prstClr val="black"/>
              </a:solidFill>
              <a:latin typeface="Trebuchet MS"/>
              <a:cs typeface="Trebuchet MS"/>
            </a:endParaRPr>
          </a:p>
        </p:txBody>
      </p:sp>
      <p:pic>
        <p:nvPicPr>
          <p:cNvPr id="115" name="object 26">
            <a:extLst>
              <a:ext uri="{FF2B5EF4-FFF2-40B4-BE49-F238E27FC236}">
                <a16:creationId xmlns:a16="http://schemas.microsoft.com/office/drawing/2014/main" id="{107B2219-0E56-4F1D-A9BF-6EA59021A2B6}"/>
              </a:ext>
            </a:extLst>
          </p:cNvPr>
          <p:cNvPicPr/>
          <p:nvPr/>
        </p:nvPicPr>
        <p:blipFill>
          <a:blip r:embed="rId5" cstate="print"/>
          <a:stretch>
            <a:fillRect/>
          </a:stretch>
        </p:blipFill>
        <p:spPr>
          <a:xfrm>
            <a:off x="3878964" y="3666659"/>
            <a:ext cx="161925" cy="161925"/>
          </a:xfrm>
          <a:prstGeom prst="rect">
            <a:avLst/>
          </a:prstGeom>
        </p:spPr>
      </p:pic>
      <p:sp>
        <p:nvSpPr>
          <p:cNvPr id="3" name="Slide Number Placeholder 2">
            <a:extLst>
              <a:ext uri="{FF2B5EF4-FFF2-40B4-BE49-F238E27FC236}">
                <a16:creationId xmlns:a16="http://schemas.microsoft.com/office/drawing/2014/main" id="{F8F7C947-119A-4F84-B9CC-2C332B919C3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12</a:t>
            </a:fld>
            <a:endParaRPr lang="en-US">
              <a:solidFill>
                <a:prstClr val="black">
                  <a:tint val="75000"/>
                </a:prstClr>
              </a:solidFill>
            </a:endParaRPr>
          </a:p>
        </p:txBody>
      </p:sp>
      <p:sp>
        <p:nvSpPr>
          <p:cNvPr id="4" name="TextBox 3">
            <a:extLst>
              <a:ext uri="{FF2B5EF4-FFF2-40B4-BE49-F238E27FC236}">
                <a16:creationId xmlns:a16="http://schemas.microsoft.com/office/drawing/2014/main" id="{99EC86E1-37FD-B17F-A0EF-4DE8646202A6}"/>
              </a:ext>
            </a:extLst>
          </p:cNvPr>
          <p:cNvSpPr txBox="1"/>
          <p:nvPr/>
        </p:nvSpPr>
        <p:spPr>
          <a:xfrm>
            <a:off x="0" y="6573829"/>
            <a:ext cx="2473306" cy="276999"/>
          </a:xfrm>
          <a:prstGeom prst="rect">
            <a:avLst/>
          </a:prstGeom>
          <a:noFill/>
        </p:spPr>
        <p:txBody>
          <a:bodyPr wrap="none" rtlCol="0">
            <a:spAutoFit/>
          </a:bodyPr>
          <a:lstStyle/>
          <a:p>
            <a:r>
              <a:rPr lang="en-US" sz="1200" dirty="0"/>
              <a:t>Slide credit: Adam Lee, Diane Litman</a:t>
            </a:r>
          </a:p>
        </p:txBody>
      </p:sp>
    </p:spTree>
    <p:extLst>
      <p:ext uri="{BB962C8B-B14F-4D97-AF65-F5344CB8AC3E}">
        <p14:creationId xmlns:p14="http://schemas.microsoft.com/office/powerpoint/2010/main" val="687142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8BB01-95C0-4972-9CCF-EE2F1B1CC46A}"/>
              </a:ext>
            </a:extLst>
          </p:cNvPr>
          <p:cNvSpPr>
            <a:spLocks noGrp="1"/>
          </p:cNvSpPr>
          <p:nvPr>
            <p:ph type="title"/>
          </p:nvPr>
        </p:nvSpPr>
        <p:spPr/>
        <p:txBody>
          <a:bodyPr/>
          <a:lstStyle/>
          <a:p>
            <a:r>
              <a:rPr lang="en-US" dirty="0"/>
              <a:t>CS PhD Timeline at Pitt</a:t>
            </a:r>
          </a:p>
        </p:txBody>
      </p:sp>
      <p:sp>
        <p:nvSpPr>
          <p:cNvPr id="3" name="Content Placeholder 2">
            <a:extLst>
              <a:ext uri="{FF2B5EF4-FFF2-40B4-BE49-F238E27FC236}">
                <a16:creationId xmlns:a16="http://schemas.microsoft.com/office/drawing/2014/main" id="{984171E4-2D22-4371-8458-81A95238C525}"/>
              </a:ext>
            </a:extLst>
          </p:cNvPr>
          <p:cNvSpPr>
            <a:spLocks noGrp="1"/>
          </p:cNvSpPr>
          <p:nvPr>
            <p:ph idx="1"/>
          </p:nvPr>
        </p:nvSpPr>
        <p:spPr/>
        <p:txBody>
          <a:bodyPr>
            <a:normAutofit/>
          </a:bodyPr>
          <a:lstStyle/>
          <a:p>
            <a:r>
              <a:rPr lang="en-US" sz="2800" dirty="0">
                <a:hlinkClick r:id="rId2"/>
              </a:rPr>
              <a:t>https://www.cs.pitt.edu/current-students/phd-computer-science/degree-requirements</a:t>
            </a:r>
            <a:endParaRPr lang="en-US" sz="2800" dirty="0"/>
          </a:p>
          <a:p>
            <a:pPr lvl="1"/>
            <a:r>
              <a:rPr lang="en-US" sz="2400" dirty="0"/>
              <a:t>Let’s spend 5 min to read and ask questions</a:t>
            </a:r>
          </a:p>
          <a:p>
            <a:r>
              <a:rPr lang="en-US" sz="2800" dirty="0">
                <a:hlinkClick r:id="rId3"/>
              </a:rPr>
              <a:t>https://www.cs.pitt.edu/current-students/graduate-policies</a:t>
            </a:r>
            <a:r>
              <a:rPr lang="en-US" sz="2800" dirty="0"/>
              <a:t> </a:t>
            </a:r>
          </a:p>
          <a:p>
            <a:pPr lvl="1"/>
            <a:r>
              <a:rPr lang="en-US" sz="2400" dirty="0"/>
              <a:t>Let’s spend 5 min to read and ask questions</a:t>
            </a:r>
          </a:p>
          <a:p>
            <a:pPr marL="457200" lvl="1" indent="0">
              <a:buNone/>
            </a:pPr>
            <a:endParaRPr lang="en-US" sz="2400" dirty="0"/>
          </a:p>
        </p:txBody>
      </p:sp>
      <p:sp>
        <p:nvSpPr>
          <p:cNvPr id="4" name="Slide Number Placeholder 3">
            <a:extLst>
              <a:ext uri="{FF2B5EF4-FFF2-40B4-BE49-F238E27FC236}">
                <a16:creationId xmlns:a16="http://schemas.microsoft.com/office/drawing/2014/main" id="{9395376B-78D0-474B-8267-E8CE7DAC788B}"/>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13</a:t>
            </a:fld>
            <a:endParaRPr lang="en-US">
              <a:solidFill>
                <a:prstClr val="black">
                  <a:tint val="75000"/>
                </a:prstClr>
              </a:solidFill>
            </a:endParaRPr>
          </a:p>
        </p:txBody>
      </p:sp>
    </p:spTree>
    <p:extLst>
      <p:ext uri="{BB962C8B-B14F-4D97-AF65-F5344CB8AC3E}">
        <p14:creationId xmlns:p14="http://schemas.microsoft.com/office/powerpoint/2010/main" val="315343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A1095-FDED-4DFE-41CB-C2C2C261E2DF}"/>
              </a:ext>
            </a:extLst>
          </p:cNvPr>
          <p:cNvSpPr>
            <a:spLocks noGrp="1"/>
          </p:cNvSpPr>
          <p:nvPr>
            <p:ph type="title"/>
          </p:nvPr>
        </p:nvSpPr>
        <p:spPr/>
        <p:txBody>
          <a:bodyPr/>
          <a:lstStyle/>
          <a:p>
            <a:r>
              <a:rPr lang="en-US" dirty="0"/>
              <a:t>Comprehensive Exam</a:t>
            </a:r>
          </a:p>
        </p:txBody>
      </p:sp>
      <p:sp>
        <p:nvSpPr>
          <p:cNvPr id="3" name="Content Placeholder 2">
            <a:extLst>
              <a:ext uri="{FF2B5EF4-FFF2-40B4-BE49-F238E27FC236}">
                <a16:creationId xmlns:a16="http://schemas.microsoft.com/office/drawing/2014/main" id="{C9098B1A-B4A5-635E-C161-CB5DF9B96365}"/>
              </a:ext>
            </a:extLst>
          </p:cNvPr>
          <p:cNvSpPr>
            <a:spLocks noGrp="1"/>
          </p:cNvSpPr>
          <p:nvPr>
            <p:ph idx="1"/>
          </p:nvPr>
        </p:nvSpPr>
        <p:spPr>
          <a:xfrm>
            <a:off x="457199" y="1343528"/>
            <a:ext cx="8309811" cy="4632653"/>
          </a:xfrm>
        </p:spPr>
        <p:txBody>
          <a:bodyPr>
            <a:noAutofit/>
          </a:bodyPr>
          <a:lstStyle/>
          <a:p>
            <a:r>
              <a:rPr lang="en-US" sz="1600" dirty="0"/>
              <a:t>CS: “Work w/ three faculty members (your advisor and two more) to identify one topic area per faculty member, on which you present essentially a survey of the literature. The topic area should not be too broad (e.g. machine learning) but something a bit more specific. Depending on the area you are working in, faculty may have different expectations. </a:t>
            </a:r>
          </a:p>
          <a:p>
            <a:r>
              <a:rPr lang="en-US" sz="1600" dirty="0"/>
              <a:t>CS: In AI comprehensive exams, students typically choose 10-15 papers per topic, and share the list with the faculty for feedback (before the exam). The student’s goal is to organize the papers in each area in some meaningful, interesting way. Show families of methods, discuss their similarities and differences, and their strengths and weaknesses. Do NOT show one slide per paper, and do not talk about any one paper in too much detail. Think of comp as writing a survey paper on the topic. You want to present the general directions researchers have explored, educate the audience about when they might choose one family of methods over another, and discuss limitations and open research challenges.  </a:t>
            </a:r>
          </a:p>
          <a:p>
            <a:r>
              <a:rPr lang="en-US" sz="1600" dirty="0"/>
              <a:t>CS: In some systems comps, each topic area has 3-4 papers, but the student should know these papers really well.  Sometimes faculty choose seminal papers for the exam, and sometimes faculty request students to pick the important papers in the topic area. Students are responsible for knowing the ancillary/pre-requisite materials for these 3-4 papers, and are also supposed to know how to apply the ideas of the papers to solve other problems. Not too many papers, but a lot of thinking about the papers (techniques and how to apply them).”</a:t>
            </a:r>
          </a:p>
          <a:p>
            <a:r>
              <a:rPr lang="en-US" sz="1600" dirty="0"/>
              <a:t>IS, ISP: List of questions submitted by faculty member; student has a fixed number of days to draft responses based on the literature</a:t>
            </a:r>
          </a:p>
        </p:txBody>
      </p:sp>
      <p:sp>
        <p:nvSpPr>
          <p:cNvPr id="4" name="Slide Number Placeholder 3">
            <a:extLst>
              <a:ext uri="{FF2B5EF4-FFF2-40B4-BE49-F238E27FC236}">
                <a16:creationId xmlns:a16="http://schemas.microsoft.com/office/drawing/2014/main" id="{FEF82F1E-D6A6-F175-93CC-45D66FC80E1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14</a:t>
            </a:fld>
            <a:endParaRPr lang="en-US">
              <a:solidFill>
                <a:prstClr val="black">
                  <a:tint val="75000"/>
                </a:prstClr>
              </a:solidFill>
            </a:endParaRPr>
          </a:p>
        </p:txBody>
      </p:sp>
      <p:sp>
        <p:nvSpPr>
          <p:cNvPr id="6" name="TextBox 5">
            <a:extLst>
              <a:ext uri="{FF2B5EF4-FFF2-40B4-BE49-F238E27FC236}">
                <a16:creationId xmlns:a16="http://schemas.microsoft.com/office/drawing/2014/main" id="{D282E5A7-CE9F-765F-E23D-DD47353DCFF8}"/>
              </a:ext>
            </a:extLst>
          </p:cNvPr>
          <p:cNvSpPr txBox="1"/>
          <p:nvPr/>
        </p:nvSpPr>
        <p:spPr>
          <a:xfrm>
            <a:off x="0" y="6583362"/>
            <a:ext cx="8396653" cy="261610"/>
          </a:xfrm>
          <a:prstGeom prst="rect">
            <a:avLst/>
          </a:prstGeom>
          <a:noFill/>
        </p:spPr>
        <p:txBody>
          <a:bodyPr wrap="square">
            <a:spAutoFit/>
          </a:bodyPr>
          <a:lstStyle/>
          <a:p>
            <a:r>
              <a:rPr lang="en-US" sz="1100" dirty="0">
                <a:hlinkClick r:id="rId2"/>
              </a:rPr>
              <a:t>https://docs.google.com/document/d/1mcF3yHJJDdXk7PCMIn54MHufo9tIHweaVDPX5V22Ywk/</a:t>
            </a:r>
            <a:r>
              <a:rPr lang="en-US" sz="1100" dirty="0"/>
              <a:t>  </a:t>
            </a:r>
          </a:p>
        </p:txBody>
      </p:sp>
    </p:spTree>
    <p:extLst>
      <p:ext uri="{BB962C8B-B14F-4D97-AF65-F5344CB8AC3E}">
        <p14:creationId xmlns:p14="http://schemas.microsoft.com/office/powerpoint/2010/main" val="3239478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FF1522FF-6074-84B4-F6D4-4B43B53F0BCA}"/>
              </a:ext>
            </a:extLst>
          </p:cNvPr>
          <p:cNvSpPr>
            <a:spLocks noGrp="1" noChangeArrowheads="1"/>
          </p:cNvSpPr>
          <p:nvPr>
            <p:ph type="title"/>
          </p:nvPr>
        </p:nvSpPr>
        <p:spPr/>
        <p:txBody>
          <a:bodyPr/>
          <a:lstStyle/>
          <a:p>
            <a:pPr eaLnBrk="1" hangingPunct="1"/>
            <a:r>
              <a:rPr lang="en-US" altLang="en-US" dirty="0"/>
              <a:t>Structure of ISP/IS PhD programs</a:t>
            </a:r>
          </a:p>
        </p:txBody>
      </p:sp>
      <p:sp>
        <p:nvSpPr>
          <p:cNvPr id="3" name="Content Placeholder 2">
            <a:extLst>
              <a:ext uri="{FF2B5EF4-FFF2-40B4-BE49-F238E27FC236}">
                <a16:creationId xmlns:a16="http://schemas.microsoft.com/office/drawing/2014/main" id="{CE8224C6-8C54-CF4C-856A-B719408DBD9F}"/>
              </a:ext>
            </a:extLst>
          </p:cNvPr>
          <p:cNvSpPr>
            <a:spLocks noGrp="1"/>
          </p:cNvSpPr>
          <p:nvPr>
            <p:ph idx="1"/>
          </p:nvPr>
        </p:nvSpPr>
        <p:spPr>
          <a:xfrm>
            <a:off x="463550" y="1981200"/>
            <a:ext cx="8210550" cy="4648200"/>
          </a:xfrm>
        </p:spPr>
        <p:txBody>
          <a:bodyPr rtlCol="0">
            <a:normAutofit fontScale="62500" lnSpcReduction="20000"/>
          </a:bodyPr>
          <a:lstStyle/>
          <a:p>
            <a:pPr eaLnBrk="1" fontAlgn="auto" hangingPunct="1">
              <a:lnSpc>
                <a:spcPct val="120000"/>
              </a:lnSpc>
              <a:spcAft>
                <a:spcPts val="0"/>
              </a:spcAft>
              <a:buFont typeface="Arial" pitchFamily="34" charset="0"/>
              <a:buChar char="•"/>
              <a:defRPr/>
            </a:pPr>
            <a:r>
              <a:rPr lang="en-US" dirty="0"/>
              <a:t>Prerequisite courses (English, HIP, ..)</a:t>
            </a:r>
          </a:p>
          <a:p>
            <a:pPr eaLnBrk="1" fontAlgn="auto" hangingPunct="1">
              <a:lnSpc>
                <a:spcPct val="120000"/>
              </a:lnSpc>
              <a:spcAft>
                <a:spcPts val="0"/>
              </a:spcAft>
              <a:buFont typeface="Arial" pitchFamily="34" charset="0"/>
              <a:buChar char="•"/>
              <a:defRPr/>
            </a:pPr>
            <a:r>
              <a:rPr lang="en-US" dirty="0"/>
              <a:t>Coursework</a:t>
            </a:r>
          </a:p>
          <a:p>
            <a:pPr lvl="1" eaLnBrk="1" fontAlgn="auto" hangingPunct="1">
              <a:lnSpc>
                <a:spcPct val="120000"/>
              </a:lnSpc>
              <a:spcAft>
                <a:spcPts val="0"/>
              </a:spcAft>
              <a:buFont typeface="Arial" pitchFamily="34" charset="0"/>
              <a:buChar char="•"/>
              <a:defRPr/>
            </a:pPr>
            <a:r>
              <a:rPr lang="en-US" dirty="0">
                <a:hlinkClick r:id="rId2"/>
              </a:rPr>
              <a:t>http://sci.pitt.edu/academics/doctoral/isp/</a:t>
            </a:r>
            <a:endParaRPr lang="en-US" dirty="0"/>
          </a:p>
          <a:p>
            <a:pPr lvl="1" eaLnBrk="1" fontAlgn="auto" hangingPunct="1">
              <a:lnSpc>
                <a:spcPct val="120000"/>
              </a:lnSpc>
              <a:spcAft>
                <a:spcPts val="0"/>
              </a:spcAft>
              <a:buFont typeface="Arial" pitchFamily="34" charset="0"/>
              <a:buChar char="•"/>
              <a:defRPr/>
            </a:pPr>
            <a:r>
              <a:rPr lang="en-US" dirty="0">
                <a:hlinkClick r:id="rId3"/>
              </a:rPr>
              <a:t>http://sci.pitt.edu/academics/doctoral/is/</a:t>
            </a:r>
            <a:endParaRPr lang="en-US" dirty="0"/>
          </a:p>
          <a:p>
            <a:pPr eaLnBrk="1" fontAlgn="auto" hangingPunct="1">
              <a:lnSpc>
                <a:spcPct val="120000"/>
              </a:lnSpc>
              <a:spcAft>
                <a:spcPts val="0"/>
              </a:spcAft>
              <a:buFont typeface="Arial" pitchFamily="34" charset="0"/>
              <a:buChar char="•"/>
              <a:defRPr/>
            </a:pPr>
            <a:r>
              <a:rPr lang="en-US" dirty="0"/>
              <a:t>Preliminary examination</a:t>
            </a:r>
          </a:p>
          <a:p>
            <a:pPr lvl="1" eaLnBrk="1" fontAlgn="auto" hangingPunct="1">
              <a:lnSpc>
                <a:spcPct val="120000"/>
              </a:lnSpc>
              <a:spcAft>
                <a:spcPts val="0"/>
              </a:spcAft>
              <a:buFont typeface="Arial" pitchFamily="34" charset="0"/>
              <a:buChar char="–"/>
              <a:defRPr/>
            </a:pPr>
            <a:r>
              <a:rPr lang="en-US" dirty="0"/>
              <a:t>Course requirements for IS</a:t>
            </a:r>
          </a:p>
          <a:p>
            <a:pPr lvl="1" eaLnBrk="1" fontAlgn="auto" hangingPunct="1">
              <a:lnSpc>
                <a:spcPct val="120000"/>
              </a:lnSpc>
              <a:spcAft>
                <a:spcPts val="0"/>
              </a:spcAft>
              <a:buFont typeface="Arial" pitchFamily="34" charset="0"/>
              <a:buChar char="–"/>
              <a:defRPr/>
            </a:pPr>
            <a:r>
              <a:rPr lang="en-US" dirty="0"/>
              <a:t>Examination</a:t>
            </a:r>
          </a:p>
          <a:p>
            <a:pPr eaLnBrk="1" fontAlgn="auto" hangingPunct="1">
              <a:lnSpc>
                <a:spcPct val="120000"/>
              </a:lnSpc>
              <a:spcAft>
                <a:spcPts val="0"/>
              </a:spcAft>
              <a:buFont typeface="Arial" pitchFamily="34" charset="0"/>
              <a:buChar char="•"/>
              <a:defRPr/>
            </a:pPr>
            <a:r>
              <a:rPr lang="en-US" dirty="0"/>
              <a:t>Comprehensive examination</a:t>
            </a:r>
          </a:p>
          <a:p>
            <a:pPr eaLnBrk="1" fontAlgn="auto" hangingPunct="1">
              <a:lnSpc>
                <a:spcPct val="120000"/>
              </a:lnSpc>
              <a:spcAft>
                <a:spcPts val="0"/>
              </a:spcAft>
              <a:buFont typeface="Arial" pitchFamily="34" charset="0"/>
              <a:buChar char="•"/>
              <a:defRPr/>
            </a:pPr>
            <a:r>
              <a:rPr lang="en-US" dirty="0"/>
              <a:t>Dissertation proposal</a:t>
            </a:r>
          </a:p>
          <a:p>
            <a:pPr eaLnBrk="1" fontAlgn="auto" hangingPunct="1">
              <a:lnSpc>
                <a:spcPct val="120000"/>
              </a:lnSpc>
              <a:spcAft>
                <a:spcPts val="0"/>
              </a:spcAft>
              <a:buFont typeface="Arial" pitchFamily="34" charset="0"/>
              <a:buChar char="•"/>
              <a:defRPr/>
            </a:pPr>
            <a:r>
              <a:rPr lang="en-US" dirty="0"/>
              <a:t>Dissertation defense</a:t>
            </a:r>
          </a:p>
          <a:p>
            <a:pPr eaLnBrk="1" fontAlgn="auto" hangingPunct="1">
              <a:lnSpc>
                <a:spcPct val="120000"/>
              </a:lnSpc>
              <a:spcAft>
                <a:spcPts val="0"/>
              </a:spcAft>
              <a:buFont typeface="Arial" pitchFamily="34" charset="0"/>
              <a:buChar char="•"/>
              <a:defRPr/>
            </a:pPr>
            <a:r>
              <a:rPr lang="en-US" dirty="0"/>
              <a:t>Timeline</a:t>
            </a:r>
          </a:p>
          <a:p>
            <a:pPr eaLnBrk="1" fontAlgn="auto" hangingPunct="1">
              <a:lnSpc>
                <a:spcPct val="120000"/>
              </a:lnSpc>
              <a:spcAft>
                <a:spcPts val="0"/>
              </a:spcAft>
              <a:buFont typeface="Arial" pitchFamily="34" charset="0"/>
              <a:buChar char="•"/>
              <a:defRPr/>
            </a:pPr>
            <a:r>
              <a:rPr lang="en-US" dirty="0"/>
              <a:t>Expectations</a:t>
            </a:r>
          </a:p>
        </p:txBody>
      </p:sp>
      <p:sp>
        <p:nvSpPr>
          <p:cNvPr id="4" name="TextBox 3">
            <a:extLst>
              <a:ext uri="{FF2B5EF4-FFF2-40B4-BE49-F238E27FC236}">
                <a16:creationId xmlns:a16="http://schemas.microsoft.com/office/drawing/2014/main" id="{5C2773B7-AD1E-7276-8347-EBF5D63C1AF5}"/>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2E04AFBE-5578-AFA1-5F57-C6A78CDC6A95}"/>
              </a:ext>
            </a:extLst>
          </p:cNvPr>
          <p:cNvSpPr>
            <a:spLocks noGrp="1" noChangeArrowheads="1"/>
          </p:cNvSpPr>
          <p:nvPr>
            <p:ph type="title"/>
          </p:nvPr>
        </p:nvSpPr>
        <p:spPr/>
        <p:txBody>
          <a:bodyPr/>
          <a:lstStyle/>
          <a:p>
            <a:r>
              <a:rPr lang="en-US" altLang="en-US"/>
              <a:t>Coursework for PhD in IS</a:t>
            </a:r>
          </a:p>
        </p:txBody>
      </p:sp>
      <p:sp>
        <p:nvSpPr>
          <p:cNvPr id="45058" name="Content Placeholder 2">
            <a:extLst>
              <a:ext uri="{FF2B5EF4-FFF2-40B4-BE49-F238E27FC236}">
                <a16:creationId xmlns:a16="http://schemas.microsoft.com/office/drawing/2014/main" id="{F8202D70-E5A3-8440-BDC8-785D2287E30C}"/>
              </a:ext>
            </a:extLst>
          </p:cNvPr>
          <p:cNvSpPr>
            <a:spLocks noGrp="1" noChangeArrowheads="1"/>
          </p:cNvSpPr>
          <p:nvPr>
            <p:ph idx="1"/>
          </p:nvPr>
        </p:nvSpPr>
        <p:spPr>
          <a:xfrm>
            <a:off x="463550" y="1981200"/>
            <a:ext cx="8210550" cy="4724400"/>
          </a:xfrm>
        </p:spPr>
        <p:txBody>
          <a:bodyPr>
            <a:normAutofit fontScale="92500" lnSpcReduction="10000"/>
          </a:bodyPr>
          <a:lstStyle/>
          <a:p>
            <a:pPr>
              <a:defRPr/>
            </a:pPr>
            <a:r>
              <a:rPr lang="en-US" altLang="en-US" sz="2400" dirty="0"/>
              <a:t>IS situation more complex than ISP</a:t>
            </a:r>
          </a:p>
          <a:p>
            <a:pPr lvl="1">
              <a:defRPr/>
            </a:pPr>
            <a:r>
              <a:rPr lang="en-US" altLang="en-US" sz="2000" dirty="0"/>
              <a:t>48 credits for MS graduates, students without MS need to take 12 extra credits (60)</a:t>
            </a:r>
          </a:p>
          <a:p>
            <a:pPr lvl="1">
              <a:defRPr/>
            </a:pPr>
            <a:r>
              <a:rPr lang="en-US" altLang="en-US" sz="2000" dirty="0"/>
              <a:t>Part of the coursework treated as a preparation for the comp exam</a:t>
            </a:r>
          </a:p>
          <a:p>
            <a:pPr lvl="1">
              <a:defRPr/>
            </a:pPr>
            <a:r>
              <a:rPr lang="en-US" altLang="en-US" sz="2000" dirty="0"/>
              <a:t>IS has five graduate prerequisite courses – need to be completed if missing!</a:t>
            </a:r>
          </a:p>
          <a:p>
            <a:pPr>
              <a:defRPr/>
            </a:pPr>
            <a:r>
              <a:rPr lang="en-US" altLang="en-US" sz="2400" dirty="0"/>
              <a:t>Required coursework (30 credits)  </a:t>
            </a:r>
          </a:p>
          <a:p>
            <a:pPr lvl="1">
              <a:defRPr/>
            </a:pPr>
            <a:r>
              <a:rPr lang="en-US" altLang="en-US" sz="2000" dirty="0"/>
              <a:t>Four core courses (12 credits)  </a:t>
            </a:r>
          </a:p>
          <a:p>
            <a:pPr lvl="1">
              <a:defRPr/>
            </a:pPr>
            <a:r>
              <a:rPr lang="en-US" altLang="en-US" sz="2000" dirty="0"/>
              <a:t>One introductory doctoral seminar (3 credits)  </a:t>
            </a:r>
          </a:p>
          <a:p>
            <a:pPr lvl="1">
              <a:defRPr/>
            </a:pPr>
            <a:r>
              <a:rPr lang="en-US" altLang="en-US" sz="2000" dirty="0"/>
              <a:t>Two topical doctoral seminars (6 credits)  </a:t>
            </a:r>
          </a:p>
          <a:p>
            <a:pPr lvl="1">
              <a:defRPr/>
            </a:pPr>
            <a:r>
              <a:rPr lang="en-US" altLang="en-US" sz="2000" dirty="0"/>
              <a:t>Two independent research studies (6 credits)  </a:t>
            </a:r>
          </a:p>
          <a:p>
            <a:pPr lvl="1">
              <a:defRPr/>
            </a:pPr>
            <a:r>
              <a:rPr lang="en-US" altLang="en-US" sz="2000" dirty="0"/>
              <a:t>One advanced statistics (3 credits)  </a:t>
            </a:r>
          </a:p>
          <a:p>
            <a:pPr>
              <a:defRPr/>
            </a:pPr>
            <a:r>
              <a:rPr lang="en-US" altLang="en-US" sz="2400" dirty="0"/>
              <a:t>Dissertation work (18 credits)  </a:t>
            </a:r>
          </a:p>
          <a:p>
            <a:pPr lvl="1">
              <a:defRPr/>
            </a:pPr>
            <a:r>
              <a:rPr lang="en-US" altLang="en-US" sz="2000" dirty="0"/>
              <a:t>A minimum of 18 credits of dissertation study </a:t>
            </a:r>
            <a:endParaRPr lang="en-US" altLang="en-US" sz="1600" dirty="0"/>
          </a:p>
        </p:txBody>
      </p:sp>
      <p:sp>
        <p:nvSpPr>
          <p:cNvPr id="51203" name="Right Brace 1">
            <a:extLst>
              <a:ext uri="{FF2B5EF4-FFF2-40B4-BE49-F238E27FC236}">
                <a16:creationId xmlns:a16="http://schemas.microsoft.com/office/drawing/2014/main" id="{2BB90D4A-AF51-C2A3-5787-8174BE9839B6}"/>
              </a:ext>
            </a:extLst>
          </p:cNvPr>
          <p:cNvSpPr>
            <a:spLocks/>
          </p:cNvSpPr>
          <p:nvPr/>
        </p:nvSpPr>
        <p:spPr bwMode="auto">
          <a:xfrm>
            <a:off x="6172200" y="4114800"/>
            <a:ext cx="152400" cy="1219200"/>
          </a:xfrm>
          <a:prstGeom prst="rightBrace">
            <a:avLst>
              <a:gd name="adj1" fmla="val 8333"/>
              <a:gd name="adj2"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ts val="600"/>
              </a:spcAft>
              <a:buClr>
                <a:srgbClr val="000000"/>
              </a:buClr>
              <a:buChar char="•"/>
              <a:defRPr sz="2800">
                <a:solidFill>
                  <a:srgbClr val="002B5E"/>
                </a:solidFill>
                <a:latin typeface="Georgia" panose="02040502050405020303" pitchFamily="18" charset="0"/>
                <a:ea typeface="ＭＳ Ｐゴシック" panose="020B0600070205080204" pitchFamily="34" charset="-128"/>
              </a:defRPr>
            </a:lvl1pPr>
            <a:lvl2pPr marL="742950" indent="-285750">
              <a:spcBef>
                <a:spcPct val="20000"/>
              </a:spcBef>
              <a:buClr>
                <a:srgbClr val="000000"/>
              </a:buClr>
              <a:buChar char="–"/>
              <a:defRPr sz="2400">
                <a:solidFill>
                  <a:srgbClr val="002B5E"/>
                </a:solidFill>
                <a:latin typeface="Georgia" panose="02040502050405020303" pitchFamily="18" charset="0"/>
                <a:ea typeface="ＭＳ Ｐゴシック" panose="020B0600070205080204" pitchFamily="34" charset="-128"/>
              </a:defRPr>
            </a:lvl2pPr>
            <a:lvl3pPr marL="1143000" indent="-228600">
              <a:spcBef>
                <a:spcPct val="20000"/>
              </a:spcBef>
              <a:buClr>
                <a:srgbClr val="000000"/>
              </a:buClr>
              <a:buChar char="•"/>
              <a:defRPr sz="2000">
                <a:solidFill>
                  <a:srgbClr val="002B5E"/>
                </a:solidFill>
                <a:latin typeface="Georgia" panose="02040502050405020303" pitchFamily="18" charset="0"/>
                <a:ea typeface="ＭＳ Ｐゴシック" panose="020B0600070205080204" pitchFamily="34" charset="-128"/>
              </a:defRPr>
            </a:lvl3pPr>
            <a:lvl4pPr marL="1600200" indent="-228600">
              <a:spcBef>
                <a:spcPct val="20000"/>
              </a:spcBef>
              <a:buClr>
                <a:srgbClr val="000000"/>
              </a:buClr>
              <a:buChar char="–"/>
              <a:defRPr>
                <a:solidFill>
                  <a:srgbClr val="002B5E"/>
                </a:solidFill>
                <a:latin typeface="Georgia" panose="02040502050405020303" pitchFamily="18" charset="0"/>
                <a:ea typeface="ＭＳ Ｐゴシック" panose="020B0600070205080204" pitchFamily="34" charset="-128"/>
              </a:defRPr>
            </a:lvl4pPr>
            <a:lvl5pPr marL="2057400" indent="-228600">
              <a:spcBef>
                <a:spcPct val="20000"/>
              </a:spcBef>
              <a:buClr>
                <a:srgbClr val="000000"/>
              </a:buClr>
              <a:buChar char="»"/>
              <a:defRPr>
                <a:solidFill>
                  <a:srgbClr val="002B5E"/>
                </a:solidFill>
                <a:latin typeface="Georgia" panose="02040502050405020303" pitchFamily="18"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buChar char="»"/>
              <a:defRPr>
                <a:solidFill>
                  <a:srgbClr val="002B5E"/>
                </a:solidFill>
                <a:latin typeface="Georgia" panose="02040502050405020303" pitchFamily="18"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buChar char="»"/>
              <a:defRPr>
                <a:solidFill>
                  <a:srgbClr val="002B5E"/>
                </a:solidFill>
                <a:latin typeface="Georgia" panose="02040502050405020303" pitchFamily="18"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buChar char="»"/>
              <a:defRPr>
                <a:solidFill>
                  <a:srgbClr val="002B5E"/>
                </a:solidFill>
                <a:latin typeface="Georgia" panose="02040502050405020303" pitchFamily="18"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buChar char="»"/>
              <a:defRPr>
                <a:solidFill>
                  <a:srgbClr val="002B5E"/>
                </a:solidFill>
                <a:latin typeface="Georgia" panose="02040502050405020303" pitchFamily="18" charset="0"/>
                <a:ea typeface="ＭＳ Ｐゴシック" panose="020B0600070205080204" pitchFamily="34" charset="-128"/>
              </a:defRPr>
            </a:lvl9pPr>
          </a:lstStyle>
          <a:p>
            <a:pPr>
              <a:spcBef>
                <a:spcPct val="0"/>
              </a:spcBef>
              <a:spcAft>
                <a:spcPct val="0"/>
              </a:spcAft>
              <a:buClrTx/>
              <a:buFontTx/>
              <a:buNone/>
            </a:pPr>
            <a:endParaRPr lang="en-US" altLang="en-US" sz="2400">
              <a:solidFill>
                <a:schemeClr val="tx1"/>
              </a:solidFill>
              <a:latin typeface="Arial" panose="020B0604020202020204" pitchFamily="34" charset="0"/>
            </a:endParaRPr>
          </a:p>
        </p:txBody>
      </p:sp>
      <p:sp>
        <p:nvSpPr>
          <p:cNvPr id="51204" name="TextBox 2">
            <a:extLst>
              <a:ext uri="{FF2B5EF4-FFF2-40B4-BE49-F238E27FC236}">
                <a16:creationId xmlns:a16="http://schemas.microsoft.com/office/drawing/2014/main" id="{57B0A3BA-6183-A5D9-344B-842656A8AF20}"/>
              </a:ext>
            </a:extLst>
          </p:cNvPr>
          <p:cNvSpPr txBox="1">
            <a:spLocks noChangeArrowheads="1"/>
          </p:cNvSpPr>
          <p:nvPr/>
        </p:nvSpPr>
        <p:spPr bwMode="auto">
          <a:xfrm>
            <a:off x="6324600" y="4400550"/>
            <a:ext cx="25955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600"/>
              </a:spcAft>
              <a:buClr>
                <a:srgbClr val="000000"/>
              </a:buClr>
              <a:buChar char="•"/>
              <a:defRPr sz="2800">
                <a:solidFill>
                  <a:srgbClr val="002B5E"/>
                </a:solidFill>
                <a:latin typeface="Georgia" panose="02040502050405020303" pitchFamily="18" charset="0"/>
                <a:ea typeface="ＭＳ Ｐゴシック" panose="020B0600070205080204" pitchFamily="34" charset="-128"/>
              </a:defRPr>
            </a:lvl1pPr>
            <a:lvl2pPr marL="742950" indent="-285750">
              <a:spcBef>
                <a:spcPct val="20000"/>
              </a:spcBef>
              <a:buClr>
                <a:srgbClr val="000000"/>
              </a:buClr>
              <a:buChar char="–"/>
              <a:defRPr sz="2400">
                <a:solidFill>
                  <a:srgbClr val="002B5E"/>
                </a:solidFill>
                <a:latin typeface="Georgia" panose="02040502050405020303" pitchFamily="18" charset="0"/>
                <a:ea typeface="ＭＳ Ｐゴシック" panose="020B0600070205080204" pitchFamily="34" charset="-128"/>
              </a:defRPr>
            </a:lvl2pPr>
            <a:lvl3pPr marL="1143000" indent="-228600">
              <a:spcBef>
                <a:spcPct val="20000"/>
              </a:spcBef>
              <a:buClr>
                <a:srgbClr val="000000"/>
              </a:buClr>
              <a:buChar char="•"/>
              <a:defRPr sz="2000">
                <a:solidFill>
                  <a:srgbClr val="002B5E"/>
                </a:solidFill>
                <a:latin typeface="Georgia" panose="02040502050405020303" pitchFamily="18" charset="0"/>
                <a:ea typeface="ＭＳ Ｐゴシック" panose="020B0600070205080204" pitchFamily="34" charset="-128"/>
              </a:defRPr>
            </a:lvl3pPr>
            <a:lvl4pPr marL="1600200" indent="-228600">
              <a:spcBef>
                <a:spcPct val="20000"/>
              </a:spcBef>
              <a:buClr>
                <a:srgbClr val="000000"/>
              </a:buClr>
              <a:buChar char="–"/>
              <a:defRPr>
                <a:solidFill>
                  <a:srgbClr val="002B5E"/>
                </a:solidFill>
                <a:latin typeface="Georgia" panose="02040502050405020303" pitchFamily="18" charset="0"/>
                <a:ea typeface="ＭＳ Ｐゴシック" panose="020B0600070205080204" pitchFamily="34" charset="-128"/>
              </a:defRPr>
            </a:lvl4pPr>
            <a:lvl5pPr marL="2057400" indent="-228600">
              <a:spcBef>
                <a:spcPct val="20000"/>
              </a:spcBef>
              <a:buClr>
                <a:srgbClr val="000000"/>
              </a:buClr>
              <a:buChar char="»"/>
              <a:defRPr>
                <a:solidFill>
                  <a:srgbClr val="002B5E"/>
                </a:solidFill>
                <a:latin typeface="Georgia" panose="02040502050405020303" pitchFamily="18" charset="0"/>
                <a:ea typeface="ＭＳ Ｐゴシック" panose="020B0600070205080204" pitchFamily="34" charset="-128"/>
              </a:defRPr>
            </a:lvl5pPr>
            <a:lvl6pPr marL="2514600" indent="-228600" eaLnBrk="0" fontAlgn="base" hangingPunct="0">
              <a:spcBef>
                <a:spcPct val="20000"/>
              </a:spcBef>
              <a:spcAft>
                <a:spcPct val="0"/>
              </a:spcAft>
              <a:buClr>
                <a:srgbClr val="000000"/>
              </a:buClr>
              <a:buChar char="»"/>
              <a:defRPr>
                <a:solidFill>
                  <a:srgbClr val="002B5E"/>
                </a:solidFill>
                <a:latin typeface="Georgia" panose="02040502050405020303" pitchFamily="18" charset="0"/>
                <a:ea typeface="ＭＳ Ｐゴシック" panose="020B0600070205080204" pitchFamily="34" charset="-128"/>
              </a:defRPr>
            </a:lvl6pPr>
            <a:lvl7pPr marL="2971800" indent="-228600" eaLnBrk="0" fontAlgn="base" hangingPunct="0">
              <a:spcBef>
                <a:spcPct val="20000"/>
              </a:spcBef>
              <a:spcAft>
                <a:spcPct val="0"/>
              </a:spcAft>
              <a:buClr>
                <a:srgbClr val="000000"/>
              </a:buClr>
              <a:buChar char="»"/>
              <a:defRPr>
                <a:solidFill>
                  <a:srgbClr val="002B5E"/>
                </a:solidFill>
                <a:latin typeface="Georgia" panose="02040502050405020303" pitchFamily="18" charset="0"/>
                <a:ea typeface="ＭＳ Ｐゴシック" panose="020B0600070205080204" pitchFamily="34" charset="-128"/>
              </a:defRPr>
            </a:lvl7pPr>
            <a:lvl8pPr marL="3429000" indent="-228600" eaLnBrk="0" fontAlgn="base" hangingPunct="0">
              <a:spcBef>
                <a:spcPct val="20000"/>
              </a:spcBef>
              <a:spcAft>
                <a:spcPct val="0"/>
              </a:spcAft>
              <a:buClr>
                <a:srgbClr val="000000"/>
              </a:buClr>
              <a:buChar char="»"/>
              <a:defRPr>
                <a:solidFill>
                  <a:srgbClr val="002B5E"/>
                </a:solidFill>
                <a:latin typeface="Georgia" panose="02040502050405020303" pitchFamily="18" charset="0"/>
                <a:ea typeface="ＭＳ Ｐゴシック" panose="020B0600070205080204" pitchFamily="34" charset="-128"/>
              </a:defRPr>
            </a:lvl8pPr>
            <a:lvl9pPr marL="3886200" indent="-228600" eaLnBrk="0" fontAlgn="base" hangingPunct="0">
              <a:spcBef>
                <a:spcPct val="20000"/>
              </a:spcBef>
              <a:spcAft>
                <a:spcPct val="0"/>
              </a:spcAft>
              <a:buClr>
                <a:srgbClr val="000000"/>
              </a:buClr>
              <a:buChar char="»"/>
              <a:defRPr>
                <a:solidFill>
                  <a:srgbClr val="002B5E"/>
                </a:solidFill>
                <a:latin typeface="Georgia" panose="02040502050405020303" pitchFamily="18" charset="0"/>
                <a:ea typeface="ＭＳ Ｐゴシック" panose="020B0600070205080204" pitchFamily="34" charset="-128"/>
              </a:defRPr>
            </a:lvl9pPr>
          </a:lstStyle>
          <a:p>
            <a:pPr>
              <a:spcBef>
                <a:spcPct val="0"/>
              </a:spcBef>
              <a:spcAft>
                <a:spcPct val="0"/>
              </a:spcAft>
              <a:buClrTx/>
              <a:buFontTx/>
              <a:buNone/>
            </a:pPr>
            <a:r>
              <a:rPr lang="en-US" altLang="en-US" sz="1800">
                <a:solidFill>
                  <a:schemeClr val="tx1"/>
                </a:solidFill>
                <a:latin typeface="Arial" panose="020B0604020202020204" pitchFamily="34" charset="0"/>
              </a:rPr>
              <a:t>27 credits: treated as a </a:t>
            </a:r>
            <a:br>
              <a:rPr lang="en-US" altLang="en-US" sz="1800">
                <a:solidFill>
                  <a:schemeClr val="tx1"/>
                </a:solidFill>
                <a:latin typeface="Arial" panose="020B0604020202020204" pitchFamily="34" charset="0"/>
              </a:rPr>
            </a:br>
            <a:r>
              <a:rPr lang="en-US" altLang="en-US" sz="1800">
                <a:solidFill>
                  <a:schemeClr val="tx1"/>
                </a:solidFill>
                <a:latin typeface="Arial" panose="020B0604020202020204" pitchFamily="34" charset="0"/>
              </a:rPr>
              <a:t>preparation for prelim. </a:t>
            </a:r>
            <a:br>
              <a:rPr lang="en-US" altLang="en-US" sz="1800">
                <a:solidFill>
                  <a:schemeClr val="tx1"/>
                </a:solidFill>
                <a:latin typeface="Arial" panose="020B0604020202020204" pitchFamily="34" charset="0"/>
              </a:rPr>
            </a:br>
            <a:r>
              <a:rPr lang="en-US" altLang="en-US" sz="1800">
                <a:solidFill>
                  <a:schemeClr val="tx1"/>
                </a:solidFill>
                <a:latin typeface="Arial" panose="020B0604020202020204" pitchFamily="34" charset="0"/>
              </a:rPr>
              <a:t>examination</a:t>
            </a:r>
          </a:p>
        </p:txBody>
      </p:sp>
      <p:sp>
        <p:nvSpPr>
          <p:cNvPr id="3" name="TextBox 2">
            <a:extLst>
              <a:ext uri="{FF2B5EF4-FFF2-40B4-BE49-F238E27FC236}">
                <a16:creationId xmlns:a16="http://schemas.microsoft.com/office/drawing/2014/main" id="{F363A979-193D-EA9F-CC15-0C9D57082FEC}"/>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B5140403-057F-58AA-2DE1-68D093B35BB8}"/>
              </a:ext>
            </a:extLst>
          </p:cNvPr>
          <p:cNvSpPr>
            <a:spLocks noGrp="1" noChangeArrowheads="1"/>
          </p:cNvSpPr>
          <p:nvPr>
            <p:ph type="title"/>
          </p:nvPr>
        </p:nvSpPr>
        <p:spPr/>
        <p:txBody>
          <a:bodyPr/>
          <a:lstStyle/>
          <a:p>
            <a:r>
              <a:rPr lang="en-US" altLang="en-US"/>
              <a:t>Prerequisite Courses for IS PhD</a:t>
            </a:r>
          </a:p>
        </p:txBody>
      </p:sp>
      <p:sp>
        <p:nvSpPr>
          <p:cNvPr id="46082" name="Content Placeholder 2">
            <a:extLst>
              <a:ext uri="{FF2B5EF4-FFF2-40B4-BE49-F238E27FC236}">
                <a16:creationId xmlns:a16="http://schemas.microsoft.com/office/drawing/2014/main" id="{07694DA5-345E-3148-BF69-E080B1896A0B}"/>
              </a:ext>
            </a:extLst>
          </p:cNvPr>
          <p:cNvSpPr>
            <a:spLocks noGrp="1" noChangeArrowheads="1"/>
          </p:cNvSpPr>
          <p:nvPr>
            <p:ph idx="1"/>
          </p:nvPr>
        </p:nvSpPr>
        <p:spPr>
          <a:xfrm>
            <a:off x="463550" y="1981200"/>
            <a:ext cx="8210550" cy="4572000"/>
          </a:xfrm>
        </p:spPr>
        <p:txBody>
          <a:bodyPr>
            <a:normAutofit/>
          </a:bodyPr>
          <a:lstStyle/>
          <a:p>
            <a:pPr>
              <a:lnSpc>
                <a:spcPct val="80000"/>
              </a:lnSpc>
              <a:defRPr/>
            </a:pPr>
            <a:r>
              <a:rPr lang="en-US" altLang="en-US" sz="2600" dirty="0"/>
              <a:t>Have to be completed before enrollment or within first 4 terms. Not considered for your 48 credits, but could be a part of 60 for students started without MS</a:t>
            </a:r>
          </a:p>
          <a:p>
            <a:pPr>
              <a:lnSpc>
                <a:spcPct val="80000"/>
              </a:lnSpc>
              <a:defRPr/>
            </a:pPr>
            <a:r>
              <a:rPr lang="en-US" altLang="en-US" sz="2600" dirty="0"/>
              <a:t>Statistics or Discrete Math (e.g., IS 2060 Statistics or IS 2020 Mathematical Foundations)</a:t>
            </a:r>
          </a:p>
          <a:p>
            <a:pPr>
              <a:lnSpc>
                <a:spcPct val="80000"/>
              </a:lnSpc>
              <a:defRPr/>
            </a:pPr>
            <a:r>
              <a:rPr lang="en-US" altLang="en-US" sz="2600" dirty="0"/>
              <a:t>Cognitive Psychology (e.g., IS 2300 Human Info Processing or IS 2350 Human Factors)</a:t>
            </a:r>
          </a:p>
          <a:p>
            <a:pPr>
              <a:lnSpc>
                <a:spcPct val="80000"/>
              </a:lnSpc>
              <a:defRPr/>
            </a:pPr>
            <a:r>
              <a:rPr lang="en-US" altLang="en-US" sz="2600" dirty="0"/>
              <a:t>Systems Analysis and Design (e.g., IS 2510 Information Systems)</a:t>
            </a:r>
          </a:p>
          <a:p>
            <a:pPr>
              <a:lnSpc>
                <a:spcPct val="80000"/>
              </a:lnSpc>
              <a:defRPr/>
            </a:pPr>
            <a:r>
              <a:rPr lang="en-US" altLang="en-US" sz="2600" dirty="0"/>
              <a:t>Data Structures (e.g., IS 2500 Data Structures)</a:t>
            </a:r>
          </a:p>
          <a:p>
            <a:pPr>
              <a:lnSpc>
                <a:spcPct val="80000"/>
              </a:lnSpc>
              <a:defRPr/>
            </a:pPr>
            <a:r>
              <a:rPr lang="en-US" altLang="en-US" sz="2600" dirty="0"/>
              <a:t>Database Management (e.g., IS 2710 Database Management)</a:t>
            </a:r>
          </a:p>
        </p:txBody>
      </p:sp>
      <p:sp>
        <p:nvSpPr>
          <p:cNvPr id="3" name="TextBox 2">
            <a:extLst>
              <a:ext uri="{FF2B5EF4-FFF2-40B4-BE49-F238E27FC236}">
                <a16:creationId xmlns:a16="http://schemas.microsoft.com/office/drawing/2014/main" id="{ACE4572E-F069-A60A-DE99-AAE180916245}"/>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F1D06DD3-46CA-7BFB-4A00-62F925864DD4}"/>
              </a:ext>
            </a:extLst>
          </p:cNvPr>
          <p:cNvSpPr>
            <a:spLocks noGrp="1" noChangeArrowheads="1"/>
          </p:cNvSpPr>
          <p:nvPr>
            <p:ph type="title"/>
          </p:nvPr>
        </p:nvSpPr>
        <p:spPr/>
        <p:txBody>
          <a:bodyPr/>
          <a:lstStyle/>
          <a:p>
            <a:r>
              <a:rPr lang="en-US" altLang="en-US"/>
              <a:t>Preliminary Examination</a:t>
            </a:r>
          </a:p>
        </p:txBody>
      </p:sp>
      <p:sp>
        <p:nvSpPr>
          <p:cNvPr id="48130" name="Content Placeholder 2">
            <a:extLst>
              <a:ext uri="{FF2B5EF4-FFF2-40B4-BE49-F238E27FC236}">
                <a16:creationId xmlns:a16="http://schemas.microsoft.com/office/drawing/2014/main" id="{830D3FB3-8222-674D-A49B-CEC1A6965A45}"/>
              </a:ext>
            </a:extLst>
          </p:cNvPr>
          <p:cNvSpPr>
            <a:spLocks noGrp="1" noChangeArrowheads="1"/>
          </p:cNvSpPr>
          <p:nvPr>
            <p:ph idx="1"/>
          </p:nvPr>
        </p:nvSpPr>
        <p:spPr>
          <a:xfrm>
            <a:off x="463550" y="1981200"/>
            <a:ext cx="8210550" cy="4724400"/>
          </a:xfrm>
        </p:spPr>
        <p:txBody>
          <a:bodyPr>
            <a:normAutofit fontScale="92500" lnSpcReduction="20000"/>
          </a:bodyPr>
          <a:lstStyle/>
          <a:p>
            <a:pPr marL="228600" indent="-228600">
              <a:defRPr/>
            </a:pPr>
            <a:r>
              <a:rPr lang="en-US" altLang="en-US" dirty="0"/>
              <a:t>“Prelim” is focused on </a:t>
            </a:r>
            <a:r>
              <a:rPr lang="en-US" altLang="en-US" i="1" dirty="0"/>
              <a:t>research</a:t>
            </a:r>
          </a:p>
          <a:p>
            <a:pPr marL="628650" lvl="1" indent="-228600">
              <a:defRPr/>
            </a:pPr>
            <a:r>
              <a:rPr lang="en-US" altLang="en-US" dirty="0"/>
              <a:t>You already demonstrated that you can pass exams in your BS (and MS) coursework</a:t>
            </a:r>
          </a:p>
          <a:p>
            <a:pPr marL="628650" lvl="1" indent="-228600">
              <a:defRPr/>
            </a:pPr>
            <a:r>
              <a:rPr lang="en-US" altLang="en-US" dirty="0"/>
              <a:t>Show that you could produce publishable quality work and research papers</a:t>
            </a:r>
          </a:p>
          <a:p>
            <a:pPr marL="228600" indent="-228600">
              <a:defRPr/>
            </a:pPr>
            <a:r>
              <a:rPr lang="en-US" altLang="en-US" dirty="0"/>
              <a:t>An important and quite likely the most stressful and relatively hardest hurdle in the program</a:t>
            </a:r>
          </a:p>
          <a:p>
            <a:pPr marL="228600" indent="-228600">
              <a:defRPr/>
            </a:pPr>
            <a:r>
              <a:rPr lang="en-US" altLang="en-US" dirty="0"/>
              <a:t>This is where you show that you can make it</a:t>
            </a:r>
          </a:p>
          <a:p>
            <a:pPr marL="228600" indent="-228600">
              <a:defRPr/>
            </a:pPr>
            <a:r>
              <a:rPr lang="en-US" altLang="en-US" dirty="0"/>
              <a:t>3-4 semesters in preparation!</a:t>
            </a:r>
          </a:p>
          <a:p>
            <a:pPr marL="628650" lvl="1" indent="-228600">
              <a:defRPr/>
            </a:pPr>
            <a:r>
              <a:rPr lang="en-US" altLang="en-US" dirty="0"/>
              <a:t>IS – Second January of your PhD studies</a:t>
            </a:r>
          </a:p>
          <a:p>
            <a:pPr marL="628650" lvl="1" indent="-228600">
              <a:defRPr/>
            </a:pPr>
            <a:r>
              <a:rPr lang="en-US" altLang="en-US" dirty="0"/>
              <a:t>ISP – End of the second semester</a:t>
            </a:r>
          </a:p>
        </p:txBody>
      </p:sp>
      <p:sp>
        <p:nvSpPr>
          <p:cNvPr id="3" name="TextBox 2">
            <a:extLst>
              <a:ext uri="{FF2B5EF4-FFF2-40B4-BE49-F238E27FC236}">
                <a16:creationId xmlns:a16="http://schemas.microsoft.com/office/drawing/2014/main" id="{8A6803E6-D737-616D-3408-B1E4A8CA29AE}"/>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a:extLst>
              <a:ext uri="{FF2B5EF4-FFF2-40B4-BE49-F238E27FC236}">
                <a16:creationId xmlns:a16="http://schemas.microsoft.com/office/drawing/2014/main" id="{68D16539-E197-8E01-869E-EA514BC4DD0A}"/>
              </a:ext>
            </a:extLst>
          </p:cNvPr>
          <p:cNvSpPr>
            <a:spLocks noGrp="1" noChangeArrowheads="1"/>
          </p:cNvSpPr>
          <p:nvPr>
            <p:ph type="title"/>
          </p:nvPr>
        </p:nvSpPr>
        <p:spPr/>
        <p:txBody>
          <a:bodyPr>
            <a:normAutofit fontScale="90000"/>
          </a:bodyPr>
          <a:lstStyle/>
          <a:p>
            <a:r>
              <a:rPr lang="en-US" altLang="en-US"/>
              <a:t>Preliminary Examination for IS: Courses + Defense</a:t>
            </a:r>
          </a:p>
        </p:txBody>
      </p:sp>
      <p:sp>
        <p:nvSpPr>
          <p:cNvPr id="54274" name="Content Placeholder 2">
            <a:extLst>
              <a:ext uri="{FF2B5EF4-FFF2-40B4-BE49-F238E27FC236}">
                <a16:creationId xmlns:a16="http://schemas.microsoft.com/office/drawing/2014/main" id="{BB5695DB-BD6A-FDF3-BB8E-49A0D109EC4D}"/>
              </a:ext>
            </a:extLst>
          </p:cNvPr>
          <p:cNvSpPr>
            <a:spLocks noGrp="1" noChangeArrowheads="1"/>
          </p:cNvSpPr>
          <p:nvPr>
            <p:ph idx="1"/>
          </p:nvPr>
        </p:nvSpPr>
        <p:spPr/>
        <p:txBody>
          <a:bodyPr>
            <a:normAutofit lnSpcReduction="10000"/>
          </a:bodyPr>
          <a:lstStyle/>
          <a:p>
            <a:r>
              <a:rPr lang="en-US" altLang="en-US" sz="2600"/>
              <a:t>Preparation: Course requirements</a:t>
            </a:r>
          </a:p>
          <a:p>
            <a:pPr lvl="1"/>
            <a:r>
              <a:rPr lang="en-US" altLang="en-US" sz="2200"/>
              <a:t>Four core curses</a:t>
            </a:r>
          </a:p>
          <a:p>
            <a:pPr lvl="2"/>
            <a:r>
              <a:rPr lang="en-US" altLang="en-US" sz="1900"/>
              <a:t> http://www.ischool.pitt.edu/ist/degrees/phd-details.php</a:t>
            </a:r>
          </a:p>
          <a:p>
            <a:pPr lvl="1"/>
            <a:r>
              <a:rPr lang="en-US" altLang="en-US" sz="2200"/>
              <a:t>Two independent studies</a:t>
            </a:r>
          </a:p>
          <a:p>
            <a:pPr lvl="1"/>
            <a:r>
              <a:rPr lang="en-US" altLang="en-US" sz="2200"/>
              <a:t>Three doctoral seminars (3005 required)</a:t>
            </a:r>
          </a:p>
          <a:p>
            <a:r>
              <a:rPr lang="en-US" altLang="en-US" sz="2600"/>
              <a:t>Examination</a:t>
            </a:r>
          </a:p>
          <a:p>
            <a:pPr lvl="1"/>
            <a:r>
              <a:rPr lang="en-US" altLang="en-US" sz="2200"/>
              <a:t>Prepare a research paper</a:t>
            </a:r>
          </a:p>
          <a:p>
            <a:pPr lvl="1"/>
            <a:r>
              <a:rPr lang="en-US" altLang="en-US" sz="2200"/>
              <a:t>Present and defend your work</a:t>
            </a:r>
          </a:p>
          <a:p>
            <a:r>
              <a:rPr lang="en-US" altLang="en-US" sz="2600"/>
              <a:t>You don’t need to have all the courses completed before the examination but you have to fulfill both in order to formally pass the preliminary examination</a:t>
            </a:r>
          </a:p>
        </p:txBody>
      </p:sp>
      <p:sp>
        <p:nvSpPr>
          <p:cNvPr id="3" name="TextBox 2">
            <a:extLst>
              <a:ext uri="{FF2B5EF4-FFF2-40B4-BE49-F238E27FC236}">
                <a16:creationId xmlns:a16="http://schemas.microsoft.com/office/drawing/2014/main" id="{5B39B411-ED07-9DF8-C481-E4040385985A}"/>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the Instructor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3549" y="1715180"/>
            <a:ext cx="2153475" cy="121101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0744" y="1715181"/>
            <a:ext cx="1674735" cy="121286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674" y="1715180"/>
            <a:ext cx="2606904" cy="1212514"/>
          </a:xfrm>
          <a:prstGeom prst="rect">
            <a:avLst/>
          </a:prstGeom>
        </p:spPr>
      </p:pic>
      <p:sp>
        <p:nvSpPr>
          <p:cNvPr id="7" name="TextBox 6"/>
          <p:cNvSpPr txBox="1"/>
          <p:nvPr/>
        </p:nvSpPr>
        <p:spPr>
          <a:xfrm>
            <a:off x="6923988" y="1966743"/>
            <a:ext cx="1665905" cy="707886"/>
          </a:xfrm>
          <a:prstGeom prst="rect">
            <a:avLst/>
          </a:prstGeom>
          <a:noFill/>
        </p:spPr>
        <p:txBody>
          <a:bodyPr wrap="none" rtlCol="0">
            <a:spAutoFit/>
          </a:bodyPr>
          <a:lstStyle/>
          <a:p>
            <a:r>
              <a:rPr lang="en-US" sz="2000" dirty="0"/>
              <a:t>Born 1985 in </a:t>
            </a:r>
          </a:p>
          <a:p>
            <a:r>
              <a:rPr lang="en-US" sz="2000" dirty="0"/>
              <a:t>Sofia, Bulgaria</a:t>
            </a:r>
          </a:p>
        </p:txBody>
      </p:sp>
      <p:pic>
        <p:nvPicPr>
          <p:cNvPr id="3074" name="Picture 2" descr="Image result for bulgaria on map of europ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1814" y="285378"/>
            <a:ext cx="1513993" cy="113226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7169" y="3313062"/>
            <a:ext cx="1659800" cy="1106533"/>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55926" y="3313062"/>
            <a:ext cx="2581911" cy="1106533"/>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725" y="3313062"/>
            <a:ext cx="1656487" cy="1106533"/>
          </a:xfrm>
          <a:prstGeom prst="rect">
            <a:avLst/>
          </a:prstGeom>
        </p:spPr>
      </p:pic>
      <p:sp>
        <p:nvSpPr>
          <p:cNvPr id="12" name="TextBox 11"/>
          <p:cNvSpPr txBox="1"/>
          <p:nvPr/>
        </p:nvSpPr>
        <p:spPr>
          <a:xfrm>
            <a:off x="6403106" y="3204608"/>
            <a:ext cx="2445349" cy="1323439"/>
          </a:xfrm>
          <a:prstGeom prst="rect">
            <a:avLst/>
          </a:prstGeom>
          <a:noFill/>
        </p:spPr>
        <p:txBody>
          <a:bodyPr wrap="none" rtlCol="0">
            <a:spAutoFit/>
          </a:bodyPr>
          <a:lstStyle/>
          <a:p>
            <a:r>
              <a:rPr lang="en-US" sz="2000" dirty="0"/>
              <a:t>Got BA in 2008 at</a:t>
            </a:r>
          </a:p>
          <a:p>
            <a:r>
              <a:rPr lang="en-US" sz="2000" dirty="0"/>
              <a:t>Pomona College, CA</a:t>
            </a:r>
          </a:p>
          <a:p>
            <a:r>
              <a:rPr lang="en-US" sz="2000" dirty="0"/>
              <a:t>(Computer Science &amp; </a:t>
            </a:r>
          </a:p>
          <a:p>
            <a:r>
              <a:rPr lang="en-US" sz="2000" dirty="0"/>
              <a:t>Media Studies)</a:t>
            </a:r>
          </a:p>
        </p:txBody>
      </p:sp>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71174" y="4871016"/>
            <a:ext cx="2074892" cy="1382089"/>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911249" y="4871016"/>
            <a:ext cx="2048351" cy="1370235"/>
          </a:xfrm>
          <a:prstGeom prst="rect">
            <a:avLst/>
          </a:prstGeom>
        </p:spPr>
      </p:pic>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1725" y="4871017"/>
            <a:ext cx="2384266" cy="1382088"/>
          </a:xfrm>
          <a:prstGeom prst="rect">
            <a:avLst/>
          </a:prstGeom>
        </p:spPr>
      </p:pic>
      <p:sp>
        <p:nvSpPr>
          <p:cNvPr id="16" name="TextBox 15"/>
          <p:cNvSpPr txBox="1"/>
          <p:nvPr/>
        </p:nvSpPr>
        <p:spPr>
          <a:xfrm>
            <a:off x="7003281" y="4894413"/>
            <a:ext cx="2081467" cy="1323439"/>
          </a:xfrm>
          <a:prstGeom prst="rect">
            <a:avLst/>
          </a:prstGeom>
          <a:noFill/>
        </p:spPr>
        <p:txBody>
          <a:bodyPr wrap="none" rtlCol="0">
            <a:spAutoFit/>
          </a:bodyPr>
          <a:lstStyle/>
          <a:p>
            <a:r>
              <a:rPr lang="en-US" sz="2000" dirty="0"/>
              <a:t>Got PhD in 2014</a:t>
            </a:r>
          </a:p>
          <a:p>
            <a:r>
              <a:rPr lang="en-US" sz="2000" dirty="0"/>
              <a:t>at University of </a:t>
            </a:r>
          </a:p>
          <a:p>
            <a:r>
              <a:rPr lang="en-US" sz="2000" dirty="0"/>
              <a:t>Texas at Austin</a:t>
            </a:r>
          </a:p>
          <a:p>
            <a:r>
              <a:rPr lang="en-US" sz="2000" dirty="0"/>
              <a:t>(Computer Vision)</a:t>
            </a:r>
          </a:p>
        </p:txBody>
      </p:sp>
      <p:sp>
        <p:nvSpPr>
          <p:cNvPr id="3" name="Slide Number Placeholder 2">
            <a:extLst>
              <a:ext uri="{FF2B5EF4-FFF2-40B4-BE49-F238E27FC236}">
                <a16:creationId xmlns:a16="http://schemas.microsoft.com/office/drawing/2014/main" id="{BF1A7747-E2A5-4077-A441-6B4409FE2BE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2</a:t>
            </a:fld>
            <a:endParaRPr lang="en-US">
              <a:solidFill>
                <a:prstClr val="black">
                  <a:tint val="75000"/>
                </a:prstClr>
              </a:solidFill>
            </a:endParaRPr>
          </a:p>
        </p:txBody>
      </p:sp>
    </p:spTree>
    <p:extLst>
      <p:ext uri="{BB962C8B-B14F-4D97-AF65-F5344CB8AC3E}">
        <p14:creationId xmlns:p14="http://schemas.microsoft.com/office/powerpoint/2010/main" val="401474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a:extLst>
              <a:ext uri="{FF2B5EF4-FFF2-40B4-BE49-F238E27FC236}">
                <a16:creationId xmlns:a16="http://schemas.microsoft.com/office/drawing/2014/main" id="{D759CE53-33BE-6C77-8539-B5890FDE4095}"/>
              </a:ext>
            </a:extLst>
          </p:cNvPr>
          <p:cNvSpPr>
            <a:spLocks noGrp="1" noChangeArrowheads="1"/>
          </p:cNvSpPr>
          <p:nvPr>
            <p:ph type="title"/>
          </p:nvPr>
        </p:nvSpPr>
        <p:spPr/>
        <p:txBody>
          <a:bodyPr/>
          <a:lstStyle/>
          <a:p>
            <a:r>
              <a:rPr lang="en-US" altLang="en-US"/>
              <a:t>How to prepare to the Prelim</a:t>
            </a:r>
          </a:p>
        </p:txBody>
      </p:sp>
      <p:sp>
        <p:nvSpPr>
          <p:cNvPr id="55298" name="Content Placeholder 2">
            <a:extLst>
              <a:ext uri="{FF2B5EF4-FFF2-40B4-BE49-F238E27FC236}">
                <a16:creationId xmlns:a16="http://schemas.microsoft.com/office/drawing/2014/main" id="{BB4AE212-2CD9-335C-26D6-25B118E3E715}"/>
              </a:ext>
            </a:extLst>
          </p:cNvPr>
          <p:cNvSpPr>
            <a:spLocks noGrp="1" noChangeArrowheads="1"/>
          </p:cNvSpPr>
          <p:nvPr>
            <p:ph idx="1"/>
          </p:nvPr>
        </p:nvSpPr>
        <p:spPr/>
        <p:txBody>
          <a:bodyPr/>
          <a:lstStyle/>
          <a:p>
            <a:pPr>
              <a:lnSpc>
                <a:spcPct val="90000"/>
              </a:lnSpc>
            </a:pPr>
            <a:r>
              <a:rPr lang="en-US" altLang="en-US" sz="2600"/>
              <a:t>Learn what good research is</a:t>
            </a:r>
          </a:p>
          <a:p>
            <a:pPr lvl="1">
              <a:lnSpc>
                <a:spcPct val="90000"/>
              </a:lnSpc>
            </a:pPr>
            <a:r>
              <a:rPr lang="en-US" altLang="en-US" sz="2200"/>
              <a:t>Working with literature</a:t>
            </a:r>
          </a:p>
          <a:p>
            <a:pPr lvl="1">
              <a:lnSpc>
                <a:spcPct val="90000"/>
              </a:lnSpc>
            </a:pPr>
            <a:r>
              <a:rPr lang="en-US" altLang="en-US" sz="2200"/>
              <a:t>Doing research</a:t>
            </a:r>
          </a:p>
          <a:p>
            <a:pPr lvl="1">
              <a:lnSpc>
                <a:spcPct val="90000"/>
              </a:lnSpc>
            </a:pPr>
            <a:r>
              <a:rPr lang="en-US" altLang="en-US" sz="2200"/>
              <a:t>Writing</a:t>
            </a:r>
          </a:p>
          <a:p>
            <a:pPr lvl="1">
              <a:lnSpc>
                <a:spcPct val="90000"/>
              </a:lnSpc>
            </a:pPr>
            <a:r>
              <a:rPr lang="en-US" altLang="en-US" sz="2200"/>
              <a:t>Presenting</a:t>
            </a:r>
          </a:p>
          <a:p>
            <a:pPr lvl="1">
              <a:lnSpc>
                <a:spcPct val="90000"/>
              </a:lnSpc>
            </a:pPr>
            <a:r>
              <a:rPr lang="en-US" altLang="en-US" sz="2200"/>
              <a:t>This course is a good start</a:t>
            </a:r>
          </a:p>
          <a:p>
            <a:pPr>
              <a:lnSpc>
                <a:spcPct val="90000"/>
              </a:lnSpc>
            </a:pPr>
            <a:r>
              <a:rPr lang="en-US" altLang="en-US" sz="2600"/>
              <a:t>Start working on your research early</a:t>
            </a:r>
          </a:p>
          <a:p>
            <a:pPr lvl="1">
              <a:lnSpc>
                <a:spcPct val="90000"/>
              </a:lnSpc>
            </a:pPr>
            <a:r>
              <a:rPr lang="en-US" altLang="en-US" sz="2200"/>
              <a:t>Identify faculty who are doing what you are interested in</a:t>
            </a:r>
          </a:p>
          <a:p>
            <a:pPr lvl="1">
              <a:lnSpc>
                <a:spcPct val="90000"/>
              </a:lnSpc>
            </a:pPr>
            <a:r>
              <a:rPr lang="en-US" altLang="en-US" sz="2200"/>
              <a:t>Find interesting and promising topic</a:t>
            </a:r>
          </a:p>
          <a:p>
            <a:pPr lvl="1">
              <a:lnSpc>
                <a:spcPct val="90000"/>
              </a:lnSpc>
            </a:pPr>
            <a:r>
              <a:rPr lang="en-US" altLang="en-US" sz="2200"/>
              <a:t>Work with advisor and other faculty (2 indep. studies)</a:t>
            </a:r>
          </a:p>
        </p:txBody>
      </p:sp>
      <p:sp>
        <p:nvSpPr>
          <p:cNvPr id="3" name="TextBox 2">
            <a:extLst>
              <a:ext uri="{FF2B5EF4-FFF2-40B4-BE49-F238E27FC236}">
                <a16:creationId xmlns:a16="http://schemas.microsoft.com/office/drawing/2014/main" id="{FC98F460-9DEA-E86A-6655-B4A4F96BC4BA}"/>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EB735006-9FBA-ED9C-1642-983080EF9CDF}"/>
              </a:ext>
            </a:extLst>
          </p:cNvPr>
          <p:cNvSpPr>
            <a:spLocks noGrp="1" noChangeArrowheads="1"/>
          </p:cNvSpPr>
          <p:nvPr>
            <p:ph type="title"/>
          </p:nvPr>
        </p:nvSpPr>
        <p:spPr/>
        <p:txBody>
          <a:bodyPr/>
          <a:lstStyle/>
          <a:p>
            <a:pPr eaLnBrk="1" hangingPunct="1"/>
            <a:r>
              <a:rPr lang="en-US" altLang="en-US"/>
              <a:t>Comprehensive Examination</a:t>
            </a:r>
          </a:p>
        </p:txBody>
      </p:sp>
      <p:sp>
        <p:nvSpPr>
          <p:cNvPr id="56322" name="Content Placeholder 2">
            <a:extLst>
              <a:ext uri="{FF2B5EF4-FFF2-40B4-BE49-F238E27FC236}">
                <a16:creationId xmlns:a16="http://schemas.microsoft.com/office/drawing/2014/main" id="{D857BE67-82D8-099E-A114-6F96B681D441}"/>
              </a:ext>
            </a:extLst>
          </p:cNvPr>
          <p:cNvSpPr>
            <a:spLocks noGrp="1" noChangeArrowheads="1"/>
          </p:cNvSpPr>
          <p:nvPr>
            <p:ph idx="1"/>
          </p:nvPr>
        </p:nvSpPr>
        <p:spPr/>
        <p:txBody>
          <a:bodyPr>
            <a:normAutofit lnSpcReduction="10000"/>
          </a:bodyPr>
          <a:lstStyle/>
          <a:p>
            <a:pPr eaLnBrk="1" hangingPunct="1">
              <a:spcAft>
                <a:spcPct val="0"/>
              </a:spcAft>
            </a:pPr>
            <a:r>
              <a:rPr lang="en-US" altLang="en-US"/>
              <a:t>An evaluation of the breadth and depth of your knowledge in your area of focus</a:t>
            </a:r>
          </a:p>
          <a:p>
            <a:pPr eaLnBrk="1" hangingPunct="1">
              <a:spcAft>
                <a:spcPct val="0"/>
              </a:spcAft>
            </a:pPr>
            <a:r>
              <a:rPr lang="en-US" altLang="en-US"/>
              <a:t>Should be relevant to Information Science</a:t>
            </a:r>
          </a:p>
          <a:p>
            <a:pPr eaLnBrk="1" hangingPunct="1">
              <a:spcAft>
                <a:spcPct val="0"/>
              </a:spcAft>
            </a:pPr>
            <a:r>
              <a:rPr lang="en-US" altLang="en-US"/>
              <a:t>Three legs on which your knowledge of the field rests</a:t>
            </a:r>
          </a:p>
          <a:p>
            <a:pPr eaLnBrk="1" hangingPunct="1">
              <a:spcAft>
                <a:spcPct val="0"/>
              </a:spcAft>
            </a:pPr>
            <a:r>
              <a:rPr lang="en-US" altLang="en-US"/>
              <a:t>Lot of flexibility in what these three legs are</a:t>
            </a:r>
          </a:p>
          <a:p>
            <a:pPr eaLnBrk="1" hangingPunct="1">
              <a:spcAft>
                <a:spcPct val="0"/>
              </a:spcAft>
            </a:pPr>
            <a:r>
              <a:rPr lang="en-US" altLang="en-US"/>
              <a:t>Do it when you are ready </a:t>
            </a:r>
          </a:p>
          <a:p>
            <a:pPr lvl="1" eaLnBrk="1" hangingPunct="1">
              <a:buFont typeface="Arial" panose="020B0604020202020204" pitchFamily="34" charset="0"/>
              <a:buChar char="•"/>
            </a:pPr>
            <a:r>
              <a:rPr lang="en-US" altLang="en-US"/>
              <a:t>in terms of having selected your research area and dissertation topic</a:t>
            </a:r>
          </a:p>
          <a:p>
            <a:pPr eaLnBrk="1" hangingPunct="1">
              <a:spcAft>
                <a:spcPct val="0"/>
              </a:spcAft>
              <a:buFontTx/>
              <a:buNone/>
            </a:pPr>
            <a:endParaRPr lang="en-US" altLang="en-US"/>
          </a:p>
        </p:txBody>
      </p:sp>
      <p:sp>
        <p:nvSpPr>
          <p:cNvPr id="3" name="TextBox 2">
            <a:extLst>
              <a:ext uri="{FF2B5EF4-FFF2-40B4-BE49-F238E27FC236}">
                <a16:creationId xmlns:a16="http://schemas.microsoft.com/office/drawing/2014/main" id="{F514479D-031C-106A-3B51-01FA8FA049B8}"/>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C435CE8C-F28A-34CD-2AAE-22179D37F7AC}"/>
              </a:ext>
            </a:extLst>
          </p:cNvPr>
          <p:cNvSpPr>
            <a:spLocks noGrp="1" noChangeArrowheads="1"/>
          </p:cNvSpPr>
          <p:nvPr>
            <p:ph type="title"/>
          </p:nvPr>
        </p:nvSpPr>
        <p:spPr/>
        <p:txBody>
          <a:bodyPr/>
          <a:lstStyle/>
          <a:p>
            <a:r>
              <a:rPr lang="en-US" altLang="en-US"/>
              <a:t>Comprehensive Exam Committee</a:t>
            </a:r>
          </a:p>
        </p:txBody>
      </p:sp>
      <p:sp>
        <p:nvSpPr>
          <p:cNvPr id="57346" name="Content Placeholder 2">
            <a:extLst>
              <a:ext uri="{FF2B5EF4-FFF2-40B4-BE49-F238E27FC236}">
                <a16:creationId xmlns:a16="http://schemas.microsoft.com/office/drawing/2014/main" id="{F6D99D1C-CFCF-A042-639D-6EC3EBE182BF}"/>
              </a:ext>
            </a:extLst>
          </p:cNvPr>
          <p:cNvSpPr>
            <a:spLocks noGrp="1" noChangeArrowheads="1"/>
          </p:cNvSpPr>
          <p:nvPr>
            <p:ph idx="1"/>
          </p:nvPr>
        </p:nvSpPr>
        <p:spPr>
          <a:xfrm>
            <a:off x="463550" y="1981200"/>
            <a:ext cx="8210550" cy="4572000"/>
          </a:xfrm>
        </p:spPr>
        <p:txBody>
          <a:bodyPr>
            <a:normAutofit lnSpcReduction="10000"/>
          </a:bodyPr>
          <a:lstStyle/>
          <a:p>
            <a:pPr>
              <a:lnSpc>
                <a:spcPct val="90000"/>
              </a:lnSpc>
            </a:pPr>
            <a:r>
              <a:rPr lang="en-US" altLang="en-US"/>
              <a:t>Your committee (examiners) is very important</a:t>
            </a:r>
          </a:p>
          <a:p>
            <a:pPr>
              <a:lnSpc>
                <a:spcPct val="90000"/>
              </a:lnSpc>
            </a:pPr>
            <a:r>
              <a:rPr lang="en-US" altLang="en-US"/>
              <a:t>Three IS faculty represent three areas of expertise</a:t>
            </a:r>
          </a:p>
          <a:p>
            <a:pPr>
              <a:lnSpc>
                <a:spcPct val="90000"/>
              </a:lnSpc>
            </a:pPr>
            <a:r>
              <a:rPr lang="en-US" altLang="en-US"/>
              <a:t>They will guide your reading to help you gaining critical expertise</a:t>
            </a:r>
          </a:p>
          <a:p>
            <a:pPr>
              <a:lnSpc>
                <a:spcPct val="90000"/>
              </a:lnSpc>
            </a:pPr>
            <a:r>
              <a:rPr lang="en-US" altLang="en-US"/>
              <a:t>First step to dissertation work</a:t>
            </a:r>
          </a:p>
          <a:p>
            <a:pPr lvl="1">
              <a:lnSpc>
                <a:spcPct val="90000"/>
              </a:lnSpc>
            </a:pPr>
            <a:r>
              <a:rPr lang="en-US" altLang="en-US"/>
              <a:t>Prelim work will be a ground of your thesis review part</a:t>
            </a:r>
          </a:p>
          <a:p>
            <a:pPr lvl="1">
              <a:lnSpc>
                <a:spcPct val="90000"/>
              </a:lnSpc>
            </a:pPr>
            <a:r>
              <a:rPr lang="en-US" altLang="en-US"/>
              <a:t>Your examiners will likely be on your thesis committee</a:t>
            </a:r>
          </a:p>
        </p:txBody>
      </p:sp>
      <p:sp>
        <p:nvSpPr>
          <p:cNvPr id="3" name="TextBox 2">
            <a:extLst>
              <a:ext uri="{FF2B5EF4-FFF2-40B4-BE49-F238E27FC236}">
                <a16:creationId xmlns:a16="http://schemas.microsoft.com/office/drawing/2014/main" id="{8B36493C-2123-0BBC-A578-8AD44003236D}"/>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a:extLst>
              <a:ext uri="{FF2B5EF4-FFF2-40B4-BE49-F238E27FC236}">
                <a16:creationId xmlns:a16="http://schemas.microsoft.com/office/drawing/2014/main" id="{5FC7C376-A711-FCDC-7844-0CFD34442A5E}"/>
              </a:ext>
            </a:extLst>
          </p:cNvPr>
          <p:cNvSpPr>
            <a:spLocks noGrp="1" noChangeArrowheads="1"/>
          </p:cNvSpPr>
          <p:nvPr>
            <p:ph type="title"/>
          </p:nvPr>
        </p:nvSpPr>
        <p:spPr/>
        <p:txBody>
          <a:bodyPr/>
          <a:lstStyle/>
          <a:p>
            <a:r>
              <a:rPr lang="en-US" altLang="en-US"/>
              <a:t>Dissertation Proposal</a:t>
            </a:r>
          </a:p>
        </p:txBody>
      </p:sp>
      <p:sp>
        <p:nvSpPr>
          <p:cNvPr id="58370" name="Content Placeholder 2">
            <a:extLst>
              <a:ext uri="{FF2B5EF4-FFF2-40B4-BE49-F238E27FC236}">
                <a16:creationId xmlns:a16="http://schemas.microsoft.com/office/drawing/2014/main" id="{E29DF05F-1AEF-0A16-1A6F-64D3705E42FF}"/>
              </a:ext>
            </a:extLst>
          </p:cNvPr>
          <p:cNvSpPr>
            <a:spLocks noGrp="1" noChangeArrowheads="1"/>
          </p:cNvSpPr>
          <p:nvPr>
            <p:ph idx="1"/>
          </p:nvPr>
        </p:nvSpPr>
        <p:spPr/>
        <p:txBody>
          <a:bodyPr/>
          <a:lstStyle/>
          <a:p>
            <a:pPr>
              <a:lnSpc>
                <a:spcPct val="90000"/>
              </a:lnSpc>
            </a:pPr>
            <a:r>
              <a:rPr lang="en-US" altLang="en-US" sz="2600"/>
              <a:t>Identify Dissertation Advisor</a:t>
            </a:r>
          </a:p>
          <a:p>
            <a:pPr>
              <a:lnSpc>
                <a:spcPct val="90000"/>
              </a:lnSpc>
            </a:pPr>
            <a:r>
              <a:rPr lang="en-US" altLang="en-US" sz="2600"/>
              <a:t>Form your dissertation committee</a:t>
            </a:r>
          </a:p>
          <a:p>
            <a:pPr lvl="1">
              <a:lnSpc>
                <a:spcPct val="90000"/>
              </a:lnSpc>
            </a:pPr>
            <a:r>
              <a:rPr lang="en-US" altLang="en-US" sz="2200"/>
              <a:t>Four committee members</a:t>
            </a:r>
          </a:p>
          <a:p>
            <a:pPr lvl="1">
              <a:lnSpc>
                <a:spcPct val="90000"/>
              </a:lnSpc>
            </a:pPr>
            <a:r>
              <a:rPr lang="en-US" altLang="en-US" sz="2200"/>
              <a:t>Three program faculty, one external member</a:t>
            </a:r>
          </a:p>
          <a:p>
            <a:pPr>
              <a:lnSpc>
                <a:spcPct val="90000"/>
              </a:lnSpc>
            </a:pPr>
            <a:r>
              <a:rPr lang="en-US" altLang="en-US" sz="2600"/>
              <a:t>Prepare and defend your proposal</a:t>
            </a:r>
          </a:p>
          <a:p>
            <a:pPr lvl="1">
              <a:lnSpc>
                <a:spcPct val="90000"/>
              </a:lnSpc>
            </a:pPr>
            <a:r>
              <a:rPr lang="en-US" altLang="en-US" sz="2200"/>
              <a:t>A contract between you and your doctoral committee</a:t>
            </a:r>
          </a:p>
          <a:p>
            <a:pPr>
              <a:lnSpc>
                <a:spcPct val="90000"/>
              </a:lnSpc>
            </a:pPr>
            <a:r>
              <a:rPr lang="en-US" altLang="en-US" sz="2600"/>
              <a:t>Once you defended the proposal, you will become a PhD </a:t>
            </a:r>
            <a:r>
              <a:rPr lang="en-US" altLang="en-US" sz="2600" i="1"/>
              <a:t>Candidate</a:t>
            </a:r>
          </a:p>
          <a:p>
            <a:pPr lvl="1">
              <a:lnSpc>
                <a:spcPct val="90000"/>
              </a:lnSpc>
            </a:pPr>
            <a:r>
              <a:rPr lang="en-US" altLang="en-US" sz="2200"/>
              <a:t>Do it early rather than late</a:t>
            </a:r>
          </a:p>
          <a:p>
            <a:pPr>
              <a:lnSpc>
                <a:spcPct val="90000"/>
              </a:lnSpc>
            </a:pPr>
            <a:endParaRPr lang="en-US" altLang="en-US" sz="2600"/>
          </a:p>
        </p:txBody>
      </p:sp>
      <p:sp>
        <p:nvSpPr>
          <p:cNvPr id="3" name="TextBox 2">
            <a:extLst>
              <a:ext uri="{FF2B5EF4-FFF2-40B4-BE49-F238E27FC236}">
                <a16:creationId xmlns:a16="http://schemas.microsoft.com/office/drawing/2014/main" id="{C774D0AB-FECA-5763-4FEC-2CFEEE155E7E}"/>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a:extLst>
              <a:ext uri="{FF2B5EF4-FFF2-40B4-BE49-F238E27FC236}">
                <a16:creationId xmlns:a16="http://schemas.microsoft.com/office/drawing/2014/main" id="{47830F71-F5C7-9E04-D186-D17A4DF733DF}"/>
              </a:ext>
            </a:extLst>
          </p:cNvPr>
          <p:cNvSpPr>
            <a:spLocks noGrp="1" noChangeArrowheads="1"/>
          </p:cNvSpPr>
          <p:nvPr>
            <p:ph type="title"/>
          </p:nvPr>
        </p:nvSpPr>
        <p:spPr/>
        <p:txBody>
          <a:bodyPr/>
          <a:lstStyle/>
          <a:p>
            <a:r>
              <a:rPr lang="en-US" altLang="en-US"/>
              <a:t>Dissertation Defense</a:t>
            </a:r>
          </a:p>
        </p:txBody>
      </p:sp>
      <p:sp>
        <p:nvSpPr>
          <p:cNvPr id="59394" name="Content Placeholder 2">
            <a:extLst>
              <a:ext uri="{FF2B5EF4-FFF2-40B4-BE49-F238E27FC236}">
                <a16:creationId xmlns:a16="http://schemas.microsoft.com/office/drawing/2014/main" id="{74C3CA52-ED6E-4370-13E6-A57D0EDAA00E}"/>
              </a:ext>
            </a:extLst>
          </p:cNvPr>
          <p:cNvSpPr>
            <a:spLocks noGrp="1" noChangeArrowheads="1"/>
          </p:cNvSpPr>
          <p:nvPr>
            <p:ph idx="1"/>
          </p:nvPr>
        </p:nvSpPr>
        <p:spPr/>
        <p:txBody>
          <a:bodyPr/>
          <a:lstStyle/>
          <a:p>
            <a:pPr marL="228600" indent="-228600"/>
            <a:r>
              <a:rPr lang="en-US" altLang="en-US"/>
              <a:t>Your final examination in this program</a:t>
            </a:r>
          </a:p>
          <a:p>
            <a:pPr marL="228600" indent="-228600"/>
            <a:r>
              <a:rPr lang="en-US" altLang="en-US"/>
              <a:t>Complete the proposed study</a:t>
            </a:r>
          </a:p>
          <a:p>
            <a:pPr marL="228600" indent="-228600"/>
            <a:r>
              <a:rPr lang="en-US" altLang="en-US"/>
              <a:t>Write your thesis</a:t>
            </a:r>
          </a:p>
          <a:p>
            <a:pPr marL="628650" lvl="1" indent="-228600"/>
            <a:r>
              <a:rPr lang="en-US" altLang="en-US"/>
              <a:t>Most important publication of your life</a:t>
            </a:r>
          </a:p>
          <a:p>
            <a:pPr marL="628650" lvl="1" indent="-228600"/>
            <a:r>
              <a:rPr lang="en-US" altLang="en-US"/>
              <a:t>Accessible to all world online</a:t>
            </a:r>
          </a:p>
          <a:p>
            <a:pPr marL="228600" indent="-228600"/>
            <a:r>
              <a:rPr lang="en-US" altLang="en-US"/>
              <a:t>Defend your work</a:t>
            </a:r>
          </a:p>
          <a:p>
            <a:pPr marL="228600" indent="-228600"/>
            <a:r>
              <a:rPr lang="en-US" altLang="en-US"/>
              <a:t>After this examination, you will be a scientist with a license</a:t>
            </a:r>
          </a:p>
        </p:txBody>
      </p:sp>
      <p:sp>
        <p:nvSpPr>
          <p:cNvPr id="3" name="TextBox 2">
            <a:extLst>
              <a:ext uri="{FF2B5EF4-FFF2-40B4-BE49-F238E27FC236}">
                <a16:creationId xmlns:a16="http://schemas.microsoft.com/office/drawing/2014/main" id="{3FCEBCD6-E591-992A-9B3D-0B9F999E079E}"/>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E3B53F51-C79A-6948-BB52-C12833FF185A}"/>
              </a:ext>
            </a:extLst>
          </p:cNvPr>
          <p:cNvSpPr>
            <a:spLocks noGrp="1"/>
          </p:cNvSpPr>
          <p:nvPr>
            <p:ph type="title"/>
          </p:nvPr>
        </p:nvSpPr>
        <p:spPr/>
        <p:txBody>
          <a:bodyPr/>
          <a:lstStyle/>
          <a:p>
            <a:r>
              <a:rPr lang="en-US" altLang="en-US"/>
              <a:t>Stages of the Doctoral Study</a:t>
            </a:r>
          </a:p>
        </p:txBody>
      </p:sp>
      <p:graphicFrame>
        <p:nvGraphicFramePr>
          <p:cNvPr id="4" name="Content Placeholder 3">
            <a:extLst>
              <a:ext uri="{FF2B5EF4-FFF2-40B4-BE49-F238E27FC236}">
                <a16:creationId xmlns:a16="http://schemas.microsoft.com/office/drawing/2014/main" id="{6B2100E6-4156-9F44-B673-4E8EC9583375}"/>
              </a:ext>
            </a:extLst>
          </p:cNvPr>
          <p:cNvGraphicFramePr>
            <a:graphicFrameLocks noGrp="1"/>
          </p:cNvGraphicFramePr>
          <p:nvPr>
            <p:ph idx="1"/>
          </p:nvPr>
        </p:nvGraphicFramePr>
        <p:xfrm>
          <a:off x="463550" y="1981200"/>
          <a:ext cx="821055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7DA4F35-D088-D1F5-E674-D17F6DD8A2FC}"/>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E3B53F51-C79A-6948-BB52-C12833FF185A}"/>
              </a:ext>
            </a:extLst>
          </p:cNvPr>
          <p:cNvSpPr>
            <a:spLocks noGrp="1"/>
          </p:cNvSpPr>
          <p:nvPr>
            <p:ph type="title"/>
          </p:nvPr>
        </p:nvSpPr>
        <p:spPr/>
        <p:txBody>
          <a:bodyPr/>
          <a:lstStyle/>
          <a:p>
            <a:r>
              <a:rPr lang="en-US" altLang="en-US" dirty="0"/>
              <a:t>Example: Chun Hua Tsai</a:t>
            </a:r>
          </a:p>
        </p:txBody>
      </p:sp>
      <p:graphicFrame>
        <p:nvGraphicFramePr>
          <p:cNvPr id="4" name="Content Placeholder 3">
            <a:extLst>
              <a:ext uri="{FF2B5EF4-FFF2-40B4-BE49-F238E27FC236}">
                <a16:creationId xmlns:a16="http://schemas.microsoft.com/office/drawing/2014/main" id="{6B2100E6-4156-9F44-B673-4E8EC9583375}"/>
              </a:ext>
            </a:extLst>
          </p:cNvPr>
          <p:cNvGraphicFramePr>
            <a:graphicFrameLocks noGrp="1"/>
          </p:cNvGraphicFramePr>
          <p:nvPr>
            <p:ph idx="1"/>
          </p:nvPr>
        </p:nvGraphicFramePr>
        <p:xfrm>
          <a:off x="463550" y="1981200"/>
          <a:ext cx="821055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D2E7FEE-341F-DDBF-4501-2C741D653CAB}"/>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1820996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E3B53F51-C79A-6948-BB52-C12833FF185A}"/>
              </a:ext>
            </a:extLst>
          </p:cNvPr>
          <p:cNvSpPr>
            <a:spLocks noGrp="1"/>
          </p:cNvSpPr>
          <p:nvPr>
            <p:ph type="title"/>
          </p:nvPr>
        </p:nvSpPr>
        <p:spPr/>
        <p:txBody>
          <a:bodyPr/>
          <a:lstStyle/>
          <a:p>
            <a:r>
              <a:rPr lang="en-US" altLang="en-US" dirty="0"/>
              <a:t>Mapping to Communities</a:t>
            </a:r>
          </a:p>
        </p:txBody>
      </p:sp>
      <p:graphicFrame>
        <p:nvGraphicFramePr>
          <p:cNvPr id="4" name="Content Placeholder 3">
            <a:extLst>
              <a:ext uri="{FF2B5EF4-FFF2-40B4-BE49-F238E27FC236}">
                <a16:creationId xmlns:a16="http://schemas.microsoft.com/office/drawing/2014/main" id="{6B2100E6-4156-9F44-B673-4E8EC9583375}"/>
              </a:ext>
            </a:extLst>
          </p:cNvPr>
          <p:cNvGraphicFramePr>
            <a:graphicFrameLocks noGrp="1"/>
          </p:cNvGraphicFramePr>
          <p:nvPr>
            <p:ph idx="1"/>
          </p:nvPr>
        </p:nvGraphicFramePr>
        <p:xfrm>
          <a:off x="463550" y="1981200"/>
          <a:ext cx="821055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080F785-FF62-C0AC-1753-016A514809CE}"/>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676528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70C62-DFF7-874A-980C-9540BDADE99D}"/>
              </a:ext>
            </a:extLst>
          </p:cNvPr>
          <p:cNvSpPr>
            <a:spLocks noGrp="1"/>
          </p:cNvSpPr>
          <p:nvPr>
            <p:ph type="title"/>
          </p:nvPr>
        </p:nvSpPr>
        <p:spPr/>
        <p:txBody>
          <a:bodyPr/>
          <a:lstStyle/>
          <a:p>
            <a:r>
              <a:rPr lang="en-US" dirty="0"/>
              <a:t>Areas Define Your Subcommunities</a:t>
            </a:r>
          </a:p>
        </p:txBody>
      </p:sp>
      <p:pic>
        <p:nvPicPr>
          <p:cNvPr id="5" name="Content Placeholder 4">
            <a:extLst>
              <a:ext uri="{FF2B5EF4-FFF2-40B4-BE49-F238E27FC236}">
                <a16:creationId xmlns:a16="http://schemas.microsoft.com/office/drawing/2014/main" id="{4EE5E360-C7DF-A14C-8EA6-3E7AF2718EE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5181" y="1981200"/>
            <a:ext cx="7967287" cy="4324350"/>
          </a:xfrm>
        </p:spPr>
      </p:pic>
      <p:sp>
        <p:nvSpPr>
          <p:cNvPr id="6" name="TextBox 5">
            <a:extLst>
              <a:ext uri="{FF2B5EF4-FFF2-40B4-BE49-F238E27FC236}">
                <a16:creationId xmlns:a16="http://schemas.microsoft.com/office/drawing/2014/main" id="{FAC5D3C1-257A-4B46-9816-7C9D673355DA}"/>
              </a:ext>
            </a:extLst>
          </p:cNvPr>
          <p:cNvSpPr txBox="1"/>
          <p:nvPr/>
        </p:nvSpPr>
        <p:spPr>
          <a:xfrm>
            <a:off x="2174774" y="1703388"/>
            <a:ext cx="5626540" cy="338554"/>
          </a:xfrm>
          <a:prstGeom prst="rect">
            <a:avLst/>
          </a:prstGeom>
          <a:noFill/>
        </p:spPr>
        <p:txBody>
          <a:bodyPr wrap="none" rtlCol="0">
            <a:spAutoFit/>
          </a:bodyPr>
          <a:lstStyle/>
          <a:p>
            <a:pPr algn="r"/>
            <a:r>
              <a:rPr lang="en-US" sz="1600" dirty="0">
                <a:hlinkClick r:id="rId3"/>
              </a:rPr>
              <a:t>https://scholar.google.com/citations?user=s6RpNfAAAAAJ&amp;hl=en</a:t>
            </a:r>
            <a:endParaRPr lang="en-US" sz="1600" dirty="0"/>
          </a:p>
        </p:txBody>
      </p:sp>
      <p:sp>
        <p:nvSpPr>
          <p:cNvPr id="4" name="TextBox 3">
            <a:extLst>
              <a:ext uri="{FF2B5EF4-FFF2-40B4-BE49-F238E27FC236}">
                <a16:creationId xmlns:a16="http://schemas.microsoft.com/office/drawing/2014/main" id="{33249022-099E-DBD9-DC45-CFB213AF945C}"/>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1581689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E3B53F51-C79A-6948-BB52-C12833FF185A}"/>
              </a:ext>
            </a:extLst>
          </p:cNvPr>
          <p:cNvSpPr>
            <a:spLocks noGrp="1"/>
          </p:cNvSpPr>
          <p:nvPr>
            <p:ph type="title"/>
          </p:nvPr>
        </p:nvSpPr>
        <p:spPr/>
        <p:txBody>
          <a:bodyPr>
            <a:normAutofit fontScale="90000"/>
          </a:bodyPr>
          <a:lstStyle/>
          <a:p>
            <a:r>
              <a:rPr lang="en-US" altLang="en-US" dirty="0"/>
              <a:t>Preliminary Exam: Breadth (Degree!)</a:t>
            </a:r>
          </a:p>
        </p:txBody>
      </p:sp>
      <p:graphicFrame>
        <p:nvGraphicFramePr>
          <p:cNvPr id="4" name="Content Placeholder 3">
            <a:extLst>
              <a:ext uri="{FF2B5EF4-FFF2-40B4-BE49-F238E27FC236}">
                <a16:creationId xmlns:a16="http://schemas.microsoft.com/office/drawing/2014/main" id="{6B2100E6-4156-9F44-B673-4E8EC9583375}"/>
              </a:ext>
            </a:extLst>
          </p:cNvPr>
          <p:cNvGraphicFramePr>
            <a:graphicFrameLocks noGrp="1"/>
          </p:cNvGraphicFramePr>
          <p:nvPr>
            <p:ph idx="1"/>
          </p:nvPr>
        </p:nvGraphicFramePr>
        <p:xfrm>
          <a:off x="463550" y="1981200"/>
          <a:ext cx="821055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D0B96ECB-75CD-44E1-BAE3-A9807128E499}"/>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177131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Info</a:t>
            </a:r>
          </a:p>
        </p:txBody>
      </p:sp>
      <p:sp>
        <p:nvSpPr>
          <p:cNvPr id="3" name="Content Placeholder 2"/>
          <p:cNvSpPr>
            <a:spLocks noGrp="1"/>
          </p:cNvSpPr>
          <p:nvPr>
            <p:ph idx="1"/>
          </p:nvPr>
        </p:nvSpPr>
        <p:spPr>
          <a:xfrm>
            <a:off x="457200" y="1600200"/>
            <a:ext cx="8686800" cy="4953000"/>
          </a:xfrm>
        </p:spPr>
        <p:txBody>
          <a:bodyPr>
            <a:noAutofit/>
          </a:bodyPr>
          <a:lstStyle/>
          <a:p>
            <a:r>
              <a:rPr lang="en-US" sz="2200" b="1" dirty="0"/>
              <a:t>Course website: </a:t>
            </a:r>
            <a:r>
              <a:rPr lang="en-US" sz="2200" dirty="0"/>
              <a:t> </a:t>
            </a:r>
            <a:r>
              <a:rPr lang="en-US" sz="2200" dirty="0">
                <a:hlinkClick r:id="rId3"/>
              </a:rPr>
              <a:t>http://people.cs.pitt.edu/~kovashka/cs2001_fa26</a:t>
            </a:r>
            <a:r>
              <a:rPr lang="en-US" sz="2200" dirty="0"/>
              <a:t>      </a:t>
            </a:r>
          </a:p>
          <a:p>
            <a:r>
              <a:rPr lang="en-US" sz="2200" b="1" dirty="0"/>
              <a:t>Instructor</a:t>
            </a:r>
            <a:r>
              <a:rPr lang="en-US" sz="2200" dirty="0"/>
              <a:t>: Adriana Kovashka (</a:t>
            </a:r>
            <a:r>
              <a:rPr lang="en-US" sz="2200" dirty="0">
                <a:hlinkClick r:id="rId4"/>
              </a:rPr>
              <a:t>kovashka@cs.pitt.edu</a:t>
            </a:r>
            <a:r>
              <a:rPr lang="en-US" sz="2200" dirty="0"/>
              <a:t>)</a:t>
            </a:r>
          </a:p>
          <a:p>
            <a:pPr marL="0" indent="0">
              <a:buNone/>
            </a:pPr>
            <a:r>
              <a:rPr lang="en-US" sz="2200" dirty="0">
                <a:sym typeface="Wingdings" pitchFamily="2" charset="2"/>
              </a:rPr>
              <a:t>	 </a:t>
            </a:r>
            <a:r>
              <a:rPr lang="en-US" sz="2200" u="sng" dirty="0"/>
              <a:t>Use "CS2001" at the beginning of your Subject </a:t>
            </a:r>
            <a:endParaRPr lang="en-US" sz="2200" dirty="0"/>
          </a:p>
          <a:p>
            <a:r>
              <a:rPr lang="en-US" sz="2200" b="1" dirty="0"/>
              <a:t>Office:</a:t>
            </a:r>
            <a:r>
              <a:rPr lang="en-US" sz="2200" dirty="0"/>
              <a:t> </a:t>
            </a:r>
            <a:r>
              <a:rPr lang="en-US" sz="2200" dirty="0" err="1"/>
              <a:t>Sennott</a:t>
            </a:r>
            <a:r>
              <a:rPr lang="en-US" sz="2200" dirty="0"/>
              <a:t> Square 5325</a:t>
            </a:r>
          </a:p>
          <a:p>
            <a:r>
              <a:rPr lang="en-US" sz="2200" b="1" dirty="0"/>
              <a:t>Class: </a:t>
            </a:r>
            <a:r>
              <a:rPr lang="en-US" sz="2200" dirty="0"/>
              <a:t>Tue/Thu, 11am-12:15pm</a:t>
            </a:r>
          </a:p>
          <a:p>
            <a:r>
              <a:rPr lang="en-US" sz="2200" b="1" dirty="0"/>
              <a:t>Office hours</a:t>
            </a:r>
            <a:r>
              <a:rPr lang="en-US" sz="2200" dirty="0"/>
              <a:t>: Tue/Thu, 12:15-1pm (preferred) and by appointment</a:t>
            </a:r>
          </a:p>
        </p:txBody>
      </p:sp>
      <p:sp>
        <p:nvSpPr>
          <p:cNvPr id="4" name="Slide Number Placeholder 3">
            <a:extLst>
              <a:ext uri="{FF2B5EF4-FFF2-40B4-BE49-F238E27FC236}">
                <a16:creationId xmlns:a16="http://schemas.microsoft.com/office/drawing/2014/main" id="{2AB7E592-1D72-4A8F-A9E4-14A8C56D3E3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a:t>
            </a:fld>
            <a:endParaRPr lang="en-US">
              <a:solidFill>
                <a:prstClr val="black">
                  <a:tint val="75000"/>
                </a:prstClr>
              </a:solidFill>
            </a:endParaRPr>
          </a:p>
        </p:txBody>
      </p:sp>
    </p:spTree>
    <p:extLst>
      <p:ext uri="{BB962C8B-B14F-4D97-AF65-F5344CB8AC3E}">
        <p14:creationId xmlns:p14="http://schemas.microsoft.com/office/powerpoint/2010/main" val="2394079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E3B53F51-C79A-6948-BB52-C12833FF185A}"/>
              </a:ext>
            </a:extLst>
          </p:cNvPr>
          <p:cNvSpPr>
            <a:spLocks noGrp="1"/>
          </p:cNvSpPr>
          <p:nvPr>
            <p:ph type="title"/>
          </p:nvPr>
        </p:nvSpPr>
        <p:spPr/>
        <p:txBody>
          <a:bodyPr/>
          <a:lstStyle/>
          <a:p>
            <a:r>
              <a:rPr lang="en-US" altLang="en-US" dirty="0"/>
              <a:t>Comprehensive Exam: Depth</a:t>
            </a:r>
          </a:p>
        </p:txBody>
      </p:sp>
      <p:graphicFrame>
        <p:nvGraphicFramePr>
          <p:cNvPr id="4" name="Content Placeholder 3">
            <a:extLst>
              <a:ext uri="{FF2B5EF4-FFF2-40B4-BE49-F238E27FC236}">
                <a16:creationId xmlns:a16="http://schemas.microsoft.com/office/drawing/2014/main" id="{6B2100E6-4156-9F44-B673-4E8EC9583375}"/>
              </a:ext>
            </a:extLst>
          </p:cNvPr>
          <p:cNvGraphicFramePr>
            <a:graphicFrameLocks noGrp="1"/>
          </p:cNvGraphicFramePr>
          <p:nvPr>
            <p:ph idx="1"/>
          </p:nvPr>
        </p:nvGraphicFramePr>
        <p:xfrm>
          <a:off x="463550" y="1981200"/>
          <a:ext cx="821055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8DBDBA4C-70AF-9D4E-4817-DDB28E890089}"/>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784339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E3B53F51-C79A-6948-BB52-C12833FF185A}"/>
              </a:ext>
            </a:extLst>
          </p:cNvPr>
          <p:cNvSpPr>
            <a:spLocks noGrp="1"/>
          </p:cNvSpPr>
          <p:nvPr>
            <p:ph type="title"/>
          </p:nvPr>
        </p:nvSpPr>
        <p:spPr/>
        <p:txBody>
          <a:bodyPr>
            <a:normAutofit fontScale="90000"/>
          </a:bodyPr>
          <a:lstStyle/>
          <a:p>
            <a:r>
              <a:rPr lang="en-US" altLang="en-US" dirty="0"/>
              <a:t>Choosing Areas: Support Your Thesis!</a:t>
            </a:r>
          </a:p>
        </p:txBody>
      </p:sp>
      <p:graphicFrame>
        <p:nvGraphicFramePr>
          <p:cNvPr id="4" name="Content Placeholder 3">
            <a:extLst>
              <a:ext uri="{FF2B5EF4-FFF2-40B4-BE49-F238E27FC236}">
                <a16:creationId xmlns:a16="http://schemas.microsoft.com/office/drawing/2014/main" id="{6B2100E6-4156-9F44-B673-4E8EC9583375}"/>
              </a:ext>
            </a:extLst>
          </p:cNvPr>
          <p:cNvGraphicFramePr>
            <a:graphicFrameLocks noGrp="1"/>
          </p:cNvGraphicFramePr>
          <p:nvPr>
            <p:ph idx="1"/>
          </p:nvPr>
        </p:nvGraphicFramePr>
        <p:xfrm>
          <a:off x="914400" y="1752600"/>
          <a:ext cx="6775450" cy="3028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FC1F002-1E98-4E4D-9056-9B8BC42F6026}"/>
              </a:ext>
            </a:extLst>
          </p:cNvPr>
          <p:cNvSpPr txBox="1"/>
          <p:nvPr/>
        </p:nvSpPr>
        <p:spPr>
          <a:xfrm>
            <a:off x="1674163" y="5181600"/>
            <a:ext cx="5205336" cy="1200329"/>
          </a:xfrm>
          <a:prstGeom prst="rect">
            <a:avLst/>
          </a:prstGeom>
          <a:noFill/>
        </p:spPr>
        <p:txBody>
          <a:bodyPr wrap="none" rtlCol="0">
            <a:spAutoFit/>
          </a:bodyPr>
          <a:lstStyle/>
          <a:p>
            <a:pPr marL="285750" indent="-285750">
              <a:buFont typeface="Arial" panose="020B0604020202020204" pitchFamily="34" charset="0"/>
              <a:buChar char="•"/>
            </a:pPr>
            <a:r>
              <a:rPr lang="en-US" dirty="0"/>
              <a:t>Recommender Systems: Dr. Peter Brusilovsky</a:t>
            </a:r>
          </a:p>
          <a:p>
            <a:pPr marL="285750" indent="-285750">
              <a:buFont typeface="Arial" panose="020B0604020202020204" pitchFamily="34" charset="0"/>
              <a:buChar char="•"/>
            </a:pPr>
            <a:r>
              <a:rPr lang="en-US" dirty="0"/>
              <a:t>Data Analytics / Visualization: Dr. Yu-Ru Lin</a:t>
            </a:r>
          </a:p>
          <a:p>
            <a:pPr marL="285750" indent="-285750">
              <a:buFont typeface="Arial" panose="020B0604020202020204" pitchFamily="34" charset="0"/>
              <a:buChar char="•"/>
            </a:pPr>
            <a:r>
              <a:rPr lang="en-US" dirty="0"/>
              <a:t>Social Network: Dr. Konstantinos </a:t>
            </a:r>
            <a:r>
              <a:rPr lang="en-US" dirty="0" err="1"/>
              <a:t>Pelechrinis</a:t>
            </a:r>
            <a:endParaRPr lang="en-US" dirty="0"/>
          </a:p>
          <a:p>
            <a:endParaRPr lang="en-US" dirty="0"/>
          </a:p>
        </p:txBody>
      </p:sp>
      <p:sp>
        <p:nvSpPr>
          <p:cNvPr id="6" name="TextBox 5">
            <a:extLst>
              <a:ext uri="{FF2B5EF4-FFF2-40B4-BE49-F238E27FC236}">
                <a16:creationId xmlns:a16="http://schemas.microsoft.com/office/drawing/2014/main" id="{6652691C-F625-943E-6C99-44310D6F4A63}"/>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4160844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a:extLst>
              <a:ext uri="{FF2B5EF4-FFF2-40B4-BE49-F238E27FC236}">
                <a16:creationId xmlns:a16="http://schemas.microsoft.com/office/drawing/2014/main" id="{DA0DBF1E-8668-F274-BB9B-96D764441603}"/>
              </a:ext>
            </a:extLst>
          </p:cNvPr>
          <p:cNvSpPr>
            <a:spLocks noGrp="1" noChangeArrowheads="1"/>
          </p:cNvSpPr>
          <p:nvPr>
            <p:ph type="title"/>
          </p:nvPr>
        </p:nvSpPr>
        <p:spPr/>
        <p:txBody>
          <a:bodyPr/>
          <a:lstStyle/>
          <a:p>
            <a:r>
              <a:rPr lang="en-US" altLang="en-US"/>
              <a:t>A Sample Timeline (IS)</a:t>
            </a:r>
          </a:p>
        </p:txBody>
      </p:sp>
      <p:graphicFrame>
        <p:nvGraphicFramePr>
          <p:cNvPr id="4" name="Content Placeholder 3">
            <a:extLst>
              <a:ext uri="{FF2B5EF4-FFF2-40B4-BE49-F238E27FC236}">
                <a16:creationId xmlns:a16="http://schemas.microsoft.com/office/drawing/2014/main" id="{1CFEDFFE-89B7-F149-B05F-F5195DA5F758}"/>
              </a:ext>
            </a:extLst>
          </p:cNvPr>
          <p:cNvGraphicFramePr>
            <a:graphicFrameLocks noGrp="1"/>
          </p:cNvGraphicFramePr>
          <p:nvPr>
            <p:ph idx="1"/>
          </p:nvPr>
        </p:nvGraphicFramePr>
        <p:xfrm>
          <a:off x="463550" y="1981200"/>
          <a:ext cx="8210550" cy="3714750"/>
        </p:xfrm>
        <a:graphic>
          <a:graphicData uri="http://schemas.openxmlformats.org/drawingml/2006/table">
            <a:tbl>
              <a:tblPr/>
              <a:tblGrid>
                <a:gridCol w="1368425">
                  <a:extLst>
                    <a:ext uri="{9D8B030D-6E8A-4147-A177-3AD203B41FA5}">
                      <a16:colId xmlns:a16="http://schemas.microsoft.com/office/drawing/2014/main" val="4015006098"/>
                    </a:ext>
                  </a:extLst>
                </a:gridCol>
                <a:gridCol w="1368425">
                  <a:extLst>
                    <a:ext uri="{9D8B030D-6E8A-4147-A177-3AD203B41FA5}">
                      <a16:colId xmlns:a16="http://schemas.microsoft.com/office/drawing/2014/main" val="1184585877"/>
                    </a:ext>
                  </a:extLst>
                </a:gridCol>
                <a:gridCol w="1368425">
                  <a:extLst>
                    <a:ext uri="{9D8B030D-6E8A-4147-A177-3AD203B41FA5}">
                      <a16:colId xmlns:a16="http://schemas.microsoft.com/office/drawing/2014/main" val="787116932"/>
                    </a:ext>
                  </a:extLst>
                </a:gridCol>
                <a:gridCol w="1368425">
                  <a:extLst>
                    <a:ext uri="{9D8B030D-6E8A-4147-A177-3AD203B41FA5}">
                      <a16:colId xmlns:a16="http://schemas.microsoft.com/office/drawing/2014/main" val="2276295565"/>
                    </a:ext>
                  </a:extLst>
                </a:gridCol>
                <a:gridCol w="1368425">
                  <a:extLst>
                    <a:ext uri="{9D8B030D-6E8A-4147-A177-3AD203B41FA5}">
                      <a16:colId xmlns:a16="http://schemas.microsoft.com/office/drawing/2014/main" val="1810546016"/>
                    </a:ext>
                  </a:extLst>
                </a:gridCol>
                <a:gridCol w="1368425">
                  <a:extLst>
                    <a:ext uri="{9D8B030D-6E8A-4147-A177-3AD203B41FA5}">
                      <a16:colId xmlns:a16="http://schemas.microsoft.com/office/drawing/2014/main" val="2706496063"/>
                    </a:ext>
                  </a:extLst>
                </a:gridCol>
              </a:tblGrid>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First Year Fall</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254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 </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254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IS 3005</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254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Core Course</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254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Prerequisite </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254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25400" cap="flat" cmpd="sng" algn="ctr">
                      <a:solidFill>
                        <a:srgbClr val="2D2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557508"/>
                  </a:ext>
                </a:extLst>
              </a:tr>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First Year Spring </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254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 </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254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Independent Study</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254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Doc Seminar</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254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Core Course</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254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254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extLst>
                  <a:ext uri="{0D108BD9-81ED-4DB2-BD59-A6C34878D82A}">
                    <a16:rowId xmlns:a16="http://schemas.microsoft.com/office/drawing/2014/main" val="3049227010"/>
                  </a:ext>
                </a:extLst>
              </a:tr>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First Year Summer </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 </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gridSpan="4">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Independent Study, Statistics, Last Prerequisite Courses, research and/or teaching</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62743766"/>
                  </a:ext>
                </a:extLst>
              </a:tr>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Second Year Fall</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 </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Doc Seminar</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Core Course</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gridSpan="2">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Research Study</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hMerge="1">
                  <a:txBody>
                    <a:bodyPr/>
                    <a:lstStyle/>
                    <a:p>
                      <a:endParaRPr lang="en-US"/>
                    </a:p>
                  </a:txBody>
                  <a:tcPr/>
                </a:tc>
                <a:extLst>
                  <a:ext uri="{0D108BD9-81ED-4DB2-BD59-A6C34878D82A}">
                    <a16:rowId xmlns:a16="http://schemas.microsoft.com/office/drawing/2014/main" val="108850220"/>
                  </a:ext>
                </a:extLst>
              </a:tr>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Second Year Spring</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Preliminary Examination</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Core Course</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Core Course</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gridSpan="2">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Advanced Statistics</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2192146680"/>
                  </a:ext>
                </a:extLst>
              </a:tr>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Second Year Summer</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 </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gridSpan="4">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Independent Study, research and/or teaching</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1230459"/>
                  </a:ext>
                </a:extLst>
              </a:tr>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Third Year Fall</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 </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Electives</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Electives</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gridSpan="2">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 Electives</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2943095757"/>
                  </a:ext>
                </a:extLst>
              </a:tr>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Third Year Spring</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Comprehensive Exam</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gridSpan="4">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Dissertation Work</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08431535"/>
                  </a:ext>
                </a:extLst>
              </a:tr>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Fourth Year Fall</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Dissertation Proposal Defense</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gridSpan="4">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Dissertation Work</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94921519"/>
                  </a:ext>
                </a:extLst>
              </a:tr>
              <a:tr h="371475">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Fifth Year Spring</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Dissertation Defense</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gridSpan="4">
                  <a:txBody>
                    <a:bodyPr/>
                    <a:lstStyle>
                      <a:lvl1pPr defTabSz="457200" eaLnBrk="0" hangingPunct="0">
                        <a:spcBef>
                          <a:spcPct val="20000"/>
                        </a:spcBef>
                        <a:spcAft>
                          <a:spcPts val="600"/>
                        </a:spcAft>
                        <a:buClr>
                          <a:srgbClr val="000000"/>
                        </a:buClr>
                        <a:defRPr sz="2400">
                          <a:solidFill>
                            <a:srgbClr val="002B5E"/>
                          </a:solidFill>
                          <a:latin typeface="Georgia" panose="02040502050405020303" pitchFamily="18" charset="0"/>
                          <a:ea typeface="ＭＳ Ｐゴシック" panose="020B0600070205080204" pitchFamily="34" charset="-128"/>
                        </a:defRPr>
                      </a:lvl1pPr>
                      <a:lvl2pPr marL="742950" indent="-285750" defTabSz="457200" eaLnBrk="0" hangingPunct="0">
                        <a:spcBef>
                          <a:spcPct val="20000"/>
                        </a:spcBef>
                        <a:buClr>
                          <a:srgbClr val="000000"/>
                        </a:buClr>
                        <a:defRPr sz="2000">
                          <a:solidFill>
                            <a:srgbClr val="002B5E"/>
                          </a:solidFill>
                          <a:latin typeface="Georgia" panose="02040502050405020303" pitchFamily="18" charset="0"/>
                          <a:ea typeface="ＭＳ Ｐゴシック" panose="020B0600070205080204" pitchFamily="34" charset="-128"/>
                        </a:defRPr>
                      </a:lvl2pPr>
                      <a:lvl3pPr marL="1143000" indent="-228600" defTabSz="457200" eaLnBrk="0" hangingPunct="0">
                        <a:spcBef>
                          <a:spcPct val="20000"/>
                        </a:spcBef>
                        <a:buClr>
                          <a:srgbClr val="000000"/>
                        </a:buClr>
                        <a:defRPr>
                          <a:solidFill>
                            <a:srgbClr val="002B5E"/>
                          </a:solidFill>
                          <a:latin typeface="Georgia" panose="02040502050405020303" pitchFamily="18" charset="0"/>
                          <a:ea typeface="ＭＳ Ｐゴシック" panose="020B0600070205080204" pitchFamily="34" charset="-128"/>
                        </a:defRPr>
                      </a:lvl3pPr>
                      <a:lvl4pPr marL="16002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4pPr>
                      <a:lvl5pPr marL="2057400" indent="-228600" defTabSz="457200" eaLnBrk="0" hangingPunct="0">
                        <a:spcBef>
                          <a:spcPct val="20000"/>
                        </a:spcBef>
                        <a:buClr>
                          <a:srgbClr val="000000"/>
                        </a:buClr>
                        <a:defRPr sz="1600">
                          <a:solidFill>
                            <a:srgbClr val="002B5E"/>
                          </a:solidFill>
                          <a:latin typeface="Georgia" panose="02040502050405020303"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0000"/>
                        </a:buClr>
                        <a:defRPr sz="1600">
                          <a:solidFill>
                            <a:srgbClr val="002B5E"/>
                          </a:solidFill>
                          <a:latin typeface="Georgia" panose="02040502050405020303" pitchFamily="18"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Georgia" panose="02040502050405020303" pitchFamily="18" charset="0"/>
                          <a:ea typeface="ＭＳ Ｐゴシック" panose="020B0600070205080204" pitchFamily="34" charset="-128"/>
                        </a:rPr>
                        <a:t>Dissertation Work</a:t>
                      </a:r>
                      <a:endParaRPr kumimoji="0" lang="en-US" altLang="en-US" sz="10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0" marR="0" marT="0" marB="0" anchor="ctr" horzOverflow="overflow">
                    <a:lnL w="12700" cap="flat" cmpd="sng" algn="ctr">
                      <a:solidFill>
                        <a:srgbClr val="2D2D8A"/>
                      </a:solidFill>
                      <a:prstDash val="solid"/>
                      <a:round/>
                      <a:headEnd type="none" w="med" len="med"/>
                      <a:tailEnd type="none" w="med" len="med"/>
                    </a:lnL>
                    <a:lnR w="12700" cap="flat" cmpd="sng" algn="ctr">
                      <a:solidFill>
                        <a:srgbClr val="2D2D8A"/>
                      </a:solidFill>
                      <a:prstDash val="solid"/>
                      <a:round/>
                      <a:headEnd type="none" w="med" len="med"/>
                      <a:tailEnd type="none" w="med" len="med"/>
                    </a:lnR>
                    <a:lnT w="12700" cap="flat" cmpd="sng" algn="ctr">
                      <a:solidFill>
                        <a:srgbClr val="2D2D8A"/>
                      </a:solidFill>
                      <a:prstDash val="solid"/>
                      <a:round/>
                      <a:headEnd type="none" w="med" len="med"/>
                      <a:tailEnd type="none" w="med" len="med"/>
                    </a:lnT>
                    <a:lnB w="12700" cap="flat" cmpd="sng" algn="ctr">
                      <a:solidFill>
                        <a:srgbClr val="2D2D8A"/>
                      </a:solidFill>
                      <a:prstDash val="solid"/>
                      <a:round/>
                      <a:headEnd type="none" w="med" len="med"/>
                      <a:tailEnd type="none" w="med" len="med"/>
                    </a:lnB>
                    <a:lnTlToBr>
                      <a:noFill/>
                    </a:lnTlToBr>
                    <a:lnBlToTr>
                      <a:noFill/>
                    </a:lnBlToTr>
                    <a:solidFill>
                      <a:srgbClr val="2D2D8A">
                        <a:alpha val="2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75638951"/>
                  </a:ext>
                </a:extLst>
              </a:tr>
            </a:tbl>
          </a:graphicData>
        </a:graphic>
      </p:graphicFrame>
      <p:sp>
        <p:nvSpPr>
          <p:cNvPr id="3" name="TextBox 2">
            <a:extLst>
              <a:ext uri="{FF2B5EF4-FFF2-40B4-BE49-F238E27FC236}">
                <a16:creationId xmlns:a16="http://schemas.microsoft.com/office/drawing/2014/main" id="{EB5B069D-0CCE-B2B8-D8DF-885FC0857D94}"/>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7BD1C-E769-F7E8-F66A-EE793CCD0BCA}"/>
              </a:ext>
            </a:extLst>
          </p:cNvPr>
          <p:cNvSpPr>
            <a:spLocks noGrp="1"/>
          </p:cNvSpPr>
          <p:nvPr>
            <p:ph type="title"/>
          </p:nvPr>
        </p:nvSpPr>
        <p:spPr/>
        <p:txBody>
          <a:bodyPr/>
          <a:lstStyle/>
          <a:p>
            <a:r>
              <a:rPr lang="en-US" dirty="0"/>
              <a:t>Full List of PhD Timelines</a:t>
            </a:r>
          </a:p>
        </p:txBody>
      </p:sp>
      <p:sp>
        <p:nvSpPr>
          <p:cNvPr id="3" name="Content Placeholder 2">
            <a:extLst>
              <a:ext uri="{FF2B5EF4-FFF2-40B4-BE49-F238E27FC236}">
                <a16:creationId xmlns:a16="http://schemas.microsoft.com/office/drawing/2014/main" id="{89AFA4AA-42AA-9053-E40D-07B0BEE548C6}"/>
              </a:ext>
            </a:extLst>
          </p:cNvPr>
          <p:cNvSpPr>
            <a:spLocks noGrp="1"/>
          </p:cNvSpPr>
          <p:nvPr>
            <p:ph idx="1"/>
          </p:nvPr>
        </p:nvSpPr>
        <p:spPr/>
        <p:txBody>
          <a:bodyPr>
            <a:normAutofit fontScale="85000" lnSpcReduction="20000"/>
          </a:bodyPr>
          <a:lstStyle/>
          <a:p>
            <a:r>
              <a:rPr lang="en-US" dirty="0"/>
              <a:t>CS: </a:t>
            </a:r>
            <a:r>
              <a:rPr lang="en-US" dirty="0">
                <a:hlinkClick r:id="rId2"/>
              </a:rPr>
              <a:t>https://catalog.upp.pitt.edu/preview_program.php?catoid=236&amp;poid=74646&amp;returnto=25130</a:t>
            </a:r>
            <a:endParaRPr lang="en-US" dirty="0"/>
          </a:p>
          <a:p>
            <a:r>
              <a:rPr lang="en-US" dirty="0"/>
              <a:t>IS: </a:t>
            </a:r>
            <a:r>
              <a:rPr lang="en-US" dirty="0">
                <a:hlinkClick r:id="rId3"/>
              </a:rPr>
              <a:t>https://catalog.upp.pitt.edu/preview_program.php?catoid=236&amp;poid=74649&amp;returnto=25130</a:t>
            </a:r>
            <a:endParaRPr lang="en-US" dirty="0"/>
          </a:p>
          <a:p>
            <a:r>
              <a:rPr lang="en-US" dirty="0"/>
              <a:t>LIS: </a:t>
            </a:r>
            <a:r>
              <a:rPr lang="en-US" dirty="0">
                <a:hlinkClick r:id="rId4"/>
              </a:rPr>
              <a:t>https://catalog.upp.pitt.edu/preview_program.php?catoid=236&amp;poid=74664&amp;returnto=25130</a:t>
            </a:r>
            <a:endParaRPr lang="en-US" dirty="0"/>
          </a:p>
          <a:p>
            <a:r>
              <a:rPr lang="en-US" dirty="0"/>
              <a:t>ISP: </a:t>
            </a:r>
            <a:r>
              <a:rPr lang="en-US" dirty="0">
                <a:hlinkClick r:id="rId5"/>
              </a:rPr>
              <a:t>https://catalog.upp.pitt.edu/preview_program.php?catoid=236&amp;poid=74666&amp;returnto=25130</a:t>
            </a:r>
            <a:r>
              <a:rPr lang="en-US" dirty="0"/>
              <a:t> </a:t>
            </a:r>
          </a:p>
        </p:txBody>
      </p:sp>
      <p:sp>
        <p:nvSpPr>
          <p:cNvPr id="4" name="Slide Number Placeholder 3">
            <a:extLst>
              <a:ext uri="{FF2B5EF4-FFF2-40B4-BE49-F238E27FC236}">
                <a16:creationId xmlns:a16="http://schemas.microsoft.com/office/drawing/2014/main" id="{249F20C2-CD0D-169F-2CEC-31E8C61E8034}"/>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33</a:t>
            </a:fld>
            <a:endParaRPr lang="en-US">
              <a:solidFill>
                <a:prstClr val="black">
                  <a:tint val="75000"/>
                </a:prstClr>
              </a:solidFill>
            </a:endParaRPr>
          </a:p>
        </p:txBody>
      </p:sp>
    </p:spTree>
    <p:extLst>
      <p:ext uri="{BB962C8B-B14F-4D97-AF65-F5344CB8AC3E}">
        <p14:creationId xmlns:p14="http://schemas.microsoft.com/office/powerpoint/2010/main" val="2014923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31E65-9FDB-48A5-8464-EF712A37054C}"/>
              </a:ext>
            </a:extLst>
          </p:cNvPr>
          <p:cNvSpPr>
            <a:spLocks noGrp="1"/>
          </p:cNvSpPr>
          <p:nvPr>
            <p:ph type="title"/>
          </p:nvPr>
        </p:nvSpPr>
        <p:spPr/>
        <p:txBody>
          <a:bodyPr/>
          <a:lstStyle/>
          <a:p>
            <a:r>
              <a:rPr lang="en-US" dirty="0"/>
              <a:t>PhD Timeline at Pitt</a:t>
            </a:r>
          </a:p>
        </p:txBody>
      </p:sp>
      <p:grpSp>
        <p:nvGrpSpPr>
          <p:cNvPr id="4" name="object 3">
            <a:extLst>
              <a:ext uri="{FF2B5EF4-FFF2-40B4-BE49-F238E27FC236}">
                <a16:creationId xmlns:a16="http://schemas.microsoft.com/office/drawing/2014/main" id="{44AFB22E-414E-42FD-9C91-D8186DC87690}"/>
              </a:ext>
            </a:extLst>
          </p:cNvPr>
          <p:cNvGrpSpPr/>
          <p:nvPr/>
        </p:nvGrpSpPr>
        <p:grpSpPr>
          <a:xfrm>
            <a:off x="380885" y="3611657"/>
            <a:ext cx="8382634" cy="342900"/>
            <a:chOff x="380885" y="3333750"/>
            <a:chExt cx="8382634" cy="342900"/>
          </a:xfrm>
        </p:grpSpPr>
        <p:sp>
          <p:nvSpPr>
            <p:cNvPr id="5" name="object 4">
              <a:extLst>
                <a:ext uri="{FF2B5EF4-FFF2-40B4-BE49-F238E27FC236}">
                  <a16:creationId xmlns:a16="http://schemas.microsoft.com/office/drawing/2014/main" id="{27A25FC1-1E6C-43A8-BA09-DB5F01EB4B93}"/>
                </a:ext>
              </a:extLst>
            </p:cNvPr>
            <p:cNvSpPr/>
            <p:nvPr/>
          </p:nvSpPr>
          <p:spPr>
            <a:xfrm>
              <a:off x="380885" y="3391114"/>
              <a:ext cx="8382634" cy="228600"/>
            </a:xfrm>
            <a:custGeom>
              <a:avLst/>
              <a:gdLst/>
              <a:ahLst/>
              <a:cxnLst/>
              <a:rect l="l" t="t" r="r" b="b"/>
              <a:pathLst>
                <a:path w="8382634" h="228600">
                  <a:moveTo>
                    <a:pt x="199550" y="0"/>
                  </a:moveTo>
                  <a:lnTo>
                    <a:pt x="190004" y="3214"/>
                  </a:lnTo>
                  <a:lnTo>
                    <a:pt x="0" y="114085"/>
                  </a:lnTo>
                  <a:lnTo>
                    <a:pt x="190004" y="224956"/>
                  </a:lnTo>
                  <a:lnTo>
                    <a:pt x="199550" y="228171"/>
                  </a:lnTo>
                  <a:lnTo>
                    <a:pt x="209269" y="227528"/>
                  </a:lnTo>
                  <a:lnTo>
                    <a:pt x="218042" y="223313"/>
                  </a:lnTo>
                  <a:lnTo>
                    <a:pt x="224751" y="215812"/>
                  </a:lnTo>
                  <a:lnTo>
                    <a:pt x="228005" y="206232"/>
                  </a:lnTo>
                  <a:lnTo>
                    <a:pt x="227371" y="196508"/>
                  </a:lnTo>
                  <a:lnTo>
                    <a:pt x="223140" y="187737"/>
                  </a:lnTo>
                  <a:lnTo>
                    <a:pt x="215607" y="181014"/>
                  </a:lnTo>
                  <a:lnTo>
                    <a:pt x="144415" y="139485"/>
                  </a:lnTo>
                  <a:lnTo>
                    <a:pt x="50342" y="139485"/>
                  </a:lnTo>
                  <a:lnTo>
                    <a:pt x="50342" y="88685"/>
                  </a:lnTo>
                  <a:lnTo>
                    <a:pt x="144415" y="88685"/>
                  </a:lnTo>
                  <a:lnTo>
                    <a:pt x="215607" y="47156"/>
                  </a:lnTo>
                  <a:lnTo>
                    <a:pt x="223140" y="40433"/>
                  </a:lnTo>
                  <a:lnTo>
                    <a:pt x="227371" y="31662"/>
                  </a:lnTo>
                  <a:lnTo>
                    <a:pt x="228005" y="21939"/>
                  </a:lnTo>
                  <a:lnTo>
                    <a:pt x="224751" y="12358"/>
                  </a:lnTo>
                  <a:lnTo>
                    <a:pt x="218042" y="4857"/>
                  </a:lnTo>
                  <a:lnTo>
                    <a:pt x="209269" y="642"/>
                  </a:lnTo>
                  <a:lnTo>
                    <a:pt x="199550" y="0"/>
                  </a:lnTo>
                  <a:close/>
                </a:path>
                <a:path w="8382634" h="228600">
                  <a:moveTo>
                    <a:pt x="8281330" y="114085"/>
                  </a:moveTo>
                  <a:lnTo>
                    <a:pt x="8166595" y="181014"/>
                  </a:lnTo>
                  <a:lnTo>
                    <a:pt x="8159094" y="187737"/>
                  </a:lnTo>
                  <a:lnTo>
                    <a:pt x="8154879" y="196508"/>
                  </a:lnTo>
                  <a:lnTo>
                    <a:pt x="8154236" y="206232"/>
                  </a:lnTo>
                  <a:lnTo>
                    <a:pt x="8157451" y="215812"/>
                  </a:lnTo>
                  <a:lnTo>
                    <a:pt x="8164174" y="223313"/>
                  </a:lnTo>
                  <a:lnTo>
                    <a:pt x="8172945" y="227528"/>
                  </a:lnTo>
                  <a:lnTo>
                    <a:pt x="8182668" y="228171"/>
                  </a:lnTo>
                  <a:lnTo>
                    <a:pt x="8192249" y="224956"/>
                  </a:lnTo>
                  <a:lnTo>
                    <a:pt x="8338715" y="139485"/>
                  </a:lnTo>
                  <a:lnTo>
                    <a:pt x="8331949" y="139485"/>
                  </a:lnTo>
                  <a:lnTo>
                    <a:pt x="8331949" y="136056"/>
                  </a:lnTo>
                  <a:lnTo>
                    <a:pt x="8318995" y="136056"/>
                  </a:lnTo>
                  <a:lnTo>
                    <a:pt x="8281330" y="114085"/>
                  </a:lnTo>
                  <a:close/>
                </a:path>
                <a:path w="8382634" h="228600">
                  <a:moveTo>
                    <a:pt x="144415" y="88685"/>
                  </a:moveTo>
                  <a:lnTo>
                    <a:pt x="50342" y="88685"/>
                  </a:lnTo>
                  <a:lnTo>
                    <a:pt x="50342" y="139485"/>
                  </a:lnTo>
                  <a:lnTo>
                    <a:pt x="144415" y="139485"/>
                  </a:lnTo>
                  <a:lnTo>
                    <a:pt x="138537" y="136056"/>
                  </a:lnTo>
                  <a:lnTo>
                    <a:pt x="63207" y="136056"/>
                  </a:lnTo>
                  <a:lnTo>
                    <a:pt x="63207" y="92114"/>
                  </a:lnTo>
                  <a:lnTo>
                    <a:pt x="138537" y="92114"/>
                  </a:lnTo>
                  <a:lnTo>
                    <a:pt x="144415" y="88685"/>
                  </a:lnTo>
                  <a:close/>
                </a:path>
                <a:path w="8382634" h="228600">
                  <a:moveTo>
                    <a:pt x="8237787" y="88685"/>
                  </a:moveTo>
                  <a:lnTo>
                    <a:pt x="144415" y="88685"/>
                  </a:lnTo>
                  <a:lnTo>
                    <a:pt x="100872" y="114085"/>
                  </a:lnTo>
                  <a:lnTo>
                    <a:pt x="144415" y="139485"/>
                  </a:lnTo>
                  <a:lnTo>
                    <a:pt x="8237787" y="139485"/>
                  </a:lnTo>
                  <a:lnTo>
                    <a:pt x="8281330" y="114085"/>
                  </a:lnTo>
                  <a:lnTo>
                    <a:pt x="8237787" y="88685"/>
                  </a:lnTo>
                  <a:close/>
                </a:path>
                <a:path w="8382634" h="228600">
                  <a:moveTo>
                    <a:pt x="8338715" y="88685"/>
                  </a:moveTo>
                  <a:lnTo>
                    <a:pt x="8331949" y="88685"/>
                  </a:lnTo>
                  <a:lnTo>
                    <a:pt x="8331949" y="139485"/>
                  </a:lnTo>
                  <a:lnTo>
                    <a:pt x="8338715" y="139485"/>
                  </a:lnTo>
                  <a:lnTo>
                    <a:pt x="8382241" y="114085"/>
                  </a:lnTo>
                  <a:lnTo>
                    <a:pt x="8338715" y="88685"/>
                  </a:lnTo>
                  <a:close/>
                </a:path>
                <a:path w="8382634" h="228600">
                  <a:moveTo>
                    <a:pt x="63207" y="92114"/>
                  </a:moveTo>
                  <a:lnTo>
                    <a:pt x="63207" y="136056"/>
                  </a:lnTo>
                  <a:lnTo>
                    <a:pt x="100872" y="114085"/>
                  </a:lnTo>
                  <a:lnTo>
                    <a:pt x="63207" y="92114"/>
                  </a:lnTo>
                  <a:close/>
                </a:path>
                <a:path w="8382634" h="228600">
                  <a:moveTo>
                    <a:pt x="100872" y="114085"/>
                  </a:moveTo>
                  <a:lnTo>
                    <a:pt x="63207" y="136056"/>
                  </a:lnTo>
                  <a:lnTo>
                    <a:pt x="138537" y="136056"/>
                  </a:lnTo>
                  <a:lnTo>
                    <a:pt x="100872" y="114085"/>
                  </a:lnTo>
                  <a:close/>
                </a:path>
                <a:path w="8382634" h="228600">
                  <a:moveTo>
                    <a:pt x="8318995" y="92114"/>
                  </a:moveTo>
                  <a:lnTo>
                    <a:pt x="8281330" y="114085"/>
                  </a:lnTo>
                  <a:lnTo>
                    <a:pt x="8318995" y="136056"/>
                  </a:lnTo>
                  <a:lnTo>
                    <a:pt x="8318995" y="92114"/>
                  </a:lnTo>
                  <a:close/>
                </a:path>
                <a:path w="8382634" h="228600">
                  <a:moveTo>
                    <a:pt x="8331949" y="92114"/>
                  </a:moveTo>
                  <a:lnTo>
                    <a:pt x="8318995" y="92114"/>
                  </a:lnTo>
                  <a:lnTo>
                    <a:pt x="8318995" y="136056"/>
                  </a:lnTo>
                  <a:lnTo>
                    <a:pt x="8331949" y="136056"/>
                  </a:lnTo>
                  <a:lnTo>
                    <a:pt x="8331949" y="92114"/>
                  </a:lnTo>
                  <a:close/>
                </a:path>
                <a:path w="8382634" h="228600">
                  <a:moveTo>
                    <a:pt x="138537" y="92114"/>
                  </a:moveTo>
                  <a:lnTo>
                    <a:pt x="63207" y="92114"/>
                  </a:lnTo>
                  <a:lnTo>
                    <a:pt x="100872" y="114085"/>
                  </a:lnTo>
                  <a:lnTo>
                    <a:pt x="138537" y="92114"/>
                  </a:lnTo>
                  <a:close/>
                </a:path>
                <a:path w="8382634" h="228600">
                  <a:moveTo>
                    <a:pt x="8184584" y="642"/>
                  </a:moveTo>
                  <a:lnTo>
                    <a:pt x="8172945" y="642"/>
                  </a:lnTo>
                  <a:lnTo>
                    <a:pt x="8164174" y="4857"/>
                  </a:lnTo>
                  <a:lnTo>
                    <a:pt x="8157451" y="12358"/>
                  </a:lnTo>
                  <a:lnTo>
                    <a:pt x="8154236" y="21939"/>
                  </a:lnTo>
                  <a:lnTo>
                    <a:pt x="8154879" y="31662"/>
                  </a:lnTo>
                  <a:lnTo>
                    <a:pt x="8159094" y="40433"/>
                  </a:lnTo>
                  <a:lnTo>
                    <a:pt x="8166595" y="47156"/>
                  </a:lnTo>
                  <a:lnTo>
                    <a:pt x="8281330" y="114085"/>
                  </a:lnTo>
                  <a:lnTo>
                    <a:pt x="8318995" y="92114"/>
                  </a:lnTo>
                  <a:lnTo>
                    <a:pt x="8331949" y="92114"/>
                  </a:lnTo>
                  <a:lnTo>
                    <a:pt x="8331949" y="88685"/>
                  </a:lnTo>
                  <a:lnTo>
                    <a:pt x="8338715" y="88685"/>
                  </a:lnTo>
                  <a:lnTo>
                    <a:pt x="8192249" y="3214"/>
                  </a:lnTo>
                  <a:lnTo>
                    <a:pt x="8184584" y="642"/>
                  </a:lnTo>
                  <a:close/>
                </a:path>
                <a:path w="8382634" h="228600">
                  <a:moveTo>
                    <a:pt x="8182668" y="0"/>
                  </a:moveTo>
                  <a:lnTo>
                    <a:pt x="8184584" y="642"/>
                  </a:lnTo>
                  <a:lnTo>
                    <a:pt x="8172945" y="642"/>
                  </a:lnTo>
                  <a:lnTo>
                    <a:pt x="8182668" y="0"/>
                  </a:lnTo>
                  <a:close/>
                </a:path>
              </a:pathLst>
            </a:custGeom>
            <a:solidFill>
              <a:srgbClr val="000000"/>
            </a:solidFill>
          </p:spPr>
          <p:txBody>
            <a:bodyPr wrap="square" lIns="0" tIns="0" rIns="0" bIns="0" rtlCol="0"/>
            <a:lstStyle/>
            <a:p>
              <a:endParaRPr/>
            </a:p>
          </p:txBody>
        </p:sp>
        <p:sp>
          <p:nvSpPr>
            <p:cNvPr id="6" name="object 5">
              <a:extLst>
                <a:ext uri="{FF2B5EF4-FFF2-40B4-BE49-F238E27FC236}">
                  <a16:creationId xmlns:a16="http://schemas.microsoft.com/office/drawing/2014/main" id="{02C0DBA3-F0D9-4B95-A8FE-091CF46401D9}"/>
                </a:ext>
              </a:extLst>
            </p:cNvPr>
            <p:cNvSpPr/>
            <p:nvPr/>
          </p:nvSpPr>
          <p:spPr>
            <a:xfrm>
              <a:off x="1676400" y="3352800"/>
              <a:ext cx="5734050" cy="304800"/>
            </a:xfrm>
            <a:custGeom>
              <a:avLst/>
              <a:gdLst/>
              <a:ahLst/>
              <a:cxnLst/>
              <a:rect l="l" t="t" r="r" b="b"/>
              <a:pathLst>
                <a:path w="5734050" h="304800">
                  <a:moveTo>
                    <a:pt x="0" y="0"/>
                  </a:moveTo>
                  <a:lnTo>
                    <a:pt x="0" y="304800"/>
                  </a:lnTo>
                </a:path>
                <a:path w="5734050" h="304800">
                  <a:moveTo>
                    <a:pt x="1143000" y="0"/>
                  </a:moveTo>
                  <a:lnTo>
                    <a:pt x="1143000" y="304800"/>
                  </a:lnTo>
                </a:path>
                <a:path w="5734050" h="304800">
                  <a:moveTo>
                    <a:pt x="2286000" y="0"/>
                  </a:moveTo>
                  <a:lnTo>
                    <a:pt x="2286000" y="304800"/>
                  </a:lnTo>
                </a:path>
                <a:path w="5734050" h="304800">
                  <a:moveTo>
                    <a:pt x="3429000" y="0"/>
                  </a:moveTo>
                  <a:lnTo>
                    <a:pt x="3429000" y="304800"/>
                  </a:lnTo>
                </a:path>
                <a:path w="5734050" h="304800">
                  <a:moveTo>
                    <a:pt x="4552950" y="285750"/>
                  </a:moveTo>
                  <a:lnTo>
                    <a:pt x="4591050" y="285750"/>
                  </a:lnTo>
                </a:path>
                <a:path w="5734050" h="304800">
                  <a:moveTo>
                    <a:pt x="4572000" y="0"/>
                  </a:moveTo>
                  <a:lnTo>
                    <a:pt x="4572000" y="42862"/>
                  </a:lnTo>
                </a:path>
                <a:path w="5734050" h="304800">
                  <a:moveTo>
                    <a:pt x="5695950" y="285750"/>
                  </a:moveTo>
                  <a:lnTo>
                    <a:pt x="5734050" y="285750"/>
                  </a:lnTo>
                </a:path>
                <a:path w="5734050" h="304800">
                  <a:moveTo>
                    <a:pt x="5715000" y="0"/>
                  </a:moveTo>
                  <a:lnTo>
                    <a:pt x="5715000" y="42862"/>
                  </a:lnTo>
                </a:path>
              </a:pathLst>
            </a:custGeom>
            <a:ln w="38100">
              <a:solidFill>
                <a:srgbClr val="000000"/>
              </a:solidFill>
            </a:ln>
          </p:spPr>
          <p:txBody>
            <a:bodyPr wrap="square" lIns="0" tIns="0" rIns="0" bIns="0" rtlCol="0"/>
            <a:lstStyle/>
            <a:p>
              <a:endParaRPr/>
            </a:p>
          </p:txBody>
        </p:sp>
      </p:grpSp>
      <p:sp>
        <p:nvSpPr>
          <p:cNvPr id="7" name="object 6">
            <a:extLst>
              <a:ext uri="{FF2B5EF4-FFF2-40B4-BE49-F238E27FC236}">
                <a16:creationId xmlns:a16="http://schemas.microsoft.com/office/drawing/2014/main" id="{DC285D52-528A-44AA-A5CB-5B04C34B145D}"/>
              </a:ext>
            </a:extLst>
          </p:cNvPr>
          <p:cNvSpPr txBox="1"/>
          <p:nvPr/>
        </p:nvSpPr>
        <p:spPr>
          <a:xfrm>
            <a:off x="1601850" y="3963320"/>
            <a:ext cx="14541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Trebuchet MS"/>
                <a:cs typeface="Trebuchet MS"/>
              </a:rPr>
              <a:t>1</a:t>
            </a:r>
            <a:endParaRPr sz="1800">
              <a:latin typeface="Trebuchet MS"/>
              <a:cs typeface="Trebuchet MS"/>
            </a:endParaRPr>
          </a:p>
        </p:txBody>
      </p:sp>
      <p:sp>
        <p:nvSpPr>
          <p:cNvPr id="8" name="object 7">
            <a:extLst>
              <a:ext uri="{FF2B5EF4-FFF2-40B4-BE49-F238E27FC236}">
                <a16:creationId xmlns:a16="http://schemas.microsoft.com/office/drawing/2014/main" id="{80A2BC78-22CB-4F88-B6CF-7FA67BC850E4}"/>
              </a:ext>
            </a:extLst>
          </p:cNvPr>
          <p:cNvSpPr txBox="1"/>
          <p:nvPr/>
        </p:nvSpPr>
        <p:spPr>
          <a:xfrm>
            <a:off x="2745104" y="3963320"/>
            <a:ext cx="14541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Trebuchet MS"/>
                <a:cs typeface="Trebuchet MS"/>
              </a:rPr>
              <a:t>2</a:t>
            </a:r>
            <a:endParaRPr sz="1800">
              <a:latin typeface="Trebuchet MS"/>
              <a:cs typeface="Trebuchet MS"/>
            </a:endParaRPr>
          </a:p>
        </p:txBody>
      </p:sp>
      <p:sp>
        <p:nvSpPr>
          <p:cNvPr id="9" name="object 8">
            <a:extLst>
              <a:ext uri="{FF2B5EF4-FFF2-40B4-BE49-F238E27FC236}">
                <a16:creationId xmlns:a16="http://schemas.microsoft.com/office/drawing/2014/main" id="{63B9FB74-C830-4569-A1A0-657F89E5E76E}"/>
              </a:ext>
            </a:extLst>
          </p:cNvPr>
          <p:cNvSpPr txBox="1"/>
          <p:nvPr/>
        </p:nvSpPr>
        <p:spPr>
          <a:xfrm>
            <a:off x="3888104" y="3963320"/>
            <a:ext cx="14541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Trebuchet MS"/>
                <a:cs typeface="Trebuchet MS"/>
              </a:rPr>
              <a:t>3</a:t>
            </a:r>
            <a:endParaRPr sz="1800">
              <a:latin typeface="Trebuchet MS"/>
              <a:cs typeface="Trebuchet MS"/>
            </a:endParaRPr>
          </a:p>
        </p:txBody>
      </p:sp>
      <p:sp>
        <p:nvSpPr>
          <p:cNvPr id="10" name="object 9">
            <a:extLst>
              <a:ext uri="{FF2B5EF4-FFF2-40B4-BE49-F238E27FC236}">
                <a16:creationId xmlns:a16="http://schemas.microsoft.com/office/drawing/2014/main" id="{2F76CFBF-21BD-4629-A96E-0CF066F11F16}"/>
              </a:ext>
            </a:extLst>
          </p:cNvPr>
          <p:cNvSpPr txBox="1"/>
          <p:nvPr/>
        </p:nvSpPr>
        <p:spPr>
          <a:xfrm>
            <a:off x="5031485" y="3963320"/>
            <a:ext cx="14541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Trebuchet MS"/>
                <a:cs typeface="Trebuchet MS"/>
              </a:rPr>
              <a:t>4</a:t>
            </a:r>
            <a:endParaRPr sz="1800">
              <a:latin typeface="Trebuchet MS"/>
              <a:cs typeface="Trebuchet MS"/>
            </a:endParaRPr>
          </a:p>
        </p:txBody>
      </p:sp>
      <p:sp>
        <p:nvSpPr>
          <p:cNvPr id="11" name="object 10">
            <a:extLst>
              <a:ext uri="{FF2B5EF4-FFF2-40B4-BE49-F238E27FC236}">
                <a16:creationId xmlns:a16="http://schemas.microsoft.com/office/drawing/2014/main" id="{EC6432FE-9E2B-44B1-BE47-19764EE8E130}"/>
              </a:ext>
            </a:extLst>
          </p:cNvPr>
          <p:cNvSpPr txBox="1"/>
          <p:nvPr/>
        </p:nvSpPr>
        <p:spPr>
          <a:xfrm>
            <a:off x="6174740" y="3963320"/>
            <a:ext cx="14541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Trebuchet MS"/>
                <a:cs typeface="Trebuchet MS"/>
              </a:rPr>
              <a:t>5</a:t>
            </a:r>
            <a:endParaRPr sz="1800">
              <a:latin typeface="Trebuchet MS"/>
              <a:cs typeface="Trebuchet MS"/>
            </a:endParaRPr>
          </a:p>
        </p:txBody>
      </p:sp>
      <p:sp>
        <p:nvSpPr>
          <p:cNvPr id="12" name="object 11">
            <a:extLst>
              <a:ext uri="{FF2B5EF4-FFF2-40B4-BE49-F238E27FC236}">
                <a16:creationId xmlns:a16="http://schemas.microsoft.com/office/drawing/2014/main" id="{B9D57C50-BAA5-4FA6-808C-B954F24EC793}"/>
              </a:ext>
            </a:extLst>
          </p:cNvPr>
          <p:cNvSpPr txBox="1"/>
          <p:nvPr/>
        </p:nvSpPr>
        <p:spPr>
          <a:xfrm>
            <a:off x="7317740" y="3963320"/>
            <a:ext cx="14541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Trebuchet MS"/>
                <a:cs typeface="Trebuchet MS"/>
              </a:rPr>
              <a:t>6</a:t>
            </a:r>
            <a:endParaRPr sz="1800">
              <a:latin typeface="Trebuchet MS"/>
              <a:cs typeface="Trebuchet MS"/>
            </a:endParaRPr>
          </a:p>
        </p:txBody>
      </p:sp>
      <p:grpSp>
        <p:nvGrpSpPr>
          <p:cNvPr id="13" name="object 12">
            <a:extLst>
              <a:ext uri="{FF2B5EF4-FFF2-40B4-BE49-F238E27FC236}">
                <a16:creationId xmlns:a16="http://schemas.microsoft.com/office/drawing/2014/main" id="{31DB058E-D8D7-4C5F-A2E0-E80BD1B1ABB0}"/>
              </a:ext>
            </a:extLst>
          </p:cNvPr>
          <p:cNvGrpSpPr/>
          <p:nvPr/>
        </p:nvGrpSpPr>
        <p:grpSpPr>
          <a:xfrm>
            <a:off x="152400" y="2106707"/>
            <a:ext cx="8229600" cy="1795780"/>
            <a:chOff x="152400" y="1828800"/>
            <a:chExt cx="8229600" cy="1795780"/>
          </a:xfrm>
        </p:grpSpPr>
        <p:sp>
          <p:nvSpPr>
            <p:cNvPr id="14" name="object 13">
              <a:extLst>
                <a:ext uri="{FF2B5EF4-FFF2-40B4-BE49-F238E27FC236}">
                  <a16:creationId xmlns:a16="http://schemas.microsoft.com/office/drawing/2014/main" id="{C5BDA798-6240-427A-8E29-37C090C68029}"/>
                </a:ext>
              </a:extLst>
            </p:cNvPr>
            <p:cNvSpPr/>
            <p:nvPr/>
          </p:nvSpPr>
          <p:spPr>
            <a:xfrm>
              <a:off x="596900" y="3395599"/>
              <a:ext cx="1066800" cy="228600"/>
            </a:xfrm>
            <a:custGeom>
              <a:avLst/>
              <a:gdLst/>
              <a:ahLst/>
              <a:cxnLst/>
              <a:rect l="l" t="t" r="r" b="b"/>
              <a:pathLst>
                <a:path w="1066800" h="228600">
                  <a:moveTo>
                    <a:pt x="1066800" y="0"/>
                  </a:moveTo>
                  <a:lnTo>
                    <a:pt x="0" y="0"/>
                  </a:lnTo>
                  <a:lnTo>
                    <a:pt x="0" y="228600"/>
                  </a:lnTo>
                  <a:lnTo>
                    <a:pt x="1066800" y="228600"/>
                  </a:lnTo>
                  <a:lnTo>
                    <a:pt x="1066800" y="0"/>
                  </a:lnTo>
                  <a:close/>
                </a:path>
              </a:pathLst>
            </a:custGeom>
            <a:solidFill>
              <a:srgbClr val="008000">
                <a:alpha val="50195"/>
              </a:srgbClr>
            </a:solidFill>
          </p:spPr>
          <p:txBody>
            <a:bodyPr wrap="square" lIns="0" tIns="0" rIns="0" bIns="0" rtlCol="0"/>
            <a:lstStyle/>
            <a:p>
              <a:endParaRPr/>
            </a:p>
          </p:txBody>
        </p:sp>
        <p:sp>
          <p:nvSpPr>
            <p:cNvPr id="15" name="object 14">
              <a:extLst>
                <a:ext uri="{FF2B5EF4-FFF2-40B4-BE49-F238E27FC236}">
                  <a16:creationId xmlns:a16="http://schemas.microsoft.com/office/drawing/2014/main" id="{919712DB-D873-4D2D-B958-8C594F42A0A5}"/>
                </a:ext>
              </a:extLst>
            </p:cNvPr>
            <p:cNvSpPr/>
            <p:nvPr/>
          </p:nvSpPr>
          <p:spPr>
            <a:xfrm>
              <a:off x="1676400" y="3395662"/>
              <a:ext cx="2286000" cy="224154"/>
            </a:xfrm>
            <a:custGeom>
              <a:avLst/>
              <a:gdLst/>
              <a:ahLst/>
              <a:cxnLst/>
              <a:rect l="l" t="t" r="r" b="b"/>
              <a:pathLst>
                <a:path w="2286000" h="224154">
                  <a:moveTo>
                    <a:pt x="2286000" y="0"/>
                  </a:moveTo>
                  <a:lnTo>
                    <a:pt x="0" y="0"/>
                  </a:lnTo>
                  <a:lnTo>
                    <a:pt x="0" y="223837"/>
                  </a:lnTo>
                  <a:lnTo>
                    <a:pt x="2286000" y="223837"/>
                  </a:lnTo>
                  <a:lnTo>
                    <a:pt x="2286000" y="0"/>
                  </a:lnTo>
                  <a:close/>
                </a:path>
              </a:pathLst>
            </a:custGeom>
            <a:solidFill>
              <a:srgbClr val="FFFF00">
                <a:alpha val="50195"/>
              </a:srgbClr>
            </a:solidFill>
          </p:spPr>
          <p:txBody>
            <a:bodyPr wrap="square" lIns="0" tIns="0" rIns="0" bIns="0" rtlCol="0"/>
            <a:lstStyle/>
            <a:p>
              <a:endParaRPr/>
            </a:p>
          </p:txBody>
        </p:sp>
        <p:sp>
          <p:nvSpPr>
            <p:cNvPr id="16" name="object 15">
              <a:extLst>
                <a:ext uri="{FF2B5EF4-FFF2-40B4-BE49-F238E27FC236}">
                  <a16:creationId xmlns:a16="http://schemas.microsoft.com/office/drawing/2014/main" id="{1BBD8317-1C49-417B-B69B-F526663D15A7}"/>
                </a:ext>
              </a:extLst>
            </p:cNvPr>
            <p:cNvSpPr/>
            <p:nvPr/>
          </p:nvSpPr>
          <p:spPr>
            <a:xfrm>
              <a:off x="3962400" y="3397250"/>
              <a:ext cx="1828800" cy="222250"/>
            </a:xfrm>
            <a:custGeom>
              <a:avLst/>
              <a:gdLst/>
              <a:ahLst/>
              <a:cxnLst/>
              <a:rect l="l" t="t" r="r" b="b"/>
              <a:pathLst>
                <a:path w="1828800" h="222250">
                  <a:moveTo>
                    <a:pt x="1828800" y="0"/>
                  </a:moveTo>
                  <a:lnTo>
                    <a:pt x="0" y="0"/>
                  </a:lnTo>
                  <a:lnTo>
                    <a:pt x="0" y="222250"/>
                  </a:lnTo>
                  <a:lnTo>
                    <a:pt x="1828800" y="222250"/>
                  </a:lnTo>
                  <a:lnTo>
                    <a:pt x="1828800" y="0"/>
                  </a:lnTo>
                  <a:close/>
                </a:path>
              </a:pathLst>
            </a:custGeom>
            <a:solidFill>
              <a:srgbClr val="FF6600">
                <a:alpha val="50195"/>
              </a:srgbClr>
            </a:solidFill>
          </p:spPr>
          <p:txBody>
            <a:bodyPr wrap="square" lIns="0" tIns="0" rIns="0" bIns="0" rtlCol="0"/>
            <a:lstStyle/>
            <a:p>
              <a:endParaRPr/>
            </a:p>
          </p:txBody>
        </p:sp>
        <p:pic>
          <p:nvPicPr>
            <p:cNvPr id="17" name="object 16">
              <a:extLst>
                <a:ext uri="{FF2B5EF4-FFF2-40B4-BE49-F238E27FC236}">
                  <a16:creationId xmlns:a16="http://schemas.microsoft.com/office/drawing/2014/main" id="{9FC69A8B-48D7-41E5-9808-FD1C7D31D4B4}"/>
                </a:ext>
              </a:extLst>
            </p:cNvPr>
            <p:cNvPicPr/>
            <p:nvPr/>
          </p:nvPicPr>
          <p:blipFill>
            <a:blip r:embed="rId2" cstate="print"/>
            <a:stretch>
              <a:fillRect/>
            </a:stretch>
          </p:blipFill>
          <p:spPr>
            <a:xfrm>
              <a:off x="5791200" y="3395662"/>
              <a:ext cx="2590800" cy="223837"/>
            </a:xfrm>
            <a:prstGeom prst="rect">
              <a:avLst/>
            </a:prstGeom>
          </p:spPr>
        </p:pic>
        <p:sp>
          <p:nvSpPr>
            <p:cNvPr id="18" name="object 17">
              <a:extLst>
                <a:ext uri="{FF2B5EF4-FFF2-40B4-BE49-F238E27FC236}">
                  <a16:creationId xmlns:a16="http://schemas.microsoft.com/office/drawing/2014/main" id="{4B858F15-BCF9-4CF3-B792-C661DA339425}"/>
                </a:ext>
              </a:extLst>
            </p:cNvPr>
            <p:cNvSpPr/>
            <p:nvPr/>
          </p:nvSpPr>
          <p:spPr>
            <a:xfrm>
              <a:off x="152400" y="1828800"/>
              <a:ext cx="4191000" cy="1539875"/>
            </a:xfrm>
            <a:custGeom>
              <a:avLst/>
              <a:gdLst/>
              <a:ahLst/>
              <a:cxnLst/>
              <a:rect l="l" t="t" r="r" b="b"/>
              <a:pathLst>
                <a:path w="4191000" h="1539875">
                  <a:moveTo>
                    <a:pt x="1746250" y="990600"/>
                  </a:moveTo>
                  <a:lnTo>
                    <a:pt x="698500" y="990600"/>
                  </a:lnTo>
                  <a:lnTo>
                    <a:pt x="688619" y="1539366"/>
                  </a:lnTo>
                  <a:lnTo>
                    <a:pt x="1746250" y="990600"/>
                  </a:lnTo>
                  <a:close/>
                </a:path>
                <a:path w="4191000" h="1539875">
                  <a:moveTo>
                    <a:pt x="4025900" y="0"/>
                  </a:moveTo>
                  <a:lnTo>
                    <a:pt x="165100" y="0"/>
                  </a:lnTo>
                  <a:lnTo>
                    <a:pt x="121208" y="5897"/>
                  </a:lnTo>
                  <a:lnTo>
                    <a:pt x="81769" y="22540"/>
                  </a:lnTo>
                  <a:lnTo>
                    <a:pt x="48355" y="48355"/>
                  </a:lnTo>
                  <a:lnTo>
                    <a:pt x="22540" y="81769"/>
                  </a:lnTo>
                  <a:lnTo>
                    <a:pt x="5897" y="121208"/>
                  </a:lnTo>
                  <a:lnTo>
                    <a:pt x="0" y="165100"/>
                  </a:lnTo>
                  <a:lnTo>
                    <a:pt x="0" y="825500"/>
                  </a:lnTo>
                  <a:lnTo>
                    <a:pt x="5897" y="869391"/>
                  </a:lnTo>
                  <a:lnTo>
                    <a:pt x="22540" y="908830"/>
                  </a:lnTo>
                  <a:lnTo>
                    <a:pt x="48355" y="942244"/>
                  </a:lnTo>
                  <a:lnTo>
                    <a:pt x="81769" y="968059"/>
                  </a:lnTo>
                  <a:lnTo>
                    <a:pt x="121208" y="984702"/>
                  </a:lnTo>
                  <a:lnTo>
                    <a:pt x="165100" y="990600"/>
                  </a:lnTo>
                  <a:lnTo>
                    <a:pt x="4025900" y="990600"/>
                  </a:lnTo>
                  <a:lnTo>
                    <a:pt x="4069791" y="984702"/>
                  </a:lnTo>
                  <a:lnTo>
                    <a:pt x="4109230" y="968059"/>
                  </a:lnTo>
                  <a:lnTo>
                    <a:pt x="4142644" y="942244"/>
                  </a:lnTo>
                  <a:lnTo>
                    <a:pt x="4168459" y="908830"/>
                  </a:lnTo>
                  <a:lnTo>
                    <a:pt x="4185102" y="869391"/>
                  </a:lnTo>
                  <a:lnTo>
                    <a:pt x="4191000" y="825500"/>
                  </a:lnTo>
                  <a:lnTo>
                    <a:pt x="4191000" y="165100"/>
                  </a:lnTo>
                  <a:lnTo>
                    <a:pt x="4185102" y="121208"/>
                  </a:lnTo>
                  <a:lnTo>
                    <a:pt x="4168459" y="81769"/>
                  </a:lnTo>
                  <a:lnTo>
                    <a:pt x="4142644" y="48355"/>
                  </a:lnTo>
                  <a:lnTo>
                    <a:pt x="4109230" y="22540"/>
                  </a:lnTo>
                  <a:lnTo>
                    <a:pt x="4069791" y="5897"/>
                  </a:lnTo>
                  <a:lnTo>
                    <a:pt x="4025900" y="0"/>
                  </a:lnTo>
                  <a:close/>
                </a:path>
              </a:pathLst>
            </a:custGeom>
            <a:solidFill>
              <a:srgbClr val="008000">
                <a:alpha val="50195"/>
              </a:srgbClr>
            </a:solidFill>
          </p:spPr>
          <p:txBody>
            <a:bodyPr wrap="square" lIns="0" tIns="0" rIns="0" bIns="0" rtlCol="0"/>
            <a:lstStyle/>
            <a:p>
              <a:endParaRPr/>
            </a:p>
          </p:txBody>
        </p:sp>
      </p:grpSp>
      <p:sp>
        <p:nvSpPr>
          <p:cNvPr id="19" name="object 18">
            <a:extLst>
              <a:ext uri="{FF2B5EF4-FFF2-40B4-BE49-F238E27FC236}">
                <a16:creationId xmlns:a16="http://schemas.microsoft.com/office/drawing/2014/main" id="{F312F4C1-DA5C-4EC9-9185-3187C9301CA9}"/>
              </a:ext>
            </a:extLst>
          </p:cNvPr>
          <p:cNvSpPr txBox="1"/>
          <p:nvPr/>
        </p:nvSpPr>
        <p:spPr>
          <a:xfrm>
            <a:off x="279603" y="2182399"/>
            <a:ext cx="3818890" cy="875240"/>
          </a:xfrm>
          <a:prstGeom prst="rect">
            <a:avLst/>
          </a:prstGeom>
        </p:spPr>
        <p:txBody>
          <a:bodyPr vert="horz" wrap="square" lIns="0" tIns="13335" rIns="0" bIns="0" rtlCol="0">
            <a:spAutoFit/>
          </a:bodyPr>
          <a:lstStyle/>
          <a:p>
            <a:pPr marL="182880" indent="-170815">
              <a:lnSpc>
                <a:spcPct val="100000"/>
              </a:lnSpc>
              <a:spcBef>
                <a:spcPts val="105"/>
              </a:spcBef>
              <a:buFont typeface="Arial MT"/>
              <a:buChar char="•"/>
              <a:tabLst>
                <a:tab pos="183515" algn="l"/>
              </a:tabLst>
            </a:pPr>
            <a:r>
              <a:rPr lang="en-US" sz="1400" spc="-15" dirty="0">
                <a:latin typeface="Trebuchet MS"/>
                <a:cs typeface="Trebuchet MS"/>
              </a:rPr>
              <a:t>F</a:t>
            </a:r>
            <a:r>
              <a:rPr sz="1400" spc="-5" dirty="0">
                <a:latin typeface="Trebuchet MS"/>
                <a:cs typeface="Trebuchet MS"/>
              </a:rPr>
              <a:t>inish</a:t>
            </a:r>
            <a:r>
              <a:rPr sz="1400" spc="-15" dirty="0">
                <a:latin typeface="Trebuchet MS"/>
                <a:cs typeface="Trebuchet MS"/>
              </a:rPr>
              <a:t> </a:t>
            </a:r>
            <a:r>
              <a:rPr sz="1400" spc="-5" dirty="0">
                <a:latin typeface="Trebuchet MS"/>
                <a:cs typeface="Trebuchet MS"/>
              </a:rPr>
              <a:t>course</a:t>
            </a:r>
            <a:r>
              <a:rPr sz="1400" spc="-20" dirty="0">
                <a:latin typeface="Trebuchet MS"/>
                <a:cs typeface="Trebuchet MS"/>
              </a:rPr>
              <a:t> </a:t>
            </a:r>
            <a:r>
              <a:rPr sz="1400" spc="-5" dirty="0">
                <a:latin typeface="Trebuchet MS"/>
                <a:cs typeface="Trebuchet MS"/>
              </a:rPr>
              <a:t>requirements</a:t>
            </a:r>
            <a:endParaRPr sz="1400" dirty="0">
              <a:latin typeface="Trebuchet MS"/>
              <a:cs typeface="Trebuchet MS"/>
            </a:endParaRPr>
          </a:p>
          <a:p>
            <a:pPr marL="182880" indent="-170815">
              <a:lnSpc>
                <a:spcPct val="100000"/>
              </a:lnSpc>
              <a:buFont typeface="Arial MT"/>
              <a:buChar char="•"/>
              <a:tabLst>
                <a:tab pos="183515" algn="l"/>
              </a:tabLst>
            </a:pPr>
            <a:r>
              <a:rPr sz="1400" spc="-5" dirty="0">
                <a:latin typeface="Trebuchet MS"/>
                <a:cs typeface="Trebuchet MS"/>
              </a:rPr>
              <a:t>Identify</a:t>
            </a:r>
            <a:r>
              <a:rPr sz="1400" spc="-30" dirty="0">
                <a:latin typeface="Trebuchet MS"/>
                <a:cs typeface="Trebuchet MS"/>
              </a:rPr>
              <a:t> </a:t>
            </a:r>
            <a:r>
              <a:rPr sz="1400" spc="-5" dirty="0">
                <a:latin typeface="Trebuchet MS"/>
                <a:cs typeface="Trebuchet MS"/>
              </a:rPr>
              <a:t>research</a:t>
            </a:r>
            <a:r>
              <a:rPr sz="1400" dirty="0">
                <a:latin typeface="Trebuchet MS"/>
                <a:cs typeface="Trebuchet MS"/>
              </a:rPr>
              <a:t> </a:t>
            </a:r>
            <a:r>
              <a:rPr sz="1400" spc="-5" dirty="0">
                <a:latin typeface="Trebuchet MS"/>
                <a:cs typeface="Trebuchet MS"/>
              </a:rPr>
              <a:t>areas/professors</a:t>
            </a:r>
            <a:r>
              <a:rPr sz="1400" dirty="0">
                <a:latin typeface="Trebuchet MS"/>
                <a:cs typeface="Trebuchet MS"/>
              </a:rPr>
              <a:t> of</a:t>
            </a:r>
            <a:r>
              <a:rPr sz="1400" spc="-10" dirty="0">
                <a:latin typeface="Trebuchet MS"/>
                <a:cs typeface="Trebuchet MS"/>
              </a:rPr>
              <a:t> </a:t>
            </a:r>
            <a:r>
              <a:rPr sz="1400" spc="-5" dirty="0">
                <a:latin typeface="Trebuchet MS"/>
                <a:cs typeface="Trebuchet MS"/>
              </a:rPr>
              <a:t>interest</a:t>
            </a:r>
            <a:endParaRPr sz="1400" dirty="0">
              <a:latin typeface="Trebuchet MS"/>
              <a:cs typeface="Trebuchet MS"/>
            </a:endParaRPr>
          </a:p>
          <a:p>
            <a:pPr marL="182880" indent="-170815">
              <a:lnSpc>
                <a:spcPct val="100000"/>
              </a:lnSpc>
              <a:buFont typeface="Arial MT"/>
              <a:buChar char="•"/>
              <a:tabLst>
                <a:tab pos="183515" algn="l"/>
              </a:tabLst>
            </a:pPr>
            <a:r>
              <a:rPr sz="1400" dirty="0">
                <a:latin typeface="Trebuchet MS"/>
                <a:cs typeface="Trebuchet MS"/>
              </a:rPr>
              <a:t>Begin</a:t>
            </a:r>
            <a:r>
              <a:rPr sz="1400" spc="-25" dirty="0">
                <a:latin typeface="Trebuchet MS"/>
                <a:cs typeface="Trebuchet MS"/>
              </a:rPr>
              <a:t> </a:t>
            </a:r>
            <a:r>
              <a:rPr sz="1400" spc="-5" dirty="0">
                <a:latin typeface="Trebuchet MS"/>
                <a:cs typeface="Trebuchet MS"/>
              </a:rPr>
              <a:t>reading papers</a:t>
            </a:r>
            <a:r>
              <a:rPr lang="en-US" sz="1400" spc="-10" dirty="0">
                <a:latin typeface="Trebuchet MS"/>
                <a:cs typeface="Trebuchet MS"/>
              </a:rPr>
              <a:t>,</a:t>
            </a:r>
            <a:r>
              <a:rPr sz="1400" spc="-5" dirty="0">
                <a:latin typeface="Trebuchet MS"/>
                <a:cs typeface="Trebuchet MS"/>
              </a:rPr>
              <a:t> discussing</a:t>
            </a:r>
            <a:r>
              <a:rPr sz="1400" spc="-35" dirty="0">
                <a:latin typeface="Trebuchet MS"/>
                <a:cs typeface="Trebuchet MS"/>
              </a:rPr>
              <a:t> </a:t>
            </a:r>
            <a:r>
              <a:rPr sz="1400" spc="-10" dirty="0">
                <a:latin typeface="Trebuchet MS"/>
                <a:cs typeface="Trebuchet MS"/>
              </a:rPr>
              <a:t>area</a:t>
            </a:r>
            <a:r>
              <a:rPr lang="en-US" sz="1400" spc="-10" dirty="0">
                <a:latin typeface="Trebuchet MS"/>
                <a:cs typeface="Trebuchet MS"/>
              </a:rPr>
              <a:t>, doing pilot experiments / development</a:t>
            </a:r>
            <a:endParaRPr sz="1400" dirty="0">
              <a:latin typeface="Trebuchet MS"/>
              <a:cs typeface="Trebuchet MS"/>
            </a:endParaRPr>
          </a:p>
        </p:txBody>
      </p:sp>
      <p:sp>
        <p:nvSpPr>
          <p:cNvPr id="20" name="object 19">
            <a:extLst>
              <a:ext uri="{FF2B5EF4-FFF2-40B4-BE49-F238E27FC236}">
                <a16:creationId xmlns:a16="http://schemas.microsoft.com/office/drawing/2014/main" id="{9BAD4B06-450C-4894-A400-66A72CAB5AAD}"/>
              </a:ext>
            </a:extLst>
          </p:cNvPr>
          <p:cNvSpPr/>
          <p:nvPr/>
        </p:nvSpPr>
        <p:spPr>
          <a:xfrm>
            <a:off x="152400" y="3910614"/>
            <a:ext cx="4191000" cy="2373645"/>
          </a:xfrm>
          <a:custGeom>
            <a:avLst/>
            <a:gdLst/>
            <a:ahLst/>
            <a:cxnLst/>
            <a:rect l="l" t="t" r="r" b="b"/>
            <a:pathLst>
              <a:path w="4191000" h="1854200">
                <a:moveTo>
                  <a:pt x="4025900" y="863092"/>
                </a:moveTo>
                <a:lnTo>
                  <a:pt x="165100" y="863092"/>
                </a:lnTo>
                <a:lnTo>
                  <a:pt x="121208" y="868989"/>
                </a:lnTo>
                <a:lnTo>
                  <a:pt x="81769" y="885632"/>
                </a:lnTo>
                <a:lnTo>
                  <a:pt x="48355" y="911447"/>
                </a:lnTo>
                <a:lnTo>
                  <a:pt x="22540" y="944861"/>
                </a:lnTo>
                <a:lnTo>
                  <a:pt x="5897" y="984300"/>
                </a:lnTo>
                <a:lnTo>
                  <a:pt x="0" y="1028192"/>
                </a:lnTo>
                <a:lnTo>
                  <a:pt x="0" y="1688592"/>
                </a:lnTo>
                <a:lnTo>
                  <a:pt x="5897" y="1732483"/>
                </a:lnTo>
                <a:lnTo>
                  <a:pt x="22540" y="1771922"/>
                </a:lnTo>
                <a:lnTo>
                  <a:pt x="48355" y="1805336"/>
                </a:lnTo>
                <a:lnTo>
                  <a:pt x="81769" y="1831151"/>
                </a:lnTo>
                <a:lnTo>
                  <a:pt x="121208" y="1847794"/>
                </a:lnTo>
                <a:lnTo>
                  <a:pt x="165100" y="1853692"/>
                </a:lnTo>
                <a:lnTo>
                  <a:pt x="4025900" y="1853692"/>
                </a:lnTo>
                <a:lnTo>
                  <a:pt x="4069791" y="1847794"/>
                </a:lnTo>
                <a:lnTo>
                  <a:pt x="4109230" y="1831151"/>
                </a:lnTo>
                <a:lnTo>
                  <a:pt x="4142644" y="1805336"/>
                </a:lnTo>
                <a:lnTo>
                  <a:pt x="4168459" y="1771922"/>
                </a:lnTo>
                <a:lnTo>
                  <a:pt x="4185102" y="1732483"/>
                </a:lnTo>
                <a:lnTo>
                  <a:pt x="4191000" y="1688592"/>
                </a:lnTo>
                <a:lnTo>
                  <a:pt x="4191000" y="1028192"/>
                </a:lnTo>
                <a:lnTo>
                  <a:pt x="4185102" y="984300"/>
                </a:lnTo>
                <a:lnTo>
                  <a:pt x="4168459" y="944861"/>
                </a:lnTo>
                <a:lnTo>
                  <a:pt x="4142644" y="911447"/>
                </a:lnTo>
                <a:lnTo>
                  <a:pt x="4109230" y="885632"/>
                </a:lnTo>
                <a:lnTo>
                  <a:pt x="4069791" y="868989"/>
                </a:lnTo>
                <a:lnTo>
                  <a:pt x="4025900" y="863092"/>
                </a:lnTo>
                <a:close/>
              </a:path>
              <a:path w="4191000" h="1854200">
                <a:moveTo>
                  <a:pt x="1969135" y="0"/>
                </a:moveTo>
                <a:lnTo>
                  <a:pt x="698500" y="863092"/>
                </a:lnTo>
                <a:lnTo>
                  <a:pt x="1746250" y="863092"/>
                </a:lnTo>
                <a:lnTo>
                  <a:pt x="1969135" y="0"/>
                </a:lnTo>
                <a:close/>
              </a:path>
            </a:pathLst>
          </a:custGeom>
          <a:solidFill>
            <a:srgbClr val="FFFF00">
              <a:alpha val="50195"/>
            </a:srgbClr>
          </a:solidFill>
        </p:spPr>
        <p:txBody>
          <a:bodyPr wrap="square" lIns="0" tIns="0" rIns="0" bIns="0" rtlCol="0"/>
          <a:lstStyle/>
          <a:p>
            <a:endParaRPr dirty="0"/>
          </a:p>
        </p:txBody>
      </p:sp>
      <p:sp>
        <p:nvSpPr>
          <p:cNvPr id="21" name="object 20">
            <a:extLst>
              <a:ext uri="{FF2B5EF4-FFF2-40B4-BE49-F238E27FC236}">
                <a16:creationId xmlns:a16="http://schemas.microsoft.com/office/drawing/2014/main" id="{7BDA873B-6946-40DE-B99E-98D4315F824D}"/>
              </a:ext>
            </a:extLst>
          </p:cNvPr>
          <p:cNvSpPr txBox="1"/>
          <p:nvPr/>
        </p:nvSpPr>
        <p:spPr>
          <a:xfrm>
            <a:off x="279603" y="5157710"/>
            <a:ext cx="3753916" cy="1090683"/>
          </a:xfrm>
          <a:prstGeom prst="rect">
            <a:avLst/>
          </a:prstGeom>
        </p:spPr>
        <p:txBody>
          <a:bodyPr vert="horz" wrap="square" lIns="0" tIns="13335" rIns="0" bIns="0" rtlCol="0">
            <a:spAutoFit/>
          </a:bodyPr>
          <a:lstStyle/>
          <a:p>
            <a:pPr marL="182880" indent="-170815">
              <a:lnSpc>
                <a:spcPct val="100000"/>
              </a:lnSpc>
              <a:spcBef>
                <a:spcPts val="105"/>
              </a:spcBef>
              <a:buFont typeface="Arial MT"/>
              <a:buChar char="•"/>
              <a:tabLst>
                <a:tab pos="183515" algn="l"/>
              </a:tabLst>
            </a:pPr>
            <a:r>
              <a:rPr sz="1400" spc="-5" dirty="0">
                <a:latin typeface="Trebuchet MS"/>
                <a:cs typeface="Trebuchet MS"/>
              </a:rPr>
              <a:t>Attend</a:t>
            </a:r>
            <a:r>
              <a:rPr sz="1400" spc="-50" dirty="0">
                <a:latin typeface="Trebuchet MS"/>
                <a:cs typeface="Trebuchet MS"/>
              </a:rPr>
              <a:t> </a:t>
            </a:r>
            <a:r>
              <a:rPr sz="1400" dirty="0">
                <a:latin typeface="Trebuchet MS"/>
                <a:cs typeface="Trebuchet MS"/>
              </a:rPr>
              <a:t>group</a:t>
            </a:r>
            <a:r>
              <a:rPr sz="1400" spc="-20" dirty="0">
                <a:latin typeface="Trebuchet MS"/>
                <a:cs typeface="Trebuchet MS"/>
              </a:rPr>
              <a:t> </a:t>
            </a:r>
            <a:r>
              <a:rPr sz="1400" spc="-5" dirty="0">
                <a:latin typeface="Trebuchet MS"/>
                <a:cs typeface="Trebuchet MS"/>
              </a:rPr>
              <a:t>meetings</a:t>
            </a:r>
            <a:endParaRPr sz="1400" dirty="0">
              <a:latin typeface="Trebuchet MS"/>
              <a:cs typeface="Trebuchet MS"/>
            </a:endParaRPr>
          </a:p>
          <a:p>
            <a:pPr marL="182880" indent="-170815">
              <a:lnSpc>
                <a:spcPct val="100000"/>
              </a:lnSpc>
              <a:buFont typeface="Arial MT"/>
              <a:buChar char="•"/>
              <a:tabLst>
                <a:tab pos="183515" algn="l"/>
              </a:tabLst>
            </a:pPr>
            <a:r>
              <a:rPr sz="1400" spc="-20" dirty="0">
                <a:latin typeface="Trebuchet MS"/>
                <a:cs typeface="Trebuchet MS"/>
              </a:rPr>
              <a:t>Read</a:t>
            </a:r>
            <a:r>
              <a:rPr sz="1400" spc="-15" dirty="0">
                <a:latin typeface="Trebuchet MS"/>
                <a:cs typeface="Trebuchet MS"/>
              </a:rPr>
              <a:t> </a:t>
            </a:r>
            <a:r>
              <a:rPr sz="1400" spc="-5" dirty="0">
                <a:latin typeface="Trebuchet MS"/>
                <a:cs typeface="Trebuchet MS"/>
              </a:rPr>
              <a:t>several papers</a:t>
            </a:r>
            <a:r>
              <a:rPr sz="1400" spc="-10" dirty="0">
                <a:latin typeface="Trebuchet MS"/>
                <a:cs typeface="Trebuchet MS"/>
              </a:rPr>
              <a:t> </a:t>
            </a:r>
            <a:r>
              <a:rPr sz="1400" spc="-5" dirty="0">
                <a:latin typeface="Trebuchet MS"/>
                <a:cs typeface="Trebuchet MS"/>
              </a:rPr>
              <a:t>per</a:t>
            </a:r>
            <a:r>
              <a:rPr sz="1400" spc="-10" dirty="0">
                <a:latin typeface="Trebuchet MS"/>
                <a:cs typeface="Trebuchet MS"/>
              </a:rPr>
              <a:t> </a:t>
            </a:r>
            <a:r>
              <a:rPr sz="1400" spc="-5" dirty="0">
                <a:latin typeface="Trebuchet MS"/>
                <a:cs typeface="Trebuchet MS"/>
              </a:rPr>
              <a:t>week</a:t>
            </a:r>
            <a:endParaRPr sz="1400" dirty="0">
              <a:latin typeface="Trebuchet MS"/>
              <a:cs typeface="Trebuchet MS"/>
            </a:endParaRPr>
          </a:p>
          <a:p>
            <a:pPr marL="182880" indent="-170815">
              <a:lnSpc>
                <a:spcPct val="100000"/>
              </a:lnSpc>
              <a:buFont typeface="Arial MT"/>
              <a:buChar char="•"/>
              <a:tabLst>
                <a:tab pos="183515" algn="l"/>
              </a:tabLst>
            </a:pPr>
            <a:r>
              <a:rPr sz="1400" spc="-15" dirty="0">
                <a:latin typeface="Trebuchet MS"/>
                <a:cs typeface="Trebuchet MS"/>
              </a:rPr>
              <a:t>Research!</a:t>
            </a:r>
            <a:r>
              <a:rPr sz="1400" spc="405" dirty="0">
                <a:latin typeface="Trebuchet MS"/>
                <a:cs typeface="Trebuchet MS"/>
              </a:rPr>
              <a:t> </a:t>
            </a:r>
            <a:r>
              <a:rPr sz="1400" dirty="0">
                <a:latin typeface="Trebuchet MS"/>
                <a:cs typeface="Trebuchet MS"/>
              </a:rPr>
              <a:t>Develop</a:t>
            </a:r>
            <a:r>
              <a:rPr sz="1400" spc="-25" dirty="0">
                <a:latin typeface="Trebuchet MS"/>
                <a:cs typeface="Trebuchet MS"/>
              </a:rPr>
              <a:t> </a:t>
            </a:r>
            <a:r>
              <a:rPr sz="1400" spc="-5" dirty="0">
                <a:latin typeface="Trebuchet MS"/>
                <a:cs typeface="Trebuchet MS"/>
              </a:rPr>
              <a:t>your</a:t>
            </a:r>
            <a:r>
              <a:rPr sz="1400" spc="-25" dirty="0">
                <a:latin typeface="Trebuchet MS"/>
                <a:cs typeface="Trebuchet MS"/>
              </a:rPr>
              <a:t> </a:t>
            </a:r>
            <a:r>
              <a:rPr sz="1400" spc="-5" dirty="0">
                <a:latin typeface="Trebuchet MS"/>
                <a:cs typeface="Trebuchet MS"/>
              </a:rPr>
              <a:t>niche</a:t>
            </a:r>
            <a:r>
              <a:rPr lang="en-US" sz="1400" spc="-5" dirty="0">
                <a:latin typeface="Trebuchet MS"/>
                <a:cs typeface="Trebuchet MS"/>
              </a:rPr>
              <a:t>, expertise</a:t>
            </a:r>
            <a:r>
              <a:rPr sz="1400" spc="-5" dirty="0">
                <a:latin typeface="Trebuchet MS"/>
                <a:cs typeface="Trebuchet MS"/>
              </a:rPr>
              <a:t>.</a:t>
            </a:r>
            <a:endParaRPr sz="1400" dirty="0">
              <a:latin typeface="Trebuchet MS"/>
              <a:cs typeface="Trebuchet MS"/>
            </a:endParaRPr>
          </a:p>
          <a:p>
            <a:pPr marL="182880" indent="-170815">
              <a:lnSpc>
                <a:spcPct val="100000"/>
              </a:lnSpc>
              <a:buFont typeface="Arial MT"/>
              <a:buChar char="•"/>
              <a:tabLst>
                <a:tab pos="183515" algn="l"/>
              </a:tabLst>
            </a:pPr>
            <a:r>
              <a:rPr sz="1400" spc="-15" dirty="0">
                <a:latin typeface="Trebuchet MS"/>
                <a:cs typeface="Trebuchet MS"/>
              </a:rPr>
              <a:t>Work</a:t>
            </a:r>
            <a:r>
              <a:rPr sz="1400" spc="-30" dirty="0">
                <a:latin typeface="Trebuchet MS"/>
                <a:cs typeface="Trebuchet MS"/>
              </a:rPr>
              <a:t> </a:t>
            </a:r>
            <a:r>
              <a:rPr sz="1400" dirty="0">
                <a:latin typeface="Trebuchet MS"/>
                <a:cs typeface="Trebuchet MS"/>
              </a:rPr>
              <a:t>on</a:t>
            </a:r>
            <a:r>
              <a:rPr sz="1400" spc="-15" dirty="0">
                <a:latin typeface="Trebuchet MS"/>
                <a:cs typeface="Trebuchet MS"/>
              </a:rPr>
              <a:t> </a:t>
            </a:r>
            <a:r>
              <a:rPr sz="1400" spc="-5" dirty="0">
                <a:latin typeface="Trebuchet MS"/>
                <a:cs typeface="Trebuchet MS"/>
              </a:rPr>
              <a:t>time management</a:t>
            </a:r>
            <a:r>
              <a:rPr sz="1400" spc="-25" dirty="0">
                <a:latin typeface="Trebuchet MS"/>
                <a:cs typeface="Trebuchet MS"/>
              </a:rPr>
              <a:t> </a:t>
            </a:r>
            <a:r>
              <a:rPr sz="1400" spc="-5" dirty="0">
                <a:latin typeface="Trebuchet MS"/>
                <a:cs typeface="Trebuchet MS"/>
              </a:rPr>
              <a:t>skills</a:t>
            </a:r>
            <a:endParaRPr lang="en-US" sz="1400" spc="-5" dirty="0">
              <a:latin typeface="Trebuchet MS"/>
              <a:cs typeface="Trebuchet MS"/>
            </a:endParaRPr>
          </a:p>
          <a:p>
            <a:pPr marL="182880" indent="-170815">
              <a:lnSpc>
                <a:spcPct val="100000"/>
              </a:lnSpc>
              <a:buFont typeface="Arial MT"/>
              <a:buChar char="•"/>
              <a:tabLst>
                <a:tab pos="183515" algn="l"/>
              </a:tabLst>
            </a:pPr>
            <a:r>
              <a:rPr lang="en-US" sz="1400" spc="-5" dirty="0">
                <a:latin typeface="Trebuchet MS"/>
                <a:cs typeface="Trebuchet MS"/>
              </a:rPr>
              <a:t>reading, Reading, READING</a:t>
            </a:r>
            <a:endParaRPr sz="1400" dirty="0">
              <a:latin typeface="Trebuchet MS"/>
              <a:cs typeface="Trebuchet MS"/>
            </a:endParaRPr>
          </a:p>
        </p:txBody>
      </p:sp>
      <p:sp>
        <p:nvSpPr>
          <p:cNvPr id="22" name="object 21">
            <a:extLst>
              <a:ext uri="{FF2B5EF4-FFF2-40B4-BE49-F238E27FC236}">
                <a16:creationId xmlns:a16="http://schemas.microsoft.com/office/drawing/2014/main" id="{9AFDF009-C49F-40E9-8433-0C7C49940E34}"/>
              </a:ext>
            </a:extLst>
          </p:cNvPr>
          <p:cNvSpPr/>
          <p:nvPr/>
        </p:nvSpPr>
        <p:spPr>
          <a:xfrm>
            <a:off x="4572000" y="1344707"/>
            <a:ext cx="4191000" cy="2247265"/>
          </a:xfrm>
          <a:custGeom>
            <a:avLst/>
            <a:gdLst/>
            <a:ahLst/>
            <a:cxnLst/>
            <a:rect l="l" t="t" r="r" b="b"/>
            <a:pathLst>
              <a:path w="4191000" h="2247265">
                <a:moveTo>
                  <a:pt x="1746250" y="1447800"/>
                </a:moveTo>
                <a:lnTo>
                  <a:pt x="698500" y="1447800"/>
                </a:lnTo>
                <a:lnTo>
                  <a:pt x="159385" y="2247138"/>
                </a:lnTo>
                <a:lnTo>
                  <a:pt x="1746250" y="1447800"/>
                </a:lnTo>
                <a:close/>
              </a:path>
              <a:path w="4191000" h="2247265">
                <a:moveTo>
                  <a:pt x="3949700" y="0"/>
                </a:moveTo>
                <a:lnTo>
                  <a:pt x="241300" y="0"/>
                </a:lnTo>
                <a:lnTo>
                  <a:pt x="192682" y="4904"/>
                </a:lnTo>
                <a:lnTo>
                  <a:pt x="147393" y="18968"/>
                </a:lnTo>
                <a:lnTo>
                  <a:pt x="106405" y="41221"/>
                </a:lnTo>
                <a:lnTo>
                  <a:pt x="70691" y="70691"/>
                </a:lnTo>
                <a:lnTo>
                  <a:pt x="41221" y="106405"/>
                </a:lnTo>
                <a:lnTo>
                  <a:pt x="18968" y="147393"/>
                </a:lnTo>
                <a:lnTo>
                  <a:pt x="4904" y="192682"/>
                </a:lnTo>
                <a:lnTo>
                  <a:pt x="0" y="241300"/>
                </a:lnTo>
                <a:lnTo>
                  <a:pt x="0" y="1206500"/>
                </a:lnTo>
                <a:lnTo>
                  <a:pt x="4904" y="1255117"/>
                </a:lnTo>
                <a:lnTo>
                  <a:pt x="18968" y="1300406"/>
                </a:lnTo>
                <a:lnTo>
                  <a:pt x="41221" y="1341394"/>
                </a:lnTo>
                <a:lnTo>
                  <a:pt x="70691" y="1377108"/>
                </a:lnTo>
                <a:lnTo>
                  <a:pt x="106405" y="1406578"/>
                </a:lnTo>
                <a:lnTo>
                  <a:pt x="147393" y="1428831"/>
                </a:lnTo>
                <a:lnTo>
                  <a:pt x="192682" y="1442895"/>
                </a:lnTo>
                <a:lnTo>
                  <a:pt x="241300" y="1447800"/>
                </a:lnTo>
                <a:lnTo>
                  <a:pt x="3949700" y="1447800"/>
                </a:lnTo>
                <a:lnTo>
                  <a:pt x="3998317" y="1442895"/>
                </a:lnTo>
                <a:lnTo>
                  <a:pt x="4043606" y="1428831"/>
                </a:lnTo>
                <a:lnTo>
                  <a:pt x="4084594" y="1406578"/>
                </a:lnTo>
                <a:lnTo>
                  <a:pt x="4120308" y="1377108"/>
                </a:lnTo>
                <a:lnTo>
                  <a:pt x="4149778" y="1341394"/>
                </a:lnTo>
                <a:lnTo>
                  <a:pt x="4172031" y="1300406"/>
                </a:lnTo>
                <a:lnTo>
                  <a:pt x="4186095" y="1255117"/>
                </a:lnTo>
                <a:lnTo>
                  <a:pt x="4191000" y="1206500"/>
                </a:lnTo>
                <a:lnTo>
                  <a:pt x="4191000" y="241300"/>
                </a:lnTo>
                <a:lnTo>
                  <a:pt x="4186095" y="192682"/>
                </a:lnTo>
                <a:lnTo>
                  <a:pt x="4172031" y="147393"/>
                </a:lnTo>
                <a:lnTo>
                  <a:pt x="4149778" y="106405"/>
                </a:lnTo>
                <a:lnTo>
                  <a:pt x="4120308" y="70691"/>
                </a:lnTo>
                <a:lnTo>
                  <a:pt x="4084594" y="41221"/>
                </a:lnTo>
                <a:lnTo>
                  <a:pt x="4043606" y="18968"/>
                </a:lnTo>
                <a:lnTo>
                  <a:pt x="3998317" y="4904"/>
                </a:lnTo>
                <a:lnTo>
                  <a:pt x="3949700" y="0"/>
                </a:lnTo>
                <a:close/>
              </a:path>
            </a:pathLst>
          </a:custGeom>
          <a:solidFill>
            <a:srgbClr val="FF6600">
              <a:alpha val="50195"/>
            </a:srgbClr>
          </a:solidFill>
        </p:spPr>
        <p:txBody>
          <a:bodyPr wrap="square" lIns="0" tIns="0" rIns="0" bIns="0" rtlCol="0"/>
          <a:lstStyle/>
          <a:p>
            <a:endParaRPr/>
          </a:p>
        </p:txBody>
      </p:sp>
      <p:sp>
        <p:nvSpPr>
          <p:cNvPr id="23" name="object 22">
            <a:extLst>
              <a:ext uri="{FF2B5EF4-FFF2-40B4-BE49-F238E27FC236}">
                <a16:creationId xmlns:a16="http://schemas.microsoft.com/office/drawing/2014/main" id="{4ED80C7E-9DB0-46C5-8DAE-5A5E182481BC}"/>
              </a:ext>
            </a:extLst>
          </p:cNvPr>
          <p:cNvSpPr txBox="1"/>
          <p:nvPr/>
        </p:nvSpPr>
        <p:spPr>
          <a:xfrm>
            <a:off x="4722114" y="1442623"/>
            <a:ext cx="3708400" cy="1306127"/>
          </a:xfrm>
          <a:prstGeom prst="rect">
            <a:avLst/>
          </a:prstGeom>
        </p:spPr>
        <p:txBody>
          <a:bodyPr vert="horz" wrap="square" lIns="0" tIns="13335" rIns="0" bIns="0" rtlCol="0">
            <a:spAutoFit/>
          </a:bodyPr>
          <a:lstStyle/>
          <a:p>
            <a:pPr marL="182880" indent="-170815">
              <a:lnSpc>
                <a:spcPct val="100000"/>
              </a:lnSpc>
              <a:spcBef>
                <a:spcPts val="105"/>
              </a:spcBef>
              <a:buFont typeface="Arial MT"/>
              <a:buChar char="•"/>
              <a:tabLst>
                <a:tab pos="183515" algn="l"/>
              </a:tabLst>
            </a:pPr>
            <a:r>
              <a:rPr sz="1400" spc="-5" dirty="0">
                <a:latin typeface="Trebuchet MS"/>
                <a:cs typeface="Trebuchet MS"/>
              </a:rPr>
              <a:t>More</a:t>
            </a:r>
            <a:r>
              <a:rPr sz="1400" spc="-25" dirty="0">
                <a:latin typeface="Trebuchet MS"/>
                <a:cs typeface="Trebuchet MS"/>
              </a:rPr>
              <a:t> </a:t>
            </a:r>
            <a:r>
              <a:rPr sz="1400" spc="-5" dirty="0">
                <a:latin typeface="Trebuchet MS"/>
                <a:cs typeface="Trebuchet MS"/>
              </a:rPr>
              <a:t>than</a:t>
            </a:r>
            <a:r>
              <a:rPr sz="1400" spc="-35" dirty="0">
                <a:latin typeface="Trebuchet MS"/>
                <a:cs typeface="Trebuchet MS"/>
              </a:rPr>
              <a:t> </a:t>
            </a:r>
            <a:r>
              <a:rPr sz="1400" spc="-5" dirty="0">
                <a:latin typeface="Trebuchet MS"/>
                <a:cs typeface="Trebuchet MS"/>
              </a:rPr>
              <a:t>smarts:</a:t>
            </a:r>
            <a:r>
              <a:rPr sz="1400" spc="-10" dirty="0">
                <a:latin typeface="Trebuchet MS"/>
                <a:cs typeface="Trebuchet MS"/>
              </a:rPr>
              <a:t> Persistence!</a:t>
            </a:r>
            <a:endParaRPr sz="1400" dirty="0">
              <a:latin typeface="Trebuchet MS"/>
              <a:cs typeface="Trebuchet MS"/>
            </a:endParaRPr>
          </a:p>
          <a:p>
            <a:pPr marL="182880" indent="-170815">
              <a:lnSpc>
                <a:spcPct val="100000"/>
              </a:lnSpc>
              <a:buFont typeface="Arial MT"/>
              <a:buChar char="•"/>
              <a:tabLst>
                <a:tab pos="183515" algn="l"/>
              </a:tabLst>
            </a:pPr>
            <a:r>
              <a:rPr sz="1400" spc="-20" dirty="0">
                <a:latin typeface="Trebuchet MS"/>
                <a:cs typeface="Trebuchet MS"/>
              </a:rPr>
              <a:t>Time</a:t>
            </a:r>
            <a:r>
              <a:rPr sz="1400" spc="-5" dirty="0">
                <a:latin typeface="Trebuchet MS"/>
                <a:cs typeface="Trebuchet MS"/>
              </a:rPr>
              <a:t> management</a:t>
            </a:r>
            <a:r>
              <a:rPr sz="1400" spc="-35" dirty="0">
                <a:latin typeface="Trebuchet MS"/>
                <a:cs typeface="Trebuchet MS"/>
              </a:rPr>
              <a:t> </a:t>
            </a:r>
            <a:r>
              <a:rPr sz="1400" spc="-5" dirty="0">
                <a:latin typeface="Trebuchet MS"/>
                <a:cs typeface="Trebuchet MS"/>
              </a:rPr>
              <a:t>should</a:t>
            </a:r>
            <a:r>
              <a:rPr sz="1400" spc="-25" dirty="0">
                <a:latin typeface="Trebuchet MS"/>
                <a:cs typeface="Trebuchet MS"/>
              </a:rPr>
              <a:t> </a:t>
            </a:r>
            <a:r>
              <a:rPr sz="1400" spc="-5" dirty="0">
                <a:latin typeface="Trebuchet MS"/>
                <a:cs typeface="Trebuchet MS"/>
              </a:rPr>
              <a:t>become</a:t>
            </a:r>
            <a:r>
              <a:rPr sz="1400" spc="-25" dirty="0">
                <a:latin typeface="Trebuchet MS"/>
                <a:cs typeface="Trebuchet MS"/>
              </a:rPr>
              <a:t> </a:t>
            </a:r>
            <a:r>
              <a:rPr sz="1400" spc="-5" dirty="0">
                <a:latin typeface="Trebuchet MS"/>
                <a:cs typeface="Trebuchet MS"/>
              </a:rPr>
              <a:t>an </a:t>
            </a:r>
            <a:r>
              <a:rPr sz="1400" spc="-10" dirty="0">
                <a:latin typeface="Trebuchet MS"/>
                <a:cs typeface="Trebuchet MS"/>
              </a:rPr>
              <a:t>art…</a:t>
            </a:r>
            <a:endParaRPr sz="1400" dirty="0">
              <a:latin typeface="Trebuchet MS"/>
              <a:cs typeface="Trebuchet MS"/>
            </a:endParaRPr>
          </a:p>
          <a:p>
            <a:pPr marL="182880" indent="-170815">
              <a:lnSpc>
                <a:spcPct val="100000"/>
              </a:lnSpc>
              <a:buFont typeface="Arial MT"/>
              <a:buChar char="•"/>
              <a:tabLst>
                <a:tab pos="183515" algn="l"/>
              </a:tabLst>
            </a:pPr>
            <a:r>
              <a:rPr sz="1400" spc="-5" dirty="0">
                <a:latin typeface="Trebuchet MS"/>
                <a:cs typeface="Trebuchet MS"/>
              </a:rPr>
              <a:t>Identify</a:t>
            </a:r>
            <a:r>
              <a:rPr sz="1400" spc="-25" dirty="0">
                <a:latin typeface="Trebuchet MS"/>
                <a:cs typeface="Trebuchet MS"/>
              </a:rPr>
              <a:t> </a:t>
            </a:r>
            <a:r>
              <a:rPr sz="1400" spc="-5" dirty="0">
                <a:latin typeface="Trebuchet MS"/>
                <a:cs typeface="Trebuchet MS"/>
              </a:rPr>
              <a:t>larger</a:t>
            </a:r>
            <a:r>
              <a:rPr sz="1400" dirty="0">
                <a:latin typeface="Trebuchet MS"/>
                <a:cs typeface="Trebuchet MS"/>
              </a:rPr>
              <a:t> open</a:t>
            </a:r>
            <a:r>
              <a:rPr sz="1400" spc="-15" dirty="0">
                <a:latin typeface="Trebuchet MS"/>
                <a:cs typeface="Trebuchet MS"/>
              </a:rPr>
              <a:t> </a:t>
            </a:r>
            <a:r>
              <a:rPr sz="1400" spc="-5" dirty="0">
                <a:latin typeface="Trebuchet MS"/>
                <a:cs typeface="Trebuchet MS"/>
              </a:rPr>
              <a:t>problem,</a:t>
            </a:r>
            <a:r>
              <a:rPr sz="1400" spc="-20" dirty="0">
                <a:latin typeface="Trebuchet MS"/>
                <a:cs typeface="Trebuchet MS"/>
              </a:rPr>
              <a:t> </a:t>
            </a:r>
            <a:r>
              <a:rPr sz="1400" spc="-5" dirty="0">
                <a:latin typeface="Trebuchet MS"/>
                <a:cs typeface="Trebuchet MS"/>
              </a:rPr>
              <a:t>not just</a:t>
            </a:r>
            <a:r>
              <a:rPr sz="1400" spc="-15" dirty="0">
                <a:latin typeface="Trebuchet MS"/>
                <a:cs typeface="Trebuchet MS"/>
              </a:rPr>
              <a:t> </a:t>
            </a:r>
            <a:r>
              <a:rPr sz="1400" spc="-5" dirty="0">
                <a:latin typeface="Trebuchet MS"/>
                <a:cs typeface="Trebuchet MS"/>
              </a:rPr>
              <a:t>many</a:t>
            </a:r>
            <a:endParaRPr sz="1400" dirty="0">
              <a:latin typeface="Trebuchet MS"/>
              <a:cs typeface="Trebuchet MS"/>
            </a:endParaRPr>
          </a:p>
          <a:p>
            <a:pPr marL="182880">
              <a:lnSpc>
                <a:spcPct val="100000"/>
              </a:lnSpc>
            </a:pPr>
            <a:r>
              <a:rPr sz="1400" spc="-5" dirty="0">
                <a:latin typeface="Trebuchet MS"/>
                <a:cs typeface="Trebuchet MS"/>
              </a:rPr>
              <a:t>small</a:t>
            </a:r>
            <a:r>
              <a:rPr sz="1400" spc="-30" dirty="0">
                <a:latin typeface="Trebuchet MS"/>
                <a:cs typeface="Trebuchet MS"/>
              </a:rPr>
              <a:t> </a:t>
            </a:r>
            <a:r>
              <a:rPr sz="1400" spc="-5" dirty="0">
                <a:latin typeface="Trebuchet MS"/>
                <a:cs typeface="Trebuchet MS"/>
              </a:rPr>
              <a:t>“neat”</a:t>
            </a:r>
            <a:r>
              <a:rPr sz="1400" spc="-20" dirty="0">
                <a:latin typeface="Trebuchet MS"/>
                <a:cs typeface="Trebuchet MS"/>
              </a:rPr>
              <a:t> </a:t>
            </a:r>
            <a:r>
              <a:rPr sz="1400" dirty="0">
                <a:latin typeface="Trebuchet MS"/>
                <a:cs typeface="Trebuchet MS"/>
              </a:rPr>
              <a:t>problems</a:t>
            </a:r>
          </a:p>
          <a:p>
            <a:pPr marL="182880" indent="-170815">
              <a:lnSpc>
                <a:spcPct val="100000"/>
              </a:lnSpc>
              <a:buFont typeface="Arial MT"/>
              <a:buChar char="•"/>
              <a:tabLst>
                <a:tab pos="183515" algn="l"/>
              </a:tabLst>
            </a:pPr>
            <a:r>
              <a:rPr sz="1400" spc="-5" dirty="0">
                <a:latin typeface="Trebuchet MS"/>
                <a:cs typeface="Trebuchet MS"/>
              </a:rPr>
              <a:t>writing,</a:t>
            </a:r>
            <a:r>
              <a:rPr sz="1400" spc="-25" dirty="0">
                <a:latin typeface="Trebuchet MS"/>
                <a:cs typeface="Trebuchet MS"/>
              </a:rPr>
              <a:t> </a:t>
            </a:r>
            <a:r>
              <a:rPr sz="1400" spc="-15" dirty="0">
                <a:latin typeface="Trebuchet MS"/>
                <a:cs typeface="Trebuchet MS"/>
              </a:rPr>
              <a:t>Writing,</a:t>
            </a:r>
            <a:r>
              <a:rPr sz="1400" spc="-40" dirty="0">
                <a:latin typeface="Trebuchet MS"/>
                <a:cs typeface="Trebuchet MS"/>
              </a:rPr>
              <a:t> </a:t>
            </a:r>
            <a:r>
              <a:rPr sz="1400" dirty="0">
                <a:latin typeface="Trebuchet MS"/>
                <a:cs typeface="Trebuchet MS"/>
              </a:rPr>
              <a:t>WRITING</a:t>
            </a:r>
            <a:endParaRPr lang="en-US" sz="1400" dirty="0">
              <a:latin typeface="Trebuchet MS"/>
              <a:cs typeface="Trebuchet MS"/>
            </a:endParaRPr>
          </a:p>
          <a:p>
            <a:pPr marL="182880" indent="-170815">
              <a:lnSpc>
                <a:spcPct val="100000"/>
              </a:lnSpc>
              <a:buFont typeface="Arial MT"/>
              <a:buChar char="•"/>
              <a:tabLst>
                <a:tab pos="183515" algn="l"/>
              </a:tabLst>
            </a:pPr>
            <a:r>
              <a:rPr lang="en-US" sz="1400" dirty="0">
                <a:latin typeface="Trebuchet MS"/>
                <a:cs typeface="Trebuchet MS"/>
              </a:rPr>
              <a:t>Continue reading </a:t>
            </a:r>
            <a:endParaRPr sz="1400" dirty="0">
              <a:latin typeface="Trebuchet MS"/>
              <a:cs typeface="Trebuchet MS"/>
            </a:endParaRPr>
          </a:p>
        </p:txBody>
      </p:sp>
      <p:sp>
        <p:nvSpPr>
          <p:cNvPr id="24" name="object 23">
            <a:extLst>
              <a:ext uri="{FF2B5EF4-FFF2-40B4-BE49-F238E27FC236}">
                <a16:creationId xmlns:a16="http://schemas.microsoft.com/office/drawing/2014/main" id="{763CB965-2937-4AE1-A9CF-884CB6BA8E5C}"/>
              </a:ext>
            </a:extLst>
          </p:cNvPr>
          <p:cNvSpPr/>
          <p:nvPr/>
        </p:nvSpPr>
        <p:spPr>
          <a:xfrm>
            <a:off x="4495800" y="4060093"/>
            <a:ext cx="4191000" cy="2224166"/>
          </a:xfrm>
          <a:custGeom>
            <a:avLst/>
            <a:gdLst/>
            <a:ahLst/>
            <a:cxnLst/>
            <a:rect l="l" t="t" r="r" b="b"/>
            <a:pathLst>
              <a:path w="4191000" h="2660650">
                <a:moveTo>
                  <a:pt x="3937000" y="1136523"/>
                </a:moveTo>
                <a:lnTo>
                  <a:pt x="254000" y="1136523"/>
                </a:lnTo>
                <a:lnTo>
                  <a:pt x="208328" y="1140613"/>
                </a:lnTo>
                <a:lnTo>
                  <a:pt x="165349" y="1152407"/>
                </a:lnTo>
                <a:lnTo>
                  <a:pt x="125777" y="1171189"/>
                </a:lnTo>
                <a:lnTo>
                  <a:pt x="90328" y="1196242"/>
                </a:lnTo>
                <a:lnTo>
                  <a:pt x="59719" y="1226851"/>
                </a:lnTo>
                <a:lnTo>
                  <a:pt x="34666" y="1262300"/>
                </a:lnTo>
                <a:lnTo>
                  <a:pt x="15884" y="1301872"/>
                </a:lnTo>
                <a:lnTo>
                  <a:pt x="4090" y="1344851"/>
                </a:lnTo>
                <a:lnTo>
                  <a:pt x="0" y="1390523"/>
                </a:lnTo>
                <a:lnTo>
                  <a:pt x="0" y="2406523"/>
                </a:lnTo>
                <a:lnTo>
                  <a:pt x="4090" y="2452177"/>
                </a:lnTo>
                <a:lnTo>
                  <a:pt x="15884" y="2495148"/>
                </a:lnTo>
                <a:lnTo>
                  <a:pt x="34666" y="2534717"/>
                </a:lnTo>
                <a:lnTo>
                  <a:pt x="59719" y="2570168"/>
                </a:lnTo>
                <a:lnTo>
                  <a:pt x="90328" y="2600782"/>
                </a:lnTo>
                <a:lnTo>
                  <a:pt x="125777" y="2625842"/>
                </a:lnTo>
                <a:lnTo>
                  <a:pt x="165349" y="2644631"/>
                </a:lnTo>
                <a:lnTo>
                  <a:pt x="208328" y="2656430"/>
                </a:lnTo>
                <a:lnTo>
                  <a:pt x="254000" y="2660523"/>
                </a:lnTo>
                <a:lnTo>
                  <a:pt x="3937000" y="2660523"/>
                </a:lnTo>
                <a:lnTo>
                  <a:pt x="3982671" y="2656430"/>
                </a:lnTo>
                <a:lnTo>
                  <a:pt x="4025650" y="2644631"/>
                </a:lnTo>
                <a:lnTo>
                  <a:pt x="4065222" y="2625842"/>
                </a:lnTo>
                <a:lnTo>
                  <a:pt x="4100671" y="2600782"/>
                </a:lnTo>
                <a:lnTo>
                  <a:pt x="4131280" y="2570168"/>
                </a:lnTo>
                <a:lnTo>
                  <a:pt x="4156333" y="2534717"/>
                </a:lnTo>
                <a:lnTo>
                  <a:pt x="4175115" y="2495148"/>
                </a:lnTo>
                <a:lnTo>
                  <a:pt x="4186909" y="2452177"/>
                </a:lnTo>
                <a:lnTo>
                  <a:pt x="4191000" y="2406523"/>
                </a:lnTo>
                <a:lnTo>
                  <a:pt x="4191000" y="1390523"/>
                </a:lnTo>
                <a:lnTo>
                  <a:pt x="4186909" y="1344851"/>
                </a:lnTo>
                <a:lnTo>
                  <a:pt x="4175115" y="1301872"/>
                </a:lnTo>
                <a:lnTo>
                  <a:pt x="4156333" y="1262300"/>
                </a:lnTo>
                <a:lnTo>
                  <a:pt x="4131280" y="1226851"/>
                </a:lnTo>
                <a:lnTo>
                  <a:pt x="4100671" y="1196242"/>
                </a:lnTo>
                <a:lnTo>
                  <a:pt x="4065222" y="1171189"/>
                </a:lnTo>
                <a:lnTo>
                  <a:pt x="4025650" y="1152407"/>
                </a:lnTo>
                <a:lnTo>
                  <a:pt x="3982671" y="1140613"/>
                </a:lnTo>
                <a:lnTo>
                  <a:pt x="3937000" y="1136523"/>
                </a:lnTo>
                <a:close/>
              </a:path>
              <a:path w="4191000" h="2660650">
                <a:moveTo>
                  <a:pt x="2138426" y="0"/>
                </a:moveTo>
                <a:lnTo>
                  <a:pt x="2444750" y="1136523"/>
                </a:lnTo>
                <a:lnTo>
                  <a:pt x="3492500" y="1136523"/>
                </a:lnTo>
                <a:lnTo>
                  <a:pt x="2138426" y="0"/>
                </a:lnTo>
                <a:close/>
              </a:path>
            </a:pathLst>
          </a:custGeom>
          <a:solidFill>
            <a:srgbClr val="FF0000">
              <a:alpha val="50195"/>
            </a:srgbClr>
          </a:solidFill>
        </p:spPr>
        <p:txBody>
          <a:bodyPr wrap="square" lIns="0" tIns="0" rIns="0" bIns="0" rtlCol="0"/>
          <a:lstStyle/>
          <a:p>
            <a:endParaRPr/>
          </a:p>
        </p:txBody>
      </p:sp>
      <p:sp>
        <p:nvSpPr>
          <p:cNvPr id="25" name="object 24">
            <a:extLst>
              <a:ext uri="{FF2B5EF4-FFF2-40B4-BE49-F238E27FC236}">
                <a16:creationId xmlns:a16="http://schemas.microsoft.com/office/drawing/2014/main" id="{02781DA6-9C51-4680-AF8B-12D492161B44}"/>
              </a:ext>
            </a:extLst>
          </p:cNvPr>
          <p:cNvSpPr txBox="1"/>
          <p:nvPr/>
        </p:nvSpPr>
        <p:spPr>
          <a:xfrm>
            <a:off x="4649470" y="5154620"/>
            <a:ext cx="3729354" cy="880110"/>
          </a:xfrm>
          <a:prstGeom prst="rect">
            <a:avLst/>
          </a:prstGeom>
        </p:spPr>
        <p:txBody>
          <a:bodyPr vert="horz" wrap="square" lIns="0" tIns="12700" rIns="0" bIns="0" rtlCol="0">
            <a:spAutoFit/>
          </a:bodyPr>
          <a:lstStyle/>
          <a:p>
            <a:pPr marL="183515" indent="-171450">
              <a:lnSpc>
                <a:spcPct val="100000"/>
              </a:lnSpc>
              <a:spcBef>
                <a:spcPts val="100"/>
              </a:spcBef>
              <a:buFont typeface="Arial MT"/>
              <a:buChar char="•"/>
              <a:tabLst>
                <a:tab pos="184150" algn="l"/>
              </a:tabLst>
            </a:pPr>
            <a:r>
              <a:rPr sz="1400" dirty="0">
                <a:latin typeface="Trebuchet MS"/>
                <a:cs typeface="Trebuchet MS"/>
              </a:rPr>
              <a:t>Good</a:t>
            </a:r>
            <a:r>
              <a:rPr sz="1400" spc="-25" dirty="0">
                <a:latin typeface="Trebuchet MS"/>
                <a:cs typeface="Trebuchet MS"/>
              </a:rPr>
              <a:t> </a:t>
            </a:r>
            <a:r>
              <a:rPr sz="1400" spc="-5" dirty="0">
                <a:latin typeface="Trebuchet MS"/>
                <a:cs typeface="Trebuchet MS"/>
              </a:rPr>
              <a:t>thesis</a:t>
            </a:r>
            <a:r>
              <a:rPr sz="1400" spc="-10" dirty="0">
                <a:latin typeface="Trebuchet MS"/>
                <a:cs typeface="Trebuchet MS"/>
              </a:rPr>
              <a:t> </a:t>
            </a:r>
            <a:r>
              <a:rPr sz="1400" dirty="0">
                <a:latin typeface="Trebuchet MS"/>
                <a:cs typeface="Trebuchet MS"/>
              </a:rPr>
              <a:t>or</a:t>
            </a:r>
            <a:r>
              <a:rPr sz="1400" spc="-20" dirty="0">
                <a:latin typeface="Trebuchet MS"/>
                <a:cs typeface="Trebuchet MS"/>
              </a:rPr>
              <a:t> </a:t>
            </a:r>
            <a:r>
              <a:rPr sz="1400" dirty="0">
                <a:latin typeface="Trebuchet MS"/>
                <a:cs typeface="Trebuchet MS"/>
              </a:rPr>
              <a:t>great </a:t>
            </a:r>
            <a:r>
              <a:rPr sz="1400" spc="-5" dirty="0">
                <a:latin typeface="Trebuchet MS"/>
                <a:cs typeface="Trebuchet MS"/>
              </a:rPr>
              <a:t>thesis?</a:t>
            </a:r>
            <a:endParaRPr sz="1400" dirty="0">
              <a:latin typeface="Trebuchet MS"/>
              <a:cs typeface="Trebuchet MS"/>
            </a:endParaRPr>
          </a:p>
          <a:p>
            <a:pPr marL="183515" indent="-171450">
              <a:lnSpc>
                <a:spcPct val="100000"/>
              </a:lnSpc>
              <a:spcBef>
                <a:spcPts val="5"/>
              </a:spcBef>
              <a:buFont typeface="Arial MT"/>
              <a:buChar char="•"/>
              <a:tabLst>
                <a:tab pos="184150" algn="l"/>
              </a:tabLst>
            </a:pPr>
            <a:r>
              <a:rPr sz="1400" spc="-90" dirty="0">
                <a:latin typeface="Trebuchet MS"/>
                <a:cs typeface="Trebuchet MS"/>
              </a:rPr>
              <a:t>To</a:t>
            </a:r>
            <a:r>
              <a:rPr sz="1400" spc="-5" dirty="0">
                <a:latin typeface="Trebuchet MS"/>
                <a:cs typeface="Trebuchet MS"/>
              </a:rPr>
              <a:t> defend,</a:t>
            </a:r>
            <a:r>
              <a:rPr sz="1400" spc="-30" dirty="0">
                <a:latin typeface="Trebuchet MS"/>
                <a:cs typeface="Trebuchet MS"/>
              </a:rPr>
              <a:t> </a:t>
            </a:r>
            <a:r>
              <a:rPr sz="1400" dirty="0">
                <a:latin typeface="Trebuchet MS"/>
                <a:cs typeface="Trebuchet MS"/>
              </a:rPr>
              <a:t>you</a:t>
            </a:r>
            <a:r>
              <a:rPr sz="1400" spc="-25" dirty="0">
                <a:latin typeface="Trebuchet MS"/>
                <a:cs typeface="Trebuchet MS"/>
              </a:rPr>
              <a:t> </a:t>
            </a:r>
            <a:r>
              <a:rPr sz="1400" dirty="0">
                <a:latin typeface="Trebuchet MS"/>
                <a:cs typeface="Trebuchet MS"/>
              </a:rPr>
              <a:t>must</a:t>
            </a:r>
            <a:r>
              <a:rPr sz="1400" spc="-15" dirty="0">
                <a:latin typeface="Trebuchet MS"/>
                <a:cs typeface="Trebuchet MS"/>
              </a:rPr>
              <a:t> </a:t>
            </a:r>
            <a:r>
              <a:rPr sz="1400" spc="-5" dirty="0">
                <a:latin typeface="Trebuchet MS"/>
                <a:cs typeface="Trebuchet MS"/>
              </a:rPr>
              <a:t>be</a:t>
            </a:r>
            <a:r>
              <a:rPr sz="1400" dirty="0">
                <a:latin typeface="Trebuchet MS"/>
                <a:cs typeface="Trebuchet MS"/>
              </a:rPr>
              <a:t> </a:t>
            </a:r>
            <a:r>
              <a:rPr sz="1400" spc="-5" dirty="0">
                <a:latin typeface="Trebuchet MS"/>
                <a:cs typeface="Trebuchet MS"/>
              </a:rPr>
              <a:t>an</a:t>
            </a:r>
            <a:r>
              <a:rPr sz="1400" spc="-10" dirty="0">
                <a:latin typeface="Trebuchet MS"/>
                <a:cs typeface="Trebuchet MS"/>
              </a:rPr>
              <a:t> </a:t>
            </a:r>
            <a:r>
              <a:rPr sz="1400" dirty="0">
                <a:latin typeface="Trebuchet MS"/>
                <a:cs typeface="Trebuchet MS"/>
              </a:rPr>
              <a:t>expert.</a:t>
            </a:r>
            <a:r>
              <a:rPr sz="1400" spc="335" dirty="0">
                <a:latin typeface="Trebuchet MS"/>
                <a:cs typeface="Trebuchet MS"/>
              </a:rPr>
              <a:t> </a:t>
            </a:r>
            <a:r>
              <a:rPr sz="1400" dirty="0">
                <a:latin typeface="Trebuchet MS"/>
                <a:cs typeface="Trebuchet MS"/>
              </a:rPr>
              <a:t>Are</a:t>
            </a:r>
            <a:r>
              <a:rPr sz="1400" spc="-5" dirty="0">
                <a:latin typeface="Trebuchet MS"/>
                <a:cs typeface="Trebuchet MS"/>
              </a:rPr>
              <a:t> </a:t>
            </a:r>
            <a:r>
              <a:rPr sz="1400" dirty="0">
                <a:latin typeface="Trebuchet MS"/>
                <a:cs typeface="Trebuchet MS"/>
              </a:rPr>
              <a:t>you?</a:t>
            </a:r>
          </a:p>
          <a:p>
            <a:pPr marL="183515" indent="-171450">
              <a:lnSpc>
                <a:spcPct val="100000"/>
              </a:lnSpc>
              <a:buFont typeface="Arial MT"/>
              <a:buChar char="•"/>
              <a:tabLst>
                <a:tab pos="184150" algn="l"/>
              </a:tabLst>
            </a:pPr>
            <a:r>
              <a:rPr sz="1400" spc="-15" dirty="0">
                <a:latin typeface="Trebuchet MS"/>
                <a:cs typeface="Trebuchet MS"/>
              </a:rPr>
              <a:t>Resist</a:t>
            </a:r>
            <a:r>
              <a:rPr sz="1400" spc="-10" dirty="0">
                <a:latin typeface="Trebuchet MS"/>
                <a:cs typeface="Trebuchet MS"/>
              </a:rPr>
              <a:t> </a:t>
            </a:r>
            <a:r>
              <a:rPr sz="1400" spc="-5" dirty="0">
                <a:latin typeface="Trebuchet MS"/>
                <a:cs typeface="Trebuchet MS"/>
              </a:rPr>
              <a:t>the</a:t>
            </a:r>
            <a:r>
              <a:rPr sz="1400" spc="-15" dirty="0">
                <a:latin typeface="Trebuchet MS"/>
                <a:cs typeface="Trebuchet MS"/>
              </a:rPr>
              <a:t> </a:t>
            </a:r>
            <a:r>
              <a:rPr sz="1400" spc="-5" dirty="0">
                <a:latin typeface="Trebuchet MS"/>
                <a:cs typeface="Trebuchet MS"/>
              </a:rPr>
              <a:t>temptation</a:t>
            </a:r>
            <a:r>
              <a:rPr sz="1400" spc="-10" dirty="0">
                <a:latin typeface="Trebuchet MS"/>
                <a:cs typeface="Trebuchet MS"/>
              </a:rPr>
              <a:t> </a:t>
            </a:r>
            <a:r>
              <a:rPr sz="1400" dirty="0">
                <a:latin typeface="Trebuchet MS"/>
                <a:cs typeface="Trebuchet MS"/>
              </a:rPr>
              <a:t>to </a:t>
            </a:r>
            <a:r>
              <a:rPr sz="1400" spc="-5" dirty="0">
                <a:latin typeface="Trebuchet MS"/>
                <a:cs typeface="Trebuchet MS"/>
              </a:rPr>
              <a:t>take</a:t>
            </a:r>
            <a:r>
              <a:rPr sz="1400" spc="-10" dirty="0">
                <a:latin typeface="Trebuchet MS"/>
                <a:cs typeface="Trebuchet MS"/>
              </a:rPr>
              <a:t> </a:t>
            </a:r>
            <a:r>
              <a:rPr sz="1400" dirty="0">
                <a:latin typeface="Trebuchet MS"/>
                <a:cs typeface="Trebuchet MS"/>
              </a:rPr>
              <a:t>a job</a:t>
            </a:r>
            <a:r>
              <a:rPr sz="1400" spc="-20" dirty="0">
                <a:latin typeface="Trebuchet MS"/>
                <a:cs typeface="Trebuchet MS"/>
              </a:rPr>
              <a:t> </a:t>
            </a:r>
            <a:r>
              <a:rPr sz="1400" spc="-5" dirty="0">
                <a:latin typeface="Trebuchet MS"/>
                <a:cs typeface="Trebuchet MS"/>
              </a:rPr>
              <a:t>before</a:t>
            </a:r>
            <a:endParaRPr sz="1400" dirty="0">
              <a:latin typeface="Trebuchet MS"/>
              <a:cs typeface="Trebuchet MS"/>
            </a:endParaRPr>
          </a:p>
          <a:p>
            <a:pPr marL="183515">
              <a:lnSpc>
                <a:spcPct val="100000"/>
              </a:lnSpc>
            </a:pPr>
            <a:r>
              <a:rPr sz="1400" dirty="0">
                <a:latin typeface="Trebuchet MS"/>
                <a:cs typeface="Trebuchet MS"/>
              </a:rPr>
              <a:t>you</a:t>
            </a:r>
            <a:r>
              <a:rPr sz="1400" spc="-25" dirty="0">
                <a:latin typeface="Trebuchet MS"/>
                <a:cs typeface="Trebuchet MS"/>
              </a:rPr>
              <a:t> </a:t>
            </a:r>
            <a:r>
              <a:rPr sz="1400" dirty="0">
                <a:latin typeface="Trebuchet MS"/>
                <a:cs typeface="Trebuchet MS"/>
              </a:rPr>
              <a:t>defend.</a:t>
            </a:r>
            <a:r>
              <a:rPr sz="1400" spc="365" dirty="0">
                <a:latin typeface="Trebuchet MS"/>
                <a:cs typeface="Trebuchet MS"/>
              </a:rPr>
              <a:t> </a:t>
            </a:r>
            <a:r>
              <a:rPr sz="1400" dirty="0">
                <a:latin typeface="Trebuchet MS"/>
                <a:cs typeface="Trebuchet MS"/>
              </a:rPr>
              <a:t>This</a:t>
            </a:r>
            <a:r>
              <a:rPr sz="1400" spc="-15" dirty="0">
                <a:latin typeface="Trebuchet MS"/>
                <a:cs typeface="Trebuchet MS"/>
              </a:rPr>
              <a:t> </a:t>
            </a:r>
            <a:r>
              <a:rPr sz="1400" spc="-5" dirty="0">
                <a:latin typeface="Trebuchet MS"/>
                <a:cs typeface="Trebuchet MS"/>
              </a:rPr>
              <a:t>is</a:t>
            </a:r>
            <a:r>
              <a:rPr sz="1400" spc="-15" dirty="0">
                <a:latin typeface="Trebuchet MS"/>
                <a:cs typeface="Trebuchet MS"/>
              </a:rPr>
              <a:t> </a:t>
            </a:r>
            <a:r>
              <a:rPr sz="1400" dirty="0">
                <a:latin typeface="Trebuchet MS"/>
                <a:cs typeface="Trebuchet MS"/>
              </a:rPr>
              <a:t>a recipe</a:t>
            </a:r>
            <a:r>
              <a:rPr sz="1400" spc="-5" dirty="0">
                <a:latin typeface="Trebuchet MS"/>
                <a:cs typeface="Trebuchet MS"/>
              </a:rPr>
              <a:t> </a:t>
            </a:r>
            <a:r>
              <a:rPr sz="1400" dirty="0">
                <a:latin typeface="Trebuchet MS"/>
                <a:cs typeface="Trebuchet MS"/>
              </a:rPr>
              <a:t>for</a:t>
            </a:r>
            <a:r>
              <a:rPr sz="1400" spc="-5" dirty="0">
                <a:latin typeface="Trebuchet MS"/>
                <a:cs typeface="Trebuchet MS"/>
              </a:rPr>
              <a:t> </a:t>
            </a:r>
            <a:r>
              <a:rPr sz="1400" spc="-25" dirty="0">
                <a:latin typeface="Trebuchet MS"/>
                <a:cs typeface="Trebuchet MS"/>
              </a:rPr>
              <a:t>disaster.</a:t>
            </a:r>
            <a:endParaRPr sz="1400" dirty="0">
              <a:latin typeface="Trebuchet MS"/>
              <a:cs typeface="Trebuchet MS"/>
            </a:endParaRPr>
          </a:p>
        </p:txBody>
      </p:sp>
      <p:sp>
        <p:nvSpPr>
          <p:cNvPr id="3" name="Slide Number Placeholder 2">
            <a:extLst>
              <a:ext uri="{FF2B5EF4-FFF2-40B4-BE49-F238E27FC236}">
                <a16:creationId xmlns:a16="http://schemas.microsoft.com/office/drawing/2014/main" id="{AEFB4CD7-518D-4EC4-B92C-02DF3AB16564}"/>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34</a:t>
            </a:fld>
            <a:endParaRPr lang="en-US">
              <a:solidFill>
                <a:prstClr val="black">
                  <a:tint val="75000"/>
                </a:prstClr>
              </a:solidFill>
            </a:endParaRPr>
          </a:p>
        </p:txBody>
      </p:sp>
      <p:sp>
        <p:nvSpPr>
          <p:cNvPr id="27" name="TextBox 26">
            <a:extLst>
              <a:ext uri="{FF2B5EF4-FFF2-40B4-BE49-F238E27FC236}">
                <a16:creationId xmlns:a16="http://schemas.microsoft.com/office/drawing/2014/main" id="{A813BB26-1687-839F-E359-0AB69D6658A5}"/>
              </a:ext>
            </a:extLst>
          </p:cNvPr>
          <p:cNvSpPr txBox="1"/>
          <p:nvPr/>
        </p:nvSpPr>
        <p:spPr>
          <a:xfrm>
            <a:off x="0" y="6573829"/>
            <a:ext cx="2473306" cy="276999"/>
          </a:xfrm>
          <a:prstGeom prst="rect">
            <a:avLst/>
          </a:prstGeom>
          <a:noFill/>
        </p:spPr>
        <p:txBody>
          <a:bodyPr wrap="none" rtlCol="0">
            <a:spAutoFit/>
          </a:bodyPr>
          <a:lstStyle/>
          <a:p>
            <a:r>
              <a:rPr lang="en-US" sz="1200" dirty="0"/>
              <a:t>Slide credit: Adam Lee, Diane Litman</a:t>
            </a:r>
          </a:p>
        </p:txBody>
      </p:sp>
    </p:spTree>
    <p:extLst>
      <p:ext uri="{BB962C8B-B14F-4D97-AF65-F5344CB8AC3E}">
        <p14:creationId xmlns:p14="http://schemas.microsoft.com/office/powerpoint/2010/main" val="1943821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4" name="object 4"/>
          <p:cNvSpPr/>
          <p:nvPr/>
        </p:nvSpPr>
        <p:spPr>
          <a:xfrm>
            <a:off x="1951268" y="1154306"/>
            <a:ext cx="5548630" cy="5537200"/>
          </a:xfrm>
          <a:custGeom>
            <a:avLst/>
            <a:gdLst/>
            <a:ahLst/>
            <a:cxnLst/>
            <a:rect l="l" t="t" r="r" b="b"/>
            <a:pathLst>
              <a:path w="5548630" h="5537200">
                <a:moveTo>
                  <a:pt x="3238129" y="5499100"/>
                </a:moveTo>
                <a:lnTo>
                  <a:pt x="3170351" y="5499100"/>
                </a:lnTo>
                <a:lnTo>
                  <a:pt x="3104407" y="5511800"/>
                </a:lnTo>
                <a:lnTo>
                  <a:pt x="3038692" y="5511800"/>
                </a:lnTo>
                <a:lnTo>
                  <a:pt x="2972519" y="5524500"/>
                </a:lnTo>
                <a:lnTo>
                  <a:pt x="2508161" y="5524500"/>
                </a:lnTo>
                <a:lnTo>
                  <a:pt x="2574487" y="5537200"/>
                </a:lnTo>
                <a:lnTo>
                  <a:pt x="3039915" y="5537200"/>
                </a:lnTo>
                <a:lnTo>
                  <a:pt x="3238129" y="5499100"/>
                </a:lnTo>
                <a:close/>
              </a:path>
              <a:path w="5548630" h="5537200">
                <a:moveTo>
                  <a:pt x="2377954" y="5499100"/>
                </a:moveTo>
                <a:lnTo>
                  <a:pt x="2309947" y="5499100"/>
                </a:lnTo>
                <a:lnTo>
                  <a:pt x="2441835" y="5524500"/>
                </a:lnTo>
                <a:lnTo>
                  <a:pt x="2575709" y="5524500"/>
                </a:lnTo>
                <a:lnTo>
                  <a:pt x="2509536" y="5511800"/>
                </a:lnTo>
                <a:lnTo>
                  <a:pt x="2443822" y="5511800"/>
                </a:lnTo>
                <a:lnTo>
                  <a:pt x="2377954" y="5499100"/>
                </a:lnTo>
                <a:close/>
              </a:path>
              <a:path w="5548630" h="5537200">
                <a:moveTo>
                  <a:pt x="2052666" y="5435600"/>
                </a:moveTo>
                <a:lnTo>
                  <a:pt x="1984430" y="5435600"/>
                </a:lnTo>
                <a:lnTo>
                  <a:pt x="2178823" y="5473700"/>
                </a:lnTo>
                <a:lnTo>
                  <a:pt x="2244232" y="5499100"/>
                </a:lnTo>
                <a:lnTo>
                  <a:pt x="2378107" y="5499100"/>
                </a:lnTo>
                <a:lnTo>
                  <a:pt x="2312392" y="5486400"/>
                </a:lnTo>
                <a:lnTo>
                  <a:pt x="2312621" y="5486400"/>
                </a:lnTo>
                <a:lnTo>
                  <a:pt x="2247060" y="5473700"/>
                </a:lnTo>
                <a:lnTo>
                  <a:pt x="2247212" y="5473700"/>
                </a:lnTo>
                <a:lnTo>
                  <a:pt x="2181956" y="5461000"/>
                </a:lnTo>
                <a:lnTo>
                  <a:pt x="2182185" y="5461000"/>
                </a:lnTo>
                <a:lnTo>
                  <a:pt x="2117158" y="5448300"/>
                </a:lnTo>
                <a:lnTo>
                  <a:pt x="2117388" y="5448300"/>
                </a:lnTo>
                <a:lnTo>
                  <a:pt x="2052666" y="5435600"/>
                </a:lnTo>
                <a:close/>
              </a:path>
              <a:path w="5548630" h="5537200">
                <a:moveTo>
                  <a:pt x="3817870" y="5346700"/>
                </a:moveTo>
                <a:lnTo>
                  <a:pt x="3749939" y="5346700"/>
                </a:lnTo>
                <a:lnTo>
                  <a:pt x="3686822" y="5372100"/>
                </a:lnTo>
                <a:lnTo>
                  <a:pt x="3686975" y="5372100"/>
                </a:lnTo>
                <a:lnTo>
                  <a:pt x="3623400" y="5397500"/>
                </a:lnTo>
                <a:lnTo>
                  <a:pt x="3623553" y="5397500"/>
                </a:lnTo>
                <a:lnTo>
                  <a:pt x="3559596" y="5410200"/>
                </a:lnTo>
                <a:lnTo>
                  <a:pt x="3559749" y="5410200"/>
                </a:lnTo>
                <a:lnTo>
                  <a:pt x="3495409" y="5435600"/>
                </a:lnTo>
                <a:lnTo>
                  <a:pt x="3495562" y="5435600"/>
                </a:lnTo>
                <a:lnTo>
                  <a:pt x="3430917" y="5448300"/>
                </a:lnTo>
                <a:lnTo>
                  <a:pt x="3431070" y="5448300"/>
                </a:lnTo>
                <a:lnTo>
                  <a:pt x="3366119" y="5461000"/>
                </a:lnTo>
                <a:lnTo>
                  <a:pt x="3366272" y="5461000"/>
                </a:lnTo>
                <a:lnTo>
                  <a:pt x="3301016" y="5473700"/>
                </a:lnTo>
                <a:lnTo>
                  <a:pt x="3301245" y="5473700"/>
                </a:lnTo>
                <a:lnTo>
                  <a:pt x="3235683" y="5486400"/>
                </a:lnTo>
                <a:lnTo>
                  <a:pt x="3235836" y="5486400"/>
                </a:lnTo>
                <a:lnTo>
                  <a:pt x="3170122" y="5499100"/>
                </a:lnTo>
                <a:lnTo>
                  <a:pt x="3303843" y="5499100"/>
                </a:lnTo>
                <a:lnTo>
                  <a:pt x="3369252" y="5473700"/>
                </a:lnTo>
                <a:lnTo>
                  <a:pt x="3563875" y="5435600"/>
                </a:lnTo>
                <a:lnTo>
                  <a:pt x="3755059" y="5359400"/>
                </a:lnTo>
                <a:lnTo>
                  <a:pt x="3817870" y="5346700"/>
                </a:lnTo>
                <a:close/>
              </a:path>
              <a:path w="5548630" h="5537200">
                <a:moveTo>
                  <a:pt x="725230" y="4622800"/>
                </a:moveTo>
                <a:lnTo>
                  <a:pt x="714226" y="4622800"/>
                </a:lnTo>
                <a:lnTo>
                  <a:pt x="762519" y="4686300"/>
                </a:lnTo>
                <a:lnTo>
                  <a:pt x="812493" y="4737100"/>
                </a:lnTo>
                <a:lnTo>
                  <a:pt x="812646" y="4737100"/>
                </a:lnTo>
                <a:lnTo>
                  <a:pt x="863766" y="4775200"/>
                </a:lnTo>
                <a:lnTo>
                  <a:pt x="916108" y="4826000"/>
                </a:lnTo>
                <a:lnTo>
                  <a:pt x="969138" y="4876800"/>
                </a:lnTo>
                <a:lnTo>
                  <a:pt x="969291" y="4876800"/>
                </a:lnTo>
                <a:lnTo>
                  <a:pt x="1023162" y="4927600"/>
                </a:lnTo>
                <a:lnTo>
                  <a:pt x="1023315" y="4927600"/>
                </a:lnTo>
                <a:lnTo>
                  <a:pt x="1078102" y="4965700"/>
                </a:lnTo>
                <a:lnTo>
                  <a:pt x="1133807" y="5003800"/>
                </a:lnTo>
                <a:lnTo>
                  <a:pt x="1190352" y="5041900"/>
                </a:lnTo>
                <a:lnTo>
                  <a:pt x="1247662" y="5092700"/>
                </a:lnTo>
                <a:lnTo>
                  <a:pt x="1305735" y="5118100"/>
                </a:lnTo>
                <a:lnTo>
                  <a:pt x="1423869" y="5194300"/>
                </a:lnTo>
                <a:lnTo>
                  <a:pt x="1424098" y="5194300"/>
                </a:lnTo>
                <a:lnTo>
                  <a:pt x="1484005" y="5232400"/>
                </a:lnTo>
                <a:lnTo>
                  <a:pt x="1667853" y="5308600"/>
                </a:lnTo>
                <a:lnTo>
                  <a:pt x="1730206" y="5346700"/>
                </a:lnTo>
                <a:lnTo>
                  <a:pt x="1793017" y="5359400"/>
                </a:lnTo>
                <a:lnTo>
                  <a:pt x="1793246" y="5359400"/>
                </a:lnTo>
                <a:lnTo>
                  <a:pt x="1856286" y="5384800"/>
                </a:lnTo>
                <a:lnTo>
                  <a:pt x="1856516" y="5384800"/>
                </a:lnTo>
                <a:lnTo>
                  <a:pt x="1984201" y="5435600"/>
                </a:lnTo>
                <a:lnTo>
                  <a:pt x="2052819" y="5435600"/>
                </a:lnTo>
                <a:lnTo>
                  <a:pt x="1988480" y="5410200"/>
                </a:lnTo>
                <a:lnTo>
                  <a:pt x="1988633" y="5410200"/>
                </a:lnTo>
                <a:lnTo>
                  <a:pt x="1924676" y="5397500"/>
                </a:lnTo>
                <a:lnTo>
                  <a:pt x="1924828" y="5397500"/>
                </a:lnTo>
                <a:lnTo>
                  <a:pt x="1861253" y="5372100"/>
                </a:lnTo>
                <a:lnTo>
                  <a:pt x="1861406" y="5372100"/>
                </a:lnTo>
                <a:lnTo>
                  <a:pt x="1798289" y="5346700"/>
                </a:lnTo>
                <a:lnTo>
                  <a:pt x="1798519" y="5346700"/>
                </a:lnTo>
                <a:lnTo>
                  <a:pt x="1735784" y="5321300"/>
                </a:lnTo>
                <a:lnTo>
                  <a:pt x="1735937" y="5321300"/>
                </a:lnTo>
                <a:lnTo>
                  <a:pt x="1673814" y="5295900"/>
                </a:lnTo>
                <a:lnTo>
                  <a:pt x="1673966" y="5295900"/>
                </a:lnTo>
                <a:lnTo>
                  <a:pt x="1612225" y="5270500"/>
                </a:lnTo>
                <a:lnTo>
                  <a:pt x="1612378" y="5270500"/>
                </a:lnTo>
                <a:lnTo>
                  <a:pt x="1551324" y="5245100"/>
                </a:lnTo>
                <a:lnTo>
                  <a:pt x="1551477" y="5245100"/>
                </a:lnTo>
                <a:lnTo>
                  <a:pt x="1490959" y="5207000"/>
                </a:lnTo>
                <a:lnTo>
                  <a:pt x="1491111" y="5207000"/>
                </a:lnTo>
                <a:lnTo>
                  <a:pt x="1431128" y="5181600"/>
                </a:lnTo>
                <a:lnTo>
                  <a:pt x="1431357" y="5181600"/>
                </a:lnTo>
                <a:lnTo>
                  <a:pt x="1372061" y="5143500"/>
                </a:lnTo>
                <a:lnTo>
                  <a:pt x="1372214" y="5143500"/>
                </a:lnTo>
                <a:lnTo>
                  <a:pt x="1313605" y="5105400"/>
                </a:lnTo>
                <a:lnTo>
                  <a:pt x="1313758" y="5105400"/>
                </a:lnTo>
                <a:lnTo>
                  <a:pt x="1255838" y="5080000"/>
                </a:lnTo>
                <a:lnTo>
                  <a:pt x="1255990" y="5080000"/>
                </a:lnTo>
                <a:lnTo>
                  <a:pt x="1198910" y="5041900"/>
                </a:lnTo>
                <a:lnTo>
                  <a:pt x="1199063" y="5041900"/>
                </a:lnTo>
                <a:lnTo>
                  <a:pt x="1142671" y="4991100"/>
                </a:lnTo>
                <a:lnTo>
                  <a:pt x="1142824" y="4991100"/>
                </a:lnTo>
                <a:lnTo>
                  <a:pt x="1087195" y="4953000"/>
                </a:lnTo>
                <a:lnTo>
                  <a:pt x="1087348" y="4953000"/>
                </a:lnTo>
                <a:lnTo>
                  <a:pt x="1032561" y="4914900"/>
                </a:lnTo>
                <a:lnTo>
                  <a:pt x="1032713" y="4914900"/>
                </a:lnTo>
                <a:lnTo>
                  <a:pt x="978843" y="4864100"/>
                </a:lnTo>
                <a:lnTo>
                  <a:pt x="978995" y="4864100"/>
                </a:lnTo>
                <a:lnTo>
                  <a:pt x="925965" y="4813300"/>
                </a:lnTo>
                <a:lnTo>
                  <a:pt x="926118" y="4813300"/>
                </a:lnTo>
                <a:lnTo>
                  <a:pt x="874005" y="4775200"/>
                </a:lnTo>
                <a:lnTo>
                  <a:pt x="874158" y="4775200"/>
                </a:lnTo>
                <a:lnTo>
                  <a:pt x="823038" y="4724400"/>
                </a:lnTo>
                <a:lnTo>
                  <a:pt x="823191" y="4724400"/>
                </a:lnTo>
                <a:lnTo>
                  <a:pt x="773293" y="4673600"/>
                </a:lnTo>
                <a:lnTo>
                  <a:pt x="773446" y="4673600"/>
                </a:lnTo>
                <a:lnTo>
                  <a:pt x="725230" y="4622800"/>
                </a:lnTo>
                <a:close/>
              </a:path>
              <a:path w="5548630" h="5537200">
                <a:moveTo>
                  <a:pt x="4684387" y="4775200"/>
                </a:moveTo>
                <a:lnTo>
                  <a:pt x="4674224" y="4775200"/>
                </a:lnTo>
                <a:lnTo>
                  <a:pt x="4622110" y="4813300"/>
                </a:lnTo>
                <a:lnTo>
                  <a:pt x="4622263" y="4813300"/>
                </a:lnTo>
                <a:lnTo>
                  <a:pt x="4569233" y="4864100"/>
                </a:lnTo>
                <a:lnTo>
                  <a:pt x="4569386" y="4864100"/>
                </a:lnTo>
                <a:lnTo>
                  <a:pt x="4515515" y="4914900"/>
                </a:lnTo>
                <a:lnTo>
                  <a:pt x="4515668" y="4914900"/>
                </a:lnTo>
                <a:lnTo>
                  <a:pt x="4460880" y="4953000"/>
                </a:lnTo>
                <a:lnTo>
                  <a:pt x="4461033" y="4953000"/>
                </a:lnTo>
                <a:lnTo>
                  <a:pt x="4405405" y="4991100"/>
                </a:lnTo>
                <a:lnTo>
                  <a:pt x="4405558" y="4991100"/>
                </a:lnTo>
                <a:lnTo>
                  <a:pt x="4349165" y="5041900"/>
                </a:lnTo>
                <a:lnTo>
                  <a:pt x="4349395" y="5041900"/>
                </a:lnTo>
                <a:lnTo>
                  <a:pt x="4292238" y="5080000"/>
                </a:lnTo>
                <a:lnTo>
                  <a:pt x="4292391" y="5080000"/>
                </a:lnTo>
                <a:lnTo>
                  <a:pt x="4234470" y="5105400"/>
                </a:lnTo>
                <a:lnTo>
                  <a:pt x="4234623" y="5105400"/>
                </a:lnTo>
                <a:lnTo>
                  <a:pt x="4176015" y="5143500"/>
                </a:lnTo>
                <a:lnTo>
                  <a:pt x="4176168" y="5143500"/>
                </a:lnTo>
                <a:lnTo>
                  <a:pt x="4116948" y="5181600"/>
                </a:lnTo>
                <a:lnTo>
                  <a:pt x="4117101" y="5181600"/>
                </a:lnTo>
                <a:lnTo>
                  <a:pt x="4057117" y="5207000"/>
                </a:lnTo>
                <a:lnTo>
                  <a:pt x="4057270" y="5207000"/>
                </a:lnTo>
                <a:lnTo>
                  <a:pt x="3996751" y="5245100"/>
                </a:lnTo>
                <a:lnTo>
                  <a:pt x="3996980" y="5245100"/>
                </a:lnTo>
                <a:lnTo>
                  <a:pt x="3935851" y="5270500"/>
                </a:lnTo>
                <a:lnTo>
                  <a:pt x="3936003" y="5270500"/>
                </a:lnTo>
                <a:lnTo>
                  <a:pt x="3874339" y="5295900"/>
                </a:lnTo>
                <a:lnTo>
                  <a:pt x="3874491" y="5295900"/>
                </a:lnTo>
                <a:lnTo>
                  <a:pt x="3812292" y="5321300"/>
                </a:lnTo>
                <a:lnTo>
                  <a:pt x="3812444" y="5321300"/>
                </a:lnTo>
                <a:lnTo>
                  <a:pt x="3749786" y="5346700"/>
                </a:lnTo>
                <a:lnTo>
                  <a:pt x="3818099" y="5346700"/>
                </a:lnTo>
                <a:lnTo>
                  <a:pt x="3880222" y="5308600"/>
                </a:lnTo>
                <a:lnTo>
                  <a:pt x="4064071" y="5232400"/>
                </a:lnTo>
                <a:lnTo>
                  <a:pt x="4242417" y="5118100"/>
                </a:lnTo>
                <a:lnTo>
                  <a:pt x="4300414" y="5092700"/>
                </a:lnTo>
                <a:lnTo>
                  <a:pt x="4357723" y="5041900"/>
                </a:lnTo>
                <a:lnTo>
                  <a:pt x="4414269" y="5003800"/>
                </a:lnTo>
                <a:lnTo>
                  <a:pt x="4524914" y="4927600"/>
                </a:lnTo>
                <a:lnTo>
                  <a:pt x="4525067" y="4927600"/>
                </a:lnTo>
                <a:lnTo>
                  <a:pt x="4578937" y="4876800"/>
                </a:lnTo>
                <a:lnTo>
                  <a:pt x="4579090" y="4876800"/>
                </a:lnTo>
                <a:lnTo>
                  <a:pt x="4632120" y="4826000"/>
                </a:lnTo>
                <a:lnTo>
                  <a:pt x="4684387" y="4775200"/>
                </a:lnTo>
                <a:close/>
              </a:path>
              <a:path w="5548630" h="5537200">
                <a:moveTo>
                  <a:pt x="4834002" y="4622800"/>
                </a:moveTo>
                <a:lnTo>
                  <a:pt x="4823075" y="4622800"/>
                </a:lnTo>
                <a:lnTo>
                  <a:pt x="4774782" y="4673600"/>
                </a:lnTo>
                <a:lnTo>
                  <a:pt x="4774935" y="4673600"/>
                </a:lnTo>
                <a:lnTo>
                  <a:pt x="4725038" y="4724400"/>
                </a:lnTo>
                <a:lnTo>
                  <a:pt x="4725191" y="4724400"/>
                </a:lnTo>
                <a:lnTo>
                  <a:pt x="4674071" y="4775200"/>
                </a:lnTo>
                <a:lnTo>
                  <a:pt x="4684463" y="4775200"/>
                </a:lnTo>
                <a:lnTo>
                  <a:pt x="4735583" y="4737100"/>
                </a:lnTo>
                <a:lnTo>
                  <a:pt x="4735736" y="4737100"/>
                </a:lnTo>
                <a:lnTo>
                  <a:pt x="4785633" y="4686300"/>
                </a:lnTo>
                <a:lnTo>
                  <a:pt x="4834002" y="4622800"/>
                </a:lnTo>
                <a:close/>
              </a:path>
              <a:path w="5548630" h="5537200">
                <a:moveTo>
                  <a:pt x="548411" y="4406900"/>
                </a:moveTo>
                <a:lnTo>
                  <a:pt x="536491" y="4406900"/>
                </a:lnTo>
                <a:lnTo>
                  <a:pt x="578442" y="4470400"/>
                </a:lnTo>
                <a:lnTo>
                  <a:pt x="578594" y="4470400"/>
                </a:lnTo>
                <a:lnTo>
                  <a:pt x="622073" y="4521200"/>
                </a:lnTo>
                <a:lnTo>
                  <a:pt x="622226" y="4521200"/>
                </a:lnTo>
                <a:lnTo>
                  <a:pt x="667309" y="4572000"/>
                </a:lnTo>
                <a:lnTo>
                  <a:pt x="667462" y="4572000"/>
                </a:lnTo>
                <a:lnTo>
                  <a:pt x="714150" y="4622800"/>
                </a:lnTo>
                <a:lnTo>
                  <a:pt x="725306" y="4622800"/>
                </a:lnTo>
                <a:lnTo>
                  <a:pt x="678618" y="4559300"/>
                </a:lnTo>
                <a:lnTo>
                  <a:pt x="678771" y="4559300"/>
                </a:lnTo>
                <a:lnTo>
                  <a:pt x="633611" y="4508500"/>
                </a:lnTo>
                <a:lnTo>
                  <a:pt x="633764" y="4508500"/>
                </a:lnTo>
                <a:lnTo>
                  <a:pt x="590285" y="4457700"/>
                </a:lnTo>
                <a:lnTo>
                  <a:pt x="548411" y="4406900"/>
                </a:lnTo>
                <a:close/>
              </a:path>
              <a:path w="5548630" h="5537200">
                <a:moveTo>
                  <a:pt x="5011737" y="4406900"/>
                </a:moveTo>
                <a:lnTo>
                  <a:pt x="4999817" y="4406900"/>
                </a:lnTo>
                <a:lnTo>
                  <a:pt x="4957867" y="4457700"/>
                </a:lnTo>
                <a:lnTo>
                  <a:pt x="4958019" y="4457700"/>
                </a:lnTo>
                <a:lnTo>
                  <a:pt x="4914464" y="4508500"/>
                </a:lnTo>
                <a:lnTo>
                  <a:pt x="4914617" y="4508500"/>
                </a:lnTo>
                <a:lnTo>
                  <a:pt x="4869534" y="4559300"/>
                </a:lnTo>
                <a:lnTo>
                  <a:pt x="4822922" y="4622800"/>
                </a:lnTo>
                <a:lnTo>
                  <a:pt x="4834079" y="4622800"/>
                </a:lnTo>
                <a:lnTo>
                  <a:pt x="4880843" y="4572000"/>
                </a:lnTo>
                <a:lnTo>
                  <a:pt x="4926079" y="4521200"/>
                </a:lnTo>
                <a:lnTo>
                  <a:pt x="4969634" y="4470400"/>
                </a:lnTo>
                <a:lnTo>
                  <a:pt x="4969787" y="4470400"/>
                </a:lnTo>
                <a:lnTo>
                  <a:pt x="5011737" y="4406900"/>
                </a:lnTo>
                <a:close/>
              </a:path>
              <a:path w="5548630" h="5537200">
                <a:moveTo>
                  <a:pt x="469477" y="4292600"/>
                </a:moveTo>
                <a:lnTo>
                  <a:pt x="457175" y="4292600"/>
                </a:lnTo>
                <a:lnTo>
                  <a:pt x="495916" y="4356100"/>
                </a:lnTo>
                <a:lnTo>
                  <a:pt x="536415" y="4406900"/>
                </a:lnTo>
                <a:lnTo>
                  <a:pt x="548488" y="4406900"/>
                </a:lnTo>
                <a:lnTo>
                  <a:pt x="508142" y="4343400"/>
                </a:lnTo>
                <a:lnTo>
                  <a:pt x="469477" y="4292600"/>
                </a:lnTo>
                <a:close/>
              </a:path>
              <a:path w="5548630" h="5537200">
                <a:moveTo>
                  <a:pt x="5091054" y="4292600"/>
                </a:moveTo>
                <a:lnTo>
                  <a:pt x="5078751" y="4292600"/>
                </a:lnTo>
                <a:lnTo>
                  <a:pt x="5040010" y="4343400"/>
                </a:lnTo>
                <a:lnTo>
                  <a:pt x="4999741" y="4406900"/>
                </a:lnTo>
                <a:lnTo>
                  <a:pt x="5011814" y="4406900"/>
                </a:lnTo>
                <a:lnTo>
                  <a:pt x="5052236" y="4356100"/>
                </a:lnTo>
                <a:lnTo>
                  <a:pt x="5091054" y="4292600"/>
                </a:lnTo>
                <a:close/>
              </a:path>
              <a:path w="5548630" h="5537200">
                <a:moveTo>
                  <a:pt x="270576" y="3937000"/>
                </a:moveTo>
                <a:lnTo>
                  <a:pt x="257204" y="3937000"/>
                </a:lnTo>
                <a:lnTo>
                  <a:pt x="286470" y="4000500"/>
                </a:lnTo>
                <a:lnTo>
                  <a:pt x="317417" y="4064000"/>
                </a:lnTo>
                <a:lnTo>
                  <a:pt x="349968" y="4114800"/>
                </a:lnTo>
                <a:lnTo>
                  <a:pt x="384125" y="4178300"/>
                </a:lnTo>
                <a:lnTo>
                  <a:pt x="419733" y="4241800"/>
                </a:lnTo>
                <a:lnTo>
                  <a:pt x="419886" y="4241800"/>
                </a:lnTo>
                <a:lnTo>
                  <a:pt x="457022" y="4292600"/>
                </a:lnTo>
                <a:lnTo>
                  <a:pt x="469630" y="4292600"/>
                </a:lnTo>
                <a:lnTo>
                  <a:pt x="432417" y="4229100"/>
                </a:lnTo>
                <a:lnTo>
                  <a:pt x="396886" y="4178300"/>
                </a:lnTo>
                <a:lnTo>
                  <a:pt x="362959" y="4114800"/>
                </a:lnTo>
                <a:lnTo>
                  <a:pt x="330636" y="4051300"/>
                </a:lnTo>
                <a:lnTo>
                  <a:pt x="299842" y="3987800"/>
                </a:lnTo>
                <a:lnTo>
                  <a:pt x="270576" y="3937000"/>
                </a:lnTo>
                <a:close/>
              </a:path>
              <a:path w="5548630" h="5537200">
                <a:moveTo>
                  <a:pt x="5164104" y="4178300"/>
                </a:moveTo>
                <a:lnTo>
                  <a:pt x="5151419" y="4178300"/>
                </a:lnTo>
                <a:lnTo>
                  <a:pt x="5115735" y="4229100"/>
                </a:lnTo>
                <a:lnTo>
                  <a:pt x="5078675" y="4292600"/>
                </a:lnTo>
                <a:lnTo>
                  <a:pt x="5091206" y="4292600"/>
                </a:lnTo>
                <a:lnTo>
                  <a:pt x="5128419" y="4241800"/>
                </a:lnTo>
                <a:lnTo>
                  <a:pt x="5164104" y="4178300"/>
                </a:lnTo>
                <a:close/>
              </a:path>
              <a:path w="5548630" h="5537200">
                <a:moveTo>
                  <a:pt x="5291101" y="3937000"/>
                </a:moveTo>
                <a:lnTo>
                  <a:pt x="5277653" y="3937000"/>
                </a:lnTo>
                <a:lnTo>
                  <a:pt x="5248387" y="3987800"/>
                </a:lnTo>
                <a:lnTo>
                  <a:pt x="5217516" y="4051300"/>
                </a:lnTo>
                <a:lnTo>
                  <a:pt x="5185194" y="4114800"/>
                </a:lnTo>
                <a:lnTo>
                  <a:pt x="5151266" y="4178300"/>
                </a:lnTo>
                <a:lnTo>
                  <a:pt x="5164257" y="4178300"/>
                </a:lnTo>
                <a:lnTo>
                  <a:pt x="5198184" y="4114800"/>
                </a:lnTo>
                <a:lnTo>
                  <a:pt x="5230735" y="4064000"/>
                </a:lnTo>
                <a:lnTo>
                  <a:pt x="5261682" y="4000500"/>
                </a:lnTo>
                <a:lnTo>
                  <a:pt x="5291101" y="3937000"/>
                </a:lnTo>
                <a:close/>
              </a:path>
              <a:path w="5548630" h="5537200">
                <a:moveTo>
                  <a:pt x="169635" y="3683000"/>
                </a:moveTo>
                <a:lnTo>
                  <a:pt x="155652" y="3683000"/>
                </a:lnTo>
                <a:lnTo>
                  <a:pt x="178575" y="3746500"/>
                </a:lnTo>
                <a:lnTo>
                  <a:pt x="203180" y="3810000"/>
                </a:lnTo>
                <a:lnTo>
                  <a:pt x="229313" y="3873500"/>
                </a:lnTo>
                <a:lnTo>
                  <a:pt x="257127" y="3937000"/>
                </a:lnTo>
                <a:lnTo>
                  <a:pt x="270652" y="3937000"/>
                </a:lnTo>
                <a:lnTo>
                  <a:pt x="242991" y="3873500"/>
                </a:lnTo>
                <a:lnTo>
                  <a:pt x="216934" y="3810000"/>
                </a:lnTo>
                <a:lnTo>
                  <a:pt x="192482" y="3746500"/>
                </a:lnTo>
                <a:lnTo>
                  <a:pt x="169635" y="3683000"/>
                </a:lnTo>
                <a:close/>
              </a:path>
              <a:path w="5548630" h="5537200">
                <a:moveTo>
                  <a:pt x="5369653" y="3746500"/>
                </a:moveTo>
                <a:lnTo>
                  <a:pt x="5355746" y="3746500"/>
                </a:lnTo>
                <a:lnTo>
                  <a:pt x="5331218" y="3810000"/>
                </a:lnTo>
                <a:lnTo>
                  <a:pt x="5305161" y="3873500"/>
                </a:lnTo>
                <a:lnTo>
                  <a:pt x="5277576" y="3937000"/>
                </a:lnTo>
                <a:lnTo>
                  <a:pt x="5291178" y="3937000"/>
                </a:lnTo>
                <a:lnTo>
                  <a:pt x="5318839" y="3873500"/>
                </a:lnTo>
                <a:lnTo>
                  <a:pt x="5345048" y="3810000"/>
                </a:lnTo>
                <a:lnTo>
                  <a:pt x="5369653" y="3746500"/>
                </a:lnTo>
                <a:close/>
              </a:path>
              <a:path w="5548630" h="5537200">
                <a:moveTo>
                  <a:pt x="5468837" y="3429000"/>
                </a:moveTo>
                <a:lnTo>
                  <a:pt x="5454395" y="3429000"/>
                </a:lnTo>
                <a:lnTo>
                  <a:pt x="5437813" y="3492500"/>
                </a:lnTo>
                <a:lnTo>
                  <a:pt x="5419627" y="3556000"/>
                </a:lnTo>
                <a:lnTo>
                  <a:pt x="5399913" y="3619500"/>
                </a:lnTo>
                <a:lnTo>
                  <a:pt x="5378593" y="3683000"/>
                </a:lnTo>
                <a:lnTo>
                  <a:pt x="5355670" y="3746500"/>
                </a:lnTo>
                <a:lnTo>
                  <a:pt x="5369730" y="3746500"/>
                </a:lnTo>
                <a:lnTo>
                  <a:pt x="5392653" y="3683000"/>
                </a:lnTo>
                <a:lnTo>
                  <a:pt x="5414049" y="3619500"/>
                </a:lnTo>
                <a:lnTo>
                  <a:pt x="5433916" y="3556000"/>
                </a:lnTo>
                <a:lnTo>
                  <a:pt x="5452179" y="3492500"/>
                </a:lnTo>
                <a:lnTo>
                  <a:pt x="5468837" y="3429000"/>
                </a:lnTo>
                <a:close/>
              </a:path>
              <a:path w="5548630" h="5537200">
                <a:moveTo>
                  <a:pt x="148316" y="3619500"/>
                </a:moveTo>
                <a:lnTo>
                  <a:pt x="134180" y="3619500"/>
                </a:lnTo>
                <a:lnTo>
                  <a:pt x="155575" y="3683000"/>
                </a:lnTo>
                <a:lnTo>
                  <a:pt x="169711" y="3683000"/>
                </a:lnTo>
                <a:lnTo>
                  <a:pt x="148316" y="3619500"/>
                </a:lnTo>
                <a:close/>
              </a:path>
              <a:path w="5548630" h="5537200">
                <a:moveTo>
                  <a:pt x="128602" y="3556000"/>
                </a:moveTo>
                <a:lnTo>
                  <a:pt x="114389" y="3556000"/>
                </a:lnTo>
                <a:lnTo>
                  <a:pt x="134103" y="3619500"/>
                </a:lnTo>
                <a:lnTo>
                  <a:pt x="148392" y="3619500"/>
                </a:lnTo>
                <a:lnTo>
                  <a:pt x="128602" y="3556000"/>
                </a:lnTo>
                <a:close/>
              </a:path>
              <a:path w="5548630" h="5537200">
                <a:moveTo>
                  <a:pt x="148392" y="1917700"/>
                </a:moveTo>
                <a:lnTo>
                  <a:pt x="134103" y="1917700"/>
                </a:lnTo>
                <a:lnTo>
                  <a:pt x="114389" y="1981200"/>
                </a:lnTo>
                <a:lnTo>
                  <a:pt x="96050" y="2044700"/>
                </a:lnTo>
                <a:lnTo>
                  <a:pt x="79392" y="2108200"/>
                </a:lnTo>
                <a:lnTo>
                  <a:pt x="64339" y="2171700"/>
                </a:lnTo>
                <a:lnTo>
                  <a:pt x="50814" y="2235200"/>
                </a:lnTo>
                <a:lnTo>
                  <a:pt x="50814" y="2247900"/>
                </a:lnTo>
                <a:lnTo>
                  <a:pt x="38970" y="2311400"/>
                </a:lnTo>
                <a:lnTo>
                  <a:pt x="28578" y="2374900"/>
                </a:lnTo>
                <a:lnTo>
                  <a:pt x="19867" y="2438400"/>
                </a:lnTo>
                <a:lnTo>
                  <a:pt x="12760" y="2501900"/>
                </a:lnTo>
                <a:lnTo>
                  <a:pt x="7259" y="2565400"/>
                </a:lnTo>
                <a:lnTo>
                  <a:pt x="3209" y="2641600"/>
                </a:lnTo>
                <a:lnTo>
                  <a:pt x="840" y="2705100"/>
                </a:lnTo>
                <a:lnTo>
                  <a:pt x="0" y="2768600"/>
                </a:lnTo>
                <a:lnTo>
                  <a:pt x="840" y="2832100"/>
                </a:lnTo>
                <a:lnTo>
                  <a:pt x="3209" y="2908300"/>
                </a:lnTo>
                <a:lnTo>
                  <a:pt x="7182" y="2971800"/>
                </a:lnTo>
                <a:lnTo>
                  <a:pt x="12760" y="3035300"/>
                </a:lnTo>
                <a:lnTo>
                  <a:pt x="19867" y="3098800"/>
                </a:lnTo>
                <a:lnTo>
                  <a:pt x="28578" y="3175000"/>
                </a:lnTo>
                <a:lnTo>
                  <a:pt x="38893" y="3238500"/>
                </a:lnTo>
                <a:lnTo>
                  <a:pt x="50814" y="3302000"/>
                </a:lnTo>
                <a:lnTo>
                  <a:pt x="64339" y="3365500"/>
                </a:lnTo>
                <a:lnTo>
                  <a:pt x="79392" y="3429000"/>
                </a:lnTo>
                <a:lnTo>
                  <a:pt x="96050" y="3492500"/>
                </a:lnTo>
                <a:lnTo>
                  <a:pt x="114312" y="3556000"/>
                </a:lnTo>
                <a:lnTo>
                  <a:pt x="128678" y="3556000"/>
                </a:lnTo>
                <a:lnTo>
                  <a:pt x="110415" y="3492500"/>
                </a:lnTo>
                <a:lnTo>
                  <a:pt x="93834" y="3429000"/>
                </a:lnTo>
                <a:lnTo>
                  <a:pt x="78857" y="3365500"/>
                </a:lnTo>
                <a:lnTo>
                  <a:pt x="65409" y="3302000"/>
                </a:lnTo>
                <a:lnTo>
                  <a:pt x="53641" y="3238500"/>
                </a:lnTo>
                <a:lnTo>
                  <a:pt x="43325" y="3162300"/>
                </a:lnTo>
                <a:lnTo>
                  <a:pt x="34614" y="3098800"/>
                </a:lnTo>
                <a:lnTo>
                  <a:pt x="27584" y="3035300"/>
                </a:lnTo>
                <a:lnTo>
                  <a:pt x="22083" y="2971800"/>
                </a:lnTo>
                <a:lnTo>
                  <a:pt x="18109" y="2908300"/>
                </a:lnTo>
                <a:lnTo>
                  <a:pt x="15740" y="2832100"/>
                </a:lnTo>
                <a:lnTo>
                  <a:pt x="14976" y="2768600"/>
                </a:lnTo>
                <a:lnTo>
                  <a:pt x="15740" y="2705100"/>
                </a:lnTo>
                <a:lnTo>
                  <a:pt x="18109" y="2641600"/>
                </a:lnTo>
                <a:lnTo>
                  <a:pt x="22083" y="2578100"/>
                </a:lnTo>
                <a:lnTo>
                  <a:pt x="27584" y="2501900"/>
                </a:lnTo>
                <a:lnTo>
                  <a:pt x="34691" y="2438400"/>
                </a:lnTo>
                <a:lnTo>
                  <a:pt x="43325" y="2374900"/>
                </a:lnTo>
                <a:lnTo>
                  <a:pt x="53641" y="2311400"/>
                </a:lnTo>
                <a:lnTo>
                  <a:pt x="65485" y="2247900"/>
                </a:lnTo>
                <a:lnTo>
                  <a:pt x="78934" y="2184400"/>
                </a:lnTo>
                <a:lnTo>
                  <a:pt x="93910" y="2108200"/>
                </a:lnTo>
                <a:lnTo>
                  <a:pt x="96610" y="2108200"/>
                </a:lnTo>
                <a:lnTo>
                  <a:pt x="110492" y="2044700"/>
                </a:lnTo>
                <a:lnTo>
                  <a:pt x="128678" y="1981200"/>
                </a:lnTo>
                <a:lnTo>
                  <a:pt x="148392" y="1917700"/>
                </a:lnTo>
                <a:close/>
              </a:path>
              <a:path w="5548630" h="5537200">
                <a:moveTo>
                  <a:pt x="5509259" y="3238500"/>
                </a:moveTo>
                <a:lnTo>
                  <a:pt x="5494664" y="3238500"/>
                </a:lnTo>
                <a:lnTo>
                  <a:pt x="5482744" y="3302000"/>
                </a:lnTo>
                <a:lnTo>
                  <a:pt x="5469295" y="3365500"/>
                </a:lnTo>
                <a:lnTo>
                  <a:pt x="5454318" y="3429000"/>
                </a:lnTo>
                <a:lnTo>
                  <a:pt x="5468913" y="3429000"/>
                </a:lnTo>
                <a:lnTo>
                  <a:pt x="5483890" y="3365500"/>
                </a:lnTo>
                <a:lnTo>
                  <a:pt x="5497415" y="3302000"/>
                </a:lnTo>
                <a:lnTo>
                  <a:pt x="5509259" y="3238500"/>
                </a:lnTo>
                <a:close/>
              </a:path>
              <a:path w="5548630" h="5537200">
                <a:moveTo>
                  <a:pt x="5535468" y="3035300"/>
                </a:moveTo>
                <a:lnTo>
                  <a:pt x="5520721" y="3035300"/>
                </a:lnTo>
                <a:lnTo>
                  <a:pt x="5513614" y="3098800"/>
                </a:lnTo>
                <a:lnTo>
                  <a:pt x="5504903" y="3162300"/>
                </a:lnTo>
                <a:lnTo>
                  <a:pt x="5494587" y="3238500"/>
                </a:lnTo>
                <a:lnTo>
                  <a:pt x="5509335" y="3238500"/>
                </a:lnTo>
                <a:lnTo>
                  <a:pt x="5519651" y="3175000"/>
                </a:lnTo>
                <a:lnTo>
                  <a:pt x="5528362" y="3098800"/>
                </a:lnTo>
                <a:lnTo>
                  <a:pt x="5535468" y="3035300"/>
                </a:lnTo>
                <a:close/>
              </a:path>
              <a:path w="5548630" h="5537200">
                <a:moveTo>
                  <a:pt x="5535545" y="2501900"/>
                </a:moveTo>
                <a:lnTo>
                  <a:pt x="5520644" y="2501900"/>
                </a:lnTo>
                <a:lnTo>
                  <a:pt x="5526146" y="2578100"/>
                </a:lnTo>
                <a:lnTo>
                  <a:pt x="5530196" y="2641600"/>
                </a:lnTo>
                <a:lnTo>
                  <a:pt x="5532488" y="2705100"/>
                </a:lnTo>
                <a:lnTo>
                  <a:pt x="5533329" y="2768600"/>
                </a:lnTo>
                <a:lnTo>
                  <a:pt x="5532488" y="2832100"/>
                </a:lnTo>
                <a:lnTo>
                  <a:pt x="5530196" y="2908300"/>
                </a:lnTo>
                <a:lnTo>
                  <a:pt x="5526146" y="2971800"/>
                </a:lnTo>
                <a:lnTo>
                  <a:pt x="5520644" y="3035300"/>
                </a:lnTo>
                <a:lnTo>
                  <a:pt x="5535545" y="3035300"/>
                </a:lnTo>
                <a:lnTo>
                  <a:pt x="5541046" y="2971800"/>
                </a:lnTo>
                <a:lnTo>
                  <a:pt x="5545020" y="2908300"/>
                </a:lnTo>
                <a:lnTo>
                  <a:pt x="5547388" y="2832100"/>
                </a:lnTo>
                <a:lnTo>
                  <a:pt x="5548229" y="2768600"/>
                </a:lnTo>
                <a:lnTo>
                  <a:pt x="5547388" y="2705100"/>
                </a:lnTo>
                <a:lnTo>
                  <a:pt x="5545020" y="2641600"/>
                </a:lnTo>
                <a:lnTo>
                  <a:pt x="5541046" y="2565400"/>
                </a:lnTo>
                <a:lnTo>
                  <a:pt x="5535545" y="2501900"/>
                </a:lnTo>
                <a:close/>
              </a:path>
              <a:path w="5548630" h="5537200">
                <a:moveTo>
                  <a:pt x="5509335" y="2311400"/>
                </a:moveTo>
                <a:lnTo>
                  <a:pt x="5494587" y="2311400"/>
                </a:lnTo>
                <a:lnTo>
                  <a:pt x="5504903" y="2374900"/>
                </a:lnTo>
                <a:lnTo>
                  <a:pt x="5513614" y="2438400"/>
                </a:lnTo>
                <a:lnTo>
                  <a:pt x="5520721" y="2501900"/>
                </a:lnTo>
                <a:lnTo>
                  <a:pt x="5535468" y="2501900"/>
                </a:lnTo>
                <a:lnTo>
                  <a:pt x="5528362" y="2438400"/>
                </a:lnTo>
                <a:lnTo>
                  <a:pt x="5519651" y="2374900"/>
                </a:lnTo>
                <a:lnTo>
                  <a:pt x="5509335" y="2311400"/>
                </a:lnTo>
                <a:close/>
              </a:path>
              <a:path w="5548630" h="5537200">
                <a:moveTo>
                  <a:pt x="5468913" y="2108200"/>
                </a:moveTo>
                <a:lnTo>
                  <a:pt x="5454318" y="2108200"/>
                </a:lnTo>
                <a:lnTo>
                  <a:pt x="5469371" y="2184400"/>
                </a:lnTo>
                <a:lnTo>
                  <a:pt x="5482820" y="2247900"/>
                </a:lnTo>
                <a:lnTo>
                  <a:pt x="5494664" y="2311400"/>
                </a:lnTo>
                <a:lnTo>
                  <a:pt x="5509259" y="2311400"/>
                </a:lnTo>
                <a:lnTo>
                  <a:pt x="5497415" y="2247900"/>
                </a:lnTo>
                <a:lnTo>
                  <a:pt x="5497415" y="2235200"/>
                </a:lnTo>
                <a:lnTo>
                  <a:pt x="5483890" y="2171700"/>
                </a:lnTo>
                <a:lnTo>
                  <a:pt x="5468913" y="2108200"/>
                </a:lnTo>
                <a:close/>
              </a:path>
              <a:path w="5548630" h="5537200">
                <a:moveTo>
                  <a:pt x="96610" y="2108200"/>
                </a:moveTo>
                <a:lnTo>
                  <a:pt x="93910" y="2108200"/>
                </a:lnTo>
                <a:lnTo>
                  <a:pt x="93834" y="2120900"/>
                </a:lnTo>
                <a:lnTo>
                  <a:pt x="96610" y="2108200"/>
                </a:lnTo>
                <a:close/>
              </a:path>
              <a:path w="5548630" h="5537200">
                <a:moveTo>
                  <a:pt x="5369730" y="1790700"/>
                </a:moveTo>
                <a:lnTo>
                  <a:pt x="5355670" y="1790700"/>
                </a:lnTo>
                <a:lnTo>
                  <a:pt x="5378593" y="1854200"/>
                </a:lnTo>
                <a:lnTo>
                  <a:pt x="5399913" y="1917700"/>
                </a:lnTo>
                <a:lnTo>
                  <a:pt x="5419627" y="1981200"/>
                </a:lnTo>
                <a:lnTo>
                  <a:pt x="5437813" y="2044700"/>
                </a:lnTo>
                <a:lnTo>
                  <a:pt x="5454395" y="2120900"/>
                </a:lnTo>
                <a:lnTo>
                  <a:pt x="5454318" y="2108200"/>
                </a:lnTo>
                <a:lnTo>
                  <a:pt x="5468837" y="2108200"/>
                </a:lnTo>
                <a:lnTo>
                  <a:pt x="5452179" y="2044700"/>
                </a:lnTo>
                <a:lnTo>
                  <a:pt x="5433916" y="1981200"/>
                </a:lnTo>
                <a:lnTo>
                  <a:pt x="5414125" y="1917700"/>
                </a:lnTo>
                <a:lnTo>
                  <a:pt x="5392653" y="1854200"/>
                </a:lnTo>
                <a:lnTo>
                  <a:pt x="5369730" y="1790700"/>
                </a:lnTo>
                <a:close/>
              </a:path>
              <a:path w="5548630" h="5537200">
                <a:moveTo>
                  <a:pt x="169711" y="1854200"/>
                </a:moveTo>
                <a:lnTo>
                  <a:pt x="155575" y="1854200"/>
                </a:lnTo>
                <a:lnTo>
                  <a:pt x="134180" y="1917700"/>
                </a:lnTo>
                <a:lnTo>
                  <a:pt x="148316" y="1917700"/>
                </a:lnTo>
                <a:lnTo>
                  <a:pt x="169711" y="1854200"/>
                </a:lnTo>
                <a:close/>
              </a:path>
              <a:path w="5548630" h="5537200">
                <a:moveTo>
                  <a:pt x="432494" y="1308100"/>
                </a:moveTo>
                <a:lnTo>
                  <a:pt x="419733" y="1308100"/>
                </a:lnTo>
                <a:lnTo>
                  <a:pt x="384125" y="1358900"/>
                </a:lnTo>
                <a:lnTo>
                  <a:pt x="350045" y="1422400"/>
                </a:lnTo>
                <a:lnTo>
                  <a:pt x="317493" y="1485900"/>
                </a:lnTo>
                <a:lnTo>
                  <a:pt x="286546" y="1536700"/>
                </a:lnTo>
                <a:lnTo>
                  <a:pt x="257204" y="1600200"/>
                </a:lnTo>
                <a:lnTo>
                  <a:pt x="229390" y="1663700"/>
                </a:lnTo>
                <a:lnTo>
                  <a:pt x="203104" y="1727200"/>
                </a:lnTo>
                <a:lnTo>
                  <a:pt x="178575" y="1790700"/>
                </a:lnTo>
                <a:lnTo>
                  <a:pt x="155652" y="1854200"/>
                </a:lnTo>
                <a:lnTo>
                  <a:pt x="169635" y="1854200"/>
                </a:lnTo>
                <a:lnTo>
                  <a:pt x="192559" y="1790700"/>
                </a:lnTo>
                <a:lnTo>
                  <a:pt x="217011" y="1727200"/>
                </a:lnTo>
                <a:lnTo>
                  <a:pt x="243067" y="1676400"/>
                </a:lnTo>
                <a:lnTo>
                  <a:pt x="270652" y="1612900"/>
                </a:lnTo>
                <a:lnTo>
                  <a:pt x="299918" y="1549400"/>
                </a:lnTo>
                <a:lnTo>
                  <a:pt x="330712" y="1485900"/>
                </a:lnTo>
                <a:lnTo>
                  <a:pt x="363035" y="1435100"/>
                </a:lnTo>
                <a:lnTo>
                  <a:pt x="396962" y="1371600"/>
                </a:lnTo>
                <a:lnTo>
                  <a:pt x="432494" y="1308100"/>
                </a:lnTo>
                <a:close/>
              </a:path>
              <a:path w="5548630" h="5537200">
                <a:moveTo>
                  <a:pt x="5128496" y="1308100"/>
                </a:moveTo>
                <a:lnTo>
                  <a:pt x="5115735" y="1308100"/>
                </a:lnTo>
                <a:lnTo>
                  <a:pt x="5151419" y="1371600"/>
                </a:lnTo>
                <a:lnTo>
                  <a:pt x="5151266" y="1371600"/>
                </a:lnTo>
                <a:lnTo>
                  <a:pt x="5185270" y="1435100"/>
                </a:lnTo>
                <a:lnTo>
                  <a:pt x="5217592" y="1485900"/>
                </a:lnTo>
                <a:lnTo>
                  <a:pt x="5248463" y="1549400"/>
                </a:lnTo>
                <a:lnTo>
                  <a:pt x="5277653" y="1612900"/>
                </a:lnTo>
                <a:lnTo>
                  <a:pt x="5305238" y="1676400"/>
                </a:lnTo>
                <a:lnTo>
                  <a:pt x="5331294" y="1727200"/>
                </a:lnTo>
                <a:lnTo>
                  <a:pt x="5355746" y="1790700"/>
                </a:lnTo>
                <a:lnTo>
                  <a:pt x="5369653" y="1790700"/>
                </a:lnTo>
                <a:lnTo>
                  <a:pt x="5345125" y="1727200"/>
                </a:lnTo>
                <a:lnTo>
                  <a:pt x="5318915" y="1663700"/>
                </a:lnTo>
                <a:lnTo>
                  <a:pt x="5291178" y="1600200"/>
                </a:lnTo>
                <a:lnTo>
                  <a:pt x="5261759" y="1536700"/>
                </a:lnTo>
                <a:lnTo>
                  <a:pt x="5230812" y="1485900"/>
                </a:lnTo>
                <a:lnTo>
                  <a:pt x="5198260" y="1422400"/>
                </a:lnTo>
                <a:lnTo>
                  <a:pt x="5164257" y="1358900"/>
                </a:lnTo>
                <a:lnTo>
                  <a:pt x="5164104" y="1358900"/>
                </a:lnTo>
                <a:lnTo>
                  <a:pt x="5128496" y="1308100"/>
                </a:lnTo>
                <a:close/>
              </a:path>
              <a:path w="5548630" h="5537200">
                <a:moveTo>
                  <a:pt x="508219" y="1193800"/>
                </a:moveTo>
                <a:lnTo>
                  <a:pt x="495916" y="1193800"/>
                </a:lnTo>
                <a:lnTo>
                  <a:pt x="457175" y="1244600"/>
                </a:lnTo>
                <a:lnTo>
                  <a:pt x="457022" y="1244600"/>
                </a:lnTo>
                <a:lnTo>
                  <a:pt x="419886" y="1308100"/>
                </a:lnTo>
                <a:lnTo>
                  <a:pt x="432417" y="1308100"/>
                </a:lnTo>
                <a:lnTo>
                  <a:pt x="469630" y="1257300"/>
                </a:lnTo>
                <a:lnTo>
                  <a:pt x="469477" y="1257300"/>
                </a:lnTo>
                <a:lnTo>
                  <a:pt x="508219" y="1193800"/>
                </a:lnTo>
                <a:close/>
              </a:path>
              <a:path w="5548630" h="5537200">
                <a:moveTo>
                  <a:pt x="5052312" y="1193800"/>
                </a:moveTo>
                <a:lnTo>
                  <a:pt x="5040010" y="1193800"/>
                </a:lnTo>
                <a:lnTo>
                  <a:pt x="5078751" y="1257300"/>
                </a:lnTo>
                <a:lnTo>
                  <a:pt x="5115811" y="1308100"/>
                </a:lnTo>
                <a:lnTo>
                  <a:pt x="5128419" y="1308100"/>
                </a:lnTo>
                <a:lnTo>
                  <a:pt x="5091206" y="1244600"/>
                </a:lnTo>
                <a:lnTo>
                  <a:pt x="5091053" y="1244600"/>
                </a:lnTo>
                <a:lnTo>
                  <a:pt x="5052312" y="1193800"/>
                </a:lnTo>
                <a:close/>
              </a:path>
              <a:path w="5548630" h="5537200">
                <a:moveTo>
                  <a:pt x="590362" y="1079500"/>
                </a:moveTo>
                <a:lnTo>
                  <a:pt x="578442" y="1079500"/>
                </a:lnTo>
                <a:lnTo>
                  <a:pt x="536491" y="1130300"/>
                </a:lnTo>
                <a:lnTo>
                  <a:pt x="495993" y="1193800"/>
                </a:lnTo>
                <a:lnTo>
                  <a:pt x="508142" y="1193800"/>
                </a:lnTo>
                <a:lnTo>
                  <a:pt x="548488" y="1143000"/>
                </a:lnTo>
                <a:lnTo>
                  <a:pt x="590362" y="1079500"/>
                </a:lnTo>
                <a:close/>
              </a:path>
              <a:path w="5548630" h="5537200">
                <a:moveTo>
                  <a:pt x="4969787" y="1079500"/>
                </a:moveTo>
                <a:lnTo>
                  <a:pt x="4957867" y="1079500"/>
                </a:lnTo>
                <a:lnTo>
                  <a:pt x="4999817" y="1143000"/>
                </a:lnTo>
                <a:lnTo>
                  <a:pt x="5040086" y="1193800"/>
                </a:lnTo>
                <a:lnTo>
                  <a:pt x="5052236" y="1193800"/>
                </a:lnTo>
                <a:lnTo>
                  <a:pt x="5011814" y="1130300"/>
                </a:lnTo>
                <a:lnTo>
                  <a:pt x="4969787" y="1079500"/>
                </a:lnTo>
                <a:close/>
              </a:path>
              <a:path w="5548630" h="5537200">
                <a:moveTo>
                  <a:pt x="1988633" y="127000"/>
                </a:moveTo>
                <a:lnTo>
                  <a:pt x="1920091" y="127000"/>
                </a:lnTo>
                <a:lnTo>
                  <a:pt x="1544829" y="279400"/>
                </a:lnTo>
                <a:lnTo>
                  <a:pt x="1484158" y="317500"/>
                </a:lnTo>
                <a:lnTo>
                  <a:pt x="1424098" y="342900"/>
                </a:lnTo>
                <a:lnTo>
                  <a:pt x="1423869" y="342900"/>
                </a:lnTo>
                <a:lnTo>
                  <a:pt x="1364649" y="381000"/>
                </a:lnTo>
                <a:lnTo>
                  <a:pt x="1364496" y="381000"/>
                </a:lnTo>
                <a:lnTo>
                  <a:pt x="1305888" y="419100"/>
                </a:lnTo>
                <a:lnTo>
                  <a:pt x="1305735" y="419100"/>
                </a:lnTo>
                <a:lnTo>
                  <a:pt x="1247814" y="457200"/>
                </a:lnTo>
                <a:lnTo>
                  <a:pt x="1247662" y="457200"/>
                </a:lnTo>
                <a:lnTo>
                  <a:pt x="1190505" y="495300"/>
                </a:lnTo>
                <a:lnTo>
                  <a:pt x="1190352" y="495300"/>
                </a:lnTo>
                <a:lnTo>
                  <a:pt x="1133960" y="533400"/>
                </a:lnTo>
                <a:lnTo>
                  <a:pt x="1133807" y="533400"/>
                </a:lnTo>
                <a:lnTo>
                  <a:pt x="1078255" y="571500"/>
                </a:lnTo>
                <a:lnTo>
                  <a:pt x="1078102" y="571500"/>
                </a:lnTo>
                <a:lnTo>
                  <a:pt x="1023315" y="622300"/>
                </a:lnTo>
                <a:lnTo>
                  <a:pt x="1023162" y="622300"/>
                </a:lnTo>
                <a:lnTo>
                  <a:pt x="969291" y="660400"/>
                </a:lnTo>
                <a:lnTo>
                  <a:pt x="969138" y="660400"/>
                </a:lnTo>
                <a:lnTo>
                  <a:pt x="916108" y="711200"/>
                </a:lnTo>
                <a:lnTo>
                  <a:pt x="863918" y="762000"/>
                </a:lnTo>
                <a:lnTo>
                  <a:pt x="863766" y="762000"/>
                </a:lnTo>
                <a:lnTo>
                  <a:pt x="812646" y="812800"/>
                </a:lnTo>
                <a:lnTo>
                  <a:pt x="762672" y="863600"/>
                </a:lnTo>
                <a:lnTo>
                  <a:pt x="762519" y="863600"/>
                </a:lnTo>
                <a:lnTo>
                  <a:pt x="714226" y="914400"/>
                </a:lnTo>
                <a:lnTo>
                  <a:pt x="667462" y="965200"/>
                </a:lnTo>
                <a:lnTo>
                  <a:pt x="667309" y="965200"/>
                </a:lnTo>
                <a:lnTo>
                  <a:pt x="622226" y="1016000"/>
                </a:lnTo>
                <a:lnTo>
                  <a:pt x="622073" y="1016000"/>
                </a:lnTo>
                <a:lnTo>
                  <a:pt x="578594" y="1079500"/>
                </a:lnTo>
                <a:lnTo>
                  <a:pt x="590285" y="1079500"/>
                </a:lnTo>
                <a:lnTo>
                  <a:pt x="633764" y="1028700"/>
                </a:lnTo>
                <a:lnTo>
                  <a:pt x="633611" y="1028700"/>
                </a:lnTo>
                <a:lnTo>
                  <a:pt x="678771" y="977900"/>
                </a:lnTo>
                <a:lnTo>
                  <a:pt x="678618" y="977900"/>
                </a:lnTo>
                <a:lnTo>
                  <a:pt x="725306" y="927100"/>
                </a:lnTo>
                <a:lnTo>
                  <a:pt x="773446" y="876300"/>
                </a:lnTo>
                <a:lnTo>
                  <a:pt x="773293" y="876300"/>
                </a:lnTo>
                <a:lnTo>
                  <a:pt x="823191" y="825500"/>
                </a:lnTo>
                <a:lnTo>
                  <a:pt x="823038" y="825500"/>
                </a:lnTo>
                <a:lnTo>
                  <a:pt x="874158" y="774700"/>
                </a:lnTo>
                <a:lnTo>
                  <a:pt x="874005" y="774700"/>
                </a:lnTo>
                <a:lnTo>
                  <a:pt x="926118" y="723900"/>
                </a:lnTo>
                <a:lnTo>
                  <a:pt x="925965" y="723900"/>
                </a:lnTo>
                <a:lnTo>
                  <a:pt x="978995" y="673100"/>
                </a:lnTo>
                <a:lnTo>
                  <a:pt x="978843" y="673100"/>
                </a:lnTo>
                <a:lnTo>
                  <a:pt x="1032713" y="635000"/>
                </a:lnTo>
                <a:lnTo>
                  <a:pt x="1032561" y="635000"/>
                </a:lnTo>
                <a:lnTo>
                  <a:pt x="1087348" y="584200"/>
                </a:lnTo>
                <a:lnTo>
                  <a:pt x="1087195" y="584200"/>
                </a:lnTo>
                <a:lnTo>
                  <a:pt x="1142824" y="546100"/>
                </a:lnTo>
                <a:lnTo>
                  <a:pt x="1142671" y="546100"/>
                </a:lnTo>
                <a:lnTo>
                  <a:pt x="1199063" y="508000"/>
                </a:lnTo>
                <a:lnTo>
                  <a:pt x="1198910" y="508000"/>
                </a:lnTo>
                <a:lnTo>
                  <a:pt x="1255990" y="469900"/>
                </a:lnTo>
                <a:lnTo>
                  <a:pt x="1255838" y="469900"/>
                </a:lnTo>
                <a:lnTo>
                  <a:pt x="1313758" y="431800"/>
                </a:lnTo>
                <a:lnTo>
                  <a:pt x="1313605" y="431800"/>
                </a:lnTo>
                <a:lnTo>
                  <a:pt x="1372214" y="393700"/>
                </a:lnTo>
                <a:lnTo>
                  <a:pt x="1372061" y="393700"/>
                </a:lnTo>
                <a:lnTo>
                  <a:pt x="1431357" y="355600"/>
                </a:lnTo>
                <a:lnTo>
                  <a:pt x="1431128" y="355600"/>
                </a:lnTo>
                <a:lnTo>
                  <a:pt x="1491111" y="330200"/>
                </a:lnTo>
                <a:lnTo>
                  <a:pt x="1490959" y="330200"/>
                </a:lnTo>
                <a:lnTo>
                  <a:pt x="1551477" y="304800"/>
                </a:lnTo>
                <a:lnTo>
                  <a:pt x="1551324" y="304800"/>
                </a:lnTo>
                <a:lnTo>
                  <a:pt x="1612378" y="266700"/>
                </a:lnTo>
                <a:lnTo>
                  <a:pt x="1612225" y="266700"/>
                </a:lnTo>
                <a:lnTo>
                  <a:pt x="1673966" y="241300"/>
                </a:lnTo>
                <a:lnTo>
                  <a:pt x="1673737" y="241300"/>
                </a:lnTo>
                <a:lnTo>
                  <a:pt x="1735937" y="215900"/>
                </a:lnTo>
                <a:lnTo>
                  <a:pt x="1735784" y="215900"/>
                </a:lnTo>
                <a:lnTo>
                  <a:pt x="1798519" y="190500"/>
                </a:lnTo>
                <a:lnTo>
                  <a:pt x="1798289" y="190500"/>
                </a:lnTo>
                <a:lnTo>
                  <a:pt x="1861406" y="165100"/>
                </a:lnTo>
                <a:lnTo>
                  <a:pt x="1861253" y="165100"/>
                </a:lnTo>
                <a:lnTo>
                  <a:pt x="1924828" y="152400"/>
                </a:lnTo>
                <a:lnTo>
                  <a:pt x="1924676" y="152400"/>
                </a:lnTo>
                <a:lnTo>
                  <a:pt x="1988633" y="127000"/>
                </a:lnTo>
                <a:close/>
              </a:path>
              <a:path w="5548630" h="5537200">
                <a:moveTo>
                  <a:pt x="3691942" y="152400"/>
                </a:moveTo>
                <a:lnTo>
                  <a:pt x="3623400" y="152400"/>
                </a:lnTo>
                <a:lnTo>
                  <a:pt x="3686975" y="165100"/>
                </a:lnTo>
                <a:lnTo>
                  <a:pt x="3686822" y="165100"/>
                </a:lnTo>
                <a:lnTo>
                  <a:pt x="3749939" y="190500"/>
                </a:lnTo>
                <a:lnTo>
                  <a:pt x="3749786" y="190500"/>
                </a:lnTo>
                <a:lnTo>
                  <a:pt x="3812444" y="215900"/>
                </a:lnTo>
                <a:lnTo>
                  <a:pt x="3812292" y="215900"/>
                </a:lnTo>
                <a:lnTo>
                  <a:pt x="3874491" y="241300"/>
                </a:lnTo>
                <a:lnTo>
                  <a:pt x="3874339" y="241300"/>
                </a:lnTo>
                <a:lnTo>
                  <a:pt x="3936003" y="266700"/>
                </a:lnTo>
                <a:lnTo>
                  <a:pt x="3935851" y="266700"/>
                </a:lnTo>
                <a:lnTo>
                  <a:pt x="3996980" y="304800"/>
                </a:lnTo>
                <a:lnTo>
                  <a:pt x="3996751" y="304800"/>
                </a:lnTo>
                <a:lnTo>
                  <a:pt x="4057270" y="330200"/>
                </a:lnTo>
                <a:lnTo>
                  <a:pt x="4057117" y="330200"/>
                </a:lnTo>
                <a:lnTo>
                  <a:pt x="4117101" y="355600"/>
                </a:lnTo>
                <a:lnTo>
                  <a:pt x="4116948" y="355600"/>
                </a:lnTo>
                <a:lnTo>
                  <a:pt x="4176168" y="393700"/>
                </a:lnTo>
                <a:lnTo>
                  <a:pt x="4176015" y="393700"/>
                </a:lnTo>
                <a:lnTo>
                  <a:pt x="4234623" y="431800"/>
                </a:lnTo>
                <a:lnTo>
                  <a:pt x="4234470" y="431800"/>
                </a:lnTo>
                <a:lnTo>
                  <a:pt x="4292391" y="469900"/>
                </a:lnTo>
                <a:lnTo>
                  <a:pt x="4292238" y="469900"/>
                </a:lnTo>
                <a:lnTo>
                  <a:pt x="4349395" y="508000"/>
                </a:lnTo>
                <a:lnTo>
                  <a:pt x="4349165" y="508000"/>
                </a:lnTo>
                <a:lnTo>
                  <a:pt x="4405558" y="546100"/>
                </a:lnTo>
                <a:lnTo>
                  <a:pt x="4405405" y="546100"/>
                </a:lnTo>
                <a:lnTo>
                  <a:pt x="4461033" y="584200"/>
                </a:lnTo>
                <a:lnTo>
                  <a:pt x="4460880" y="584200"/>
                </a:lnTo>
                <a:lnTo>
                  <a:pt x="4515668" y="635000"/>
                </a:lnTo>
                <a:lnTo>
                  <a:pt x="4515515" y="635000"/>
                </a:lnTo>
                <a:lnTo>
                  <a:pt x="4569386" y="673100"/>
                </a:lnTo>
                <a:lnTo>
                  <a:pt x="4569233" y="673100"/>
                </a:lnTo>
                <a:lnTo>
                  <a:pt x="4622263" y="723900"/>
                </a:lnTo>
                <a:lnTo>
                  <a:pt x="4622110" y="723900"/>
                </a:lnTo>
                <a:lnTo>
                  <a:pt x="4674224" y="774700"/>
                </a:lnTo>
                <a:lnTo>
                  <a:pt x="4674071" y="774700"/>
                </a:lnTo>
                <a:lnTo>
                  <a:pt x="4725191" y="825500"/>
                </a:lnTo>
                <a:lnTo>
                  <a:pt x="4725038" y="825500"/>
                </a:lnTo>
                <a:lnTo>
                  <a:pt x="4774935" y="876300"/>
                </a:lnTo>
                <a:lnTo>
                  <a:pt x="4774782" y="876300"/>
                </a:lnTo>
                <a:lnTo>
                  <a:pt x="4823075" y="927100"/>
                </a:lnTo>
                <a:lnTo>
                  <a:pt x="4822922" y="927100"/>
                </a:lnTo>
                <a:lnTo>
                  <a:pt x="4869610" y="977900"/>
                </a:lnTo>
                <a:lnTo>
                  <a:pt x="4914617" y="1028700"/>
                </a:lnTo>
                <a:lnTo>
                  <a:pt x="4914464" y="1028700"/>
                </a:lnTo>
                <a:lnTo>
                  <a:pt x="4958019" y="1079500"/>
                </a:lnTo>
                <a:lnTo>
                  <a:pt x="4969634" y="1079500"/>
                </a:lnTo>
                <a:lnTo>
                  <a:pt x="4926155" y="1016000"/>
                </a:lnTo>
                <a:lnTo>
                  <a:pt x="4880919" y="965200"/>
                </a:lnTo>
                <a:lnTo>
                  <a:pt x="4834079" y="914400"/>
                </a:lnTo>
                <a:lnTo>
                  <a:pt x="4785709" y="863600"/>
                </a:lnTo>
                <a:lnTo>
                  <a:pt x="4735583" y="812800"/>
                </a:lnTo>
                <a:lnTo>
                  <a:pt x="4684463" y="762000"/>
                </a:lnTo>
                <a:lnTo>
                  <a:pt x="4632120" y="711200"/>
                </a:lnTo>
                <a:lnTo>
                  <a:pt x="4579090" y="660400"/>
                </a:lnTo>
                <a:lnTo>
                  <a:pt x="4578937" y="660400"/>
                </a:lnTo>
                <a:lnTo>
                  <a:pt x="4525067" y="622300"/>
                </a:lnTo>
                <a:lnTo>
                  <a:pt x="4524914" y="622300"/>
                </a:lnTo>
                <a:lnTo>
                  <a:pt x="4470126" y="571500"/>
                </a:lnTo>
                <a:lnTo>
                  <a:pt x="4469973" y="571500"/>
                </a:lnTo>
                <a:lnTo>
                  <a:pt x="4414422" y="533400"/>
                </a:lnTo>
                <a:lnTo>
                  <a:pt x="4414269" y="533400"/>
                </a:lnTo>
                <a:lnTo>
                  <a:pt x="4357876" y="495300"/>
                </a:lnTo>
                <a:lnTo>
                  <a:pt x="4357723" y="495300"/>
                </a:lnTo>
                <a:lnTo>
                  <a:pt x="4300567" y="457200"/>
                </a:lnTo>
                <a:lnTo>
                  <a:pt x="4300414" y="457200"/>
                </a:lnTo>
                <a:lnTo>
                  <a:pt x="4242570" y="419100"/>
                </a:lnTo>
                <a:lnTo>
                  <a:pt x="4242417" y="419100"/>
                </a:lnTo>
                <a:lnTo>
                  <a:pt x="4183732" y="381000"/>
                </a:lnTo>
                <a:lnTo>
                  <a:pt x="4183580" y="381000"/>
                </a:lnTo>
                <a:lnTo>
                  <a:pt x="4124360" y="342900"/>
                </a:lnTo>
                <a:lnTo>
                  <a:pt x="4064223" y="317500"/>
                </a:lnTo>
                <a:lnTo>
                  <a:pt x="4003552" y="279400"/>
                </a:lnTo>
                <a:lnTo>
                  <a:pt x="3755212" y="177800"/>
                </a:lnTo>
                <a:lnTo>
                  <a:pt x="3755059" y="177800"/>
                </a:lnTo>
                <a:lnTo>
                  <a:pt x="3691942" y="152400"/>
                </a:lnTo>
                <a:close/>
              </a:path>
              <a:path w="5548630" h="5537200">
                <a:moveTo>
                  <a:pt x="3628138" y="127000"/>
                </a:moveTo>
                <a:lnTo>
                  <a:pt x="3559596" y="127000"/>
                </a:lnTo>
                <a:lnTo>
                  <a:pt x="3623553" y="152400"/>
                </a:lnTo>
                <a:lnTo>
                  <a:pt x="3691789" y="152400"/>
                </a:lnTo>
                <a:lnTo>
                  <a:pt x="3628138" y="127000"/>
                </a:lnTo>
                <a:close/>
              </a:path>
              <a:path w="5548630" h="5537200">
                <a:moveTo>
                  <a:pt x="2117388" y="88900"/>
                </a:moveTo>
                <a:lnTo>
                  <a:pt x="2048769" y="88900"/>
                </a:lnTo>
                <a:lnTo>
                  <a:pt x="1984430" y="114300"/>
                </a:lnTo>
                <a:lnTo>
                  <a:pt x="1920244" y="127000"/>
                </a:lnTo>
                <a:lnTo>
                  <a:pt x="1988480" y="127000"/>
                </a:lnTo>
                <a:lnTo>
                  <a:pt x="2052819" y="114300"/>
                </a:lnTo>
                <a:lnTo>
                  <a:pt x="2052666" y="114300"/>
                </a:lnTo>
                <a:lnTo>
                  <a:pt x="2117388" y="88900"/>
                </a:lnTo>
                <a:close/>
              </a:path>
              <a:path w="5548630" h="5537200">
                <a:moveTo>
                  <a:pt x="3499459" y="88900"/>
                </a:moveTo>
                <a:lnTo>
                  <a:pt x="3430917" y="88900"/>
                </a:lnTo>
                <a:lnTo>
                  <a:pt x="3495562" y="114300"/>
                </a:lnTo>
                <a:lnTo>
                  <a:pt x="3495409" y="114300"/>
                </a:lnTo>
                <a:lnTo>
                  <a:pt x="3559749" y="127000"/>
                </a:lnTo>
                <a:lnTo>
                  <a:pt x="3627985" y="127000"/>
                </a:lnTo>
                <a:lnTo>
                  <a:pt x="3564028" y="114300"/>
                </a:lnTo>
                <a:lnTo>
                  <a:pt x="3499459" y="88900"/>
                </a:lnTo>
                <a:close/>
              </a:path>
              <a:path w="5548630" h="5537200">
                <a:moveTo>
                  <a:pt x="2182185" y="76200"/>
                </a:moveTo>
                <a:lnTo>
                  <a:pt x="2113643" y="76200"/>
                </a:lnTo>
                <a:lnTo>
                  <a:pt x="2048922" y="88900"/>
                </a:lnTo>
                <a:lnTo>
                  <a:pt x="2117158" y="88900"/>
                </a:lnTo>
                <a:lnTo>
                  <a:pt x="2182185" y="76200"/>
                </a:lnTo>
                <a:close/>
              </a:path>
              <a:path w="5548630" h="5537200">
                <a:moveTo>
                  <a:pt x="3434585" y="76200"/>
                </a:moveTo>
                <a:lnTo>
                  <a:pt x="3366119" y="76200"/>
                </a:lnTo>
                <a:lnTo>
                  <a:pt x="3431070" y="88900"/>
                </a:lnTo>
                <a:lnTo>
                  <a:pt x="3499306" y="88900"/>
                </a:lnTo>
                <a:lnTo>
                  <a:pt x="3434585" y="76200"/>
                </a:lnTo>
                <a:close/>
              </a:path>
              <a:path w="5548630" h="5537200">
                <a:moveTo>
                  <a:pt x="2247212" y="63500"/>
                </a:moveTo>
                <a:lnTo>
                  <a:pt x="2178823" y="63500"/>
                </a:lnTo>
                <a:lnTo>
                  <a:pt x="2113796" y="76200"/>
                </a:lnTo>
                <a:lnTo>
                  <a:pt x="2181956" y="76200"/>
                </a:lnTo>
                <a:lnTo>
                  <a:pt x="2247212" y="63500"/>
                </a:lnTo>
                <a:close/>
              </a:path>
              <a:path w="5548630" h="5537200">
                <a:moveTo>
                  <a:pt x="3369405" y="63500"/>
                </a:moveTo>
                <a:lnTo>
                  <a:pt x="3301016" y="63500"/>
                </a:lnTo>
                <a:lnTo>
                  <a:pt x="3366272" y="76200"/>
                </a:lnTo>
                <a:lnTo>
                  <a:pt x="3434432" y="76200"/>
                </a:lnTo>
                <a:lnTo>
                  <a:pt x="3369405" y="63500"/>
                </a:lnTo>
                <a:close/>
              </a:path>
              <a:path w="5548630" h="5537200">
                <a:moveTo>
                  <a:pt x="2312621" y="50800"/>
                </a:moveTo>
                <a:lnTo>
                  <a:pt x="2244232" y="50800"/>
                </a:lnTo>
                <a:lnTo>
                  <a:pt x="2178976" y="63500"/>
                </a:lnTo>
                <a:lnTo>
                  <a:pt x="2247060" y="63500"/>
                </a:lnTo>
                <a:lnTo>
                  <a:pt x="2312621" y="50800"/>
                </a:lnTo>
                <a:close/>
              </a:path>
              <a:path w="5548630" h="5537200">
                <a:moveTo>
                  <a:pt x="3304073" y="50800"/>
                </a:moveTo>
                <a:lnTo>
                  <a:pt x="3235683" y="50800"/>
                </a:lnTo>
                <a:lnTo>
                  <a:pt x="3301245" y="63500"/>
                </a:lnTo>
                <a:lnTo>
                  <a:pt x="3369252" y="63500"/>
                </a:lnTo>
                <a:lnTo>
                  <a:pt x="3304073" y="50800"/>
                </a:lnTo>
                <a:close/>
              </a:path>
              <a:path w="5548630" h="5537200">
                <a:moveTo>
                  <a:pt x="2378107" y="38100"/>
                </a:moveTo>
                <a:lnTo>
                  <a:pt x="2309947" y="38100"/>
                </a:lnTo>
                <a:lnTo>
                  <a:pt x="2244385" y="50800"/>
                </a:lnTo>
                <a:lnTo>
                  <a:pt x="2312392" y="50800"/>
                </a:lnTo>
                <a:lnTo>
                  <a:pt x="2378107" y="38100"/>
                </a:lnTo>
                <a:close/>
              </a:path>
              <a:path w="5548630" h="5537200">
                <a:moveTo>
                  <a:pt x="3238282" y="38100"/>
                </a:moveTo>
                <a:lnTo>
                  <a:pt x="3170122" y="38100"/>
                </a:lnTo>
                <a:lnTo>
                  <a:pt x="3235836" y="50800"/>
                </a:lnTo>
                <a:lnTo>
                  <a:pt x="3303843" y="50800"/>
                </a:lnTo>
                <a:lnTo>
                  <a:pt x="3238282" y="38100"/>
                </a:lnTo>
                <a:close/>
              </a:path>
              <a:path w="5548630" h="5537200">
                <a:moveTo>
                  <a:pt x="2509689" y="25400"/>
                </a:moveTo>
                <a:lnTo>
                  <a:pt x="2375815" y="25400"/>
                </a:lnTo>
                <a:lnTo>
                  <a:pt x="2310100" y="38100"/>
                </a:lnTo>
                <a:lnTo>
                  <a:pt x="2443669" y="38100"/>
                </a:lnTo>
                <a:lnTo>
                  <a:pt x="2509689" y="25400"/>
                </a:lnTo>
                <a:close/>
              </a:path>
              <a:path w="5548630" h="5537200">
                <a:moveTo>
                  <a:pt x="3172490" y="25400"/>
                </a:moveTo>
                <a:lnTo>
                  <a:pt x="3038539" y="25400"/>
                </a:lnTo>
                <a:lnTo>
                  <a:pt x="3104636" y="38100"/>
                </a:lnTo>
                <a:lnTo>
                  <a:pt x="3238129" y="38100"/>
                </a:lnTo>
                <a:lnTo>
                  <a:pt x="3172490" y="25400"/>
                </a:lnTo>
                <a:close/>
              </a:path>
              <a:path w="5548630" h="5537200">
                <a:moveTo>
                  <a:pt x="2641883" y="12700"/>
                </a:moveTo>
                <a:lnTo>
                  <a:pt x="2441835" y="12700"/>
                </a:lnTo>
                <a:lnTo>
                  <a:pt x="2375967" y="25400"/>
                </a:lnTo>
                <a:lnTo>
                  <a:pt x="2575557" y="25400"/>
                </a:lnTo>
                <a:lnTo>
                  <a:pt x="2641883" y="12700"/>
                </a:lnTo>
                <a:close/>
              </a:path>
              <a:path w="5548630" h="5537200">
                <a:moveTo>
                  <a:pt x="3106394" y="12700"/>
                </a:moveTo>
                <a:lnTo>
                  <a:pt x="2906346" y="12700"/>
                </a:lnTo>
                <a:lnTo>
                  <a:pt x="2972672" y="25400"/>
                </a:lnTo>
                <a:lnTo>
                  <a:pt x="3172261" y="25400"/>
                </a:lnTo>
                <a:lnTo>
                  <a:pt x="3106394" y="12700"/>
                </a:lnTo>
                <a:close/>
              </a:path>
              <a:path w="5548630" h="5537200">
                <a:moveTo>
                  <a:pt x="2973742" y="0"/>
                </a:moveTo>
                <a:lnTo>
                  <a:pt x="2574487" y="0"/>
                </a:lnTo>
                <a:lnTo>
                  <a:pt x="2508314" y="12700"/>
                </a:lnTo>
                <a:lnTo>
                  <a:pt x="3039915" y="12700"/>
                </a:lnTo>
                <a:lnTo>
                  <a:pt x="2973742" y="0"/>
                </a:lnTo>
                <a:close/>
              </a:path>
            </a:pathLst>
          </a:custGeom>
          <a:solidFill>
            <a:srgbClr val="000000"/>
          </a:solidFill>
        </p:spPr>
        <p:txBody>
          <a:bodyPr wrap="square" lIns="0" tIns="0" rIns="0" bIns="0" rtlCol="0"/>
          <a:lstStyle/>
          <a:p>
            <a:endParaRPr/>
          </a:p>
        </p:txBody>
      </p:sp>
      <p:sp>
        <p:nvSpPr>
          <p:cNvPr id="6" name="object 6"/>
          <p:cNvSpPr txBox="1"/>
          <p:nvPr/>
        </p:nvSpPr>
        <p:spPr>
          <a:xfrm>
            <a:off x="78739" y="6602374"/>
            <a:ext cx="346202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Imagine</a:t>
            </a:r>
            <a:r>
              <a:rPr sz="1200" spc="-30" dirty="0">
                <a:latin typeface="Arial MT"/>
                <a:cs typeface="Arial MT"/>
              </a:rPr>
              <a:t> </a:t>
            </a:r>
            <a:r>
              <a:rPr sz="1200" spc="-5" dirty="0">
                <a:latin typeface="Arial MT"/>
                <a:cs typeface="Arial MT"/>
              </a:rPr>
              <a:t>a</a:t>
            </a:r>
            <a:r>
              <a:rPr sz="1200" dirty="0">
                <a:latin typeface="Arial MT"/>
                <a:cs typeface="Arial MT"/>
              </a:rPr>
              <a:t> </a:t>
            </a:r>
            <a:r>
              <a:rPr sz="1200" spc="-5" dirty="0">
                <a:latin typeface="Arial MT"/>
                <a:cs typeface="Arial MT"/>
              </a:rPr>
              <a:t>circle</a:t>
            </a:r>
            <a:r>
              <a:rPr sz="1200" spc="-10" dirty="0">
                <a:latin typeface="Arial MT"/>
                <a:cs typeface="Arial MT"/>
              </a:rPr>
              <a:t> </a:t>
            </a:r>
            <a:r>
              <a:rPr sz="1200" dirty="0">
                <a:latin typeface="Arial MT"/>
                <a:cs typeface="Arial MT"/>
              </a:rPr>
              <a:t>that</a:t>
            </a:r>
            <a:r>
              <a:rPr sz="1200" spc="-5" dirty="0">
                <a:latin typeface="Arial MT"/>
                <a:cs typeface="Arial MT"/>
              </a:rPr>
              <a:t> </a:t>
            </a:r>
            <a:r>
              <a:rPr sz="1200" dirty="0">
                <a:latin typeface="Arial MT"/>
                <a:cs typeface="Arial MT"/>
              </a:rPr>
              <a:t>contains</a:t>
            </a:r>
            <a:r>
              <a:rPr sz="1200" spc="-35" dirty="0">
                <a:latin typeface="Arial MT"/>
                <a:cs typeface="Arial MT"/>
              </a:rPr>
              <a:t> </a:t>
            </a:r>
            <a:r>
              <a:rPr sz="1200" spc="-5" dirty="0">
                <a:latin typeface="Arial MT"/>
                <a:cs typeface="Arial MT"/>
              </a:rPr>
              <a:t>all</a:t>
            </a:r>
            <a:r>
              <a:rPr sz="1200" spc="-15" dirty="0">
                <a:latin typeface="Arial MT"/>
                <a:cs typeface="Arial MT"/>
              </a:rPr>
              <a:t> </a:t>
            </a:r>
            <a:r>
              <a:rPr sz="1200" dirty="0">
                <a:latin typeface="Arial MT"/>
                <a:cs typeface="Arial MT"/>
              </a:rPr>
              <a:t>human</a:t>
            </a:r>
            <a:r>
              <a:rPr sz="1200" spc="-45" dirty="0">
                <a:latin typeface="Arial MT"/>
                <a:cs typeface="Arial MT"/>
              </a:rPr>
              <a:t> </a:t>
            </a:r>
            <a:r>
              <a:rPr sz="1200" spc="-5" dirty="0">
                <a:latin typeface="Arial MT"/>
                <a:cs typeface="Arial MT"/>
              </a:rPr>
              <a:t>knowledge</a:t>
            </a:r>
            <a:endParaRPr sz="1200">
              <a:latin typeface="Arial MT"/>
              <a:cs typeface="Arial MT"/>
            </a:endParaRPr>
          </a:p>
        </p:txBody>
      </p:sp>
      <p:sp>
        <p:nvSpPr>
          <p:cNvPr id="7" name="object 7"/>
          <p:cNvSpPr txBox="1"/>
          <p:nvPr/>
        </p:nvSpPr>
        <p:spPr>
          <a:xfrm>
            <a:off x="6480428" y="6602374"/>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2"/>
              </a:rPr>
              <a:t>http://matt.might.net</a:t>
            </a:r>
            <a:endParaRPr sz="1200">
              <a:latin typeface="Arial MT"/>
              <a:cs typeface="Arial MT"/>
            </a:endParaRPr>
          </a:p>
        </p:txBody>
      </p:sp>
      <p:sp>
        <p:nvSpPr>
          <p:cNvPr id="3" name="Slide Number Placeholder 2">
            <a:extLst>
              <a:ext uri="{FF2B5EF4-FFF2-40B4-BE49-F238E27FC236}">
                <a16:creationId xmlns:a16="http://schemas.microsoft.com/office/drawing/2014/main" id="{D7869829-5519-4363-ABA5-8D6D5530CA1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35</a:t>
            </a:fld>
            <a:endParaRPr lang="en-US">
              <a:solidFill>
                <a:prstClr val="black">
                  <a:tint val="75000"/>
                </a:prstClr>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691630"/>
            <a:chOff x="0" y="0"/>
            <a:chExt cx="9144000" cy="6691630"/>
          </a:xfrm>
        </p:grpSpPr>
        <p:sp>
          <p:nvSpPr>
            <p:cNvPr id="3" name="object 3"/>
            <p:cNvSpPr/>
            <p:nvPr/>
          </p:nvSpPr>
          <p:spPr>
            <a:xfrm>
              <a:off x="1952856" y="1154306"/>
              <a:ext cx="5548630" cy="5537200"/>
            </a:xfrm>
            <a:custGeom>
              <a:avLst/>
              <a:gdLst/>
              <a:ahLst/>
              <a:cxnLst/>
              <a:rect l="l" t="t" r="r" b="b"/>
              <a:pathLst>
                <a:path w="5548630" h="5537200">
                  <a:moveTo>
                    <a:pt x="3238129" y="5499100"/>
                  </a:moveTo>
                  <a:lnTo>
                    <a:pt x="3170351" y="5499100"/>
                  </a:lnTo>
                  <a:lnTo>
                    <a:pt x="3104407" y="5511800"/>
                  </a:lnTo>
                  <a:lnTo>
                    <a:pt x="3038692" y="5511800"/>
                  </a:lnTo>
                  <a:lnTo>
                    <a:pt x="2972519" y="5524500"/>
                  </a:lnTo>
                  <a:lnTo>
                    <a:pt x="2508161" y="5524500"/>
                  </a:lnTo>
                  <a:lnTo>
                    <a:pt x="2574487" y="5537200"/>
                  </a:lnTo>
                  <a:lnTo>
                    <a:pt x="3039915" y="5537200"/>
                  </a:lnTo>
                  <a:lnTo>
                    <a:pt x="3238129" y="5499100"/>
                  </a:lnTo>
                  <a:close/>
                </a:path>
                <a:path w="5548630" h="5537200">
                  <a:moveTo>
                    <a:pt x="2377954" y="5499100"/>
                  </a:moveTo>
                  <a:lnTo>
                    <a:pt x="2309947" y="5499100"/>
                  </a:lnTo>
                  <a:lnTo>
                    <a:pt x="2441835" y="5524500"/>
                  </a:lnTo>
                  <a:lnTo>
                    <a:pt x="2575709" y="5524500"/>
                  </a:lnTo>
                  <a:lnTo>
                    <a:pt x="2509536" y="5511800"/>
                  </a:lnTo>
                  <a:lnTo>
                    <a:pt x="2443822" y="5511800"/>
                  </a:lnTo>
                  <a:lnTo>
                    <a:pt x="2377954" y="5499100"/>
                  </a:lnTo>
                  <a:close/>
                </a:path>
                <a:path w="5548630" h="5537200">
                  <a:moveTo>
                    <a:pt x="2052666" y="5435600"/>
                  </a:moveTo>
                  <a:lnTo>
                    <a:pt x="1984430" y="5435600"/>
                  </a:lnTo>
                  <a:lnTo>
                    <a:pt x="2178823" y="5473700"/>
                  </a:lnTo>
                  <a:lnTo>
                    <a:pt x="2244232" y="5499100"/>
                  </a:lnTo>
                  <a:lnTo>
                    <a:pt x="2378107" y="5499100"/>
                  </a:lnTo>
                  <a:lnTo>
                    <a:pt x="2312392" y="5486400"/>
                  </a:lnTo>
                  <a:lnTo>
                    <a:pt x="2312621" y="5486400"/>
                  </a:lnTo>
                  <a:lnTo>
                    <a:pt x="2247060" y="5473700"/>
                  </a:lnTo>
                  <a:lnTo>
                    <a:pt x="2247212" y="5473700"/>
                  </a:lnTo>
                  <a:lnTo>
                    <a:pt x="2181956" y="5461000"/>
                  </a:lnTo>
                  <a:lnTo>
                    <a:pt x="2182185" y="5461000"/>
                  </a:lnTo>
                  <a:lnTo>
                    <a:pt x="2117158" y="5448300"/>
                  </a:lnTo>
                  <a:lnTo>
                    <a:pt x="2117388" y="5448300"/>
                  </a:lnTo>
                  <a:lnTo>
                    <a:pt x="2052666" y="5435600"/>
                  </a:lnTo>
                  <a:close/>
                </a:path>
                <a:path w="5548630" h="5537200">
                  <a:moveTo>
                    <a:pt x="3817870" y="5346700"/>
                  </a:moveTo>
                  <a:lnTo>
                    <a:pt x="3749939" y="5346700"/>
                  </a:lnTo>
                  <a:lnTo>
                    <a:pt x="3686822" y="5372100"/>
                  </a:lnTo>
                  <a:lnTo>
                    <a:pt x="3686975" y="5372100"/>
                  </a:lnTo>
                  <a:lnTo>
                    <a:pt x="3623400" y="5397500"/>
                  </a:lnTo>
                  <a:lnTo>
                    <a:pt x="3623553" y="5397500"/>
                  </a:lnTo>
                  <a:lnTo>
                    <a:pt x="3559596" y="5410200"/>
                  </a:lnTo>
                  <a:lnTo>
                    <a:pt x="3559749" y="5410200"/>
                  </a:lnTo>
                  <a:lnTo>
                    <a:pt x="3495409" y="5435600"/>
                  </a:lnTo>
                  <a:lnTo>
                    <a:pt x="3495562" y="5435600"/>
                  </a:lnTo>
                  <a:lnTo>
                    <a:pt x="3430917" y="5448300"/>
                  </a:lnTo>
                  <a:lnTo>
                    <a:pt x="3431070" y="5448300"/>
                  </a:lnTo>
                  <a:lnTo>
                    <a:pt x="3366119" y="5461000"/>
                  </a:lnTo>
                  <a:lnTo>
                    <a:pt x="3366272" y="5461000"/>
                  </a:lnTo>
                  <a:lnTo>
                    <a:pt x="3301016" y="5473700"/>
                  </a:lnTo>
                  <a:lnTo>
                    <a:pt x="3301245" y="5473700"/>
                  </a:lnTo>
                  <a:lnTo>
                    <a:pt x="3235683" y="5486400"/>
                  </a:lnTo>
                  <a:lnTo>
                    <a:pt x="3235836" y="5486400"/>
                  </a:lnTo>
                  <a:lnTo>
                    <a:pt x="3170122" y="5499100"/>
                  </a:lnTo>
                  <a:lnTo>
                    <a:pt x="3303843" y="5499100"/>
                  </a:lnTo>
                  <a:lnTo>
                    <a:pt x="3369252" y="5473700"/>
                  </a:lnTo>
                  <a:lnTo>
                    <a:pt x="3563875" y="5435600"/>
                  </a:lnTo>
                  <a:lnTo>
                    <a:pt x="3755059" y="5359400"/>
                  </a:lnTo>
                  <a:lnTo>
                    <a:pt x="3817870" y="5346700"/>
                  </a:lnTo>
                  <a:close/>
                </a:path>
                <a:path w="5548630" h="5537200">
                  <a:moveTo>
                    <a:pt x="725230" y="4622800"/>
                  </a:moveTo>
                  <a:lnTo>
                    <a:pt x="714226" y="4622800"/>
                  </a:lnTo>
                  <a:lnTo>
                    <a:pt x="762519" y="4686300"/>
                  </a:lnTo>
                  <a:lnTo>
                    <a:pt x="812493" y="4737100"/>
                  </a:lnTo>
                  <a:lnTo>
                    <a:pt x="812646" y="4737100"/>
                  </a:lnTo>
                  <a:lnTo>
                    <a:pt x="863766" y="4775200"/>
                  </a:lnTo>
                  <a:lnTo>
                    <a:pt x="916108" y="4826000"/>
                  </a:lnTo>
                  <a:lnTo>
                    <a:pt x="969138" y="4876800"/>
                  </a:lnTo>
                  <a:lnTo>
                    <a:pt x="969291" y="4876800"/>
                  </a:lnTo>
                  <a:lnTo>
                    <a:pt x="1023162" y="4927600"/>
                  </a:lnTo>
                  <a:lnTo>
                    <a:pt x="1023315" y="4927600"/>
                  </a:lnTo>
                  <a:lnTo>
                    <a:pt x="1078102" y="4965700"/>
                  </a:lnTo>
                  <a:lnTo>
                    <a:pt x="1133807" y="5003800"/>
                  </a:lnTo>
                  <a:lnTo>
                    <a:pt x="1190352" y="5041900"/>
                  </a:lnTo>
                  <a:lnTo>
                    <a:pt x="1247662" y="5092700"/>
                  </a:lnTo>
                  <a:lnTo>
                    <a:pt x="1305735" y="5118100"/>
                  </a:lnTo>
                  <a:lnTo>
                    <a:pt x="1423869" y="5194300"/>
                  </a:lnTo>
                  <a:lnTo>
                    <a:pt x="1424098" y="5194300"/>
                  </a:lnTo>
                  <a:lnTo>
                    <a:pt x="1484005" y="5232400"/>
                  </a:lnTo>
                  <a:lnTo>
                    <a:pt x="1667853" y="5308600"/>
                  </a:lnTo>
                  <a:lnTo>
                    <a:pt x="1730206" y="5346700"/>
                  </a:lnTo>
                  <a:lnTo>
                    <a:pt x="1793017" y="5359400"/>
                  </a:lnTo>
                  <a:lnTo>
                    <a:pt x="1793246" y="5359400"/>
                  </a:lnTo>
                  <a:lnTo>
                    <a:pt x="1856286" y="5384800"/>
                  </a:lnTo>
                  <a:lnTo>
                    <a:pt x="1856516" y="5384800"/>
                  </a:lnTo>
                  <a:lnTo>
                    <a:pt x="1984201" y="5435600"/>
                  </a:lnTo>
                  <a:lnTo>
                    <a:pt x="2052819" y="5435600"/>
                  </a:lnTo>
                  <a:lnTo>
                    <a:pt x="1988480" y="5410200"/>
                  </a:lnTo>
                  <a:lnTo>
                    <a:pt x="1988633" y="5410200"/>
                  </a:lnTo>
                  <a:lnTo>
                    <a:pt x="1924676" y="5397500"/>
                  </a:lnTo>
                  <a:lnTo>
                    <a:pt x="1924828" y="5397500"/>
                  </a:lnTo>
                  <a:lnTo>
                    <a:pt x="1861253" y="5372100"/>
                  </a:lnTo>
                  <a:lnTo>
                    <a:pt x="1861406" y="5372100"/>
                  </a:lnTo>
                  <a:lnTo>
                    <a:pt x="1798289" y="5346700"/>
                  </a:lnTo>
                  <a:lnTo>
                    <a:pt x="1798519" y="5346700"/>
                  </a:lnTo>
                  <a:lnTo>
                    <a:pt x="1735784" y="5321300"/>
                  </a:lnTo>
                  <a:lnTo>
                    <a:pt x="1735937" y="5321300"/>
                  </a:lnTo>
                  <a:lnTo>
                    <a:pt x="1673814" y="5295900"/>
                  </a:lnTo>
                  <a:lnTo>
                    <a:pt x="1673966" y="5295900"/>
                  </a:lnTo>
                  <a:lnTo>
                    <a:pt x="1612225" y="5270500"/>
                  </a:lnTo>
                  <a:lnTo>
                    <a:pt x="1612378" y="5270500"/>
                  </a:lnTo>
                  <a:lnTo>
                    <a:pt x="1551324" y="5245100"/>
                  </a:lnTo>
                  <a:lnTo>
                    <a:pt x="1551477" y="5245100"/>
                  </a:lnTo>
                  <a:lnTo>
                    <a:pt x="1490959" y="5207000"/>
                  </a:lnTo>
                  <a:lnTo>
                    <a:pt x="1491111" y="5207000"/>
                  </a:lnTo>
                  <a:lnTo>
                    <a:pt x="1431128" y="5181600"/>
                  </a:lnTo>
                  <a:lnTo>
                    <a:pt x="1431357" y="5181600"/>
                  </a:lnTo>
                  <a:lnTo>
                    <a:pt x="1372061" y="5143500"/>
                  </a:lnTo>
                  <a:lnTo>
                    <a:pt x="1372214" y="5143500"/>
                  </a:lnTo>
                  <a:lnTo>
                    <a:pt x="1313605" y="5105400"/>
                  </a:lnTo>
                  <a:lnTo>
                    <a:pt x="1313758" y="5105400"/>
                  </a:lnTo>
                  <a:lnTo>
                    <a:pt x="1255838" y="5080000"/>
                  </a:lnTo>
                  <a:lnTo>
                    <a:pt x="1255990" y="5080000"/>
                  </a:lnTo>
                  <a:lnTo>
                    <a:pt x="1198910" y="5041900"/>
                  </a:lnTo>
                  <a:lnTo>
                    <a:pt x="1199063" y="5041900"/>
                  </a:lnTo>
                  <a:lnTo>
                    <a:pt x="1142671" y="4991100"/>
                  </a:lnTo>
                  <a:lnTo>
                    <a:pt x="1142824" y="4991100"/>
                  </a:lnTo>
                  <a:lnTo>
                    <a:pt x="1087195" y="4953000"/>
                  </a:lnTo>
                  <a:lnTo>
                    <a:pt x="1087348" y="4953000"/>
                  </a:lnTo>
                  <a:lnTo>
                    <a:pt x="1032561" y="4914900"/>
                  </a:lnTo>
                  <a:lnTo>
                    <a:pt x="1032713" y="4914900"/>
                  </a:lnTo>
                  <a:lnTo>
                    <a:pt x="978843" y="4864100"/>
                  </a:lnTo>
                  <a:lnTo>
                    <a:pt x="978995" y="4864100"/>
                  </a:lnTo>
                  <a:lnTo>
                    <a:pt x="925965" y="4813300"/>
                  </a:lnTo>
                  <a:lnTo>
                    <a:pt x="926118" y="4813300"/>
                  </a:lnTo>
                  <a:lnTo>
                    <a:pt x="874005" y="4775200"/>
                  </a:lnTo>
                  <a:lnTo>
                    <a:pt x="874158" y="4775200"/>
                  </a:lnTo>
                  <a:lnTo>
                    <a:pt x="823038" y="4724400"/>
                  </a:lnTo>
                  <a:lnTo>
                    <a:pt x="823191" y="4724400"/>
                  </a:lnTo>
                  <a:lnTo>
                    <a:pt x="773293" y="4673600"/>
                  </a:lnTo>
                  <a:lnTo>
                    <a:pt x="773446" y="4673600"/>
                  </a:lnTo>
                  <a:lnTo>
                    <a:pt x="725230" y="4622800"/>
                  </a:lnTo>
                  <a:close/>
                </a:path>
                <a:path w="5548630" h="5537200">
                  <a:moveTo>
                    <a:pt x="4684387" y="4775200"/>
                  </a:moveTo>
                  <a:lnTo>
                    <a:pt x="4674224" y="4775200"/>
                  </a:lnTo>
                  <a:lnTo>
                    <a:pt x="4622110" y="4813300"/>
                  </a:lnTo>
                  <a:lnTo>
                    <a:pt x="4622263" y="4813300"/>
                  </a:lnTo>
                  <a:lnTo>
                    <a:pt x="4569233" y="4864100"/>
                  </a:lnTo>
                  <a:lnTo>
                    <a:pt x="4569386" y="4864100"/>
                  </a:lnTo>
                  <a:lnTo>
                    <a:pt x="4515515" y="4914900"/>
                  </a:lnTo>
                  <a:lnTo>
                    <a:pt x="4515668" y="4914900"/>
                  </a:lnTo>
                  <a:lnTo>
                    <a:pt x="4460880" y="4953000"/>
                  </a:lnTo>
                  <a:lnTo>
                    <a:pt x="4461033" y="4953000"/>
                  </a:lnTo>
                  <a:lnTo>
                    <a:pt x="4405405" y="4991100"/>
                  </a:lnTo>
                  <a:lnTo>
                    <a:pt x="4405558" y="4991100"/>
                  </a:lnTo>
                  <a:lnTo>
                    <a:pt x="4349165" y="5041900"/>
                  </a:lnTo>
                  <a:lnTo>
                    <a:pt x="4349395" y="5041900"/>
                  </a:lnTo>
                  <a:lnTo>
                    <a:pt x="4292238" y="5080000"/>
                  </a:lnTo>
                  <a:lnTo>
                    <a:pt x="4292391" y="5080000"/>
                  </a:lnTo>
                  <a:lnTo>
                    <a:pt x="4234470" y="5105400"/>
                  </a:lnTo>
                  <a:lnTo>
                    <a:pt x="4234623" y="5105400"/>
                  </a:lnTo>
                  <a:lnTo>
                    <a:pt x="4176015" y="5143500"/>
                  </a:lnTo>
                  <a:lnTo>
                    <a:pt x="4176168" y="5143500"/>
                  </a:lnTo>
                  <a:lnTo>
                    <a:pt x="4116948" y="5181600"/>
                  </a:lnTo>
                  <a:lnTo>
                    <a:pt x="4117101" y="5181600"/>
                  </a:lnTo>
                  <a:lnTo>
                    <a:pt x="4057117" y="5207000"/>
                  </a:lnTo>
                  <a:lnTo>
                    <a:pt x="4057270" y="5207000"/>
                  </a:lnTo>
                  <a:lnTo>
                    <a:pt x="3996751" y="5245100"/>
                  </a:lnTo>
                  <a:lnTo>
                    <a:pt x="3996980" y="5245100"/>
                  </a:lnTo>
                  <a:lnTo>
                    <a:pt x="3935851" y="5270500"/>
                  </a:lnTo>
                  <a:lnTo>
                    <a:pt x="3936003" y="5270500"/>
                  </a:lnTo>
                  <a:lnTo>
                    <a:pt x="3874339" y="5295900"/>
                  </a:lnTo>
                  <a:lnTo>
                    <a:pt x="3874491" y="5295900"/>
                  </a:lnTo>
                  <a:lnTo>
                    <a:pt x="3812292" y="5321300"/>
                  </a:lnTo>
                  <a:lnTo>
                    <a:pt x="3812444" y="5321300"/>
                  </a:lnTo>
                  <a:lnTo>
                    <a:pt x="3749786" y="5346700"/>
                  </a:lnTo>
                  <a:lnTo>
                    <a:pt x="3818099" y="5346700"/>
                  </a:lnTo>
                  <a:lnTo>
                    <a:pt x="3880222" y="5308600"/>
                  </a:lnTo>
                  <a:lnTo>
                    <a:pt x="4064071" y="5232400"/>
                  </a:lnTo>
                  <a:lnTo>
                    <a:pt x="4242417" y="5118100"/>
                  </a:lnTo>
                  <a:lnTo>
                    <a:pt x="4300414" y="5092700"/>
                  </a:lnTo>
                  <a:lnTo>
                    <a:pt x="4357723" y="5041900"/>
                  </a:lnTo>
                  <a:lnTo>
                    <a:pt x="4414269" y="5003800"/>
                  </a:lnTo>
                  <a:lnTo>
                    <a:pt x="4524914" y="4927600"/>
                  </a:lnTo>
                  <a:lnTo>
                    <a:pt x="4525067" y="4927600"/>
                  </a:lnTo>
                  <a:lnTo>
                    <a:pt x="4578937" y="4876800"/>
                  </a:lnTo>
                  <a:lnTo>
                    <a:pt x="4579090" y="4876800"/>
                  </a:lnTo>
                  <a:lnTo>
                    <a:pt x="4632120" y="4826000"/>
                  </a:lnTo>
                  <a:lnTo>
                    <a:pt x="4684387" y="4775200"/>
                  </a:lnTo>
                  <a:close/>
                </a:path>
                <a:path w="5548630" h="5537200">
                  <a:moveTo>
                    <a:pt x="4834002" y="4622800"/>
                  </a:moveTo>
                  <a:lnTo>
                    <a:pt x="4823075" y="4622800"/>
                  </a:lnTo>
                  <a:lnTo>
                    <a:pt x="4774782" y="4673600"/>
                  </a:lnTo>
                  <a:lnTo>
                    <a:pt x="4774935" y="4673600"/>
                  </a:lnTo>
                  <a:lnTo>
                    <a:pt x="4725038" y="4724400"/>
                  </a:lnTo>
                  <a:lnTo>
                    <a:pt x="4725191" y="4724400"/>
                  </a:lnTo>
                  <a:lnTo>
                    <a:pt x="4674071" y="4775200"/>
                  </a:lnTo>
                  <a:lnTo>
                    <a:pt x="4684463" y="4775200"/>
                  </a:lnTo>
                  <a:lnTo>
                    <a:pt x="4735583" y="4737100"/>
                  </a:lnTo>
                  <a:lnTo>
                    <a:pt x="4735736" y="4737100"/>
                  </a:lnTo>
                  <a:lnTo>
                    <a:pt x="4785633" y="4686300"/>
                  </a:lnTo>
                  <a:lnTo>
                    <a:pt x="4834002" y="4622800"/>
                  </a:lnTo>
                  <a:close/>
                </a:path>
                <a:path w="5548630" h="5537200">
                  <a:moveTo>
                    <a:pt x="548411" y="4406900"/>
                  </a:moveTo>
                  <a:lnTo>
                    <a:pt x="536491" y="4406900"/>
                  </a:lnTo>
                  <a:lnTo>
                    <a:pt x="578442" y="4470400"/>
                  </a:lnTo>
                  <a:lnTo>
                    <a:pt x="578594" y="4470400"/>
                  </a:lnTo>
                  <a:lnTo>
                    <a:pt x="622073" y="4521200"/>
                  </a:lnTo>
                  <a:lnTo>
                    <a:pt x="622226" y="4521200"/>
                  </a:lnTo>
                  <a:lnTo>
                    <a:pt x="667309" y="4572000"/>
                  </a:lnTo>
                  <a:lnTo>
                    <a:pt x="667462" y="4572000"/>
                  </a:lnTo>
                  <a:lnTo>
                    <a:pt x="714150" y="4622800"/>
                  </a:lnTo>
                  <a:lnTo>
                    <a:pt x="725306" y="4622800"/>
                  </a:lnTo>
                  <a:lnTo>
                    <a:pt x="678618" y="4559300"/>
                  </a:lnTo>
                  <a:lnTo>
                    <a:pt x="678771" y="4559300"/>
                  </a:lnTo>
                  <a:lnTo>
                    <a:pt x="633611" y="4508500"/>
                  </a:lnTo>
                  <a:lnTo>
                    <a:pt x="633764" y="4508500"/>
                  </a:lnTo>
                  <a:lnTo>
                    <a:pt x="590285" y="4457700"/>
                  </a:lnTo>
                  <a:lnTo>
                    <a:pt x="548411" y="4406900"/>
                  </a:lnTo>
                  <a:close/>
                </a:path>
                <a:path w="5548630" h="5537200">
                  <a:moveTo>
                    <a:pt x="5011737" y="4406900"/>
                  </a:moveTo>
                  <a:lnTo>
                    <a:pt x="4999817" y="4406900"/>
                  </a:lnTo>
                  <a:lnTo>
                    <a:pt x="4957867" y="4457700"/>
                  </a:lnTo>
                  <a:lnTo>
                    <a:pt x="4958019" y="4457700"/>
                  </a:lnTo>
                  <a:lnTo>
                    <a:pt x="4914464" y="4508500"/>
                  </a:lnTo>
                  <a:lnTo>
                    <a:pt x="4914617" y="4508500"/>
                  </a:lnTo>
                  <a:lnTo>
                    <a:pt x="4869534" y="4559300"/>
                  </a:lnTo>
                  <a:lnTo>
                    <a:pt x="4822922" y="4622800"/>
                  </a:lnTo>
                  <a:lnTo>
                    <a:pt x="4834079" y="4622800"/>
                  </a:lnTo>
                  <a:lnTo>
                    <a:pt x="4880843" y="4572000"/>
                  </a:lnTo>
                  <a:lnTo>
                    <a:pt x="4926079" y="4521200"/>
                  </a:lnTo>
                  <a:lnTo>
                    <a:pt x="4969634" y="4470400"/>
                  </a:lnTo>
                  <a:lnTo>
                    <a:pt x="4969787" y="4470400"/>
                  </a:lnTo>
                  <a:lnTo>
                    <a:pt x="5011737" y="4406900"/>
                  </a:lnTo>
                  <a:close/>
                </a:path>
                <a:path w="5548630" h="5537200">
                  <a:moveTo>
                    <a:pt x="469477" y="4292600"/>
                  </a:moveTo>
                  <a:lnTo>
                    <a:pt x="457175" y="4292600"/>
                  </a:lnTo>
                  <a:lnTo>
                    <a:pt x="495916" y="4356100"/>
                  </a:lnTo>
                  <a:lnTo>
                    <a:pt x="536415" y="4406900"/>
                  </a:lnTo>
                  <a:lnTo>
                    <a:pt x="548488" y="4406900"/>
                  </a:lnTo>
                  <a:lnTo>
                    <a:pt x="508142" y="4343400"/>
                  </a:lnTo>
                  <a:lnTo>
                    <a:pt x="469477" y="4292600"/>
                  </a:lnTo>
                  <a:close/>
                </a:path>
                <a:path w="5548630" h="5537200">
                  <a:moveTo>
                    <a:pt x="5091054" y="4292600"/>
                  </a:moveTo>
                  <a:lnTo>
                    <a:pt x="5078751" y="4292600"/>
                  </a:lnTo>
                  <a:lnTo>
                    <a:pt x="5040010" y="4343400"/>
                  </a:lnTo>
                  <a:lnTo>
                    <a:pt x="4999741" y="4406900"/>
                  </a:lnTo>
                  <a:lnTo>
                    <a:pt x="5011814" y="4406900"/>
                  </a:lnTo>
                  <a:lnTo>
                    <a:pt x="5052236" y="4356100"/>
                  </a:lnTo>
                  <a:lnTo>
                    <a:pt x="5091054" y="4292600"/>
                  </a:lnTo>
                  <a:close/>
                </a:path>
                <a:path w="5548630" h="5537200">
                  <a:moveTo>
                    <a:pt x="270576" y="3937000"/>
                  </a:moveTo>
                  <a:lnTo>
                    <a:pt x="257204" y="3937000"/>
                  </a:lnTo>
                  <a:lnTo>
                    <a:pt x="286470" y="4000500"/>
                  </a:lnTo>
                  <a:lnTo>
                    <a:pt x="317417" y="4064000"/>
                  </a:lnTo>
                  <a:lnTo>
                    <a:pt x="349968" y="4114800"/>
                  </a:lnTo>
                  <a:lnTo>
                    <a:pt x="384125" y="4178300"/>
                  </a:lnTo>
                  <a:lnTo>
                    <a:pt x="419733" y="4241800"/>
                  </a:lnTo>
                  <a:lnTo>
                    <a:pt x="419886" y="4241800"/>
                  </a:lnTo>
                  <a:lnTo>
                    <a:pt x="457022" y="4292600"/>
                  </a:lnTo>
                  <a:lnTo>
                    <a:pt x="469630" y="4292600"/>
                  </a:lnTo>
                  <a:lnTo>
                    <a:pt x="432417" y="4229100"/>
                  </a:lnTo>
                  <a:lnTo>
                    <a:pt x="396886" y="4178300"/>
                  </a:lnTo>
                  <a:lnTo>
                    <a:pt x="362959" y="4114800"/>
                  </a:lnTo>
                  <a:lnTo>
                    <a:pt x="330636" y="4051300"/>
                  </a:lnTo>
                  <a:lnTo>
                    <a:pt x="299842" y="3987800"/>
                  </a:lnTo>
                  <a:lnTo>
                    <a:pt x="270576" y="3937000"/>
                  </a:lnTo>
                  <a:close/>
                </a:path>
                <a:path w="5548630" h="5537200">
                  <a:moveTo>
                    <a:pt x="5164104" y="4178300"/>
                  </a:moveTo>
                  <a:lnTo>
                    <a:pt x="5151419" y="4178300"/>
                  </a:lnTo>
                  <a:lnTo>
                    <a:pt x="5115735" y="4229100"/>
                  </a:lnTo>
                  <a:lnTo>
                    <a:pt x="5078675" y="4292600"/>
                  </a:lnTo>
                  <a:lnTo>
                    <a:pt x="5091206" y="4292600"/>
                  </a:lnTo>
                  <a:lnTo>
                    <a:pt x="5128419" y="4241800"/>
                  </a:lnTo>
                  <a:lnTo>
                    <a:pt x="5164104" y="4178300"/>
                  </a:lnTo>
                  <a:close/>
                </a:path>
                <a:path w="5548630" h="5537200">
                  <a:moveTo>
                    <a:pt x="5291101" y="3937000"/>
                  </a:moveTo>
                  <a:lnTo>
                    <a:pt x="5277653" y="3937000"/>
                  </a:lnTo>
                  <a:lnTo>
                    <a:pt x="5248387" y="3987800"/>
                  </a:lnTo>
                  <a:lnTo>
                    <a:pt x="5217516" y="4051300"/>
                  </a:lnTo>
                  <a:lnTo>
                    <a:pt x="5185194" y="4114800"/>
                  </a:lnTo>
                  <a:lnTo>
                    <a:pt x="5151266" y="4178300"/>
                  </a:lnTo>
                  <a:lnTo>
                    <a:pt x="5164257" y="4178300"/>
                  </a:lnTo>
                  <a:lnTo>
                    <a:pt x="5198184" y="4114800"/>
                  </a:lnTo>
                  <a:lnTo>
                    <a:pt x="5230735" y="4064000"/>
                  </a:lnTo>
                  <a:lnTo>
                    <a:pt x="5261682" y="4000500"/>
                  </a:lnTo>
                  <a:lnTo>
                    <a:pt x="5291101" y="3937000"/>
                  </a:lnTo>
                  <a:close/>
                </a:path>
                <a:path w="5548630" h="5537200">
                  <a:moveTo>
                    <a:pt x="169635" y="3683000"/>
                  </a:moveTo>
                  <a:lnTo>
                    <a:pt x="155652" y="3683000"/>
                  </a:lnTo>
                  <a:lnTo>
                    <a:pt x="178575" y="3746500"/>
                  </a:lnTo>
                  <a:lnTo>
                    <a:pt x="203180" y="3810000"/>
                  </a:lnTo>
                  <a:lnTo>
                    <a:pt x="229313" y="3873500"/>
                  </a:lnTo>
                  <a:lnTo>
                    <a:pt x="257127" y="3937000"/>
                  </a:lnTo>
                  <a:lnTo>
                    <a:pt x="270652" y="3937000"/>
                  </a:lnTo>
                  <a:lnTo>
                    <a:pt x="242991" y="3873500"/>
                  </a:lnTo>
                  <a:lnTo>
                    <a:pt x="216934" y="3810000"/>
                  </a:lnTo>
                  <a:lnTo>
                    <a:pt x="192482" y="3746500"/>
                  </a:lnTo>
                  <a:lnTo>
                    <a:pt x="169635" y="3683000"/>
                  </a:lnTo>
                  <a:close/>
                </a:path>
                <a:path w="5548630" h="5537200">
                  <a:moveTo>
                    <a:pt x="5369653" y="3746500"/>
                  </a:moveTo>
                  <a:lnTo>
                    <a:pt x="5355746" y="3746500"/>
                  </a:lnTo>
                  <a:lnTo>
                    <a:pt x="5331218" y="3810000"/>
                  </a:lnTo>
                  <a:lnTo>
                    <a:pt x="5305161" y="3873500"/>
                  </a:lnTo>
                  <a:lnTo>
                    <a:pt x="5277576" y="3937000"/>
                  </a:lnTo>
                  <a:lnTo>
                    <a:pt x="5291178" y="3937000"/>
                  </a:lnTo>
                  <a:lnTo>
                    <a:pt x="5318839" y="3873500"/>
                  </a:lnTo>
                  <a:lnTo>
                    <a:pt x="5345048" y="3810000"/>
                  </a:lnTo>
                  <a:lnTo>
                    <a:pt x="5369653" y="3746500"/>
                  </a:lnTo>
                  <a:close/>
                </a:path>
                <a:path w="5548630" h="5537200">
                  <a:moveTo>
                    <a:pt x="5468837" y="3429000"/>
                  </a:moveTo>
                  <a:lnTo>
                    <a:pt x="5454395" y="3429000"/>
                  </a:lnTo>
                  <a:lnTo>
                    <a:pt x="5437813" y="3492500"/>
                  </a:lnTo>
                  <a:lnTo>
                    <a:pt x="5419627" y="3556000"/>
                  </a:lnTo>
                  <a:lnTo>
                    <a:pt x="5399913" y="3619500"/>
                  </a:lnTo>
                  <a:lnTo>
                    <a:pt x="5378593" y="3683000"/>
                  </a:lnTo>
                  <a:lnTo>
                    <a:pt x="5355670" y="3746500"/>
                  </a:lnTo>
                  <a:lnTo>
                    <a:pt x="5369730" y="3746500"/>
                  </a:lnTo>
                  <a:lnTo>
                    <a:pt x="5392653" y="3683000"/>
                  </a:lnTo>
                  <a:lnTo>
                    <a:pt x="5414049" y="3619500"/>
                  </a:lnTo>
                  <a:lnTo>
                    <a:pt x="5433916" y="3556000"/>
                  </a:lnTo>
                  <a:lnTo>
                    <a:pt x="5452179" y="3492500"/>
                  </a:lnTo>
                  <a:lnTo>
                    <a:pt x="5468837" y="3429000"/>
                  </a:lnTo>
                  <a:close/>
                </a:path>
                <a:path w="5548630" h="5537200">
                  <a:moveTo>
                    <a:pt x="148316" y="3619500"/>
                  </a:moveTo>
                  <a:lnTo>
                    <a:pt x="134180" y="3619500"/>
                  </a:lnTo>
                  <a:lnTo>
                    <a:pt x="155575" y="3683000"/>
                  </a:lnTo>
                  <a:lnTo>
                    <a:pt x="169711" y="3683000"/>
                  </a:lnTo>
                  <a:lnTo>
                    <a:pt x="148316" y="3619500"/>
                  </a:lnTo>
                  <a:close/>
                </a:path>
                <a:path w="5548630" h="5537200">
                  <a:moveTo>
                    <a:pt x="128602" y="3556000"/>
                  </a:moveTo>
                  <a:lnTo>
                    <a:pt x="114389" y="3556000"/>
                  </a:lnTo>
                  <a:lnTo>
                    <a:pt x="134103" y="3619500"/>
                  </a:lnTo>
                  <a:lnTo>
                    <a:pt x="148392" y="3619500"/>
                  </a:lnTo>
                  <a:lnTo>
                    <a:pt x="128602" y="3556000"/>
                  </a:lnTo>
                  <a:close/>
                </a:path>
                <a:path w="5548630" h="5537200">
                  <a:moveTo>
                    <a:pt x="148392" y="1917700"/>
                  </a:moveTo>
                  <a:lnTo>
                    <a:pt x="134103" y="1917700"/>
                  </a:lnTo>
                  <a:lnTo>
                    <a:pt x="114389" y="1981200"/>
                  </a:lnTo>
                  <a:lnTo>
                    <a:pt x="96050" y="2044700"/>
                  </a:lnTo>
                  <a:lnTo>
                    <a:pt x="79392" y="2108200"/>
                  </a:lnTo>
                  <a:lnTo>
                    <a:pt x="64339" y="2171700"/>
                  </a:lnTo>
                  <a:lnTo>
                    <a:pt x="50814" y="2235200"/>
                  </a:lnTo>
                  <a:lnTo>
                    <a:pt x="50814" y="2247900"/>
                  </a:lnTo>
                  <a:lnTo>
                    <a:pt x="38970" y="2311400"/>
                  </a:lnTo>
                  <a:lnTo>
                    <a:pt x="28578" y="2374900"/>
                  </a:lnTo>
                  <a:lnTo>
                    <a:pt x="19867" y="2438400"/>
                  </a:lnTo>
                  <a:lnTo>
                    <a:pt x="12760" y="2501900"/>
                  </a:lnTo>
                  <a:lnTo>
                    <a:pt x="7259" y="2565400"/>
                  </a:lnTo>
                  <a:lnTo>
                    <a:pt x="3209" y="2641600"/>
                  </a:lnTo>
                  <a:lnTo>
                    <a:pt x="840" y="2705100"/>
                  </a:lnTo>
                  <a:lnTo>
                    <a:pt x="0" y="2768600"/>
                  </a:lnTo>
                  <a:lnTo>
                    <a:pt x="840" y="2832100"/>
                  </a:lnTo>
                  <a:lnTo>
                    <a:pt x="3209" y="2908300"/>
                  </a:lnTo>
                  <a:lnTo>
                    <a:pt x="7182" y="2971800"/>
                  </a:lnTo>
                  <a:lnTo>
                    <a:pt x="12760" y="3035300"/>
                  </a:lnTo>
                  <a:lnTo>
                    <a:pt x="19867" y="3098800"/>
                  </a:lnTo>
                  <a:lnTo>
                    <a:pt x="28578" y="3175000"/>
                  </a:lnTo>
                  <a:lnTo>
                    <a:pt x="38893" y="3238500"/>
                  </a:lnTo>
                  <a:lnTo>
                    <a:pt x="50814" y="3302000"/>
                  </a:lnTo>
                  <a:lnTo>
                    <a:pt x="64339" y="3365500"/>
                  </a:lnTo>
                  <a:lnTo>
                    <a:pt x="79392" y="3429000"/>
                  </a:lnTo>
                  <a:lnTo>
                    <a:pt x="96050" y="3492500"/>
                  </a:lnTo>
                  <a:lnTo>
                    <a:pt x="114312" y="3556000"/>
                  </a:lnTo>
                  <a:lnTo>
                    <a:pt x="128678" y="3556000"/>
                  </a:lnTo>
                  <a:lnTo>
                    <a:pt x="110415" y="3492500"/>
                  </a:lnTo>
                  <a:lnTo>
                    <a:pt x="93834" y="3429000"/>
                  </a:lnTo>
                  <a:lnTo>
                    <a:pt x="78857" y="3365500"/>
                  </a:lnTo>
                  <a:lnTo>
                    <a:pt x="65409" y="3302000"/>
                  </a:lnTo>
                  <a:lnTo>
                    <a:pt x="53641" y="3238500"/>
                  </a:lnTo>
                  <a:lnTo>
                    <a:pt x="43325" y="3162300"/>
                  </a:lnTo>
                  <a:lnTo>
                    <a:pt x="34614" y="3098800"/>
                  </a:lnTo>
                  <a:lnTo>
                    <a:pt x="27584" y="3035300"/>
                  </a:lnTo>
                  <a:lnTo>
                    <a:pt x="22083" y="2971800"/>
                  </a:lnTo>
                  <a:lnTo>
                    <a:pt x="18109" y="2908300"/>
                  </a:lnTo>
                  <a:lnTo>
                    <a:pt x="15740" y="2832100"/>
                  </a:lnTo>
                  <a:lnTo>
                    <a:pt x="14976" y="2768600"/>
                  </a:lnTo>
                  <a:lnTo>
                    <a:pt x="15740" y="2705100"/>
                  </a:lnTo>
                  <a:lnTo>
                    <a:pt x="18109" y="2641600"/>
                  </a:lnTo>
                  <a:lnTo>
                    <a:pt x="22083" y="2578100"/>
                  </a:lnTo>
                  <a:lnTo>
                    <a:pt x="27584" y="2501900"/>
                  </a:lnTo>
                  <a:lnTo>
                    <a:pt x="34691" y="2438400"/>
                  </a:lnTo>
                  <a:lnTo>
                    <a:pt x="43325" y="2374900"/>
                  </a:lnTo>
                  <a:lnTo>
                    <a:pt x="53641" y="2311400"/>
                  </a:lnTo>
                  <a:lnTo>
                    <a:pt x="65485" y="2247900"/>
                  </a:lnTo>
                  <a:lnTo>
                    <a:pt x="78934" y="2184400"/>
                  </a:lnTo>
                  <a:lnTo>
                    <a:pt x="93910" y="2108200"/>
                  </a:lnTo>
                  <a:lnTo>
                    <a:pt x="96610" y="2108200"/>
                  </a:lnTo>
                  <a:lnTo>
                    <a:pt x="110492" y="2044700"/>
                  </a:lnTo>
                  <a:lnTo>
                    <a:pt x="128678" y="1981200"/>
                  </a:lnTo>
                  <a:lnTo>
                    <a:pt x="148392" y="1917700"/>
                  </a:lnTo>
                  <a:close/>
                </a:path>
                <a:path w="5548630" h="5537200">
                  <a:moveTo>
                    <a:pt x="5509259" y="3238500"/>
                  </a:moveTo>
                  <a:lnTo>
                    <a:pt x="5494664" y="3238500"/>
                  </a:lnTo>
                  <a:lnTo>
                    <a:pt x="5482744" y="3302000"/>
                  </a:lnTo>
                  <a:lnTo>
                    <a:pt x="5469295" y="3365500"/>
                  </a:lnTo>
                  <a:lnTo>
                    <a:pt x="5454318" y="3429000"/>
                  </a:lnTo>
                  <a:lnTo>
                    <a:pt x="5468913" y="3429000"/>
                  </a:lnTo>
                  <a:lnTo>
                    <a:pt x="5483890" y="3365500"/>
                  </a:lnTo>
                  <a:lnTo>
                    <a:pt x="5497415" y="3302000"/>
                  </a:lnTo>
                  <a:lnTo>
                    <a:pt x="5509259" y="3238500"/>
                  </a:lnTo>
                  <a:close/>
                </a:path>
                <a:path w="5548630" h="5537200">
                  <a:moveTo>
                    <a:pt x="5535468" y="3035300"/>
                  </a:moveTo>
                  <a:lnTo>
                    <a:pt x="5520721" y="3035300"/>
                  </a:lnTo>
                  <a:lnTo>
                    <a:pt x="5513614" y="3098800"/>
                  </a:lnTo>
                  <a:lnTo>
                    <a:pt x="5504903" y="3162300"/>
                  </a:lnTo>
                  <a:lnTo>
                    <a:pt x="5494587" y="3238500"/>
                  </a:lnTo>
                  <a:lnTo>
                    <a:pt x="5509335" y="3238500"/>
                  </a:lnTo>
                  <a:lnTo>
                    <a:pt x="5519651" y="3175000"/>
                  </a:lnTo>
                  <a:lnTo>
                    <a:pt x="5528362" y="3098800"/>
                  </a:lnTo>
                  <a:lnTo>
                    <a:pt x="5535468" y="3035300"/>
                  </a:lnTo>
                  <a:close/>
                </a:path>
                <a:path w="5548630" h="5537200">
                  <a:moveTo>
                    <a:pt x="5535545" y="2501900"/>
                  </a:moveTo>
                  <a:lnTo>
                    <a:pt x="5520644" y="2501900"/>
                  </a:lnTo>
                  <a:lnTo>
                    <a:pt x="5526146" y="2578100"/>
                  </a:lnTo>
                  <a:lnTo>
                    <a:pt x="5530196" y="2641600"/>
                  </a:lnTo>
                  <a:lnTo>
                    <a:pt x="5532488" y="2705100"/>
                  </a:lnTo>
                  <a:lnTo>
                    <a:pt x="5533329" y="2768600"/>
                  </a:lnTo>
                  <a:lnTo>
                    <a:pt x="5532488" y="2832100"/>
                  </a:lnTo>
                  <a:lnTo>
                    <a:pt x="5530196" y="2908300"/>
                  </a:lnTo>
                  <a:lnTo>
                    <a:pt x="5526146" y="2971800"/>
                  </a:lnTo>
                  <a:lnTo>
                    <a:pt x="5520644" y="3035300"/>
                  </a:lnTo>
                  <a:lnTo>
                    <a:pt x="5535545" y="3035300"/>
                  </a:lnTo>
                  <a:lnTo>
                    <a:pt x="5541046" y="2971800"/>
                  </a:lnTo>
                  <a:lnTo>
                    <a:pt x="5545020" y="2908300"/>
                  </a:lnTo>
                  <a:lnTo>
                    <a:pt x="5547388" y="2832100"/>
                  </a:lnTo>
                  <a:lnTo>
                    <a:pt x="5548229" y="2768600"/>
                  </a:lnTo>
                  <a:lnTo>
                    <a:pt x="5547388" y="2705100"/>
                  </a:lnTo>
                  <a:lnTo>
                    <a:pt x="5545020" y="2641600"/>
                  </a:lnTo>
                  <a:lnTo>
                    <a:pt x="5541046" y="2565400"/>
                  </a:lnTo>
                  <a:lnTo>
                    <a:pt x="5535545" y="2501900"/>
                  </a:lnTo>
                  <a:close/>
                </a:path>
                <a:path w="5548630" h="5537200">
                  <a:moveTo>
                    <a:pt x="5509335" y="2311400"/>
                  </a:moveTo>
                  <a:lnTo>
                    <a:pt x="5494587" y="2311400"/>
                  </a:lnTo>
                  <a:lnTo>
                    <a:pt x="5504903" y="2374900"/>
                  </a:lnTo>
                  <a:lnTo>
                    <a:pt x="5513614" y="2438400"/>
                  </a:lnTo>
                  <a:lnTo>
                    <a:pt x="5520721" y="2501900"/>
                  </a:lnTo>
                  <a:lnTo>
                    <a:pt x="5535468" y="2501900"/>
                  </a:lnTo>
                  <a:lnTo>
                    <a:pt x="5528362" y="2438400"/>
                  </a:lnTo>
                  <a:lnTo>
                    <a:pt x="5519651" y="2374900"/>
                  </a:lnTo>
                  <a:lnTo>
                    <a:pt x="5509335" y="2311400"/>
                  </a:lnTo>
                  <a:close/>
                </a:path>
                <a:path w="5548630" h="5537200">
                  <a:moveTo>
                    <a:pt x="5468913" y="2108200"/>
                  </a:moveTo>
                  <a:lnTo>
                    <a:pt x="5454318" y="2108200"/>
                  </a:lnTo>
                  <a:lnTo>
                    <a:pt x="5469371" y="2184400"/>
                  </a:lnTo>
                  <a:lnTo>
                    <a:pt x="5482820" y="2247900"/>
                  </a:lnTo>
                  <a:lnTo>
                    <a:pt x="5494664" y="2311400"/>
                  </a:lnTo>
                  <a:lnTo>
                    <a:pt x="5509259" y="2311400"/>
                  </a:lnTo>
                  <a:lnTo>
                    <a:pt x="5497415" y="2247900"/>
                  </a:lnTo>
                  <a:lnTo>
                    <a:pt x="5497415" y="2235200"/>
                  </a:lnTo>
                  <a:lnTo>
                    <a:pt x="5483890" y="2171700"/>
                  </a:lnTo>
                  <a:lnTo>
                    <a:pt x="5468913" y="2108200"/>
                  </a:lnTo>
                  <a:close/>
                </a:path>
                <a:path w="5548630" h="5537200">
                  <a:moveTo>
                    <a:pt x="96610" y="2108200"/>
                  </a:moveTo>
                  <a:lnTo>
                    <a:pt x="93910" y="2108200"/>
                  </a:lnTo>
                  <a:lnTo>
                    <a:pt x="93834" y="2120900"/>
                  </a:lnTo>
                  <a:lnTo>
                    <a:pt x="96610" y="2108200"/>
                  </a:lnTo>
                  <a:close/>
                </a:path>
                <a:path w="5548630" h="5537200">
                  <a:moveTo>
                    <a:pt x="5369730" y="1790700"/>
                  </a:moveTo>
                  <a:lnTo>
                    <a:pt x="5355670" y="1790700"/>
                  </a:lnTo>
                  <a:lnTo>
                    <a:pt x="5378593" y="1854200"/>
                  </a:lnTo>
                  <a:lnTo>
                    <a:pt x="5399913" y="1917700"/>
                  </a:lnTo>
                  <a:lnTo>
                    <a:pt x="5419627" y="1981200"/>
                  </a:lnTo>
                  <a:lnTo>
                    <a:pt x="5437813" y="2044700"/>
                  </a:lnTo>
                  <a:lnTo>
                    <a:pt x="5454395" y="2120900"/>
                  </a:lnTo>
                  <a:lnTo>
                    <a:pt x="5454318" y="2108200"/>
                  </a:lnTo>
                  <a:lnTo>
                    <a:pt x="5468837" y="2108200"/>
                  </a:lnTo>
                  <a:lnTo>
                    <a:pt x="5452179" y="2044700"/>
                  </a:lnTo>
                  <a:lnTo>
                    <a:pt x="5433916" y="1981200"/>
                  </a:lnTo>
                  <a:lnTo>
                    <a:pt x="5414125" y="1917700"/>
                  </a:lnTo>
                  <a:lnTo>
                    <a:pt x="5392653" y="1854200"/>
                  </a:lnTo>
                  <a:lnTo>
                    <a:pt x="5369730" y="1790700"/>
                  </a:lnTo>
                  <a:close/>
                </a:path>
                <a:path w="5548630" h="5537200">
                  <a:moveTo>
                    <a:pt x="169711" y="1854200"/>
                  </a:moveTo>
                  <a:lnTo>
                    <a:pt x="155575" y="1854200"/>
                  </a:lnTo>
                  <a:lnTo>
                    <a:pt x="134180" y="1917700"/>
                  </a:lnTo>
                  <a:lnTo>
                    <a:pt x="148316" y="1917700"/>
                  </a:lnTo>
                  <a:lnTo>
                    <a:pt x="169711" y="1854200"/>
                  </a:lnTo>
                  <a:close/>
                </a:path>
                <a:path w="5548630" h="5537200">
                  <a:moveTo>
                    <a:pt x="432494" y="1308100"/>
                  </a:moveTo>
                  <a:lnTo>
                    <a:pt x="419733" y="1308100"/>
                  </a:lnTo>
                  <a:lnTo>
                    <a:pt x="384125" y="1358900"/>
                  </a:lnTo>
                  <a:lnTo>
                    <a:pt x="350045" y="1422400"/>
                  </a:lnTo>
                  <a:lnTo>
                    <a:pt x="317493" y="1485900"/>
                  </a:lnTo>
                  <a:lnTo>
                    <a:pt x="286546" y="1536700"/>
                  </a:lnTo>
                  <a:lnTo>
                    <a:pt x="257204" y="1600200"/>
                  </a:lnTo>
                  <a:lnTo>
                    <a:pt x="229390" y="1663700"/>
                  </a:lnTo>
                  <a:lnTo>
                    <a:pt x="203104" y="1727200"/>
                  </a:lnTo>
                  <a:lnTo>
                    <a:pt x="178575" y="1790700"/>
                  </a:lnTo>
                  <a:lnTo>
                    <a:pt x="155652" y="1854200"/>
                  </a:lnTo>
                  <a:lnTo>
                    <a:pt x="169635" y="1854200"/>
                  </a:lnTo>
                  <a:lnTo>
                    <a:pt x="192559" y="1790700"/>
                  </a:lnTo>
                  <a:lnTo>
                    <a:pt x="217011" y="1727200"/>
                  </a:lnTo>
                  <a:lnTo>
                    <a:pt x="243067" y="1676400"/>
                  </a:lnTo>
                  <a:lnTo>
                    <a:pt x="270652" y="1612900"/>
                  </a:lnTo>
                  <a:lnTo>
                    <a:pt x="299918" y="1549400"/>
                  </a:lnTo>
                  <a:lnTo>
                    <a:pt x="330712" y="1485900"/>
                  </a:lnTo>
                  <a:lnTo>
                    <a:pt x="363035" y="1435100"/>
                  </a:lnTo>
                  <a:lnTo>
                    <a:pt x="396962" y="1371600"/>
                  </a:lnTo>
                  <a:lnTo>
                    <a:pt x="432494" y="1308100"/>
                  </a:lnTo>
                  <a:close/>
                </a:path>
                <a:path w="5548630" h="5537200">
                  <a:moveTo>
                    <a:pt x="5128496" y="1308100"/>
                  </a:moveTo>
                  <a:lnTo>
                    <a:pt x="5115735" y="1308100"/>
                  </a:lnTo>
                  <a:lnTo>
                    <a:pt x="5151419" y="1371600"/>
                  </a:lnTo>
                  <a:lnTo>
                    <a:pt x="5151266" y="1371600"/>
                  </a:lnTo>
                  <a:lnTo>
                    <a:pt x="5185270" y="1435100"/>
                  </a:lnTo>
                  <a:lnTo>
                    <a:pt x="5217592" y="1485900"/>
                  </a:lnTo>
                  <a:lnTo>
                    <a:pt x="5248463" y="1549400"/>
                  </a:lnTo>
                  <a:lnTo>
                    <a:pt x="5277653" y="1612900"/>
                  </a:lnTo>
                  <a:lnTo>
                    <a:pt x="5305238" y="1676400"/>
                  </a:lnTo>
                  <a:lnTo>
                    <a:pt x="5331294" y="1727200"/>
                  </a:lnTo>
                  <a:lnTo>
                    <a:pt x="5355746" y="1790700"/>
                  </a:lnTo>
                  <a:lnTo>
                    <a:pt x="5369653" y="1790700"/>
                  </a:lnTo>
                  <a:lnTo>
                    <a:pt x="5345125" y="1727200"/>
                  </a:lnTo>
                  <a:lnTo>
                    <a:pt x="5318915" y="1663700"/>
                  </a:lnTo>
                  <a:lnTo>
                    <a:pt x="5291178" y="1600200"/>
                  </a:lnTo>
                  <a:lnTo>
                    <a:pt x="5261759" y="1536700"/>
                  </a:lnTo>
                  <a:lnTo>
                    <a:pt x="5230812" y="1485900"/>
                  </a:lnTo>
                  <a:lnTo>
                    <a:pt x="5198260" y="1422400"/>
                  </a:lnTo>
                  <a:lnTo>
                    <a:pt x="5164257" y="1358900"/>
                  </a:lnTo>
                  <a:lnTo>
                    <a:pt x="5164104" y="1358900"/>
                  </a:lnTo>
                  <a:lnTo>
                    <a:pt x="5128496" y="1308100"/>
                  </a:lnTo>
                  <a:close/>
                </a:path>
                <a:path w="5548630" h="5537200">
                  <a:moveTo>
                    <a:pt x="508219" y="1193800"/>
                  </a:moveTo>
                  <a:lnTo>
                    <a:pt x="495916" y="1193800"/>
                  </a:lnTo>
                  <a:lnTo>
                    <a:pt x="457175" y="1244600"/>
                  </a:lnTo>
                  <a:lnTo>
                    <a:pt x="457022" y="1244600"/>
                  </a:lnTo>
                  <a:lnTo>
                    <a:pt x="419886" y="1308100"/>
                  </a:lnTo>
                  <a:lnTo>
                    <a:pt x="432417" y="1308100"/>
                  </a:lnTo>
                  <a:lnTo>
                    <a:pt x="469630" y="1257300"/>
                  </a:lnTo>
                  <a:lnTo>
                    <a:pt x="469477" y="1257300"/>
                  </a:lnTo>
                  <a:lnTo>
                    <a:pt x="508219" y="1193800"/>
                  </a:lnTo>
                  <a:close/>
                </a:path>
                <a:path w="5548630" h="5537200">
                  <a:moveTo>
                    <a:pt x="5052312" y="1193800"/>
                  </a:moveTo>
                  <a:lnTo>
                    <a:pt x="5040010" y="1193800"/>
                  </a:lnTo>
                  <a:lnTo>
                    <a:pt x="5078751" y="1257300"/>
                  </a:lnTo>
                  <a:lnTo>
                    <a:pt x="5115811" y="1308100"/>
                  </a:lnTo>
                  <a:lnTo>
                    <a:pt x="5128419" y="1308100"/>
                  </a:lnTo>
                  <a:lnTo>
                    <a:pt x="5091206" y="1244600"/>
                  </a:lnTo>
                  <a:lnTo>
                    <a:pt x="5091053" y="1244600"/>
                  </a:lnTo>
                  <a:lnTo>
                    <a:pt x="5052312" y="1193800"/>
                  </a:lnTo>
                  <a:close/>
                </a:path>
                <a:path w="5548630" h="5537200">
                  <a:moveTo>
                    <a:pt x="590362" y="1079500"/>
                  </a:moveTo>
                  <a:lnTo>
                    <a:pt x="578442" y="1079500"/>
                  </a:lnTo>
                  <a:lnTo>
                    <a:pt x="536491" y="1130300"/>
                  </a:lnTo>
                  <a:lnTo>
                    <a:pt x="495993" y="1193800"/>
                  </a:lnTo>
                  <a:lnTo>
                    <a:pt x="508142" y="1193800"/>
                  </a:lnTo>
                  <a:lnTo>
                    <a:pt x="548488" y="1143000"/>
                  </a:lnTo>
                  <a:lnTo>
                    <a:pt x="590362" y="1079500"/>
                  </a:lnTo>
                  <a:close/>
                </a:path>
                <a:path w="5548630" h="5537200">
                  <a:moveTo>
                    <a:pt x="4969787" y="1079500"/>
                  </a:moveTo>
                  <a:lnTo>
                    <a:pt x="4957867" y="1079500"/>
                  </a:lnTo>
                  <a:lnTo>
                    <a:pt x="4999817" y="1143000"/>
                  </a:lnTo>
                  <a:lnTo>
                    <a:pt x="5040086" y="1193800"/>
                  </a:lnTo>
                  <a:lnTo>
                    <a:pt x="5052236" y="1193800"/>
                  </a:lnTo>
                  <a:lnTo>
                    <a:pt x="5011814" y="1130300"/>
                  </a:lnTo>
                  <a:lnTo>
                    <a:pt x="4969787" y="1079500"/>
                  </a:lnTo>
                  <a:close/>
                </a:path>
                <a:path w="5548630" h="5537200">
                  <a:moveTo>
                    <a:pt x="1988633" y="127000"/>
                  </a:moveTo>
                  <a:lnTo>
                    <a:pt x="1920091" y="127000"/>
                  </a:lnTo>
                  <a:lnTo>
                    <a:pt x="1544829" y="279400"/>
                  </a:lnTo>
                  <a:lnTo>
                    <a:pt x="1484158" y="317500"/>
                  </a:lnTo>
                  <a:lnTo>
                    <a:pt x="1424098" y="342900"/>
                  </a:lnTo>
                  <a:lnTo>
                    <a:pt x="1423869" y="342900"/>
                  </a:lnTo>
                  <a:lnTo>
                    <a:pt x="1364649" y="381000"/>
                  </a:lnTo>
                  <a:lnTo>
                    <a:pt x="1364496" y="381000"/>
                  </a:lnTo>
                  <a:lnTo>
                    <a:pt x="1305888" y="419100"/>
                  </a:lnTo>
                  <a:lnTo>
                    <a:pt x="1305735" y="419100"/>
                  </a:lnTo>
                  <a:lnTo>
                    <a:pt x="1247814" y="457200"/>
                  </a:lnTo>
                  <a:lnTo>
                    <a:pt x="1247662" y="457200"/>
                  </a:lnTo>
                  <a:lnTo>
                    <a:pt x="1190505" y="495300"/>
                  </a:lnTo>
                  <a:lnTo>
                    <a:pt x="1190352" y="495300"/>
                  </a:lnTo>
                  <a:lnTo>
                    <a:pt x="1133960" y="533400"/>
                  </a:lnTo>
                  <a:lnTo>
                    <a:pt x="1133807" y="533400"/>
                  </a:lnTo>
                  <a:lnTo>
                    <a:pt x="1078255" y="571500"/>
                  </a:lnTo>
                  <a:lnTo>
                    <a:pt x="1078102" y="571500"/>
                  </a:lnTo>
                  <a:lnTo>
                    <a:pt x="1023315" y="622300"/>
                  </a:lnTo>
                  <a:lnTo>
                    <a:pt x="1023162" y="622300"/>
                  </a:lnTo>
                  <a:lnTo>
                    <a:pt x="969291" y="660400"/>
                  </a:lnTo>
                  <a:lnTo>
                    <a:pt x="969138" y="660400"/>
                  </a:lnTo>
                  <a:lnTo>
                    <a:pt x="916108" y="711200"/>
                  </a:lnTo>
                  <a:lnTo>
                    <a:pt x="863918" y="762000"/>
                  </a:lnTo>
                  <a:lnTo>
                    <a:pt x="863766" y="762000"/>
                  </a:lnTo>
                  <a:lnTo>
                    <a:pt x="812646" y="812800"/>
                  </a:lnTo>
                  <a:lnTo>
                    <a:pt x="762672" y="863600"/>
                  </a:lnTo>
                  <a:lnTo>
                    <a:pt x="762519" y="863600"/>
                  </a:lnTo>
                  <a:lnTo>
                    <a:pt x="714226" y="914400"/>
                  </a:lnTo>
                  <a:lnTo>
                    <a:pt x="667462" y="965200"/>
                  </a:lnTo>
                  <a:lnTo>
                    <a:pt x="667309" y="965200"/>
                  </a:lnTo>
                  <a:lnTo>
                    <a:pt x="622226" y="1016000"/>
                  </a:lnTo>
                  <a:lnTo>
                    <a:pt x="622073" y="1016000"/>
                  </a:lnTo>
                  <a:lnTo>
                    <a:pt x="578594" y="1079500"/>
                  </a:lnTo>
                  <a:lnTo>
                    <a:pt x="590285" y="1079500"/>
                  </a:lnTo>
                  <a:lnTo>
                    <a:pt x="633764" y="1028700"/>
                  </a:lnTo>
                  <a:lnTo>
                    <a:pt x="633611" y="1028700"/>
                  </a:lnTo>
                  <a:lnTo>
                    <a:pt x="678771" y="977900"/>
                  </a:lnTo>
                  <a:lnTo>
                    <a:pt x="678618" y="977900"/>
                  </a:lnTo>
                  <a:lnTo>
                    <a:pt x="725306" y="927100"/>
                  </a:lnTo>
                  <a:lnTo>
                    <a:pt x="773446" y="876300"/>
                  </a:lnTo>
                  <a:lnTo>
                    <a:pt x="773293" y="876300"/>
                  </a:lnTo>
                  <a:lnTo>
                    <a:pt x="823191" y="825500"/>
                  </a:lnTo>
                  <a:lnTo>
                    <a:pt x="823038" y="825500"/>
                  </a:lnTo>
                  <a:lnTo>
                    <a:pt x="874158" y="774700"/>
                  </a:lnTo>
                  <a:lnTo>
                    <a:pt x="874005" y="774700"/>
                  </a:lnTo>
                  <a:lnTo>
                    <a:pt x="926118" y="723900"/>
                  </a:lnTo>
                  <a:lnTo>
                    <a:pt x="925965" y="723900"/>
                  </a:lnTo>
                  <a:lnTo>
                    <a:pt x="978995" y="673100"/>
                  </a:lnTo>
                  <a:lnTo>
                    <a:pt x="978843" y="673100"/>
                  </a:lnTo>
                  <a:lnTo>
                    <a:pt x="1032713" y="635000"/>
                  </a:lnTo>
                  <a:lnTo>
                    <a:pt x="1032561" y="635000"/>
                  </a:lnTo>
                  <a:lnTo>
                    <a:pt x="1087348" y="584200"/>
                  </a:lnTo>
                  <a:lnTo>
                    <a:pt x="1087195" y="584200"/>
                  </a:lnTo>
                  <a:lnTo>
                    <a:pt x="1142824" y="546100"/>
                  </a:lnTo>
                  <a:lnTo>
                    <a:pt x="1142671" y="546100"/>
                  </a:lnTo>
                  <a:lnTo>
                    <a:pt x="1199063" y="508000"/>
                  </a:lnTo>
                  <a:lnTo>
                    <a:pt x="1198910" y="508000"/>
                  </a:lnTo>
                  <a:lnTo>
                    <a:pt x="1255990" y="469900"/>
                  </a:lnTo>
                  <a:lnTo>
                    <a:pt x="1255838" y="469900"/>
                  </a:lnTo>
                  <a:lnTo>
                    <a:pt x="1313758" y="431800"/>
                  </a:lnTo>
                  <a:lnTo>
                    <a:pt x="1313605" y="431800"/>
                  </a:lnTo>
                  <a:lnTo>
                    <a:pt x="1372214" y="393700"/>
                  </a:lnTo>
                  <a:lnTo>
                    <a:pt x="1372061" y="393700"/>
                  </a:lnTo>
                  <a:lnTo>
                    <a:pt x="1431357" y="355600"/>
                  </a:lnTo>
                  <a:lnTo>
                    <a:pt x="1431128" y="355600"/>
                  </a:lnTo>
                  <a:lnTo>
                    <a:pt x="1491111" y="330200"/>
                  </a:lnTo>
                  <a:lnTo>
                    <a:pt x="1490959" y="330200"/>
                  </a:lnTo>
                  <a:lnTo>
                    <a:pt x="1551477" y="304800"/>
                  </a:lnTo>
                  <a:lnTo>
                    <a:pt x="1551324" y="304800"/>
                  </a:lnTo>
                  <a:lnTo>
                    <a:pt x="1612378" y="266700"/>
                  </a:lnTo>
                  <a:lnTo>
                    <a:pt x="1612225" y="266700"/>
                  </a:lnTo>
                  <a:lnTo>
                    <a:pt x="1673966" y="241300"/>
                  </a:lnTo>
                  <a:lnTo>
                    <a:pt x="1673737" y="241300"/>
                  </a:lnTo>
                  <a:lnTo>
                    <a:pt x="1735937" y="215900"/>
                  </a:lnTo>
                  <a:lnTo>
                    <a:pt x="1735784" y="215900"/>
                  </a:lnTo>
                  <a:lnTo>
                    <a:pt x="1798519" y="190500"/>
                  </a:lnTo>
                  <a:lnTo>
                    <a:pt x="1798289" y="190500"/>
                  </a:lnTo>
                  <a:lnTo>
                    <a:pt x="1861406" y="165100"/>
                  </a:lnTo>
                  <a:lnTo>
                    <a:pt x="1861253" y="165100"/>
                  </a:lnTo>
                  <a:lnTo>
                    <a:pt x="1924828" y="152400"/>
                  </a:lnTo>
                  <a:lnTo>
                    <a:pt x="1924676" y="152400"/>
                  </a:lnTo>
                  <a:lnTo>
                    <a:pt x="1988633" y="127000"/>
                  </a:lnTo>
                  <a:close/>
                </a:path>
                <a:path w="5548630" h="5537200">
                  <a:moveTo>
                    <a:pt x="3691942" y="152400"/>
                  </a:moveTo>
                  <a:lnTo>
                    <a:pt x="3623400" y="152400"/>
                  </a:lnTo>
                  <a:lnTo>
                    <a:pt x="3686975" y="165100"/>
                  </a:lnTo>
                  <a:lnTo>
                    <a:pt x="3686822" y="165100"/>
                  </a:lnTo>
                  <a:lnTo>
                    <a:pt x="3749939" y="190500"/>
                  </a:lnTo>
                  <a:lnTo>
                    <a:pt x="3749786" y="190500"/>
                  </a:lnTo>
                  <a:lnTo>
                    <a:pt x="3812444" y="215900"/>
                  </a:lnTo>
                  <a:lnTo>
                    <a:pt x="3812292" y="215900"/>
                  </a:lnTo>
                  <a:lnTo>
                    <a:pt x="3874491" y="241300"/>
                  </a:lnTo>
                  <a:lnTo>
                    <a:pt x="3874339" y="241300"/>
                  </a:lnTo>
                  <a:lnTo>
                    <a:pt x="3936003" y="266700"/>
                  </a:lnTo>
                  <a:lnTo>
                    <a:pt x="3935851" y="266700"/>
                  </a:lnTo>
                  <a:lnTo>
                    <a:pt x="3996980" y="304800"/>
                  </a:lnTo>
                  <a:lnTo>
                    <a:pt x="3996751" y="304800"/>
                  </a:lnTo>
                  <a:lnTo>
                    <a:pt x="4057270" y="330200"/>
                  </a:lnTo>
                  <a:lnTo>
                    <a:pt x="4057117" y="330200"/>
                  </a:lnTo>
                  <a:lnTo>
                    <a:pt x="4117101" y="355600"/>
                  </a:lnTo>
                  <a:lnTo>
                    <a:pt x="4116948" y="355600"/>
                  </a:lnTo>
                  <a:lnTo>
                    <a:pt x="4176168" y="393700"/>
                  </a:lnTo>
                  <a:lnTo>
                    <a:pt x="4176015" y="393700"/>
                  </a:lnTo>
                  <a:lnTo>
                    <a:pt x="4234623" y="431800"/>
                  </a:lnTo>
                  <a:lnTo>
                    <a:pt x="4234470" y="431800"/>
                  </a:lnTo>
                  <a:lnTo>
                    <a:pt x="4292391" y="469900"/>
                  </a:lnTo>
                  <a:lnTo>
                    <a:pt x="4292238" y="469900"/>
                  </a:lnTo>
                  <a:lnTo>
                    <a:pt x="4349395" y="508000"/>
                  </a:lnTo>
                  <a:lnTo>
                    <a:pt x="4349165" y="508000"/>
                  </a:lnTo>
                  <a:lnTo>
                    <a:pt x="4405558" y="546100"/>
                  </a:lnTo>
                  <a:lnTo>
                    <a:pt x="4405405" y="546100"/>
                  </a:lnTo>
                  <a:lnTo>
                    <a:pt x="4461033" y="584200"/>
                  </a:lnTo>
                  <a:lnTo>
                    <a:pt x="4460880" y="584200"/>
                  </a:lnTo>
                  <a:lnTo>
                    <a:pt x="4515668" y="635000"/>
                  </a:lnTo>
                  <a:lnTo>
                    <a:pt x="4515515" y="635000"/>
                  </a:lnTo>
                  <a:lnTo>
                    <a:pt x="4569386" y="673100"/>
                  </a:lnTo>
                  <a:lnTo>
                    <a:pt x="4569233" y="673100"/>
                  </a:lnTo>
                  <a:lnTo>
                    <a:pt x="4622263" y="723900"/>
                  </a:lnTo>
                  <a:lnTo>
                    <a:pt x="4622110" y="723900"/>
                  </a:lnTo>
                  <a:lnTo>
                    <a:pt x="4674224" y="774700"/>
                  </a:lnTo>
                  <a:lnTo>
                    <a:pt x="4674071" y="774700"/>
                  </a:lnTo>
                  <a:lnTo>
                    <a:pt x="4725191" y="825500"/>
                  </a:lnTo>
                  <a:lnTo>
                    <a:pt x="4725038" y="825500"/>
                  </a:lnTo>
                  <a:lnTo>
                    <a:pt x="4774935" y="876300"/>
                  </a:lnTo>
                  <a:lnTo>
                    <a:pt x="4774782" y="876300"/>
                  </a:lnTo>
                  <a:lnTo>
                    <a:pt x="4823075" y="927100"/>
                  </a:lnTo>
                  <a:lnTo>
                    <a:pt x="4822922" y="927100"/>
                  </a:lnTo>
                  <a:lnTo>
                    <a:pt x="4869610" y="977900"/>
                  </a:lnTo>
                  <a:lnTo>
                    <a:pt x="4914617" y="1028700"/>
                  </a:lnTo>
                  <a:lnTo>
                    <a:pt x="4914464" y="1028700"/>
                  </a:lnTo>
                  <a:lnTo>
                    <a:pt x="4958019" y="1079500"/>
                  </a:lnTo>
                  <a:lnTo>
                    <a:pt x="4969634" y="1079500"/>
                  </a:lnTo>
                  <a:lnTo>
                    <a:pt x="4926155" y="1016000"/>
                  </a:lnTo>
                  <a:lnTo>
                    <a:pt x="4880919" y="965200"/>
                  </a:lnTo>
                  <a:lnTo>
                    <a:pt x="4834079" y="914400"/>
                  </a:lnTo>
                  <a:lnTo>
                    <a:pt x="4785709" y="863600"/>
                  </a:lnTo>
                  <a:lnTo>
                    <a:pt x="4735583" y="812800"/>
                  </a:lnTo>
                  <a:lnTo>
                    <a:pt x="4684463" y="762000"/>
                  </a:lnTo>
                  <a:lnTo>
                    <a:pt x="4632120" y="711200"/>
                  </a:lnTo>
                  <a:lnTo>
                    <a:pt x="4579090" y="660400"/>
                  </a:lnTo>
                  <a:lnTo>
                    <a:pt x="4578937" y="660400"/>
                  </a:lnTo>
                  <a:lnTo>
                    <a:pt x="4525067" y="622300"/>
                  </a:lnTo>
                  <a:lnTo>
                    <a:pt x="4524914" y="622300"/>
                  </a:lnTo>
                  <a:lnTo>
                    <a:pt x="4470126" y="571500"/>
                  </a:lnTo>
                  <a:lnTo>
                    <a:pt x="4469973" y="571500"/>
                  </a:lnTo>
                  <a:lnTo>
                    <a:pt x="4414422" y="533400"/>
                  </a:lnTo>
                  <a:lnTo>
                    <a:pt x="4414269" y="533400"/>
                  </a:lnTo>
                  <a:lnTo>
                    <a:pt x="4357876" y="495300"/>
                  </a:lnTo>
                  <a:lnTo>
                    <a:pt x="4357723" y="495300"/>
                  </a:lnTo>
                  <a:lnTo>
                    <a:pt x="4300567" y="457200"/>
                  </a:lnTo>
                  <a:lnTo>
                    <a:pt x="4300414" y="457200"/>
                  </a:lnTo>
                  <a:lnTo>
                    <a:pt x="4242570" y="419100"/>
                  </a:lnTo>
                  <a:lnTo>
                    <a:pt x="4242417" y="419100"/>
                  </a:lnTo>
                  <a:lnTo>
                    <a:pt x="4183732" y="381000"/>
                  </a:lnTo>
                  <a:lnTo>
                    <a:pt x="4183580" y="381000"/>
                  </a:lnTo>
                  <a:lnTo>
                    <a:pt x="4124360" y="342900"/>
                  </a:lnTo>
                  <a:lnTo>
                    <a:pt x="4064223" y="317500"/>
                  </a:lnTo>
                  <a:lnTo>
                    <a:pt x="4003552" y="279400"/>
                  </a:lnTo>
                  <a:lnTo>
                    <a:pt x="3755212" y="177800"/>
                  </a:lnTo>
                  <a:lnTo>
                    <a:pt x="3755059" y="177800"/>
                  </a:lnTo>
                  <a:lnTo>
                    <a:pt x="3691942" y="152400"/>
                  </a:lnTo>
                  <a:close/>
                </a:path>
                <a:path w="5548630" h="5537200">
                  <a:moveTo>
                    <a:pt x="3628138" y="127000"/>
                  </a:moveTo>
                  <a:lnTo>
                    <a:pt x="3559596" y="127000"/>
                  </a:lnTo>
                  <a:lnTo>
                    <a:pt x="3623553" y="152400"/>
                  </a:lnTo>
                  <a:lnTo>
                    <a:pt x="3691789" y="152400"/>
                  </a:lnTo>
                  <a:lnTo>
                    <a:pt x="3628138" y="127000"/>
                  </a:lnTo>
                  <a:close/>
                </a:path>
                <a:path w="5548630" h="5537200">
                  <a:moveTo>
                    <a:pt x="2117388" y="88900"/>
                  </a:moveTo>
                  <a:lnTo>
                    <a:pt x="2048769" y="88900"/>
                  </a:lnTo>
                  <a:lnTo>
                    <a:pt x="1984430" y="114300"/>
                  </a:lnTo>
                  <a:lnTo>
                    <a:pt x="1920244" y="127000"/>
                  </a:lnTo>
                  <a:lnTo>
                    <a:pt x="1988480" y="127000"/>
                  </a:lnTo>
                  <a:lnTo>
                    <a:pt x="2052819" y="114300"/>
                  </a:lnTo>
                  <a:lnTo>
                    <a:pt x="2052666" y="114300"/>
                  </a:lnTo>
                  <a:lnTo>
                    <a:pt x="2117388" y="88900"/>
                  </a:lnTo>
                  <a:close/>
                </a:path>
                <a:path w="5548630" h="5537200">
                  <a:moveTo>
                    <a:pt x="3499459" y="88900"/>
                  </a:moveTo>
                  <a:lnTo>
                    <a:pt x="3430917" y="88900"/>
                  </a:lnTo>
                  <a:lnTo>
                    <a:pt x="3495562" y="114300"/>
                  </a:lnTo>
                  <a:lnTo>
                    <a:pt x="3495409" y="114300"/>
                  </a:lnTo>
                  <a:lnTo>
                    <a:pt x="3559749" y="127000"/>
                  </a:lnTo>
                  <a:lnTo>
                    <a:pt x="3627985" y="127000"/>
                  </a:lnTo>
                  <a:lnTo>
                    <a:pt x="3564028" y="114300"/>
                  </a:lnTo>
                  <a:lnTo>
                    <a:pt x="3499459" y="88900"/>
                  </a:lnTo>
                  <a:close/>
                </a:path>
                <a:path w="5548630" h="5537200">
                  <a:moveTo>
                    <a:pt x="2182185" y="76200"/>
                  </a:moveTo>
                  <a:lnTo>
                    <a:pt x="2113643" y="76200"/>
                  </a:lnTo>
                  <a:lnTo>
                    <a:pt x="2048922" y="88900"/>
                  </a:lnTo>
                  <a:lnTo>
                    <a:pt x="2117158" y="88900"/>
                  </a:lnTo>
                  <a:lnTo>
                    <a:pt x="2182185" y="76200"/>
                  </a:lnTo>
                  <a:close/>
                </a:path>
                <a:path w="5548630" h="5537200">
                  <a:moveTo>
                    <a:pt x="3434585" y="76200"/>
                  </a:moveTo>
                  <a:lnTo>
                    <a:pt x="3366119" y="76200"/>
                  </a:lnTo>
                  <a:lnTo>
                    <a:pt x="3431070" y="88900"/>
                  </a:lnTo>
                  <a:lnTo>
                    <a:pt x="3499306" y="88900"/>
                  </a:lnTo>
                  <a:lnTo>
                    <a:pt x="3434585" y="76200"/>
                  </a:lnTo>
                  <a:close/>
                </a:path>
                <a:path w="5548630" h="5537200">
                  <a:moveTo>
                    <a:pt x="2247212" y="63500"/>
                  </a:moveTo>
                  <a:lnTo>
                    <a:pt x="2178823" y="63500"/>
                  </a:lnTo>
                  <a:lnTo>
                    <a:pt x="2113796" y="76200"/>
                  </a:lnTo>
                  <a:lnTo>
                    <a:pt x="2181956" y="76200"/>
                  </a:lnTo>
                  <a:lnTo>
                    <a:pt x="2247212" y="63500"/>
                  </a:lnTo>
                  <a:close/>
                </a:path>
                <a:path w="5548630" h="5537200">
                  <a:moveTo>
                    <a:pt x="3369405" y="63500"/>
                  </a:moveTo>
                  <a:lnTo>
                    <a:pt x="3301016" y="63500"/>
                  </a:lnTo>
                  <a:lnTo>
                    <a:pt x="3366272" y="76200"/>
                  </a:lnTo>
                  <a:lnTo>
                    <a:pt x="3434432" y="76200"/>
                  </a:lnTo>
                  <a:lnTo>
                    <a:pt x="3369405" y="63500"/>
                  </a:lnTo>
                  <a:close/>
                </a:path>
                <a:path w="5548630" h="5537200">
                  <a:moveTo>
                    <a:pt x="2312621" y="50800"/>
                  </a:moveTo>
                  <a:lnTo>
                    <a:pt x="2244232" y="50800"/>
                  </a:lnTo>
                  <a:lnTo>
                    <a:pt x="2178976" y="63500"/>
                  </a:lnTo>
                  <a:lnTo>
                    <a:pt x="2247060" y="63500"/>
                  </a:lnTo>
                  <a:lnTo>
                    <a:pt x="2312621" y="50800"/>
                  </a:lnTo>
                  <a:close/>
                </a:path>
                <a:path w="5548630" h="5537200">
                  <a:moveTo>
                    <a:pt x="3304073" y="50800"/>
                  </a:moveTo>
                  <a:lnTo>
                    <a:pt x="3235683" y="50800"/>
                  </a:lnTo>
                  <a:lnTo>
                    <a:pt x="3301245" y="63500"/>
                  </a:lnTo>
                  <a:lnTo>
                    <a:pt x="3369252" y="63500"/>
                  </a:lnTo>
                  <a:lnTo>
                    <a:pt x="3304073" y="50800"/>
                  </a:lnTo>
                  <a:close/>
                </a:path>
                <a:path w="5548630" h="5537200">
                  <a:moveTo>
                    <a:pt x="2378107" y="38100"/>
                  </a:moveTo>
                  <a:lnTo>
                    <a:pt x="2309947" y="38100"/>
                  </a:lnTo>
                  <a:lnTo>
                    <a:pt x="2244385" y="50800"/>
                  </a:lnTo>
                  <a:lnTo>
                    <a:pt x="2312392" y="50800"/>
                  </a:lnTo>
                  <a:lnTo>
                    <a:pt x="2378107" y="38100"/>
                  </a:lnTo>
                  <a:close/>
                </a:path>
                <a:path w="5548630" h="5537200">
                  <a:moveTo>
                    <a:pt x="3238282" y="38100"/>
                  </a:moveTo>
                  <a:lnTo>
                    <a:pt x="3170122" y="38100"/>
                  </a:lnTo>
                  <a:lnTo>
                    <a:pt x="3235836" y="50800"/>
                  </a:lnTo>
                  <a:lnTo>
                    <a:pt x="3303843" y="50800"/>
                  </a:lnTo>
                  <a:lnTo>
                    <a:pt x="3238282" y="38100"/>
                  </a:lnTo>
                  <a:close/>
                </a:path>
                <a:path w="5548630" h="5537200">
                  <a:moveTo>
                    <a:pt x="2509689" y="25400"/>
                  </a:moveTo>
                  <a:lnTo>
                    <a:pt x="2375815" y="25400"/>
                  </a:lnTo>
                  <a:lnTo>
                    <a:pt x="2310100" y="38100"/>
                  </a:lnTo>
                  <a:lnTo>
                    <a:pt x="2443669" y="38100"/>
                  </a:lnTo>
                  <a:lnTo>
                    <a:pt x="2509689" y="25400"/>
                  </a:lnTo>
                  <a:close/>
                </a:path>
                <a:path w="5548630" h="5537200">
                  <a:moveTo>
                    <a:pt x="3172490" y="25400"/>
                  </a:moveTo>
                  <a:lnTo>
                    <a:pt x="3038539" y="25400"/>
                  </a:lnTo>
                  <a:lnTo>
                    <a:pt x="3104636" y="38100"/>
                  </a:lnTo>
                  <a:lnTo>
                    <a:pt x="3238129" y="38100"/>
                  </a:lnTo>
                  <a:lnTo>
                    <a:pt x="3172490" y="25400"/>
                  </a:lnTo>
                  <a:close/>
                </a:path>
                <a:path w="5548630" h="5537200">
                  <a:moveTo>
                    <a:pt x="2641883" y="12700"/>
                  </a:moveTo>
                  <a:lnTo>
                    <a:pt x="2441835" y="12700"/>
                  </a:lnTo>
                  <a:lnTo>
                    <a:pt x="2375967" y="25400"/>
                  </a:lnTo>
                  <a:lnTo>
                    <a:pt x="2575557" y="25400"/>
                  </a:lnTo>
                  <a:lnTo>
                    <a:pt x="2641883" y="12700"/>
                  </a:lnTo>
                  <a:close/>
                </a:path>
                <a:path w="5548630" h="5537200">
                  <a:moveTo>
                    <a:pt x="3106394" y="12700"/>
                  </a:moveTo>
                  <a:lnTo>
                    <a:pt x="2906346" y="12700"/>
                  </a:lnTo>
                  <a:lnTo>
                    <a:pt x="2972672" y="25400"/>
                  </a:lnTo>
                  <a:lnTo>
                    <a:pt x="3172261" y="25400"/>
                  </a:lnTo>
                  <a:lnTo>
                    <a:pt x="3106394" y="12700"/>
                  </a:lnTo>
                  <a:close/>
                </a:path>
                <a:path w="5548630" h="5537200">
                  <a:moveTo>
                    <a:pt x="2973742" y="0"/>
                  </a:moveTo>
                  <a:lnTo>
                    <a:pt x="2574487" y="0"/>
                  </a:lnTo>
                  <a:lnTo>
                    <a:pt x="2508314" y="12700"/>
                  </a:lnTo>
                  <a:lnTo>
                    <a:pt x="3039915" y="12700"/>
                  </a:lnTo>
                  <a:lnTo>
                    <a:pt x="2973742" y="0"/>
                  </a:lnTo>
                  <a:close/>
                </a:path>
              </a:pathLst>
            </a:custGeom>
            <a:solidFill>
              <a:srgbClr val="000000"/>
            </a:solidFill>
          </p:spPr>
          <p:txBody>
            <a:bodyPr wrap="square" lIns="0" tIns="0" rIns="0" bIns="0" rtlCol="0"/>
            <a:lstStyle/>
            <a:p>
              <a:endParaRPr/>
            </a:p>
          </p:txBody>
        </p:sp>
        <p:sp>
          <p:nvSpPr>
            <p:cNvPr id="4" name="object 4"/>
            <p:cNvSpPr/>
            <p:nvPr/>
          </p:nvSpPr>
          <p:spPr>
            <a:xfrm>
              <a:off x="4403272" y="3595218"/>
              <a:ext cx="632460" cy="632460"/>
            </a:xfrm>
            <a:custGeom>
              <a:avLst/>
              <a:gdLst/>
              <a:ahLst/>
              <a:cxnLst/>
              <a:rect l="l" t="t" r="r" b="b"/>
              <a:pathLst>
                <a:path w="632460" h="632460">
                  <a:moveTo>
                    <a:pt x="338324" y="0"/>
                  </a:moveTo>
                  <a:lnTo>
                    <a:pt x="294115" y="0"/>
                  </a:lnTo>
                  <a:lnTo>
                    <a:pt x="250254" y="6135"/>
                  </a:lnTo>
                  <a:lnTo>
                    <a:pt x="207433" y="18405"/>
                  </a:lnTo>
                  <a:lnTo>
                    <a:pt x="166344" y="36811"/>
                  </a:lnTo>
                  <a:lnTo>
                    <a:pt x="127679" y="61353"/>
                  </a:lnTo>
                  <a:lnTo>
                    <a:pt x="92130" y="92029"/>
                  </a:lnTo>
                  <a:lnTo>
                    <a:pt x="61420" y="127563"/>
                  </a:lnTo>
                  <a:lnTo>
                    <a:pt x="36852" y="166214"/>
                  </a:lnTo>
                  <a:lnTo>
                    <a:pt x="18426" y="207290"/>
                  </a:lnTo>
                  <a:lnTo>
                    <a:pt x="6142" y="250097"/>
                  </a:lnTo>
                  <a:lnTo>
                    <a:pt x="0" y="293944"/>
                  </a:lnTo>
                  <a:lnTo>
                    <a:pt x="0" y="338137"/>
                  </a:lnTo>
                  <a:lnTo>
                    <a:pt x="6142" y="381983"/>
                  </a:lnTo>
                  <a:lnTo>
                    <a:pt x="18426" y="424791"/>
                  </a:lnTo>
                  <a:lnTo>
                    <a:pt x="36852" y="465866"/>
                  </a:lnTo>
                  <a:lnTo>
                    <a:pt x="61420" y="504517"/>
                  </a:lnTo>
                  <a:lnTo>
                    <a:pt x="92130" y="540051"/>
                  </a:lnTo>
                  <a:lnTo>
                    <a:pt x="127679" y="570728"/>
                  </a:lnTo>
                  <a:lnTo>
                    <a:pt x="166344" y="595269"/>
                  </a:lnTo>
                  <a:lnTo>
                    <a:pt x="207433" y="613675"/>
                  </a:lnTo>
                  <a:lnTo>
                    <a:pt x="250254" y="625946"/>
                  </a:lnTo>
                  <a:lnTo>
                    <a:pt x="294115" y="632081"/>
                  </a:lnTo>
                  <a:lnTo>
                    <a:pt x="338324" y="632081"/>
                  </a:lnTo>
                  <a:lnTo>
                    <a:pt x="382188" y="625946"/>
                  </a:lnTo>
                  <a:lnTo>
                    <a:pt x="425017" y="613675"/>
                  </a:lnTo>
                  <a:lnTo>
                    <a:pt x="466117" y="595269"/>
                  </a:lnTo>
                  <a:lnTo>
                    <a:pt x="504797" y="570728"/>
                  </a:lnTo>
                  <a:lnTo>
                    <a:pt x="540365" y="540051"/>
                  </a:lnTo>
                  <a:lnTo>
                    <a:pt x="570905" y="504517"/>
                  </a:lnTo>
                  <a:lnTo>
                    <a:pt x="595337" y="465866"/>
                  </a:lnTo>
                  <a:lnTo>
                    <a:pt x="613661" y="424791"/>
                  </a:lnTo>
                  <a:lnTo>
                    <a:pt x="625877" y="381983"/>
                  </a:lnTo>
                  <a:lnTo>
                    <a:pt x="631985" y="338137"/>
                  </a:lnTo>
                  <a:lnTo>
                    <a:pt x="631985" y="293944"/>
                  </a:lnTo>
                  <a:lnTo>
                    <a:pt x="625877" y="250097"/>
                  </a:lnTo>
                  <a:lnTo>
                    <a:pt x="613661" y="207290"/>
                  </a:lnTo>
                  <a:lnTo>
                    <a:pt x="595337" y="166214"/>
                  </a:lnTo>
                  <a:lnTo>
                    <a:pt x="570905" y="127563"/>
                  </a:lnTo>
                  <a:lnTo>
                    <a:pt x="540365" y="92029"/>
                  </a:lnTo>
                  <a:lnTo>
                    <a:pt x="504797" y="61353"/>
                  </a:lnTo>
                  <a:lnTo>
                    <a:pt x="466117" y="36811"/>
                  </a:lnTo>
                  <a:lnTo>
                    <a:pt x="425017" y="18405"/>
                  </a:lnTo>
                  <a:lnTo>
                    <a:pt x="382188" y="6135"/>
                  </a:lnTo>
                  <a:lnTo>
                    <a:pt x="338324" y="0"/>
                  </a:lnTo>
                  <a:close/>
                </a:path>
              </a:pathLst>
            </a:custGeom>
            <a:solidFill>
              <a:srgbClr val="003CCC"/>
            </a:solidFill>
          </p:spPr>
          <p:txBody>
            <a:bodyPr wrap="square" lIns="0" tIns="0" rIns="0" bIns="0" rtlCol="0"/>
            <a:lstStyle/>
            <a:p>
              <a:endParaRPr/>
            </a:p>
          </p:txBody>
        </p:sp>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7" name="object 7"/>
          <p:cNvSpPr txBox="1"/>
          <p:nvPr/>
        </p:nvSpPr>
        <p:spPr>
          <a:xfrm>
            <a:off x="78739" y="6611823"/>
            <a:ext cx="391160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MT"/>
                <a:cs typeface="Arial MT"/>
              </a:rPr>
              <a:t>By</a:t>
            </a:r>
            <a:r>
              <a:rPr sz="1200" spc="5" dirty="0">
                <a:latin typeface="Arial MT"/>
                <a:cs typeface="Arial MT"/>
              </a:rPr>
              <a:t> </a:t>
            </a:r>
            <a:r>
              <a:rPr sz="1200" dirty="0">
                <a:latin typeface="Arial MT"/>
                <a:cs typeface="Arial MT"/>
              </a:rPr>
              <a:t>the</a:t>
            </a:r>
            <a:r>
              <a:rPr sz="1200" spc="-15" dirty="0">
                <a:latin typeface="Arial MT"/>
                <a:cs typeface="Arial MT"/>
              </a:rPr>
              <a:t> </a:t>
            </a:r>
            <a:r>
              <a:rPr sz="1200" dirty="0">
                <a:latin typeface="Arial MT"/>
                <a:cs typeface="Arial MT"/>
              </a:rPr>
              <a:t>time </a:t>
            </a:r>
            <a:r>
              <a:rPr sz="1200" spc="-10" dirty="0">
                <a:latin typeface="Arial MT"/>
                <a:cs typeface="Arial MT"/>
              </a:rPr>
              <a:t>you</a:t>
            </a:r>
            <a:r>
              <a:rPr sz="1200" spc="5" dirty="0">
                <a:latin typeface="Arial MT"/>
                <a:cs typeface="Arial MT"/>
              </a:rPr>
              <a:t> </a:t>
            </a:r>
            <a:r>
              <a:rPr sz="1200" dirty="0">
                <a:latin typeface="Arial MT"/>
                <a:cs typeface="Arial MT"/>
              </a:rPr>
              <a:t>finish</a:t>
            </a:r>
            <a:r>
              <a:rPr sz="1200" spc="-20" dirty="0">
                <a:latin typeface="Arial MT"/>
                <a:cs typeface="Arial MT"/>
              </a:rPr>
              <a:t> </a:t>
            </a:r>
            <a:r>
              <a:rPr sz="1200" spc="-5" dirty="0">
                <a:latin typeface="Arial MT"/>
                <a:cs typeface="Arial MT"/>
              </a:rPr>
              <a:t>elementary</a:t>
            </a:r>
            <a:r>
              <a:rPr sz="1200" spc="-20" dirty="0">
                <a:latin typeface="Arial MT"/>
                <a:cs typeface="Arial MT"/>
              </a:rPr>
              <a:t> </a:t>
            </a:r>
            <a:r>
              <a:rPr sz="1200" spc="-5" dirty="0">
                <a:latin typeface="Arial MT"/>
                <a:cs typeface="Arial MT"/>
              </a:rPr>
              <a:t>school,</a:t>
            </a:r>
            <a:r>
              <a:rPr sz="1200" spc="-20" dirty="0">
                <a:latin typeface="Arial MT"/>
                <a:cs typeface="Arial MT"/>
              </a:rPr>
              <a:t> </a:t>
            </a:r>
            <a:r>
              <a:rPr sz="1200" spc="-10" dirty="0">
                <a:latin typeface="Arial MT"/>
                <a:cs typeface="Arial MT"/>
              </a:rPr>
              <a:t>you</a:t>
            </a:r>
            <a:r>
              <a:rPr sz="1200" dirty="0">
                <a:latin typeface="Arial MT"/>
                <a:cs typeface="Arial MT"/>
              </a:rPr>
              <a:t> </a:t>
            </a:r>
            <a:r>
              <a:rPr sz="1200" spc="-5" dirty="0">
                <a:latin typeface="Arial MT"/>
                <a:cs typeface="Arial MT"/>
              </a:rPr>
              <a:t>know</a:t>
            </a:r>
            <a:r>
              <a:rPr sz="1200" spc="-10" dirty="0">
                <a:latin typeface="Arial MT"/>
                <a:cs typeface="Arial MT"/>
              </a:rPr>
              <a:t> </a:t>
            </a:r>
            <a:r>
              <a:rPr sz="1200" spc="-5" dirty="0">
                <a:latin typeface="Arial MT"/>
                <a:cs typeface="Arial MT"/>
              </a:rPr>
              <a:t>a</a:t>
            </a:r>
            <a:r>
              <a:rPr sz="1200" spc="5" dirty="0">
                <a:latin typeface="Arial MT"/>
                <a:cs typeface="Arial MT"/>
              </a:rPr>
              <a:t> </a:t>
            </a:r>
            <a:r>
              <a:rPr sz="1200" spc="-5" dirty="0">
                <a:latin typeface="Arial MT"/>
                <a:cs typeface="Arial MT"/>
              </a:rPr>
              <a:t>little</a:t>
            </a:r>
            <a:endParaRPr sz="1200">
              <a:latin typeface="Arial MT"/>
              <a:cs typeface="Arial MT"/>
            </a:endParaRPr>
          </a:p>
        </p:txBody>
      </p:sp>
      <p:sp>
        <p:nvSpPr>
          <p:cNvPr id="8" name="object 8"/>
          <p:cNvSpPr txBox="1"/>
          <p:nvPr/>
        </p:nvSpPr>
        <p:spPr>
          <a:xfrm>
            <a:off x="6480428"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2"/>
              </a:rPr>
              <a:t>http://matt.might.net</a:t>
            </a:r>
            <a:endParaRPr sz="1200">
              <a:latin typeface="Arial MT"/>
              <a:cs typeface="Arial MT"/>
            </a:endParaRPr>
          </a:p>
        </p:txBody>
      </p:sp>
      <p:sp>
        <p:nvSpPr>
          <p:cNvPr id="5" name="Slide Number Placeholder 4">
            <a:extLst>
              <a:ext uri="{FF2B5EF4-FFF2-40B4-BE49-F238E27FC236}">
                <a16:creationId xmlns:a16="http://schemas.microsoft.com/office/drawing/2014/main" id="{12DFE76E-A45D-4F94-AD72-3ACFF8B5212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36</a:t>
            </a:fld>
            <a:endParaRPr lang="en-US">
              <a:solidFill>
                <a:prstClr val="black">
                  <a:tint val="75000"/>
                </a:prstClr>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959717" y="1152179"/>
            <a:ext cx="5566192" cy="5549900"/>
          </a:xfrm>
          <a:prstGeom prst="rect">
            <a:avLst/>
          </a:prstGeom>
        </p:spPr>
      </p:pic>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6" name="object 6"/>
          <p:cNvSpPr txBox="1"/>
          <p:nvPr/>
        </p:nvSpPr>
        <p:spPr>
          <a:xfrm>
            <a:off x="78739" y="6611823"/>
            <a:ext cx="372681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MT"/>
                <a:cs typeface="Arial MT"/>
              </a:rPr>
              <a:t>By the</a:t>
            </a:r>
            <a:r>
              <a:rPr sz="1200" spc="-20" dirty="0">
                <a:latin typeface="Arial MT"/>
                <a:cs typeface="Arial MT"/>
              </a:rPr>
              <a:t> </a:t>
            </a:r>
            <a:r>
              <a:rPr sz="1200" dirty="0">
                <a:latin typeface="Arial MT"/>
                <a:cs typeface="Arial MT"/>
              </a:rPr>
              <a:t>time</a:t>
            </a:r>
            <a:r>
              <a:rPr sz="1200" spc="-10" dirty="0">
                <a:latin typeface="Arial MT"/>
                <a:cs typeface="Arial MT"/>
              </a:rPr>
              <a:t> you</a:t>
            </a:r>
            <a:r>
              <a:rPr sz="1200" spc="5" dirty="0">
                <a:latin typeface="Arial MT"/>
                <a:cs typeface="Arial MT"/>
              </a:rPr>
              <a:t> </a:t>
            </a:r>
            <a:r>
              <a:rPr sz="1200" dirty="0">
                <a:latin typeface="Arial MT"/>
                <a:cs typeface="Arial MT"/>
              </a:rPr>
              <a:t>finish</a:t>
            </a:r>
            <a:r>
              <a:rPr sz="1200" spc="-30" dirty="0">
                <a:latin typeface="Arial MT"/>
                <a:cs typeface="Arial MT"/>
              </a:rPr>
              <a:t> </a:t>
            </a:r>
            <a:r>
              <a:rPr sz="1200" spc="-5" dirty="0">
                <a:latin typeface="Arial MT"/>
                <a:cs typeface="Arial MT"/>
              </a:rPr>
              <a:t>high</a:t>
            </a:r>
            <a:r>
              <a:rPr sz="1200" spc="-10" dirty="0">
                <a:latin typeface="Arial MT"/>
                <a:cs typeface="Arial MT"/>
              </a:rPr>
              <a:t> </a:t>
            </a:r>
            <a:r>
              <a:rPr sz="1200" spc="-5" dirty="0">
                <a:latin typeface="Arial MT"/>
                <a:cs typeface="Arial MT"/>
              </a:rPr>
              <a:t>school,</a:t>
            </a:r>
            <a:r>
              <a:rPr sz="1200" spc="-35" dirty="0">
                <a:latin typeface="Arial MT"/>
                <a:cs typeface="Arial MT"/>
              </a:rPr>
              <a:t> </a:t>
            </a:r>
            <a:r>
              <a:rPr sz="1200" spc="-10" dirty="0">
                <a:latin typeface="Arial MT"/>
                <a:cs typeface="Arial MT"/>
              </a:rPr>
              <a:t>you</a:t>
            </a:r>
            <a:r>
              <a:rPr sz="1200" spc="5" dirty="0">
                <a:latin typeface="Arial MT"/>
                <a:cs typeface="Arial MT"/>
              </a:rPr>
              <a:t> </a:t>
            </a:r>
            <a:r>
              <a:rPr sz="1200" dirty="0">
                <a:latin typeface="Arial MT"/>
                <a:cs typeface="Arial MT"/>
              </a:rPr>
              <a:t>know</a:t>
            </a:r>
            <a:r>
              <a:rPr sz="1200" spc="-25" dirty="0">
                <a:latin typeface="Arial MT"/>
                <a:cs typeface="Arial MT"/>
              </a:rPr>
              <a:t> </a:t>
            </a:r>
            <a:r>
              <a:rPr sz="1200" spc="-5" dirty="0">
                <a:latin typeface="Arial MT"/>
                <a:cs typeface="Arial MT"/>
              </a:rPr>
              <a:t>a</a:t>
            </a:r>
            <a:r>
              <a:rPr sz="1200" dirty="0">
                <a:latin typeface="Arial MT"/>
                <a:cs typeface="Arial MT"/>
              </a:rPr>
              <a:t> bit</a:t>
            </a:r>
            <a:r>
              <a:rPr sz="1200" spc="-5" dirty="0">
                <a:latin typeface="Arial MT"/>
                <a:cs typeface="Arial MT"/>
              </a:rPr>
              <a:t> </a:t>
            </a:r>
            <a:r>
              <a:rPr sz="1200" dirty="0">
                <a:latin typeface="Arial MT"/>
                <a:cs typeface="Arial MT"/>
              </a:rPr>
              <a:t>more</a:t>
            </a:r>
            <a:endParaRPr sz="1200">
              <a:latin typeface="Arial MT"/>
              <a:cs typeface="Arial MT"/>
            </a:endParaRPr>
          </a:p>
        </p:txBody>
      </p:sp>
      <p:sp>
        <p:nvSpPr>
          <p:cNvPr id="7" name="object 7"/>
          <p:cNvSpPr txBox="1"/>
          <p:nvPr/>
        </p:nvSpPr>
        <p:spPr>
          <a:xfrm>
            <a:off x="6480428"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3"/>
              </a:rPr>
              <a:t>http://matt.might.net</a:t>
            </a:r>
            <a:endParaRPr sz="1200">
              <a:latin typeface="Arial MT"/>
              <a:cs typeface="Arial MT"/>
            </a:endParaRPr>
          </a:p>
        </p:txBody>
      </p:sp>
      <p:sp>
        <p:nvSpPr>
          <p:cNvPr id="2" name="Slide Number Placeholder 1">
            <a:extLst>
              <a:ext uri="{FF2B5EF4-FFF2-40B4-BE49-F238E27FC236}">
                <a16:creationId xmlns:a16="http://schemas.microsoft.com/office/drawing/2014/main" id="{E8E0BB07-D0B6-4CA5-817C-C6B871E8CE77}"/>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37</a:t>
            </a:fld>
            <a:endParaRPr lang="en-US">
              <a:solidFill>
                <a:prstClr val="black">
                  <a:tint val="75000"/>
                </a:prstClr>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62869" y="1141293"/>
            <a:ext cx="5558345" cy="5549900"/>
          </a:xfrm>
          <a:prstGeom prst="rect">
            <a:avLst/>
          </a:prstGeom>
        </p:spPr>
      </p:pic>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5" name="object 5"/>
          <p:cNvSpPr txBox="1"/>
          <p:nvPr/>
        </p:nvSpPr>
        <p:spPr>
          <a:xfrm>
            <a:off x="78739" y="6611823"/>
            <a:ext cx="2950210" cy="208279"/>
          </a:xfrm>
          <a:prstGeom prst="rect">
            <a:avLst/>
          </a:prstGeom>
        </p:spPr>
        <p:txBody>
          <a:bodyPr vert="horz" wrap="square" lIns="0" tIns="12700" rIns="0" bIns="0" rtlCol="0">
            <a:spAutoFit/>
          </a:bodyPr>
          <a:lstStyle/>
          <a:p>
            <a:pPr marL="12700">
              <a:lnSpc>
                <a:spcPct val="100000"/>
              </a:lnSpc>
              <a:spcBef>
                <a:spcPts val="100"/>
              </a:spcBef>
            </a:pPr>
            <a:r>
              <a:rPr sz="1200" spc="10" dirty="0">
                <a:latin typeface="Arial MT"/>
                <a:cs typeface="Arial MT"/>
              </a:rPr>
              <a:t>With</a:t>
            </a:r>
            <a:r>
              <a:rPr sz="1200" spc="-45" dirty="0">
                <a:latin typeface="Arial MT"/>
                <a:cs typeface="Arial MT"/>
              </a:rPr>
              <a:t> </a:t>
            </a:r>
            <a:r>
              <a:rPr sz="1200" spc="-5" dirty="0">
                <a:latin typeface="Arial MT"/>
                <a:cs typeface="Arial MT"/>
              </a:rPr>
              <a:t>a</a:t>
            </a:r>
            <a:r>
              <a:rPr sz="1200" spc="-10" dirty="0">
                <a:latin typeface="Arial MT"/>
                <a:cs typeface="Arial MT"/>
              </a:rPr>
              <a:t> </a:t>
            </a:r>
            <a:r>
              <a:rPr sz="1200" dirty="0">
                <a:latin typeface="Arial MT"/>
                <a:cs typeface="Arial MT"/>
              </a:rPr>
              <a:t>BS, </a:t>
            </a:r>
            <a:r>
              <a:rPr sz="1200" spc="-10" dirty="0">
                <a:latin typeface="Arial MT"/>
                <a:cs typeface="Arial MT"/>
              </a:rPr>
              <a:t>you</a:t>
            </a:r>
            <a:r>
              <a:rPr sz="1200" spc="5" dirty="0">
                <a:latin typeface="Arial MT"/>
                <a:cs typeface="Arial MT"/>
              </a:rPr>
              <a:t> </a:t>
            </a:r>
            <a:r>
              <a:rPr sz="1200" spc="-5" dirty="0">
                <a:latin typeface="Arial MT"/>
                <a:cs typeface="Arial MT"/>
              </a:rPr>
              <a:t>begin</a:t>
            </a:r>
            <a:r>
              <a:rPr sz="1200" spc="-35" dirty="0">
                <a:latin typeface="Arial MT"/>
                <a:cs typeface="Arial MT"/>
              </a:rPr>
              <a:t> </a:t>
            </a:r>
            <a:r>
              <a:rPr sz="1200" dirty="0">
                <a:latin typeface="Arial MT"/>
                <a:cs typeface="Arial MT"/>
              </a:rPr>
              <a:t>to</a:t>
            </a:r>
            <a:r>
              <a:rPr sz="1200" spc="5" dirty="0">
                <a:latin typeface="Arial MT"/>
                <a:cs typeface="Arial MT"/>
              </a:rPr>
              <a:t> </a:t>
            </a:r>
            <a:r>
              <a:rPr sz="1200" spc="-5" dirty="0">
                <a:latin typeface="Arial MT"/>
                <a:cs typeface="Arial MT"/>
              </a:rPr>
              <a:t>develop</a:t>
            </a:r>
            <a:r>
              <a:rPr sz="1200" spc="-30" dirty="0">
                <a:latin typeface="Arial MT"/>
                <a:cs typeface="Arial MT"/>
              </a:rPr>
              <a:t> </a:t>
            </a:r>
            <a:r>
              <a:rPr sz="1200" spc="-5" dirty="0">
                <a:latin typeface="Arial MT"/>
                <a:cs typeface="Arial MT"/>
              </a:rPr>
              <a:t>a specialty</a:t>
            </a:r>
            <a:endParaRPr sz="1200">
              <a:latin typeface="Arial MT"/>
              <a:cs typeface="Arial MT"/>
            </a:endParaRPr>
          </a:p>
        </p:txBody>
      </p:sp>
      <p:sp>
        <p:nvSpPr>
          <p:cNvPr id="6" name="object 6"/>
          <p:cNvSpPr txBox="1"/>
          <p:nvPr/>
        </p:nvSpPr>
        <p:spPr>
          <a:xfrm>
            <a:off x="6480428"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3"/>
              </a:rPr>
              <a:t>http://matt.might.net</a:t>
            </a:r>
            <a:endParaRPr sz="1200">
              <a:latin typeface="Arial MT"/>
              <a:cs typeface="Arial MT"/>
            </a:endParaRPr>
          </a:p>
        </p:txBody>
      </p:sp>
      <p:sp>
        <p:nvSpPr>
          <p:cNvPr id="3" name="Slide Number Placeholder 2">
            <a:extLst>
              <a:ext uri="{FF2B5EF4-FFF2-40B4-BE49-F238E27FC236}">
                <a16:creationId xmlns:a16="http://schemas.microsoft.com/office/drawing/2014/main" id="{371DE480-04ED-475C-BE3C-C4FF69FE0CC8}"/>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38</a:t>
            </a:fld>
            <a:endParaRPr lang="en-US">
              <a:solidFill>
                <a:prstClr val="black">
                  <a:tint val="75000"/>
                </a:prstClr>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65556" y="1154306"/>
            <a:ext cx="5548229" cy="5537200"/>
          </a:xfrm>
          <a:prstGeom prst="rect">
            <a:avLst/>
          </a:prstGeom>
        </p:spPr>
      </p:pic>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5" name="object 5"/>
          <p:cNvSpPr txBox="1"/>
          <p:nvPr/>
        </p:nvSpPr>
        <p:spPr>
          <a:xfrm>
            <a:off x="78739" y="6611823"/>
            <a:ext cx="203835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An</a:t>
            </a:r>
            <a:r>
              <a:rPr sz="1200" spc="-15" dirty="0">
                <a:latin typeface="Arial MT"/>
                <a:cs typeface="Arial MT"/>
              </a:rPr>
              <a:t> </a:t>
            </a:r>
            <a:r>
              <a:rPr sz="1200" spc="-5" dirty="0">
                <a:latin typeface="Arial MT"/>
                <a:cs typeface="Arial MT"/>
              </a:rPr>
              <a:t>MS deepens</a:t>
            </a:r>
            <a:r>
              <a:rPr sz="1200" spc="-40" dirty="0">
                <a:latin typeface="Arial MT"/>
                <a:cs typeface="Arial MT"/>
              </a:rPr>
              <a:t> </a:t>
            </a:r>
            <a:r>
              <a:rPr sz="1200" dirty="0">
                <a:latin typeface="Arial MT"/>
                <a:cs typeface="Arial MT"/>
              </a:rPr>
              <a:t>that</a:t>
            </a:r>
            <a:r>
              <a:rPr sz="1200" spc="-15" dirty="0">
                <a:latin typeface="Arial MT"/>
                <a:cs typeface="Arial MT"/>
              </a:rPr>
              <a:t> </a:t>
            </a:r>
            <a:r>
              <a:rPr sz="1200" spc="-5" dirty="0">
                <a:latin typeface="Arial MT"/>
                <a:cs typeface="Arial MT"/>
              </a:rPr>
              <a:t>specialty</a:t>
            </a:r>
            <a:endParaRPr sz="1200">
              <a:latin typeface="Arial MT"/>
              <a:cs typeface="Arial MT"/>
            </a:endParaRPr>
          </a:p>
        </p:txBody>
      </p:sp>
      <p:sp>
        <p:nvSpPr>
          <p:cNvPr id="6" name="object 6"/>
          <p:cNvSpPr txBox="1"/>
          <p:nvPr/>
        </p:nvSpPr>
        <p:spPr>
          <a:xfrm>
            <a:off x="6480428"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3"/>
              </a:rPr>
              <a:t>http://matt.might.net</a:t>
            </a:r>
            <a:endParaRPr sz="1200">
              <a:latin typeface="Arial MT"/>
              <a:cs typeface="Arial MT"/>
            </a:endParaRPr>
          </a:p>
        </p:txBody>
      </p:sp>
      <p:sp>
        <p:nvSpPr>
          <p:cNvPr id="3" name="Slide Number Placeholder 2">
            <a:extLst>
              <a:ext uri="{FF2B5EF4-FFF2-40B4-BE49-F238E27FC236}">
                <a16:creationId xmlns:a16="http://schemas.microsoft.com/office/drawing/2014/main" id="{A36FD1FF-C447-4D37-A554-CE3E25D962C3}"/>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39</a:t>
            </a:fld>
            <a:endParaRPr lang="en-US">
              <a:solidFill>
                <a:prstClr val="black">
                  <a:tint val="75000"/>
                </a:prst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79353-5C3A-1F3B-9BF7-7D0A9B3F6564}"/>
              </a:ext>
            </a:extLst>
          </p:cNvPr>
          <p:cNvSpPr>
            <a:spLocks noGrp="1"/>
          </p:cNvSpPr>
          <p:nvPr>
            <p:ph type="title"/>
          </p:nvPr>
        </p:nvSpPr>
        <p:spPr>
          <a:xfrm>
            <a:off x="457200" y="274637"/>
            <a:ext cx="8229600" cy="1901491"/>
          </a:xfrm>
        </p:spPr>
        <p:txBody>
          <a:bodyPr>
            <a:normAutofit/>
          </a:bodyPr>
          <a:lstStyle/>
          <a:p>
            <a:r>
              <a:rPr lang="en-US" dirty="0"/>
              <a:t>Topics, grading, policies, schedule, readings</a:t>
            </a:r>
          </a:p>
        </p:txBody>
      </p:sp>
      <p:sp>
        <p:nvSpPr>
          <p:cNvPr id="3" name="Content Placeholder 2">
            <a:extLst>
              <a:ext uri="{FF2B5EF4-FFF2-40B4-BE49-F238E27FC236}">
                <a16:creationId xmlns:a16="http://schemas.microsoft.com/office/drawing/2014/main" id="{EBE39830-F1EC-F9D6-89E5-A9D0C5C83FD1}"/>
              </a:ext>
            </a:extLst>
          </p:cNvPr>
          <p:cNvSpPr>
            <a:spLocks noGrp="1"/>
          </p:cNvSpPr>
          <p:nvPr>
            <p:ph idx="1"/>
          </p:nvPr>
        </p:nvSpPr>
        <p:spPr>
          <a:xfrm>
            <a:off x="457200" y="2406316"/>
            <a:ext cx="8229600" cy="3719847"/>
          </a:xfrm>
        </p:spPr>
        <p:txBody>
          <a:bodyPr/>
          <a:lstStyle/>
          <a:p>
            <a:r>
              <a:rPr lang="en-US" dirty="0"/>
              <a:t>See course website </a:t>
            </a:r>
          </a:p>
        </p:txBody>
      </p:sp>
      <p:sp>
        <p:nvSpPr>
          <p:cNvPr id="4" name="Slide Number Placeholder 3">
            <a:extLst>
              <a:ext uri="{FF2B5EF4-FFF2-40B4-BE49-F238E27FC236}">
                <a16:creationId xmlns:a16="http://schemas.microsoft.com/office/drawing/2014/main" id="{B467B811-E54A-0109-41DC-1EF4967072E0}"/>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a:t>
            </a:fld>
            <a:endParaRPr lang="en-US">
              <a:solidFill>
                <a:prstClr val="black">
                  <a:tint val="75000"/>
                </a:prstClr>
              </a:solidFill>
            </a:endParaRPr>
          </a:p>
        </p:txBody>
      </p:sp>
    </p:spTree>
    <p:extLst>
      <p:ext uri="{BB962C8B-B14F-4D97-AF65-F5344CB8AC3E}">
        <p14:creationId xmlns:p14="http://schemas.microsoft.com/office/powerpoint/2010/main" val="3723921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65782" y="1155850"/>
            <a:ext cx="5549331" cy="5537199"/>
          </a:xfrm>
          <a:prstGeom prst="rect">
            <a:avLst/>
          </a:prstGeom>
        </p:spPr>
      </p:pic>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5" name="object 5"/>
          <p:cNvSpPr txBox="1"/>
          <p:nvPr/>
        </p:nvSpPr>
        <p:spPr>
          <a:xfrm>
            <a:off x="78739" y="6611823"/>
            <a:ext cx="466915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MT"/>
                <a:cs typeface="Arial MT"/>
              </a:rPr>
              <a:t>Reading</a:t>
            </a:r>
            <a:r>
              <a:rPr sz="1200" spc="-40" dirty="0">
                <a:latin typeface="Arial MT"/>
                <a:cs typeface="Arial MT"/>
              </a:rPr>
              <a:t> </a:t>
            </a:r>
            <a:r>
              <a:rPr sz="1200" spc="-5" dirty="0">
                <a:latin typeface="Arial MT"/>
                <a:cs typeface="Arial MT"/>
              </a:rPr>
              <a:t>research</a:t>
            </a:r>
            <a:r>
              <a:rPr sz="1200" spc="-20" dirty="0">
                <a:latin typeface="Arial MT"/>
                <a:cs typeface="Arial MT"/>
              </a:rPr>
              <a:t> </a:t>
            </a:r>
            <a:r>
              <a:rPr sz="1200" spc="-5" dirty="0">
                <a:latin typeface="Arial MT"/>
                <a:cs typeface="Arial MT"/>
              </a:rPr>
              <a:t>papers</a:t>
            </a:r>
            <a:r>
              <a:rPr sz="1200" spc="-25" dirty="0">
                <a:latin typeface="Arial MT"/>
                <a:cs typeface="Arial MT"/>
              </a:rPr>
              <a:t> </a:t>
            </a:r>
            <a:r>
              <a:rPr sz="1200" dirty="0">
                <a:latin typeface="Arial MT"/>
                <a:cs typeface="Arial MT"/>
              </a:rPr>
              <a:t>takes</a:t>
            </a:r>
            <a:r>
              <a:rPr sz="1200" spc="-5" dirty="0">
                <a:latin typeface="Arial MT"/>
                <a:cs typeface="Arial MT"/>
              </a:rPr>
              <a:t> </a:t>
            </a:r>
            <a:r>
              <a:rPr sz="1200" spc="-10" dirty="0">
                <a:latin typeface="Arial MT"/>
                <a:cs typeface="Arial MT"/>
              </a:rPr>
              <a:t>you</a:t>
            </a:r>
            <a:r>
              <a:rPr sz="1200" spc="-5" dirty="0">
                <a:latin typeface="Arial MT"/>
                <a:cs typeface="Arial MT"/>
              </a:rPr>
              <a:t> </a:t>
            </a:r>
            <a:r>
              <a:rPr sz="1200" dirty="0">
                <a:latin typeface="Arial MT"/>
                <a:cs typeface="Arial MT"/>
              </a:rPr>
              <a:t>to</a:t>
            </a:r>
            <a:r>
              <a:rPr sz="1200" spc="5" dirty="0">
                <a:latin typeface="Arial MT"/>
                <a:cs typeface="Arial MT"/>
              </a:rPr>
              <a:t> </a:t>
            </a:r>
            <a:r>
              <a:rPr sz="1200" spc="-5" dirty="0">
                <a:latin typeface="Arial MT"/>
                <a:cs typeface="Arial MT"/>
              </a:rPr>
              <a:t>the</a:t>
            </a:r>
            <a:r>
              <a:rPr sz="1200" spc="-15" dirty="0">
                <a:latin typeface="Arial MT"/>
                <a:cs typeface="Arial MT"/>
              </a:rPr>
              <a:t> </a:t>
            </a:r>
            <a:r>
              <a:rPr sz="1200" spc="-5" dirty="0">
                <a:latin typeface="Arial MT"/>
                <a:cs typeface="Arial MT"/>
              </a:rPr>
              <a:t>edge</a:t>
            </a:r>
            <a:r>
              <a:rPr sz="1200" spc="-15" dirty="0">
                <a:latin typeface="Arial MT"/>
                <a:cs typeface="Arial MT"/>
              </a:rPr>
              <a:t> </a:t>
            </a:r>
            <a:r>
              <a:rPr sz="1200" dirty="0">
                <a:latin typeface="Arial MT"/>
                <a:cs typeface="Arial MT"/>
              </a:rPr>
              <a:t>of human</a:t>
            </a:r>
            <a:r>
              <a:rPr sz="1200" spc="-40" dirty="0">
                <a:latin typeface="Arial MT"/>
                <a:cs typeface="Arial MT"/>
              </a:rPr>
              <a:t> </a:t>
            </a:r>
            <a:r>
              <a:rPr sz="1200" spc="-5" dirty="0">
                <a:latin typeface="Arial MT"/>
                <a:cs typeface="Arial MT"/>
              </a:rPr>
              <a:t>knowledge</a:t>
            </a:r>
            <a:endParaRPr sz="1200">
              <a:latin typeface="Arial MT"/>
              <a:cs typeface="Arial MT"/>
            </a:endParaRPr>
          </a:p>
        </p:txBody>
      </p:sp>
      <p:sp>
        <p:nvSpPr>
          <p:cNvPr id="6" name="object 6"/>
          <p:cNvSpPr txBox="1"/>
          <p:nvPr/>
        </p:nvSpPr>
        <p:spPr>
          <a:xfrm>
            <a:off x="6480428"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3"/>
              </a:rPr>
              <a:t>http://matt.might.net</a:t>
            </a:r>
            <a:endParaRPr sz="1200">
              <a:latin typeface="Arial MT"/>
              <a:cs typeface="Arial MT"/>
            </a:endParaRPr>
          </a:p>
        </p:txBody>
      </p:sp>
      <p:sp>
        <p:nvSpPr>
          <p:cNvPr id="3" name="Slide Number Placeholder 2">
            <a:extLst>
              <a:ext uri="{FF2B5EF4-FFF2-40B4-BE49-F238E27FC236}">
                <a16:creationId xmlns:a16="http://schemas.microsoft.com/office/drawing/2014/main" id="{08151E43-7F0D-4B58-88AA-9AEE4AB52EA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40</a:t>
            </a:fld>
            <a:endParaRPr lang="en-US">
              <a:solidFill>
                <a:prstClr val="black">
                  <a:tint val="75000"/>
                </a:prstClr>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65556" y="1154306"/>
            <a:ext cx="5548229" cy="5537200"/>
          </a:xfrm>
          <a:prstGeom prst="rect">
            <a:avLst/>
          </a:prstGeom>
        </p:spPr>
      </p:pic>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5" name="object 5"/>
          <p:cNvSpPr txBox="1"/>
          <p:nvPr/>
        </p:nvSpPr>
        <p:spPr>
          <a:xfrm>
            <a:off x="78739" y="6611823"/>
            <a:ext cx="267017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MT"/>
                <a:cs typeface="Arial MT"/>
              </a:rPr>
              <a:t>Once</a:t>
            </a:r>
            <a:r>
              <a:rPr sz="1200" spc="-20" dirty="0">
                <a:latin typeface="Arial MT"/>
                <a:cs typeface="Arial MT"/>
              </a:rPr>
              <a:t> </a:t>
            </a:r>
            <a:r>
              <a:rPr sz="1200" spc="-5" dirty="0">
                <a:latin typeface="Arial MT"/>
                <a:cs typeface="Arial MT"/>
              </a:rPr>
              <a:t>you’re</a:t>
            </a:r>
            <a:r>
              <a:rPr sz="1200" spc="-20" dirty="0">
                <a:latin typeface="Arial MT"/>
                <a:cs typeface="Arial MT"/>
              </a:rPr>
              <a:t> </a:t>
            </a:r>
            <a:r>
              <a:rPr sz="1200" dirty="0">
                <a:latin typeface="Arial MT"/>
                <a:cs typeface="Arial MT"/>
              </a:rPr>
              <a:t>at</a:t>
            </a:r>
            <a:r>
              <a:rPr sz="1200" spc="-20" dirty="0">
                <a:latin typeface="Arial MT"/>
                <a:cs typeface="Arial MT"/>
              </a:rPr>
              <a:t> </a:t>
            </a:r>
            <a:r>
              <a:rPr sz="1200" dirty="0">
                <a:latin typeface="Arial MT"/>
                <a:cs typeface="Arial MT"/>
              </a:rPr>
              <a:t>the</a:t>
            </a:r>
            <a:r>
              <a:rPr sz="1200" spc="-20" dirty="0">
                <a:latin typeface="Arial MT"/>
                <a:cs typeface="Arial MT"/>
              </a:rPr>
              <a:t> </a:t>
            </a:r>
            <a:r>
              <a:rPr sz="1200" spc="-15" dirty="0">
                <a:latin typeface="Arial MT"/>
                <a:cs typeface="Arial MT"/>
              </a:rPr>
              <a:t>boundary,</a:t>
            </a:r>
            <a:r>
              <a:rPr sz="1200" spc="-30" dirty="0">
                <a:latin typeface="Arial MT"/>
                <a:cs typeface="Arial MT"/>
              </a:rPr>
              <a:t> </a:t>
            </a:r>
            <a:r>
              <a:rPr sz="1200" spc="-5" dirty="0">
                <a:latin typeface="Arial MT"/>
                <a:cs typeface="Arial MT"/>
              </a:rPr>
              <a:t>you </a:t>
            </a:r>
            <a:r>
              <a:rPr sz="1200" dirty="0">
                <a:latin typeface="Arial MT"/>
                <a:cs typeface="Arial MT"/>
              </a:rPr>
              <a:t>focus</a:t>
            </a:r>
            <a:endParaRPr sz="1200">
              <a:latin typeface="Arial MT"/>
              <a:cs typeface="Arial MT"/>
            </a:endParaRPr>
          </a:p>
        </p:txBody>
      </p:sp>
      <p:sp>
        <p:nvSpPr>
          <p:cNvPr id="6" name="object 6"/>
          <p:cNvSpPr txBox="1"/>
          <p:nvPr/>
        </p:nvSpPr>
        <p:spPr>
          <a:xfrm>
            <a:off x="6480428"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3"/>
              </a:rPr>
              <a:t>http://matt.might.net</a:t>
            </a:r>
            <a:endParaRPr sz="1200">
              <a:latin typeface="Arial MT"/>
              <a:cs typeface="Arial MT"/>
            </a:endParaRPr>
          </a:p>
        </p:txBody>
      </p:sp>
      <p:sp>
        <p:nvSpPr>
          <p:cNvPr id="3" name="Slide Number Placeholder 2">
            <a:extLst>
              <a:ext uri="{FF2B5EF4-FFF2-40B4-BE49-F238E27FC236}">
                <a16:creationId xmlns:a16="http://schemas.microsoft.com/office/drawing/2014/main" id="{BEB6A53E-08D9-4BE5-B22E-2E4E81BA62D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41</a:t>
            </a:fld>
            <a:endParaRPr lang="en-US">
              <a:solidFill>
                <a:prstClr val="black">
                  <a:tint val="75000"/>
                </a:prstClr>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38199" y="1461017"/>
            <a:ext cx="5579110" cy="5396640"/>
            <a:chOff x="838199" y="1461017"/>
            <a:chExt cx="5579110" cy="5396640"/>
          </a:xfrm>
        </p:grpSpPr>
        <p:sp>
          <p:nvSpPr>
            <p:cNvPr id="3" name="object 3"/>
            <p:cNvSpPr/>
            <p:nvPr/>
          </p:nvSpPr>
          <p:spPr>
            <a:xfrm>
              <a:off x="838199" y="4122712"/>
              <a:ext cx="3970654" cy="2734945"/>
            </a:xfrm>
            <a:custGeom>
              <a:avLst/>
              <a:gdLst/>
              <a:ahLst/>
              <a:cxnLst/>
              <a:rect l="l" t="t" r="r" b="b"/>
              <a:pathLst>
                <a:path w="3970654" h="2734945">
                  <a:moveTo>
                    <a:pt x="3774701" y="0"/>
                  </a:moveTo>
                  <a:lnTo>
                    <a:pt x="3729434" y="2098"/>
                  </a:lnTo>
                  <a:lnTo>
                    <a:pt x="3679527" y="8370"/>
                  </a:lnTo>
                  <a:lnTo>
                    <a:pt x="3624998" y="18839"/>
                  </a:lnTo>
                  <a:lnTo>
                    <a:pt x="3565866" y="33527"/>
                  </a:lnTo>
                  <a:lnTo>
                    <a:pt x="3502152" y="52458"/>
                  </a:lnTo>
                  <a:lnTo>
                    <a:pt x="3433873" y="75653"/>
                  </a:lnTo>
                  <a:lnTo>
                    <a:pt x="3398028" y="88857"/>
                  </a:lnTo>
                  <a:lnTo>
                    <a:pt x="3361050" y="103135"/>
                  </a:lnTo>
                  <a:lnTo>
                    <a:pt x="3322940" y="118491"/>
                  </a:lnTo>
                  <a:lnTo>
                    <a:pt x="3283701" y="134927"/>
                  </a:lnTo>
                  <a:lnTo>
                    <a:pt x="3243335" y="152446"/>
                  </a:lnTo>
                  <a:lnTo>
                    <a:pt x="3201845" y="171051"/>
                  </a:lnTo>
                  <a:lnTo>
                    <a:pt x="3159233" y="190744"/>
                  </a:lnTo>
                  <a:lnTo>
                    <a:pt x="3115501" y="211530"/>
                  </a:lnTo>
                  <a:lnTo>
                    <a:pt x="3070652" y="233409"/>
                  </a:lnTo>
                  <a:lnTo>
                    <a:pt x="3024689" y="256386"/>
                  </a:lnTo>
                  <a:lnTo>
                    <a:pt x="2977613" y="280462"/>
                  </a:lnTo>
                  <a:lnTo>
                    <a:pt x="2929428" y="305642"/>
                  </a:lnTo>
                  <a:lnTo>
                    <a:pt x="2880135" y="331926"/>
                  </a:lnTo>
                  <a:lnTo>
                    <a:pt x="2778235" y="387824"/>
                  </a:lnTo>
                  <a:lnTo>
                    <a:pt x="2671934" y="448179"/>
                  </a:lnTo>
                  <a:lnTo>
                    <a:pt x="2561251" y="513012"/>
                  </a:lnTo>
                  <a:lnTo>
                    <a:pt x="2431411" y="591391"/>
                  </a:lnTo>
                  <a:lnTo>
                    <a:pt x="2283089" y="683723"/>
                  </a:lnTo>
                  <a:lnTo>
                    <a:pt x="2131531" y="780900"/>
                  </a:lnTo>
                  <a:lnTo>
                    <a:pt x="1977015" y="882686"/>
                  </a:lnTo>
                  <a:lnTo>
                    <a:pt x="1819819" y="988846"/>
                  </a:lnTo>
                  <a:lnTo>
                    <a:pt x="1619979" y="1127338"/>
                  </a:lnTo>
                  <a:lnTo>
                    <a:pt x="1416928" y="1271836"/>
                  </a:lnTo>
                  <a:lnTo>
                    <a:pt x="1211208" y="1421880"/>
                  </a:lnTo>
                  <a:lnTo>
                    <a:pt x="1003363" y="1577010"/>
                  </a:lnTo>
                  <a:lnTo>
                    <a:pt x="751906" y="1769232"/>
                  </a:lnTo>
                  <a:lnTo>
                    <a:pt x="499106" y="1967319"/>
                  </a:lnTo>
                  <a:lnTo>
                    <a:pt x="245902" y="2170478"/>
                  </a:lnTo>
                  <a:lnTo>
                    <a:pt x="0" y="2372304"/>
                  </a:lnTo>
                  <a:lnTo>
                    <a:pt x="0" y="2734447"/>
                  </a:lnTo>
                  <a:lnTo>
                    <a:pt x="1917472" y="2734447"/>
                  </a:lnTo>
                  <a:lnTo>
                    <a:pt x="2067799" y="2591094"/>
                  </a:lnTo>
                  <a:lnTo>
                    <a:pt x="2215411" y="2447884"/>
                  </a:lnTo>
                  <a:lnTo>
                    <a:pt x="2359454" y="2305600"/>
                  </a:lnTo>
                  <a:lnTo>
                    <a:pt x="2499649" y="2164475"/>
                  </a:lnTo>
                  <a:lnTo>
                    <a:pt x="2602104" y="2059535"/>
                  </a:lnTo>
                  <a:lnTo>
                    <a:pt x="2702122" y="1955478"/>
                  </a:lnTo>
                  <a:lnTo>
                    <a:pt x="2799586" y="1852406"/>
                  </a:lnTo>
                  <a:lnTo>
                    <a:pt x="2894378" y="1750416"/>
                  </a:lnTo>
                  <a:lnTo>
                    <a:pt x="2956031" y="1683073"/>
                  </a:lnTo>
                  <a:lnTo>
                    <a:pt x="3016410" y="1616285"/>
                  </a:lnTo>
                  <a:lnTo>
                    <a:pt x="3075480" y="1550082"/>
                  </a:lnTo>
                  <a:lnTo>
                    <a:pt x="3133207" y="1484491"/>
                  </a:lnTo>
                  <a:lnTo>
                    <a:pt x="3189555" y="1419544"/>
                  </a:lnTo>
                  <a:lnTo>
                    <a:pt x="3217202" y="1387321"/>
                  </a:lnTo>
                  <a:lnTo>
                    <a:pt x="3260184" y="1336725"/>
                  </a:lnTo>
                  <a:lnTo>
                    <a:pt x="3301876" y="1287020"/>
                  </a:lnTo>
                  <a:lnTo>
                    <a:pt x="3342281" y="1238209"/>
                  </a:lnTo>
                  <a:lnTo>
                    <a:pt x="3381402" y="1190296"/>
                  </a:lnTo>
                  <a:lnTo>
                    <a:pt x="3419241" y="1143282"/>
                  </a:lnTo>
                  <a:lnTo>
                    <a:pt x="3455801" y="1097170"/>
                  </a:lnTo>
                  <a:lnTo>
                    <a:pt x="3491083" y="1051964"/>
                  </a:lnTo>
                  <a:lnTo>
                    <a:pt x="3525090" y="1007667"/>
                  </a:lnTo>
                  <a:lnTo>
                    <a:pt x="3557825" y="964280"/>
                  </a:lnTo>
                  <a:lnTo>
                    <a:pt x="3589290" y="921807"/>
                  </a:lnTo>
                  <a:lnTo>
                    <a:pt x="3619487" y="880251"/>
                  </a:lnTo>
                  <a:lnTo>
                    <a:pt x="3648419" y="839614"/>
                  </a:lnTo>
                  <a:lnTo>
                    <a:pt x="3676087" y="799900"/>
                  </a:lnTo>
                  <a:lnTo>
                    <a:pt x="3702496" y="761111"/>
                  </a:lnTo>
                  <a:lnTo>
                    <a:pt x="3727646" y="723249"/>
                  </a:lnTo>
                  <a:lnTo>
                    <a:pt x="3751541" y="686319"/>
                  </a:lnTo>
                  <a:lnTo>
                    <a:pt x="3774182" y="650322"/>
                  </a:lnTo>
                  <a:lnTo>
                    <a:pt x="3795572" y="615262"/>
                  </a:lnTo>
                  <a:lnTo>
                    <a:pt x="3815714" y="581140"/>
                  </a:lnTo>
                  <a:lnTo>
                    <a:pt x="3834609" y="547961"/>
                  </a:lnTo>
                  <a:lnTo>
                    <a:pt x="3868671" y="484440"/>
                  </a:lnTo>
                  <a:lnTo>
                    <a:pt x="3897777" y="424722"/>
                  </a:lnTo>
                  <a:lnTo>
                    <a:pt x="3921946" y="368827"/>
                  </a:lnTo>
                  <a:lnTo>
                    <a:pt x="3941198" y="316780"/>
                  </a:lnTo>
                  <a:lnTo>
                    <a:pt x="3955551" y="268603"/>
                  </a:lnTo>
                  <a:lnTo>
                    <a:pt x="3965024" y="224318"/>
                  </a:lnTo>
                  <a:lnTo>
                    <a:pt x="3969637" y="183948"/>
                  </a:lnTo>
                  <a:lnTo>
                    <a:pt x="3970126" y="165238"/>
                  </a:lnTo>
                  <a:lnTo>
                    <a:pt x="3969408" y="147516"/>
                  </a:lnTo>
                  <a:lnTo>
                    <a:pt x="3960030" y="100299"/>
                  </a:lnTo>
                  <a:lnTo>
                    <a:pt x="3939866" y="62068"/>
                  </a:lnTo>
                  <a:lnTo>
                    <a:pt x="3908982" y="32899"/>
                  </a:lnTo>
                  <a:lnTo>
                    <a:pt x="3867441" y="12869"/>
                  </a:lnTo>
                  <a:lnTo>
                    <a:pt x="3815309" y="2053"/>
                  </a:lnTo>
                  <a:lnTo>
                    <a:pt x="3774701" y="0"/>
                  </a:lnTo>
                  <a:close/>
                </a:path>
              </a:pathLst>
            </a:custGeom>
            <a:solidFill>
              <a:srgbClr val="FF2712"/>
            </a:solidFill>
          </p:spPr>
          <p:txBody>
            <a:bodyPr wrap="square" lIns="0" tIns="0" rIns="0" bIns="0" rtlCol="0"/>
            <a:lstStyle/>
            <a:p>
              <a:endParaRPr/>
            </a:p>
          </p:txBody>
        </p:sp>
        <p:sp>
          <p:nvSpPr>
            <p:cNvPr id="4" name="object 4"/>
            <p:cNvSpPr/>
            <p:nvPr/>
          </p:nvSpPr>
          <p:spPr>
            <a:xfrm>
              <a:off x="838199" y="1461017"/>
              <a:ext cx="5579110" cy="5396230"/>
            </a:xfrm>
            <a:custGeom>
              <a:avLst/>
              <a:gdLst/>
              <a:ahLst/>
              <a:cxnLst/>
              <a:rect l="l" t="t" r="r" b="b"/>
              <a:pathLst>
                <a:path w="5579110" h="5396230">
                  <a:moveTo>
                    <a:pt x="5546820" y="5317969"/>
                  </a:moveTo>
                  <a:lnTo>
                    <a:pt x="5472422" y="5317969"/>
                  </a:lnTo>
                  <a:lnTo>
                    <a:pt x="5504712" y="5396143"/>
                  </a:lnTo>
                  <a:lnTo>
                    <a:pt x="5579102" y="5396143"/>
                  </a:lnTo>
                  <a:lnTo>
                    <a:pt x="5546820" y="5317969"/>
                  </a:lnTo>
                  <a:close/>
                </a:path>
                <a:path w="5579110" h="5396230">
                  <a:moveTo>
                    <a:pt x="5454770" y="5104458"/>
                  </a:moveTo>
                  <a:lnTo>
                    <a:pt x="5379601" y="5104458"/>
                  </a:lnTo>
                  <a:lnTo>
                    <a:pt x="5426890" y="5211378"/>
                  </a:lnTo>
                  <a:lnTo>
                    <a:pt x="5472575" y="5318358"/>
                  </a:lnTo>
                  <a:lnTo>
                    <a:pt x="5472422" y="5317969"/>
                  </a:lnTo>
                  <a:lnTo>
                    <a:pt x="5546820" y="5317969"/>
                  </a:lnTo>
                  <a:lnTo>
                    <a:pt x="5535831" y="5291359"/>
                  </a:lnTo>
                  <a:lnTo>
                    <a:pt x="5489764" y="5183600"/>
                  </a:lnTo>
                  <a:lnTo>
                    <a:pt x="5454770" y="5104458"/>
                  </a:lnTo>
                  <a:close/>
                </a:path>
                <a:path w="5579110" h="5396230">
                  <a:moveTo>
                    <a:pt x="5426661" y="5210988"/>
                  </a:moveTo>
                  <a:lnTo>
                    <a:pt x="5426827" y="5211378"/>
                  </a:lnTo>
                  <a:lnTo>
                    <a:pt x="5426661" y="5210988"/>
                  </a:lnTo>
                  <a:close/>
                </a:path>
                <a:path w="5579110" h="5396230">
                  <a:moveTo>
                    <a:pt x="5406754" y="4998379"/>
                  </a:moveTo>
                  <a:lnTo>
                    <a:pt x="5331165" y="4998379"/>
                  </a:lnTo>
                  <a:lnTo>
                    <a:pt x="5379754" y="5104832"/>
                  </a:lnTo>
                  <a:lnTo>
                    <a:pt x="5379601" y="5104458"/>
                  </a:lnTo>
                  <a:lnTo>
                    <a:pt x="5454770" y="5104458"/>
                  </a:lnTo>
                  <a:lnTo>
                    <a:pt x="5442322" y="5076306"/>
                  </a:lnTo>
                  <a:lnTo>
                    <a:pt x="5406754" y="4998379"/>
                  </a:lnTo>
                  <a:close/>
                </a:path>
                <a:path w="5579110" h="5396230">
                  <a:moveTo>
                    <a:pt x="5357382" y="4892773"/>
                  </a:moveTo>
                  <a:lnTo>
                    <a:pt x="5281355" y="4892773"/>
                  </a:lnTo>
                  <a:lnTo>
                    <a:pt x="5331318" y="4998776"/>
                  </a:lnTo>
                  <a:lnTo>
                    <a:pt x="5331165" y="4998379"/>
                  </a:lnTo>
                  <a:lnTo>
                    <a:pt x="5406754" y="4998379"/>
                  </a:lnTo>
                  <a:lnTo>
                    <a:pt x="5393734" y="4969853"/>
                  </a:lnTo>
                  <a:lnTo>
                    <a:pt x="5393581" y="4969456"/>
                  </a:lnTo>
                  <a:lnTo>
                    <a:pt x="5357382" y="4892773"/>
                  </a:lnTo>
                  <a:close/>
                </a:path>
                <a:path w="5579110" h="5396230">
                  <a:moveTo>
                    <a:pt x="5254515" y="4683080"/>
                  </a:moveTo>
                  <a:lnTo>
                    <a:pt x="5177609" y="4683080"/>
                  </a:lnTo>
                  <a:lnTo>
                    <a:pt x="5230322" y="4788045"/>
                  </a:lnTo>
                  <a:lnTo>
                    <a:pt x="5281508" y="4893162"/>
                  </a:lnTo>
                  <a:lnTo>
                    <a:pt x="5281355" y="4892773"/>
                  </a:lnTo>
                  <a:lnTo>
                    <a:pt x="5357382" y="4892773"/>
                  </a:lnTo>
                  <a:lnTo>
                    <a:pt x="5343542" y="4863453"/>
                  </a:lnTo>
                  <a:lnTo>
                    <a:pt x="5343312" y="4863071"/>
                  </a:lnTo>
                  <a:lnTo>
                    <a:pt x="5291974" y="4757587"/>
                  </a:lnTo>
                  <a:lnTo>
                    <a:pt x="5291745" y="4757213"/>
                  </a:lnTo>
                  <a:lnTo>
                    <a:pt x="5254515" y="4683080"/>
                  </a:lnTo>
                  <a:close/>
                </a:path>
                <a:path w="5579110" h="5396230">
                  <a:moveTo>
                    <a:pt x="5230093" y="4787678"/>
                  </a:moveTo>
                  <a:lnTo>
                    <a:pt x="5230272" y="4788045"/>
                  </a:lnTo>
                  <a:lnTo>
                    <a:pt x="5230093" y="4787678"/>
                  </a:lnTo>
                  <a:close/>
                </a:path>
                <a:path w="5579110" h="5396230">
                  <a:moveTo>
                    <a:pt x="5032750" y="4269987"/>
                  </a:moveTo>
                  <a:lnTo>
                    <a:pt x="4953768" y="4269987"/>
                  </a:lnTo>
                  <a:lnTo>
                    <a:pt x="5011982" y="4372760"/>
                  </a:lnTo>
                  <a:lnTo>
                    <a:pt x="5068668" y="4475839"/>
                  </a:lnTo>
                  <a:lnTo>
                    <a:pt x="5123902" y="4579375"/>
                  </a:lnTo>
                  <a:lnTo>
                    <a:pt x="5177762" y="4683462"/>
                  </a:lnTo>
                  <a:lnTo>
                    <a:pt x="5177609" y="4683080"/>
                  </a:lnTo>
                  <a:lnTo>
                    <a:pt x="5254515" y="4683080"/>
                  </a:lnTo>
                  <a:lnTo>
                    <a:pt x="5239031" y="4652248"/>
                  </a:lnTo>
                  <a:lnTo>
                    <a:pt x="5238879" y="4651866"/>
                  </a:lnTo>
                  <a:lnTo>
                    <a:pt x="5184790" y="4547383"/>
                  </a:lnTo>
                  <a:lnTo>
                    <a:pt x="5184561" y="4547001"/>
                  </a:lnTo>
                  <a:lnTo>
                    <a:pt x="5129097" y="4443082"/>
                  </a:lnTo>
                  <a:lnTo>
                    <a:pt x="5128868" y="4442701"/>
                  </a:lnTo>
                  <a:lnTo>
                    <a:pt x="5072029" y="4339317"/>
                  </a:lnTo>
                  <a:lnTo>
                    <a:pt x="5032750" y="4269987"/>
                  </a:lnTo>
                  <a:close/>
                </a:path>
                <a:path w="5579110" h="5396230">
                  <a:moveTo>
                    <a:pt x="5123673" y="4578994"/>
                  </a:moveTo>
                  <a:lnTo>
                    <a:pt x="5123871" y="4579375"/>
                  </a:lnTo>
                  <a:lnTo>
                    <a:pt x="5123673" y="4578994"/>
                  </a:lnTo>
                  <a:close/>
                </a:path>
                <a:path w="5579110" h="5396230">
                  <a:moveTo>
                    <a:pt x="5068438" y="4475457"/>
                  </a:moveTo>
                  <a:lnTo>
                    <a:pt x="5068642" y="4475839"/>
                  </a:lnTo>
                  <a:lnTo>
                    <a:pt x="5068438" y="4475457"/>
                  </a:lnTo>
                  <a:close/>
                </a:path>
                <a:path w="5579110" h="5396230">
                  <a:moveTo>
                    <a:pt x="5011752" y="4372378"/>
                  </a:moveTo>
                  <a:lnTo>
                    <a:pt x="5011962" y="4372760"/>
                  </a:lnTo>
                  <a:lnTo>
                    <a:pt x="5011752" y="4372378"/>
                  </a:lnTo>
                  <a:close/>
                </a:path>
                <a:path w="5579110" h="5396230">
                  <a:moveTo>
                    <a:pt x="4913815" y="4066807"/>
                  </a:moveTo>
                  <a:lnTo>
                    <a:pt x="4833672" y="4066807"/>
                  </a:lnTo>
                  <a:lnTo>
                    <a:pt x="4833902" y="4067189"/>
                  </a:lnTo>
                  <a:lnTo>
                    <a:pt x="4894560" y="4168435"/>
                  </a:lnTo>
                  <a:lnTo>
                    <a:pt x="4953920" y="4270368"/>
                  </a:lnTo>
                  <a:lnTo>
                    <a:pt x="4953768" y="4269987"/>
                  </a:lnTo>
                  <a:lnTo>
                    <a:pt x="5032750" y="4269987"/>
                  </a:lnTo>
                  <a:lnTo>
                    <a:pt x="5013586" y="4236161"/>
                  </a:lnTo>
                  <a:lnTo>
                    <a:pt x="4953768" y="4133465"/>
                  </a:lnTo>
                  <a:lnTo>
                    <a:pt x="4953538" y="4133159"/>
                  </a:lnTo>
                  <a:lnTo>
                    <a:pt x="4913815" y="4066807"/>
                  </a:lnTo>
                  <a:close/>
                </a:path>
                <a:path w="5579110" h="5396230">
                  <a:moveTo>
                    <a:pt x="4894331" y="4168053"/>
                  </a:moveTo>
                  <a:lnTo>
                    <a:pt x="4894554" y="4168435"/>
                  </a:lnTo>
                  <a:lnTo>
                    <a:pt x="4894331" y="4168053"/>
                  </a:lnTo>
                  <a:close/>
                </a:path>
                <a:path w="5579110" h="5396230">
                  <a:moveTo>
                    <a:pt x="4833885" y="4067162"/>
                  </a:moveTo>
                  <a:close/>
                </a:path>
                <a:path w="5579110" h="5396230">
                  <a:moveTo>
                    <a:pt x="4852303" y="3966019"/>
                  </a:moveTo>
                  <a:lnTo>
                    <a:pt x="4771562" y="3966019"/>
                  </a:lnTo>
                  <a:lnTo>
                    <a:pt x="4833885" y="4067162"/>
                  </a:lnTo>
                  <a:lnTo>
                    <a:pt x="4833672" y="4066807"/>
                  </a:lnTo>
                  <a:lnTo>
                    <a:pt x="4913815" y="4066807"/>
                  </a:lnTo>
                  <a:lnTo>
                    <a:pt x="4892650" y="4031455"/>
                  </a:lnTo>
                  <a:lnTo>
                    <a:pt x="4852303" y="3966019"/>
                  </a:lnTo>
                  <a:close/>
                </a:path>
                <a:path w="5579110" h="5396230">
                  <a:moveTo>
                    <a:pt x="4725319" y="3766504"/>
                  </a:moveTo>
                  <a:lnTo>
                    <a:pt x="4643293" y="3766504"/>
                  </a:lnTo>
                  <a:lnTo>
                    <a:pt x="4708306" y="3866300"/>
                  </a:lnTo>
                  <a:lnTo>
                    <a:pt x="4771791" y="3966401"/>
                  </a:lnTo>
                  <a:lnTo>
                    <a:pt x="4771562" y="3966019"/>
                  </a:lnTo>
                  <a:lnTo>
                    <a:pt x="4852303" y="3966019"/>
                  </a:lnTo>
                  <a:lnTo>
                    <a:pt x="4830082" y="3929980"/>
                  </a:lnTo>
                  <a:lnTo>
                    <a:pt x="4765909" y="3828810"/>
                  </a:lnTo>
                  <a:lnTo>
                    <a:pt x="4725319" y="3766504"/>
                  </a:lnTo>
                  <a:close/>
                </a:path>
                <a:path w="5579110" h="5396230">
                  <a:moveTo>
                    <a:pt x="4708077" y="3865994"/>
                  </a:moveTo>
                  <a:lnTo>
                    <a:pt x="4708271" y="3866300"/>
                  </a:lnTo>
                  <a:lnTo>
                    <a:pt x="4708077" y="3865994"/>
                  </a:lnTo>
                  <a:close/>
                </a:path>
                <a:path w="5579110" h="5396230">
                  <a:moveTo>
                    <a:pt x="4592932" y="3569433"/>
                  </a:moveTo>
                  <a:lnTo>
                    <a:pt x="4509523" y="3569433"/>
                  </a:lnTo>
                  <a:lnTo>
                    <a:pt x="4577286" y="3667931"/>
                  </a:lnTo>
                  <a:lnTo>
                    <a:pt x="4643522" y="3766886"/>
                  </a:lnTo>
                  <a:lnTo>
                    <a:pt x="4643293" y="3766504"/>
                  </a:lnTo>
                  <a:lnTo>
                    <a:pt x="4725319" y="3766504"/>
                  </a:lnTo>
                  <a:lnTo>
                    <a:pt x="4700896" y="3729014"/>
                  </a:lnTo>
                  <a:lnTo>
                    <a:pt x="4700666" y="3728633"/>
                  </a:lnTo>
                  <a:lnTo>
                    <a:pt x="4634202" y="3629372"/>
                  </a:lnTo>
                  <a:lnTo>
                    <a:pt x="4633972" y="3629066"/>
                  </a:lnTo>
                  <a:lnTo>
                    <a:pt x="4592932" y="3569433"/>
                  </a:lnTo>
                  <a:close/>
                </a:path>
                <a:path w="5579110" h="5396230">
                  <a:moveTo>
                    <a:pt x="4577057" y="3667625"/>
                  </a:moveTo>
                  <a:lnTo>
                    <a:pt x="4577262" y="3667931"/>
                  </a:lnTo>
                  <a:lnTo>
                    <a:pt x="4577057" y="3667625"/>
                  </a:lnTo>
                  <a:close/>
                </a:path>
                <a:path w="5579110" h="5396230">
                  <a:moveTo>
                    <a:pt x="4384325" y="3278904"/>
                  </a:moveTo>
                  <a:lnTo>
                    <a:pt x="4298592" y="3278904"/>
                  </a:lnTo>
                  <a:lnTo>
                    <a:pt x="4298822" y="3279209"/>
                  </a:lnTo>
                  <a:lnTo>
                    <a:pt x="4370481" y="3375416"/>
                  </a:lnTo>
                  <a:lnTo>
                    <a:pt x="4440766" y="3472234"/>
                  </a:lnTo>
                  <a:lnTo>
                    <a:pt x="4509752" y="3569815"/>
                  </a:lnTo>
                  <a:lnTo>
                    <a:pt x="4509523" y="3569433"/>
                  </a:lnTo>
                  <a:lnTo>
                    <a:pt x="4592932" y="3569433"/>
                  </a:lnTo>
                  <a:lnTo>
                    <a:pt x="4566132" y="3530492"/>
                  </a:lnTo>
                  <a:lnTo>
                    <a:pt x="4565903" y="3530111"/>
                  </a:lnTo>
                  <a:lnTo>
                    <a:pt x="4496688" y="3432224"/>
                  </a:lnTo>
                  <a:lnTo>
                    <a:pt x="4425945" y="3334719"/>
                  </a:lnTo>
                  <a:lnTo>
                    <a:pt x="4425640" y="3334414"/>
                  </a:lnTo>
                  <a:lnTo>
                    <a:pt x="4384325" y="3278904"/>
                  </a:lnTo>
                  <a:close/>
                </a:path>
                <a:path w="5579110" h="5396230">
                  <a:moveTo>
                    <a:pt x="4440537" y="3471928"/>
                  </a:moveTo>
                  <a:lnTo>
                    <a:pt x="4440753" y="3472234"/>
                  </a:lnTo>
                  <a:lnTo>
                    <a:pt x="4440537" y="3471928"/>
                  </a:lnTo>
                  <a:close/>
                </a:path>
                <a:path w="5579110" h="5396230">
                  <a:moveTo>
                    <a:pt x="4370252" y="3375111"/>
                  </a:moveTo>
                  <a:lnTo>
                    <a:pt x="4370474" y="3375416"/>
                  </a:lnTo>
                  <a:lnTo>
                    <a:pt x="4370252" y="3375111"/>
                  </a:lnTo>
                  <a:close/>
                </a:path>
                <a:path w="5579110" h="5396230">
                  <a:moveTo>
                    <a:pt x="4298756" y="3279123"/>
                  </a:moveTo>
                  <a:close/>
                </a:path>
                <a:path w="5579110" h="5396230">
                  <a:moveTo>
                    <a:pt x="4238619" y="3088628"/>
                  </a:moveTo>
                  <a:lnTo>
                    <a:pt x="4151148" y="3088628"/>
                  </a:lnTo>
                  <a:lnTo>
                    <a:pt x="4151453" y="3089010"/>
                  </a:lnTo>
                  <a:lnTo>
                    <a:pt x="4225863" y="3183766"/>
                  </a:lnTo>
                  <a:lnTo>
                    <a:pt x="4298756" y="3279123"/>
                  </a:lnTo>
                  <a:lnTo>
                    <a:pt x="4298592" y="3278904"/>
                  </a:lnTo>
                  <a:lnTo>
                    <a:pt x="4384325" y="3278904"/>
                  </a:lnTo>
                  <a:lnTo>
                    <a:pt x="4353751" y="3237825"/>
                  </a:lnTo>
                  <a:lnTo>
                    <a:pt x="4353521" y="3237443"/>
                  </a:lnTo>
                  <a:lnTo>
                    <a:pt x="4280181" y="3141695"/>
                  </a:lnTo>
                  <a:lnTo>
                    <a:pt x="4279952" y="3141313"/>
                  </a:lnTo>
                  <a:lnTo>
                    <a:pt x="4238619" y="3088628"/>
                  </a:lnTo>
                  <a:close/>
                </a:path>
                <a:path w="5579110" h="5396230">
                  <a:moveTo>
                    <a:pt x="4225558" y="3183384"/>
                  </a:moveTo>
                  <a:lnTo>
                    <a:pt x="4225849" y="3183766"/>
                  </a:lnTo>
                  <a:lnTo>
                    <a:pt x="4225558" y="3183384"/>
                  </a:lnTo>
                  <a:close/>
                </a:path>
                <a:path w="5579110" h="5396230">
                  <a:moveTo>
                    <a:pt x="4151222" y="3088724"/>
                  </a:moveTo>
                  <a:lnTo>
                    <a:pt x="4151447" y="3089010"/>
                  </a:lnTo>
                  <a:lnTo>
                    <a:pt x="4151222" y="3088724"/>
                  </a:lnTo>
                  <a:close/>
                </a:path>
                <a:path w="5579110" h="5396230">
                  <a:moveTo>
                    <a:pt x="4163740" y="2994636"/>
                  </a:moveTo>
                  <a:lnTo>
                    <a:pt x="4075439" y="2994636"/>
                  </a:lnTo>
                  <a:lnTo>
                    <a:pt x="4151222" y="3088724"/>
                  </a:lnTo>
                  <a:lnTo>
                    <a:pt x="4238619" y="3088628"/>
                  </a:lnTo>
                  <a:lnTo>
                    <a:pt x="4205313" y="3046175"/>
                  </a:lnTo>
                  <a:lnTo>
                    <a:pt x="4205007" y="3045870"/>
                  </a:lnTo>
                  <a:lnTo>
                    <a:pt x="4163740" y="2994636"/>
                  </a:lnTo>
                  <a:close/>
                </a:path>
                <a:path w="5579110" h="5396230">
                  <a:moveTo>
                    <a:pt x="4087508" y="2901331"/>
                  </a:moveTo>
                  <a:lnTo>
                    <a:pt x="3998355" y="2901331"/>
                  </a:lnTo>
                  <a:lnTo>
                    <a:pt x="4075668" y="2994941"/>
                  </a:lnTo>
                  <a:lnTo>
                    <a:pt x="4075439" y="2994636"/>
                  </a:lnTo>
                  <a:lnTo>
                    <a:pt x="4163740" y="2994636"/>
                  </a:lnTo>
                  <a:lnTo>
                    <a:pt x="4128993" y="2951495"/>
                  </a:lnTo>
                  <a:lnTo>
                    <a:pt x="4128687" y="2951190"/>
                  </a:lnTo>
                  <a:lnTo>
                    <a:pt x="4087508" y="2901331"/>
                  </a:lnTo>
                  <a:close/>
                </a:path>
                <a:path w="5579110" h="5396230">
                  <a:moveTo>
                    <a:pt x="4009971" y="2808789"/>
                  </a:moveTo>
                  <a:lnTo>
                    <a:pt x="3919819" y="2808789"/>
                  </a:lnTo>
                  <a:lnTo>
                    <a:pt x="3998584" y="2901712"/>
                  </a:lnTo>
                  <a:lnTo>
                    <a:pt x="3998355" y="2901331"/>
                  </a:lnTo>
                  <a:lnTo>
                    <a:pt x="4087508" y="2901331"/>
                  </a:lnTo>
                  <a:lnTo>
                    <a:pt x="4051374" y="2857579"/>
                  </a:lnTo>
                  <a:lnTo>
                    <a:pt x="4051068" y="2857274"/>
                  </a:lnTo>
                  <a:lnTo>
                    <a:pt x="4009971" y="2808789"/>
                  </a:lnTo>
                  <a:close/>
                </a:path>
                <a:path w="5579110" h="5396230">
                  <a:moveTo>
                    <a:pt x="3931131" y="2717087"/>
                  </a:moveTo>
                  <a:lnTo>
                    <a:pt x="3839985" y="2717087"/>
                  </a:lnTo>
                  <a:lnTo>
                    <a:pt x="3920125" y="2809171"/>
                  </a:lnTo>
                  <a:lnTo>
                    <a:pt x="3919819" y="2808789"/>
                  </a:lnTo>
                  <a:lnTo>
                    <a:pt x="4009971" y="2808789"/>
                  </a:lnTo>
                  <a:lnTo>
                    <a:pt x="3972304" y="2764350"/>
                  </a:lnTo>
                  <a:lnTo>
                    <a:pt x="3971998" y="2764045"/>
                  </a:lnTo>
                  <a:lnTo>
                    <a:pt x="3931131" y="2717087"/>
                  </a:lnTo>
                  <a:close/>
                </a:path>
                <a:path w="5579110" h="5396230">
                  <a:moveTo>
                    <a:pt x="3516854" y="2270183"/>
                  </a:moveTo>
                  <a:lnTo>
                    <a:pt x="3420264" y="2270183"/>
                  </a:lnTo>
                  <a:lnTo>
                    <a:pt x="3420569" y="2270489"/>
                  </a:lnTo>
                  <a:lnTo>
                    <a:pt x="3507203" y="2358220"/>
                  </a:lnTo>
                  <a:lnTo>
                    <a:pt x="3592538" y="2446792"/>
                  </a:lnTo>
                  <a:lnTo>
                    <a:pt x="3676497" y="2536203"/>
                  </a:lnTo>
                  <a:lnTo>
                    <a:pt x="3759082" y="2626378"/>
                  </a:lnTo>
                  <a:lnTo>
                    <a:pt x="3840214" y="2717392"/>
                  </a:lnTo>
                  <a:lnTo>
                    <a:pt x="3839985" y="2717087"/>
                  </a:lnTo>
                  <a:lnTo>
                    <a:pt x="3931131" y="2717087"/>
                  </a:lnTo>
                  <a:lnTo>
                    <a:pt x="3891858" y="2671961"/>
                  </a:lnTo>
                  <a:lnTo>
                    <a:pt x="3891553" y="2671656"/>
                  </a:lnTo>
                  <a:lnTo>
                    <a:pt x="3810114" y="2580336"/>
                  </a:lnTo>
                  <a:lnTo>
                    <a:pt x="3809809" y="2579954"/>
                  </a:lnTo>
                  <a:lnTo>
                    <a:pt x="3726919" y="2489474"/>
                  </a:lnTo>
                  <a:lnTo>
                    <a:pt x="3726613" y="2489168"/>
                  </a:lnTo>
                  <a:lnTo>
                    <a:pt x="3642348" y="2399452"/>
                  </a:lnTo>
                  <a:lnTo>
                    <a:pt x="3556478" y="2310270"/>
                  </a:lnTo>
                  <a:lnTo>
                    <a:pt x="3516854" y="2270183"/>
                  </a:lnTo>
                  <a:close/>
                </a:path>
                <a:path w="5579110" h="5396230">
                  <a:moveTo>
                    <a:pt x="3758776" y="2626072"/>
                  </a:moveTo>
                  <a:lnTo>
                    <a:pt x="3759048" y="2626378"/>
                  </a:lnTo>
                  <a:lnTo>
                    <a:pt x="3758776" y="2626072"/>
                  </a:lnTo>
                  <a:close/>
                </a:path>
                <a:path w="5579110" h="5396230">
                  <a:moveTo>
                    <a:pt x="3676191" y="2535897"/>
                  </a:moveTo>
                  <a:lnTo>
                    <a:pt x="3676471" y="2536203"/>
                  </a:lnTo>
                  <a:lnTo>
                    <a:pt x="3676191" y="2535897"/>
                  </a:lnTo>
                  <a:close/>
                </a:path>
                <a:path w="5579110" h="5396230">
                  <a:moveTo>
                    <a:pt x="3592232" y="2446486"/>
                  </a:moveTo>
                  <a:lnTo>
                    <a:pt x="3592519" y="2446792"/>
                  </a:lnTo>
                  <a:lnTo>
                    <a:pt x="3592232" y="2446486"/>
                  </a:lnTo>
                  <a:close/>
                </a:path>
                <a:path w="5579110" h="5396230">
                  <a:moveTo>
                    <a:pt x="3506897" y="2357915"/>
                  </a:moveTo>
                  <a:lnTo>
                    <a:pt x="3507191" y="2358220"/>
                  </a:lnTo>
                  <a:lnTo>
                    <a:pt x="3506897" y="2357915"/>
                  </a:lnTo>
                  <a:close/>
                </a:path>
                <a:path w="5579110" h="5396230">
                  <a:moveTo>
                    <a:pt x="3420416" y="2270337"/>
                  </a:moveTo>
                  <a:lnTo>
                    <a:pt x="3420565" y="2270489"/>
                  </a:lnTo>
                  <a:lnTo>
                    <a:pt x="3420416" y="2270337"/>
                  </a:lnTo>
                  <a:close/>
                </a:path>
                <a:path w="5579110" h="5396230">
                  <a:moveTo>
                    <a:pt x="3430372" y="2183597"/>
                  </a:moveTo>
                  <a:lnTo>
                    <a:pt x="3332484" y="2183597"/>
                  </a:lnTo>
                  <a:lnTo>
                    <a:pt x="3420416" y="2270337"/>
                  </a:lnTo>
                  <a:lnTo>
                    <a:pt x="3420264" y="2270183"/>
                  </a:lnTo>
                  <a:lnTo>
                    <a:pt x="3516854" y="2270183"/>
                  </a:lnTo>
                  <a:lnTo>
                    <a:pt x="3468852" y="2221622"/>
                  </a:lnTo>
                  <a:lnTo>
                    <a:pt x="3430372" y="2183597"/>
                  </a:lnTo>
                  <a:close/>
                </a:path>
                <a:path w="5579110" h="5396230">
                  <a:moveTo>
                    <a:pt x="3342991" y="2098309"/>
                  </a:moveTo>
                  <a:lnTo>
                    <a:pt x="3243865" y="2098309"/>
                  </a:lnTo>
                  <a:lnTo>
                    <a:pt x="3332790" y="2183903"/>
                  </a:lnTo>
                  <a:lnTo>
                    <a:pt x="3332484" y="2183597"/>
                  </a:lnTo>
                  <a:lnTo>
                    <a:pt x="3430372" y="2183597"/>
                  </a:lnTo>
                  <a:lnTo>
                    <a:pt x="3380843" y="2134654"/>
                  </a:lnTo>
                  <a:lnTo>
                    <a:pt x="3380461" y="2134349"/>
                  </a:lnTo>
                  <a:lnTo>
                    <a:pt x="3342991" y="2098309"/>
                  </a:lnTo>
                  <a:close/>
                </a:path>
                <a:path w="5579110" h="5396230">
                  <a:moveTo>
                    <a:pt x="3254964" y="2014472"/>
                  </a:moveTo>
                  <a:lnTo>
                    <a:pt x="3154481" y="2014472"/>
                  </a:lnTo>
                  <a:lnTo>
                    <a:pt x="3244170" y="2098615"/>
                  </a:lnTo>
                  <a:lnTo>
                    <a:pt x="3243865" y="2098309"/>
                  </a:lnTo>
                  <a:lnTo>
                    <a:pt x="3342991" y="2098309"/>
                  </a:lnTo>
                  <a:lnTo>
                    <a:pt x="3291230" y="2048526"/>
                  </a:lnTo>
                  <a:lnTo>
                    <a:pt x="3254964" y="2014472"/>
                  </a:lnTo>
                  <a:close/>
                </a:path>
                <a:path w="5579110" h="5396230">
                  <a:moveTo>
                    <a:pt x="3166108" y="1931933"/>
                  </a:moveTo>
                  <a:lnTo>
                    <a:pt x="3064257" y="1931933"/>
                  </a:lnTo>
                  <a:lnTo>
                    <a:pt x="3154786" y="2014777"/>
                  </a:lnTo>
                  <a:lnTo>
                    <a:pt x="3154481" y="2014472"/>
                  </a:lnTo>
                  <a:lnTo>
                    <a:pt x="3254964" y="2014472"/>
                  </a:lnTo>
                  <a:lnTo>
                    <a:pt x="3201541" y="1964307"/>
                  </a:lnTo>
                  <a:lnTo>
                    <a:pt x="3201235" y="1964078"/>
                  </a:lnTo>
                  <a:lnTo>
                    <a:pt x="3166108" y="1931933"/>
                  </a:lnTo>
                  <a:close/>
                </a:path>
                <a:path w="5579110" h="5396230">
                  <a:moveTo>
                    <a:pt x="3076467" y="1850768"/>
                  </a:moveTo>
                  <a:lnTo>
                    <a:pt x="2973192" y="1850768"/>
                  </a:lnTo>
                  <a:lnTo>
                    <a:pt x="3064562" y="1932238"/>
                  </a:lnTo>
                  <a:lnTo>
                    <a:pt x="3064257" y="1931933"/>
                  </a:lnTo>
                  <a:lnTo>
                    <a:pt x="3166108" y="1931933"/>
                  </a:lnTo>
                  <a:lnTo>
                    <a:pt x="3110706" y="1881233"/>
                  </a:lnTo>
                  <a:lnTo>
                    <a:pt x="3110324" y="1880928"/>
                  </a:lnTo>
                  <a:lnTo>
                    <a:pt x="3076467" y="1850768"/>
                  </a:lnTo>
                  <a:close/>
                </a:path>
                <a:path w="5579110" h="5396230">
                  <a:moveTo>
                    <a:pt x="2895122" y="1692561"/>
                  </a:moveTo>
                  <a:lnTo>
                    <a:pt x="2788848" y="1692561"/>
                  </a:lnTo>
                  <a:lnTo>
                    <a:pt x="2881670" y="1771283"/>
                  </a:lnTo>
                  <a:lnTo>
                    <a:pt x="2973498" y="1851073"/>
                  </a:lnTo>
                  <a:lnTo>
                    <a:pt x="2973192" y="1850768"/>
                  </a:lnTo>
                  <a:lnTo>
                    <a:pt x="3076467" y="1850768"/>
                  </a:lnTo>
                  <a:lnTo>
                    <a:pt x="3018954" y="1799534"/>
                  </a:lnTo>
                  <a:lnTo>
                    <a:pt x="3018648" y="1799228"/>
                  </a:lnTo>
                  <a:lnTo>
                    <a:pt x="2926514" y="1719132"/>
                  </a:lnTo>
                  <a:lnTo>
                    <a:pt x="2926209" y="1718903"/>
                  </a:lnTo>
                  <a:lnTo>
                    <a:pt x="2895122" y="1692561"/>
                  </a:lnTo>
                  <a:close/>
                </a:path>
                <a:path w="5579110" h="5396230">
                  <a:moveTo>
                    <a:pt x="2881364" y="1771053"/>
                  </a:moveTo>
                  <a:lnTo>
                    <a:pt x="2881628" y="1771283"/>
                  </a:lnTo>
                  <a:lnTo>
                    <a:pt x="2881364" y="1771053"/>
                  </a:lnTo>
                  <a:close/>
                </a:path>
                <a:path w="5579110" h="5396230">
                  <a:moveTo>
                    <a:pt x="2803442" y="1615519"/>
                  </a:moveTo>
                  <a:lnTo>
                    <a:pt x="2695492" y="1615519"/>
                  </a:lnTo>
                  <a:lnTo>
                    <a:pt x="2789154" y="1692866"/>
                  </a:lnTo>
                  <a:lnTo>
                    <a:pt x="2788848" y="1692561"/>
                  </a:lnTo>
                  <a:lnTo>
                    <a:pt x="2895122" y="1692561"/>
                  </a:lnTo>
                  <a:lnTo>
                    <a:pt x="2833311" y="1640182"/>
                  </a:lnTo>
                  <a:lnTo>
                    <a:pt x="2803442" y="1615519"/>
                  </a:lnTo>
                  <a:close/>
                </a:path>
                <a:path w="5579110" h="5396230">
                  <a:moveTo>
                    <a:pt x="2143521" y="1114328"/>
                  </a:moveTo>
                  <a:lnTo>
                    <a:pt x="2022211" y="1114328"/>
                  </a:lnTo>
                  <a:lnTo>
                    <a:pt x="2120838" y="1182054"/>
                  </a:lnTo>
                  <a:lnTo>
                    <a:pt x="2218396" y="1250926"/>
                  </a:lnTo>
                  <a:lnTo>
                    <a:pt x="2315267" y="1321172"/>
                  </a:lnTo>
                  <a:lnTo>
                    <a:pt x="2411450" y="1392793"/>
                  </a:lnTo>
                  <a:lnTo>
                    <a:pt x="2506945" y="1465788"/>
                  </a:lnTo>
                  <a:lnTo>
                    <a:pt x="2601830" y="1540081"/>
                  </a:lnTo>
                  <a:lnTo>
                    <a:pt x="2695797" y="1615825"/>
                  </a:lnTo>
                  <a:lnTo>
                    <a:pt x="2695492" y="1615519"/>
                  </a:lnTo>
                  <a:lnTo>
                    <a:pt x="2803442" y="1615519"/>
                  </a:lnTo>
                  <a:lnTo>
                    <a:pt x="2739267" y="1562529"/>
                  </a:lnTo>
                  <a:lnTo>
                    <a:pt x="2738961" y="1562300"/>
                  </a:lnTo>
                  <a:lnTo>
                    <a:pt x="2644612" y="1486327"/>
                  </a:lnTo>
                  <a:lnTo>
                    <a:pt x="2549040" y="1411423"/>
                  </a:lnTo>
                  <a:lnTo>
                    <a:pt x="2452857" y="1337970"/>
                  </a:lnTo>
                  <a:lnTo>
                    <a:pt x="2452551" y="1337665"/>
                  </a:lnTo>
                  <a:lnTo>
                    <a:pt x="2355986" y="1265815"/>
                  </a:lnTo>
                  <a:lnTo>
                    <a:pt x="2355604" y="1265586"/>
                  </a:lnTo>
                  <a:lnTo>
                    <a:pt x="2258428" y="1195034"/>
                  </a:lnTo>
                  <a:lnTo>
                    <a:pt x="2258046" y="1194805"/>
                  </a:lnTo>
                  <a:lnTo>
                    <a:pt x="2160106" y="1125704"/>
                  </a:lnTo>
                  <a:lnTo>
                    <a:pt x="2159724" y="1125475"/>
                  </a:lnTo>
                  <a:lnTo>
                    <a:pt x="2143521" y="1114328"/>
                  </a:lnTo>
                  <a:close/>
                </a:path>
                <a:path w="5579110" h="5396230">
                  <a:moveTo>
                    <a:pt x="2601448" y="1539852"/>
                  </a:moveTo>
                  <a:lnTo>
                    <a:pt x="2601732" y="1540081"/>
                  </a:lnTo>
                  <a:lnTo>
                    <a:pt x="2601448" y="1539852"/>
                  </a:lnTo>
                  <a:close/>
                </a:path>
                <a:path w="5579110" h="5396230">
                  <a:moveTo>
                    <a:pt x="2506640" y="1465559"/>
                  </a:moveTo>
                  <a:lnTo>
                    <a:pt x="2506932" y="1465788"/>
                  </a:lnTo>
                  <a:lnTo>
                    <a:pt x="2506640" y="1465559"/>
                  </a:lnTo>
                  <a:close/>
                </a:path>
                <a:path w="5579110" h="5396230">
                  <a:moveTo>
                    <a:pt x="2411068" y="1392564"/>
                  </a:moveTo>
                  <a:lnTo>
                    <a:pt x="2411368" y="1392793"/>
                  </a:lnTo>
                  <a:lnTo>
                    <a:pt x="2411068" y="1392564"/>
                  </a:lnTo>
                  <a:close/>
                </a:path>
                <a:path w="5579110" h="5396230">
                  <a:moveTo>
                    <a:pt x="2314885" y="1320943"/>
                  </a:moveTo>
                  <a:lnTo>
                    <a:pt x="2315193" y="1321172"/>
                  </a:lnTo>
                  <a:lnTo>
                    <a:pt x="2314885" y="1320943"/>
                  </a:lnTo>
                  <a:close/>
                </a:path>
                <a:path w="5579110" h="5396230">
                  <a:moveTo>
                    <a:pt x="2218015" y="1250697"/>
                  </a:moveTo>
                  <a:lnTo>
                    <a:pt x="2218331" y="1250926"/>
                  </a:lnTo>
                  <a:lnTo>
                    <a:pt x="2218015" y="1250697"/>
                  </a:lnTo>
                  <a:close/>
                </a:path>
                <a:path w="5579110" h="5396230">
                  <a:moveTo>
                    <a:pt x="2120456" y="1181825"/>
                  </a:moveTo>
                  <a:lnTo>
                    <a:pt x="2120781" y="1182054"/>
                  </a:lnTo>
                  <a:lnTo>
                    <a:pt x="2120456" y="1181825"/>
                  </a:lnTo>
                  <a:close/>
                </a:path>
                <a:path w="5579110" h="5396230">
                  <a:moveTo>
                    <a:pt x="2046875" y="1048128"/>
                  </a:moveTo>
                  <a:lnTo>
                    <a:pt x="1923277" y="1048128"/>
                  </a:lnTo>
                  <a:lnTo>
                    <a:pt x="2022516" y="1114557"/>
                  </a:lnTo>
                  <a:lnTo>
                    <a:pt x="2022211" y="1114328"/>
                  </a:lnTo>
                  <a:lnTo>
                    <a:pt x="2143521" y="1114328"/>
                  </a:lnTo>
                  <a:lnTo>
                    <a:pt x="2061173" y="1057673"/>
                  </a:lnTo>
                  <a:lnTo>
                    <a:pt x="2060791" y="1057443"/>
                  </a:lnTo>
                  <a:lnTo>
                    <a:pt x="2046875" y="1048128"/>
                  </a:lnTo>
                  <a:close/>
                </a:path>
                <a:path w="5579110" h="5396230">
                  <a:moveTo>
                    <a:pt x="1753835" y="857929"/>
                  </a:moveTo>
                  <a:lnTo>
                    <a:pt x="1622811" y="857929"/>
                  </a:lnTo>
                  <a:lnTo>
                    <a:pt x="1623193" y="858158"/>
                  </a:lnTo>
                  <a:lnTo>
                    <a:pt x="1723959" y="920234"/>
                  </a:lnTo>
                  <a:lnTo>
                    <a:pt x="1824115" y="983609"/>
                  </a:lnTo>
                  <a:lnTo>
                    <a:pt x="1923659" y="1048434"/>
                  </a:lnTo>
                  <a:lnTo>
                    <a:pt x="1923277" y="1048128"/>
                  </a:lnTo>
                  <a:lnTo>
                    <a:pt x="2046875" y="1048128"/>
                  </a:lnTo>
                  <a:lnTo>
                    <a:pt x="1961552" y="991015"/>
                  </a:lnTo>
                  <a:lnTo>
                    <a:pt x="1961170" y="990786"/>
                  </a:lnTo>
                  <a:lnTo>
                    <a:pt x="1861244" y="925808"/>
                  </a:lnTo>
                  <a:lnTo>
                    <a:pt x="1860938" y="925579"/>
                  </a:lnTo>
                  <a:lnTo>
                    <a:pt x="1760400" y="861976"/>
                  </a:lnTo>
                  <a:lnTo>
                    <a:pt x="1753835" y="857929"/>
                  </a:lnTo>
                  <a:close/>
                </a:path>
                <a:path w="5579110" h="5396230">
                  <a:moveTo>
                    <a:pt x="1823733" y="983380"/>
                  </a:moveTo>
                  <a:lnTo>
                    <a:pt x="1824085" y="983609"/>
                  </a:lnTo>
                  <a:lnTo>
                    <a:pt x="1823733" y="983380"/>
                  </a:lnTo>
                  <a:close/>
                </a:path>
                <a:path w="5579110" h="5396230">
                  <a:moveTo>
                    <a:pt x="1723577" y="920005"/>
                  </a:moveTo>
                  <a:lnTo>
                    <a:pt x="1723939" y="920234"/>
                  </a:lnTo>
                  <a:lnTo>
                    <a:pt x="1723577" y="920005"/>
                  </a:lnTo>
                  <a:close/>
                </a:path>
                <a:path w="5579110" h="5396230">
                  <a:moveTo>
                    <a:pt x="1622821" y="857935"/>
                  </a:moveTo>
                  <a:lnTo>
                    <a:pt x="1623182" y="858158"/>
                  </a:lnTo>
                  <a:lnTo>
                    <a:pt x="1622821" y="857935"/>
                  </a:lnTo>
                  <a:close/>
                </a:path>
                <a:path w="5579110" h="5396230">
                  <a:moveTo>
                    <a:pt x="1655251" y="797227"/>
                  </a:moveTo>
                  <a:lnTo>
                    <a:pt x="1521509" y="797227"/>
                  </a:lnTo>
                  <a:lnTo>
                    <a:pt x="1622821" y="857935"/>
                  </a:lnTo>
                  <a:lnTo>
                    <a:pt x="1753835" y="857929"/>
                  </a:lnTo>
                  <a:lnTo>
                    <a:pt x="1658946" y="799441"/>
                  </a:lnTo>
                  <a:lnTo>
                    <a:pt x="1655251" y="797227"/>
                  </a:lnTo>
                  <a:close/>
                </a:path>
                <a:path w="5579110" h="5396230">
                  <a:moveTo>
                    <a:pt x="1456493" y="679946"/>
                  </a:moveTo>
                  <a:lnTo>
                    <a:pt x="1317072" y="679946"/>
                  </a:lnTo>
                  <a:lnTo>
                    <a:pt x="1419902" y="738129"/>
                  </a:lnTo>
                  <a:lnTo>
                    <a:pt x="1521891" y="797456"/>
                  </a:lnTo>
                  <a:lnTo>
                    <a:pt x="1521509" y="797227"/>
                  </a:lnTo>
                  <a:lnTo>
                    <a:pt x="1655251" y="797227"/>
                  </a:lnTo>
                  <a:lnTo>
                    <a:pt x="1556881" y="738281"/>
                  </a:lnTo>
                  <a:lnTo>
                    <a:pt x="1456493" y="679946"/>
                  </a:lnTo>
                  <a:close/>
                </a:path>
                <a:path w="5579110" h="5396230">
                  <a:moveTo>
                    <a:pt x="1419520" y="737976"/>
                  </a:moveTo>
                  <a:lnTo>
                    <a:pt x="1419783" y="738129"/>
                  </a:lnTo>
                  <a:lnTo>
                    <a:pt x="1419520" y="737976"/>
                  </a:lnTo>
                  <a:close/>
                </a:path>
                <a:path w="5579110" h="5396230">
                  <a:moveTo>
                    <a:pt x="1356604" y="623368"/>
                  </a:moveTo>
                  <a:lnTo>
                    <a:pt x="1214014" y="623368"/>
                  </a:lnTo>
                  <a:lnTo>
                    <a:pt x="1317454" y="680175"/>
                  </a:lnTo>
                  <a:lnTo>
                    <a:pt x="1317072" y="679946"/>
                  </a:lnTo>
                  <a:lnTo>
                    <a:pt x="1456493" y="679946"/>
                  </a:lnTo>
                  <a:lnTo>
                    <a:pt x="1454127" y="678572"/>
                  </a:lnTo>
                  <a:lnTo>
                    <a:pt x="1356604" y="623368"/>
                  </a:lnTo>
                  <a:close/>
                </a:path>
                <a:path w="5579110" h="5396230">
                  <a:moveTo>
                    <a:pt x="1155492" y="514257"/>
                  </a:moveTo>
                  <a:lnTo>
                    <a:pt x="1006292" y="514257"/>
                  </a:lnTo>
                  <a:lnTo>
                    <a:pt x="1110802" y="568316"/>
                  </a:lnTo>
                  <a:lnTo>
                    <a:pt x="1214396" y="623597"/>
                  </a:lnTo>
                  <a:lnTo>
                    <a:pt x="1214014" y="623368"/>
                  </a:lnTo>
                  <a:lnTo>
                    <a:pt x="1356604" y="623368"/>
                  </a:lnTo>
                  <a:lnTo>
                    <a:pt x="1350534" y="619932"/>
                  </a:lnTo>
                  <a:lnTo>
                    <a:pt x="1247170" y="563124"/>
                  </a:lnTo>
                  <a:lnTo>
                    <a:pt x="1246788" y="562895"/>
                  </a:lnTo>
                  <a:lnTo>
                    <a:pt x="1155492" y="514257"/>
                  </a:lnTo>
                  <a:close/>
                </a:path>
                <a:path w="5579110" h="5396230">
                  <a:moveTo>
                    <a:pt x="1110420" y="568163"/>
                  </a:moveTo>
                  <a:lnTo>
                    <a:pt x="1110707" y="568316"/>
                  </a:lnTo>
                  <a:lnTo>
                    <a:pt x="1110420" y="568163"/>
                  </a:lnTo>
                  <a:close/>
                </a:path>
                <a:path w="5579110" h="5396230">
                  <a:moveTo>
                    <a:pt x="1054229" y="461725"/>
                  </a:moveTo>
                  <a:lnTo>
                    <a:pt x="901629" y="461725"/>
                  </a:lnTo>
                  <a:lnTo>
                    <a:pt x="1006598" y="514486"/>
                  </a:lnTo>
                  <a:lnTo>
                    <a:pt x="1006292" y="514257"/>
                  </a:lnTo>
                  <a:lnTo>
                    <a:pt x="1155492" y="514257"/>
                  </a:lnTo>
                  <a:lnTo>
                    <a:pt x="1142736" y="507461"/>
                  </a:lnTo>
                  <a:lnTo>
                    <a:pt x="1142354" y="507309"/>
                  </a:lnTo>
                  <a:lnTo>
                    <a:pt x="1054229" y="461725"/>
                  </a:lnTo>
                  <a:close/>
                </a:path>
                <a:path w="5579110" h="5396230">
                  <a:moveTo>
                    <a:pt x="749123" y="312375"/>
                  </a:moveTo>
                  <a:lnTo>
                    <a:pt x="584645" y="312375"/>
                  </a:lnTo>
                  <a:lnTo>
                    <a:pt x="691157" y="361013"/>
                  </a:lnTo>
                  <a:lnTo>
                    <a:pt x="796813" y="410796"/>
                  </a:lnTo>
                  <a:lnTo>
                    <a:pt x="902011" y="461954"/>
                  </a:lnTo>
                  <a:lnTo>
                    <a:pt x="901629" y="461725"/>
                  </a:lnTo>
                  <a:lnTo>
                    <a:pt x="1054229" y="461725"/>
                  </a:lnTo>
                  <a:lnTo>
                    <a:pt x="1037844" y="453250"/>
                  </a:lnTo>
                  <a:lnTo>
                    <a:pt x="1037538" y="453021"/>
                  </a:lnTo>
                  <a:lnTo>
                    <a:pt x="932493" y="400336"/>
                  </a:lnTo>
                  <a:lnTo>
                    <a:pt x="932111" y="400107"/>
                  </a:lnTo>
                  <a:lnTo>
                    <a:pt x="826532" y="348797"/>
                  </a:lnTo>
                  <a:lnTo>
                    <a:pt x="826150" y="348644"/>
                  </a:lnTo>
                  <a:lnTo>
                    <a:pt x="749123" y="312375"/>
                  </a:lnTo>
                  <a:close/>
                </a:path>
                <a:path w="5579110" h="5396230">
                  <a:moveTo>
                    <a:pt x="796431" y="410644"/>
                  </a:moveTo>
                  <a:lnTo>
                    <a:pt x="796746" y="410796"/>
                  </a:lnTo>
                  <a:lnTo>
                    <a:pt x="796431" y="410644"/>
                  </a:lnTo>
                  <a:close/>
                </a:path>
                <a:path w="5579110" h="5396230">
                  <a:moveTo>
                    <a:pt x="690791" y="360861"/>
                  </a:moveTo>
                  <a:lnTo>
                    <a:pt x="691115" y="361013"/>
                  </a:lnTo>
                  <a:lnTo>
                    <a:pt x="690791" y="360861"/>
                  </a:lnTo>
                  <a:close/>
                </a:path>
                <a:path w="5579110" h="5396230">
                  <a:moveTo>
                    <a:pt x="339651" y="132408"/>
                  </a:moveTo>
                  <a:lnTo>
                    <a:pt x="155672" y="132408"/>
                  </a:lnTo>
                  <a:lnTo>
                    <a:pt x="156070" y="132560"/>
                  </a:lnTo>
                  <a:lnTo>
                    <a:pt x="263964" y="175548"/>
                  </a:lnTo>
                  <a:lnTo>
                    <a:pt x="371400" y="219834"/>
                  </a:lnTo>
                  <a:lnTo>
                    <a:pt x="478462" y="265494"/>
                  </a:lnTo>
                  <a:lnTo>
                    <a:pt x="585027" y="312604"/>
                  </a:lnTo>
                  <a:lnTo>
                    <a:pt x="584645" y="312375"/>
                  </a:lnTo>
                  <a:lnTo>
                    <a:pt x="749123" y="312375"/>
                  </a:lnTo>
                  <a:lnTo>
                    <a:pt x="720096" y="298708"/>
                  </a:lnTo>
                  <a:lnTo>
                    <a:pt x="719729" y="298479"/>
                  </a:lnTo>
                  <a:lnTo>
                    <a:pt x="613210" y="249917"/>
                  </a:lnTo>
                  <a:lnTo>
                    <a:pt x="612828" y="249688"/>
                  </a:lnTo>
                  <a:lnTo>
                    <a:pt x="505850" y="202501"/>
                  </a:lnTo>
                  <a:lnTo>
                    <a:pt x="505445" y="202272"/>
                  </a:lnTo>
                  <a:lnTo>
                    <a:pt x="398017" y="156459"/>
                  </a:lnTo>
                  <a:lnTo>
                    <a:pt x="339651" y="132408"/>
                  </a:lnTo>
                  <a:close/>
                </a:path>
                <a:path w="5579110" h="5396230">
                  <a:moveTo>
                    <a:pt x="478057" y="265341"/>
                  </a:moveTo>
                  <a:lnTo>
                    <a:pt x="478403" y="265494"/>
                  </a:lnTo>
                  <a:lnTo>
                    <a:pt x="478057" y="265341"/>
                  </a:lnTo>
                  <a:close/>
                </a:path>
                <a:path w="5579110" h="5396230">
                  <a:moveTo>
                    <a:pt x="371026" y="219681"/>
                  </a:moveTo>
                  <a:lnTo>
                    <a:pt x="371384" y="219834"/>
                  </a:lnTo>
                  <a:lnTo>
                    <a:pt x="371026" y="219681"/>
                  </a:lnTo>
                  <a:close/>
                </a:path>
                <a:path w="5579110" h="5396230">
                  <a:moveTo>
                    <a:pt x="263567" y="175395"/>
                  </a:moveTo>
                  <a:lnTo>
                    <a:pt x="263937" y="175548"/>
                  </a:lnTo>
                  <a:lnTo>
                    <a:pt x="263567" y="175395"/>
                  </a:lnTo>
                  <a:close/>
                </a:path>
                <a:path w="5579110" h="5396230">
                  <a:moveTo>
                    <a:pt x="155682" y="132412"/>
                  </a:moveTo>
                  <a:lnTo>
                    <a:pt x="156056" y="132560"/>
                  </a:lnTo>
                  <a:lnTo>
                    <a:pt x="155682" y="132412"/>
                  </a:lnTo>
                  <a:close/>
                </a:path>
                <a:path w="5579110" h="5396230">
                  <a:moveTo>
                    <a:pt x="236994" y="90794"/>
                  </a:moveTo>
                  <a:lnTo>
                    <a:pt x="47318" y="90794"/>
                  </a:lnTo>
                  <a:lnTo>
                    <a:pt x="155682" y="132412"/>
                  </a:lnTo>
                  <a:lnTo>
                    <a:pt x="339651" y="132408"/>
                  </a:lnTo>
                  <a:lnTo>
                    <a:pt x="289809" y="111868"/>
                  </a:lnTo>
                  <a:lnTo>
                    <a:pt x="289412" y="111639"/>
                  </a:lnTo>
                  <a:lnTo>
                    <a:pt x="236994" y="90794"/>
                  </a:lnTo>
                  <a:close/>
                </a:path>
                <a:path w="5579110" h="5396230">
                  <a:moveTo>
                    <a:pt x="0" y="0"/>
                  </a:moveTo>
                  <a:lnTo>
                    <a:pt x="0" y="73284"/>
                  </a:lnTo>
                  <a:lnTo>
                    <a:pt x="47707" y="90947"/>
                  </a:lnTo>
                  <a:lnTo>
                    <a:pt x="47318" y="90794"/>
                  </a:lnTo>
                  <a:lnTo>
                    <a:pt x="236994" y="90794"/>
                  </a:lnTo>
                  <a:lnTo>
                    <a:pt x="181120" y="68575"/>
                  </a:lnTo>
                  <a:lnTo>
                    <a:pt x="71974" y="26657"/>
                  </a:lnTo>
                  <a:lnTo>
                    <a:pt x="0" y="0"/>
                  </a:lnTo>
                  <a:close/>
                </a:path>
              </a:pathLst>
            </a:custGeom>
            <a:solidFill>
              <a:srgbClr val="000000"/>
            </a:solidFill>
          </p:spPr>
          <p:txBody>
            <a:bodyPr wrap="square" lIns="0" tIns="0" rIns="0" bIns="0" rtlCol="0"/>
            <a:lstStyle/>
            <a:p>
              <a:endParaRPr/>
            </a:p>
          </p:txBody>
        </p:sp>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7" name="object 7"/>
          <p:cNvSpPr txBox="1"/>
          <p:nvPr/>
        </p:nvSpPr>
        <p:spPr>
          <a:xfrm>
            <a:off x="118363" y="6611823"/>
            <a:ext cx="2943225" cy="208279"/>
          </a:xfrm>
          <a:prstGeom prst="rect">
            <a:avLst/>
          </a:prstGeom>
        </p:spPr>
        <p:txBody>
          <a:bodyPr vert="horz" wrap="square" lIns="0" tIns="12700" rIns="0" bIns="0" rtlCol="0">
            <a:spAutoFit/>
          </a:bodyPr>
          <a:lstStyle/>
          <a:p>
            <a:pPr marL="12700">
              <a:lnSpc>
                <a:spcPct val="100000"/>
              </a:lnSpc>
              <a:spcBef>
                <a:spcPts val="100"/>
              </a:spcBef>
            </a:pPr>
            <a:r>
              <a:rPr sz="1200" spc="-40" dirty="0">
                <a:latin typeface="Arial MT"/>
                <a:cs typeface="Arial MT"/>
              </a:rPr>
              <a:t>You</a:t>
            </a:r>
            <a:r>
              <a:rPr sz="1200" spc="-15" dirty="0">
                <a:latin typeface="Arial MT"/>
                <a:cs typeface="Arial MT"/>
              </a:rPr>
              <a:t> </a:t>
            </a:r>
            <a:r>
              <a:rPr sz="1200" dirty="0">
                <a:latin typeface="Arial MT"/>
                <a:cs typeface="Arial MT"/>
              </a:rPr>
              <a:t>push</a:t>
            </a:r>
            <a:r>
              <a:rPr sz="1200" spc="-25" dirty="0">
                <a:latin typeface="Arial MT"/>
                <a:cs typeface="Arial MT"/>
              </a:rPr>
              <a:t> </a:t>
            </a:r>
            <a:r>
              <a:rPr sz="1200" dirty="0">
                <a:latin typeface="Arial MT"/>
                <a:cs typeface="Arial MT"/>
              </a:rPr>
              <a:t>at</a:t>
            </a:r>
            <a:r>
              <a:rPr sz="1200" spc="-5" dirty="0">
                <a:latin typeface="Arial MT"/>
                <a:cs typeface="Arial MT"/>
              </a:rPr>
              <a:t> </a:t>
            </a:r>
            <a:r>
              <a:rPr sz="1200" dirty="0">
                <a:latin typeface="Arial MT"/>
                <a:cs typeface="Arial MT"/>
              </a:rPr>
              <a:t>the</a:t>
            </a:r>
            <a:r>
              <a:rPr sz="1200" spc="-20" dirty="0">
                <a:latin typeface="Arial MT"/>
                <a:cs typeface="Arial MT"/>
              </a:rPr>
              <a:t> </a:t>
            </a:r>
            <a:r>
              <a:rPr sz="1200" spc="-5" dirty="0">
                <a:latin typeface="Arial MT"/>
                <a:cs typeface="Arial MT"/>
              </a:rPr>
              <a:t>boundary</a:t>
            </a:r>
            <a:r>
              <a:rPr sz="1200" spc="-45" dirty="0">
                <a:latin typeface="Arial MT"/>
                <a:cs typeface="Arial MT"/>
              </a:rPr>
              <a:t> </a:t>
            </a:r>
            <a:r>
              <a:rPr sz="1200" dirty="0">
                <a:latin typeface="Arial MT"/>
                <a:cs typeface="Arial MT"/>
              </a:rPr>
              <a:t>for</a:t>
            </a:r>
            <a:r>
              <a:rPr sz="1200" spc="-20" dirty="0">
                <a:latin typeface="Arial MT"/>
                <a:cs typeface="Arial MT"/>
              </a:rPr>
              <a:t> </a:t>
            </a:r>
            <a:r>
              <a:rPr sz="1200" dirty="0">
                <a:latin typeface="Arial MT"/>
                <a:cs typeface="Arial MT"/>
              </a:rPr>
              <a:t>a</a:t>
            </a:r>
            <a:r>
              <a:rPr sz="1200" spc="-10" dirty="0">
                <a:latin typeface="Arial MT"/>
                <a:cs typeface="Arial MT"/>
              </a:rPr>
              <a:t> </a:t>
            </a:r>
            <a:r>
              <a:rPr sz="1200" dirty="0">
                <a:latin typeface="Arial MT"/>
                <a:cs typeface="Arial MT"/>
              </a:rPr>
              <a:t>few</a:t>
            </a:r>
            <a:r>
              <a:rPr sz="1200" spc="-30" dirty="0">
                <a:latin typeface="Arial MT"/>
                <a:cs typeface="Arial MT"/>
              </a:rPr>
              <a:t> </a:t>
            </a:r>
            <a:r>
              <a:rPr sz="1200" spc="-5" dirty="0">
                <a:latin typeface="Arial MT"/>
                <a:cs typeface="Arial MT"/>
              </a:rPr>
              <a:t>years…</a:t>
            </a:r>
            <a:endParaRPr sz="1200">
              <a:latin typeface="Arial MT"/>
              <a:cs typeface="Arial MT"/>
            </a:endParaRPr>
          </a:p>
        </p:txBody>
      </p:sp>
      <p:sp>
        <p:nvSpPr>
          <p:cNvPr id="8" name="object 8"/>
          <p:cNvSpPr txBox="1"/>
          <p:nvPr/>
        </p:nvSpPr>
        <p:spPr>
          <a:xfrm>
            <a:off x="6565772"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20" dirty="0">
                <a:latin typeface="Arial MT"/>
                <a:cs typeface="Arial MT"/>
              </a:rPr>
              <a:t> </a:t>
            </a:r>
            <a:r>
              <a:rPr sz="1200" dirty="0">
                <a:latin typeface="Arial MT"/>
                <a:cs typeface="Arial MT"/>
              </a:rPr>
              <a:t>from </a:t>
            </a:r>
            <a:r>
              <a:rPr sz="1200" spc="-5" dirty="0">
                <a:latin typeface="Arial MT"/>
                <a:cs typeface="Arial MT"/>
                <a:hlinkClick r:id="rId2"/>
              </a:rPr>
              <a:t>http://matt.might.net</a:t>
            </a:r>
            <a:endParaRPr sz="1200">
              <a:latin typeface="Arial MT"/>
              <a:cs typeface="Arial MT"/>
            </a:endParaRPr>
          </a:p>
        </p:txBody>
      </p:sp>
      <p:sp>
        <p:nvSpPr>
          <p:cNvPr id="5" name="Slide Number Placeholder 4">
            <a:extLst>
              <a:ext uri="{FF2B5EF4-FFF2-40B4-BE49-F238E27FC236}">
                <a16:creationId xmlns:a16="http://schemas.microsoft.com/office/drawing/2014/main" id="{B502F9A8-9492-49CC-BB38-9E6C200230E7}"/>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42</a:t>
            </a:fld>
            <a:endParaRPr lang="en-US">
              <a:solidFill>
                <a:prstClr val="black">
                  <a:tint val="75000"/>
                </a:prstClr>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38187" y="1461020"/>
            <a:ext cx="5579110" cy="5396637"/>
            <a:chOff x="838187" y="1461020"/>
            <a:chExt cx="5579110" cy="5396637"/>
          </a:xfrm>
        </p:grpSpPr>
        <p:sp>
          <p:nvSpPr>
            <p:cNvPr id="3" name="object 3"/>
            <p:cNvSpPr/>
            <p:nvPr/>
          </p:nvSpPr>
          <p:spPr>
            <a:xfrm>
              <a:off x="838187" y="1461020"/>
              <a:ext cx="5579110" cy="5396230"/>
            </a:xfrm>
            <a:custGeom>
              <a:avLst/>
              <a:gdLst/>
              <a:ahLst/>
              <a:cxnLst/>
              <a:rect l="l" t="t" r="r" b="b"/>
              <a:pathLst>
                <a:path w="5579110" h="5396230">
                  <a:moveTo>
                    <a:pt x="5579110" y="5396141"/>
                  </a:moveTo>
                  <a:lnTo>
                    <a:pt x="5546826" y="5317972"/>
                  </a:lnTo>
                  <a:lnTo>
                    <a:pt x="5535841" y="5291366"/>
                  </a:lnTo>
                  <a:lnTo>
                    <a:pt x="5489765" y="5183606"/>
                  </a:lnTo>
                  <a:lnTo>
                    <a:pt x="5454777" y="5104460"/>
                  </a:lnTo>
                  <a:lnTo>
                    <a:pt x="5442331" y="5076304"/>
                  </a:lnTo>
                  <a:lnTo>
                    <a:pt x="5406758" y="4998377"/>
                  </a:lnTo>
                  <a:lnTo>
                    <a:pt x="5393741" y="4969853"/>
                  </a:lnTo>
                  <a:lnTo>
                    <a:pt x="5393588" y="4969459"/>
                  </a:lnTo>
                  <a:lnTo>
                    <a:pt x="5357393" y="4892776"/>
                  </a:lnTo>
                  <a:lnTo>
                    <a:pt x="5343550" y="4863452"/>
                  </a:lnTo>
                  <a:lnTo>
                    <a:pt x="5343322" y="4863071"/>
                  </a:lnTo>
                  <a:lnTo>
                    <a:pt x="5291975" y="4757585"/>
                  </a:lnTo>
                  <a:lnTo>
                    <a:pt x="5291747" y="4757217"/>
                  </a:lnTo>
                  <a:lnTo>
                    <a:pt x="5254523" y="4683087"/>
                  </a:lnTo>
                  <a:lnTo>
                    <a:pt x="5239042" y="4652251"/>
                  </a:lnTo>
                  <a:lnTo>
                    <a:pt x="5238889" y="4651870"/>
                  </a:lnTo>
                  <a:lnTo>
                    <a:pt x="5184800" y="4547387"/>
                  </a:lnTo>
                  <a:lnTo>
                    <a:pt x="5184572" y="4547006"/>
                  </a:lnTo>
                  <a:lnTo>
                    <a:pt x="5129098" y="4443082"/>
                  </a:lnTo>
                  <a:lnTo>
                    <a:pt x="5128869" y="4442701"/>
                  </a:lnTo>
                  <a:lnTo>
                    <a:pt x="5072037" y="4339323"/>
                  </a:lnTo>
                  <a:lnTo>
                    <a:pt x="5032756" y="4269994"/>
                  </a:lnTo>
                  <a:lnTo>
                    <a:pt x="5013591" y="4236161"/>
                  </a:lnTo>
                  <a:lnTo>
                    <a:pt x="4953774" y="4133469"/>
                  </a:lnTo>
                  <a:lnTo>
                    <a:pt x="4953546" y="4133164"/>
                  </a:lnTo>
                  <a:lnTo>
                    <a:pt x="4913820" y="4066806"/>
                  </a:lnTo>
                  <a:lnTo>
                    <a:pt x="4892662" y="4031462"/>
                  </a:lnTo>
                  <a:lnTo>
                    <a:pt x="4852314" y="3966019"/>
                  </a:lnTo>
                  <a:lnTo>
                    <a:pt x="4830089" y="3929989"/>
                  </a:lnTo>
                  <a:lnTo>
                    <a:pt x="4765916" y="3828808"/>
                  </a:lnTo>
                  <a:lnTo>
                    <a:pt x="4725327" y="3766502"/>
                  </a:lnTo>
                  <a:lnTo>
                    <a:pt x="4700905" y="3729012"/>
                  </a:lnTo>
                  <a:lnTo>
                    <a:pt x="4700676" y="3728631"/>
                  </a:lnTo>
                  <a:lnTo>
                    <a:pt x="4634204" y="3629380"/>
                  </a:lnTo>
                  <a:lnTo>
                    <a:pt x="4633976" y="3629075"/>
                  </a:lnTo>
                  <a:lnTo>
                    <a:pt x="4592942" y="3569436"/>
                  </a:lnTo>
                  <a:lnTo>
                    <a:pt x="4566145" y="3530498"/>
                  </a:lnTo>
                  <a:lnTo>
                    <a:pt x="4565916" y="3530117"/>
                  </a:lnTo>
                  <a:lnTo>
                    <a:pt x="4496689" y="3432225"/>
                  </a:lnTo>
                  <a:lnTo>
                    <a:pt x="4425950" y="3334728"/>
                  </a:lnTo>
                  <a:lnTo>
                    <a:pt x="4425645" y="3334423"/>
                  </a:lnTo>
                  <a:lnTo>
                    <a:pt x="4384332" y="3278911"/>
                  </a:lnTo>
                  <a:lnTo>
                    <a:pt x="4353763" y="3237827"/>
                  </a:lnTo>
                  <a:lnTo>
                    <a:pt x="4353534" y="3237446"/>
                  </a:lnTo>
                  <a:lnTo>
                    <a:pt x="4280192" y="3141700"/>
                  </a:lnTo>
                  <a:lnTo>
                    <a:pt x="4279963" y="3141319"/>
                  </a:lnTo>
                  <a:lnTo>
                    <a:pt x="4238625" y="3088627"/>
                  </a:lnTo>
                  <a:lnTo>
                    <a:pt x="4205325" y="3046184"/>
                  </a:lnTo>
                  <a:lnTo>
                    <a:pt x="4205008" y="3045879"/>
                  </a:lnTo>
                  <a:lnTo>
                    <a:pt x="4163745" y="2994634"/>
                  </a:lnTo>
                  <a:lnTo>
                    <a:pt x="4128998" y="2951505"/>
                  </a:lnTo>
                  <a:lnTo>
                    <a:pt x="4128693" y="2951188"/>
                  </a:lnTo>
                  <a:lnTo>
                    <a:pt x="4087520" y="2901340"/>
                  </a:lnTo>
                  <a:lnTo>
                    <a:pt x="4051376" y="2857589"/>
                  </a:lnTo>
                  <a:lnTo>
                    <a:pt x="4051071" y="2857271"/>
                  </a:lnTo>
                  <a:lnTo>
                    <a:pt x="4024973" y="2826499"/>
                  </a:lnTo>
                  <a:lnTo>
                    <a:pt x="4030903" y="2822232"/>
                  </a:lnTo>
                  <a:lnTo>
                    <a:pt x="4057345" y="2785605"/>
                  </a:lnTo>
                  <a:lnTo>
                    <a:pt x="4070566" y="2743949"/>
                  </a:lnTo>
                  <a:lnTo>
                    <a:pt x="4070566" y="2700617"/>
                  </a:lnTo>
                  <a:lnTo>
                    <a:pt x="4057345" y="2658961"/>
                  </a:lnTo>
                  <a:lnTo>
                    <a:pt x="4030903" y="2622334"/>
                  </a:lnTo>
                  <a:lnTo>
                    <a:pt x="3994277" y="2595943"/>
                  </a:lnTo>
                  <a:lnTo>
                    <a:pt x="3952608" y="2582748"/>
                  </a:lnTo>
                  <a:lnTo>
                    <a:pt x="3909276" y="2582748"/>
                  </a:lnTo>
                  <a:lnTo>
                    <a:pt x="3867607" y="2595943"/>
                  </a:lnTo>
                  <a:lnTo>
                    <a:pt x="3841077" y="2615057"/>
                  </a:lnTo>
                  <a:lnTo>
                    <a:pt x="3810127" y="2580335"/>
                  </a:lnTo>
                  <a:lnTo>
                    <a:pt x="3809809" y="2579954"/>
                  </a:lnTo>
                  <a:lnTo>
                    <a:pt x="3726929" y="2489479"/>
                  </a:lnTo>
                  <a:lnTo>
                    <a:pt x="3726624" y="2489174"/>
                  </a:lnTo>
                  <a:lnTo>
                    <a:pt x="3642360" y="2399461"/>
                  </a:lnTo>
                  <a:lnTo>
                    <a:pt x="3556482" y="2310269"/>
                  </a:lnTo>
                  <a:lnTo>
                    <a:pt x="3516858" y="2270188"/>
                  </a:lnTo>
                  <a:lnTo>
                    <a:pt x="3468852" y="2221623"/>
                  </a:lnTo>
                  <a:lnTo>
                    <a:pt x="3430384" y="2183600"/>
                  </a:lnTo>
                  <a:lnTo>
                    <a:pt x="3380854" y="2134654"/>
                  </a:lnTo>
                  <a:lnTo>
                    <a:pt x="3380473" y="2134349"/>
                  </a:lnTo>
                  <a:lnTo>
                    <a:pt x="3342995" y="2098306"/>
                  </a:lnTo>
                  <a:lnTo>
                    <a:pt x="3291243" y="2048535"/>
                  </a:lnTo>
                  <a:lnTo>
                    <a:pt x="3254972" y="2014474"/>
                  </a:lnTo>
                  <a:lnTo>
                    <a:pt x="3201543" y="1964309"/>
                  </a:lnTo>
                  <a:lnTo>
                    <a:pt x="3201238" y="1964080"/>
                  </a:lnTo>
                  <a:lnTo>
                    <a:pt x="3166110" y="1931936"/>
                  </a:lnTo>
                  <a:lnTo>
                    <a:pt x="3110712" y="1881238"/>
                  </a:lnTo>
                  <a:lnTo>
                    <a:pt x="3110331" y="1880933"/>
                  </a:lnTo>
                  <a:lnTo>
                    <a:pt x="3076473" y="1850771"/>
                  </a:lnTo>
                  <a:lnTo>
                    <a:pt x="3018955" y="1799539"/>
                  </a:lnTo>
                  <a:lnTo>
                    <a:pt x="3018650" y="1799234"/>
                  </a:lnTo>
                  <a:lnTo>
                    <a:pt x="2926524" y="1719135"/>
                  </a:lnTo>
                  <a:lnTo>
                    <a:pt x="2926219" y="1718906"/>
                  </a:lnTo>
                  <a:lnTo>
                    <a:pt x="2895130" y="1692567"/>
                  </a:lnTo>
                  <a:lnTo>
                    <a:pt x="2833319" y="1640179"/>
                  </a:lnTo>
                  <a:lnTo>
                    <a:pt x="2803448" y="1615528"/>
                  </a:lnTo>
                  <a:lnTo>
                    <a:pt x="2739275" y="1562531"/>
                  </a:lnTo>
                  <a:lnTo>
                    <a:pt x="2738971" y="1562303"/>
                  </a:lnTo>
                  <a:lnTo>
                    <a:pt x="2644622" y="1486331"/>
                  </a:lnTo>
                  <a:lnTo>
                    <a:pt x="2549042" y="1411427"/>
                  </a:lnTo>
                  <a:lnTo>
                    <a:pt x="2452865" y="1337970"/>
                  </a:lnTo>
                  <a:lnTo>
                    <a:pt x="2452560" y="1337665"/>
                  </a:lnTo>
                  <a:lnTo>
                    <a:pt x="2355989" y="1265821"/>
                  </a:lnTo>
                  <a:lnTo>
                    <a:pt x="2355608" y="1265593"/>
                  </a:lnTo>
                  <a:lnTo>
                    <a:pt x="2258441" y="1195031"/>
                  </a:lnTo>
                  <a:lnTo>
                    <a:pt x="2258047" y="1194803"/>
                  </a:lnTo>
                  <a:lnTo>
                    <a:pt x="2160117" y="1125702"/>
                  </a:lnTo>
                  <a:lnTo>
                    <a:pt x="2159736" y="1125474"/>
                  </a:lnTo>
                  <a:lnTo>
                    <a:pt x="2143531" y="1114336"/>
                  </a:lnTo>
                  <a:lnTo>
                    <a:pt x="2061184" y="1057681"/>
                  </a:lnTo>
                  <a:lnTo>
                    <a:pt x="2060803" y="1057452"/>
                  </a:lnTo>
                  <a:lnTo>
                    <a:pt x="2046884" y="1048131"/>
                  </a:lnTo>
                  <a:lnTo>
                    <a:pt x="1961553" y="991019"/>
                  </a:lnTo>
                  <a:lnTo>
                    <a:pt x="1961172" y="990790"/>
                  </a:lnTo>
                  <a:lnTo>
                    <a:pt x="1861248" y="925817"/>
                  </a:lnTo>
                  <a:lnTo>
                    <a:pt x="1860943" y="925588"/>
                  </a:lnTo>
                  <a:lnTo>
                    <a:pt x="1760410" y="861974"/>
                  </a:lnTo>
                  <a:lnTo>
                    <a:pt x="1753844" y="857935"/>
                  </a:lnTo>
                  <a:lnTo>
                    <a:pt x="1658950" y="799439"/>
                  </a:lnTo>
                  <a:lnTo>
                    <a:pt x="1655254" y="797229"/>
                  </a:lnTo>
                  <a:lnTo>
                    <a:pt x="1556893" y="738289"/>
                  </a:lnTo>
                  <a:lnTo>
                    <a:pt x="1456499" y="679945"/>
                  </a:lnTo>
                  <a:lnTo>
                    <a:pt x="1454137" y="678573"/>
                  </a:lnTo>
                  <a:lnTo>
                    <a:pt x="1356614" y="623366"/>
                  </a:lnTo>
                  <a:lnTo>
                    <a:pt x="1350543" y="619937"/>
                  </a:lnTo>
                  <a:lnTo>
                    <a:pt x="1247178" y="563130"/>
                  </a:lnTo>
                  <a:lnTo>
                    <a:pt x="1246797" y="562902"/>
                  </a:lnTo>
                  <a:lnTo>
                    <a:pt x="1155496" y="514261"/>
                  </a:lnTo>
                  <a:lnTo>
                    <a:pt x="1142746" y="507466"/>
                  </a:lnTo>
                  <a:lnTo>
                    <a:pt x="1142365" y="507314"/>
                  </a:lnTo>
                  <a:lnTo>
                    <a:pt x="1054239" y="461733"/>
                  </a:lnTo>
                  <a:lnTo>
                    <a:pt x="1037856" y="453250"/>
                  </a:lnTo>
                  <a:lnTo>
                    <a:pt x="1037539" y="453021"/>
                  </a:lnTo>
                  <a:lnTo>
                    <a:pt x="932497" y="400342"/>
                  </a:lnTo>
                  <a:lnTo>
                    <a:pt x="932116" y="400113"/>
                  </a:lnTo>
                  <a:lnTo>
                    <a:pt x="826541" y="348805"/>
                  </a:lnTo>
                  <a:lnTo>
                    <a:pt x="826160" y="348653"/>
                  </a:lnTo>
                  <a:lnTo>
                    <a:pt x="749134" y="312381"/>
                  </a:lnTo>
                  <a:lnTo>
                    <a:pt x="720102" y="298716"/>
                  </a:lnTo>
                  <a:lnTo>
                    <a:pt x="719734" y="298488"/>
                  </a:lnTo>
                  <a:lnTo>
                    <a:pt x="613219" y="249923"/>
                  </a:lnTo>
                  <a:lnTo>
                    <a:pt x="612838" y="249694"/>
                  </a:lnTo>
                  <a:lnTo>
                    <a:pt x="505853" y="202501"/>
                  </a:lnTo>
                  <a:lnTo>
                    <a:pt x="505447" y="202272"/>
                  </a:lnTo>
                  <a:lnTo>
                    <a:pt x="398018" y="156464"/>
                  </a:lnTo>
                  <a:lnTo>
                    <a:pt x="339661" y="132410"/>
                  </a:lnTo>
                  <a:lnTo>
                    <a:pt x="289814" y="111874"/>
                  </a:lnTo>
                  <a:lnTo>
                    <a:pt x="289420" y="111645"/>
                  </a:lnTo>
                  <a:lnTo>
                    <a:pt x="236994" y="90792"/>
                  </a:lnTo>
                  <a:lnTo>
                    <a:pt x="181127" y="68580"/>
                  </a:lnTo>
                  <a:lnTo>
                    <a:pt x="71983" y="26657"/>
                  </a:lnTo>
                  <a:lnTo>
                    <a:pt x="0" y="0"/>
                  </a:lnTo>
                  <a:lnTo>
                    <a:pt x="0" y="73291"/>
                  </a:lnTo>
                  <a:lnTo>
                    <a:pt x="47713" y="90944"/>
                  </a:lnTo>
                  <a:lnTo>
                    <a:pt x="155676" y="132410"/>
                  </a:lnTo>
                  <a:lnTo>
                    <a:pt x="155867" y="132486"/>
                  </a:lnTo>
                  <a:lnTo>
                    <a:pt x="156057" y="132562"/>
                  </a:lnTo>
                  <a:lnTo>
                    <a:pt x="263575" y="175399"/>
                  </a:lnTo>
                  <a:lnTo>
                    <a:pt x="263944" y="175552"/>
                  </a:lnTo>
                  <a:lnTo>
                    <a:pt x="371030" y="219684"/>
                  </a:lnTo>
                  <a:lnTo>
                    <a:pt x="371386" y="219837"/>
                  </a:lnTo>
                  <a:lnTo>
                    <a:pt x="478472" y="265493"/>
                  </a:lnTo>
                  <a:lnTo>
                    <a:pt x="478066" y="265341"/>
                  </a:lnTo>
                  <a:lnTo>
                    <a:pt x="478409" y="265493"/>
                  </a:lnTo>
                  <a:lnTo>
                    <a:pt x="585038" y="312610"/>
                  </a:lnTo>
                  <a:lnTo>
                    <a:pt x="584657" y="312381"/>
                  </a:lnTo>
                  <a:lnTo>
                    <a:pt x="690791" y="360870"/>
                  </a:lnTo>
                  <a:lnTo>
                    <a:pt x="691121" y="361022"/>
                  </a:lnTo>
                  <a:lnTo>
                    <a:pt x="796823" y="410794"/>
                  </a:lnTo>
                  <a:lnTo>
                    <a:pt x="796442" y="410641"/>
                  </a:lnTo>
                  <a:lnTo>
                    <a:pt x="796747" y="410794"/>
                  </a:lnTo>
                  <a:lnTo>
                    <a:pt x="902017" y="461962"/>
                  </a:lnTo>
                  <a:lnTo>
                    <a:pt x="901636" y="461733"/>
                  </a:lnTo>
                  <a:lnTo>
                    <a:pt x="1006602" y="514489"/>
                  </a:lnTo>
                  <a:lnTo>
                    <a:pt x="1006297" y="514261"/>
                  </a:lnTo>
                  <a:lnTo>
                    <a:pt x="1110805" y="568325"/>
                  </a:lnTo>
                  <a:lnTo>
                    <a:pt x="1110424" y="568172"/>
                  </a:lnTo>
                  <a:lnTo>
                    <a:pt x="1110716" y="568325"/>
                  </a:lnTo>
                  <a:lnTo>
                    <a:pt x="1214399" y="623595"/>
                  </a:lnTo>
                  <a:lnTo>
                    <a:pt x="1317459" y="680173"/>
                  </a:lnTo>
                  <a:lnTo>
                    <a:pt x="1419910" y="738136"/>
                  </a:lnTo>
                  <a:lnTo>
                    <a:pt x="1419529" y="737984"/>
                  </a:lnTo>
                  <a:lnTo>
                    <a:pt x="1419783" y="738136"/>
                  </a:lnTo>
                  <a:lnTo>
                    <a:pt x="1521891" y="797458"/>
                  </a:lnTo>
                  <a:lnTo>
                    <a:pt x="1622818" y="857935"/>
                  </a:lnTo>
                  <a:lnTo>
                    <a:pt x="1623009" y="858050"/>
                  </a:lnTo>
                  <a:lnTo>
                    <a:pt x="1623187" y="858164"/>
                  </a:lnTo>
                  <a:lnTo>
                    <a:pt x="1723580" y="920013"/>
                  </a:lnTo>
                  <a:lnTo>
                    <a:pt x="1723948" y="920242"/>
                  </a:lnTo>
                  <a:lnTo>
                    <a:pt x="1823745" y="983386"/>
                  </a:lnTo>
                  <a:lnTo>
                    <a:pt x="1824088" y="983615"/>
                  </a:lnTo>
                  <a:lnTo>
                    <a:pt x="1923669" y="1048435"/>
                  </a:lnTo>
                  <a:lnTo>
                    <a:pt x="1923288" y="1048131"/>
                  </a:lnTo>
                  <a:lnTo>
                    <a:pt x="2022525" y="1114564"/>
                  </a:lnTo>
                  <a:lnTo>
                    <a:pt x="2120849" y="1182052"/>
                  </a:lnTo>
                  <a:lnTo>
                    <a:pt x="2120468" y="1181823"/>
                  </a:lnTo>
                  <a:lnTo>
                    <a:pt x="2120785" y="1182052"/>
                  </a:lnTo>
                  <a:lnTo>
                    <a:pt x="2218398" y="1250924"/>
                  </a:lnTo>
                  <a:lnTo>
                    <a:pt x="2218017" y="1250696"/>
                  </a:lnTo>
                  <a:lnTo>
                    <a:pt x="2218334" y="1250924"/>
                  </a:lnTo>
                  <a:lnTo>
                    <a:pt x="2315273" y="1321181"/>
                  </a:lnTo>
                  <a:lnTo>
                    <a:pt x="2314892" y="1320952"/>
                  </a:lnTo>
                  <a:lnTo>
                    <a:pt x="2315197" y="1321181"/>
                  </a:lnTo>
                  <a:lnTo>
                    <a:pt x="2411463" y="1392796"/>
                  </a:lnTo>
                  <a:lnTo>
                    <a:pt x="2411069" y="1392567"/>
                  </a:lnTo>
                  <a:lnTo>
                    <a:pt x="2411374" y="1392796"/>
                  </a:lnTo>
                  <a:lnTo>
                    <a:pt x="2506649" y="1465567"/>
                  </a:lnTo>
                  <a:lnTo>
                    <a:pt x="2506942" y="1465795"/>
                  </a:lnTo>
                  <a:lnTo>
                    <a:pt x="2601836" y="1540078"/>
                  </a:lnTo>
                  <a:lnTo>
                    <a:pt x="2601455" y="1539849"/>
                  </a:lnTo>
                  <a:lnTo>
                    <a:pt x="2601734" y="1540078"/>
                  </a:lnTo>
                  <a:lnTo>
                    <a:pt x="2695803" y="1615833"/>
                  </a:lnTo>
                  <a:lnTo>
                    <a:pt x="2695498" y="1615528"/>
                  </a:lnTo>
                  <a:lnTo>
                    <a:pt x="2789161" y="1692871"/>
                  </a:lnTo>
                  <a:lnTo>
                    <a:pt x="2788856" y="1692567"/>
                  </a:lnTo>
                  <a:lnTo>
                    <a:pt x="2881680" y="1771281"/>
                  </a:lnTo>
                  <a:lnTo>
                    <a:pt x="2881376" y="1771053"/>
                  </a:lnTo>
                  <a:lnTo>
                    <a:pt x="2881630" y="1771281"/>
                  </a:lnTo>
                  <a:lnTo>
                    <a:pt x="2973501" y="1851075"/>
                  </a:lnTo>
                  <a:lnTo>
                    <a:pt x="2973197" y="1850771"/>
                  </a:lnTo>
                  <a:lnTo>
                    <a:pt x="3064573" y="1932241"/>
                  </a:lnTo>
                  <a:lnTo>
                    <a:pt x="3154794" y="2014778"/>
                  </a:lnTo>
                  <a:lnTo>
                    <a:pt x="3244177" y="2098624"/>
                  </a:lnTo>
                  <a:lnTo>
                    <a:pt x="3332797" y="2183904"/>
                  </a:lnTo>
                  <a:lnTo>
                    <a:pt x="3420427" y="2270341"/>
                  </a:lnTo>
                  <a:lnTo>
                    <a:pt x="3420567" y="2270493"/>
                  </a:lnTo>
                  <a:lnTo>
                    <a:pt x="3506901" y="2357920"/>
                  </a:lnTo>
                  <a:lnTo>
                    <a:pt x="3507194" y="2358225"/>
                  </a:lnTo>
                  <a:lnTo>
                    <a:pt x="3592233" y="2446490"/>
                  </a:lnTo>
                  <a:lnTo>
                    <a:pt x="3592525" y="2446794"/>
                  </a:lnTo>
                  <a:lnTo>
                    <a:pt x="3676510" y="2536202"/>
                  </a:lnTo>
                  <a:lnTo>
                    <a:pt x="3676192" y="2535898"/>
                  </a:lnTo>
                  <a:lnTo>
                    <a:pt x="3676472" y="2536202"/>
                  </a:lnTo>
                  <a:lnTo>
                    <a:pt x="3759085" y="2626385"/>
                  </a:lnTo>
                  <a:lnTo>
                    <a:pt x="3758781" y="2626080"/>
                  </a:lnTo>
                  <a:lnTo>
                    <a:pt x="3759060" y="2626385"/>
                  </a:lnTo>
                  <a:lnTo>
                    <a:pt x="3800221" y="2672550"/>
                  </a:lnTo>
                  <a:lnTo>
                    <a:pt x="3791318" y="2700617"/>
                  </a:lnTo>
                  <a:lnTo>
                    <a:pt x="3791318" y="2743949"/>
                  </a:lnTo>
                  <a:lnTo>
                    <a:pt x="3804539" y="2785605"/>
                  </a:lnTo>
                  <a:lnTo>
                    <a:pt x="3830980" y="2822232"/>
                  </a:lnTo>
                  <a:lnTo>
                    <a:pt x="3867607" y="2848622"/>
                  </a:lnTo>
                  <a:lnTo>
                    <a:pt x="3909276" y="2861818"/>
                  </a:lnTo>
                  <a:lnTo>
                    <a:pt x="3952608" y="2861818"/>
                  </a:lnTo>
                  <a:lnTo>
                    <a:pt x="3962196" y="2858782"/>
                  </a:lnTo>
                  <a:lnTo>
                    <a:pt x="3998595" y="2901721"/>
                  </a:lnTo>
                  <a:lnTo>
                    <a:pt x="3998366" y="2901340"/>
                  </a:lnTo>
                  <a:lnTo>
                    <a:pt x="4075671" y="2994939"/>
                  </a:lnTo>
                  <a:lnTo>
                    <a:pt x="4151223" y="3088729"/>
                  </a:lnTo>
                  <a:lnTo>
                    <a:pt x="4151452" y="3089008"/>
                  </a:lnTo>
                  <a:lnTo>
                    <a:pt x="4225633" y="3183483"/>
                  </a:lnTo>
                  <a:lnTo>
                    <a:pt x="4298594" y="3278911"/>
                  </a:lnTo>
                  <a:lnTo>
                    <a:pt x="4370260" y="3375114"/>
                  </a:lnTo>
                  <a:lnTo>
                    <a:pt x="4370476" y="3375418"/>
                  </a:lnTo>
                  <a:lnTo>
                    <a:pt x="4440567" y="3471976"/>
                  </a:lnTo>
                  <a:lnTo>
                    <a:pt x="4440758" y="3472243"/>
                  </a:lnTo>
                  <a:lnTo>
                    <a:pt x="4509757" y="3569817"/>
                  </a:lnTo>
                  <a:lnTo>
                    <a:pt x="4509528" y="3569436"/>
                  </a:lnTo>
                  <a:lnTo>
                    <a:pt x="4577067" y="3667633"/>
                  </a:lnTo>
                  <a:lnTo>
                    <a:pt x="4577270" y="3667937"/>
                  </a:lnTo>
                  <a:lnTo>
                    <a:pt x="4643526" y="3766896"/>
                  </a:lnTo>
                  <a:lnTo>
                    <a:pt x="4643298" y="3766502"/>
                  </a:lnTo>
                  <a:lnTo>
                    <a:pt x="4708309" y="3866299"/>
                  </a:lnTo>
                  <a:lnTo>
                    <a:pt x="4708080" y="3865994"/>
                  </a:lnTo>
                  <a:lnTo>
                    <a:pt x="4708283" y="3866299"/>
                  </a:lnTo>
                  <a:lnTo>
                    <a:pt x="4771796" y="3966400"/>
                  </a:lnTo>
                  <a:lnTo>
                    <a:pt x="4833886" y="4067162"/>
                  </a:lnTo>
                  <a:lnTo>
                    <a:pt x="4894415" y="4168203"/>
                  </a:lnTo>
                  <a:lnTo>
                    <a:pt x="4894554" y="4168444"/>
                  </a:lnTo>
                  <a:lnTo>
                    <a:pt x="4953927" y="4270375"/>
                  </a:lnTo>
                  <a:lnTo>
                    <a:pt x="4953774" y="4269994"/>
                  </a:lnTo>
                  <a:lnTo>
                    <a:pt x="5011763" y="4372381"/>
                  </a:lnTo>
                  <a:lnTo>
                    <a:pt x="5011966" y="4372762"/>
                  </a:lnTo>
                  <a:lnTo>
                    <a:pt x="5068443" y="4475454"/>
                  </a:lnTo>
                  <a:lnTo>
                    <a:pt x="5068646" y="4475848"/>
                  </a:lnTo>
                  <a:lnTo>
                    <a:pt x="5123904" y="4579378"/>
                  </a:lnTo>
                  <a:lnTo>
                    <a:pt x="5123675" y="4578997"/>
                  </a:lnTo>
                  <a:lnTo>
                    <a:pt x="5123878" y="4579378"/>
                  </a:lnTo>
                  <a:lnTo>
                    <a:pt x="5177764" y="4683468"/>
                  </a:lnTo>
                  <a:lnTo>
                    <a:pt x="5177612" y="4683087"/>
                  </a:lnTo>
                  <a:lnTo>
                    <a:pt x="5230330" y="4788052"/>
                  </a:lnTo>
                  <a:lnTo>
                    <a:pt x="5230101" y="4787684"/>
                  </a:lnTo>
                  <a:lnTo>
                    <a:pt x="5230279" y="4788052"/>
                  </a:lnTo>
                  <a:lnTo>
                    <a:pt x="5281511" y="4893170"/>
                  </a:lnTo>
                  <a:lnTo>
                    <a:pt x="5281358" y="4892776"/>
                  </a:lnTo>
                  <a:lnTo>
                    <a:pt x="5331320" y="4998783"/>
                  </a:lnTo>
                  <a:lnTo>
                    <a:pt x="5331168" y="4998377"/>
                  </a:lnTo>
                  <a:lnTo>
                    <a:pt x="5379758" y="5104841"/>
                  </a:lnTo>
                  <a:lnTo>
                    <a:pt x="5426900" y="5211381"/>
                  </a:lnTo>
                  <a:lnTo>
                    <a:pt x="5426672" y="5210988"/>
                  </a:lnTo>
                  <a:lnTo>
                    <a:pt x="5426837" y="5211381"/>
                  </a:lnTo>
                  <a:lnTo>
                    <a:pt x="5472582" y="5318366"/>
                  </a:lnTo>
                  <a:lnTo>
                    <a:pt x="5504713" y="5396141"/>
                  </a:lnTo>
                  <a:lnTo>
                    <a:pt x="5579110" y="5396141"/>
                  </a:lnTo>
                  <a:close/>
                </a:path>
              </a:pathLst>
            </a:custGeom>
            <a:solidFill>
              <a:srgbClr val="000000"/>
            </a:solidFill>
          </p:spPr>
          <p:txBody>
            <a:bodyPr wrap="square" lIns="0" tIns="0" rIns="0" bIns="0" rtlCol="0"/>
            <a:lstStyle/>
            <a:p>
              <a:endParaRPr/>
            </a:p>
          </p:txBody>
        </p:sp>
        <p:sp>
          <p:nvSpPr>
            <p:cNvPr id="4" name="object 4"/>
            <p:cNvSpPr/>
            <p:nvPr/>
          </p:nvSpPr>
          <p:spPr>
            <a:xfrm>
              <a:off x="838199" y="4122712"/>
              <a:ext cx="3970654" cy="2734945"/>
            </a:xfrm>
            <a:custGeom>
              <a:avLst/>
              <a:gdLst/>
              <a:ahLst/>
              <a:cxnLst/>
              <a:rect l="l" t="t" r="r" b="b"/>
              <a:pathLst>
                <a:path w="3970654" h="2734945">
                  <a:moveTo>
                    <a:pt x="3774701" y="0"/>
                  </a:moveTo>
                  <a:lnTo>
                    <a:pt x="3729434" y="2098"/>
                  </a:lnTo>
                  <a:lnTo>
                    <a:pt x="3679527" y="8370"/>
                  </a:lnTo>
                  <a:lnTo>
                    <a:pt x="3624998" y="18839"/>
                  </a:lnTo>
                  <a:lnTo>
                    <a:pt x="3565866" y="33527"/>
                  </a:lnTo>
                  <a:lnTo>
                    <a:pt x="3502152" y="52458"/>
                  </a:lnTo>
                  <a:lnTo>
                    <a:pt x="3433873" y="75653"/>
                  </a:lnTo>
                  <a:lnTo>
                    <a:pt x="3398028" y="88857"/>
                  </a:lnTo>
                  <a:lnTo>
                    <a:pt x="3361050" y="103135"/>
                  </a:lnTo>
                  <a:lnTo>
                    <a:pt x="3322940" y="118491"/>
                  </a:lnTo>
                  <a:lnTo>
                    <a:pt x="3283701" y="134927"/>
                  </a:lnTo>
                  <a:lnTo>
                    <a:pt x="3243335" y="152446"/>
                  </a:lnTo>
                  <a:lnTo>
                    <a:pt x="3201845" y="171051"/>
                  </a:lnTo>
                  <a:lnTo>
                    <a:pt x="3159233" y="190744"/>
                  </a:lnTo>
                  <a:lnTo>
                    <a:pt x="3115501" y="211530"/>
                  </a:lnTo>
                  <a:lnTo>
                    <a:pt x="3070652" y="233409"/>
                  </a:lnTo>
                  <a:lnTo>
                    <a:pt x="3024689" y="256386"/>
                  </a:lnTo>
                  <a:lnTo>
                    <a:pt x="2977613" y="280462"/>
                  </a:lnTo>
                  <a:lnTo>
                    <a:pt x="2929428" y="305642"/>
                  </a:lnTo>
                  <a:lnTo>
                    <a:pt x="2880135" y="331926"/>
                  </a:lnTo>
                  <a:lnTo>
                    <a:pt x="2778235" y="387824"/>
                  </a:lnTo>
                  <a:lnTo>
                    <a:pt x="2671934" y="448179"/>
                  </a:lnTo>
                  <a:lnTo>
                    <a:pt x="2561251" y="513012"/>
                  </a:lnTo>
                  <a:lnTo>
                    <a:pt x="2431411" y="591391"/>
                  </a:lnTo>
                  <a:lnTo>
                    <a:pt x="2283089" y="683723"/>
                  </a:lnTo>
                  <a:lnTo>
                    <a:pt x="2131531" y="780900"/>
                  </a:lnTo>
                  <a:lnTo>
                    <a:pt x="1977015" y="882686"/>
                  </a:lnTo>
                  <a:lnTo>
                    <a:pt x="1819819" y="988846"/>
                  </a:lnTo>
                  <a:lnTo>
                    <a:pt x="1619979" y="1127338"/>
                  </a:lnTo>
                  <a:lnTo>
                    <a:pt x="1416928" y="1271836"/>
                  </a:lnTo>
                  <a:lnTo>
                    <a:pt x="1211208" y="1421880"/>
                  </a:lnTo>
                  <a:lnTo>
                    <a:pt x="1003363" y="1577010"/>
                  </a:lnTo>
                  <a:lnTo>
                    <a:pt x="751906" y="1769232"/>
                  </a:lnTo>
                  <a:lnTo>
                    <a:pt x="499106" y="1967319"/>
                  </a:lnTo>
                  <a:lnTo>
                    <a:pt x="245902" y="2170478"/>
                  </a:lnTo>
                  <a:lnTo>
                    <a:pt x="0" y="2372304"/>
                  </a:lnTo>
                  <a:lnTo>
                    <a:pt x="0" y="2734447"/>
                  </a:lnTo>
                  <a:lnTo>
                    <a:pt x="1917472" y="2734447"/>
                  </a:lnTo>
                  <a:lnTo>
                    <a:pt x="2067799" y="2591094"/>
                  </a:lnTo>
                  <a:lnTo>
                    <a:pt x="2215411" y="2447884"/>
                  </a:lnTo>
                  <a:lnTo>
                    <a:pt x="2359454" y="2305600"/>
                  </a:lnTo>
                  <a:lnTo>
                    <a:pt x="2499649" y="2164475"/>
                  </a:lnTo>
                  <a:lnTo>
                    <a:pt x="2602104" y="2059535"/>
                  </a:lnTo>
                  <a:lnTo>
                    <a:pt x="2702122" y="1955478"/>
                  </a:lnTo>
                  <a:lnTo>
                    <a:pt x="2799586" y="1852406"/>
                  </a:lnTo>
                  <a:lnTo>
                    <a:pt x="2894378" y="1750416"/>
                  </a:lnTo>
                  <a:lnTo>
                    <a:pt x="2956031" y="1683073"/>
                  </a:lnTo>
                  <a:lnTo>
                    <a:pt x="3016410" y="1616285"/>
                  </a:lnTo>
                  <a:lnTo>
                    <a:pt x="3075480" y="1550082"/>
                  </a:lnTo>
                  <a:lnTo>
                    <a:pt x="3133207" y="1484491"/>
                  </a:lnTo>
                  <a:lnTo>
                    <a:pt x="3189555" y="1419544"/>
                  </a:lnTo>
                  <a:lnTo>
                    <a:pt x="3217202" y="1387321"/>
                  </a:lnTo>
                  <a:lnTo>
                    <a:pt x="3260184" y="1336725"/>
                  </a:lnTo>
                  <a:lnTo>
                    <a:pt x="3301876" y="1287020"/>
                  </a:lnTo>
                  <a:lnTo>
                    <a:pt x="3342281" y="1238209"/>
                  </a:lnTo>
                  <a:lnTo>
                    <a:pt x="3381402" y="1190296"/>
                  </a:lnTo>
                  <a:lnTo>
                    <a:pt x="3419241" y="1143282"/>
                  </a:lnTo>
                  <a:lnTo>
                    <a:pt x="3455801" y="1097170"/>
                  </a:lnTo>
                  <a:lnTo>
                    <a:pt x="3491083" y="1051964"/>
                  </a:lnTo>
                  <a:lnTo>
                    <a:pt x="3525090" y="1007667"/>
                  </a:lnTo>
                  <a:lnTo>
                    <a:pt x="3557825" y="964280"/>
                  </a:lnTo>
                  <a:lnTo>
                    <a:pt x="3589290" y="921807"/>
                  </a:lnTo>
                  <a:lnTo>
                    <a:pt x="3619487" y="880251"/>
                  </a:lnTo>
                  <a:lnTo>
                    <a:pt x="3648419" y="839614"/>
                  </a:lnTo>
                  <a:lnTo>
                    <a:pt x="3676087" y="799900"/>
                  </a:lnTo>
                  <a:lnTo>
                    <a:pt x="3702496" y="761111"/>
                  </a:lnTo>
                  <a:lnTo>
                    <a:pt x="3727646" y="723249"/>
                  </a:lnTo>
                  <a:lnTo>
                    <a:pt x="3751541" y="686319"/>
                  </a:lnTo>
                  <a:lnTo>
                    <a:pt x="3774182" y="650322"/>
                  </a:lnTo>
                  <a:lnTo>
                    <a:pt x="3795572" y="615262"/>
                  </a:lnTo>
                  <a:lnTo>
                    <a:pt x="3815714" y="581140"/>
                  </a:lnTo>
                  <a:lnTo>
                    <a:pt x="3834609" y="547961"/>
                  </a:lnTo>
                  <a:lnTo>
                    <a:pt x="3868671" y="484440"/>
                  </a:lnTo>
                  <a:lnTo>
                    <a:pt x="3897777" y="424722"/>
                  </a:lnTo>
                  <a:lnTo>
                    <a:pt x="3921946" y="368827"/>
                  </a:lnTo>
                  <a:lnTo>
                    <a:pt x="3941198" y="316780"/>
                  </a:lnTo>
                  <a:lnTo>
                    <a:pt x="3955551" y="268603"/>
                  </a:lnTo>
                  <a:lnTo>
                    <a:pt x="3965024" y="224318"/>
                  </a:lnTo>
                  <a:lnTo>
                    <a:pt x="3969637" y="183948"/>
                  </a:lnTo>
                  <a:lnTo>
                    <a:pt x="3970126" y="165238"/>
                  </a:lnTo>
                  <a:lnTo>
                    <a:pt x="3969408" y="147516"/>
                  </a:lnTo>
                  <a:lnTo>
                    <a:pt x="3960030" y="100299"/>
                  </a:lnTo>
                  <a:lnTo>
                    <a:pt x="3939866" y="62068"/>
                  </a:lnTo>
                  <a:lnTo>
                    <a:pt x="3908982" y="32899"/>
                  </a:lnTo>
                  <a:lnTo>
                    <a:pt x="3867441" y="12869"/>
                  </a:lnTo>
                  <a:lnTo>
                    <a:pt x="3815309" y="2053"/>
                  </a:lnTo>
                  <a:lnTo>
                    <a:pt x="3774701" y="0"/>
                  </a:lnTo>
                  <a:close/>
                </a:path>
              </a:pathLst>
            </a:custGeom>
            <a:solidFill>
              <a:srgbClr val="FF2712"/>
            </a:solidFill>
          </p:spPr>
          <p:txBody>
            <a:bodyPr wrap="square" lIns="0" tIns="0" rIns="0" bIns="0" rtlCol="0"/>
            <a:lstStyle/>
            <a:p>
              <a:endParaRPr/>
            </a:p>
          </p:txBody>
        </p:sp>
        <p:pic>
          <p:nvPicPr>
            <p:cNvPr id="5" name="object 5"/>
            <p:cNvPicPr/>
            <p:nvPr/>
          </p:nvPicPr>
          <p:blipFill>
            <a:blip r:embed="rId2" cstate="print"/>
            <a:stretch>
              <a:fillRect/>
            </a:stretch>
          </p:blipFill>
          <p:spPr>
            <a:xfrm>
              <a:off x="4688766" y="4102952"/>
              <a:ext cx="152869" cy="168094"/>
            </a:xfrm>
            <a:prstGeom prst="rect">
              <a:avLst/>
            </a:prstGeom>
          </p:spPr>
        </p:pic>
      </p:grpSp>
      <p:sp>
        <p:nvSpPr>
          <p:cNvPr id="7" name="object 7"/>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8" name="object 8"/>
          <p:cNvSpPr txBox="1"/>
          <p:nvPr/>
        </p:nvSpPr>
        <p:spPr>
          <a:xfrm>
            <a:off x="78739" y="6611823"/>
            <a:ext cx="257937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Until</a:t>
            </a:r>
            <a:r>
              <a:rPr sz="1200" spc="-15" dirty="0">
                <a:latin typeface="Arial MT"/>
                <a:cs typeface="Arial MT"/>
              </a:rPr>
              <a:t> </a:t>
            </a:r>
            <a:r>
              <a:rPr sz="1200" spc="-5" dirty="0">
                <a:latin typeface="Arial MT"/>
                <a:cs typeface="Arial MT"/>
              </a:rPr>
              <a:t>one</a:t>
            </a:r>
            <a:r>
              <a:rPr sz="1200" spc="-20" dirty="0">
                <a:latin typeface="Arial MT"/>
                <a:cs typeface="Arial MT"/>
              </a:rPr>
              <a:t> </a:t>
            </a:r>
            <a:r>
              <a:rPr sz="1200" spc="-25" dirty="0">
                <a:latin typeface="Arial MT"/>
                <a:cs typeface="Arial MT"/>
              </a:rPr>
              <a:t>day,</a:t>
            </a:r>
            <a:r>
              <a:rPr sz="1200" spc="-10" dirty="0">
                <a:latin typeface="Arial MT"/>
                <a:cs typeface="Arial MT"/>
              </a:rPr>
              <a:t> </a:t>
            </a:r>
            <a:r>
              <a:rPr sz="1200" dirty="0">
                <a:latin typeface="Arial MT"/>
                <a:cs typeface="Arial MT"/>
              </a:rPr>
              <a:t>the</a:t>
            </a:r>
            <a:r>
              <a:rPr sz="1200" spc="-10" dirty="0">
                <a:latin typeface="Arial MT"/>
                <a:cs typeface="Arial MT"/>
              </a:rPr>
              <a:t> </a:t>
            </a:r>
            <a:r>
              <a:rPr sz="1200" spc="-5" dirty="0">
                <a:latin typeface="Arial MT"/>
                <a:cs typeface="Arial MT"/>
              </a:rPr>
              <a:t>boundary</a:t>
            </a:r>
            <a:r>
              <a:rPr sz="1200" spc="-40" dirty="0">
                <a:latin typeface="Arial MT"/>
                <a:cs typeface="Arial MT"/>
              </a:rPr>
              <a:t> </a:t>
            </a:r>
            <a:r>
              <a:rPr sz="1200" spc="-10" dirty="0">
                <a:latin typeface="Arial MT"/>
                <a:cs typeface="Arial MT"/>
              </a:rPr>
              <a:t>gives</a:t>
            </a:r>
            <a:r>
              <a:rPr sz="1200" spc="10" dirty="0">
                <a:latin typeface="Arial MT"/>
                <a:cs typeface="Arial MT"/>
              </a:rPr>
              <a:t> </a:t>
            </a:r>
            <a:r>
              <a:rPr sz="1200" spc="-10" dirty="0">
                <a:latin typeface="Arial MT"/>
                <a:cs typeface="Arial MT"/>
              </a:rPr>
              <a:t>way</a:t>
            </a:r>
            <a:endParaRPr sz="1200">
              <a:latin typeface="Arial MT"/>
              <a:cs typeface="Arial MT"/>
            </a:endParaRPr>
          </a:p>
        </p:txBody>
      </p:sp>
      <p:sp>
        <p:nvSpPr>
          <p:cNvPr id="9" name="object 9"/>
          <p:cNvSpPr txBox="1"/>
          <p:nvPr/>
        </p:nvSpPr>
        <p:spPr>
          <a:xfrm>
            <a:off x="6480428"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3"/>
              </a:rPr>
              <a:t>http://matt.might.net</a:t>
            </a:r>
            <a:endParaRPr sz="1200">
              <a:latin typeface="Arial MT"/>
              <a:cs typeface="Arial MT"/>
            </a:endParaRPr>
          </a:p>
        </p:txBody>
      </p:sp>
      <p:sp>
        <p:nvSpPr>
          <p:cNvPr id="6" name="Slide Number Placeholder 5">
            <a:extLst>
              <a:ext uri="{FF2B5EF4-FFF2-40B4-BE49-F238E27FC236}">
                <a16:creationId xmlns:a16="http://schemas.microsoft.com/office/drawing/2014/main" id="{61E4BF4D-C20C-435F-A13E-D152F5D8D4B2}"/>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43</a:t>
            </a:fld>
            <a:endParaRPr lang="en-US">
              <a:solidFill>
                <a:prstClr val="black">
                  <a:tint val="75000"/>
                </a:prstClr>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92925"/>
            <a:chOff x="0" y="0"/>
            <a:chExt cx="9144000" cy="6892925"/>
          </a:xfrm>
        </p:grpSpPr>
        <p:sp>
          <p:nvSpPr>
            <p:cNvPr id="3" name="object 3"/>
            <p:cNvSpPr/>
            <p:nvPr/>
          </p:nvSpPr>
          <p:spPr>
            <a:xfrm>
              <a:off x="838200" y="977852"/>
              <a:ext cx="7839709" cy="5880735"/>
            </a:xfrm>
            <a:custGeom>
              <a:avLst/>
              <a:gdLst/>
              <a:ahLst/>
              <a:cxnLst/>
              <a:rect l="l" t="t" r="r" b="b"/>
              <a:pathLst>
                <a:path w="7839709" h="5880734">
                  <a:moveTo>
                    <a:pt x="0" y="0"/>
                  </a:moveTo>
                  <a:lnTo>
                    <a:pt x="0" y="5880145"/>
                  </a:lnTo>
                  <a:lnTo>
                    <a:pt x="7839082" y="5880145"/>
                  </a:lnTo>
                  <a:lnTo>
                    <a:pt x="7839082" y="0"/>
                  </a:lnTo>
                  <a:lnTo>
                    <a:pt x="0" y="0"/>
                  </a:lnTo>
                  <a:close/>
                </a:path>
              </a:pathLst>
            </a:custGeom>
            <a:solidFill>
              <a:srgbClr val="FFFFFF"/>
            </a:solidFill>
          </p:spPr>
          <p:txBody>
            <a:bodyPr wrap="square" lIns="0" tIns="0" rIns="0" bIns="0" rtlCol="0"/>
            <a:lstStyle/>
            <a:p>
              <a:endParaRPr/>
            </a:p>
          </p:txBody>
        </p:sp>
        <p:sp>
          <p:nvSpPr>
            <p:cNvPr id="4" name="object 4"/>
            <p:cNvSpPr/>
            <p:nvPr/>
          </p:nvSpPr>
          <p:spPr>
            <a:xfrm>
              <a:off x="838199" y="1484740"/>
              <a:ext cx="5556885" cy="5373370"/>
            </a:xfrm>
            <a:custGeom>
              <a:avLst/>
              <a:gdLst/>
              <a:ahLst/>
              <a:cxnLst/>
              <a:rect l="l" t="t" r="r" b="b"/>
              <a:pathLst>
                <a:path w="5556885" h="5373370">
                  <a:moveTo>
                    <a:pt x="3454835" y="2217006"/>
                  </a:moveTo>
                  <a:lnTo>
                    <a:pt x="3510827" y="2273446"/>
                  </a:lnTo>
                  <a:lnTo>
                    <a:pt x="3566257" y="2330232"/>
                  </a:lnTo>
                  <a:lnTo>
                    <a:pt x="3621124" y="2387361"/>
                  </a:lnTo>
                  <a:lnTo>
                    <a:pt x="3675428" y="2444828"/>
                  </a:lnTo>
                  <a:lnTo>
                    <a:pt x="3729169" y="2502632"/>
                  </a:lnTo>
                  <a:lnTo>
                    <a:pt x="3782347" y="2560767"/>
                  </a:lnTo>
                  <a:lnTo>
                    <a:pt x="3834963" y="2619231"/>
                  </a:lnTo>
                  <a:lnTo>
                    <a:pt x="3887016" y="2678020"/>
                  </a:lnTo>
                  <a:lnTo>
                    <a:pt x="3938506" y="2737131"/>
                  </a:lnTo>
                  <a:lnTo>
                    <a:pt x="3989434" y="2796559"/>
                  </a:lnTo>
                  <a:lnTo>
                    <a:pt x="4039799" y="2856303"/>
                  </a:lnTo>
                  <a:lnTo>
                    <a:pt x="4089601" y="2916357"/>
                  </a:lnTo>
                  <a:lnTo>
                    <a:pt x="4138840" y="2976719"/>
                  </a:lnTo>
                  <a:lnTo>
                    <a:pt x="4187517" y="3037385"/>
                  </a:lnTo>
                  <a:lnTo>
                    <a:pt x="4235631" y="3098352"/>
                  </a:lnTo>
                  <a:lnTo>
                    <a:pt x="4283182" y="3159615"/>
                  </a:lnTo>
                  <a:lnTo>
                    <a:pt x="4330170" y="3221173"/>
                  </a:lnTo>
                  <a:lnTo>
                    <a:pt x="4376596" y="3283020"/>
                  </a:lnTo>
                  <a:lnTo>
                    <a:pt x="4422459" y="3345155"/>
                  </a:lnTo>
                  <a:lnTo>
                    <a:pt x="4467759" y="3407572"/>
                  </a:lnTo>
                  <a:lnTo>
                    <a:pt x="4512497" y="3470269"/>
                  </a:lnTo>
                  <a:lnTo>
                    <a:pt x="4556672" y="3533242"/>
                  </a:lnTo>
                  <a:lnTo>
                    <a:pt x="4600284" y="3596488"/>
                  </a:lnTo>
                  <a:lnTo>
                    <a:pt x="4643333" y="3660003"/>
                  </a:lnTo>
                  <a:lnTo>
                    <a:pt x="4685819" y="3723783"/>
                  </a:lnTo>
                  <a:lnTo>
                    <a:pt x="4727743" y="3787826"/>
                  </a:lnTo>
                  <a:lnTo>
                    <a:pt x="4769104" y="3852127"/>
                  </a:lnTo>
                  <a:lnTo>
                    <a:pt x="4809903" y="3916684"/>
                  </a:lnTo>
                  <a:lnTo>
                    <a:pt x="4850138" y="3981492"/>
                  </a:lnTo>
                  <a:lnTo>
                    <a:pt x="4889811" y="4046548"/>
                  </a:lnTo>
                  <a:lnTo>
                    <a:pt x="4928921" y="4111849"/>
                  </a:lnTo>
                  <a:lnTo>
                    <a:pt x="4967468" y="4177392"/>
                  </a:lnTo>
                  <a:lnTo>
                    <a:pt x="5005453" y="4243172"/>
                  </a:lnTo>
                  <a:lnTo>
                    <a:pt x="5042875" y="4309186"/>
                  </a:lnTo>
                  <a:lnTo>
                    <a:pt x="5079734" y="4375431"/>
                  </a:lnTo>
                  <a:lnTo>
                    <a:pt x="5116031" y="4441903"/>
                  </a:lnTo>
                  <a:lnTo>
                    <a:pt x="5151764" y="4508598"/>
                  </a:lnTo>
                  <a:lnTo>
                    <a:pt x="5186935" y="4575514"/>
                  </a:lnTo>
                  <a:lnTo>
                    <a:pt x="5221544" y="4642647"/>
                  </a:lnTo>
                  <a:lnTo>
                    <a:pt x="5255589" y="4709993"/>
                  </a:lnTo>
                  <a:lnTo>
                    <a:pt x="5289072" y="4777549"/>
                  </a:lnTo>
                  <a:lnTo>
                    <a:pt x="5321992" y="4845310"/>
                  </a:lnTo>
                  <a:lnTo>
                    <a:pt x="5354349" y="4913275"/>
                  </a:lnTo>
                  <a:lnTo>
                    <a:pt x="5386144" y="4981439"/>
                  </a:lnTo>
                  <a:lnTo>
                    <a:pt x="5417376" y="5049798"/>
                  </a:lnTo>
                  <a:lnTo>
                    <a:pt x="5448045" y="5118350"/>
                  </a:lnTo>
                  <a:lnTo>
                    <a:pt x="5478151" y="5187091"/>
                  </a:lnTo>
                  <a:lnTo>
                    <a:pt x="5507695" y="5256017"/>
                  </a:lnTo>
                  <a:lnTo>
                    <a:pt x="5536676" y="5325124"/>
                  </a:lnTo>
                  <a:lnTo>
                    <a:pt x="5556418" y="5373257"/>
                  </a:lnTo>
                </a:path>
                <a:path w="5556885" h="5373370">
                  <a:moveTo>
                    <a:pt x="0" y="0"/>
                  </a:moveTo>
                  <a:lnTo>
                    <a:pt x="68534" y="25622"/>
                  </a:lnTo>
                  <a:lnTo>
                    <a:pt x="138337" y="52343"/>
                  </a:lnTo>
                  <a:lnTo>
                    <a:pt x="207972" y="79626"/>
                  </a:lnTo>
                  <a:lnTo>
                    <a:pt x="277435" y="107472"/>
                  </a:lnTo>
                  <a:lnTo>
                    <a:pt x="346724" y="135880"/>
                  </a:lnTo>
                  <a:lnTo>
                    <a:pt x="415835" y="164851"/>
                  </a:lnTo>
                  <a:lnTo>
                    <a:pt x="484763" y="194385"/>
                  </a:lnTo>
                  <a:lnTo>
                    <a:pt x="553506" y="224481"/>
                  </a:lnTo>
                  <a:lnTo>
                    <a:pt x="622061" y="255139"/>
                  </a:lnTo>
                  <a:lnTo>
                    <a:pt x="690423" y="286360"/>
                  </a:lnTo>
                  <a:lnTo>
                    <a:pt x="758589" y="318144"/>
                  </a:lnTo>
                  <a:lnTo>
                    <a:pt x="826556" y="350490"/>
                  </a:lnTo>
                  <a:lnTo>
                    <a:pt x="894319" y="383399"/>
                  </a:lnTo>
                  <a:lnTo>
                    <a:pt x="961877" y="416870"/>
                  </a:lnTo>
                  <a:lnTo>
                    <a:pt x="1029225" y="450904"/>
                  </a:lnTo>
                  <a:lnTo>
                    <a:pt x="1096359" y="485500"/>
                  </a:lnTo>
                  <a:lnTo>
                    <a:pt x="1163277" y="520659"/>
                  </a:lnTo>
                  <a:lnTo>
                    <a:pt x="1229974" y="556381"/>
                  </a:lnTo>
                  <a:lnTo>
                    <a:pt x="1296447" y="592665"/>
                  </a:lnTo>
                  <a:lnTo>
                    <a:pt x="1362693" y="629511"/>
                  </a:lnTo>
                  <a:lnTo>
                    <a:pt x="1428709" y="666920"/>
                  </a:lnTo>
                  <a:lnTo>
                    <a:pt x="1494489" y="704892"/>
                  </a:lnTo>
                  <a:lnTo>
                    <a:pt x="1560033" y="743426"/>
                  </a:lnTo>
                  <a:lnTo>
                    <a:pt x="1625334" y="782523"/>
                  </a:lnTo>
                  <a:lnTo>
                    <a:pt x="1690391" y="822182"/>
                  </a:lnTo>
                  <a:lnTo>
                    <a:pt x="1755200" y="862404"/>
                  </a:lnTo>
                  <a:lnTo>
                    <a:pt x="1819757" y="903188"/>
                  </a:lnTo>
                  <a:lnTo>
                    <a:pt x="1884058" y="944535"/>
                  </a:lnTo>
                  <a:lnTo>
                    <a:pt x="1948101" y="986444"/>
                  </a:lnTo>
                  <a:lnTo>
                    <a:pt x="2011882" y="1028916"/>
                  </a:lnTo>
                  <a:lnTo>
                    <a:pt x="2075396" y="1071951"/>
                  </a:lnTo>
                  <a:lnTo>
                    <a:pt x="2138642" y="1115548"/>
                  </a:lnTo>
                  <a:lnTo>
                    <a:pt x="2201614" y="1159707"/>
                  </a:lnTo>
                  <a:lnTo>
                    <a:pt x="2264311" y="1204430"/>
                  </a:lnTo>
                  <a:lnTo>
                    <a:pt x="2326727" y="1249714"/>
                  </a:lnTo>
                  <a:lnTo>
                    <a:pt x="2388861" y="1295561"/>
                  </a:lnTo>
                  <a:lnTo>
                    <a:pt x="2450707" y="1341971"/>
                  </a:lnTo>
                  <a:lnTo>
                    <a:pt x="2512263" y="1388944"/>
                  </a:lnTo>
                  <a:lnTo>
                    <a:pt x="2573526" y="1436478"/>
                  </a:lnTo>
                  <a:lnTo>
                    <a:pt x="2634491" y="1484576"/>
                  </a:lnTo>
                  <a:lnTo>
                    <a:pt x="2695156" y="1533236"/>
                  </a:lnTo>
                  <a:lnTo>
                    <a:pt x="2755516" y="1582458"/>
                  </a:lnTo>
                  <a:lnTo>
                    <a:pt x="2815569" y="1632243"/>
                  </a:lnTo>
                  <a:lnTo>
                    <a:pt x="2875310" y="1682591"/>
                  </a:lnTo>
                  <a:lnTo>
                    <a:pt x="2934736" y="1733501"/>
                  </a:lnTo>
                  <a:lnTo>
                    <a:pt x="2993845" y="1784973"/>
                  </a:lnTo>
                  <a:lnTo>
                    <a:pt x="3052631" y="1837009"/>
                  </a:lnTo>
                  <a:lnTo>
                    <a:pt x="3111093" y="1889606"/>
                  </a:lnTo>
                  <a:lnTo>
                    <a:pt x="3169225" y="1942767"/>
                  </a:lnTo>
                  <a:lnTo>
                    <a:pt x="3227026" y="1996489"/>
                  </a:lnTo>
                  <a:lnTo>
                    <a:pt x="3284490" y="2050775"/>
                  </a:lnTo>
                  <a:lnTo>
                    <a:pt x="3341616" y="2105623"/>
                  </a:lnTo>
                  <a:lnTo>
                    <a:pt x="3398399" y="2161033"/>
                  </a:lnTo>
                  <a:lnTo>
                    <a:pt x="3454835" y="2217006"/>
                  </a:lnTo>
                </a:path>
              </a:pathLst>
            </a:custGeom>
            <a:ln w="68993">
              <a:solidFill>
                <a:srgbClr val="000000"/>
              </a:solidFill>
            </a:ln>
          </p:spPr>
          <p:txBody>
            <a:bodyPr wrap="square" lIns="0" tIns="0" rIns="0" bIns="0" rtlCol="0"/>
            <a:lstStyle/>
            <a:p>
              <a:endParaRPr/>
            </a:p>
          </p:txBody>
        </p:sp>
        <p:sp>
          <p:nvSpPr>
            <p:cNvPr id="5" name="object 5"/>
            <p:cNvSpPr/>
            <p:nvPr/>
          </p:nvSpPr>
          <p:spPr>
            <a:xfrm>
              <a:off x="4640739" y="4039686"/>
              <a:ext cx="280670" cy="280035"/>
            </a:xfrm>
            <a:custGeom>
              <a:avLst/>
              <a:gdLst/>
              <a:ahLst/>
              <a:cxnLst/>
              <a:rect l="l" t="t" r="r" b="b"/>
              <a:pathLst>
                <a:path w="280670" h="280035">
                  <a:moveTo>
                    <a:pt x="161783" y="0"/>
                  </a:moveTo>
                  <a:lnTo>
                    <a:pt x="118331" y="0"/>
                  </a:lnTo>
                  <a:lnTo>
                    <a:pt x="76522" y="13227"/>
                  </a:lnTo>
                  <a:lnTo>
                    <a:pt x="39697" y="39683"/>
                  </a:lnTo>
                  <a:lnTo>
                    <a:pt x="13232" y="76467"/>
                  </a:lnTo>
                  <a:lnTo>
                    <a:pt x="0" y="118267"/>
                  </a:lnTo>
                  <a:lnTo>
                    <a:pt x="0" y="161738"/>
                  </a:lnTo>
                  <a:lnTo>
                    <a:pt x="13232" y="203538"/>
                  </a:lnTo>
                  <a:lnTo>
                    <a:pt x="39697" y="240322"/>
                  </a:lnTo>
                  <a:lnTo>
                    <a:pt x="76522" y="266778"/>
                  </a:lnTo>
                  <a:lnTo>
                    <a:pt x="118331" y="280006"/>
                  </a:lnTo>
                  <a:lnTo>
                    <a:pt x="161783" y="280006"/>
                  </a:lnTo>
                  <a:lnTo>
                    <a:pt x="203537" y="266778"/>
                  </a:lnTo>
                  <a:lnTo>
                    <a:pt x="240251" y="240322"/>
                  </a:lnTo>
                  <a:lnTo>
                    <a:pt x="266827" y="203538"/>
                  </a:lnTo>
                  <a:lnTo>
                    <a:pt x="280114" y="161738"/>
                  </a:lnTo>
                  <a:lnTo>
                    <a:pt x="280114" y="118267"/>
                  </a:lnTo>
                  <a:lnTo>
                    <a:pt x="266827" y="76467"/>
                  </a:lnTo>
                  <a:lnTo>
                    <a:pt x="240251" y="39683"/>
                  </a:lnTo>
                  <a:lnTo>
                    <a:pt x="203537" y="13227"/>
                  </a:lnTo>
                  <a:lnTo>
                    <a:pt x="161783" y="0"/>
                  </a:lnTo>
                  <a:close/>
                </a:path>
              </a:pathLst>
            </a:custGeom>
            <a:solidFill>
              <a:srgbClr val="000000"/>
            </a:solidFill>
          </p:spPr>
          <p:txBody>
            <a:bodyPr wrap="square" lIns="0" tIns="0" rIns="0" bIns="0" rtlCol="0"/>
            <a:lstStyle/>
            <a:p>
              <a:endParaRPr/>
            </a:p>
          </p:txBody>
        </p:sp>
        <p:sp>
          <p:nvSpPr>
            <p:cNvPr id="6" name="object 6"/>
            <p:cNvSpPr/>
            <p:nvPr/>
          </p:nvSpPr>
          <p:spPr>
            <a:xfrm>
              <a:off x="838199" y="4118945"/>
              <a:ext cx="3982085" cy="2739390"/>
            </a:xfrm>
            <a:custGeom>
              <a:avLst/>
              <a:gdLst/>
              <a:ahLst/>
              <a:cxnLst/>
              <a:rect l="l" t="t" r="r" b="b"/>
              <a:pathLst>
                <a:path w="3982085" h="2739390">
                  <a:moveTo>
                    <a:pt x="3785947" y="0"/>
                  </a:moveTo>
                  <a:lnTo>
                    <a:pt x="3740547" y="2105"/>
                  </a:lnTo>
                  <a:lnTo>
                    <a:pt x="3690493" y="8398"/>
                  </a:lnTo>
                  <a:lnTo>
                    <a:pt x="3635804" y="18902"/>
                  </a:lnTo>
                  <a:lnTo>
                    <a:pt x="3576499" y="33640"/>
                  </a:lnTo>
                  <a:lnTo>
                    <a:pt x="3512598" y="52633"/>
                  </a:lnTo>
                  <a:lnTo>
                    <a:pt x="3444119" y="75906"/>
                  </a:lnTo>
                  <a:lnTo>
                    <a:pt x="3408169" y="89154"/>
                  </a:lnTo>
                  <a:lnTo>
                    <a:pt x="3371081" y="103480"/>
                  </a:lnTo>
                  <a:lnTo>
                    <a:pt x="3332860" y="118887"/>
                  </a:lnTo>
                  <a:lnTo>
                    <a:pt x="3293505" y="135378"/>
                  </a:lnTo>
                  <a:lnTo>
                    <a:pt x="3253021" y="152955"/>
                  </a:lnTo>
                  <a:lnTo>
                    <a:pt x="3211409" y="171622"/>
                  </a:lnTo>
                  <a:lnTo>
                    <a:pt x="3168672" y="191382"/>
                  </a:lnTo>
                  <a:lnTo>
                    <a:pt x="3124812" y="212236"/>
                  </a:lnTo>
                  <a:lnTo>
                    <a:pt x="3079832" y="234189"/>
                  </a:lnTo>
                  <a:lnTo>
                    <a:pt x="3033734" y="257242"/>
                  </a:lnTo>
                  <a:lnTo>
                    <a:pt x="2986521" y="281399"/>
                  </a:lnTo>
                  <a:lnTo>
                    <a:pt x="2938194" y="306663"/>
                  </a:lnTo>
                  <a:lnTo>
                    <a:pt x="2888756" y="333036"/>
                  </a:lnTo>
                  <a:lnTo>
                    <a:pt x="2786558" y="389121"/>
                  </a:lnTo>
                  <a:lnTo>
                    <a:pt x="2679946" y="449677"/>
                  </a:lnTo>
                  <a:lnTo>
                    <a:pt x="2568939" y="514726"/>
                  </a:lnTo>
                  <a:lnTo>
                    <a:pt x="2438712" y="593364"/>
                  </a:lnTo>
                  <a:lnTo>
                    <a:pt x="2289943" y="685999"/>
                  </a:lnTo>
                  <a:lnTo>
                    <a:pt x="2137930" y="783496"/>
                  </a:lnTo>
                  <a:lnTo>
                    <a:pt x="1982951" y="885619"/>
                  </a:lnTo>
                  <a:lnTo>
                    <a:pt x="1825285" y="992131"/>
                  </a:lnTo>
                  <a:lnTo>
                    <a:pt x="1624848" y="1131083"/>
                  </a:lnTo>
                  <a:lnTo>
                    <a:pt x="1421191" y="1276063"/>
                  </a:lnTo>
                  <a:lnTo>
                    <a:pt x="1214859" y="1426608"/>
                  </a:lnTo>
                  <a:lnTo>
                    <a:pt x="1006395" y="1582257"/>
                  </a:lnTo>
                  <a:lnTo>
                    <a:pt x="754192" y="1775123"/>
                  </a:lnTo>
                  <a:lnTo>
                    <a:pt x="500642" y="1973876"/>
                  </a:lnTo>
                  <a:lnTo>
                    <a:pt x="246688" y="2177719"/>
                  </a:lnTo>
                  <a:lnTo>
                    <a:pt x="0" y="2380272"/>
                  </a:lnTo>
                  <a:lnTo>
                    <a:pt x="0" y="2739052"/>
                  </a:lnTo>
                  <a:lnTo>
                    <a:pt x="1927915" y="2739052"/>
                  </a:lnTo>
                  <a:lnTo>
                    <a:pt x="2073898" y="2599755"/>
                  </a:lnTo>
                  <a:lnTo>
                    <a:pt x="2221947" y="2456061"/>
                  </a:lnTo>
                  <a:lnTo>
                    <a:pt x="2366417" y="2313296"/>
                  </a:lnTo>
                  <a:lnTo>
                    <a:pt x="2507028" y="2171694"/>
                  </a:lnTo>
                  <a:lnTo>
                    <a:pt x="2609787" y="2066400"/>
                  </a:lnTo>
                  <a:lnTo>
                    <a:pt x="2710101" y="1961992"/>
                  </a:lnTo>
                  <a:lnTo>
                    <a:pt x="2807854" y="1858572"/>
                  </a:lnTo>
                  <a:lnTo>
                    <a:pt x="2902928" y="1756238"/>
                  </a:lnTo>
                  <a:lnTo>
                    <a:pt x="2964764" y="1688668"/>
                  </a:lnTo>
                  <a:lnTo>
                    <a:pt x="3025323" y="1621654"/>
                  </a:lnTo>
                  <a:lnTo>
                    <a:pt x="3084569" y="1555227"/>
                  </a:lnTo>
                  <a:lnTo>
                    <a:pt x="3142467" y="1489416"/>
                  </a:lnTo>
                  <a:lnTo>
                    <a:pt x="3198984" y="1424249"/>
                  </a:lnTo>
                  <a:lnTo>
                    <a:pt x="3226713" y="1391917"/>
                  </a:lnTo>
                  <a:lnTo>
                    <a:pt x="3269825" y="1341154"/>
                  </a:lnTo>
                  <a:lnTo>
                    <a:pt x="3311644" y="1291285"/>
                  </a:lnTo>
                  <a:lnTo>
                    <a:pt x="3352173" y="1242313"/>
                  </a:lnTo>
                  <a:lnTo>
                    <a:pt x="3391413" y="1194240"/>
                  </a:lnTo>
                  <a:lnTo>
                    <a:pt x="3429367" y="1147071"/>
                  </a:lnTo>
                  <a:lnTo>
                    <a:pt x="3466037" y="1100807"/>
                  </a:lnTo>
                  <a:lnTo>
                    <a:pt x="3501427" y="1055451"/>
                  </a:lnTo>
                  <a:lnTo>
                    <a:pt x="3535538" y="1011007"/>
                  </a:lnTo>
                  <a:lnTo>
                    <a:pt x="3568372" y="967477"/>
                  </a:lnTo>
                  <a:lnTo>
                    <a:pt x="3599933" y="924863"/>
                  </a:lnTo>
                  <a:lnTo>
                    <a:pt x="3630222" y="883170"/>
                  </a:lnTo>
                  <a:lnTo>
                    <a:pt x="3659241" y="842398"/>
                  </a:lnTo>
                  <a:lnTo>
                    <a:pt x="3686994" y="802552"/>
                  </a:lnTo>
                  <a:lnTo>
                    <a:pt x="3713483" y="763635"/>
                  </a:lnTo>
                  <a:lnTo>
                    <a:pt x="3738710" y="725648"/>
                  </a:lnTo>
                  <a:lnTo>
                    <a:pt x="3762677" y="688595"/>
                  </a:lnTo>
                  <a:lnTo>
                    <a:pt x="3785388" y="652479"/>
                  </a:lnTo>
                  <a:lnTo>
                    <a:pt x="3806843" y="617302"/>
                  </a:lnTo>
                  <a:lnTo>
                    <a:pt x="3827046" y="583068"/>
                  </a:lnTo>
                  <a:lnTo>
                    <a:pt x="3845999" y="549779"/>
                  </a:lnTo>
                  <a:lnTo>
                    <a:pt x="3880166" y="486048"/>
                  </a:lnTo>
                  <a:lnTo>
                    <a:pt x="3909361" y="426131"/>
                  </a:lnTo>
                  <a:lnTo>
                    <a:pt x="3933604" y="370051"/>
                  </a:lnTo>
                  <a:lnTo>
                    <a:pt x="3952915" y="317832"/>
                  </a:lnTo>
                  <a:lnTo>
                    <a:pt x="3967313" y="269495"/>
                  </a:lnTo>
                  <a:lnTo>
                    <a:pt x="3976816" y="225063"/>
                  </a:lnTo>
                  <a:lnTo>
                    <a:pt x="3981445" y="184559"/>
                  </a:lnTo>
                  <a:lnTo>
                    <a:pt x="3981937" y="165787"/>
                  </a:lnTo>
                  <a:lnTo>
                    <a:pt x="3981218" y="148005"/>
                  </a:lnTo>
                  <a:lnTo>
                    <a:pt x="3971814" y="100631"/>
                  </a:lnTo>
                  <a:lnTo>
                    <a:pt x="3951593" y="62274"/>
                  </a:lnTo>
                  <a:lnTo>
                    <a:pt x="3920619" y="33008"/>
                  </a:lnTo>
                  <a:lnTo>
                    <a:pt x="3878958" y="12911"/>
                  </a:lnTo>
                  <a:lnTo>
                    <a:pt x="3826673" y="2060"/>
                  </a:lnTo>
                  <a:lnTo>
                    <a:pt x="3785947" y="0"/>
                  </a:lnTo>
                  <a:close/>
                </a:path>
              </a:pathLst>
            </a:custGeom>
            <a:solidFill>
              <a:srgbClr val="FF2712"/>
            </a:solidFill>
          </p:spPr>
          <p:txBody>
            <a:bodyPr wrap="square" lIns="0" tIns="0" rIns="0" bIns="0" rtlCol="0"/>
            <a:lstStyle/>
            <a:p>
              <a:endParaRPr/>
            </a:p>
          </p:txBody>
        </p:sp>
        <p:pic>
          <p:nvPicPr>
            <p:cNvPr id="7" name="object 7"/>
            <p:cNvPicPr/>
            <p:nvPr/>
          </p:nvPicPr>
          <p:blipFill>
            <a:blip r:embed="rId2" cstate="print"/>
            <a:stretch>
              <a:fillRect/>
            </a:stretch>
          </p:blipFill>
          <p:spPr>
            <a:xfrm>
              <a:off x="4700213" y="4099101"/>
              <a:ext cx="153344" cy="168717"/>
            </a:xfrm>
            <a:prstGeom prst="rect">
              <a:avLst/>
            </a:prstGeom>
          </p:spPr>
        </p:pic>
        <p:sp>
          <p:nvSpPr>
            <p:cNvPr id="8" name="object 8"/>
            <p:cNvSpPr/>
            <p:nvPr/>
          </p:nvSpPr>
          <p:spPr>
            <a:xfrm>
              <a:off x="5144875" y="4125912"/>
              <a:ext cx="1141730" cy="0"/>
            </a:xfrm>
            <a:custGeom>
              <a:avLst/>
              <a:gdLst/>
              <a:ahLst/>
              <a:cxnLst/>
              <a:rect l="l" t="t" r="r" b="b"/>
              <a:pathLst>
                <a:path w="1141729">
                  <a:moveTo>
                    <a:pt x="0" y="0"/>
                  </a:moveTo>
                  <a:lnTo>
                    <a:pt x="0" y="0"/>
                  </a:lnTo>
                  <a:lnTo>
                    <a:pt x="1141529" y="0"/>
                  </a:lnTo>
                </a:path>
              </a:pathLst>
            </a:custGeom>
            <a:ln w="53399">
              <a:solidFill>
                <a:srgbClr val="000000"/>
              </a:solidFill>
            </a:ln>
          </p:spPr>
          <p:txBody>
            <a:bodyPr wrap="square" lIns="0" tIns="0" rIns="0" bIns="0" rtlCol="0"/>
            <a:lstStyle/>
            <a:p>
              <a:endParaRPr/>
            </a:p>
          </p:txBody>
        </p:sp>
        <p:sp>
          <p:nvSpPr>
            <p:cNvPr id="9" name="object 9"/>
            <p:cNvSpPr/>
            <p:nvPr/>
          </p:nvSpPr>
          <p:spPr>
            <a:xfrm>
              <a:off x="4986361" y="4020273"/>
              <a:ext cx="211454" cy="212090"/>
            </a:xfrm>
            <a:custGeom>
              <a:avLst/>
              <a:gdLst/>
              <a:ahLst/>
              <a:cxnLst/>
              <a:rect l="l" t="t" r="r" b="b"/>
              <a:pathLst>
                <a:path w="211454" h="212089">
                  <a:moveTo>
                    <a:pt x="211351" y="0"/>
                  </a:moveTo>
                  <a:lnTo>
                    <a:pt x="0" y="105639"/>
                  </a:lnTo>
                  <a:lnTo>
                    <a:pt x="211351" y="211508"/>
                  </a:lnTo>
                  <a:lnTo>
                    <a:pt x="158513" y="105639"/>
                  </a:lnTo>
                  <a:lnTo>
                    <a:pt x="211351" y="0"/>
                  </a:lnTo>
                  <a:close/>
                </a:path>
              </a:pathLst>
            </a:custGeom>
            <a:solidFill>
              <a:srgbClr val="000000"/>
            </a:solidFill>
          </p:spPr>
          <p:txBody>
            <a:bodyPr wrap="square" lIns="0" tIns="0" rIns="0" bIns="0" rtlCol="0"/>
            <a:lstStyle/>
            <a:p>
              <a:endParaRPr/>
            </a:p>
          </p:txBody>
        </p:sp>
      </p:grpSp>
      <p:sp>
        <p:nvSpPr>
          <p:cNvPr id="10" name="object 10"/>
          <p:cNvSpPr txBox="1"/>
          <p:nvPr/>
        </p:nvSpPr>
        <p:spPr>
          <a:xfrm>
            <a:off x="6366285" y="3887289"/>
            <a:ext cx="709295" cy="412115"/>
          </a:xfrm>
          <a:prstGeom prst="rect">
            <a:avLst/>
          </a:prstGeom>
        </p:spPr>
        <p:txBody>
          <a:bodyPr vert="horz" wrap="square" lIns="0" tIns="17145" rIns="0" bIns="0" rtlCol="0">
            <a:spAutoFit/>
          </a:bodyPr>
          <a:lstStyle/>
          <a:p>
            <a:pPr marL="12700">
              <a:lnSpc>
                <a:spcPct val="100000"/>
              </a:lnSpc>
              <a:spcBef>
                <a:spcPts val="135"/>
              </a:spcBef>
            </a:pPr>
            <a:r>
              <a:rPr sz="2500" spc="-105" dirty="0">
                <a:latin typeface="Trebuchet MS"/>
                <a:cs typeface="Trebuchet MS"/>
              </a:rPr>
              <a:t>P</a:t>
            </a:r>
            <a:r>
              <a:rPr sz="2500" spc="-240" dirty="0">
                <a:latin typeface="Trebuchet MS"/>
                <a:cs typeface="Trebuchet MS"/>
              </a:rPr>
              <a:t>h.</a:t>
            </a:r>
            <a:r>
              <a:rPr sz="2500" spc="170" dirty="0">
                <a:latin typeface="Trebuchet MS"/>
                <a:cs typeface="Trebuchet MS"/>
              </a:rPr>
              <a:t>D</a:t>
            </a:r>
            <a:r>
              <a:rPr sz="2500" spc="-365" dirty="0">
                <a:latin typeface="Trebuchet MS"/>
                <a:cs typeface="Trebuchet MS"/>
              </a:rPr>
              <a:t>.</a:t>
            </a:r>
            <a:endParaRPr sz="2500">
              <a:latin typeface="Trebuchet MS"/>
              <a:cs typeface="Trebuchet MS"/>
            </a:endParaRPr>
          </a:p>
        </p:txBody>
      </p:sp>
      <p:sp>
        <p:nvSpPr>
          <p:cNvPr id="12" name="object 1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13" name="object 13"/>
          <p:cNvSpPr txBox="1"/>
          <p:nvPr/>
        </p:nvSpPr>
        <p:spPr>
          <a:xfrm>
            <a:off x="78739" y="6611823"/>
            <a:ext cx="288798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MT"/>
                <a:cs typeface="Arial MT"/>
              </a:rPr>
              <a:t>And</a:t>
            </a:r>
            <a:r>
              <a:rPr sz="1200" spc="-25" dirty="0">
                <a:latin typeface="Arial MT"/>
                <a:cs typeface="Arial MT"/>
              </a:rPr>
              <a:t> </a:t>
            </a:r>
            <a:r>
              <a:rPr sz="1200" dirty="0">
                <a:latin typeface="Arial MT"/>
                <a:cs typeface="Arial MT"/>
              </a:rPr>
              <a:t>that</a:t>
            </a:r>
            <a:r>
              <a:rPr sz="1200" spc="-15" dirty="0">
                <a:latin typeface="Arial MT"/>
                <a:cs typeface="Arial MT"/>
              </a:rPr>
              <a:t> </a:t>
            </a:r>
            <a:r>
              <a:rPr sz="1200" dirty="0">
                <a:latin typeface="Arial MT"/>
                <a:cs typeface="Arial MT"/>
              </a:rPr>
              <a:t>dent</a:t>
            </a:r>
            <a:r>
              <a:rPr sz="1200" spc="-25" dirty="0">
                <a:latin typeface="Arial MT"/>
                <a:cs typeface="Arial MT"/>
              </a:rPr>
              <a:t> </a:t>
            </a:r>
            <a:r>
              <a:rPr sz="1200" spc="-10" dirty="0">
                <a:latin typeface="Arial MT"/>
                <a:cs typeface="Arial MT"/>
              </a:rPr>
              <a:t>you’ve</a:t>
            </a:r>
            <a:r>
              <a:rPr sz="1200" spc="-15" dirty="0">
                <a:latin typeface="Arial MT"/>
                <a:cs typeface="Arial MT"/>
              </a:rPr>
              <a:t> </a:t>
            </a:r>
            <a:r>
              <a:rPr sz="1200" dirty="0">
                <a:latin typeface="Arial MT"/>
                <a:cs typeface="Arial MT"/>
              </a:rPr>
              <a:t>made</a:t>
            </a:r>
            <a:r>
              <a:rPr sz="1200" spc="-25" dirty="0">
                <a:latin typeface="Arial MT"/>
                <a:cs typeface="Arial MT"/>
              </a:rPr>
              <a:t> </a:t>
            </a:r>
            <a:r>
              <a:rPr sz="1200" spc="-5" dirty="0">
                <a:latin typeface="Arial MT"/>
                <a:cs typeface="Arial MT"/>
              </a:rPr>
              <a:t>is</a:t>
            </a:r>
            <a:r>
              <a:rPr sz="1200" spc="-10" dirty="0">
                <a:latin typeface="Arial MT"/>
                <a:cs typeface="Arial MT"/>
              </a:rPr>
              <a:t> </a:t>
            </a:r>
            <a:r>
              <a:rPr sz="1200" spc="-5" dirty="0">
                <a:latin typeface="Arial MT"/>
                <a:cs typeface="Arial MT"/>
              </a:rPr>
              <a:t>called</a:t>
            </a:r>
            <a:r>
              <a:rPr sz="1200" spc="-35" dirty="0">
                <a:latin typeface="Arial MT"/>
                <a:cs typeface="Arial MT"/>
              </a:rPr>
              <a:t> </a:t>
            </a:r>
            <a:r>
              <a:rPr sz="1200" dirty="0">
                <a:latin typeface="Arial MT"/>
                <a:cs typeface="Arial MT"/>
              </a:rPr>
              <a:t>a</a:t>
            </a:r>
            <a:r>
              <a:rPr sz="1200" spc="-15" dirty="0">
                <a:latin typeface="Arial MT"/>
                <a:cs typeface="Arial MT"/>
              </a:rPr>
              <a:t> </a:t>
            </a:r>
            <a:r>
              <a:rPr sz="1200" dirty="0">
                <a:latin typeface="Arial MT"/>
                <a:cs typeface="Arial MT"/>
              </a:rPr>
              <a:t>PhD</a:t>
            </a:r>
            <a:endParaRPr sz="1200">
              <a:latin typeface="Arial MT"/>
              <a:cs typeface="Arial MT"/>
            </a:endParaRPr>
          </a:p>
        </p:txBody>
      </p:sp>
      <p:sp>
        <p:nvSpPr>
          <p:cNvPr id="14" name="object 14"/>
          <p:cNvSpPr txBox="1"/>
          <p:nvPr/>
        </p:nvSpPr>
        <p:spPr>
          <a:xfrm>
            <a:off x="6480428"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3"/>
              </a:rPr>
              <a:t>http://matt.might.net</a:t>
            </a:r>
            <a:endParaRPr sz="1200">
              <a:latin typeface="Arial MT"/>
              <a:cs typeface="Arial MT"/>
            </a:endParaRPr>
          </a:p>
        </p:txBody>
      </p:sp>
      <p:sp>
        <p:nvSpPr>
          <p:cNvPr id="11" name="Slide Number Placeholder 10">
            <a:extLst>
              <a:ext uri="{FF2B5EF4-FFF2-40B4-BE49-F238E27FC236}">
                <a16:creationId xmlns:a16="http://schemas.microsoft.com/office/drawing/2014/main" id="{01C62FF7-6F50-4EA0-B976-68147C463818}"/>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44</a:t>
            </a:fld>
            <a:endParaRPr lang="en-US">
              <a:solidFill>
                <a:prstClr val="black">
                  <a:tint val="75000"/>
                </a:prstClr>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838200" y="971542"/>
              <a:ext cx="7848600" cy="5886450"/>
            </a:xfrm>
            <a:custGeom>
              <a:avLst/>
              <a:gdLst/>
              <a:ahLst/>
              <a:cxnLst/>
              <a:rect l="l" t="t" r="r" b="b"/>
              <a:pathLst>
                <a:path w="7848600" h="5886450">
                  <a:moveTo>
                    <a:pt x="0" y="0"/>
                  </a:moveTo>
                  <a:lnTo>
                    <a:pt x="0" y="5886453"/>
                  </a:lnTo>
                  <a:lnTo>
                    <a:pt x="7848592" y="5886453"/>
                  </a:lnTo>
                  <a:lnTo>
                    <a:pt x="7848592" y="0"/>
                  </a:lnTo>
                  <a:lnTo>
                    <a:pt x="0" y="0"/>
                  </a:lnTo>
                  <a:close/>
                </a:path>
              </a:pathLst>
            </a:custGeom>
            <a:solidFill>
              <a:srgbClr val="FFFFFF"/>
            </a:solidFill>
          </p:spPr>
          <p:txBody>
            <a:bodyPr wrap="square" lIns="0" tIns="0" rIns="0" bIns="0" rtlCol="0"/>
            <a:lstStyle/>
            <a:p>
              <a:endParaRPr/>
            </a:p>
          </p:txBody>
        </p:sp>
        <p:pic>
          <p:nvPicPr>
            <p:cNvPr id="4" name="object 4"/>
            <p:cNvPicPr/>
            <p:nvPr/>
          </p:nvPicPr>
          <p:blipFill>
            <a:blip r:embed="rId2" cstate="print"/>
            <a:stretch>
              <a:fillRect/>
            </a:stretch>
          </p:blipFill>
          <p:spPr>
            <a:xfrm>
              <a:off x="6830372" y="2063461"/>
              <a:ext cx="69156" cy="69180"/>
            </a:xfrm>
            <a:prstGeom prst="rect">
              <a:avLst/>
            </a:prstGeom>
          </p:spPr>
        </p:pic>
        <p:sp>
          <p:nvSpPr>
            <p:cNvPr id="5" name="object 5"/>
            <p:cNvSpPr/>
            <p:nvPr/>
          </p:nvSpPr>
          <p:spPr>
            <a:xfrm>
              <a:off x="1988775" y="1136201"/>
              <a:ext cx="5555615" cy="5552440"/>
            </a:xfrm>
            <a:custGeom>
              <a:avLst/>
              <a:gdLst/>
              <a:ahLst/>
              <a:cxnLst/>
              <a:rect l="l" t="t" r="r" b="b"/>
              <a:pathLst>
                <a:path w="5555615" h="5552440">
                  <a:moveTo>
                    <a:pt x="2800021" y="0"/>
                  </a:moveTo>
                  <a:lnTo>
                    <a:pt x="2755125" y="0"/>
                  </a:lnTo>
                  <a:lnTo>
                    <a:pt x="2710234" y="720"/>
                  </a:lnTo>
                  <a:lnTo>
                    <a:pt x="2665356" y="2161"/>
                  </a:lnTo>
                  <a:lnTo>
                    <a:pt x="2620502" y="4322"/>
                  </a:lnTo>
                  <a:lnTo>
                    <a:pt x="2575682" y="7204"/>
                  </a:lnTo>
                  <a:lnTo>
                    <a:pt x="2530903" y="10807"/>
                  </a:lnTo>
                  <a:lnTo>
                    <a:pt x="2486176" y="15130"/>
                  </a:lnTo>
                  <a:lnTo>
                    <a:pt x="2441511" y="20173"/>
                  </a:lnTo>
                  <a:lnTo>
                    <a:pt x="2396916" y="25937"/>
                  </a:lnTo>
                  <a:lnTo>
                    <a:pt x="2352402" y="32422"/>
                  </a:lnTo>
                  <a:lnTo>
                    <a:pt x="2307977" y="39626"/>
                  </a:lnTo>
                  <a:lnTo>
                    <a:pt x="2263650" y="47552"/>
                  </a:lnTo>
                  <a:lnTo>
                    <a:pt x="2219433" y="56198"/>
                  </a:lnTo>
                  <a:lnTo>
                    <a:pt x="2175333" y="65564"/>
                  </a:lnTo>
                  <a:lnTo>
                    <a:pt x="2131360" y="75651"/>
                  </a:lnTo>
                  <a:lnTo>
                    <a:pt x="2087525" y="86458"/>
                  </a:lnTo>
                  <a:lnTo>
                    <a:pt x="2043835" y="97986"/>
                  </a:lnTo>
                  <a:lnTo>
                    <a:pt x="2000301" y="110235"/>
                  </a:lnTo>
                  <a:lnTo>
                    <a:pt x="1956931" y="123203"/>
                  </a:lnTo>
                  <a:lnTo>
                    <a:pt x="1913737" y="136893"/>
                  </a:lnTo>
                  <a:lnTo>
                    <a:pt x="1870726" y="151303"/>
                  </a:lnTo>
                  <a:lnTo>
                    <a:pt x="1827908" y="166433"/>
                  </a:lnTo>
                  <a:lnTo>
                    <a:pt x="1785293" y="182284"/>
                  </a:lnTo>
                  <a:lnTo>
                    <a:pt x="1742891" y="198855"/>
                  </a:lnTo>
                  <a:lnTo>
                    <a:pt x="1700710" y="216147"/>
                  </a:lnTo>
                  <a:lnTo>
                    <a:pt x="1658759" y="234159"/>
                  </a:lnTo>
                  <a:lnTo>
                    <a:pt x="1617050" y="252892"/>
                  </a:lnTo>
                  <a:lnTo>
                    <a:pt x="1575590" y="272345"/>
                  </a:lnTo>
                  <a:lnTo>
                    <a:pt x="1534389" y="292519"/>
                  </a:lnTo>
                  <a:lnTo>
                    <a:pt x="1493458" y="313413"/>
                  </a:lnTo>
                  <a:lnTo>
                    <a:pt x="1452804" y="335028"/>
                  </a:lnTo>
                  <a:lnTo>
                    <a:pt x="1412438" y="357363"/>
                  </a:lnTo>
                  <a:lnTo>
                    <a:pt x="1372369" y="380419"/>
                  </a:lnTo>
                  <a:lnTo>
                    <a:pt x="1332607" y="404195"/>
                  </a:lnTo>
                  <a:lnTo>
                    <a:pt x="1293160" y="428691"/>
                  </a:lnTo>
                  <a:lnTo>
                    <a:pt x="1254039" y="453909"/>
                  </a:lnTo>
                  <a:lnTo>
                    <a:pt x="1215253" y="479846"/>
                  </a:lnTo>
                  <a:lnTo>
                    <a:pt x="1176810" y="506504"/>
                  </a:lnTo>
                  <a:lnTo>
                    <a:pt x="1138722" y="533883"/>
                  </a:lnTo>
                  <a:lnTo>
                    <a:pt x="1100996" y="561982"/>
                  </a:lnTo>
                  <a:lnTo>
                    <a:pt x="1063643" y="590802"/>
                  </a:lnTo>
                  <a:lnTo>
                    <a:pt x="1026672" y="620342"/>
                  </a:lnTo>
                  <a:lnTo>
                    <a:pt x="990092" y="650603"/>
                  </a:lnTo>
                  <a:lnTo>
                    <a:pt x="953913" y="681584"/>
                  </a:lnTo>
                  <a:lnTo>
                    <a:pt x="918144" y="713285"/>
                  </a:lnTo>
                  <a:lnTo>
                    <a:pt x="882795" y="745707"/>
                  </a:lnTo>
                  <a:lnTo>
                    <a:pt x="847875" y="778850"/>
                  </a:lnTo>
                  <a:lnTo>
                    <a:pt x="813393" y="812713"/>
                  </a:lnTo>
                  <a:lnTo>
                    <a:pt x="779502" y="847166"/>
                  </a:lnTo>
                  <a:lnTo>
                    <a:pt x="746332" y="882058"/>
                  </a:lnTo>
                  <a:lnTo>
                    <a:pt x="713882" y="917380"/>
                  </a:lnTo>
                  <a:lnTo>
                    <a:pt x="682154" y="953122"/>
                  </a:lnTo>
                  <a:lnTo>
                    <a:pt x="651147" y="989275"/>
                  </a:lnTo>
                  <a:lnTo>
                    <a:pt x="620861" y="1025829"/>
                  </a:lnTo>
                  <a:lnTo>
                    <a:pt x="591296" y="1062775"/>
                  </a:lnTo>
                  <a:lnTo>
                    <a:pt x="562453" y="1100103"/>
                  </a:lnTo>
                  <a:lnTo>
                    <a:pt x="534330" y="1137805"/>
                  </a:lnTo>
                  <a:lnTo>
                    <a:pt x="506928" y="1175869"/>
                  </a:lnTo>
                  <a:lnTo>
                    <a:pt x="480248" y="1214288"/>
                  </a:lnTo>
                  <a:lnTo>
                    <a:pt x="454289" y="1253051"/>
                  </a:lnTo>
                  <a:lnTo>
                    <a:pt x="429050" y="1292150"/>
                  </a:lnTo>
                  <a:lnTo>
                    <a:pt x="404533" y="1331574"/>
                  </a:lnTo>
                  <a:lnTo>
                    <a:pt x="380737" y="1371315"/>
                  </a:lnTo>
                  <a:lnTo>
                    <a:pt x="357662" y="1411363"/>
                  </a:lnTo>
                  <a:lnTo>
                    <a:pt x="335308" y="1451707"/>
                  </a:lnTo>
                  <a:lnTo>
                    <a:pt x="313675" y="1492340"/>
                  </a:lnTo>
                  <a:lnTo>
                    <a:pt x="292764" y="1533252"/>
                  </a:lnTo>
                  <a:lnTo>
                    <a:pt x="272573" y="1574432"/>
                  </a:lnTo>
                  <a:lnTo>
                    <a:pt x="253103" y="1615872"/>
                  </a:lnTo>
                  <a:lnTo>
                    <a:pt x="234355" y="1657563"/>
                  </a:lnTo>
                  <a:lnTo>
                    <a:pt x="216328" y="1699494"/>
                  </a:lnTo>
                  <a:lnTo>
                    <a:pt x="199021" y="1741656"/>
                  </a:lnTo>
                  <a:lnTo>
                    <a:pt x="182436" y="1784041"/>
                  </a:lnTo>
                  <a:lnTo>
                    <a:pt x="166572" y="1826638"/>
                  </a:lnTo>
                  <a:lnTo>
                    <a:pt x="151429" y="1869437"/>
                  </a:lnTo>
                  <a:lnTo>
                    <a:pt x="137007" y="1912431"/>
                  </a:lnTo>
                  <a:lnTo>
                    <a:pt x="123307" y="1955608"/>
                  </a:lnTo>
                  <a:lnTo>
                    <a:pt x="110327" y="1998960"/>
                  </a:lnTo>
                  <a:lnTo>
                    <a:pt x="98068" y="2042478"/>
                  </a:lnTo>
                  <a:lnTo>
                    <a:pt x="86531" y="2086151"/>
                  </a:lnTo>
                  <a:lnTo>
                    <a:pt x="75714" y="2129970"/>
                  </a:lnTo>
                  <a:lnTo>
                    <a:pt x="65619" y="2173927"/>
                  </a:lnTo>
                  <a:lnTo>
                    <a:pt x="56245" y="2218011"/>
                  </a:lnTo>
                  <a:lnTo>
                    <a:pt x="47592" y="2262212"/>
                  </a:lnTo>
                  <a:lnTo>
                    <a:pt x="39660" y="2306523"/>
                  </a:lnTo>
                  <a:lnTo>
                    <a:pt x="32449" y="2350933"/>
                  </a:lnTo>
                  <a:lnTo>
                    <a:pt x="25959" y="2395432"/>
                  </a:lnTo>
                  <a:lnTo>
                    <a:pt x="20190" y="2440011"/>
                  </a:lnTo>
                  <a:lnTo>
                    <a:pt x="15142" y="2484662"/>
                  </a:lnTo>
                  <a:lnTo>
                    <a:pt x="10816" y="2529373"/>
                  </a:lnTo>
                  <a:lnTo>
                    <a:pt x="7210" y="2574137"/>
                  </a:lnTo>
                  <a:lnTo>
                    <a:pt x="4326" y="2618943"/>
                  </a:lnTo>
                  <a:lnTo>
                    <a:pt x="2163" y="2663783"/>
                  </a:lnTo>
                  <a:lnTo>
                    <a:pt x="721" y="2708645"/>
                  </a:lnTo>
                  <a:lnTo>
                    <a:pt x="0" y="2753522"/>
                  </a:lnTo>
                  <a:lnTo>
                    <a:pt x="0" y="2798404"/>
                  </a:lnTo>
                  <a:lnTo>
                    <a:pt x="721" y="2843281"/>
                  </a:lnTo>
                  <a:lnTo>
                    <a:pt x="2163" y="2888144"/>
                  </a:lnTo>
                  <a:lnTo>
                    <a:pt x="4326" y="2932983"/>
                  </a:lnTo>
                  <a:lnTo>
                    <a:pt x="7210" y="2977789"/>
                  </a:lnTo>
                  <a:lnTo>
                    <a:pt x="10816" y="3022553"/>
                  </a:lnTo>
                  <a:lnTo>
                    <a:pt x="15142" y="3067265"/>
                  </a:lnTo>
                  <a:lnTo>
                    <a:pt x="20190" y="3111915"/>
                  </a:lnTo>
                  <a:lnTo>
                    <a:pt x="25959" y="3156495"/>
                  </a:lnTo>
                  <a:lnTo>
                    <a:pt x="32449" y="3200994"/>
                  </a:lnTo>
                  <a:lnTo>
                    <a:pt x="39660" y="3245403"/>
                  </a:lnTo>
                  <a:lnTo>
                    <a:pt x="47592" y="3289714"/>
                  </a:lnTo>
                  <a:lnTo>
                    <a:pt x="56245" y="3333916"/>
                  </a:lnTo>
                  <a:lnTo>
                    <a:pt x="65619" y="3378000"/>
                  </a:lnTo>
                  <a:lnTo>
                    <a:pt x="75714" y="3421956"/>
                  </a:lnTo>
                  <a:lnTo>
                    <a:pt x="86531" y="3465776"/>
                  </a:lnTo>
                  <a:lnTo>
                    <a:pt x="98068" y="3509449"/>
                  </a:lnTo>
                  <a:lnTo>
                    <a:pt x="110327" y="3552966"/>
                  </a:lnTo>
                  <a:lnTo>
                    <a:pt x="123307" y="3596318"/>
                  </a:lnTo>
                  <a:lnTo>
                    <a:pt x="137007" y="3639496"/>
                  </a:lnTo>
                  <a:lnTo>
                    <a:pt x="151429" y="3682489"/>
                  </a:lnTo>
                  <a:lnTo>
                    <a:pt x="166572" y="3725289"/>
                  </a:lnTo>
                  <a:lnTo>
                    <a:pt x="182436" y="3767886"/>
                  </a:lnTo>
                  <a:lnTo>
                    <a:pt x="199021" y="3810270"/>
                  </a:lnTo>
                  <a:lnTo>
                    <a:pt x="216328" y="3852432"/>
                  </a:lnTo>
                  <a:lnTo>
                    <a:pt x="234355" y="3894364"/>
                  </a:lnTo>
                  <a:lnTo>
                    <a:pt x="253103" y="3936054"/>
                  </a:lnTo>
                  <a:lnTo>
                    <a:pt x="272573" y="3977494"/>
                  </a:lnTo>
                  <a:lnTo>
                    <a:pt x="292764" y="4018675"/>
                  </a:lnTo>
                  <a:lnTo>
                    <a:pt x="313675" y="4059586"/>
                  </a:lnTo>
                  <a:lnTo>
                    <a:pt x="335308" y="4100219"/>
                  </a:lnTo>
                  <a:lnTo>
                    <a:pt x="357662" y="4140564"/>
                  </a:lnTo>
                  <a:lnTo>
                    <a:pt x="380737" y="4180611"/>
                  </a:lnTo>
                  <a:lnTo>
                    <a:pt x="404533" y="4220352"/>
                  </a:lnTo>
                  <a:lnTo>
                    <a:pt x="429050" y="4259776"/>
                  </a:lnTo>
                  <a:lnTo>
                    <a:pt x="454289" y="4298875"/>
                  </a:lnTo>
                  <a:lnTo>
                    <a:pt x="480248" y="4337638"/>
                  </a:lnTo>
                  <a:lnTo>
                    <a:pt x="506928" y="4376057"/>
                  </a:lnTo>
                  <a:lnTo>
                    <a:pt x="534330" y="4414122"/>
                  </a:lnTo>
                  <a:lnTo>
                    <a:pt x="562453" y="4451823"/>
                  </a:lnTo>
                  <a:lnTo>
                    <a:pt x="591296" y="4489151"/>
                  </a:lnTo>
                  <a:lnTo>
                    <a:pt x="620861" y="4526097"/>
                  </a:lnTo>
                  <a:lnTo>
                    <a:pt x="651147" y="4562651"/>
                  </a:lnTo>
                  <a:lnTo>
                    <a:pt x="682154" y="4598804"/>
                  </a:lnTo>
                  <a:lnTo>
                    <a:pt x="713882" y="4634546"/>
                  </a:lnTo>
                  <a:lnTo>
                    <a:pt x="746332" y="4669868"/>
                  </a:lnTo>
                  <a:lnTo>
                    <a:pt x="779502" y="4704760"/>
                  </a:lnTo>
                  <a:lnTo>
                    <a:pt x="813393" y="4739213"/>
                  </a:lnTo>
                  <a:lnTo>
                    <a:pt x="847875" y="4773096"/>
                  </a:lnTo>
                  <a:lnTo>
                    <a:pt x="882795" y="4806258"/>
                  </a:lnTo>
                  <a:lnTo>
                    <a:pt x="918144" y="4838699"/>
                  </a:lnTo>
                  <a:lnTo>
                    <a:pt x="953913" y="4870419"/>
                  </a:lnTo>
                  <a:lnTo>
                    <a:pt x="990092" y="4901418"/>
                  </a:lnTo>
                  <a:lnTo>
                    <a:pt x="1026672" y="4931696"/>
                  </a:lnTo>
                  <a:lnTo>
                    <a:pt x="1063643" y="4961253"/>
                  </a:lnTo>
                  <a:lnTo>
                    <a:pt x="1100996" y="4990090"/>
                  </a:lnTo>
                  <a:lnTo>
                    <a:pt x="1138722" y="5018205"/>
                  </a:lnTo>
                  <a:lnTo>
                    <a:pt x="1176810" y="5045599"/>
                  </a:lnTo>
                  <a:lnTo>
                    <a:pt x="1215253" y="5072273"/>
                  </a:lnTo>
                  <a:lnTo>
                    <a:pt x="1254039" y="5098226"/>
                  </a:lnTo>
                  <a:lnTo>
                    <a:pt x="1293160" y="5123458"/>
                  </a:lnTo>
                  <a:lnTo>
                    <a:pt x="1332607" y="5147968"/>
                  </a:lnTo>
                  <a:lnTo>
                    <a:pt x="1372369" y="5171758"/>
                  </a:lnTo>
                  <a:lnTo>
                    <a:pt x="1412438" y="5194828"/>
                  </a:lnTo>
                  <a:lnTo>
                    <a:pt x="1452804" y="5217176"/>
                  </a:lnTo>
                  <a:lnTo>
                    <a:pt x="1493458" y="5238803"/>
                  </a:lnTo>
                  <a:lnTo>
                    <a:pt x="1534390" y="5259709"/>
                  </a:lnTo>
                  <a:lnTo>
                    <a:pt x="1575590" y="5279895"/>
                  </a:lnTo>
                  <a:lnTo>
                    <a:pt x="1617050" y="5299359"/>
                  </a:lnTo>
                  <a:lnTo>
                    <a:pt x="1658759" y="5318103"/>
                  </a:lnTo>
                  <a:lnTo>
                    <a:pt x="1700710" y="5336126"/>
                  </a:lnTo>
                  <a:lnTo>
                    <a:pt x="1742891" y="5353427"/>
                  </a:lnTo>
                  <a:lnTo>
                    <a:pt x="1785293" y="5370008"/>
                  </a:lnTo>
                  <a:lnTo>
                    <a:pt x="1827908" y="5385868"/>
                  </a:lnTo>
                  <a:lnTo>
                    <a:pt x="1870726" y="5401007"/>
                  </a:lnTo>
                  <a:lnTo>
                    <a:pt x="1913737" y="5415426"/>
                  </a:lnTo>
                  <a:lnTo>
                    <a:pt x="1956931" y="5429123"/>
                  </a:lnTo>
                  <a:lnTo>
                    <a:pt x="2000301" y="5442099"/>
                  </a:lnTo>
                  <a:lnTo>
                    <a:pt x="2043835" y="5454355"/>
                  </a:lnTo>
                  <a:lnTo>
                    <a:pt x="2087525" y="5465889"/>
                  </a:lnTo>
                  <a:lnTo>
                    <a:pt x="2131360" y="5476703"/>
                  </a:lnTo>
                  <a:lnTo>
                    <a:pt x="2175333" y="5486795"/>
                  </a:lnTo>
                  <a:lnTo>
                    <a:pt x="2219433" y="5496167"/>
                  </a:lnTo>
                  <a:lnTo>
                    <a:pt x="2263650" y="5504818"/>
                  </a:lnTo>
                  <a:lnTo>
                    <a:pt x="2307977" y="5512748"/>
                  </a:lnTo>
                  <a:lnTo>
                    <a:pt x="2352402" y="5519957"/>
                  </a:lnTo>
                  <a:lnTo>
                    <a:pt x="2396916" y="5526445"/>
                  </a:lnTo>
                  <a:lnTo>
                    <a:pt x="2441511" y="5532213"/>
                  </a:lnTo>
                  <a:lnTo>
                    <a:pt x="2486176" y="5537259"/>
                  </a:lnTo>
                  <a:lnTo>
                    <a:pt x="2530903" y="5541584"/>
                  </a:lnTo>
                  <a:lnTo>
                    <a:pt x="2575682" y="5545189"/>
                  </a:lnTo>
                  <a:lnTo>
                    <a:pt x="2620502" y="5548073"/>
                  </a:lnTo>
                  <a:lnTo>
                    <a:pt x="2665356" y="5550235"/>
                  </a:lnTo>
                  <a:lnTo>
                    <a:pt x="2710234" y="5551677"/>
                  </a:lnTo>
                  <a:lnTo>
                    <a:pt x="2755125" y="5552398"/>
                  </a:lnTo>
                  <a:lnTo>
                    <a:pt x="2800021" y="5552398"/>
                  </a:lnTo>
                  <a:lnTo>
                    <a:pt x="2844913" y="5551677"/>
                  </a:lnTo>
                  <a:lnTo>
                    <a:pt x="2889790" y="5550235"/>
                  </a:lnTo>
                  <a:lnTo>
                    <a:pt x="2934643" y="5548073"/>
                  </a:lnTo>
                  <a:lnTo>
                    <a:pt x="2979464" y="5545189"/>
                  </a:lnTo>
                  <a:lnTo>
                    <a:pt x="3024242" y="5541584"/>
                  </a:lnTo>
                  <a:lnTo>
                    <a:pt x="3068968" y="5537259"/>
                  </a:lnTo>
                  <a:lnTo>
                    <a:pt x="3113633" y="5532213"/>
                  </a:lnTo>
                  <a:lnTo>
                    <a:pt x="3158226" y="5526445"/>
                  </a:lnTo>
                  <a:lnTo>
                    <a:pt x="3202740" y="5519957"/>
                  </a:lnTo>
                  <a:lnTo>
                    <a:pt x="3247164" y="5512748"/>
                  </a:lnTo>
                  <a:lnTo>
                    <a:pt x="3291489" y="5504818"/>
                  </a:lnTo>
                  <a:lnTo>
                    <a:pt x="3335706" y="5496167"/>
                  </a:lnTo>
                  <a:lnTo>
                    <a:pt x="3379804" y="5486795"/>
                  </a:lnTo>
                  <a:lnTo>
                    <a:pt x="3423775" y="5476703"/>
                  </a:lnTo>
                  <a:lnTo>
                    <a:pt x="3467610" y="5465889"/>
                  </a:lnTo>
                  <a:lnTo>
                    <a:pt x="3511298" y="5454355"/>
                  </a:lnTo>
                  <a:lnTo>
                    <a:pt x="3554830" y="5442099"/>
                  </a:lnTo>
                  <a:lnTo>
                    <a:pt x="3598198" y="5429123"/>
                  </a:lnTo>
                  <a:lnTo>
                    <a:pt x="3641390" y="5415426"/>
                  </a:lnTo>
                  <a:lnTo>
                    <a:pt x="3684399" y="5401007"/>
                  </a:lnTo>
                  <a:lnTo>
                    <a:pt x="3727215" y="5385868"/>
                  </a:lnTo>
                  <a:lnTo>
                    <a:pt x="3769827" y="5370008"/>
                  </a:lnTo>
                  <a:lnTo>
                    <a:pt x="3812228" y="5353427"/>
                  </a:lnTo>
                  <a:lnTo>
                    <a:pt x="3854406" y="5336126"/>
                  </a:lnTo>
                  <a:lnTo>
                    <a:pt x="3896354" y="5318103"/>
                  </a:lnTo>
                  <a:lnTo>
                    <a:pt x="3938061" y="5299359"/>
                  </a:lnTo>
                  <a:lnTo>
                    <a:pt x="3979518" y="5279895"/>
                  </a:lnTo>
                  <a:lnTo>
                    <a:pt x="4020716" y="5259709"/>
                  </a:lnTo>
                  <a:lnTo>
                    <a:pt x="4061644" y="5238803"/>
                  </a:lnTo>
                  <a:lnTo>
                    <a:pt x="4102295" y="5217176"/>
                  </a:lnTo>
                  <a:lnTo>
                    <a:pt x="4142658" y="5194828"/>
                  </a:lnTo>
                  <a:lnTo>
                    <a:pt x="4182723" y="5171758"/>
                  </a:lnTo>
                  <a:lnTo>
                    <a:pt x="4222482" y="5147968"/>
                  </a:lnTo>
                  <a:lnTo>
                    <a:pt x="4261925" y="5123458"/>
                  </a:lnTo>
                  <a:lnTo>
                    <a:pt x="4301043" y="5098226"/>
                  </a:lnTo>
                  <a:lnTo>
                    <a:pt x="4339826" y="5072273"/>
                  </a:lnTo>
                  <a:lnTo>
                    <a:pt x="4378264" y="5045599"/>
                  </a:lnTo>
                  <a:lnTo>
                    <a:pt x="4416349" y="5018205"/>
                  </a:lnTo>
                  <a:lnTo>
                    <a:pt x="4454071" y="4990090"/>
                  </a:lnTo>
                  <a:lnTo>
                    <a:pt x="4491420" y="4961253"/>
                  </a:lnTo>
                  <a:lnTo>
                    <a:pt x="4528387" y="4931696"/>
                  </a:lnTo>
                  <a:lnTo>
                    <a:pt x="4564962" y="4901418"/>
                  </a:lnTo>
                  <a:lnTo>
                    <a:pt x="4601137" y="4870419"/>
                  </a:lnTo>
                  <a:lnTo>
                    <a:pt x="4636901" y="4838699"/>
                  </a:lnTo>
                  <a:lnTo>
                    <a:pt x="4672246" y="4806258"/>
                  </a:lnTo>
                  <a:lnTo>
                    <a:pt x="4707161" y="4773096"/>
                  </a:lnTo>
                  <a:lnTo>
                    <a:pt x="4741638" y="4739213"/>
                  </a:lnTo>
                  <a:lnTo>
                    <a:pt x="4775530" y="4704760"/>
                  </a:lnTo>
                  <a:lnTo>
                    <a:pt x="4808700" y="4669868"/>
                  </a:lnTo>
                  <a:lnTo>
                    <a:pt x="4841149" y="4634546"/>
                  </a:lnTo>
                  <a:lnTo>
                    <a:pt x="4872877" y="4598804"/>
                  </a:lnTo>
                  <a:lnTo>
                    <a:pt x="4903884" y="4562651"/>
                  </a:lnTo>
                  <a:lnTo>
                    <a:pt x="4934170" y="4526097"/>
                  </a:lnTo>
                  <a:lnTo>
                    <a:pt x="4963735" y="4489151"/>
                  </a:lnTo>
                  <a:lnTo>
                    <a:pt x="4992579" y="4451823"/>
                  </a:lnTo>
                  <a:lnTo>
                    <a:pt x="5020701" y="4414122"/>
                  </a:lnTo>
                  <a:lnTo>
                    <a:pt x="5048103" y="4376057"/>
                  </a:lnTo>
                  <a:lnTo>
                    <a:pt x="5074783" y="4337638"/>
                  </a:lnTo>
                  <a:lnTo>
                    <a:pt x="5100743" y="4298875"/>
                  </a:lnTo>
                  <a:lnTo>
                    <a:pt x="5125981" y="4259776"/>
                  </a:lnTo>
                  <a:lnTo>
                    <a:pt x="5150498" y="4220352"/>
                  </a:lnTo>
                  <a:lnTo>
                    <a:pt x="5174294" y="4180611"/>
                  </a:lnTo>
                  <a:lnTo>
                    <a:pt x="5197369" y="4140564"/>
                  </a:lnTo>
                  <a:lnTo>
                    <a:pt x="5219723" y="4100219"/>
                  </a:lnTo>
                  <a:lnTo>
                    <a:pt x="5241356" y="4059586"/>
                  </a:lnTo>
                  <a:lnTo>
                    <a:pt x="5262268" y="4018675"/>
                  </a:lnTo>
                  <a:lnTo>
                    <a:pt x="5282458" y="3977494"/>
                  </a:lnTo>
                  <a:lnTo>
                    <a:pt x="5301928" y="3936054"/>
                  </a:lnTo>
                  <a:lnTo>
                    <a:pt x="5320676" y="3894364"/>
                  </a:lnTo>
                  <a:lnTo>
                    <a:pt x="5338704" y="3852432"/>
                  </a:lnTo>
                  <a:lnTo>
                    <a:pt x="5356010" y="3810270"/>
                  </a:lnTo>
                  <a:lnTo>
                    <a:pt x="5372595" y="3767886"/>
                  </a:lnTo>
                  <a:lnTo>
                    <a:pt x="5388459" y="3725289"/>
                  </a:lnTo>
                  <a:lnTo>
                    <a:pt x="5403602" y="3682489"/>
                  </a:lnTo>
                  <a:lnTo>
                    <a:pt x="5418024" y="3639496"/>
                  </a:lnTo>
                  <a:lnTo>
                    <a:pt x="5431725" y="3596318"/>
                  </a:lnTo>
                  <a:lnTo>
                    <a:pt x="5444705" y="3552966"/>
                  </a:lnTo>
                  <a:lnTo>
                    <a:pt x="5456963" y="3509449"/>
                  </a:lnTo>
                  <a:lnTo>
                    <a:pt x="5468501" y="3465776"/>
                  </a:lnTo>
                  <a:lnTo>
                    <a:pt x="5479317" y="3421956"/>
                  </a:lnTo>
                  <a:lnTo>
                    <a:pt x="5489412" y="3378000"/>
                  </a:lnTo>
                  <a:lnTo>
                    <a:pt x="5498787" y="3333916"/>
                  </a:lnTo>
                  <a:lnTo>
                    <a:pt x="5507440" y="3289714"/>
                  </a:lnTo>
                  <a:lnTo>
                    <a:pt x="5515372" y="3245403"/>
                  </a:lnTo>
                  <a:lnTo>
                    <a:pt x="5522583" y="3200994"/>
                  </a:lnTo>
                  <a:lnTo>
                    <a:pt x="5529073" y="3156495"/>
                  </a:lnTo>
                  <a:lnTo>
                    <a:pt x="5534841" y="3111915"/>
                  </a:lnTo>
                  <a:lnTo>
                    <a:pt x="5539889" y="3067265"/>
                  </a:lnTo>
                  <a:lnTo>
                    <a:pt x="5544216" y="3022553"/>
                  </a:lnTo>
                  <a:lnTo>
                    <a:pt x="5547821" y="2977789"/>
                  </a:lnTo>
                  <a:lnTo>
                    <a:pt x="5550705" y="2932983"/>
                  </a:lnTo>
                  <a:lnTo>
                    <a:pt x="5552869" y="2888144"/>
                  </a:lnTo>
                  <a:lnTo>
                    <a:pt x="5554311" y="2843281"/>
                  </a:lnTo>
                  <a:lnTo>
                    <a:pt x="5555032" y="2798404"/>
                  </a:lnTo>
                  <a:lnTo>
                    <a:pt x="5555032" y="2753522"/>
                  </a:lnTo>
                  <a:lnTo>
                    <a:pt x="5554311" y="2708645"/>
                  </a:lnTo>
                  <a:lnTo>
                    <a:pt x="5552869" y="2663783"/>
                  </a:lnTo>
                  <a:lnTo>
                    <a:pt x="5550705" y="2618943"/>
                  </a:lnTo>
                  <a:lnTo>
                    <a:pt x="5547821" y="2574137"/>
                  </a:lnTo>
                  <a:lnTo>
                    <a:pt x="5544216" y="2529373"/>
                  </a:lnTo>
                  <a:lnTo>
                    <a:pt x="5539889" y="2484662"/>
                  </a:lnTo>
                  <a:lnTo>
                    <a:pt x="5534841" y="2440011"/>
                  </a:lnTo>
                  <a:lnTo>
                    <a:pt x="5529073" y="2395432"/>
                  </a:lnTo>
                  <a:lnTo>
                    <a:pt x="5522583" y="2350933"/>
                  </a:lnTo>
                  <a:lnTo>
                    <a:pt x="5515372" y="2306523"/>
                  </a:lnTo>
                  <a:lnTo>
                    <a:pt x="5507440" y="2262212"/>
                  </a:lnTo>
                  <a:lnTo>
                    <a:pt x="5498787" y="2218011"/>
                  </a:lnTo>
                  <a:lnTo>
                    <a:pt x="5489412" y="2173927"/>
                  </a:lnTo>
                  <a:lnTo>
                    <a:pt x="5479317" y="2129970"/>
                  </a:lnTo>
                  <a:lnTo>
                    <a:pt x="5468501" y="2086151"/>
                  </a:lnTo>
                  <a:lnTo>
                    <a:pt x="5456963" y="2042478"/>
                  </a:lnTo>
                  <a:lnTo>
                    <a:pt x="5444705" y="1998960"/>
                  </a:lnTo>
                  <a:lnTo>
                    <a:pt x="5431725" y="1955608"/>
                  </a:lnTo>
                  <a:lnTo>
                    <a:pt x="5418024" y="1912431"/>
                  </a:lnTo>
                  <a:lnTo>
                    <a:pt x="5403602" y="1869437"/>
                  </a:lnTo>
                  <a:lnTo>
                    <a:pt x="5388459" y="1826638"/>
                  </a:lnTo>
                  <a:lnTo>
                    <a:pt x="5372595" y="1784041"/>
                  </a:lnTo>
                  <a:lnTo>
                    <a:pt x="5356010" y="1741656"/>
                  </a:lnTo>
                  <a:lnTo>
                    <a:pt x="5338704" y="1699494"/>
                  </a:lnTo>
                  <a:lnTo>
                    <a:pt x="5320676" y="1657563"/>
                  </a:lnTo>
                  <a:lnTo>
                    <a:pt x="5301928" y="1615872"/>
                  </a:lnTo>
                  <a:lnTo>
                    <a:pt x="5282458" y="1574432"/>
                  </a:lnTo>
                  <a:lnTo>
                    <a:pt x="5262268" y="1533252"/>
                  </a:lnTo>
                  <a:lnTo>
                    <a:pt x="5241356" y="1492340"/>
                  </a:lnTo>
                  <a:lnTo>
                    <a:pt x="5219723" y="1451707"/>
                  </a:lnTo>
                  <a:lnTo>
                    <a:pt x="5197369" y="1411363"/>
                  </a:lnTo>
                  <a:lnTo>
                    <a:pt x="5174294" y="1371315"/>
                  </a:lnTo>
                  <a:lnTo>
                    <a:pt x="5150498" y="1331574"/>
                  </a:lnTo>
                  <a:lnTo>
                    <a:pt x="5125981" y="1292150"/>
                  </a:lnTo>
                  <a:lnTo>
                    <a:pt x="5100743" y="1253051"/>
                  </a:lnTo>
                  <a:lnTo>
                    <a:pt x="5074783" y="1214288"/>
                  </a:lnTo>
                  <a:lnTo>
                    <a:pt x="5048103" y="1175869"/>
                  </a:lnTo>
                  <a:lnTo>
                    <a:pt x="5020701" y="1137805"/>
                  </a:lnTo>
                  <a:lnTo>
                    <a:pt x="4992579" y="1100103"/>
                  </a:lnTo>
                  <a:lnTo>
                    <a:pt x="4963735" y="1062775"/>
                  </a:lnTo>
                  <a:lnTo>
                    <a:pt x="4934170" y="1025829"/>
                  </a:lnTo>
                  <a:lnTo>
                    <a:pt x="4903884" y="989275"/>
                  </a:lnTo>
                  <a:lnTo>
                    <a:pt x="4872877" y="953122"/>
                  </a:lnTo>
                  <a:lnTo>
                    <a:pt x="4841149" y="917380"/>
                  </a:lnTo>
                  <a:lnTo>
                    <a:pt x="4808700" y="882058"/>
                  </a:lnTo>
                  <a:lnTo>
                    <a:pt x="4775530" y="847166"/>
                  </a:lnTo>
                  <a:lnTo>
                    <a:pt x="4741638" y="812713"/>
                  </a:lnTo>
                  <a:lnTo>
                    <a:pt x="4707161" y="778850"/>
                  </a:lnTo>
                  <a:lnTo>
                    <a:pt x="4672246" y="745707"/>
                  </a:lnTo>
                  <a:lnTo>
                    <a:pt x="4636901" y="713285"/>
                  </a:lnTo>
                  <a:lnTo>
                    <a:pt x="4601137" y="681584"/>
                  </a:lnTo>
                  <a:lnTo>
                    <a:pt x="4564962" y="650603"/>
                  </a:lnTo>
                  <a:lnTo>
                    <a:pt x="4528387" y="620342"/>
                  </a:lnTo>
                  <a:lnTo>
                    <a:pt x="4491420" y="590802"/>
                  </a:lnTo>
                  <a:lnTo>
                    <a:pt x="4454071" y="561982"/>
                  </a:lnTo>
                  <a:lnTo>
                    <a:pt x="4416349" y="533883"/>
                  </a:lnTo>
                  <a:lnTo>
                    <a:pt x="4378264" y="506504"/>
                  </a:lnTo>
                  <a:lnTo>
                    <a:pt x="4339826" y="479846"/>
                  </a:lnTo>
                  <a:lnTo>
                    <a:pt x="4301043" y="453909"/>
                  </a:lnTo>
                  <a:lnTo>
                    <a:pt x="4261925" y="428691"/>
                  </a:lnTo>
                  <a:lnTo>
                    <a:pt x="4222482" y="404195"/>
                  </a:lnTo>
                  <a:lnTo>
                    <a:pt x="4182723" y="380419"/>
                  </a:lnTo>
                  <a:lnTo>
                    <a:pt x="4142658" y="357363"/>
                  </a:lnTo>
                  <a:lnTo>
                    <a:pt x="4102295" y="335028"/>
                  </a:lnTo>
                  <a:lnTo>
                    <a:pt x="4061644" y="313413"/>
                  </a:lnTo>
                  <a:lnTo>
                    <a:pt x="4020716" y="292519"/>
                  </a:lnTo>
                  <a:lnTo>
                    <a:pt x="3979518" y="272345"/>
                  </a:lnTo>
                  <a:lnTo>
                    <a:pt x="3938061" y="252892"/>
                  </a:lnTo>
                  <a:lnTo>
                    <a:pt x="3896354" y="234159"/>
                  </a:lnTo>
                  <a:lnTo>
                    <a:pt x="3854406" y="216147"/>
                  </a:lnTo>
                  <a:lnTo>
                    <a:pt x="3812228" y="198855"/>
                  </a:lnTo>
                  <a:lnTo>
                    <a:pt x="3769827" y="182284"/>
                  </a:lnTo>
                  <a:lnTo>
                    <a:pt x="3727215" y="166433"/>
                  </a:lnTo>
                  <a:lnTo>
                    <a:pt x="3684399" y="151303"/>
                  </a:lnTo>
                  <a:lnTo>
                    <a:pt x="3641390" y="136893"/>
                  </a:lnTo>
                  <a:lnTo>
                    <a:pt x="3598198" y="123203"/>
                  </a:lnTo>
                  <a:lnTo>
                    <a:pt x="3554830" y="110235"/>
                  </a:lnTo>
                  <a:lnTo>
                    <a:pt x="3511298" y="97986"/>
                  </a:lnTo>
                  <a:lnTo>
                    <a:pt x="3467610" y="86458"/>
                  </a:lnTo>
                  <a:lnTo>
                    <a:pt x="3423775" y="75651"/>
                  </a:lnTo>
                  <a:lnTo>
                    <a:pt x="3379804" y="65564"/>
                  </a:lnTo>
                  <a:lnTo>
                    <a:pt x="3335706" y="56198"/>
                  </a:lnTo>
                  <a:lnTo>
                    <a:pt x="3291489" y="47552"/>
                  </a:lnTo>
                  <a:lnTo>
                    <a:pt x="3247164" y="39626"/>
                  </a:lnTo>
                  <a:lnTo>
                    <a:pt x="3202740" y="32422"/>
                  </a:lnTo>
                  <a:lnTo>
                    <a:pt x="3158226" y="25937"/>
                  </a:lnTo>
                  <a:lnTo>
                    <a:pt x="3113633" y="20173"/>
                  </a:lnTo>
                  <a:lnTo>
                    <a:pt x="3068968" y="15130"/>
                  </a:lnTo>
                  <a:lnTo>
                    <a:pt x="3024242" y="10807"/>
                  </a:lnTo>
                  <a:lnTo>
                    <a:pt x="2979464" y="7204"/>
                  </a:lnTo>
                  <a:lnTo>
                    <a:pt x="2934643" y="4322"/>
                  </a:lnTo>
                  <a:lnTo>
                    <a:pt x="2889790" y="2161"/>
                  </a:lnTo>
                  <a:lnTo>
                    <a:pt x="2844913" y="720"/>
                  </a:lnTo>
                  <a:lnTo>
                    <a:pt x="2800021" y="0"/>
                  </a:lnTo>
                  <a:close/>
                </a:path>
              </a:pathLst>
            </a:custGeom>
            <a:solidFill>
              <a:srgbClr val="FFFFFF"/>
            </a:solidFill>
          </p:spPr>
          <p:txBody>
            <a:bodyPr wrap="square" lIns="0" tIns="0" rIns="0" bIns="0" rtlCol="0"/>
            <a:lstStyle/>
            <a:p>
              <a:endParaRPr/>
            </a:p>
          </p:txBody>
        </p:sp>
        <p:sp>
          <p:nvSpPr>
            <p:cNvPr id="6" name="object 6"/>
            <p:cNvSpPr/>
            <p:nvPr/>
          </p:nvSpPr>
          <p:spPr>
            <a:xfrm>
              <a:off x="1988775" y="1136201"/>
              <a:ext cx="5555615" cy="5552440"/>
            </a:xfrm>
            <a:custGeom>
              <a:avLst/>
              <a:gdLst/>
              <a:ahLst/>
              <a:cxnLst/>
              <a:rect l="l" t="t" r="r" b="b"/>
              <a:pathLst>
                <a:path w="5555615" h="5552440">
                  <a:moveTo>
                    <a:pt x="4741638" y="812713"/>
                  </a:moveTo>
                  <a:lnTo>
                    <a:pt x="4775530" y="847166"/>
                  </a:lnTo>
                  <a:lnTo>
                    <a:pt x="4808700" y="882058"/>
                  </a:lnTo>
                  <a:lnTo>
                    <a:pt x="4841149" y="917380"/>
                  </a:lnTo>
                  <a:lnTo>
                    <a:pt x="4872877" y="953122"/>
                  </a:lnTo>
                  <a:lnTo>
                    <a:pt x="4903884" y="989275"/>
                  </a:lnTo>
                  <a:lnTo>
                    <a:pt x="4934170" y="1025829"/>
                  </a:lnTo>
                  <a:lnTo>
                    <a:pt x="4963735" y="1062775"/>
                  </a:lnTo>
                  <a:lnTo>
                    <a:pt x="4992579" y="1100103"/>
                  </a:lnTo>
                  <a:lnTo>
                    <a:pt x="5020701" y="1137805"/>
                  </a:lnTo>
                  <a:lnTo>
                    <a:pt x="5048103" y="1175869"/>
                  </a:lnTo>
                  <a:lnTo>
                    <a:pt x="5074783" y="1214288"/>
                  </a:lnTo>
                  <a:lnTo>
                    <a:pt x="5100743" y="1253051"/>
                  </a:lnTo>
                  <a:lnTo>
                    <a:pt x="5125981" y="1292150"/>
                  </a:lnTo>
                  <a:lnTo>
                    <a:pt x="5150498" y="1331574"/>
                  </a:lnTo>
                  <a:lnTo>
                    <a:pt x="5174294" y="1371315"/>
                  </a:lnTo>
                  <a:lnTo>
                    <a:pt x="5197369" y="1411363"/>
                  </a:lnTo>
                  <a:lnTo>
                    <a:pt x="5219723" y="1451707"/>
                  </a:lnTo>
                  <a:lnTo>
                    <a:pt x="5241356" y="1492340"/>
                  </a:lnTo>
                  <a:lnTo>
                    <a:pt x="5262268" y="1533252"/>
                  </a:lnTo>
                  <a:lnTo>
                    <a:pt x="5282458" y="1574432"/>
                  </a:lnTo>
                  <a:lnTo>
                    <a:pt x="5301928" y="1615872"/>
                  </a:lnTo>
                  <a:lnTo>
                    <a:pt x="5320676" y="1657563"/>
                  </a:lnTo>
                  <a:lnTo>
                    <a:pt x="5338704" y="1699494"/>
                  </a:lnTo>
                  <a:lnTo>
                    <a:pt x="5356010" y="1741656"/>
                  </a:lnTo>
                  <a:lnTo>
                    <a:pt x="5372595" y="1784041"/>
                  </a:lnTo>
                  <a:lnTo>
                    <a:pt x="5388459" y="1826638"/>
                  </a:lnTo>
                  <a:lnTo>
                    <a:pt x="5403602" y="1869437"/>
                  </a:lnTo>
                  <a:lnTo>
                    <a:pt x="5418024" y="1912431"/>
                  </a:lnTo>
                  <a:lnTo>
                    <a:pt x="5431725" y="1955608"/>
                  </a:lnTo>
                  <a:lnTo>
                    <a:pt x="5444705" y="1998960"/>
                  </a:lnTo>
                  <a:lnTo>
                    <a:pt x="5456963" y="2042478"/>
                  </a:lnTo>
                  <a:lnTo>
                    <a:pt x="5468501" y="2086151"/>
                  </a:lnTo>
                  <a:lnTo>
                    <a:pt x="5479317" y="2129970"/>
                  </a:lnTo>
                  <a:lnTo>
                    <a:pt x="5489412" y="2173927"/>
                  </a:lnTo>
                  <a:lnTo>
                    <a:pt x="5498787" y="2218011"/>
                  </a:lnTo>
                  <a:lnTo>
                    <a:pt x="5507440" y="2262212"/>
                  </a:lnTo>
                  <a:lnTo>
                    <a:pt x="5515372" y="2306523"/>
                  </a:lnTo>
                  <a:lnTo>
                    <a:pt x="5522583" y="2350933"/>
                  </a:lnTo>
                  <a:lnTo>
                    <a:pt x="5529073" y="2395432"/>
                  </a:lnTo>
                  <a:lnTo>
                    <a:pt x="5534841" y="2440011"/>
                  </a:lnTo>
                  <a:lnTo>
                    <a:pt x="5539889" y="2484662"/>
                  </a:lnTo>
                  <a:lnTo>
                    <a:pt x="5544216" y="2529373"/>
                  </a:lnTo>
                  <a:lnTo>
                    <a:pt x="5547821" y="2574137"/>
                  </a:lnTo>
                  <a:lnTo>
                    <a:pt x="5550705" y="2618943"/>
                  </a:lnTo>
                  <a:lnTo>
                    <a:pt x="5552869" y="2663783"/>
                  </a:lnTo>
                  <a:lnTo>
                    <a:pt x="5554311" y="2708645"/>
                  </a:lnTo>
                  <a:lnTo>
                    <a:pt x="5555032" y="2753522"/>
                  </a:lnTo>
                  <a:lnTo>
                    <a:pt x="5555032" y="2798404"/>
                  </a:lnTo>
                  <a:lnTo>
                    <a:pt x="5554311" y="2843281"/>
                  </a:lnTo>
                  <a:lnTo>
                    <a:pt x="5552869" y="2888144"/>
                  </a:lnTo>
                  <a:lnTo>
                    <a:pt x="5550705" y="2932983"/>
                  </a:lnTo>
                  <a:lnTo>
                    <a:pt x="5547821" y="2977789"/>
                  </a:lnTo>
                  <a:lnTo>
                    <a:pt x="5544216" y="3022553"/>
                  </a:lnTo>
                  <a:lnTo>
                    <a:pt x="5539889" y="3067265"/>
                  </a:lnTo>
                  <a:lnTo>
                    <a:pt x="5534841" y="3111915"/>
                  </a:lnTo>
                  <a:lnTo>
                    <a:pt x="5529073" y="3156495"/>
                  </a:lnTo>
                  <a:lnTo>
                    <a:pt x="5522583" y="3200994"/>
                  </a:lnTo>
                  <a:lnTo>
                    <a:pt x="5515372" y="3245403"/>
                  </a:lnTo>
                  <a:lnTo>
                    <a:pt x="5507440" y="3289714"/>
                  </a:lnTo>
                  <a:lnTo>
                    <a:pt x="5498787" y="3333916"/>
                  </a:lnTo>
                  <a:lnTo>
                    <a:pt x="5489412" y="3378000"/>
                  </a:lnTo>
                  <a:lnTo>
                    <a:pt x="5479317" y="3421956"/>
                  </a:lnTo>
                  <a:lnTo>
                    <a:pt x="5468501" y="3465776"/>
                  </a:lnTo>
                  <a:lnTo>
                    <a:pt x="5456963" y="3509449"/>
                  </a:lnTo>
                  <a:lnTo>
                    <a:pt x="5444705" y="3552966"/>
                  </a:lnTo>
                  <a:lnTo>
                    <a:pt x="5431725" y="3596318"/>
                  </a:lnTo>
                  <a:lnTo>
                    <a:pt x="5418024" y="3639496"/>
                  </a:lnTo>
                  <a:lnTo>
                    <a:pt x="5403602" y="3682489"/>
                  </a:lnTo>
                  <a:lnTo>
                    <a:pt x="5388459" y="3725289"/>
                  </a:lnTo>
                  <a:lnTo>
                    <a:pt x="5372595" y="3767886"/>
                  </a:lnTo>
                  <a:lnTo>
                    <a:pt x="5356010" y="3810270"/>
                  </a:lnTo>
                  <a:lnTo>
                    <a:pt x="5338704" y="3852432"/>
                  </a:lnTo>
                  <a:lnTo>
                    <a:pt x="5320676" y="3894364"/>
                  </a:lnTo>
                  <a:lnTo>
                    <a:pt x="5301928" y="3936054"/>
                  </a:lnTo>
                  <a:lnTo>
                    <a:pt x="5282458" y="3977494"/>
                  </a:lnTo>
                  <a:lnTo>
                    <a:pt x="5262268" y="4018675"/>
                  </a:lnTo>
                  <a:lnTo>
                    <a:pt x="5241356" y="4059586"/>
                  </a:lnTo>
                  <a:lnTo>
                    <a:pt x="5219723" y="4100219"/>
                  </a:lnTo>
                  <a:lnTo>
                    <a:pt x="5197369" y="4140564"/>
                  </a:lnTo>
                  <a:lnTo>
                    <a:pt x="5174294" y="4180611"/>
                  </a:lnTo>
                  <a:lnTo>
                    <a:pt x="5150498" y="4220352"/>
                  </a:lnTo>
                  <a:lnTo>
                    <a:pt x="5125981" y="4259776"/>
                  </a:lnTo>
                  <a:lnTo>
                    <a:pt x="5100743" y="4298875"/>
                  </a:lnTo>
                  <a:lnTo>
                    <a:pt x="5074783" y="4337638"/>
                  </a:lnTo>
                  <a:lnTo>
                    <a:pt x="5048103" y="4376057"/>
                  </a:lnTo>
                  <a:lnTo>
                    <a:pt x="5020701" y="4414122"/>
                  </a:lnTo>
                  <a:lnTo>
                    <a:pt x="4992579" y="4451823"/>
                  </a:lnTo>
                  <a:lnTo>
                    <a:pt x="4963735" y="4489151"/>
                  </a:lnTo>
                  <a:lnTo>
                    <a:pt x="4934170" y="4526097"/>
                  </a:lnTo>
                  <a:lnTo>
                    <a:pt x="4903884" y="4562651"/>
                  </a:lnTo>
                  <a:lnTo>
                    <a:pt x="4872877" y="4598804"/>
                  </a:lnTo>
                  <a:lnTo>
                    <a:pt x="4841149" y="4634546"/>
                  </a:lnTo>
                  <a:lnTo>
                    <a:pt x="4808700" y="4669868"/>
                  </a:lnTo>
                  <a:lnTo>
                    <a:pt x="4775530" y="4704760"/>
                  </a:lnTo>
                  <a:lnTo>
                    <a:pt x="4741638" y="4739213"/>
                  </a:lnTo>
                  <a:lnTo>
                    <a:pt x="4707161" y="4773096"/>
                  </a:lnTo>
                  <a:lnTo>
                    <a:pt x="4672246" y="4806258"/>
                  </a:lnTo>
                  <a:lnTo>
                    <a:pt x="4636901" y="4838699"/>
                  </a:lnTo>
                  <a:lnTo>
                    <a:pt x="4601137" y="4870419"/>
                  </a:lnTo>
                  <a:lnTo>
                    <a:pt x="4564962" y="4901418"/>
                  </a:lnTo>
                  <a:lnTo>
                    <a:pt x="4528387" y="4931696"/>
                  </a:lnTo>
                  <a:lnTo>
                    <a:pt x="4491420" y="4961253"/>
                  </a:lnTo>
                  <a:lnTo>
                    <a:pt x="4454071" y="4990090"/>
                  </a:lnTo>
                  <a:lnTo>
                    <a:pt x="4416349" y="5018205"/>
                  </a:lnTo>
                  <a:lnTo>
                    <a:pt x="4378264" y="5045599"/>
                  </a:lnTo>
                  <a:lnTo>
                    <a:pt x="4339826" y="5072273"/>
                  </a:lnTo>
                  <a:lnTo>
                    <a:pt x="4301043" y="5098226"/>
                  </a:lnTo>
                  <a:lnTo>
                    <a:pt x="4261925" y="5123458"/>
                  </a:lnTo>
                  <a:lnTo>
                    <a:pt x="4222482" y="5147968"/>
                  </a:lnTo>
                  <a:lnTo>
                    <a:pt x="4182723" y="5171758"/>
                  </a:lnTo>
                  <a:lnTo>
                    <a:pt x="4142658" y="5194828"/>
                  </a:lnTo>
                  <a:lnTo>
                    <a:pt x="4102295" y="5217176"/>
                  </a:lnTo>
                  <a:lnTo>
                    <a:pt x="4061644" y="5238803"/>
                  </a:lnTo>
                  <a:lnTo>
                    <a:pt x="4020716" y="5259709"/>
                  </a:lnTo>
                  <a:lnTo>
                    <a:pt x="3979518" y="5279895"/>
                  </a:lnTo>
                  <a:lnTo>
                    <a:pt x="3938061" y="5299359"/>
                  </a:lnTo>
                  <a:lnTo>
                    <a:pt x="3896354" y="5318103"/>
                  </a:lnTo>
                  <a:lnTo>
                    <a:pt x="3854406" y="5336126"/>
                  </a:lnTo>
                  <a:lnTo>
                    <a:pt x="3812228" y="5353427"/>
                  </a:lnTo>
                  <a:lnTo>
                    <a:pt x="3769827" y="5370008"/>
                  </a:lnTo>
                  <a:lnTo>
                    <a:pt x="3727215" y="5385868"/>
                  </a:lnTo>
                  <a:lnTo>
                    <a:pt x="3684399" y="5401007"/>
                  </a:lnTo>
                  <a:lnTo>
                    <a:pt x="3641390" y="5415426"/>
                  </a:lnTo>
                  <a:lnTo>
                    <a:pt x="3598198" y="5429123"/>
                  </a:lnTo>
                  <a:lnTo>
                    <a:pt x="3554830" y="5442099"/>
                  </a:lnTo>
                  <a:lnTo>
                    <a:pt x="3511298" y="5454355"/>
                  </a:lnTo>
                  <a:lnTo>
                    <a:pt x="3467610" y="5465889"/>
                  </a:lnTo>
                  <a:lnTo>
                    <a:pt x="3423775" y="5476703"/>
                  </a:lnTo>
                  <a:lnTo>
                    <a:pt x="3379804" y="5486795"/>
                  </a:lnTo>
                  <a:lnTo>
                    <a:pt x="3335706" y="5496167"/>
                  </a:lnTo>
                  <a:lnTo>
                    <a:pt x="3291489" y="5504818"/>
                  </a:lnTo>
                  <a:lnTo>
                    <a:pt x="3247164" y="5512748"/>
                  </a:lnTo>
                  <a:lnTo>
                    <a:pt x="3202740" y="5519957"/>
                  </a:lnTo>
                  <a:lnTo>
                    <a:pt x="3158226" y="5526445"/>
                  </a:lnTo>
                  <a:lnTo>
                    <a:pt x="3113633" y="5532213"/>
                  </a:lnTo>
                  <a:lnTo>
                    <a:pt x="3068968" y="5537259"/>
                  </a:lnTo>
                  <a:lnTo>
                    <a:pt x="3024242" y="5541584"/>
                  </a:lnTo>
                  <a:lnTo>
                    <a:pt x="2979464" y="5545189"/>
                  </a:lnTo>
                  <a:lnTo>
                    <a:pt x="2934643" y="5548073"/>
                  </a:lnTo>
                  <a:lnTo>
                    <a:pt x="2889790" y="5550235"/>
                  </a:lnTo>
                  <a:lnTo>
                    <a:pt x="2844913" y="5551677"/>
                  </a:lnTo>
                  <a:lnTo>
                    <a:pt x="2800021" y="5552398"/>
                  </a:lnTo>
                  <a:lnTo>
                    <a:pt x="2755125" y="5552398"/>
                  </a:lnTo>
                  <a:lnTo>
                    <a:pt x="2710234" y="5551677"/>
                  </a:lnTo>
                  <a:lnTo>
                    <a:pt x="2665356" y="5550235"/>
                  </a:lnTo>
                  <a:lnTo>
                    <a:pt x="2620502" y="5548073"/>
                  </a:lnTo>
                  <a:lnTo>
                    <a:pt x="2575682" y="5545189"/>
                  </a:lnTo>
                  <a:lnTo>
                    <a:pt x="2530903" y="5541584"/>
                  </a:lnTo>
                  <a:lnTo>
                    <a:pt x="2486176" y="5537259"/>
                  </a:lnTo>
                  <a:lnTo>
                    <a:pt x="2441511" y="5532213"/>
                  </a:lnTo>
                  <a:lnTo>
                    <a:pt x="2396916" y="5526445"/>
                  </a:lnTo>
                  <a:lnTo>
                    <a:pt x="2352402" y="5519957"/>
                  </a:lnTo>
                  <a:lnTo>
                    <a:pt x="2307977" y="5512748"/>
                  </a:lnTo>
                  <a:lnTo>
                    <a:pt x="2263650" y="5504818"/>
                  </a:lnTo>
                  <a:lnTo>
                    <a:pt x="2219433" y="5496167"/>
                  </a:lnTo>
                  <a:lnTo>
                    <a:pt x="2175333" y="5486795"/>
                  </a:lnTo>
                  <a:lnTo>
                    <a:pt x="2131360" y="5476703"/>
                  </a:lnTo>
                  <a:lnTo>
                    <a:pt x="2087525" y="5465889"/>
                  </a:lnTo>
                  <a:lnTo>
                    <a:pt x="2043835" y="5454355"/>
                  </a:lnTo>
                  <a:lnTo>
                    <a:pt x="2000301" y="5442099"/>
                  </a:lnTo>
                  <a:lnTo>
                    <a:pt x="1956931" y="5429123"/>
                  </a:lnTo>
                  <a:lnTo>
                    <a:pt x="1913737" y="5415426"/>
                  </a:lnTo>
                  <a:lnTo>
                    <a:pt x="1870726" y="5401007"/>
                  </a:lnTo>
                  <a:lnTo>
                    <a:pt x="1827908" y="5385868"/>
                  </a:lnTo>
                  <a:lnTo>
                    <a:pt x="1785293" y="5370008"/>
                  </a:lnTo>
                  <a:lnTo>
                    <a:pt x="1742891" y="5353427"/>
                  </a:lnTo>
                  <a:lnTo>
                    <a:pt x="1700710" y="5336126"/>
                  </a:lnTo>
                  <a:lnTo>
                    <a:pt x="1658759" y="5318103"/>
                  </a:lnTo>
                  <a:lnTo>
                    <a:pt x="1617050" y="5299359"/>
                  </a:lnTo>
                  <a:lnTo>
                    <a:pt x="1575590" y="5279895"/>
                  </a:lnTo>
                  <a:lnTo>
                    <a:pt x="1534390" y="5259709"/>
                  </a:lnTo>
                  <a:lnTo>
                    <a:pt x="1493458" y="5238803"/>
                  </a:lnTo>
                  <a:lnTo>
                    <a:pt x="1452804" y="5217176"/>
                  </a:lnTo>
                  <a:lnTo>
                    <a:pt x="1412438" y="5194828"/>
                  </a:lnTo>
                  <a:lnTo>
                    <a:pt x="1372369" y="5171758"/>
                  </a:lnTo>
                  <a:lnTo>
                    <a:pt x="1332607" y="5147968"/>
                  </a:lnTo>
                  <a:lnTo>
                    <a:pt x="1293160" y="5123458"/>
                  </a:lnTo>
                  <a:lnTo>
                    <a:pt x="1254039" y="5098226"/>
                  </a:lnTo>
                  <a:lnTo>
                    <a:pt x="1215253" y="5072273"/>
                  </a:lnTo>
                  <a:lnTo>
                    <a:pt x="1176810" y="5045599"/>
                  </a:lnTo>
                  <a:lnTo>
                    <a:pt x="1138722" y="5018205"/>
                  </a:lnTo>
                  <a:lnTo>
                    <a:pt x="1100996" y="4990090"/>
                  </a:lnTo>
                  <a:lnTo>
                    <a:pt x="1063643" y="4961253"/>
                  </a:lnTo>
                  <a:lnTo>
                    <a:pt x="1026672" y="4931696"/>
                  </a:lnTo>
                  <a:lnTo>
                    <a:pt x="990092" y="4901418"/>
                  </a:lnTo>
                  <a:lnTo>
                    <a:pt x="953913" y="4870419"/>
                  </a:lnTo>
                  <a:lnTo>
                    <a:pt x="918144" y="4838699"/>
                  </a:lnTo>
                  <a:lnTo>
                    <a:pt x="882795" y="4806258"/>
                  </a:lnTo>
                  <a:lnTo>
                    <a:pt x="847875" y="4773096"/>
                  </a:lnTo>
                  <a:lnTo>
                    <a:pt x="813393" y="4739213"/>
                  </a:lnTo>
                  <a:lnTo>
                    <a:pt x="779502" y="4704760"/>
                  </a:lnTo>
                  <a:lnTo>
                    <a:pt x="746332" y="4669868"/>
                  </a:lnTo>
                  <a:lnTo>
                    <a:pt x="713882" y="4634546"/>
                  </a:lnTo>
                  <a:lnTo>
                    <a:pt x="682154" y="4598804"/>
                  </a:lnTo>
                  <a:lnTo>
                    <a:pt x="651147" y="4562651"/>
                  </a:lnTo>
                  <a:lnTo>
                    <a:pt x="620861" y="4526097"/>
                  </a:lnTo>
                  <a:lnTo>
                    <a:pt x="591296" y="4489151"/>
                  </a:lnTo>
                  <a:lnTo>
                    <a:pt x="562453" y="4451823"/>
                  </a:lnTo>
                  <a:lnTo>
                    <a:pt x="534330" y="4414122"/>
                  </a:lnTo>
                  <a:lnTo>
                    <a:pt x="506928" y="4376057"/>
                  </a:lnTo>
                  <a:lnTo>
                    <a:pt x="480248" y="4337638"/>
                  </a:lnTo>
                  <a:lnTo>
                    <a:pt x="454289" y="4298875"/>
                  </a:lnTo>
                  <a:lnTo>
                    <a:pt x="429050" y="4259776"/>
                  </a:lnTo>
                  <a:lnTo>
                    <a:pt x="404533" y="4220352"/>
                  </a:lnTo>
                  <a:lnTo>
                    <a:pt x="380737" y="4180611"/>
                  </a:lnTo>
                  <a:lnTo>
                    <a:pt x="357662" y="4140564"/>
                  </a:lnTo>
                  <a:lnTo>
                    <a:pt x="335308" y="4100219"/>
                  </a:lnTo>
                  <a:lnTo>
                    <a:pt x="313675" y="4059586"/>
                  </a:lnTo>
                  <a:lnTo>
                    <a:pt x="292764" y="4018675"/>
                  </a:lnTo>
                  <a:lnTo>
                    <a:pt x="272573" y="3977494"/>
                  </a:lnTo>
                  <a:lnTo>
                    <a:pt x="253103" y="3936054"/>
                  </a:lnTo>
                  <a:lnTo>
                    <a:pt x="234355" y="3894364"/>
                  </a:lnTo>
                  <a:lnTo>
                    <a:pt x="216328" y="3852432"/>
                  </a:lnTo>
                  <a:lnTo>
                    <a:pt x="199021" y="3810270"/>
                  </a:lnTo>
                  <a:lnTo>
                    <a:pt x="182436" y="3767886"/>
                  </a:lnTo>
                  <a:lnTo>
                    <a:pt x="166572" y="3725289"/>
                  </a:lnTo>
                  <a:lnTo>
                    <a:pt x="151429" y="3682489"/>
                  </a:lnTo>
                  <a:lnTo>
                    <a:pt x="137007" y="3639496"/>
                  </a:lnTo>
                  <a:lnTo>
                    <a:pt x="123307" y="3596318"/>
                  </a:lnTo>
                  <a:lnTo>
                    <a:pt x="110327" y="3552966"/>
                  </a:lnTo>
                  <a:lnTo>
                    <a:pt x="98068" y="3509449"/>
                  </a:lnTo>
                  <a:lnTo>
                    <a:pt x="86531" y="3465776"/>
                  </a:lnTo>
                  <a:lnTo>
                    <a:pt x="75714" y="3421956"/>
                  </a:lnTo>
                  <a:lnTo>
                    <a:pt x="65619" y="3378000"/>
                  </a:lnTo>
                  <a:lnTo>
                    <a:pt x="56245" y="3333916"/>
                  </a:lnTo>
                  <a:lnTo>
                    <a:pt x="47592" y="3289714"/>
                  </a:lnTo>
                  <a:lnTo>
                    <a:pt x="39660" y="3245403"/>
                  </a:lnTo>
                  <a:lnTo>
                    <a:pt x="32449" y="3200994"/>
                  </a:lnTo>
                  <a:lnTo>
                    <a:pt x="25959" y="3156495"/>
                  </a:lnTo>
                  <a:lnTo>
                    <a:pt x="20190" y="3111915"/>
                  </a:lnTo>
                  <a:lnTo>
                    <a:pt x="15142" y="3067265"/>
                  </a:lnTo>
                  <a:lnTo>
                    <a:pt x="10816" y="3022553"/>
                  </a:lnTo>
                  <a:lnTo>
                    <a:pt x="7210" y="2977789"/>
                  </a:lnTo>
                  <a:lnTo>
                    <a:pt x="4326" y="2932983"/>
                  </a:lnTo>
                  <a:lnTo>
                    <a:pt x="2163" y="2888144"/>
                  </a:lnTo>
                  <a:lnTo>
                    <a:pt x="721" y="2843281"/>
                  </a:lnTo>
                  <a:lnTo>
                    <a:pt x="0" y="2798404"/>
                  </a:lnTo>
                  <a:lnTo>
                    <a:pt x="0" y="2753522"/>
                  </a:lnTo>
                  <a:lnTo>
                    <a:pt x="721" y="2708645"/>
                  </a:lnTo>
                  <a:lnTo>
                    <a:pt x="2163" y="2663783"/>
                  </a:lnTo>
                  <a:lnTo>
                    <a:pt x="4326" y="2618943"/>
                  </a:lnTo>
                  <a:lnTo>
                    <a:pt x="7210" y="2574137"/>
                  </a:lnTo>
                  <a:lnTo>
                    <a:pt x="10816" y="2529373"/>
                  </a:lnTo>
                  <a:lnTo>
                    <a:pt x="15142" y="2484662"/>
                  </a:lnTo>
                  <a:lnTo>
                    <a:pt x="20190" y="2440011"/>
                  </a:lnTo>
                  <a:lnTo>
                    <a:pt x="25959" y="2395432"/>
                  </a:lnTo>
                  <a:lnTo>
                    <a:pt x="32449" y="2350933"/>
                  </a:lnTo>
                  <a:lnTo>
                    <a:pt x="39660" y="2306523"/>
                  </a:lnTo>
                  <a:lnTo>
                    <a:pt x="47592" y="2262212"/>
                  </a:lnTo>
                  <a:lnTo>
                    <a:pt x="56245" y="2218011"/>
                  </a:lnTo>
                  <a:lnTo>
                    <a:pt x="65619" y="2173927"/>
                  </a:lnTo>
                  <a:lnTo>
                    <a:pt x="75714" y="2129970"/>
                  </a:lnTo>
                  <a:lnTo>
                    <a:pt x="86531" y="2086151"/>
                  </a:lnTo>
                  <a:lnTo>
                    <a:pt x="98068" y="2042478"/>
                  </a:lnTo>
                  <a:lnTo>
                    <a:pt x="110327" y="1998960"/>
                  </a:lnTo>
                  <a:lnTo>
                    <a:pt x="123307" y="1955608"/>
                  </a:lnTo>
                  <a:lnTo>
                    <a:pt x="137007" y="1912431"/>
                  </a:lnTo>
                  <a:lnTo>
                    <a:pt x="151429" y="1869437"/>
                  </a:lnTo>
                  <a:lnTo>
                    <a:pt x="166572" y="1826638"/>
                  </a:lnTo>
                  <a:lnTo>
                    <a:pt x="182436" y="1784041"/>
                  </a:lnTo>
                  <a:lnTo>
                    <a:pt x="199021" y="1741656"/>
                  </a:lnTo>
                  <a:lnTo>
                    <a:pt x="216328" y="1699494"/>
                  </a:lnTo>
                  <a:lnTo>
                    <a:pt x="234355" y="1657563"/>
                  </a:lnTo>
                  <a:lnTo>
                    <a:pt x="253103" y="1615872"/>
                  </a:lnTo>
                  <a:lnTo>
                    <a:pt x="272573" y="1574432"/>
                  </a:lnTo>
                  <a:lnTo>
                    <a:pt x="292764" y="1533252"/>
                  </a:lnTo>
                  <a:lnTo>
                    <a:pt x="313675" y="1492340"/>
                  </a:lnTo>
                  <a:lnTo>
                    <a:pt x="335308" y="1451707"/>
                  </a:lnTo>
                  <a:lnTo>
                    <a:pt x="357662" y="1411363"/>
                  </a:lnTo>
                  <a:lnTo>
                    <a:pt x="380737" y="1371315"/>
                  </a:lnTo>
                  <a:lnTo>
                    <a:pt x="404533" y="1331574"/>
                  </a:lnTo>
                  <a:lnTo>
                    <a:pt x="429050" y="1292150"/>
                  </a:lnTo>
                  <a:lnTo>
                    <a:pt x="454289" y="1253051"/>
                  </a:lnTo>
                  <a:lnTo>
                    <a:pt x="480248" y="1214288"/>
                  </a:lnTo>
                  <a:lnTo>
                    <a:pt x="506928" y="1175869"/>
                  </a:lnTo>
                  <a:lnTo>
                    <a:pt x="534330" y="1137805"/>
                  </a:lnTo>
                  <a:lnTo>
                    <a:pt x="562453" y="1100103"/>
                  </a:lnTo>
                  <a:lnTo>
                    <a:pt x="591296" y="1062775"/>
                  </a:lnTo>
                  <a:lnTo>
                    <a:pt x="620861" y="1025829"/>
                  </a:lnTo>
                  <a:lnTo>
                    <a:pt x="651147" y="989275"/>
                  </a:lnTo>
                  <a:lnTo>
                    <a:pt x="682154" y="953122"/>
                  </a:lnTo>
                  <a:lnTo>
                    <a:pt x="713882" y="917380"/>
                  </a:lnTo>
                  <a:lnTo>
                    <a:pt x="746332" y="882058"/>
                  </a:lnTo>
                  <a:lnTo>
                    <a:pt x="779502" y="847166"/>
                  </a:lnTo>
                  <a:lnTo>
                    <a:pt x="813393" y="812713"/>
                  </a:lnTo>
                  <a:lnTo>
                    <a:pt x="847875" y="778850"/>
                  </a:lnTo>
                  <a:lnTo>
                    <a:pt x="882795" y="745707"/>
                  </a:lnTo>
                  <a:lnTo>
                    <a:pt x="918144" y="713285"/>
                  </a:lnTo>
                  <a:lnTo>
                    <a:pt x="953913" y="681584"/>
                  </a:lnTo>
                  <a:lnTo>
                    <a:pt x="990092" y="650603"/>
                  </a:lnTo>
                  <a:lnTo>
                    <a:pt x="1026672" y="620342"/>
                  </a:lnTo>
                  <a:lnTo>
                    <a:pt x="1063643" y="590802"/>
                  </a:lnTo>
                  <a:lnTo>
                    <a:pt x="1100996" y="561982"/>
                  </a:lnTo>
                  <a:lnTo>
                    <a:pt x="1138722" y="533883"/>
                  </a:lnTo>
                  <a:lnTo>
                    <a:pt x="1176810" y="506504"/>
                  </a:lnTo>
                  <a:lnTo>
                    <a:pt x="1215253" y="479846"/>
                  </a:lnTo>
                  <a:lnTo>
                    <a:pt x="1254039" y="453909"/>
                  </a:lnTo>
                  <a:lnTo>
                    <a:pt x="1293160" y="428691"/>
                  </a:lnTo>
                  <a:lnTo>
                    <a:pt x="1332607" y="404195"/>
                  </a:lnTo>
                  <a:lnTo>
                    <a:pt x="1372369" y="380419"/>
                  </a:lnTo>
                  <a:lnTo>
                    <a:pt x="1412438" y="357363"/>
                  </a:lnTo>
                  <a:lnTo>
                    <a:pt x="1452804" y="335028"/>
                  </a:lnTo>
                  <a:lnTo>
                    <a:pt x="1493458" y="313413"/>
                  </a:lnTo>
                  <a:lnTo>
                    <a:pt x="1534389" y="292519"/>
                  </a:lnTo>
                  <a:lnTo>
                    <a:pt x="1575590" y="272345"/>
                  </a:lnTo>
                  <a:lnTo>
                    <a:pt x="1617050" y="252892"/>
                  </a:lnTo>
                  <a:lnTo>
                    <a:pt x="1658759" y="234159"/>
                  </a:lnTo>
                  <a:lnTo>
                    <a:pt x="1700710" y="216147"/>
                  </a:lnTo>
                  <a:lnTo>
                    <a:pt x="1742891" y="198855"/>
                  </a:lnTo>
                  <a:lnTo>
                    <a:pt x="1785293" y="182284"/>
                  </a:lnTo>
                  <a:lnTo>
                    <a:pt x="1827908" y="166433"/>
                  </a:lnTo>
                  <a:lnTo>
                    <a:pt x="1870726" y="151303"/>
                  </a:lnTo>
                  <a:lnTo>
                    <a:pt x="1913737" y="136893"/>
                  </a:lnTo>
                  <a:lnTo>
                    <a:pt x="1956931" y="123203"/>
                  </a:lnTo>
                  <a:lnTo>
                    <a:pt x="2000301" y="110235"/>
                  </a:lnTo>
                  <a:lnTo>
                    <a:pt x="2043835" y="97986"/>
                  </a:lnTo>
                  <a:lnTo>
                    <a:pt x="2087525" y="86458"/>
                  </a:lnTo>
                  <a:lnTo>
                    <a:pt x="2131360" y="75651"/>
                  </a:lnTo>
                  <a:lnTo>
                    <a:pt x="2175333" y="65564"/>
                  </a:lnTo>
                  <a:lnTo>
                    <a:pt x="2219433" y="56198"/>
                  </a:lnTo>
                  <a:lnTo>
                    <a:pt x="2263650" y="47552"/>
                  </a:lnTo>
                  <a:lnTo>
                    <a:pt x="2307977" y="39626"/>
                  </a:lnTo>
                  <a:lnTo>
                    <a:pt x="2352402" y="32422"/>
                  </a:lnTo>
                  <a:lnTo>
                    <a:pt x="2396916" y="25937"/>
                  </a:lnTo>
                  <a:lnTo>
                    <a:pt x="2441511" y="20173"/>
                  </a:lnTo>
                  <a:lnTo>
                    <a:pt x="2486176" y="15130"/>
                  </a:lnTo>
                  <a:lnTo>
                    <a:pt x="2530903" y="10807"/>
                  </a:lnTo>
                  <a:lnTo>
                    <a:pt x="2575682" y="7204"/>
                  </a:lnTo>
                  <a:lnTo>
                    <a:pt x="2620502" y="4322"/>
                  </a:lnTo>
                  <a:lnTo>
                    <a:pt x="2665356" y="2161"/>
                  </a:lnTo>
                  <a:lnTo>
                    <a:pt x="2710234" y="720"/>
                  </a:lnTo>
                  <a:lnTo>
                    <a:pt x="2755125" y="0"/>
                  </a:lnTo>
                  <a:lnTo>
                    <a:pt x="2800021" y="0"/>
                  </a:lnTo>
                  <a:lnTo>
                    <a:pt x="2844913" y="720"/>
                  </a:lnTo>
                  <a:lnTo>
                    <a:pt x="2889790" y="2161"/>
                  </a:lnTo>
                  <a:lnTo>
                    <a:pt x="2934643" y="4322"/>
                  </a:lnTo>
                  <a:lnTo>
                    <a:pt x="2979464" y="7204"/>
                  </a:lnTo>
                  <a:lnTo>
                    <a:pt x="3024242" y="10807"/>
                  </a:lnTo>
                  <a:lnTo>
                    <a:pt x="3068968" y="15130"/>
                  </a:lnTo>
                  <a:lnTo>
                    <a:pt x="3113633" y="20173"/>
                  </a:lnTo>
                  <a:lnTo>
                    <a:pt x="3158226" y="25937"/>
                  </a:lnTo>
                  <a:lnTo>
                    <a:pt x="3202740" y="32422"/>
                  </a:lnTo>
                  <a:lnTo>
                    <a:pt x="3247164" y="39626"/>
                  </a:lnTo>
                  <a:lnTo>
                    <a:pt x="3291489" y="47552"/>
                  </a:lnTo>
                  <a:lnTo>
                    <a:pt x="3335706" y="56198"/>
                  </a:lnTo>
                  <a:lnTo>
                    <a:pt x="3379804" y="65564"/>
                  </a:lnTo>
                  <a:lnTo>
                    <a:pt x="3423775" y="75651"/>
                  </a:lnTo>
                  <a:lnTo>
                    <a:pt x="3467610" y="86458"/>
                  </a:lnTo>
                  <a:lnTo>
                    <a:pt x="3511298" y="97986"/>
                  </a:lnTo>
                  <a:lnTo>
                    <a:pt x="3554830" y="110235"/>
                  </a:lnTo>
                  <a:lnTo>
                    <a:pt x="3598198" y="123203"/>
                  </a:lnTo>
                  <a:lnTo>
                    <a:pt x="3641390" y="136893"/>
                  </a:lnTo>
                  <a:lnTo>
                    <a:pt x="3684399" y="151303"/>
                  </a:lnTo>
                  <a:lnTo>
                    <a:pt x="3727215" y="166433"/>
                  </a:lnTo>
                  <a:lnTo>
                    <a:pt x="3769827" y="182284"/>
                  </a:lnTo>
                  <a:lnTo>
                    <a:pt x="3812228" y="198855"/>
                  </a:lnTo>
                  <a:lnTo>
                    <a:pt x="3854406" y="216147"/>
                  </a:lnTo>
                  <a:lnTo>
                    <a:pt x="3896354" y="234159"/>
                  </a:lnTo>
                  <a:lnTo>
                    <a:pt x="3938061" y="252892"/>
                  </a:lnTo>
                  <a:lnTo>
                    <a:pt x="3979518" y="272345"/>
                  </a:lnTo>
                  <a:lnTo>
                    <a:pt x="4020716" y="292519"/>
                  </a:lnTo>
                  <a:lnTo>
                    <a:pt x="4061644" y="313413"/>
                  </a:lnTo>
                  <a:lnTo>
                    <a:pt x="4102295" y="335028"/>
                  </a:lnTo>
                  <a:lnTo>
                    <a:pt x="4142658" y="357363"/>
                  </a:lnTo>
                  <a:lnTo>
                    <a:pt x="4182723" y="380419"/>
                  </a:lnTo>
                  <a:lnTo>
                    <a:pt x="4222482" y="404195"/>
                  </a:lnTo>
                  <a:lnTo>
                    <a:pt x="4261925" y="428691"/>
                  </a:lnTo>
                  <a:lnTo>
                    <a:pt x="4301043" y="453909"/>
                  </a:lnTo>
                  <a:lnTo>
                    <a:pt x="4339826" y="479846"/>
                  </a:lnTo>
                  <a:lnTo>
                    <a:pt x="4378264" y="506504"/>
                  </a:lnTo>
                  <a:lnTo>
                    <a:pt x="4416349" y="533883"/>
                  </a:lnTo>
                  <a:lnTo>
                    <a:pt x="4454071" y="561982"/>
                  </a:lnTo>
                  <a:lnTo>
                    <a:pt x="4491420" y="590802"/>
                  </a:lnTo>
                  <a:lnTo>
                    <a:pt x="4528387" y="620342"/>
                  </a:lnTo>
                  <a:lnTo>
                    <a:pt x="4564962" y="650603"/>
                  </a:lnTo>
                  <a:lnTo>
                    <a:pt x="4601137" y="681584"/>
                  </a:lnTo>
                  <a:lnTo>
                    <a:pt x="4636901" y="713285"/>
                  </a:lnTo>
                  <a:lnTo>
                    <a:pt x="4672246" y="745707"/>
                  </a:lnTo>
                  <a:lnTo>
                    <a:pt x="4707161" y="778850"/>
                  </a:lnTo>
                  <a:lnTo>
                    <a:pt x="4741638" y="812713"/>
                  </a:lnTo>
                  <a:close/>
                </a:path>
              </a:pathLst>
            </a:custGeom>
            <a:ln w="15032">
              <a:solidFill>
                <a:srgbClr val="000000"/>
              </a:solidFill>
            </a:ln>
          </p:spPr>
          <p:txBody>
            <a:bodyPr wrap="square" lIns="0" tIns="0" rIns="0" bIns="0" rtlCol="0"/>
            <a:lstStyle/>
            <a:p>
              <a:endParaRPr/>
            </a:p>
          </p:txBody>
        </p:sp>
        <p:sp>
          <p:nvSpPr>
            <p:cNvPr id="7" name="object 7"/>
            <p:cNvSpPr/>
            <p:nvPr/>
          </p:nvSpPr>
          <p:spPr>
            <a:xfrm>
              <a:off x="6845552" y="2079094"/>
              <a:ext cx="38735" cy="38735"/>
            </a:xfrm>
            <a:custGeom>
              <a:avLst/>
              <a:gdLst/>
              <a:ahLst/>
              <a:cxnLst/>
              <a:rect l="l" t="t" r="r" b="b"/>
              <a:pathLst>
                <a:path w="38734" h="38735">
                  <a:moveTo>
                    <a:pt x="19224" y="0"/>
                  </a:moveTo>
                  <a:lnTo>
                    <a:pt x="12013" y="1422"/>
                  </a:lnTo>
                  <a:lnTo>
                    <a:pt x="5692" y="5689"/>
                  </a:lnTo>
                  <a:lnTo>
                    <a:pt x="1423" y="12006"/>
                  </a:lnTo>
                  <a:lnTo>
                    <a:pt x="0" y="19206"/>
                  </a:lnTo>
                  <a:lnTo>
                    <a:pt x="1423" y="26391"/>
                  </a:lnTo>
                  <a:lnTo>
                    <a:pt x="5692" y="32664"/>
                  </a:lnTo>
                  <a:lnTo>
                    <a:pt x="12013" y="36845"/>
                  </a:lnTo>
                  <a:lnTo>
                    <a:pt x="19224" y="38239"/>
                  </a:lnTo>
                  <a:lnTo>
                    <a:pt x="26436" y="36845"/>
                  </a:lnTo>
                  <a:lnTo>
                    <a:pt x="32757" y="32664"/>
                  </a:lnTo>
                  <a:lnTo>
                    <a:pt x="36897" y="26391"/>
                  </a:lnTo>
                  <a:lnTo>
                    <a:pt x="38277" y="19206"/>
                  </a:lnTo>
                  <a:lnTo>
                    <a:pt x="36897" y="12006"/>
                  </a:lnTo>
                  <a:lnTo>
                    <a:pt x="32757" y="5689"/>
                  </a:lnTo>
                  <a:lnTo>
                    <a:pt x="26436" y="1422"/>
                  </a:lnTo>
                  <a:lnTo>
                    <a:pt x="19224" y="0"/>
                  </a:lnTo>
                  <a:close/>
                </a:path>
              </a:pathLst>
            </a:custGeom>
            <a:solidFill>
              <a:srgbClr val="FFFFFF"/>
            </a:solidFill>
          </p:spPr>
          <p:txBody>
            <a:bodyPr wrap="square" lIns="0" tIns="0" rIns="0" bIns="0" rtlCol="0"/>
            <a:lstStyle/>
            <a:p>
              <a:endParaRPr/>
            </a:p>
          </p:txBody>
        </p:sp>
        <p:sp>
          <p:nvSpPr>
            <p:cNvPr id="8" name="object 8"/>
            <p:cNvSpPr/>
            <p:nvPr/>
          </p:nvSpPr>
          <p:spPr>
            <a:xfrm>
              <a:off x="6991704" y="2074898"/>
              <a:ext cx="84455" cy="0"/>
            </a:xfrm>
            <a:custGeom>
              <a:avLst/>
              <a:gdLst/>
              <a:ahLst/>
              <a:cxnLst/>
              <a:rect l="l" t="t" r="r" b="b"/>
              <a:pathLst>
                <a:path w="84454">
                  <a:moveTo>
                    <a:pt x="0" y="0"/>
                  </a:moveTo>
                  <a:lnTo>
                    <a:pt x="0" y="0"/>
                  </a:lnTo>
                  <a:lnTo>
                    <a:pt x="83953" y="0"/>
                  </a:lnTo>
                </a:path>
              </a:pathLst>
            </a:custGeom>
            <a:ln w="7419">
              <a:solidFill>
                <a:srgbClr val="000000"/>
              </a:solidFill>
            </a:ln>
          </p:spPr>
          <p:txBody>
            <a:bodyPr wrap="square" lIns="0" tIns="0" rIns="0" bIns="0" rtlCol="0"/>
            <a:lstStyle/>
            <a:p>
              <a:endParaRPr/>
            </a:p>
          </p:txBody>
        </p:sp>
        <p:sp>
          <p:nvSpPr>
            <p:cNvPr id="9" name="object 9"/>
            <p:cNvSpPr/>
            <p:nvPr/>
          </p:nvSpPr>
          <p:spPr>
            <a:xfrm>
              <a:off x="6957048" y="2051832"/>
              <a:ext cx="46355" cy="46355"/>
            </a:xfrm>
            <a:custGeom>
              <a:avLst/>
              <a:gdLst/>
              <a:ahLst/>
              <a:cxnLst/>
              <a:rect l="l" t="t" r="r" b="b"/>
              <a:pathLst>
                <a:path w="46354" h="46355">
                  <a:moveTo>
                    <a:pt x="46078" y="0"/>
                  </a:moveTo>
                  <a:lnTo>
                    <a:pt x="0" y="23066"/>
                  </a:lnTo>
                  <a:lnTo>
                    <a:pt x="46078" y="46056"/>
                  </a:lnTo>
                  <a:lnTo>
                    <a:pt x="34654" y="23066"/>
                  </a:lnTo>
                  <a:lnTo>
                    <a:pt x="46078" y="0"/>
                  </a:lnTo>
                  <a:close/>
                </a:path>
              </a:pathLst>
            </a:custGeom>
            <a:solidFill>
              <a:srgbClr val="000000"/>
            </a:solidFill>
          </p:spPr>
          <p:txBody>
            <a:bodyPr wrap="square" lIns="0" tIns="0" rIns="0" bIns="0" rtlCol="0"/>
            <a:lstStyle/>
            <a:p>
              <a:endParaRPr/>
            </a:p>
          </p:txBody>
        </p:sp>
      </p:grpSp>
      <p:sp>
        <p:nvSpPr>
          <p:cNvPr id="10" name="object 10"/>
          <p:cNvSpPr txBox="1"/>
          <p:nvPr/>
        </p:nvSpPr>
        <p:spPr>
          <a:xfrm>
            <a:off x="7085421" y="2001314"/>
            <a:ext cx="221615" cy="135890"/>
          </a:xfrm>
          <a:prstGeom prst="rect">
            <a:avLst/>
          </a:prstGeom>
        </p:spPr>
        <p:txBody>
          <a:bodyPr vert="horz" wrap="square" lIns="0" tIns="15875" rIns="0" bIns="0" rtlCol="0">
            <a:spAutoFit/>
          </a:bodyPr>
          <a:lstStyle/>
          <a:p>
            <a:pPr marL="12700">
              <a:lnSpc>
                <a:spcPct val="100000"/>
              </a:lnSpc>
              <a:spcBef>
                <a:spcPts val="125"/>
              </a:spcBef>
            </a:pPr>
            <a:r>
              <a:rPr sz="700" spc="-25" dirty="0">
                <a:latin typeface="Trebuchet MS"/>
                <a:cs typeface="Trebuchet MS"/>
              </a:rPr>
              <a:t>P</a:t>
            </a:r>
            <a:r>
              <a:rPr sz="700" spc="-80" dirty="0">
                <a:latin typeface="Trebuchet MS"/>
                <a:cs typeface="Trebuchet MS"/>
              </a:rPr>
              <a:t>h</a:t>
            </a:r>
            <a:r>
              <a:rPr sz="700" spc="-50" dirty="0">
                <a:latin typeface="Trebuchet MS"/>
                <a:cs typeface="Trebuchet MS"/>
              </a:rPr>
              <a:t>.</a:t>
            </a:r>
            <a:r>
              <a:rPr sz="700" spc="55" dirty="0">
                <a:latin typeface="Trebuchet MS"/>
                <a:cs typeface="Trebuchet MS"/>
              </a:rPr>
              <a:t>D</a:t>
            </a:r>
            <a:r>
              <a:rPr sz="700" spc="-100" dirty="0">
                <a:latin typeface="Trebuchet MS"/>
                <a:cs typeface="Trebuchet MS"/>
              </a:rPr>
              <a:t>.</a:t>
            </a:r>
            <a:endParaRPr sz="700">
              <a:latin typeface="Trebuchet MS"/>
              <a:cs typeface="Trebuchet MS"/>
            </a:endParaRPr>
          </a:p>
        </p:txBody>
      </p:sp>
      <p:sp>
        <p:nvSpPr>
          <p:cNvPr id="12" name="object 1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What</a:t>
            </a:r>
            <a:r>
              <a:rPr spc="-45" dirty="0"/>
              <a:t> </a:t>
            </a:r>
            <a:r>
              <a:rPr spc="-5" dirty="0"/>
              <a:t>is</a:t>
            </a:r>
            <a:r>
              <a:rPr spc="-30" dirty="0"/>
              <a:t> </a:t>
            </a:r>
            <a:r>
              <a:rPr dirty="0"/>
              <a:t>a</a:t>
            </a:r>
            <a:r>
              <a:rPr spc="-30" dirty="0"/>
              <a:t> </a:t>
            </a:r>
            <a:r>
              <a:rPr dirty="0"/>
              <a:t>PhD?</a:t>
            </a:r>
          </a:p>
        </p:txBody>
      </p:sp>
      <p:sp>
        <p:nvSpPr>
          <p:cNvPr id="13" name="object 13"/>
          <p:cNvSpPr txBox="1"/>
          <p:nvPr/>
        </p:nvSpPr>
        <p:spPr>
          <a:xfrm>
            <a:off x="78739" y="6611823"/>
            <a:ext cx="223139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MT"/>
                <a:cs typeface="Arial MT"/>
              </a:rPr>
              <a:t>So</a:t>
            </a:r>
            <a:r>
              <a:rPr sz="1200" spc="-15" dirty="0">
                <a:latin typeface="Arial MT"/>
                <a:cs typeface="Arial MT"/>
              </a:rPr>
              <a:t> </a:t>
            </a:r>
            <a:r>
              <a:rPr sz="1200" spc="-5" dirty="0">
                <a:latin typeface="Arial MT"/>
                <a:cs typeface="Arial MT"/>
              </a:rPr>
              <a:t>don’t</a:t>
            </a:r>
            <a:r>
              <a:rPr sz="1200" spc="-30" dirty="0">
                <a:latin typeface="Arial MT"/>
                <a:cs typeface="Arial MT"/>
              </a:rPr>
              <a:t> </a:t>
            </a:r>
            <a:r>
              <a:rPr sz="1200" spc="-5" dirty="0">
                <a:latin typeface="Arial MT"/>
                <a:cs typeface="Arial MT"/>
              </a:rPr>
              <a:t>forget</a:t>
            </a:r>
            <a:r>
              <a:rPr sz="1200" spc="-25" dirty="0">
                <a:latin typeface="Arial MT"/>
                <a:cs typeface="Arial MT"/>
              </a:rPr>
              <a:t> </a:t>
            </a:r>
            <a:r>
              <a:rPr sz="1200" dirty="0">
                <a:latin typeface="Arial MT"/>
                <a:cs typeface="Arial MT"/>
              </a:rPr>
              <a:t>the</a:t>
            </a:r>
            <a:r>
              <a:rPr sz="1200" spc="-15" dirty="0">
                <a:latin typeface="Arial MT"/>
                <a:cs typeface="Arial MT"/>
              </a:rPr>
              <a:t> </a:t>
            </a:r>
            <a:r>
              <a:rPr sz="1200" spc="-5" dirty="0">
                <a:latin typeface="Arial MT"/>
                <a:cs typeface="Arial MT"/>
              </a:rPr>
              <a:t>bigger</a:t>
            </a:r>
            <a:r>
              <a:rPr sz="1200" spc="-20" dirty="0">
                <a:latin typeface="Arial MT"/>
                <a:cs typeface="Arial MT"/>
              </a:rPr>
              <a:t> </a:t>
            </a:r>
            <a:r>
              <a:rPr sz="1200" spc="-5" dirty="0">
                <a:latin typeface="Arial MT"/>
                <a:cs typeface="Arial MT"/>
              </a:rPr>
              <a:t>picture</a:t>
            </a:r>
            <a:endParaRPr sz="1200">
              <a:latin typeface="Arial MT"/>
              <a:cs typeface="Arial MT"/>
            </a:endParaRPr>
          </a:p>
        </p:txBody>
      </p:sp>
      <p:sp>
        <p:nvSpPr>
          <p:cNvPr id="14" name="object 14"/>
          <p:cNvSpPr txBox="1"/>
          <p:nvPr/>
        </p:nvSpPr>
        <p:spPr>
          <a:xfrm>
            <a:off x="6480428" y="6611823"/>
            <a:ext cx="24155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MT"/>
                <a:cs typeface="Arial MT"/>
              </a:rPr>
              <a:t>Borrowed</a:t>
            </a:r>
            <a:r>
              <a:rPr sz="1200" spc="-15" dirty="0">
                <a:latin typeface="Arial MT"/>
                <a:cs typeface="Arial MT"/>
              </a:rPr>
              <a:t> </a:t>
            </a:r>
            <a:r>
              <a:rPr sz="1200" dirty="0">
                <a:latin typeface="Arial MT"/>
                <a:cs typeface="Arial MT"/>
              </a:rPr>
              <a:t>from</a:t>
            </a:r>
            <a:r>
              <a:rPr sz="1200" spc="-5" dirty="0">
                <a:latin typeface="Arial MT"/>
                <a:cs typeface="Arial MT"/>
              </a:rPr>
              <a:t> </a:t>
            </a:r>
            <a:r>
              <a:rPr sz="1200" spc="-5" dirty="0">
                <a:latin typeface="Arial MT"/>
                <a:cs typeface="Arial MT"/>
                <a:hlinkClick r:id="rId3"/>
              </a:rPr>
              <a:t>http://matt.might.net</a:t>
            </a:r>
            <a:endParaRPr sz="1200">
              <a:latin typeface="Arial MT"/>
              <a:cs typeface="Arial MT"/>
            </a:endParaRPr>
          </a:p>
        </p:txBody>
      </p:sp>
      <p:sp>
        <p:nvSpPr>
          <p:cNvPr id="15" name="object 15"/>
          <p:cNvSpPr txBox="1"/>
          <p:nvPr/>
        </p:nvSpPr>
        <p:spPr>
          <a:xfrm>
            <a:off x="3070098" y="3525392"/>
            <a:ext cx="3376929" cy="635000"/>
          </a:xfrm>
          <a:prstGeom prst="rect">
            <a:avLst/>
          </a:prstGeom>
        </p:spPr>
        <p:txBody>
          <a:bodyPr vert="horz" wrap="square" lIns="0" tIns="12065" rIns="0" bIns="0" rtlCol="0">
            <a:spAutoFit/>
          </a:bodyPr>
          <a:lstStyle/>
          <a:p>
            <a:pPr marL="12700">
              <a:lnSpc>
                <a:spcPct val="100000"/>
              </a:lnSpc>
              <a:spcBef>
                <a:spcPts val="95"/>
              </a:spcBef>
            </a:pPr>
            <a:r>
              <a:rPr sz="4000" b="1" spc="-10" dirty="0">
                <a:latin typeface="Trebuchet MS"/>
                <a:cs typeface="Trebuchet MS"/>
              </a:rPr>
              <a:t>Keep</a:t>
            </a:r>
            <a:r>
              <a:rPr sz="4000" b="1" spc="-55" dirty="0">
                <a:latin typeface="Trebuchet MS"/>
                <a:cs typeface="Trebuchet MS"/>
              </a:rPr>
              <a:t> </a:t>
            </a:r>
            <a:r>
              <a:rPr sz="4000" b="1" spc="-10" dirty="0">
                <a:latin typeface="Trebuchet MS"/>
                <a:cs typeface="Trebuchet MS"/>
              </a:rPr>
              <a:t>Pushing.</a:t>
            </a:r>
            <a:endParaRPr sz="4000">
              <a:latin typeface="Trebuchet MS"/>
              <a:cs typeface="Trebuchet MS"/>
            </a:endParaRPr>
          </a:p>
        </p:txBody>
      </p:sp>
      <p:sp>
        <p:nvSpPr>
          <p:cNvPr id="11" name="Slide Number Placeholder 10">
            <a:extLst>
              <a:ext uri="{FF2B5EF4-FFF2-40B4-BE49-F238E27FC236}">
                <a16:creationId xmlns:a16="http://schemas.microsoft.com/office/drawing/2014/main" id="{E3612268-01B1-436B-BD44-6724CA7C8B2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45</a:t>
            </a:fld>
            <a:endParaRPr lang="en-US">
              <a:solidFill>
                <a:prstClr val="black">
                  <a:tint val="75000"/>
                </a:prstClr>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845054" y="1392682"/>
            <a:ext cx="3456304" cy="513715"/>
          </a:xfrm>
          <a:prstGeom prst="rect">
            <a:avLst/>
          </a:prstGeom>
        </p:spPr>
        <p:txBody>
          <a:bodyPr vert="horz" wrap="square" lIns="0" tIns="13335" rIns="0" bIns="0" rtlCol="0">
            <a:spAutoFit/>
          </a:bodyPr>
          <a:lstStyle/>
          <a:p>
            <a:pPr marL="12700">
              <a:lnSpc>
                <a:spcPct val="100000"/>
              </a:lnSpc>
              <a:spcBef>
                <a:spcPts val="105"/>
              </a:spcBef>
            </a:pPr>
            <a:r>
              <a:rPr sz="3200" dirty="0">
                <a:latin typeface="Trebuchet MS"/>
                <a:cs typeface="Trebuchet MS"/>
              </a:rPr>
              <a:t>A</a:t>
            </a:r>
            <a:r>
              <a:rPr sz="3200" spc="-20" dirty="0">
                <a:latin typeface="Trebuchet MS"/>
                <a:cs typeface="Trebuchet MS"/>
              </a:rPr>
              <a:t> </a:t>
            </a:r>
            <a:r>
              <a:rPr sz="3200" dirty="0">
                <a:latin typeface="Trebuchet MS"/>
                <a:cs typeface="Trebuchet MS"/>
              </a:rPr>
              <a:t>PhD</a:t>
            </a:r>
            <a:r>
              <a:rPr sz="3200" spc="-20" dirty="0">
                <a:latin typeface="Trebuchet MS"/>
                <a:cs typeface="Trebuchet MS"/>
              </a:rPr>
              <a:t> </a:t>
            </a:r>
            <a:r>
              <a:rPr sz="3200" spc="-5" dirty="0">
                <a:latin typeface="Trebuchet MS"/>
                <a:cs typeface="Trebuchet MS"/>
              </a:rPr>
              <a:t>is</a:t>
            </a:r>
            <a:r>
              <a:rPr sz="3200" spc="-25" dirty="0">
                <a:latin typeface="Trebuchet MS"/>
                <a:cs typeface="Trebuchet MS"/>
              </a:rPr>
              <a:t> </a:t>
            </a:r>
            <a:r>
              <a:rPr sz="3200" dirty="0">
                <a:latin typeface="Trebuchet MS"/>
                <a:cs typeface="Trebuchet MS"/>
              </a:rPr>
              <a:t>a</a:t>
            </a:r>
            <a:r>
              <a:rPr sz="3200" spc="-20" dirty="0">
                <a:latin typeface="Trebuchet MS"/>
                <a:cs typeface="Trebuchet MS"/>
              </a:rPr>
              <a:t> </a:t>
            </a:r>
            <a:r>
              <a:rPr sz="3200" dirty="0">
                <a:latin typeface="Trebuchet MS"/>
                <a:cs typeface="Trebuchet MS"/>
              </a:rPr>
              <a:t>process!</a:t>
            </a:r>
            <a:endParaRPr sz="3200">
              <a:latin typeface="Trebuchet MS"/>
              <a:cs typeface="Trebuchet MS"/>
            </a:endParaRPr>
          </a:p>
        </p:txBody>
      </p:sp>
      <p:sp>
        <p:nvSpPr>
          <p:cNvPr id="4" name="object 4"/>
          <p:cNvSpPr txBox="1"/>
          <p:nvPr/>
        </p:nvSpPr>
        <p:spPr>
          <a:xfrm>
            <a:off x="764540" y="2249935"/>
            <a:ext cx="7198995" cy="4125595"/>
          </a:xfrm>
          <a:prstGeom prst="rect">
            <a:avLst/>
          </a:prstGeom>
        </p:spPr>
        <p:txBody>
          <a:bodyPr vert="horz" wrap="square" lIns="0" tIns="74930" rIns="0" bIns="0" rtlCol="0">
            <a:spAutoFit/>
          </a:bodyPr>
          <a:lstStyle/>
          <a:p>
            <a:pPr marL="12700">
              <a:lnSpc>
                <a:spcPct val="100000"/>
              </a:lnSpc>
              <a:spcBef>
                <a:spcPts val="590"/>
              </a:spcBef>
            </a:pPr>
            <a:r>
              <a:rPr sz="2000" dirty="0">
                <a:latin typeface="Trebuchet MS"/>
                <a:cs typeface="Trebuchet MS"/>
              </a:rPr>
              <a:t>Smart</a:t>
            </a:r>
            <a:r>
              <a:rPr sz="2000" spc="-30" dirty="0">
                <a:latin typeface="Trebuchet MS"/>
                <a:cs typeface="Trebuchet MS"/>
              </a:rPr>
              <a:t> </a:t>
            </a:r>
            <a:r>
              <a:rPr sz="2000" spc="-5" dirty="0">
                <a:latin typeface="Trebuchet MS"/>
                <a:cs typeface="Trebuchet MS"/>
              </a:rPr>
              <a:t>is</a:t>
            </a:r>
            <a:r>
              <a:rPr sz="2000" spc="10" dirty="0">
                <a:latin typeface="Trebuchet MS"/>
                <a:cs typeface="Trebuchet MS"/>
              </a:rPr>
              <a:t> </a:t>
            </a:r>
            <a:r>
              <a:rPr sz="2000" spc="-5" dirty="0">
                <a:latin typeface="Trebuchet MS"/>
                <a:cs typeface="Trebuchet MS"/>
              </a:rPr>
              <a:t>not</a:t>
            </a:r>
            <a:r>
              <a:rPr sz="2000" spc="-15" dirty="0">
                <a:latin typeface="Trebuchet MS"/>
                <a:cs typeface="Trebuchet MS"/>
              </a:rPr>
              <a:t> </a:t>
            </a:r>
            <a:r>
              <a:rPr sz="2000" spc="-5" dirty="0">
                <a:latin typeface="Trebuchet MS"/>
                <a:cs typeface="Trebuchet MS"/>
              </a:rPr>
              <a:t>enough,</a:t>
            </a:r>
            <a:r>
              <a:rPr sz="2000" spc="-30" dirty="0">
                <a:latin typeface="Trebuchet MS"/>
                <a:cs typeface="Trebuchet MS"/>
              </a:rPr>
              <a:t> </a:t>
            </a:r>
            <a:r>
              <a:rPr sz="2000" dirty="0">
                <a:latin typeface="Trebuchet MS"/>
                <a:cs typeface="Trebuchet MS"/>
              </a:rPr>
              <a:t>so</a:t>
            </a:r>
            <a:r>
              <a:rPr sz="2000" spc="-5" dirty="0">
                <a:latin typeface="Trebuchet MS"/>
                <a:cs typeface="Trebuchet MS"/>
              </a:rPr>
              <a:t> </a:t>
            </a:r>
            <a:r>
              <a:rPr sz="2000" dirty="0">
                <a:latin typeface="Trebuchet MS"/>
                <a:cs typeface="Trebuchet MS"/>
              </a:rPr>
              <a:t>a demoralizing</a:t>
            </a:r>
            <a:r>
              <a:rPr sz="2000" spc="-50" dirty="0">
                <a:latin typeface="Trebuchet MS"/>
                <a:cs typeface="Trebuchet MS"/>
              </a:rPr>
              <a:t> </a:t>
            </a:r>
            <a:r>
              <a:rPr sz="2000" spc="-5" dirty="0">
                <a:latin typeface="Trebuchet MS"/>
                <a:cs typeface="Trebuchet MS"/>
              </a:rPr>
              <a:t>process</a:t>
            </a:r>
            <a:r>
              <a:rPr sz="2000" spc="-30" dirty="0">
                <a:latin typeface="Trebuchet MS"/>
                <a:cs typeface="Trebuchet MS"/>
              </a:rPr>
              <a:t> </a:t>
            </a:r>
            <a:r>
              <a:rPr sz="2000" spc="-5" dirty="0">
                <a:latin typeface="Trebuchet MS"/>
                <a:cs typeface="Trebuchet MS"/>
              </a:rPr>
              <a:t>at</a:t>
            </a:r>
            <a:r>
              <a:rPr sz="2000" spc="-10" dirty="0">
                <a:latin typeface="Trebuchet MS"/>
                <a:cs typeface="Trebuchet MS"/>
              </a:rPr>
              <a:t> </a:t>
            </a:r>
            <a:r>
              <a:rPr sz="2000" spc="-5" dirty="0">
                <a:latin typeface="Trebuchet MS"/>
                <a:cs typeface="Trebuchet MS"/>
              </a:rPr>
              <a:t>times…</a:t>
            </a:r>
            <a:endParaRPr sz="2000">
              <a:latin typeface="Trebuchet MS"/>
              <a:cs typeface="Trebuchet MS"/>
            </a:endParaRPr>
          </a:p>
          <a:p>
            <a:pPr marL="756285" indent="-287020">
              <a:lnSpc>
                <a:spcPct val="100000"/>
              </a:lnSpc>
              <a:spcBef>
                <a:spcPts val="440"/>
              </a:spcBef>
              <a:buClr>
                <a:srgbClr val="0046AA"/>
              </a:buClr>
              <a:buFont typeface="Wingdings"/>
              <a:buChar char=""/>
              <a:tabLst>
                <a:tab pos="756920" algn="l"/>
              </a:tabLst>
            </a:pPr>
            <a:r>
              <a:rPr sz="1800" dirty="0">
                <a:latin typeface="Trebuchet MS"/>
                <a:cs typeface="Trebuchet MS"/>
              </a:rPr>
              <a:t>So</a:t>
            </a:r>
            <a:r>
              <a:rPr sz="1800" spc="-15" dirty="0">
                <a:latin typeface="Trebuchet MS"/>
                <a:cs typeface="Trebuchet MS"/>
              </a:rPr>
              <a:t> </a:t>
            </a:r>
            <a:r>
              <a:rPr sz="1800" spc="-5" dirty="0">
                <a:latin typeface="Trebuchet MS"/>
                <a:cs typeface="Trebuchet MS"/>
              </a:rPr>
              <a:t>much</a:t>
            </a:r>
            <a:r>
              <a:rPr sz="1800" spc="-10" dirty="0">
                <a:latin typeface="Trebuchet MS"/>
                <a:cs typeface="Trebuchet MS"/>
              </a:rPr>
              <a:t> </a:t>
            </a:r>
            <a:r>
              <a:rPr sz="1800" spc="-5" dirty="0">
                <a:latin typeface="Trebuchet MS"/>
                <a:cs typeface="Trebuchet MS"/>
              </a:rPr>
              <a:t>has</a:t>
            </a:r>
            <a:r>
              <a:rPr sz="1800" spc="-10" dirty="0">
                <a:latin typeface="Trebuchet MS"/>
                <a:cs typeface="Trebuchet MS"/>
              </a:rPr>
              <a:t> </a:t>
            </a:r>
            <a:r>
              <a:rPr sz="1800" dirty="0">
                <a:latin typeface="Trebuchet MS"/>
                <a:cs typeface="Trebuchet MS"/>
              </a:rPr>
              <a:t>been</a:t>
            </a:r>
            <a:r>
              <a:rPr sz="1800" spc="-10" dirty="0">
                <a:latin typeface="Trebuchet MS"/>
                <a:cs typeface="Trebuchet MS"/>
              </a:rPr>
              <a:t> </a:t>
            </a:r>
            <a:r>
              <a:rPr sz="1800" spc="-5" dirty="0">
                <a:latin typeface="Trebuchet MS"/>
                <a:cs typeface="Trebuchet MS"/>
              </a:rPr>
              <a:t>done</a:t>
            </a:r>
            <a:r>
              <a:rPr sz="1800" spc="-10" dirty="0">
                <a:latin typeface="Trebuchet MS"/>
                <a:cs typeface="Trebuchet MS"/>
              </a:rPr>
              <a:t> </a:t>
            </a:r>
            <a:r>
              <a:rPr sz="1800" spc="-5" dirty="0">
                <a:latin typeface="Trebuchet MS"/>
                <a:cs typeface="Trebuchet MS"/>
              </a:rPr>
              <a:t>already,</a:t>
            </a:r>
            <a:r>
              <a:rPr sz="1800" spc="-10" dirty="0">
                <a:latin typeface="Trebuchet MS"/>
                <a:cs typeface="Trebuchet MS"/>
              </a:rPr>
              <a:t> </a:t>
            </a:r>
            <a:r>
              <a:rPr sz="1800" spc="-5" dirty="0">
                <a:latin typeface="Trebuchet MS"/>
                <a:cs typeface="Trebuchet MS"/>
              </a:rPr>
              <a:t>how</a:t>
            </a:r>
            <a:r>
              <a:rPr sz="1800" spc="-10" dirty="0">
                <a:latin typeface="Trebuchet MS"/>
                <a:cs typeface="Trebuchet MS"/>
              </a:rPr>
              <a:t> </a:t>
            </a:r>
            <a:r>
              <a:rPr sz="1800" dirty="0">
                <a:latin typeface="Trebuchet MS"/>
                <a:cs typeface="Trebuchet MS"/>
              </a:rPr>
              <a:t>do</a:t>
            </a:r>
            <a:r>
              <a:rPr sz="1800" spc="-30" dirty="0">
                <a:latin typeface="Trebuchet MS"/>
                <a:cs typeface="Trebuchet MS"/>
              </a:rPr>
              <a:t> </a:t>
            </a:r>
            <a:r>
              <a:rPr sz="1800" dirty="0">
                <a:latin typeface="Trebuchet MS"/>
                <a:cs typeface="Trebuchet MS"/>
              </a:rPr>
              <a:t>I</a:t>
            </a:r>
            <a:r>
              <a:rPr sz="1800" spc="-20" dirty="0">
                <a:latin typeface="Trebuchet MS"/>
                <a:cs typeface="Trebuchet MS"/>
              </a:rPr>
              <a:t> </a:t>
            </a:r>
            <a:r>
              <a:rPr sz="1800" spc="-5" dirty="0">
                <a:latin typeface="Trebuchet MS"/>
                <a:cs typeface="Trebuchet MS"/>
              </a:rPr>
              <a:t>keep</a:t>
            </a:r>
            <a:r>
              <a:rPr sz="1800" spc="5" dirty="0">
                <a:latin typeface="Trebuchet MS"/>
                <a:cs typeface="Trebuchet MS"/>
              </a:rPr>
              <a:t> </a:t>
            </a:r>
            <a:r>
              <a:rPr sz="1800" spc="-5" dirty="0">
                <a:latin typeface="Trebuchet MS"/>
                <a:cs typeface="Trebuchet MS"/>
              </a:rPr>
              <a:t>up?</a:t>
            </a:r>
            <a:endParaRPr sz="1800">
              <a:latin typeface="Trebuchet MS"/>
              <a:cs typeface="Trebuchet MS"/>
            </a:endParaRPr>
          </a:p>
          <a:p>
            <a:pPr marL="756285" indent="-287020">
              <a:lnSpc>
                <a:spcPct val="100000"/>
              </a:lnSpc>
              <a:spcBef>
                <a:spcPts val="434"/>
              </a:spcBef>
              <a:buClr>
                <a:srgbClr val="0046AA"/>
              </a:buClr>
              <a:buFont typeface="Wingdings"/>
              <a:buChar char=""/>
              <a:tabLst>
                <a:tab pos="756920" algn="l"/>
              </a:tabLst>
            </a:pPr>
            <a:r>
              <a:rPr sz="1800" spc="-5" dirty="0">
                <a:latin typeface="Trebuchet MS"/>
                <a:cs typeface="Trebuchet MS"/>
              </a:rPr>
              <a:t>What</a:t>
            </a:r>
            <a:r>
              <a:rPr sz="1800" spc="-10" dirty="0">
                <a:latin typeface="Trebuchet MS"/>
                <a:cs typeface="Trebuchet MS"/>
              </a:rPr>
              <a:t> </a:t>
            </a:r>
            <a:r>
              <a:rPr sz="1800" spc="-5" dirty="0">
                <a:solidFill>
                  <a:srgbClr val="FF0000"/>
                </a:solidFill>
                <a:latin typeface="Trebuchet MS"/>
                <a:cs typeface="Trebuchet MS"/>
              </a:rPr>
              <a:t>new </a:t>
            </a:r>
            <a:r>
              <a:rPr sz="1800" spc="-5" dirty="0">
                <a:latin typeface="Trebuchet MS"/>
                <a:cs typeface="Trebuchet MS"/>
              </a:rPr>
              <a:t>problem</a:t>
            </a:r>
            <a:r>
              <a:rPr sz="1800" spc="-15" dirty="0">
                <a:latin typeface="Trebuchet MS"/>
                <a:cs typeface="Trebuchet MS"/>
              </a:rPr>
              <a:t> </a:t>
            </a:r>
            <a:r>
              <a:rPr sz="1800" spc="-5" dirty="0">
                <a:latin typeface="Trebuchet MS"/>
                <a:cs typeface="Trebuchet MS"/>
              </a:rPr>
              <a:t>should</a:t>
            </a:r>
            <a:r>
              <a:rPr sz="1800" spc="-25" dirty="0">
                <a:latin typeface="Trebuchet MS"/>
                <a:cs typeface="Trebuchet MS"/>
              </a:rPr>
              <a:t> </a:t>
            </a:r>
            <a:r>
              <a:rPr sz="1800" dirty="0">
                <a:latin typeface="Trebuchet MS"/>
                <a:cs typeface="Trebuchet MS"/>
              </a:rPr>
              <a:t>I</a:t>
            </a:r>
            <a:r>
              <a:rPr sz="1800" spc="-20" dirty="0">
                <a:latin typeface="Trebuchet MS"/>
                <a:cs typeface="Trebuchet MS"/>
              </a:rPr>
              <a:t> </a:t>
            </a:r>
            <a:r>
              <a:rPr sz="1800" spc="-5" dirty="0">
                <a:latin typeface="Trebuchet MS"/>
                <a:cs typeface="Trebuchet MS"/>
              </a:rPr>
              <a:t>be solving?</a:t>
            </a:r>
            <a:endParaRPr sz="1800">
              <a:latin typeface="Trebuchet MS"/>
              <a:cs typeface="Trebuchet MS"/>
            </a:endParaRPr>
          </a:p>
          <a:p>
            <a:pPr marL="756285" indent="-287020">
              <a:lnSpc>
                <a:spcPct val="100000"/>
              </a:lnSpc>
              <a:spcBef>
                <a:spcPts val="430"/>
              </a:spcBef>
              <a:buClr>
                <a:srgbClr val="0046AA"/>
              </a:buClr>
              <a:buFont typeface="Wingdings"/>
              <a:buChar char=""/>
              <a:tabLst>
                <a:tab pos="756920" algn="l"/>
              </a:tabLst>
            </a:pPr>
            <a:r>
              <a:rPr sz="1800" spc="-5" dirty="0">
                <a:latin typeface="Trebuchet MS"/>
                <a:cs typeface="Trebuchet MS"/>
              </a:rPr>
              <a:t>Solving</a:t>
            </a:r>
            <a:r>
              <a:rPr sz="1800" dirty="0">
                <a:latin typeface="Trebuchet MS"/>
                <a:cs typeface="Trebuchet MS"/>
              </a:rPr>
              <a:t> </a:t>
            </a:r>
            <a:r>
              <a:rPr sz="1800" spc="-5" dirty="0">
                <a:latin typeface="Trebuchet MS"/>
                <a:cs typeface="Trebuchet MS"/>
              </a:rPr>
              <a:t>this</a:t>
            </a:r>
            <a:r>
              <a:rPr sz="1800" spc="-15" dirty="0">
                <a:latin typeface="Trebuchet MS"/>
                <a:cs typeface="Trebuchet MS"/>
              </a:rPr>
              <a:t> </a:t>
            </a:r>
            <a:r>
              <a:rPr sz="1800" spc="-5" dirty="0">
                <a:latin typeface="Trebuchet MS"/>
                <a:cs typeface="Trebuchet MS"/>
              </a:rPr>
              <a:t>problem</a:t>
            </a:r>
            <a:r>
              <a:rPr sz="1800" spc="-10" dirty="0">
                <a:latin typeface="Trebuchet MS"/>
                <a:cs typeface="Trebuchet MS"/>
              </a:rPr>
              <a:t> </a:t>
            </a:r>
            <a:r>
              <a:rPr sz="1800" spc="-5" dirty="0">
                <a:latin typeface="Trebuchet MS"/>
                <a:cs typeface="Trebuchet MS"/>
              </a:rPr>
              <a:t>is</a:t>
            </a:r>
            <a:r>
              <a:rPr sz="1800" spc="5" dirty="0">
                <a:latin typeface="Trebuchet MS"/>
                <a:cs typeface="Trebuchet MS"/>
              </a:rPr>
              <a:t> </a:t>
            </a:r>
            <a:r>
              <a:rPr sz="1800" dirty="0">
                <a:solidFill>
                  <a:srgbClr val="FF0000"/>
                </a:solidFill>
                <a:latin typeface="Trebuchet MS"/>
                <a:cs typeface="Trebuchet MS"/>
              </a:rPr>
              <a:t>way</a:t>
            </a:r>
            <a:r>
              <a:rPr sz="1800" spc="-5" dirty="0">
                <a:solidFill>
                  <a:srgbClr val="FF0000"/>
                </a:solidFill>
                <a:latin typeface="Trebuchet MS"/>
                <a:cs typeface="Trebuchet MS"/>
              </a:rPr>
              <a:t> harder </a:t>
            </a:r>
            <a:r>
              <a:rPr sz="1800" spc="-5" dirty="0">
                <a:latin typeface="Trebuchet MS"/>
                <a:cs typeface="Trebuchet MS"/>
              </a:rPr>
              <a:t>than</a:t>
            </a:r>
            <a:r>
              <a:rPr sz="1800" spc="5" dirty="0">
                <a:latin typeface="Trebuchet MS"/>
                <a:cs typeface="Trebuchet MS"/>
              </a:rPr>
              <a:t> </a:t>
            </a:r>
            <a:r>
              <a:rPr sz="1800" dirty="0">
                <a:latin typeface="Trebuchet MS"/>
                <a:cs typeface="Trebuchet MS"/>
              </a:rPr>
              <a:t>I</a:t>
            </a:r>
            <a:r>
              <a:rPr sz="1800" spc="-15" dirty="0">
                <a:latin typeface="Trebuchet MS"/>
                <a:cs typeface="Trebuchet MS"/>
              </a:rPr>
              <a:t> </a:t>
            </a:r>
            <a:r>
              <a:rPr sz="1800" spc="-10" dirty="0">
                <a:latin typeface="Trebuchet MS"/>
                <a:cs typeface="Trebuchet MS"/>
              </a:rPr>
              <a:t>thought</a:t>
            </a:r>
            <a:r>
              <a:rPr sz="1800" spc="10" dirty="0">
                <a:latin typeface="Trebuchet MS"/>
                <a:cs typeface="Trebuchet MS"/>
              </a:rPr>
              <a:t> </a:t>
            </a:r>
            <a:r>
              <a:rPr sz="1800" spc="-5" dirty="0">
                <a:latin typeface="Trebuchet MS"/>
                <a:cs typeface="Trebuchet MS"/>
              </a:rPr>
              <a:t>it would</a:t>
            </a:r>
            <a:r>
              <a:rPr sz="1800" spc="-15" dirty="0">
                <a:latin typeface="Trebuchet MS"/>
                <a:cs typeface="Trebuchet MS"/>
              </a:rPr>
              <a:t> </a:t>
            </a:r>
            <a:r>
              <a:rPr sz="1800" spc="-5" dirty="0">
                <a:latin typeface="Trebuchet MS"/>
                <a:cs typeface="Trebuchet MS"/>
              </a:rPr>
              <a:t>be…</a:t>
            </a:r>
            <a:endParaRPr sz="1800">
              <a:latin typeface="Trebuchet MS"/>
              <a:cs typeface="Trebuchet MS"/>
            </a:endParaRPr>
          </a:p>
          <a:p>
            <a:pPr marL="756285" indent="-287020">
              <a:lnSpc>
                <a:spcPct val="100000"/>
              </a:lnSpc>
              <a:spcBef>
                <a:spcPts val="434"/>
              </a:spcBef>
              <a:buClr>
                <a:srgbClr val="0046AA"/>
              </a:buClr>
              <a:buFont typeface="Wingdings"/>
              <a:buChar char=""/>
              <a:tabLst>
                <a:tab pos="756920" algn="l"/>
              </a:tabLst>
            </a:pPr>
            <a:r>
              <a:rPr sz="1800" spc="-5" dirty="0">
                <a:latin typeface="Trebuchet MS"/>
                <a:cs typeface="Trebuchet MS"/>
              </a:rPr>
              <a:t>Why</a:t>
            </a:r>
            <a:r>
              <a:rPr sz="1800" spc="-10" dirty="0">
                <a:latin typeface="Trebuchet MS"/>
                <a:cs typeface="Trebuchet MS"/>
              </a:rPr>
              <a:t> </a:t>
            </a:r>
            <a:r>
              <a:rPr sz="1800" spc="-5" dirty="0">
                <a:latin typeface="Trebuchet MS"/>
                <a:cs typeface="Trebuchet MS"/>
              </a:rPr>
              <a:t>doesn’t</a:t>
            </a:r>
            <a:r>
              <a:rPr sz="1800" spc="-10" dirty="0">
                <a:latin typeface="Trebuchet MS"/>
                <a:cs typeface="Trebuchet MS"/>
              </a:rPr>
              <a:t> </a:t>
            </a:r>
            <a:r>
              <a:rPr sz="1800" dirty="0">
                <a:latin typeface="Trebuchet MS"/>
                <a:cs typeface="Trebuchet MS"/>
              </a:rPr>
              <a:t>my</a:t>
            </a:r>
            <a:r>
              <a:rPr sz="1800" spc="-10" dirty="0">
                <a:latin typeface="Trebuchet MS"/>
                <a:cs typeface="Trebuchet MS"/>
              </a:rPr>
              <a:t> </a:t>
            </a:r>
            <a:r>
              <a:rPr sz="1800" spc="-5" dirty="0">
                <a:latin typeface="Trebuchet MS"/>
                <a:cs typeface="Trebuchet MS"/>
              </a:rPr>
              <a:t>code</a:t>
            </a:r>
            <a:r>
              <a:rPr sz="1800" spc="-15" dirty="0">
                <a:latin typeface="Trebuchet MS"/>
                <a:cs typeface="Trebuchet MS"/>
              </a:rPr>
              <a:t> </a:t>
            </a:r>
            <a:r>
              <a:rPr sz="1800" spc="-5" dirty="0">
                <a:latin typeface="Trebuchet MS"/>
                <a:cs typeface="Trebuchet MS"/>
              </a:rPr>
              <a:t>(or code</a:t>
            </a:r>
            <a:r>
              <a:rPr sz="1800" spc="-10" dirty="0">
                <a:latin typeface="Trebuchet MS"/>
                <a:cs typeface="Trebuchet MS"/>
              </a:rPr>
              <a:t> </a:t>
            </a:r>
            <a:r>
              <a:rPr sz="1800" spc="-5" dirty="0">
                <a:latin typeface="Trebuchet MS"/>
                <a:cs typeface="Trebuchet MS"/>
              </a:rPr>
              <a:t>that</a:t>
            </a:r>
            <a:r>
              <a:rPr sz="1800" dirty="0">
                <a:latin typeface="Trebuchet MS"/>
                <a:cs typeface="Trebuchet MS"/>
              </a:rPr>
              <a:t> </a:t>
            </a:r>
            <a:r>
              <a:rPr sz="1800" spc="-5" dirty="0">
                <a:latin typeface="Trebuchet MS"/>
                <a:cs typeface="Trebuchet MS"/>
              </a:rPr>
              <a:t>I’ve</a:t>
            </a:r>
            <a:r>
              <a:rPr sz="1800" spc="-10" dirty="0">
                <a:latin typeface="Trebuchet MS"/>
                <a:cs typeface="Trebuchet MS"/>
              </a:rPr>
              <a:t> </a:t>
            </a:r>
            <a:r>
              <a:rPr sz="1800" spc="-5" dirty="0">
                <a:latin typeface="Trebuchet MS"/>
                <a:cs typeface="Trebuchet MS"/>
              </a:rPr>
              <a:t>borrowed)</a:t>
            </a:r>
            <a:r>
              <a:rPr sz="1800" spc="-10" dirty="0">
                <a:latin typeface="Trebuchet MS"/>
                <a:cs typeface="Trebuchet MS"/>
              </a:rPr>
              <a:t> work?!</a:t>
            </a:r>
            <a:endParaRPr sz="1800">
              <a:latin typeface="Trebuchet MS"/>
              <a:cs typeface="Trebuchet MS"/>
            </a:endParaRPr>
          </a:p>
          <a:p>
            <a:pPr marL="756285" indent="-287020">
              <a:lnSpc>
                <a:spcPct val="100000"/>
              </a:lnSpc>
              <a:spcBef>
                <a:spcPts val="430"/>
              </a:spcBef>
              <a:buClr>
                <a:srgbClr val="0046AA"/>
              </a:buClr>
              <a:buFont typeface="Wingdings"/>
              <a:buChar char=""/>
              <a:tabLst>
                <a:tab pos="756920" algn="l"/>
              </a:tabLst>
            </a:pPr>
            <a:r>
              <a:rPr sz="1800" spc="-5" dirty="0">
                <a:latin typeface="Trebuchet MS"/>
                <a:cs typeface="Trebuchet MS"/>
              </a:rPr>
              <a:t>Why</a:t>
            </a:r>
            <a:r>
              <a:rPr sz="1800" spc="-10" dirty="0">
                <a:latin typeface="Trebuchet MS"/>
                <a:cs typeface="Trebuchet MS"/>
              </a:rPr>
              <a:t> </a:t>
            </a:r>
            <a:r>
              <a:rPr sz="1800" spc="-5" dirty="0">
                <a:latin typeface="Trebuchet MS"/>
                <a:cs typeface="Trebuchet MS"/>
              </a:rPr>
              <a:t>do</a:t>
            </a:r>
            <a:r>
              <a:rPr sz="1800" spc="-20" dirty="0">
                <a:latin typeface="Trebuchet MS"/>
                <a:cs typeface="Trebuchet MS"/>
              </a:rPr>
              <a:t> </a:t>
            </a:r>
            <a:r>
              <a:rPr sz="1800" dirty="0">
                <a:latin typeface="Trebuchet MS"/>
                <a:cs typeface="Trebuchet MS"/>
              </a:rPr>
              <a:t>my</a:t>
            </a:r>
            <a:r>
              <a:rPr sz="1800" spc="-5" dirty="0">
                <a:latin typeface="Trebuchet MS"/>
                <a:cs typeface="Trebuchet MS"/>
              </a:rPr>
              <a:t> papers</a:t>
            </a:r>
            <a:r>
              <a:rPr sz="1800" spc="-15" dirty="0">
                <a:latin typeface="Trebuchet MS"/>
                <a:cs typeface="Trebuchet MS"/>
              </a:rPr>
              <a:t> </a:t>
            </a:r>
            <a:r>
              <a:rPr sz="1800" spc="-5" dirty="0">
                <a:latin typeface="Trebuchet MS"/>
                <a:cs typeface="Trebuchet MS"/>
              </a:rPr>
              <a:t>keep</a:t>
            </a:r>
            <a:r>
              <a:rPr sz="1800" spc="5" dirty="0">
                <a:latin typeface="Trebuchet MS"/>
                <a:cs typeface="Trebuchet MS"/>
              </a:rPr>
              <a:t> </a:t>
            </a:r>
            <a:r>
              <a:rPr sz="1800" spc="-5" dirty="0">
                <a:latin typeface="Trebuchet MS"/>
                <a:cs typeface="Trebuchet MS"/>
              </a:rPr>
              <a:t>getting</a:t>
            </a:r>
            <a:r>
              <a:rPr sz="1800" dirty="0">
                <a:latin typeface="Trebuchet MS"/>
                <a:cs typeface="Trebuchet MS"/>
              </a:rPr>
              <a:t> </a:t>
            </a:r>
            <a:r>
              <a:rPr sz="1800" spc="-5" dirty="0">
                <a:latin typeface="Trebuchet MS"/>
                <a:cs typeface="Trebuchet MS"/>
              </a:rPr>
              <a:t>rejected?</a:t>
            </a:r>
            <a:endParaRPr sz="1800">
              <a:latin typeface="Trebuchet MS"/>
              <a:cs typeface="Trebuchet MS"/>
            </a:endParaRPr>
          </a:p>
          <a:p>
            <a:pPr>
              <a:lnSpc>
                <a:spcPct val="100000"/>
              </a:lnSpc>
              <a:spcBef>
                <a:spcPts val="45"/>
              </a:spcBef>
              <a:buClr>
                <a:srgbClr val="0046AA"/>
              </a:buClr>
              <a:buFont typeface="Wingdings"/>
              <a:buChar char=""/>
            </a:pPr>
            <a:endParaRPr sz="3100">
              <a:latin typeface="Trebuchet MS"/>
              <a:cs typeface="Trebuchet MS"/>
            </a:endParaRPr>
          </a:p>
          <a:p>
            <a:pPr marL="12700">
              <a:lnSpc>
                <a:spcPct val="100000"/>
              </a:lnSpc>
            </a:pPr>
            <a:r>
              <a:rPr sz="2000" dirty="0">
                <a:latin typeface="Trebuchet MS"/>
                <a:cs typeface="Trebuchet MS"/>
              </a:rPr>
              <a:t>But</a:t>
            </a:r>
            <a:r>
              <a:rPr sz="2000" spc="-15" dirty="0">
                <a:latin typeface="Trebuchet MS"/>
                <a:cs typeface="Trebuchet MS"/>
              </a:rPr>
              <a:t> </a:t>
            </a:r>
            <a:r>
              <a:rPr sz="2000" dirty="0">
                <a:latin typeface="Trebuchet MS"/>
                <a:cs typeface="Trebuchet MS"/>
              </a:rPr>
              <a:t>a </a:t>
            </a:r>
            <a:r>
              <a:rPr sz="2000" spc="-5" dirty="0">
                <a:latin typeface="Trebuchet MS"/>
                <a:cs typeface="Trebuchet MS"/>
              </a:rPr>
              <a:t>process</a:t>
            </a:r>
            <a:r>
              <a:rPr sz="2000" spc="-30" dirty="0">
                <a:latin typeface="Trebuchet MS"/>
                <a:cs typeface="Trebuchet MS"/>
              </a:rPr>
              <a:t> </a:t>
            </a:r>
            <a:r>
              <a:rPr sz="2000" spc="-5" dirty="0">
                <a:latin typeface="Trebuchet MS"/>
                <a:cs typeface="Trebuchet MS"/>
              </a:rPr>
              <a:t>that</a:t>
            </a:r>
            <a:r>
              <a:rPr sz="2000" spc="-30" dirty="0">
                <a:latin typeface="Trebuchet MS"/>
                <a:cs typeface="Trebuchet MS"/>
              </a:rPr>
              <a:t> </a:t>
            </a:r>
            <a:r>
              <a:rPr sz="2000" spc="-5" dirty="0">
                <a:latin typeface="Trebuchet MS"/>
                <a:cs typeface="Trebuchet MS"/>
              </a:rPr>
              <a:t>will</a:t>
            </a:r>
            <a:r>
              <a:rPr sz="2000" spc="5" dirty="0">
                <a:latin typeface="Trebuchet MS"/>
                <a:cs typeface="Trebuchet MS"/>
              </a:rPr>
              <a:t> </a:t>
            </a:r>
            <a:r>
              <a:rPr sz="2000" spc="-5" dirty="0">
                <a:latin typeface="Trebuchet MS"/>
                <a:cs typeface="Trebuchet MS"/>
              </a:rPr>
              <a:t>educate</a:t>
            </a:r>
            <a:r>
              <a:rPr sz="2000" spc="-40" dirty="0">
                <a:latin typeface="Trebuchet MS"/>
                <a:cs typeface="Trebuchet MS"/>
              </a:rPr>
              <a:t> </a:t>
            </a:r>
            <a:r>
              <a:rPr sz="2000" spc="-5" dirty="0">
                <a:latin typeface="Trebuchet MS"/>
                <a:cs typeface="Trebuchet MS"/>
              </a:rPr>
              <a:t>you</a:t>
            </a:r>
            <a:r>
              <a:rPr sz="2000" spc="-20" dirty="0">
                <a:latin typeface="Trebuchet MS"/>
                <a:cs typeface="Trebuchet MS"/>
              </a:rPr>
              <a:t> </a:t>
            </a:r>
            <a:r>
              <a:rPr sz="2000" spc="-5" dirty="0">
                <a:latin typeface="Trebuchet MS"/>
                <a:cs typeface="Trebuchet MS"/>
              </a:rPr>
              <a:t>greatly</a:t>
            </a:r>
            <a:endParaRPr sz="2000">
              <a:latin typeface="Trebuchet MS"/>
              <a:cs typeface="Trebuchet MS"/>
            </a:endParaRPr>
          </a:p>
          <a:p>
            <a:pPr marL="756285" indent="-287020">
              <a:lnSpc>
                <a:spcPct val="100000"/>
              </a:lnSpc>
              <a:spcBef>
                <a:spcPts val="440"/>
              </a:spcBef>
              <a:buClr>
                <a:srgbClr val="0046AA"/>
              </a:buClr>
              <a:buFont typeface="Wingdings"/>
              <a:buChar char=""/>
              <a:tabLst>
                <a:tab pos="756920" algn="l"/>
              </a:tabLst>
            </a:pPr>
            <a:r>
              <a:rPr sz="1800" spc="-5" dirty="0">
                <a:latin typeface="Trebuchet MS"/>
                <a:cs typeface="Trebuchet MS"/>
              </a:rPr>
              <a:t>Problem</a:t>
            </a:r>
            <a:r>
              <a:rPr sz="1800" spc="-25" dirty="0">
                <a:latin typeface="Trebuchet MS"/>
                <a:cs typeface="Trebuchet MS"/>
              </a:rPr>
              <a:t> </a:t>
            </a:r>
            <a:r>
              <a:rPr sz="1800" spc="-5" dirty="0">
                <a:latin typeface="Trebuchet MS"/>
                <a:cs typeface="Trebuchet MS"/>
              </a:rPr>
              <a:t>identification</a:t>
            </a:r>
            <a:r>
              <a:rPr sz="1800" spc="-20" dirty="0">
                <a:latin typeface="Trebuchet MS"/>
                <a:cs typeface="Trebuchet MS"/>
              </a:rPr>
              <a:t> </a:t>
            </a:r>
            <a:r>
              <a:rPr sz="1800" spc="-5" dirty="0">
                <a:latin typeface="Trebuchet MS"/>
                <a:cs typeface="Trebuchet MS"/>
              </a:rPr>
              <a:t>and</a:t>
            </a:r>
            <a:r>
              <a:rPr sz="1800" spc="-15" dirty="0">
                <a:latin typeface="Trebuchet MS"/>
                <a:cs typeface="Trebuchet MS"/>
              </a:rPr>
              <a:t> </a:t>
            </a:r>
            <a:r>
              <a:rPr sz="1800" spc="-5" dirty="0">
                <a:latin typeface="Trebuchet MS"/>
                <a:cs typeface="Trebuchet MS"/>
              </a:rPr>
              <a:t>solving</a:t>
            </a:r>
            <a:endParaRPr sz="1800">
              <a:latin typeface="Trebuchet MS"/>
              <a:cs typeface="Trebuchet MS"/>
            </a:endParaRPr>
          </a:p>
          <a:p>
            <a:pPr marL="756285" indent="-287020">
              <a:lnSpc>
                <a:spcPct val="100000"/>
              </a:lnSpc>
              <a:spcBef>
                <a:spcPts val="434"/>
              </a:spcBef>
              <a:buClr>
                <a:srgbClr val="0046AA"/>
              </a:buClr>
              <a:buFont typeface="Wingdings"/>
              <a:buChar char=""/>
              <a:tabLst>
                <a:tab pos="756920" algn="l"/>
              </a:tabLst>
            </a:pPr>
            <a:r>
              <a:rPr sz="1800" dirty="0">
                <a:latin typeface="Trebuchet MS"/>
                <a:cs typeface="Trebuchet MS"/>
              </a:rPr>
              <a:t>Persistence</a:t>
            </a:r>
            <a:r>
              <a:rPr sz="1800" spc="-35" dirty="0">
                <a:latin typeface="Trebuchet MS"/>
                <a:cs typeface="Trebuchet MS"/>
              </a:rPr>
              <a:t> </a:t>
            </a:r>
            <a:r>
              <a:rPr sz="1800" spc="-5" dirty="0">
                <a:latin typeface="Trebuchet MS"/>
                <a:cs typeface="Trebuchet MS"/>
              </a:rPr>
              <a:t>and</a:t>
            </a:r>
            <a:r>
              <a:rPr sz="1800" spc="-15" dirty="0">
                <a:latin typeface="Trebuchet MS"/>
                <a:cs typeface="Trebuchet MS"/>
              </a:rPr>
              <a:t> </a:t>
            </a:r>
            <a:r>
              <a:rPr sz="1800" spc="-5" dirty="0">
                <a:latin typeface="Trebuchet MS"/>
                <a:cs typeface="Trebuchet MS"/>
              </a:rPr>
              <a:t>hard</a:t>
            </a:r>
            <a:r>
              <a:rPr sz="1800" spc="-25" dirty="0">
                <a:latin typeface="Trebuchet MS"/>
                <a:cs typeface="Trebuchet MS"/>
              </a:rPr>
              <a:t> </a:t>
            </a:r>
            <a:r>
              <a:rPr sz="1800" spc="-5" dirty="0">
                <a:latin typeface="Trebuchet MS"/>
                <a:cs typeface="Trebuchet MS"/>
              </a:rPr>
              <a:t>work</a:t>
            </a:r>
            <a:endParaRPr sz="1800">
              <a:latin typeface="Trebuchet MS"/>
              <a:cs typeface="Trebuchet MS"/>
            </a:endParaRPr>
          </a:p>
          <a:p>
            <a:pPr marL="756285" indent="-287020">
              <a:lnSpc>
                <a:spcPct val="100000"/>
              </a:lnSpc>
              <a:spcBef>
                <a:spcPts val="430"/>
              </a:spcBef>
              <a:buClr>
                <a:srgbClr val="0046AA"/>
              </a:buClr>
              <a:buFont typeface="Wingdings"/>
              <a:buChar char=""/>
              <a:tabLst>
                <a:tab pos="756920" algn="l"/>
              </a:tabLst>
            </a:pPr>
            <a:r>
              <a:rPr sz="1800" spc="-5" dirty="0">
                <a:latin typeface="Trebuchet MS"/>
                <a:cs typeface="Trebuchet MS"/>
              </a:rPr>
              <a:t>Clear</a:t>
            </a:r>
            <a:r>
              <a:rPr sz="1800" spc="-10" dirty="0">
                <a:latin typeface="Trebuchet MS"/>
                <a:cs typeface="Trebuchet MS"/>
              </a:rPr>
              <a:t> </a:t>
            </a:r>
            <a:r>
              <a:rPr sz="1800" spc="-5" dirty="0">
                <a:latin typeface="Trebuchet MS"/>
                <a:cs typeface="Trebuchet MS"/>
              </a:rPr>
              <a:t>(written</a:t>
            </a:r>
            <a:r>
              <a:rPr sz="1800" spc="5" dirty="0">
                <a:latin typeface="Trebuchet MS"/>
                <a:cs typeface="Trebuchet MS"/>
              </a:rPr>
              <a:t> </a:t>
            </a:r>
            <a:r>
              <a:rPr sz="1800" spc="-5" dirty="0">
                <a:latin typeface="Trebuchet MS"/>
                <a:cs typeface="Trebuchet MS"/>
              </a:rPr>
              <a:t>and</a:t>
            </a:r>
            <a:r>
              <a:rPr sz="1800" spc="-15" dirty="0">
                <a:latin typeface="Trebuchet MS"/>
                <a:cs typeface="Trebuchet MS"/>
              </a:rPr>
              <a:t> </a:t>
            </a:r>
            <a:r>
              <a:rPr sz="1800" spc="-5" dirty="0">
                <a:latin typeface="Trebuchet MS"/>
                <a:cs typeface="Trebuchet MS"/>
              </a:rPr>
              <a:t>spoken)</a:t>
            </a:r>
            <a:r>
              <a:rPr sz="1800" spc="-10" dirty="0">
                <a:latin typeface="Trebuchet MS"/>
                <a:cs typeface="Trebuchet MS"/>
              </a:rPr>
              <a:t> </a:t>
            </a:r>
            <a:r>
              <a:rPr sz="1800" spc="-5" dirty="0">
                <a:latin typeface="Trebuchet MS"/>
                <a:cs typeface="Trebuchet MS"/>
              </a:rPr>
              <a:t>communication</a:t>
            </a:r>
            <a:r>
              <a:rPr sz="1800" dirty="0">
                <a:latin typeface="Trebuchet MS"/>
                <a:cs typeface="Trebuchet MS"/>
              </a:rPr>
              <a:t> </a:t>
            </a:r>
            <a:r>
              <a:rPr sz="1800" spc="-5" dirty="0">
                <a:latin typeface="Trebuchet MS"/>
                <a:cs typeface="Trebuchet MS"/>
              </a:rPr>
              <a:t>skills</a:t>
            </a:r>
            <a:endParaRPr sz="1800">
              <a:latin typeface="Trebuchet MS"/>
              <a:cs typeface="Trebuchet MS"/>
            </a:endParaRPr>
          </a:p>
          <a:p>
            <a:pPr marL="756285" indent="-287020">
              <a:lnSpc>
                <a:spcPct val="100000"/>
              </a:lnSpc>
              <a:spcBef>
                <a:spcPts val="434"/>
              </a:spcBef>
              <a:buClr>
                <a:srgbClr val="0046AA"/>
              </a:buClr>
              <a:buFont typeface="Wingdings"/>
              <a:buChar char=""/>
              <a:tabLst>
                <a:tab pos="756920" algn="l"/>
              </a:tabLst>
            </a:pPr>
            <a:r>
              <a:rPr sz="1800" dirty="0">
                <a:latin typeface="Trebuchet MS"/>
                <a:cs typeface="Trebuchet MS"/>
              </a:rPr>
              <a:t>Team</a:t>
            </a:r>
            <a:r>
              <a:rPr sz="1800" spc="10" dirty="0">
                <a:latin typeface="Trebuchet MS"/>
                <a:cs typeface="Trebuchet MS"/>
              </a:rPr>
              <a:t> </a:t>
            </a:r>
            <a:r>
              <a:rPr sz="1800" spc="-5" dirty="0">
                <a:latin typeface="Trebuchet MS"/>
                <a:cs typeface="Trebuchet MS"/>
              </a:rPr>
              <a:t>work,</a:t>
            </a:r>
            <a:r>
              <a:rPr sz="1800" spc="-10" dirty="0">
                <a:latin typeface="Trebuchet MS"/>
                <a:cs typeface="Trebuchet MS"/>
              </a:rPr>
              <a:t> </a:t>
            </a:r>
            <a:r>
              <a:rPr sz="1800" spc="-5" dirty="0">
                <a:latin typeface="Trebuchet MS"/>
                <a:cs typeface="Trebuchet MS"/>
              </a:rPr>
              <a:t>management,</a:t>
            </a:r>
            <a:r>
              <a:rPr sz="1800" spc="10" dirty="0">
                <a:latin typeface="Trebuchet MS"/>
                <a:cs typeface="Trebuchet MS"/>
              </a:rPr>
              <a:t> </a:t>
            </a:r>
            <a:r>
              <a:rPr sz="1800" spc="-5" dirty="0">
                <a:latin typeface="Trebuchet MS"/>
                <a:cs typeface="Trebuchet MS"/>
              </a:rPr>
              <a:t>and</a:t>
            </a:r>
            <a:r>
              <a:rPr sz="1800" spc="-15" dirty="0">
                <a:latin typeface="Trebuchet MS"/>
                <a:cs typeface="Trebuchet MS"/>
              </a:rPr>
              <a:t> </a:t>
            </a:r>
            <a:r>
              <a:rPr sz="1800" spc="-5" dirty="0">
                <a:latin typeface="Trebuchet MS"/>
                <a:cs typeface="Trebuchet MS"/>
              </a:rPr>
              <a:t>mentoring</a:t>
            </a:r>
            <a:endParaRPr sz="1800">
              <a:latin typeface="Trebuchet MS"/>
              <a:cs typeface="Trebuchet MS"/>
            </a:endParaRPr>
          </a:p>
        </p:txBody>
      </p:sp>
      <p:grpSp>
        <p:nvGrpSpPr>
          <p:cNvPr id="5" name="object 5"/>
          <p:cNvGrpSpPr/>
          <p:nvPr/>
        </p:nvGrpSpPr>
        <p:grpSpPr>
          <a:xfrm>
            <a:off x="2471927" y="1336547"/>
            <a:ext cx="4200525" cy="109855"/>
            <a:chOff x="2471927" y="1336547"/>
            <a:chExt cx="4200525" cy="109855"/>
          </a:xfrm>
        </p:grpSpPr>
        <p:pic>
          <p:nvPicPr>
            <p:cNvPr id="6" name="object 6"/>
            <p:cNvPicPr/>
            <p:nvPr/>
          </p:nvPicPr>
          <p:blipFill>
            <a:blip r:embed="rId2" cstate="print"/>
            <a:stretch>
              <a:fillRect/>
            </a:stretch>
          </p:blipFill>
          <p:spPr>
            <a:xfrm>
              <a:off x="2471927" y="1336547"/>
              <a:ext cx="4200144" cy="109727"/>
            </a:xfrm>
            <a:prstGeom prst="rect">
              <a:avLst/>
            </a:prstGeom>
          </p:spPr>
        </p:pic>
        <p:sp>
          <p:nvSpPr>
            <p:cNvPr id="7" name="object 7"/>
            <p:cNvSpPr/>
            <p:nvPr/>
          </p:nvSpPr>
          <p:spPr>
            <a:xfrm>
              <a:off x="2514599" y="1371599"/>
              <a:ext cx="4114800" cy="0"/>
            </a:xfrm>
            <a:custGeom>
              <a:avLst/>
              <a:gdLst/>
              <a:ahLst/>
              <a:cxnLst/>
              <a:rect l="l" t="t" r="r" b="b"/>
              <a:pathLst>
                <a:path w="4114800">
                  <a:moveTo>
                    <a:pt x="0" y="0"/>
                  </a:moveTo>
                  <a:lnTo>
                    <a:pt x="4114800" y="0"/>
                  </a:lnTo>
                </a:path>
              </a:pathLst>
            </a:custGeom>
            <a:ln w="25400">
              <a:solidFill>
                <a:srgbClr val="B90101"/>
              </a:solidFill>
            </a:ln>
          </p:spPr>
          <p:txBody>
            <a:bodyPr wrap="square" lIns="0" tIns="0" rIns="0" bIns="0" rtlCol="0"/>
            <a:lstStyle/>
            <a:p>
              <a:endParaRPr/>
            </a:p>
          </p:txBody>
        </p:sp>
      </p:grpSp>
      <p:grpSp>
        <p:nvGrpSpPr>
          <p:cNvPr id="8" name="object 8"/>
          <p:cNvGrpSpPr/>
          <p:nvPr/>
        </p:nvGrpSpPr>
        <p:grpSpPr>
          <a:xfrm>
            <a:off x="2481068" y="1955292"/>
            <a:ext cx="4182110" cy="91440"/>
            <a:chOff x="2481068" y="1955292"/>
            <a:chExt cx="4182110" cy="91440"/>
          </a:xfrm>
        </p:grpSpPr>
        <p:pic>
          <p:nvPicPr>
            <p:cNvPr id="9" name="object 9"/>
            <p:cNvPicPr/>
            <p:nvPr/>
          </p:nvPicPr>
          <p:blipFill>
            <a:blip r:embed="rId3" cstate="print"/>
            <a:stretch>
              <a:fillRect/>
            </a:stretch>
          </p:blipFill>
          <p:spPr>
            <a:xfrm>
              <a:off x="2481068" y="1955292"/>
              <a:ext cx="4181862" cy="91439"/>
            </a:xfrm>
            <a:prstGeom prst="rect">
              <a:avLst/>
            </a:prstGeom>
          </p:spPr>
        </p:pic>
        <p:sp>
          <p:nvSpPr>
            <p:cNvPr id="10" name="object 10"/>
            <p:cNvSpPr/>
            <p:nvPr/>
          </p:nvSpPr>
          <p:spPr>
            <a:xfrm>
              <a:off x="2514600" y="1981200"/>
              <a:ext cx="4114800" cy="0"/>
            </a:xfrm>
            <a:custGeom>
              <a:avLst/>
              <a:gdLst/>
              <a:ahLst/>
              <a:cxnLst/>
              <a:rect l="l" t="t" r="r" b="b"/>
              <a:pathLst>
                <a:path w="4114800">
                  <a:moveTo>
                    <a:pt x="0" y="0"/>
                  </a:moveTo>
                  <a:lnTo>
                    <a:pt x="4114800" y="0"/>
                  </a:lnTo>
                </a:path>
              </a:pathLst>
            </a:custGeom>
            <a:ln w="25400">
              <a:solidFill>
                <a:srgbClr val="B90101"/>
              </a:solidFill>
            </a:ln>
          </p:spPr>
          <p:txBody>
            <a:bodyPr wrap="square" lIns="0" tIns="0" rIns="0" bIns="0" rtlCol="0"/>
            <a:lstStyle/>
            <a:p>
              <a:endParaRPr/>
            </a:p>
          </p:txBody>
        </p:sp>
      </p:grpSp>
      <p:sp>
        <p:nvSpPr>
          <p:cNvPr id="11" name="object 12">
            <a:extLst>
              <a:ext uri="{FF2B5EF4-FFF2-40B4-BE49-F238E27FC236}">
                <a16:creationId xmlns:a16="http://schemas.microsoft.com/office/drawing/2014/main" id="{DBBCDF74-7623-4C20-A574-3B2E898DE505}"/>
              </a:ext>
            </a:extLst>
          </p:cNvPr>
          <p:cNvSpPr txBox="1">
            <a:spLocks/>
          </p:cNvSpPr>
          <p:nvPr/>
        </p:nvSpPr>
        <p:spPr>
          <a:xfrm>
            <a:off x="457200" y="501172"/>
            <a:ext cx="8229600" cy="689932"/>
          </a:xfrm>
          <a:prstGeom prst="rect">
            <a:avLst/>
          </a:prstGeom>
        </p:spPr>
        <p:txBody>
          <a:bodyPr vert="horz" wrap="square" lIns="0" tIns="12700" rIns="0" bIns="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2700">
              <a:spcBef>
                <a:spcPts val="100"/>
              </a:spcBef>
            </a:pPr>
            <a:r>
              <a:rPr lang="en-US" dirty="0"/>
              <a:t>So…</a:t>
            </a:r>
            <a:r>
              <a:rPr lang="en-US" spc="-5" dirty="0"/>
              <a:t> What</a:t>
            </a:r>
            <a:r>
              <a:rPr lang="en-US" spc="-35" dirty="0"/>
              <a:t> </a:t>
            </a:r>
            <a:r>
              <a:rPr lang="en-US" i="1" spc="-5" dirty="0">
                <a:latin typeface="Trebuchet MS"/>
                <a:cs typeface="Trebuchet MS"/>
              </a:rPr>
              <a:t>is</a:t>
            </a:r>
            <a:r>
              <a:rPr lang="en-US" i="1" spc="-20" dirty="0">
                <a:latin typeface="Trebuchet MS"/>
                <a:cs typeface="Trebuchet MS"/>
              </a:rPr>
              <a:t> </a:t>
            </a:r>
            <a:r>
              <a:rPr lang="en-US" dirty="0"/>
              <a:t>a</a:t>
            </a:r>
            <a:r>
              <a:rPr lang="en-US" spc="-20" dirty="0"/>
              <a:t> </a:t>
            </a:r>
            <a:r>
              <a:rPr lang="en-US" dirty="0"/>
              <a:t>PhD?</a:t>
            </a:r>
          </a:p>
        </p:txBody>
      </p:sp>
      <p:sp>
        <p:nvSpPr>
          <p:cNvPr id="2" name="TextBox 1">
            <a:extLst>
              <a:ext uri="{FF2B5EF4-FFF2-40B4-BE49-F238E27FC236}">
                <a16:creationId xmlns:a16="http://schemas.microsoft.com/office/drawing/2014/main" id="{0CD2AA33-A596-4B90-B454-71B2B4487B91}"/>
              </a:ext>
            </a:extLst>
          </p:cNvPr>
          <p:cNvSpPr txBox="1"/>
          <p:nvPr/>
        </p:nvSpPr>
        <p:spPr>
          <a:xfrm>
            <a:off x="0" y="6581001"/>
            <a:ext cx="1575624" cy="276999"/>
          </a:xfrm>
          <a:prstGeom prst="rect">
            <a:avLst/>
          </a:prstGeom>
          <a:noFill/>
        </p:spPr>
        <p:txBody>
          <a:bodyPr wrap="none" rtlCol="0">
            <a:spAutoFit/>
          </a:bodyPr>
          <a:lstStyle/>
          <a:p>
            <a:r>
              <a:rPr lang="en-US" sz="1200" dirty="0"/>
              <a:t>Slide credit: Adam Lee</a:t>
            </a:r>
          </a:p>
        </p:txBody>
      </p:sp>
      <p:sp>
        <p:nvSpPr>
          <p:cNvPr id="12" name="Slide Number Placeholder 11">
            <a:extLst>
              <a:ext uri="{FF2B5EF4-FFF2-40B4-BE49-F238E27FC236}">
                <a16:creationId xmlns:a16="http://schemas.microsoft.com/office/drawing/2014/main" id="{1ABFF13E-2EB6-422C-AD57-5BB9820A128A}"/>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46</a:t>
            </a:fld>
            <a:endParaRPr lang="en-US">
              <a:solidFill>
                <a:prstClr val="black">
                  <a:tint val="75000"/>
                </a:prstClr>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675C1-2929-417D-9045-F6F9261E70F1}"/>
              </a:ext>
            </a:extLst>
          </p:cNvPr>
          <p:cNvSpPr>
            <a:spLocks noGrp="1"/>
          </p:cNvSpPr>
          <p:nvPr>
            <p:ph type="title"/>
          </p:nvPr>
        </p:nvSpPr>
        <p:spPr/>
        <p:txBody>
          <a:bodyPr/>
          <a:lstStyle/>
          <a:p>
            <a:r>
              <a:rPr lang="en-US" dirty="0"/>
              <a:t>My Path</a:t>
            </a:r>
          </a:p>
        </p:txBody>
      </p:sp>
      <p:sp>
        <p:nvSpPr>
          <p:cNvPr id="3" name="Content Placeholder 2">
            <a:extLst>
              <a:ext uri="{FF2B5EF4-FFF2-40B4-BE49-F238E27FC236}">
                <a16:creationId xmlns:a16="http://schemas.microsoft.com/office/drawing/2014/main" id="{DC4E5060-1528-4728-92C4-ACAB63AB21C2}"/>
              </a:ext>
            </a:extLst>
          </p:cNvPr>
          <p:cNvSpPr>
            <a:spLocks noGrp="1"/>
          </p:cNvSpPr>
          <p:nvPr>
            <p:ph idx="1"/>
          </p:nvPr>
        </p:nvSpPr>
        <p:spPr>
          <a:xfrm>
            <a:off x="457199" y="1600200"/>
            <a:ext cx="8406063" cy="4525963"/>
          </a:xfrm>
        </p:spPr>
        <p:txBody>
          <a:bodyPr>
            <a:noAutofit/>
          </a:bodyPr>
          <a:lstStyle/>
          <a:p>
            <a:r>
              <a:rPr lang="en-US" sz="1800" dirty="0"/>
              <a:t>Decided to do a PhD because I thought I would enjoy learning more about AI– but no clear plan or goal</a:t>
            </a:r>
          </a:p>
          <a:p>
            <a:r>
              <a:rPr lang="en-US" sz="1800" dirty="0"/>
              <a:t>My first paper got into CVPR with good reviews, but I quickly got demoralized because the field seemed like chasing 0.5% improvement in accuracy on a benchmark</a:t>
            </a:r>
          </a:p>
          <a:p>
            <a:r>
              <a:rPr lang="en-US" sz="1800" dirty="0"/>
              <a:t>Then I discovered a topic I was</a:t>
            </a:r>
            <a:r>
              <a:rPr lang="bg-BG" sz="1800" dirty="0"/>
              <a:t> </a:t>
            </a:r>
            <a:r>
              <a:rPr lang="en-US" sz="1800" dirty="0"/>
              <a:t>really, really excited about, by reading a paper in reading group; my thesis ended up revolving around it</a:t>
            </a:r>
          </a:p>
          <a:p>
            <a:r>
              <a:rPr lang="en-US" sz="1800" dirty="0"/>
              <a:t>Even so, my first attempt on this topic didn’t succeed– yet a </a:t>
            </a:r>
            <a:r>
              <a:rPr lang="en-US" sz="1800" dirty="0" err="1"/>
              <a:t>labmate</a:t>
            </a:r>
            <a:r>
              <a:rPr lang="en-US" sz="1800" dirty="0"/>
              <a:t> later got a best paper award out of a similar idea—the line between success and failure is thin</a:t>
            </a:r>
          </a:p>
          <a:p>
            <a:r>
              <a:rPr lang="en-US" sz="1800" dirty="0"/>
              <a:t>I learned the importance of how you present and argue the importance of your work</a:t>
            </a:r>
          </a:p>
          <a:p>
            <a:r>
              <a:rPr lang="en-US" sz="1800" dirty="0"/>
              <a:t>I had to at least once read through related work in great detail and implement mathematical details from scratch </a:t>
            </a:r>
          </a:p>
          <a:p>
            <a:r>
              <a:rPr lang="en-US" sz="1800" dirty="0"/>
              <a:t>I greatly enjoyed having huge time flexibility; one time, this meant I took an acting class; more than one time, it meant spending weeks on 4 hours of sleep—but it was my choice and I felt that it was worth it</a:t>
            </a:r>
          </a:p>
        </p:txBody>
      </p:sp>
      <p:sp>
        <p:nvSpPr>
          <p:cNvPr id="4" name="Slide Number Placeholder 3">
            <a:extLst>
              <a:ext uri="{FF2B5EF4-FFF2-40B4-BE49-F238E27FC236}">
                <a16:creationId xmlns:a16="http://schemas.microsoft.com/office/drawing/2014/main" id="{5948BCF4-09F9-4829-9FB6-A18ED3E0C00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47</a:t>
            </a:fld>
            <a:endParaRPr lang="en-US">
              <a:solidFill>
                <a:prstClr val="black">
                  <a:tint val="75000"/>
                </a:prstClr>
              </a:solidFill>
            </a:endParaRPr>
          </a:p>
        </p:txBody>
      </p:sp>
    </p:spTree>
    <p:extLst>
      <p:ext uri="{BB962C8B-B14F-4D97-AF65-F5344CB8AC3E}">
        <p14:creationId xmlns:p14="http://schemas.microsoft.com/office/powerpoint/2010/main" val="3407056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AC2D-9A19-408B-A413-390A76808B4B}"/>
              </a:ext>
            </a:extLst>
          </p:cNvPr>
          <p:cNvSpPr>
            <a:spLocks noGrp="1"/>
          </p:cNvSpPr>
          <p:nvPr>
            <p:ph type="title"/>
          </p:nvPr>
        </p:nvSpPr>
        <p:spPr>
          <a:xfrm>
            <a:off x="457200" y="274638"/>
            <a:ext cx="8229600" cy="6332350"/>
          </a:xfrm>
        </p:spPr>
        <p:txBody>
          <a:bodyPr/>
          <a:lstStyle/>
          <a:p>
            <a:r>
              <a:rPr lang="en-US" dirty="0"/>
              <a:t>A PhD journey is long and not very well defined.</a:t>
            </a:r>
            <a:br>
              <a:rPr lang="en-US" dirty="0"/>
            </a:br>
            <a:r>
              <a:rPr lang="en-US" dirty="0"/>
              <a:t>What are you worried or confused about?</a:t>
            </a:r>
          </a:p>
        </p:txBody>
      </p:sp>
      <p:sp>
        <p:nvSpPr>
          <p:cNvPr id="3" name="Slide Number Placeholder 2">
            <a:extLst>
              <a:ext uri="{FF2B5EF4-FFF2-40B4-BE49-F238E27FC236}">
                <a16:creationId xmlns:a16="http://schemas.microsoft.com/office/drawing/2014/main" id="{E897052D-1774-4982-B904-FE5CCB5F3A4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48</a:t>
            </a:fld>
            <a:endParaRPr lang="en-US">
              <a:solidFill>
                <a:prstClr val="black">
                  <a:tint val="75000"/>
                </a:prstClr>
              </a:solidFill>
            </a:endParaRPr>
          </a:p>
        </p:txBody>
      </p:sp>
    </p:spTree>
    <p:extLst>
      <p:ext uri="{BB962C8B-B14F-4D97-AF65-F5344CB8AC3E}">
        <p14:creationId xmlns:p14="http://schemas.microsoft.com/office/powerpoint/2010/main" val="9345101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3B7A2-2FD7-444F-BEDF-80A05B0D3C95}"/>
              </a:ext>
            </a:extLst>
          </p:cNvPr>
          <p:cNvSpPr>
            <a:spLocks noGrp="1"/>
          </p:cNvSpPr>
          <p:nvPr>
            <p:ph type="title"/>
          </p:nvPr>
        </p:nvSpPr>
        <p:spPr>
          <a:xfrm>
            <a:off x="457200" y="274637"/>
            <a:ext cx="8229600" cy="6321471"/>
          </a:xfrm>
        </p:spPr>
        <p:txBody>
          <a:bodyPr/>
          <a:lstStyle/>
          <a:p>
            <a:r>
              <a:rPr lang="en-US" dirty="0"/>
              <a:t>Managing a PhD</a:t>
            </a:r>
          </a:p>
        </p:txBody>
      </p:sp>
      <p:sp>
        <p:nvSpPr>
          <p:cNvPr id="3" name="Slide Number Placeholder 2">
            <a:extLst>
              <a:ext uri="{FF2B5EF4-FFF2-40B4-BE49-F238E27FC236}">
                <a16:creationId xmlns:a16="http://schemas.microsoft.com/office/drawing/2014/main" id="{508E7381-CE45-4AB7-9D8B-313684858F0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49</a:t>
            </a:fld>
            <a:endParaRPr lang="en-US">
              <a:solidFill>
                <a:prstClr val="black">
                  <a:tint val="75000"/>
                </a:prstClr>
              </a:solidFill>
            </a:endParaRPr>
          </a:p>
        </p:txBody>
      </p:sp>
    </p:spTree>
    <p:extLst>
      <p:ext uri="{BB962C8B-B14F-4D97-AF65-F5344CB8AC3E}">
        <p14:creationId xmlns:p14="http://schemas.microsoft.com/office/powerpoint/2010/main" val="3529933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DFE6C-22DB-C7D1-7D0B-26F344B5541D}"/>
              </a:ext>
            </a:extLst>
          </p:cNvPr>
          <p:cNvSpPr>
            <a:spLocks noGrp="1"/>
          </p:cNvSpPr>
          <p:nvPr>
            <p:ph type="title"/>
          </p:nvPr>
        </p:nvSpPr>
        <p:spPr/>
        <p:txBody>
          <a:bodyPr/>
          <a:lstStyle/>
          <a:p>
            <a:r>
              <a:rPr lang="en-US" dirty="0"/>
              <a:t>Logistics</a:t>
            </a:r>
          </a:p>
        </p:txBody>
      </p:sp>
      <p:sp>
        <p:nvSpPr>
          <p:cNvPr id="3" name="Content Placeholder 2">
            <a:extLst>
              <a:ext uri="{FF2B5EF4-FFF2-40B4-BE49-F238E27FC236}">
                <a16:creationId xmlns:a16="http://schemas.microsoft.com/office/drawing/2014/main" id="{841D2F86-66B7-B2E2-856C-159074FB26E7}"/>
              </a:ext>
            </a:extLst>
          </p:cNvPr>
          <p:cNvSpPr>
            <a:spLocks noGrp="1"/>
          </p:cNvSpPr>
          <p:nvPr>
            <p:ph idx="1"/>
          </p:nvPr>
        </p:nvSpPr>
        <p:spPr/>
        <p:txBody>
          <a:bodyPr>
            <a:normAutofit lnSpcReduction="10000"/>
          </a:bodyPr>
          <a:lstStyle/>
          <a:p>
            <a:r>
              <a:rPr lang="en-US" dirty="0"/>
              <a:t>If you’re an IS, LIS, ISP student: Submit a request to your respective graduate committee (if in doubt, ask the program administrator) to count this course instead of the standard first-year PhD seminar offered by your program (e.g. INFSCI 3005, LIS 3000)</a:t>
            </a:r>
          </a:p>
          <a:p>
            <a:r>
              <a:rPr lang="en-US" dirty="0"/>
              <a:t>CS, DINS, ICDS, ISP have agreed to shared offerings of this course, and will alternate offerings across departments </a:t>
            </a:r>
          </a:p>
        </p:txBody>
      </p:sp>
      <p:sp>
        <p:nvSpPr>
          <p:cNvPr id="4" name="Slide Number Placeholder 3">
            <a:extLst>
              <a:ext uri="{FF2B5EF4-FFF2-40B4-BE49-F238E27FC236}">
                <a16:creationId xmlns:a16="http://schemas.microsoft.com/office/drawing/2014/main" id="{9CCB7C14-342B-F579-DA1D-A5EC94AE0307}"/>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a:t>
            </a:fld>
            <a:endParaRPr lang="en-US">
              <a:solidFill>
                <a:prstClr val="black">
                  <a:tint val="75000"/>
                </a:prstClr>
              </a:solidFill>
            </a:endParaRPr>
          </a:p>
        </p:txBody>
      </p:sp>
    </p:spTree>
    <p:extLst>
      <p:ext uri="{BB962C8B-B14F-4D97-AF65-F5344CB8AC3E}">
        <p14:creationId xmlns:p14="http://schemas.microsoft.com/office/powerpoint/2010/main" val="28309880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031E6-7918-4FF5-BE3C-1E27BB2A5196}"/>
              </a:ext>
            </a:extLst>
          </p:cNvPr>
          <p:cNvSpPr>
            <a:spLocks noGrp="1"/>
          </p:cNvSpPr>
          <p:nvPr>
            <p:ph type="title"/>
          </p:nvPr>
        </p:nvSpPr>
        <p:spPr/>
        <p:txBody>
          <a:bodyPr/>
          <a:lstStyle/>
          <a:p>
            <a:r>
              <a:rPr lang="en-US" dirty="0"/>
              <a:t>Choosing an Advisor</a:t>
            </a:r>
          </a:p>
        </p:txBody>
      </p:sp>
      <p:sp>
        <p:nvSpPr>
          <p:cNvPr id="6" name="object 3">
            <a:extLst>
              <a:ext uri="{FF2B5EF4-FFF2-40B4-BE49-F238E27FC236}">
                <a16:creationId xmlns:a16="http://schemas.microsoft.com/office/drawing/2014/main" id="{7A510FA2-EF72-4ABF-A364-9C7B4B54961E}"/>
              </a:ext>
            </a:extLst>
          </p:cNvPr>
          <p:cNvSpPr txBox="1">
            <a:spLocks noGrp="1"/>
          </p:cNvSpPr>
          <p:nvPr>
            <p:ph idx="1"/>
          </p:nvPr>
        </p:nvSpPr>
        <p:spPr>
          <a:xfrm>
            <a:off x="457199" y="1600200"/>
            <a:ext cx="8544757" cy="3855030"/>
          </a:xfrm>
          <a:prstGeom prst="rect">
            <a:avLst/>
          </a:prstGeom>
        </p:spPr>
        <p:txBody>
          <a:bodyPr vert="horz" wrap="square" lIns="0" tIns="13335" rIns="0" bIns="0" rtlCol="0">
            <a:spAutoFit/>
          </a:bodyPr>
          <a:lstStyle/>
          <a:p>
            <a:pPr marL="127000" indent="-457200">
              <a:spcBef>
                <a:spcPts val="105"/>
              </a:spcBef>
              <a:tabLst>
                <a:tab pos="1435735" algn="l"/>
              </a:tabLst>
            </a:pPr>
            <a:r>
              <a:rPr lang="en-US" sz="2200" dirty="0">
                <a:cs typeface="Trebuchet MS"/>
              </a:rPr>
              <a:t>Choosing</a:t>
            </a:r>
            <a:r>
              <a:rPr lang="en-US" sz="2200" spc="-55" dirty="0">
                <a:cs typeface="Trebuchet MS"/>
              </a:rPr>
              <a:t> </a:t>
            </a:r>
            <a:r>
              <a:rPr lang="en-US" sz="2200" spc="-5" dirty="0">
                <a:cs typeface="Trebuchet MS"/>
              </a:rPr>
              <a:t>an</a:t>
            </a:r>
            <a:r>
              <a:rPr lang="en-US" sz="2200" spc="-20" dirty="0">
                <a:cs typeface="Trebuchet MS"/>
              </a:rPr>
              <a:t> </a:t>
            </a:r>
            <a:r>
              <a:rPr lang="en-US" sz="2200" dirty="0">
                <a:cs typeface="Trebuchet MS"/>
              </a:rPr>
              <a:t>advisor</a:t>
            </a:r>
            <a:r>
              <a:rPr lang="en-US" sz="2200" spc="-30" dirty="0">
                <a:cs typeface="Trebuchet MS"/>
              </a:rPr>
              <a:t> </a:t>
            </a:r>
            <a:r>
              <a:rPr lang="en-US" sz="2200" spc="-5" dirty="0">
                <a:cs typeface="Trebuchet MS"/>
              </a:rPr>
              <a:t>is</a:t>
            </a:r>
            <a:r>
              <a:rPr lang="en-US" sz="2200" spc="-15" dirty="0">
                <a:cs typeface="Trebuchet MS"/>
              </a:rPr>
              <a:t> </a:t>
            </a:r>
            <a:r>
              <a:rPr lang="en-US" sz="2200" dirty="0">
                <a:cs typeface="Trebuchet MS"/>
              </a:rPr>
              <a:t>a</a:t>
            </a:r>
            <a:r>
              <a:rPr lang="en-US" sz="2200" spc="10" dirty="0">
                <a:cs typeface="Trebuchet MS"/>
              </a:rPr>
              <a:t> </a:t>
            </a:r>
            <a:r>
              <a:rPr lang="en-US" sz="2200" spc="-5" dirty="0">
                <a:solidFill>
                  <a:srgbClr val="FF0000"/>
                </a:solidFill>
                <a:cs typeface="Trebuchet MS"/>
              </a:rPr>
              <a:t>big</a:t>
            </a:r>
            <a:r>
              <a:rPr lang="en-US" sz="2200" spc="-15" dirty="0">
                <a:solidFill>
                  <a:srgbClr val="FF0000"/>
                </a:solidFill>
                <a:cs typeface="Trebuchet MS"/>
              </a:rPr>
              <a:t> </a:t>
            </a:r>
            <a:r>
              <a:rPr lang="en-US" sz="2200" dirty="0">
                <a:cs typeface="Trebuchet MS"/>
              </a:rPr>
              <a:t>decision…</a:t>
            </a:r>
          </a:p>
          <a:p>
            <a:pPr marL="127000" indent="-457200">
              <a:spcBef>
                <a:spcPts val="105"/>
              </a:spcBef>
              <a:tabLst>
                <a:tab pos="1435735" algn="l"/>
              </a:tabLst>
            </a:pPr>
            <a:r>
              <a:rPr sz="2200" dirty="0">
                <a:cs typeface="Trebuchet MS"/>
              </a:rPr>
              <a:t>Key </a:t>
            </a:r>
            <a:r>
              <a:rPr sz="2200" spc="-5" dirty="0">
                <a:cs typeface="Trebuchet MS"/>
              </a:rPr>
              <a:t>points:	</a:t>
            </a:r>
            <a:r>
              <a:rPr sz="2200" dirty="0">
                <a:solidFill>
                  <a:srgbClr val="FF0000"/>
                </a:solidFill>
                <a:cs typeface="Trebuchet MS"/>
              </a:rPr>
              <a:t>research</a:t>
            </a:r>
            <a:r>
              <a:rPr sz="2200" spc="-45" dirty="0">
                <a:solidFill>
                  <a:srgbClr val="FF0000"/>
                </a:solidFill>
                <a:cs typeface="Trebuchet MS"/>
              </a:rPr>
              <a:t> </a:t>
            </a:r>
            <a:r>
              <a:rPr sz="2200" spc="-5" dirty="0">
                <a:solidFill>
                  <a:srgbClr val="FF0000"/>
                </a:solidFill>
                <a:cs typeface="Trebuchet MS"/>
              </a:rPr>
              <a:t>interest</a:t>
            </a:r>
            <a:r>
              <a:rPr sz="2200" spc="-55" dirty="0">
                <a:solidFill>
                  <a:srgbClr val="FF0000"/>
                </a:solidFill>
                <a:cs typeface="Trebuchet MS"/>
              </a:rPr>
              <a:t> </a:t>
            </a:r>
            <a:r>
              <a:rPr sz="2200" spc="-5" dirty="0">
                <a:cs typeface="Trebuchet MS"/>
              </a:rPr>
              <a:t>and</a:t>
            </a:r>
            <a:r>
              <a:rPr sz="2200" spc="-25" dirty="0">
                <a:cs typeface="Trebuchet MS"/>
              </a:rPr>
              <a:t> </a:t>
            </a:r>
            <a:r>
              <a:rPr sz="2200" dirty="0">
                <a:solidFill>
                  <a:srgbClr val="FF0000"/>
                </a:solidFill>
                <a:cs typeface="Trebuchet MS"/>
              </a:rPr>
              <a:t>fit</a:t>
            </a:r>
            <a:endParaRPr sz="2200" dirty="0">
              <a:cs typeface="Trebuchet MS"/>
            </a:endParaRPr>
          </a:p>
          <a:p>
            <a:pPr marL="127000" indent="-457200"/>
            <a:r>
              <a:rPr sz="2200" spc="-5" dirty="0">
                <a:cs typeface="Trebuchet MS"/>
              </a:rPr>
              <a:t>You</a:t>
            </a:r>
            <a:r>
              <a:rPr sz="2200" spc="-20" dirty="0">
                <a:cs typeface="Trebuchet MS"/>
              </a:rPr>
              <a:t> </a:t>
            </a:r>
            <a:r>
              <a:rPr sz="2200" spc="-5" dirty="0">
                <a:cs typeface="Trebuchet MS"/>
              </a:rPr>
              <a:t>are</a:t>
            </a:r>
            <a:r>
              <a:rPr sz="2200" spc="-10" dirty="0">
                <a:cs typeface="Trebuchet MS"/>
              </a:rPr>
              <a:t> </a:t>
            </a:r>
            <a:r>
              <a:rPr sz="2200" spc="-5" dirty="0">
                <a:cs typeface="Trebuchet MS"/>
              </a:rPr>
              <a:t>unlikely</a:t>
            </a:r>
            <a:r>
              <a:rPr sz="2200" spc="-20" dirty="0">
                <a:cs typeface="Trebuchet MS"/>
              </a:rPr>
              <a:t> </a:t>
            </a:r>
            <a:r>
              <a:rPr sz="2200" spc="-5" dirty="0">
                <a:cs typeface="Trebuchet MS"/>
              </a:rPr>
              <a:t>to</a:t>
            </a:r>
            <a:r>
              <a:rPr sz="2200" spc="-10" dirty="0">
                <a:cs typeface="Trebuchet MS"/>
              </a:rPr>
              <a:t> </a:t>
            </a:r>
            <a:r>
              <a:rPr sz="2200" dirty="0">
                <a:cs typeface="Trebuchet MS"/>
              </a:rPr>
              <a:t>finish</a:t>
            </a:r>
            <a:r>
              <a:rPr sz="2200" spc="-20" dirty="0">
                <a:cs typeface="Trebuchet MS"/>
              </a:rPr>
              <a:t> </a:t>
            </a:r>
            <a:r>
              <a:rPr sz="2200" dirty="0">
                <a:cs typeface="Trebuchet MS"/>
              </a:rPr>
              <a:t>a</a:t>
            </a:r>
            <a:r>
              <a:rPr sz="2200" spc="-10" dirty="0">
                <a:cs typeface="Trebuchet MS"/>
              </a:rPr>
              <a:t> </a:t>
            </a:r>
            <a:r>
              <a:rPr sz="2200" dirty="0">
                <a:cs typeface="Trebuchet MS"/>
              </a:rPr>
              <a:t>PhD</a:t>
            </a:r>
            <a:r>
              <a:rPr sz="2200" spc="-25" dirty="0">
                <a:cs typeface="Trebuchet MS"/>
              </a:rPr>
              <a:t> </a:t>
            </a:r>
            <a:r>
              <a:rPr sz="2200" spc="-5" dirty="0">
                <a:cs typeface="Trebuchet MS"/>
              </a:rPr>
              <a:t>that</a:t>
            </a:r>
            <a:r>
              <a:rPr sz="2200" spc="-15" dirty="0">
                <a:cs typeface="Trebuchet MS"/>
              </a:rPr>
              <a:t> </a:t>
            </a:r>
            <a:r>
              <a:rPr sz="2200" spc="-5" dirty="0">
                <a:cs typeface="Trebuchet MS"/>
              </a:rPr>
              <a:t>you</a:t>
            </a:r>
            <a:r>
              <a:rPr sz="2200" spc="-20" dirty="0">
                <a:cs typeface="Trebuchet MS"/>
              </a:rPr>
              <a:t> </a:t>
            </a:r>
            <a:r>
              <a:rPr sz="2200" spc="-5" dirty="0">
                <a:cs typeface="Trebuchet MS"/>
              </a:rPr>
              <a:t>aren’t</a:t>
            </a:r>
            <a:r>
              <a:rPr sz="2200" spc="-15" dirty="0">
                <a:cs typeface="Trebuchet MS"/>
              </a:rPr>
              <a:t> </a:t>
            </a:r>
            <a:r>
              <a:rPr sz="2200" spc="-5" dirty="0">
                <a:cs typeface="Trebuchet MS"/>
              </a:rPr>
              <a:t>interested</a:t>
            </a:r>
            <a:r>
              <a:rPr sz="2200" spc="-45" dirty="0">
                <a:cs typeface="Trebuchet MS"/>
              </a:rPr>
              <a:t> </a:t>
            </a:r>
            <a:r>
              <a:rPr sz="2200" spc="-5" dirty="0">
                <a:cs typeface="Trebuchet MS"/>
              </a:rPr>
              <a:t>in…</a:t>
            </a:r>
            <a:endParaRPr sz="2200" dirty="0">
              <a:cs typeface="Trebuchet MS"/>
            </a:endParaRPr>
          </a:p>
          <a:p>
            <a:pPr marL="926465" indent="-457200">
              <a:spcBef>
                <a:spcPts val="434"/>
              </a:spcBef>
              <a:buClr>
                <a:srgbClr val="0046AA"/>
              </a:buClr>
              <a:tabLst>
                <a:tab pos="756920" algn="l"/>
              </a:tabLst>
            </a:pPr>
            <a:r>
              <a:rPr sz="2200" dirty="0">
                <a:cs typeface="Trebuchet MS"/>
              </a:rPr>
              <a:t>Take</a:t>
            </a:r>
            <a:r>
              <a:rPr sz="2200" spc="5" dirty="0">
                <a:cs typeface="Trebuchet MS"/>
              </a:rPr>
              <a:t> </a:t>
            </a:r>
            <a:r>
              <a:rPr sz="2200" spc="-5" dirty="0">
                <a:cs typeface="Trebuchet MS"/>
              </a:rPr>
              <a:t>courses</a:t>
            </a:r>
            <a:r>
              <a:rPr sz="2200" spc="-25" dirty="0">
                <a:cs typeface="Trebuchet MS"/>
              </a:rPr>
              <a:t> </a:t>
            </a:r>
            <a:r>
              <a:rPr sz="2200" spc="-5" dirty="0">
                <a:cs typeface="Trebuchet MS"/>
              </a:rPr>
              <a:t>and seminars</a:t>
            </a:r>
            <a:r>
              <a:rPr sz="2200" spc="-10" dirty="0">
                <a:cs typeface="Trebuchet MS"/>
              </a:rPr>
              <a:t> </a:t>
            </a:r>
            <a:r>
              <a:rPr sz="2200" spc="-5" dirty="0">
                <a:cs typeface="Trebuchet MS"/>
              </a:rPr>
              <a:t>in</a:t>
            </a:r>
            <a:r>
              <a:rPr sz="2200" spc="-20" dirty="0">
                <a:cs typeface="Trebuchet MS"/>
              </a:rPr>
              <a:t> </a:t>
            </a:r>
            <a:r>
              <a:rPr sz="2200" spc="-5" dirty="0">
                <a:cs typeface="Trebuchet MS"/>
              </a:rPr>
              <a:t>these</a:t>
            </a:r>
            <a:r>
              <a:rPr sz="2200" spc="5" dirty="0">
                <a:cs typeface="Trebuchet MS"/>
              </a:rPr>
              <a:t> </a:t>
            </a:r>
            <a:r>
              <a:rPr sz="2200" spc="-5" dirty="0">
                <a:cs typeface="Trebuchet MS"/>
              </a:rPr>
              <a:t>areas</a:t>
            </a:r>
            <a:endParaRPr sz="2200" dirty="0">
              <a:cs typeface="Trebuchet MS"/>
            </a:endParaRPr>
          </a:p>
          <a:p>
            <a:pPr marL="926465" indent="-457200">
              <a:spcBef>
                <a:spcPts val="430"/>
              </a:spcBef>
              <a:buClr>
                <a:srgbClr val="0046AA"/>
              </a:buClr>
              <a:tabLst>
                <a:tab pos="756920" algn="l"/>
              </a:tabLst>
            </a:pPr>
            <a:r>
              <a:rPr sz="2200" spc="-5" dirty="0">
                <a:cs typeface="Trebuchet MS"/>
              </a:rPr>
              <a:t>Read</a:t>
            </a:r>
            <a:r>
              <a:rPr sz="2200" spc="-10" dirty="0">
                <a:cs typeface="Trebuchet MS"/>
              </a:rPr>
              <a:t> </a:t>
            </a:r>
            <a:r>
              <a:rPr sz="2200" spc="-5" dirty="0">
                <a:cs typeface="Trebuchet MS"/>
              </a:rPr>
              <a:t>papers,</a:t>
            </a:r>
            <a:r>
              <a:rPr sz="2200" spc="-20" dirty="0">
                <a:cs typeface="Trebuchet MS"/>
              </a:rPr>
              <a:t> </a:t>
            </a:r>
            <a:r>
              <a:rPr sz="2200" dirty="0">
                <a:cs typeface="Trebuchet MS"/>
              </a:rPr>
              <a:t>make</a:t>
            </a:r>
            <a:r>
              <a:rPr sz="2200" spc="-10" dirty="0">
                <a:cs typeface="Trebuchet MS"/>
              </a:rPr>
              <a:t> </a:t>
            </a:r>
            <a:r>
              <a:rPr sz="2200" dirty="0">
                <a:cs typeface="Trebuchet MS"/>
              </a:rPr>
              <a:t>sure</a:t>
            </a:r>
            <a:r>
              <a:rPr sz="2200" spc="-5" dirty="0">
                <a:cs typeface="Trebuchet MS"/>
              </a:rPr>
              <a:t> you’re</a:t>
            </a:r>
            <a:r>
              <a:rPr sz="2200" dirty="0">
                <a:cs typeface="Trebuchet MS"/>
              </a:rPr>
              <a:t> </a:t>
            </a:r>
            <a:r>
              <a:rPr sz="2200" spc="-5" dirty="0">
                <a:cs typeface="Trebuchet MS"/>
              </a:rPr>
              <a:t>interested</a:t>
            </a:r>
            <a:r>
              <a:rPr sz="2200" dirty="0">
                <a:cs typeface="Trebuchet MS"/>
              </a:rPr>
              <a:t> </a:t>
            </a:r>
            <a:r>
              <a:rPr sz="2200" spc="-5" dirty="0">
                <a:cs typeface="Trebuchet MS"/>
              </a:rPr>
              <a:t>in</a:t>
            </a:r>
            <a:r>
              <a:rPr sz="2200" spc="-10" dirty="0">
                <a:cs typeface="Trebuchet MS"/>
              </a:rPr>
              <a:t> </a:t>
            </a:r>
            <a:r>
              <a:rPr sz="2200" dirty="0">
                <a:cs typeface="Trebuchet MS"/>
              </a:rPr>
              <a:t>recent </a:t>
            </a:r>
            <a:r>
              <a:rPr sz="2200" spc="-5" dirty="0">
                <a:cs typeface="Trebuchet MS"/>
              </a:rPr>
              <a:t>developments</a:t>
            </a:r>
            <a:endParaRPr sz="2200" dirty="0">
              <a:cs typeface="Trebuchet MS"/>
            </a:endParaRPr>
          </a:p>
          <a:p>
            <a:pPr marL="926465" indent="-457200">
              <a:spcBef>
                <a:spcPts val="434"/>
              </a:spcBef>
              <a:buClr>
                <a:srgbClr val="0046AA"/>
              </a:buClr>
              <a:tabLst>
                <a:tab pos="756920" algn="l"/>
              </a:tabLst>
            </a:pPr>
            <a:r>
              <a:rPr sz="2200" dirty="0">
                <a:cs typeface="Trebuchet MS"/>
              </a:rPr>
              <a:t>Think</a:t>
            </a:r>
            <a:r>
              <a:rPr sz="2200" spc="10" dirty="0">
                <a:cs typeface="Trebuchet MS"/>
              </a:rPr>
              <a:t> </a:t>
            </a:r>
            <a:r>
              <a:rPr sz="2200" spc="-5" dirty="0">
                <a:cs typeface="Trebuchet MS"/>
              </a:rPr>
              <a:t>about</a:t>
            </a:r>
            <a:r>
              <a:rPr sz="2200" spc="-10" dirty="0">
                <a:cs typeface="Trebuchet MS"/>
              </a:rPr>
              <a:t> </a:t>
            </a:r>
            <a:r>
              <a:rPr sz="2200" spc="-5" dirty="0">
                <a:cs typeface="Trebuchet MS"/>
              </a:rPr>
              <a:t>whether</a:t>
            </a:r>
            <a:r>
              <a:rPr sz="2200" spc="5" dirty="0">
                <a:cs typeface="Trebuchet MS"/>
              </a:rPr>
              <a:t> </a:t>
            </a:r>
            <a:r>
              <a:rPr sz="2200" spc="-5" dirty="0">
                <a:cs typeface="Trebuchet MS"/>
              </a:rPr>
              <a:t>you </a:t>
            </a:r>
            <a:r>
              <a:rPr sz="2200" dirty="0">
                <a:cs typeface="Trebuchet MS"/>
              </a:rPr>
              <a:t>like</a:t>
            </a:r>
            <a:r>
              <a:rPr sz="2200" spc="5" dirty="0">
                <a:cs typeface="Trebuchet MS"/>
              </a:rPr>
              <a:t> </a:t>
            </a:r>
            <a:r>
              <a:rPr sz="2200" spc="-10" dirty="0">
                <a:cs typeface="Trebuchet MS"/>
              </a:rPr>
              <a:t>theory</a:t>
            </a:r>
            <a:r>
              <a:rPr sz="2200" spc="5" dirty="0">
                <a:cs typeface="Trebuchet MS"/>
              </a:rPr>
              <a:t> </a:t>
            </a:r>
            <a:r>
              <a:rPr sz="2200" spc="-5" dirty="0">
                <a:cs typeface="Trebuchet MS"/>
              </a:rPr>
              <a:t>vs.</a:t>
            </a:r>
            <a:r>
              <a:rPr sz="2200" dirty="0">
                <a:cs typeface="Trebuchet MS"/>
              </a:rPr>
              <a:t> </a:t>
            </a:r>
            <a:r>
              <a:rPr sz="2200" spc="-5" dirty="0">
                <a:cs typeface="Trebuchet MS"/>
              </a:rPr>
              <a:t>applications</a:t>
            </a:r>
            <a:endParaRPr sz="2200" dirty="0">
              <a:cs typeface="Trebuchet MS"/>
            </a:endParaRPr>
          </a:p>
          <a:p>
            <a:pPr marL="127000" indent="-457200"/>
            <a:r>
              <a:rPr sz="2200" dirty="0">
                <a:cs typeface="Trebuchet MS"/>
              </a:rPr>
              <a:t>You</a:t>
            </a:r>
            <a:r>
              <a:rPr sz="2200" spc="-20" dirty="0">
                <a:cs typeface="Trebuchet MS"/>
              </a:rPr>
              <a:t> </a:t>
            </a:r>
            <a:r>
              <a:rPr sz="2200" spc="-5" dirty="0">
                <a:cs typeface="Trebuchet MS"/>
              </a:rPr>
              <a:t>will</a:t>
            </a:r>
            <a:r>
              <a:rPr sz="2200" spc="-10" dirty="0">
                <a:cs typeface="Trebuchet MS"/>
              </a:rPr>
              <a:t> </a:t>
            </a:r>
            <a:r>
              <a:rPr sz="2200" dirty="0">
                <a:cs typeface="Trebuchet MS"/>
              </a:rPr>
              <a:t>be</a:t>
            </a:r>
            <a:r>
              <a:rPr sz="2200" spc="-15" dirty="0">
                <a:cs typeface="Trebuchet MS"/>
              </a:rPr>
              <a:t> </a:t>
            </a:r>
            <a:r>
              <a:rPr sz="2200" spc="-5" dirty="0">
                <a:cs typeface="Trebuchet MS"/>
              </a:rPr>
              <a:t>working</a:t>
            </a:r>
            <a:r>
              <a:rPr sz="2200" spc="-10" dirty="0">
                <a:cs typeface="Trebuchet MS"/>
              </a:rPr>
              <a:t> </a:t>
            </a:r>
            <a:r>
              <a:rPr sz="2200" dirty="0">
                <a:solidFill>
                  <a:srgbClr val="FF0000"/>
                </a:solidFill>
                <a:cs typeface="Trebuchet MS"/>
              </a:rPr>
              <a:t>very</a:t>
            </a:r>
            <a:r>
              <a:rPr sz="2200" spc="-35" dirty="0">
                <a:solidFill>
                  <a:srgbClr val="FF0000"/>
                </a:solidFill>
                <a:cs typeface="Trebuchet MS"/>
              </a:rPr>
              <a:t> </a:t>
            </a:r>
            <a:r>
              <a:rPr sz="2200" spc="-5" dirty="0">
                <a:solidFill>
                  <a:srgbClr val="FF0000"/>
                </a:solidFill>
                <a:cs typeface="Trebuchet MS"/>
              </a:rPr>
              <a:t>closely</a:t>
            </a:r>
            <a:r>
              <a:rPr sz="2200" spc="-15" dirty="0">
                <a:solidFill>
                  <a:srgbClr val="FF0000"/>
                </a:solidFill>
                <a:cs typeface="Trebuchet MS"/>
              </a:rPr>
              <a:t> </a:t>
            </a:r>
            <a:r>
              <a:rPr sz="2200" spc="-5" dirty="0">
                <a:cs typeface="Trebuchet MS"/>
              </a:rPr>
              <a:t>with</a:t>
            </a:r>
            <a:r>
              <a:rPr sz="2200" spc="-20" dirty="0">
                <a:cs typeface="Trebuchet MS"/>
              </a:rPr>
              <a:t> </a:t>
            </a:r>
            <a:r>
              <a:rPr sz="2200" spc="-5" dirty="0">
                <a:cs typeface="Trebuchet MS"/>
              </a:rPr>
              <a:t>your</a:t>
            </a:r>
            <a:r>
              <a:rPr sz="2200" spc="-10" dirty="0">
                <a:cs typeface="Trebuchet MS"/>
              </a:rPr>
              <a:t> </a:t>
            </a:r>
            <a:r>
              <a:rPr sz="2200" dirty="0">
                <a:cs typeface="Trebuchet MS"/>
              </a:rPr>
              <a:t>advisor</a:t>
            </a:r>
          </a:p>
          <a:p>
            <a:pPr marL="926465" indent="-457200">
              <a:spcBef>
                <a:spcPts val="440"/>
              </a:spcBef>
              <a:buClr>
                <a:srgbClr val="0046AA"/>
              </a:buClr>
              <a:tabLst>
                <a:tab pos="756920" algn="l"/>
              </a:tabLst>
            </a:pPr>
            <a:r>
              <a:rPr sz="2200" spc="-5" dirty="0">
                <a:cs typeface="Trebuchet MS"/>
              </a:rPr>
              <a:t>Do</a:t>
            </a:r>
            <a:r>
              <a:rPr sz="2200" spc="-15" dirty="0">
                <a:cs typeface="Trebuchet MS"/>
              </a:rPr>
              <a:t> </a:t>
            </a:r>
            <a:r>
              <a:rPr sz="2200" spc="-5" dirty="0">
                <a:cs typeface="Trebuchet MS"/>
              </a:rPr>
              <a:t>you</a:t>
            </a:r>
            <a:r>
              <a:rPr sz="2200" spc="-10" dirty="0">
                <a:cs typeface="Trebuchet MS"/>
              </a:rPr>
              <a:t> </a:t>
            </a:r>
            <a:r>
              <a:rPr sz="2200" spc="-5" dirty="0">
                <a:cs typeface="Trebuchet MS"/>
              </a:rPr>
              <a:t>prefer</a:t>
            </a:r>
            <a:r>
              <a:rPr sz="2200" spc="-15" dirty="0">
                <a:cs typeface="Trebuchet MS"/>
              </a:rPr>
              <a:t> </a:t>
            </a:r>
            <a:r>
              <a:rPr sz="2200" spc="-5" dirty="0">
                <a:cs typeface="Trebuchet MS"/>
              </a:rPr>
              <a:t>“hands</a:t>
            </a:r>
            <a:r>
              <a:rPr sz="2200" dirty="0">
                <a:cs typeface="Trebuchet MS"/>
              </a:rPr>
              <a:t> </a:t>
            </a:r>
            <a:r>
              <a:rPr sz="2200" spc="-5" dirty="0">
                <a:cs typeface="Trebuchet MS"/>
              </a:rPr>
              <a:t>on” or “hands</a:t>
            </a:r>
            <a:r>
              <a:rPr sz="2200" spc="-20" dirty="0">
                <a:cs typeface="Trebuchet MS"/>
              </a:rPr>
              <a:t> </a:t>
            </a:r>
            <a:r>
              <a:rPr sz="2200" spc="-5" dirty="0">
                <a:cs typeface="Trebuchet MS"/>
              </a:rPr>
              <a:t>off”</a:t>
            </a:r>
            <a:r>
              <a:rPr sz="2200" spc="10" dirty="0">
                <a:cs typeface="Trebuchet MS"/>
              </a:rPr>
              <a:t> </a:t>
            </a:r>
            <a:r>
              <a:rPr sz="2200" spc="-5" dirty="0">
                <a:cs typeface="Trebuchet MS"/>
              </a:rPr>
              <a:t>advising?</a:t>
            </a:r>
            <a:endParaRPr sz="2200" dirty="0">
              <a:cs typeface="Trebuchet MS"/>
            </a:endParaRPr>
          </a:p>
          <a:p>
            <a:pPr marL="926465" indent="-457200">
              <a:spcBef>
                <a:spcPts val="434"/>
              </a:spcBef>
              <a:buClr>
                <a:srgbClr val="0046AA"/>
              </a:buClr>
              <a:tabLst>
                <a:tab pos="756920" algn="l"/>
              </a:tabLst>
            </a:pPr>
            <a:r>
              <a:rPr sz="2200" dirty="0">
                <a:cs typeface="Trebuchet MS"/>
              </a:rPr>
              <a:t>Can</a:t>
            </a:r>
            <a:r>
              <a:rPr sz="2200" spc="-20" dirty="0">
                <a:cs typeface="Trebuchet MS"/>
              </a:rPr>
              <a:t> </a:t>
            </a:r>
            <a:r>
              <a:rPr sz="2200" spc="-5" dirty="0">
                <a:cs typeface="Trebuchet MS"/>
              </a:rPr>
              <a:t>you</a:t>
            </a:r>
            <a:r>
              <a:rPr sz="2200" spc="-20" dirty="0">
                <a:cs typeface="Trebuchet MS"/>
              </a:rPr>
              <a:t> </a:t>
            </a:r>
            <a:r>
              <a:rPr sz="2200" spc="-5" dirty="0">
                <a:cs typeface="Trebuchet MS"/>
              </a:rPr>
              <a:t>take direction/criticism</a:t>
            </a:r>
            <a:r>
              <a:rPr sz="2200" spc="-25" dirty="0">
                <a:cs typeface="Trebuchet MS"/>
              </a:rPr>
              <a:t> </a:t>
            </a:r>
            <a:r>
              <a:rPr sz="2200" spc="-5" dirty="0">
                <a:cs typeface="Trebuchet MS"/>
              </a:rPr>
              <a:t>from</a:t>
            </a:r>
            <a:r>
              <a:rPr sz="2200" dirty="0">
                <a:cs typeface="Trebuchet MS"/>
              </a:rPr>
              <a:t> </a:t>
            </a:r>
            <a:r>
              <a:rPr sz="2200" spc="-5" dirty="0">
                <a:cs typeface="Trebuchet MS"/>
              </a:rPr>
              <a:t>this</a:t>
            </a:r>
            <a:r>
              <a:rPr sz="2200" spc="-25" dirty="0">
                <a:cs typeface="Trebuchet MS"/>
              </a:rPr>
              <a:t> </a:t>
            </a:r>
            <a:r>
              <a:rPr sz="2200" spc="-5" dirty="0">
                <a:cs typeface="Trebuchet MS"/>
              </a:rPr>
              <a:t>person?</a:t>
            </a:r>
            <a:endParaRPr sz="2200" dirty="0">
              <a:cs typeface="Trebuchet MS"/>
            </a:endParaRPr>
          </a:p>
          <a:p>
            <a:pPr marL="926465" indent="-457200">
              <a:spcBef>
                <a:spcPts val="430"/>
              </a:spcBef>
              <a:buClr>
                <a:srgbClr val="0046AA"/>
              </a:buClr>
              <a:tabLst>
                <a:tab pos="756920" algn="l"/>
              </a:tabLst>
            </a:pPr>
            <a:r>
              <a:rPr sz="2200" spc="-5" dirty="0">
                <a:cs typeface="Trebuchet MS"/>
              </a:rPr>
              <a:t>Use</a:t>
            </a:r>
            <a:r>
              <a:rPr sz="2200" spc="-15" dirty="0">
                <a:cs typeface="Trebuchet MS"/>
              </a:rPr>
              <a:t> </a:t>
            </a:r>
            <a:r>
              <a:rPr sz="2200" spc="-5" dirty="0">
                <a:cs typeface="Trebuchet MS"/>
              </a:rPr>
              <a:t>CS2002 and</a:t>
            </a:r>
            <a:r>
              <a:rPr sz="2200" dirty="0">
                <a:cs typeface="Trebuchet MS"/>
              </a:rPr>
              <a:t> </a:t>
            </a:r>
            <a:r>
              <a:rPr sz="2200" spc="-10" dirty="0">
                <a:cs typeface="Trebuchet MS"/>
              </a:rPr>
              <a:t>course</a:t>
            </a:r>
            <a:r>
              <a:rPr sz="2200" spc="-5" dirty="0">
                <a:cs typeface="Trebuchet MS"/>
              </a:rPr>
              <a:t> projects</a:t>
            </a:r>
            <a:r>
              <a:rPr sz="2200" dirty="0">
                <a:cs typeface="Trebuchet MS"/>
              </a:rPr>
              <a:t> </a:t>
            </a:r>
            <a:r>
              <a:rPr sz="2200" spc="-5" dirty="0">
                <a:cs typeface="Trebuchet MS"/>
              </a:rPr>
              <a:t>to</a:t>
            </a:r>
            <a:r>
              <a:rPr sz="2200" spc="-15" dirty="0">
                <a:cs typeface="Trebuchet MS"/>
              </a:rPr>
              <a:t> </a:t>
            </a:r>
            <a:r>
              <a:rPr sz="2200" spc="-5" dirty="0">
                <a:cs typeface="Trebuchet MS"/>
              </a:rPr>
              <a:t>test</a:t>
            </a:r>
            <a:r>
              <a:rPr sz="2200" dirty="0">
                <a:cs typeface="Trebuchet MS"/>
              </a:rPr>
              <a:t> </a:t>
            </a:r>
            <a:r>
              <a:rPr sz="2200" spc="-5" dirty="0">
                <a:cs typeface="Trebuchet MS"/>
              </a:rPr>
              <a:t>fit!</a:t>
            </a:r>
            <a:endParaRPr sz="2200" dirty="0">
              <a:cs typeface="Trebuchet MS"/>
            </a:endParaRPr>
          </a:p>
        </p:txBody>
      </p:sp>
      <p:sp>
        <p:nvSpPr>
          <p:cNvPr id="7" name="TextBox 6">
            <a:extLst>
              <a:ext uri="{FF2B5EF4-FFF2-40B4-BE49-F238E27FC236}">
                <a16:creationId xmlns:a16="http://schemas.microsoft.com/office/drawing/2014/main" id="{866C9672-5BCF-42C4-9449-05C891826AC9}"/>
              </a:ext>
            </a:extLst>
          </p:cNvPr>
          <p:cNvSpPr txBox="1"/>
          <p:nvPr/>
        </p:nvSpPr>
        <p:spPr>
          <a:xfrm>
            <a:off x="0" y="6581001"/>
            <a:ext cx="2066528" cy="276999"/>
          </a:xfrm>
          <a:prstGeom prst="rect">
            <a:avLst/>
          </a:prstGeom>
          <a:noFill/>
        </p:spPr>
        <p:txBody>
          <a:bodyPr wrap="none" rtlCol="0">
            <a:spAutoFit/>
          </a:bodyPr>
          <a:lstStyle/>
          <a:p>
            <a:r>
              <a:rPr lang="en-US" sz="1200" dirty="0"/>
              <a:t>Slide adapted from: Adam Lee</a:t>
            </a:r>
          </a:p>
        </p:txBody>
      </p:sp>
      <p:sp>
        <p:nvSpPr>
          <p:cNvPr id="3" name="Slide Number Placeholder 2">
            <a:extLst>
              <a:ext uri="{FF2B5EF4-FFF2-40B4-BE49-F238E27FC236}">
                <a16:creationId xmlns:a16="http://schemas.microsoft.com/office/drawing/2014/main" id="{9F6A9899-A5DC-45F0-8F65-BE5153373923}"/>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50</a:t>
            </a:fld>
            <a:endParaRPr lang="en-US">
              <a:solidFill>
                <a:prstClr val="black">
                  <a:tint val="75000"/>
                </a:prstClr>
              </a:solidFill>
            </a:endParaRPr>
          </a:p>
        </p:txBody>
      </p:sp>
    </p:spTree>
    <p:extLst>
      <p:ext uri="{BB962C8B-B14F-4D97-AF65-F5344CB8AC3E}">
        <p14:creationId xmlns:p14="http://schemas.microsoft.com/office/powerpoint/2010/main" val="27291930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69F19-2F68-4383-B0FE-4E83E4DB5CFF}"/>
              </a:ext>
            </a:extLst>
          </p:cNvPr>
          <p:cNvSpPr>
            <a:spLocks noGrp="1"/>
          </p:cNvSpPr>
          <p:nvPr>
            <p:ph type="title"/>
          </p:nvPr>
        </p:nvSpPr>
        <p:spPr/>
        <p:txBody>
          <a:bodyPr/>
          <a:lstStyle/>
          <a:p>
            <a:r>
              <a:rPr lang="en-US" dirty="0"/>
              <a:t>Communicating with your Advisor</a:t>
            </a:r>
          </a:p>
        </p:txBody>
      </p:sp>
      <p:sp>
        <p:nvSpPr>
          <p:cNvPr id="3" name="Content Placeholder 2">
            <a:extLst>
              <a:ext uri="{FF2B5EF4-FFF2-40B4-BE49-F238E27FC236}">
                <a16:creationId xmlns:a16="http://schemas.microsoft.com/office/drawing/2014/main" id="{0B8912BD-6FDC-42FA-AFF6-3BC622ED2B5A}"/>
              </a:ext>
            </a:extLst>
          </p:cNvPr>
          <p:cNvSpPr>
            <a:spLocks noGrp="1"/>
          </p:cNvSpPr>
          <p:nvPr>
            <p:ph idx="1"/>
          </p:nvPr>
        </p:nvSpPr>
        <p:spPr/>
        <p:txBody>
          <a:bodyPr>
            <a:normAutofit lnSpcReduction="10000"/>
          </a:bodyPr>
          <a:lstStyle/>
          <a:p>
            <a:r>
              <a:rPr lang="en-US" b="1" dirty="0"/>
              <a:t>Your advisor </a:t>
            </a:r>
            <a:r>
              <a:rPr lang="en-US" dirty="0"/>
              <a:t>needs to know that:</a:t>
            </a:r>
          </a:p>
          <a:p>
            <a:pPr lvl="1"/>
            <a:r>
              <a:rPr lang="en-US" dirty="0"/>
              <a:t>You are independent</a:t>
            </a:r>
          </a:p>
          <a:p>
            <a:pPr lvl="1"/>
            <a:r>
              <a:rPr lang="en-US" dirty="0"/>
              <a:t>You are reliable</a:t>
            </a:r>
          </a:p>
          <a:p>
            <a:pPr lvl="1"/>
            <a:r>
              <a:rPr lang="en-US" dirty="0"/>
              <a:t>You are excited about your research</a:t>
            </a:r>
          </a:p>
          <a:p>
            <a:pPr lvl="1"/>
            <a:r>
              <a:rPr lang="en-US" dirty="0"/>
              <a:t>You will find and read literature without pointers</a:t>
            </a:r>
          </a:p>
          <a:p>
            <a:pPr lvl="1"/>
            <a:r>
              <a:rPr lang="en-US" dirty="0"/>
              <a:t>You are capable of generating (good) ideas</a:t>
            </a:r>
          </a:p>
          <a:p>
            <a:pPr lvl="1"/>
            <a:r>
              <a:rPr lang="en-US" dirty="0"/>
              <a:t>You understand the difference between low-level tweaks and mid-level technical innovation </a:t>
            </a:r>
          </a:p>
          <a:p>
            <a:pPr lvl="1"/>
            <a:r>
              <a:rPr lang="en-US" dirty="0"/>
              <a:t>You can express your ideas and motivate them</a:t>
            </a:r>
          </a:p>
        </p:txBody>
      </p:sp>
      <p:sp>
        <p:nvSpPr>
          <p:cNvPr id="4" name="Slide Number Placeholder 3">
            <a:extLst>
              <a:ext uri="{FF2B5EF4-FFF2-40B4-BE49-F238E27FC236}">
                <a16:creationId xmlns:a16="http://schemas.microsoft.com/office/drawing/2014/main" id="{E7AAA835-CF86-4D95-8AD2-5B800C7887D7}"/>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51</a:t>
            </a:fld>
            <a:endParaRPr lang="en-US">
              <a:solidFill>
                <a:prstClr val="black">
                  <a:tint val="75000"/>
                </a:prstClr>
              </a:solidFill>
            </a:endParaRPr>
          </a:p>
        </p:txBody>
      </p:sp>
    </p:spTree>
    <p:extLst>
      <p:ext uri="{BB962C8B-B14F-4D97-AF65-F5344CB8AC3E}">
        <p14:creationId xmlns:p14="http://schemas.microsoft.com/office/powerpoint/2010/main" val="14297219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69F19-2F68-4383-B0FE-4E83E4DB5CFF}"/>
              </a:ext>
            </a:extLst>
          </p:cNvPr>
          <p:cNvSpPr>
            <a:spLocks noGrp="1"/>
          </p:cNvSpPr>
          <p:nvPr>
            <p:ph type="title"/>
          </p:nvPr>
        </p:nvSpPr>
        <p:spPr/>
        <p:txBody>
          <a:bodyPr/>
          <a:lstStyle/>
          <a:p>
            <a:r>
              <a:rPr lang="en-US" dirty="0"/>
              <a:t>Communicating with your Advisor</a:t>
            </a:r>
          </a:p>
        </p:txBody>
      </p:sp>
      <p:sp>
        <p:nvSpPr>
          <p:cNvPr id="3" name="Content Placeholder 2">
            <a:extLst>
              <a:ext uri="{FF2B5EF4-FFF2-40B4-BE49-F238E27FC236}">
                <a16:creationId xmlns:a16="http://schemas.microsoft.com/office/drawing/2014/main" id="{0B8912BD-6FDC-42FA-AFF6-3BC622ED2B5A}"/>
              </a:ext>
            </a:extLst>
          </p:cNvPr>
          <p:cNvSpPr>
            <a:spLocks noGrp="1"/>
          </p:cNvSpPr>
          <p:nvPr>
            <p:ph idx="1"/>
          </p:nvPr>
        </p:nvSpPr>
        <p:spPr>
          <a:xfrm>
            <a:off x="457200" y="1600200"/>
            <a:ext cx="8313938" cy="4525963"/>
          </a:xfrm>
        </p:spPr>
        <p:txBody>
          <a:bodyPr/>
          <a:lstStyle/>
          <a:p>
            <a:r>
              <a:rPr lang="en-US" b="1" dirty="0"/>
              <a:t>You</a:t>
            </a:r>
            <a:r>
              <a:rPr lang="en-US" dirty="0"/>
              <a:t> need to know that:</a:t>
            </a:r>
          </a:p>
          <a:p>
            <a:pPr lvl="1"/>
            <a:r>
              <a:rPr lang="en-US" dirty="0"/>
              <a:t>(Same as above, plus)</a:t>
            </a:r>
          </a:p>
          <a:p>
            <a:pPr lvl="1"/>
            <a:r>
              <a:rPr lang="en-US" dirty="0"/>
              <a:t>Your advisor can fund you (as GSR, TA)</a:t>
            </a:r>
          </a:p>
          <a:p>
            <a:pPr lvl="1"/>
            <a:r>
              <a:rPr lang="en-US" dirty="0"/>
              <a:t>Your advisor is supportive and kind</a:t>
            </a:r>
          </a:p>
          <a:p>
            <a:pPr lvl="1"/>
            <a:r>
              <a:rPr lang="en-US" dirty="0"/>
              <a:t>Your advisor can provide the type of help you need</a:t>
            </a:r>
          </a:p>
          <a:p>
            <a:pPr lvl="1"/>
            <a:r>
              <a:rPr lang="en-US" dirty="0"/>
              <a:t>Your advisor knows about and cares enough about the direction you want to pursue</a:t>
            </a:r>
          </a:p>
          <a:p>
            <a:pPr lvl="1"/>
            <a:r>
              <a:rPr lang="en-US" dirty="0"/>
              <a:t>What else? </a:t>
            </a:r>
          </a:p>
        </p:txBody>
      </p:sp>
      <p:sp>
        <p:nvSpPr>
          <p:cNvPr id="4" name="Slide Number Placeholder 3">
            <a:extLst>
              <a:ext uri="{FF2B5EF4-FFF2-40B4-BE49-F238E27FC236}">
                <a16:creationId xmlns:a16="http://schemas.microsoft.com/office/drawing/2014/main" id="{2A85B095-5182-400D-BDC4-67B0FA3448FC}"/>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52</a:t>
            </a:fld>
            <a:endParaRPr lang="en-US">
              <a:solidFill>
                <a:prstClr val="black">
                  <a:tint val="75000"/>
                </a:prstClr>
              </a:solidFill>
            </a:endParaRPr>
          </a:p>
        </p:txBody>
      </p:sp>
    </p:spTree>
    <p:extLst>
      <p:ext uri="{BB962C8B-B14F-4D97-AF65-F5344CB8AC3E}">
        <p14:creationId xmlns:p14="http://schemas.microsoft.com/office/powerpoint/2010/main" val="31453547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FCCA3-AE78-4803-9E55-ED92F30ACFA5}"/>
              </a:ext>
            </a:extLst>
          </p:cNvPr>
          <p:cNvSpPr>
            <a:spLocks noGrp="1"/>
          </p:cNvSpPr>
          <p:nvPr>
            <p:ph type="title"/>
          </p:nvPr>
        </p:nvSpPr>
        <p:spPr/>
        <p:txBody>
          <a:bodyPr/>
          <a:lstStyle/>
          <a:p>
            <a:r>
              <a:rPr lang="en-US" dirty="0"/>
              <a:t>Meetings with your Advisor</a:t>
            </a:r>
          </a:p>
        </p:txBody>
      </p:sp>
      <p:sp>
        <p:nvSpPr>
          <p:cNvPr id="3" name="Content Placeholder 2">
            <a:extLst>
              <a:ext uri="{FF2B5EF4-FFF2-40B4-BE49-F238E27FC236}">
                <a16:creationId xmlns:a16="http://schemas.microsoft.com/office/drawing/2014/main" id="{01CEB1CA-3621-40A8-B3EC-BF76806317ED}"/>
              </a:ext>
            </a:extLst>
          </p:cNvPr>
          <p:cNvSpPr>
            <a:spLocks noGrp="1"/>
          </p:cNvSpPr>
          <p:nvPr>
            <p:ph idx="1"/>
          </p:nvPr>
        </p:nvSpPr>
        <p:spPr/>
        <p:txBody>
          <a:bodyPr>
            <a:normAutofit fontScale="77500" lnSpcReduction="20000"/>
          </a:bodyPr>
          <a:lstStyle/>
          <a:p>
            <a:r>
              <a:rPr lang="en-US" dirty="0"/>
              <a:t>Likely every week, maybe more than once a week</a:t>
            </a:r>
            <a:r>
              <a:rPr lang="bg-BG" dirty="0"/>
              <a:t>—</a:t>
            </a:r>
            <a:r>
              <a:rPr lang="en-US" dirty="0"/>
              <a:t>set a schedule (more advisable), or meet as-needed</a:t>
            </a:r>
          </a:p>
          <a:p>
            <a:r>
              <a:rPr lang="en-US" dirty="0"/>
              <a:t>Summarize what your goals were in the past week – what hypotheses you aimed to test, and how you tested them </a:t>
            </a:r>
          </a:p>
          <a:p>
            <a:r>
              <a:rPr lang="en-US" dirty="0"/>
              <a:t>Describe the methods you read about or developed</a:t>
            </a:r>
          </a:p>
          <a:p>
            <a:r>
              <a:rPr lang="en-US" dirty="0"/>
              <a:t>Describe results you obtained, and interpret them – are they reliable/significant? What do they imply? What’s next?</a:t>
            </a:r>
          </a:p>
          <a:p>
            <a:r>
              <a:rPr lang="en-US" dirty="0"/>
              <a:t>Describe challenges you faced, how you resolved them, and how long it took</a:t>
            </a:r>
          </a:p>
          <a:p>
            <a:r>
              <a:rPr lang="en-US" dirty="0"/>
              <a:t>Your advisor may or may not want to see code, depending on research area</a:t>
            </a:r>
          </a:p>
          <a:p>
            <a:r>
              <a:rPr lang="en-US" dirty="0"/>
              <a:t>Agree on goals for next week</a:t>
            </a:r>
          </a:p>
        </p:txBody>
      </p:sp>
      <p:sp>
        <p:nvSpPr>
          <p:cNvPr id="4" name="Slide Number Placeholder 3">
            <a:extLst>
              <a:ext uri="{FF2B5EF4-FFF2-40B4-BE49-F238E27FC236}">
                <a16:creationId xmlns:a16="http://schemas.microsoft.com/office/drawing/2014/main" id="{4D858955-CC6E-4186-B893-A0326CAA29B3}"/>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53</a:t>
            </a:fld>
            <a:endParaRPr lang="en-US">
              <a:solidFill>
                <a:prstClr val="black">
                  <a:tint val="75000"/>
                </a:prstClr>
              </a:solidFill>
            </a:endParaRPr>
          </a:p>
        </p:txBody>
      </p:sp>
    </p:spTree>
    <p:extLst>
      <p:ext uri="{BB962C8B-B14F-4D97-AF65-F5344CB8AC3E}">
        <p14:creationId xmlns:p14="http://schemas.microsoft.com/office/powerpoint/2010/main" val="3672574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D8DDE-16BB-4763-9269-B56089EE5ABB}"/>
              </a:ext>
            </a:extLst>
          </p:cNvPr>
          <p:cNvSpPr>
            <a:spLocks noGrp="1"/>
          </p:cNvSpPr>
          <p:nvPr>
            <p:ph type="title"/>
          </p:nvPr>
        </p:nvSpPr>
        <p:spPr/>
        <p:txBody>
          <a:bodyPr/>
          <a:lstStyle/>
          <a:p>
            <a:r>
              <a:rPr lang="en-US" dirty="0"/>
              <a:t>Communication Issues: Examples</a:t>
            </a:r>
          </a:p>
        </p:txBody>
      </p:sp>
      <p:sp>
        <p:nvSpPr>
          <p:cNvPr id="3" name="Content Placeholder 2">
            <a:extLst>
              <a:ext uri="{FF2B5EF4-FFF2-40B4-BE49-F238E27FC236}">
                <a16:creationId xmlns:a16="http://schemas.microsoft.com/office/drawing/2014/main" id="{BA273BA8-5312-473F-A5AD-952BF8A56C55}"/>
              </a:ext>
            </a:extLst>
          </p:cNvPr>
          <p:cNvSpPr>
            <a:spLocks noGrp="1"/>
          </p:cNvSpPr>
          <p:nvPr>
            <p:ph idx="1"/>
          </p:nvPr>
        </p:nvSpPr>
        <p:spPr/>
        <p:txBody>
          <a:bodyPr>
            <a:normAutofit lnSpcReduction="10000"/>
          </a:bodyPr>
          <a:lstStyle/>
          <a:p>
            <a:r>
              <a:rPr lang="en-US" dirty="0"/>
              <a:t>You tried a method; you can’t explain why it makes sense, or it actually doesn’t make sense</a:t>
            </a:r>
          </a:p>
          <a:p>
            <a:r>
              <a:rPr lang="en-US" dirty="0"/>
              <a:t>You spent a whole week working on something, but have nothing to show for it</a:t>
            </a:r>
          </a:p>
          <a:p>
            <a:r>
              <a:rPr lang="en-US" dirty="0"/>
              <a:t>You waited a week for a dataset/code/something else to become available, but didn’t ask your advisor for help</a:t>
            </a:r>
          </a:p>
          <a:p>
            <a:r>
              <a:rPr lang="en-US" dirty="0"/>
              <a:t>You misunderstood what your advisor asked you to try</a:t>
            </a:r>
          </a:p>
        </p:txBody>
      </p:sp>
      <p:sp>
        <p:nvSpPr>
          <p:cNvPr id="4" name="Slide Number Placeholder 3">
            <a:extLst>
              <a:ext uri="{FF2B5EF4-FFF2-40B4-BE49-F238E27FC236}">
                <a16:creationId xmlns:a16="http://schemas.microsoft.com/office/drawing/2014/main" id="{3F1DBC62-5081-4B9E-99C8-E5DDAB2BADB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54</a:t>
            </a:fld>
            <a:endParaRPr lang="en-US">
              <a:solidFill>
                <a:prstClr val="black">
                  <a:tint val="75000"/>
                </a:prstClr>
              </a:solidFill>
            </a:endParaRPr>
          </a:p>
        </p:txBody>
      </p:sp>
    </p:spTree>
    <p:extLst>
      <p:ext uri="{BB962C8B-B14F-4D97-AF65-F5344CB8AC3E}">
        <p14:creationId xmlns:p14="http://schemas.microsoft.com/office/powerpoint/2010/main" val="23247818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2922-513E-4FF5-8DA6-3A82F4C9184D}"/>
              </a:ext>
            </a:extLst>
          </p:cNvPr>
          <p:cNvSpPr>
            <a:spLocks noGrp="1"/>
          </p:cNvSpPr>
          <p:nvPr>
            <p:ph type="title"/>
          </p:nvPr>
        </p:nvSpPr>
        <p:spPr/>
        <p:txBody>
          <a:bodyPr>
            <a:normAutofit fontScale="90000"/>
          </a:bodyPr>
          <a:lstStyle/>
          <a:p>
            <a:r>
              <a:rPr lang="en-US" dirty="0"/>
              <a:t>Trust and Diligence Issues: Examples</a:t>
            </a:r>
          </a:p>
        </p:txBody>
      </p:sp>
      <p:sp>
        <p:nvSpPr>
          <p:cNvPr id="3" name="Content Placeholder 2">
            <a:extLst>
              <a:ext uri="{FF2B5EF4-FFF2-40B4-BE49-F238E27FC236}">
                <a16:creationId xmlns:a16="http://schemas.microsoft.com/office/drawing/2014/main" id="{3F42A0B5-D23C-481E-B680-3CA9D57FB4D9}"/>
              </a:ext>
            </a:extLst>
          </p:cNvPr>
          <p:cNvSpPr>
            <a:spLocks noGrp="1"/>
          </p:cNvSpPr>
          <p:nvPr>
            <p:ph idx="1"/>
          </p:nvPr>
        </p:nvSpPr>
        <p:spPr/>
        <p:txBody>
          <a:bodyPr>
            <a:normAutofit lnSpcReduction="10000"/>
          </a:bodyPr>
          <a:lstStyle/>
          <a:p>
            <a:r>
              <a:rPr lang="en-US" dirty="0"/>
              <a:t>Your code obviously has a bug (e.g. you are getting 100% prediction accuracy on a difficult AI task) but you present the results to your advisor without analyzing them</a:t>
            </a:r>
          </a:p>
          <a:p>
            <a:r>
              <a:rPr lang="en-US" dirty="0"/>
              <a:t>You accidentally deleted your advisor’s dataset/work</a:t>
            </a:r>
          </a:p>
          <a:p>
            <a:r>
              <a:rPr lang="en-US" dirty="0"/>
              <a:t>You missed a paper deadline</a:t>
            </a:r>
          </a:p>
          <a:p>
            <a:r>
              <a:rPr lang="en-US" dirty="0"/>
              <a:t>You are not responding to email during business hours, on multiple occasions </a:t>
            </a:r>
          </a:p>
        </p:txBody>
      </p:sp>
      <p:sp>
        <p:nvSpPr>
          <p:cNvPr id="4" name="Slide Number Placeholder 3">
            <a:extLst>
              <a:ext uri="{FF2B5EF4-FFF2-40B4-BE49-F238E27FC236}">
                <a16:creationId xmlns:a16="http://schemas.microsoft.com/office/drawing/2014/main" id="{3D45B1F1-96B6-4F54-B020-BC9A80850D2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55</a:t>
            </a:fld>
            <a:endParaRPr lang="en-US">
              <a:solidFill>
                <a:prstClr val="black">
                  <a:tint val="75000"/>
                </a:prstClr>
              </a:solidFill>
            </a:endParaRPr>
          </a:p>
        </p:txBody>
      </p:sp>
    </p:spTree>
    <p:extLst>
      <p:ext uri="{BB962C8B-B14F-4D97-AF65-F5344CB8AC3E}">
        <p14:creationId xmlns:p14="http://schemas.microsoft.com/office/powerpoint/2010/main" val="15166786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A83B8023-9C54-0C31-9555-E3239A719E79}"/>
              </a:ext>
            </a:extLst>
          </p:cNvPr>
          <p:cNvSpPr>
            <a:spLocks noGrp="1" noChangeArrowheads="1"/>
          </p:cNvSpPr>
          <p:nvPr>
            <p:ph type="title"/>
          </p:nvPr>
        </p:nvSpPr>
        <p:spPr/>
        <p:txBody>
          <a:bodyPr/>
          <a:lstStyle/>
          <a:p>
            <a:r>
              <a:rPr lang="en-US" altLang="en-US"/>
              <a:t>The Master-Apprentice Model	</a:t>
            </a:r>
          </a:p>
        </p:txBody>
      </p:sp>
      <p:sp>
        <p:nvSpPr>
          <p:cNvPr id="3" name="Content Placeholder 2">
            <a:extLst>
              <a:ext uri="{FF2B5EF4-FFF2-40B4-BE49-F238E27FC236}">
                <a16:creationId xmlns:a16="http://schemas.microsoft.com/office/drawing/2014/main" id="{8D778ECA-9CB2-414C-A825-4001079D8541}"/>
              </a:ext>
            </a:extLst>
          </p:cNvPr>
          <p:cNvSpPr>
            <a:spLocks noGrp="1"/>
          </p:cNvSpPr>
          <p:nvPr>
            <p:ph idx="1"/>
          </p:nvPr>
        </p:nvSpPr>
        <p:spPr>
          <a:xfrm>
            <a:off x="457200" y="1600200"/>
            <a:ext cx="8210550" cy="3581400"/>
          </a:xfrm>
        </p:spPr>
        <p:txBody>
          <a:bodyPr>
            <a:normAutofit fontScale="85000" lnSpcReduction="10000"/>
          </a:bodyPr>
          <a:lstStyle/>
          <a:p>
            <a:pPr>
              <a:buFont typeface="Arial" panose="020B0604020202020204" pitchFamily="34" charset="0"/>
              <a:buChar char="•"/>
              <a:defRPr/>
            </a:pPr>
            <a:r>
              <a:rPr lang="en-US" altLang="en-US" dirty="0"/>
              <a:t>Your success (in science but also elsewhere) depends on your hard work, intelligence, but also on your skills.</a:t>
            </a:r>
          </a:p>
          <a:p>
            <a:pPr>
              <a:buFont typeface="Arial" panose="020B0604020202020204" pitchFamily="34" charset="0"/>
              <a:buChar char="•"/>
              <a:defRPr/>
            </a:pPr>
            <a:r>
              <a:rPr lang="en-US" altLang="en-US" dirty="0"/>
              <a:t>A beginning scientist needs to learn how to do research and how to succeed.</a:t>
            </a:r>
          </a:p>
          <a:p>
            <a:pPr>
              <a:buFont typeface="Arial" panose="020B0604020202020204" pitchFamily="34" charset="0"/>
              <a:buChar char="•"/>
              <a:defRPr/>
            </a:pPr>
            <a:r>
              <a:rPr lang="en-US" altLang="en-US" dirty="0"/>
              <a:t>Most scientists learn this from their advisors (the </a:t>
            </a:r>
            <a:r>
              <a:rPr lang="en-US" altLang="en-US" i="1" dirty="0"/>
              <a:t>master-apprentice</a:t>
            </a:r>
            <a:r>
              <a:rPr lang="en-US" altLang="en-US" dirty="0"/>
              <a:t> model).</a:t>
            </a:r>
          </a:p>
          <a:p>
            <a:pPr>
              <a:buFont typeface="Arial" panose="020B0604020202020204" pitchFamily="34" charset="0"/>
              <a:buChar char="•"/>
              <a:defRPr/>
            </a:pPr>
            <a:r>
              <a:rPr lang="en-US" altLang="en-US" dirty="0"/>
              <a:t>This model is used in every domain that is hard to master.  </a:t>
            </a:r>
          </a:p>
        </p:txBody>
      </p:sp>
      <p:pic>
        <p:nvPicPr>
          <p:cNvPr id="17411" name="Picture 7" descr="master-apprentice-star-wars">
            <a:extLst>
              <a:ext uri="{FF2B5EF4-FFF2-40B4-BE49-F238E27FC236}">
                <a16:creationId xmlns:a16="http://schemas.microsoft.com/office/drawing/2014/main" id="{BFB74ED9-5E7C-3CC1-3C9D-6358BD7D9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5257800"/>
            <a:ext cx="1905000" cy="14287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412" name="Picture 14" descr="kyudo">
            <a:extLst>
              <a:ext uri="{FF2B5EF4-FFF2-40B4-BE49-F238E27FC236}">
                <a16:creationId xmlns:a16="http://schemas.microsoft.com/office/drawing/2014/main" id="{FCCD6058-D633-802E-E068-E14A6083D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0716" y="5203825"/>
            <a:ext cx="1981200" cy="14827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8D274F7-746D-BEE5-A300-FCCCC633BD09}"/>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FB3C7199-4356-CB4C-B702-68D9AE76B9A1}"/>
              </a:ext>
            </a:extLst>
          </p:cNvPr>
          <p:cNvSpPr>
            <a:spLocks noGrp="1"/>
          </p:cNvSpPr>
          <p:nvPr>
            <p:ph type="title"/>
          </p:nvPr>
        </p:nvSpPr>
        <p:spPr/>
        <p:txBody>
          <a:bodyPr/>
          <a:lstStyle/>
          <a:p>
            <a:r>
              <a:rPr lang="en-US" altLang="en-US" dirty="0"/>
              <a:t>Advisor</a:t>
            </a:r>
          </a:p>
        </p:txBody>
      </p:sp>
      <p:sp>
        <p:nvSpPr>
          <p:cNvPr id="23554" name="Content Placeholder 2">
            <a:extLst>
              <a:ext uri="{FF2B5EF4-FFF2-40B4-BE49-F238E27FC236}">
                <a16:creationId xmlns:a16="http://schemas.microsoft.com/office/drawing/2014/main" id="{2F3C9BA2-DFC9-DD4F-A809-6F85F6F125FE}"/>
              </a:ext>
            </a:extLst>
          </p:cNvPr>
          <p:cNvSpPr>
            <a:spLocks noGrp="1"/>
          </p:cNvSpPr>
          <p:nvPr>
            <p:ph idx="1"/>
          </p:nvPr>
        </p:nvSpPr>
        <p:spPr>
          <a:xfrm>
            <a:off x="457200" y="1600200"/>
            <a:ext cx="5937250" cy="4648200"/>
          </a:xfrm>
        </p:spPr>
        <p:txBody>
          <a:bodyPr>
            <a:normAutofit/>
          </a:bodyPr>
          <a:lstStyle/>
          <a:p>
            <a:pPr>
              <a:lnSpc>
                <a:spcPct val="80000"/>
              </a:lnSpc>
              <a:defRPr/>
            </a:pPr>
            <a:r>
              <a:rPr lang="en-US" sz="2600" dirty="0"/>
              <a:t>Advisor is the most vital to your success</a:t>
            </a:r>
          </a:p>
          <a:p>
            <a:pPr lvl="1">
              <a:lnSpc>
                <a:spcPct val="80000"/>
              </a:lnSpc>
              <a:defRPr/>
            </a:pPr>
            <a:r>
              <a:rPr lang="en-US" sz="2200" dirty="0"/>
              <a:t>PhD study is an apprenticeship</a:t>
            </a:r>
          </a:p>
          <a:p>
            <a:pPr>
              <a:lnSpc>
                <a:spcPct val="80000"/>
              </a:lnSpc>
              <a:defRPr/>
            </a:pPr>
            <a:r>
              <a:rPr lang="en-US" sz="2600" dirty="0"/>
              <a:t>Academic advisor vs. research advisor</a:t>
            </a:r>
          </a:p>
          <a:p>
            <a:pPr>
              <a:lnSpc>
                <a:spcPct val="80000"/>
              </a:lnSpc>
              <a:defRPr/>
            </a:pPr>
            <a:r>
              <a:rPr lang="en-US" sz="2600" dirty="0"/>
              <a:t>Find your research advisor</a:t>
            </a:r>
          </a:p>
          <a:p>
            <a:pPr lvl="1">
              <a:lnSpc>
                <a:spcPct val="80000"/>
              </a:lnSpc>
              <a:defRPr/>
            </a:pPr>
            <a:r>
              <a:rPr lang="en-US" sz="2200" dirty="0"/>
              <a:t>See and talk to every candidate advisor</a:t>
            </a:r>
          </a:p>
          <a:p>
            <a:pPr lvl="1">
              <a:lnSpc>
                <a:spcPct val="80000"/>
              </a:lnSpc>
              <a:defRPr/>
            </a:pPr>
            <a:r>
              <a:rPr lang="en-US" sz="2200" dirty="0"/>
              <a:t>Go to brown bag seminars, colloquia</a:t>
            </a:r>
          </a:p>
          <a:p>
            <a:pPr lvl="1">
              <a:lnSpc>
                <a:spcPct val="80000"/>
              </a:lnSpc>
              <a:defRPr/>
            </a:pPr>
            <a:r>
              <a:rPr lang="en-US" sz="2200" dirty="0"/>
              <a:t>Ask around (but use common sense!)</a:t>
            </a:r>
          </a:p>
          <a:p>
            <a:pPr>
              <a:lnSpc>
                <a:spcPct val="80000"/>
              </a:lnSpc>
              <a:defRPr/>
            </a:pPr>
            <a:r>
              <a:rPr lang="en-US" sz="2600" dirty="0"/>
              <a:t>Follow your candidate advisor</a:t>
            </a:r>
          </a:p>
          <a:p>
            <a:pPr lvl="1">
              <a:lnSpc>
                <a:spcPct val="80000"/>
              </a:lnSpc>
              <a:defRPr/>
            </a:pPr>
            <a:r>
              <a:rPr lang="en-US" sz="2200" dirty="0"/>
              <a:t>Take his/her classes</a:t>
            </a:r>
          </a:p>
          <a:p>
            <a:pPr lvl="1">
              <a:lnSpc>
                <a:spcPct val="80000"/>
              </a:lnSpc>
              <a:defRPr/>
            </a:pPr>
            <a:r>
              <a:rPr lang="en-US" sz="2200" dirty="0"/>
              <a:t>Attend his/her research seminar</a:t>
            </a:r>
          </a:p>
          <a:p>
            <a:pPr lvl="1">
              <a:lnSpc>
                <a:spcPct val="80000"/>
              </a:lnSpc>
              <a:defRPr/>
            </a:pPr>
            <a:r>
              <a:rPr lang="en-US" sz="2200" dirty="0"/>
              <a:t>Read his/her thesis and papers</a:t>
            </a:r>
          </a:p>
        </p:txBody>
      </p:sp>
      <p:pic>
        <p:nvPicPr>
          <p:cNvPr id="25603" name="Picture 1">
            <a:extLst>
              <a:ext uri="{FF2B5EF4-FFF2-40B4-BE49-F238E27FC236}">
                <a16:creationId xmlns:a16="http://schemas.microsoft.com/office/drawing/2014/main" id="{D59B1C3D-0C87-8F46-8243-52574837261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51833" y="2359378"/>
            <a:ext cx="2863567"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2">
            <a:extLst>
              <a:ext uri="{FF2B5EF4-FFF2-40B4-BE49-F238E27FC236}">
                <a16:creationId xmlns:a16="http://schemas.microsoft.com/office/drawing/2014/main" id="{9B4FD72A-096A-D54F-861E-F2E16BB3EF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7342" y="4572000"/>
            <a:ext cx="2868057" cy="210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989D203-7B95-28B8-69D9-D62B4729A682}"/>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F3DE8BE6-6C74-B446-AC72-71BFCDA75B3D}"/>
              </a:ext>
            </a:extLst>
          </p:cNvPr>
          <p:cNvSpPr>
            <a:spLocks noGrp="1"/>
          </p:cNvSpPr>
          <p:nvPr>
            <p:ph type="title"/>
          </p:nvPr>
        </p:nvSpPr>
        <p:spPr/>
        <p:txBody>
          <a:bodyPr/>
          <a:lstStyle/>
          <a:p>
            <a:r>
              <a:rPr lang="en-US" altLang="en-US"/>
              <a:t>The Advisor: Critical Issues</a:t>
            </a:r>
          </a:p>
        </p:txBody>
      </p:sp>
      <p:sp>
        <p:nvSpPr>
          <p:cNvPr id="23555" name="Content Placeholder 2">
            <a:extLst>
              <a:ext uri="{FF2B5EF4-FFF2-40B4-BE49-F238E27FC236}">
                <a16:creationId xmlns:a16="http://schemas.microsoft.com/office/drawing/2014/main" id="{2F02AC32-5A8F-5741-9BF9-50781AD48604}"/>
              </a:ext>
            </a:extLst>
          </p:cNvPr>
          <p:cNvSpPr>
            <a:spLocks noGrp="1"/>
          </p:cNvSpPr>
          <p:nvPr>
            <p:ph idx="1"/>
          </p:nvPr>
        </p:nvSpPr>
        <p:spPr>
          <a:xfrm>
            <a:off x="457200" y="1600200"/>
            <a:ext cx="8210550" cy="4724400"/>
          </a:xfrm>
        </p:spPr>
        <p:txBody>
          <a:bodyPr>
            <a:normAutofit fontScale="77500" lnSpcReduction="20000"/>
          </a:bodyPr>
          <a:lstStyle/>
          <a:p>
            <a:pPr marL="171450" indent="-171450">
              <a:lnSpc>
                <a:spcPct val="90000"/>
              </a:lnSpc>
              <a:spcBef>
                <a:spcPct val="50000"/>
              </a:spcBef>
              <a:spcAft>
                <a:spcPts val="0"/>
              </a:spcAft>
              <a:buFont typeface="Arial"/>
              <a:buChar char="•"/>
              <a:defRPr/>
            </a:pPr>
            <a:r>
              <a:rPr lang="en-US" dirty="0"/>
              <a:t>Is his/her area of research something that I want to get into?</a:t>
            </a:r>
          </a:p>
          <a:p>
            <a:pPr marL="171450" indent="-171450">
              <a:lnSpc>
                <a:spcPct val="90000"/>
              </a:lnSpc>
              <a:spcBef>
                <a:spcPct val="50000"/>
              </a:spcBef>
              <a:spcAft>
                <a:spcPts val="0"/>
              </a:spcAft>
              <a:buFont typeface="Arial"/>
              <a:buChar char="•"/>
              <a:defRPr/>
            </a:pPr>
            <a:r>
              <a:rPr lang="en-US" dirty="0"/>
              <a:t>Is he/she a good scientist?</a:t>
            </a:r>
          </a:p>
          <a:p>
            <a:pPr marL="171450" indent="-171450">
              <a:lnSpc>
                <a:spcPct val="90000"/>
              </a:lnSpc>
              <a:spcBef>
                <a:spcPct val="50000"/>
              </a:spcBef>
              <a:spcAft>
                <a:spcPts val="0"/>
              </a:spcAft>
              <a:buFont typeface="Arial"/>
              <a:buChar char="•"/>
              <a:defRPr/>
            </a:pPr>
            <a:r>
              <a:rPr lang="en-US" dirty="0"/>
              <a:t>Does he/she have a good track record in terms of publications and funding?</a:t>
            </a:r>
          </a:p>
          <a:p>
            <a:pPr marL="171450" indent="-171450">
              <a:lnSpc>
                <a:spcPct val="90000"/>
              </a:lnSpc>
              <a:spcBef>
                <a:spcPct val="50000"/>
              </a:spcBef>
              <a:spcAft>
                <a:spcPts val="0"/>
              </a:spcAft>
              <a:buFont typeface="Arial"/>
              <a:buChar char="•"/>
              <a:defRPr/>
            </a:pPr>
            <a:r>
              <a:rPr lang="en-US" dirty="0"/>
              <a:t>Has he/she been a good advisor for his/her students (ask around)?  Have there ever been problems in his/her interactions with students?</a:t>
            </a:r>
          </a:p>
          <a:p>
            <a:pPr marL="171450" indent="-171450">
              <a:lnSpc>
                <a:spcPct val="90000"/>
              </a:lnSpc>
              <a:spcBef>
                <a:spcPct val="50000"/>
              </a:spcBef>
              <a:spcAft>
                <a:spcPts val="0"/>
              </a:spcAft>
              <a:buFont typeface="Arial"/>
              <a:buChar char="•"/>
              <a:defRPr/>
            </a:pPr>
            <a:r>
              <a:rPr lang="en-US" dirty="0"/>
              <a:t>Is his/her research style fitting my expectations?  Can he/she be my role model?</a:t>
            </a:r>
          </a:p>
          <a:p>
            <a:pPr marL="171450" indent="-171450">
              <a:lnSpc>
                <a:spcPct val="90000"/>
              </a:lnSpc>
              <a:spcBef>
                <a:spcPct val="50000"/>
              </a:spcBef>
              <a:spcAft>
                <a:spcPts val="0"/>
              </a:spcAft>
              <a:buFont typeface="Arial"/>
              <a:buChar char="•"/>
              <a:defRPr/>
            </a:pPr>
            <a:r>
              <a:rPr lang="en-US" dirty="0"/>
              <a:t>Will he/she have enough time for me?</a:t>
            </a:r>
          </a:p>
          <a:p>
            <a:pPr marL="171450" indent="-171450">
              <a:lnSpc>
                <a:spcPct val="90000"/>
              </a:lnSpc>
              <a:spcBef>
                <a:spcPct val="50000"/>
              </a:spcBef>
              <a:spcAft>
                <a:spcPts val="0"/>
              </a:spcAft>
              <a:buFont typeface="Arial"/>
              <a:buChar char="•"/>
              <a:defRPr/>
            </a:pPr>
            <a:r>
              <a:rPr lang="en-US" dirty="0"/>
              <a:t>Can I get along with him/her personally?</a:t>
            </a:r>
          </a:p>
          <a:p>
            <a:pPr marL="171450" indent="-171450">
              <a:lnSpc>
                <a:spcPct val="90000"/>
              </a:lnSpc>
              <a:spcBef>
                <a:spcPct val="50000"/>
              </a:spcBef>
              <a:spcAft>
                <a:spcPts val="0"/>
              </a:spcAft>
              <a:buFont typeface="Arial"/>
              <a:buChar char="•"/>
              <a:defRPr/>
            </a:pPr>
            <a:r>
              <a:rPr lang="en-US" dirty="0"/>
              <a:t>Does he/she have (prospects for) money for me?</a:t>
            </a:r>
          </a:p>
        </p:txBody>
      </p:sp>
      <p:sp>
        <p:nvSpPr>
          <p:cNvPr id="3" name="TextBox 2">
            <a:extLst>
              <a:ext uri="{FF2B5EF4-FFF2-40B4-BE49-F238E27FC236}">
                <a16:creationId xmlns:a16="http://schemas.microsoft.com/office/drawing/2014/main" id="{73C2B27B-D201-49E5-7381-94EEBC549D71}"/>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EE02FD6B-F1ED-9046-B5C8-0D1ADF180C68}"/>
              </a:ext>
            </a:extLst>
          </p:cNvPr>
          <p:cNvSpPr>
            <a:spLocks noGrp="1"/>
          </p:cNvSpPr>
          <p:nvPr>
            <p:ph type="title"/>
          </p:nvPr>
        </p:nvSpPr>
        <p:spPr/>
        <p:txBody>
          <a:bodyPr/>
          <a:lstStyle/>
          <a:p>
            <a:r>
              <a:rPr lang="en-US" altLang="en-US"/>
              <a:t>Your Dissertation Committee</a:t>
            </a:r>
          </a:p>
        </p:txBody>
      </p:sp>
      <p:sp>
        <p:nvSpPr>
          <p:cNvPr id="24579" name="Content Placeholder 2">
            <a:extLst>
              <a:ext uri="{FF2B5EF4-FFF2-40B4-BE49-F238E27FC236}">
                <a16:creationId xmlns:a16="http://schemas.microsoft.com/office/drawing/2014/main" id="{2FE3D24C-517A-6741-8329-DC0242E58E68}"/>
              </a:ext>
            </a:extLst>
          </p:cNvPr>
          <p:cNvSpPr>
            <a:spLocks noGrp="1"/>
          </p:cNvSpPr>
          <p:nvPr>
            <p:ph idx="1"/>
          </p:nvPr>
        </p:nvSpPr>
        <p:spPr>
          <a:xfrm>
            <a:off x="457200" y="1600200"/>
            <a:ext cx="8210550" cy="4724400"/>
          </a:xfrm>
        </p:spPr>
        <p:txBody>
          <a:bodyPr>
            <a:normAutofit fontScale="85000" lnSpcReduction="20000"/>
          </a:bodyPr>
          <a:lstStyle/>
          <a:p>
            <a:pPr>
              <a:defRPr/>
            </a:pPr>
            <a:r>
              <a:rPr lang="en-US" sz="2600" dirty="0"/>
              <a:t>The Committee is very important</a:t>
            </a:r>
          </a:p>
          <a:p>
            <a:pPr lvl="1">
              <a:defRPr/>
            </a:pPr>
            <a:r>
              <a:rPr lang="en-US" sz="2200" dirty="0"/>
              <a:t>Shaping your thesis from multiple prospects</a:t>
            </a:r>
          </a:p>
          <a:p>
            <a:pPr lvl="1">
              <a:defRPr/>
            </a:pPr>
            <a:r>
              <a:rPr lang="en-US" sz="2200" dirty="0"/>
              <a:t>The committee should be strong in the area of your proposed work and should be able to contribute something meaningful to your thesis (they are your secret weapons)</a:t>
            </a:r>
          </a:p>
          <a:p>
            <a:pPr lvl="1">
              <a:defRPr/>
            </a:pPr>
            <a:r>
              <a:rPr lang="en-US" sz="2200" dirty="0"/>
              <a:t>They will also learn the details of your work and cite/promote it</a:t>
            </a:r>
          </a:p>
          <a:p>
            <a:pPr>
              <a:defRPr/>
            </a:pPr>
            <a:r>
              <a:rPr lang="en-US" sz="2600" dirty="0"/>
              <a:t>Think about the committee early</a:t>
            </a:r>
          </a:p>
          <a:p>
            <a:pPr lvl="1">
              <a:defRPr/>
            </a:pPr>
            <a:r>
              <a:rPr lang="en-US" sz="2200" dirty="0">
                <a:cs typeface="ＭＳ Ｐゴシック" charset="0"/>
              </a:rPr>
              <a:t>Take classes with faculty who will likely to be on your committee</a:t>
            </a:r>
          </a:p>
          <a:p>
            <a:pPr lvl="1">
              <a:defRPr/>
            </a:pPr>
            <a:r>
              <a:rPr lang="en-US" sz="2200" dirty="0">
                <a:cs typeface="ＭＳ Ｐゴシック" charset="0"/>
              </a:rPr>
              <a:t>Seek research advise of prospective committee members when appropriate</a:t>
            </a:r>
          </a:p>
          <a:p>
            <a:pPr lvl="1">
              <a:defRPr/>
            </a:pPr>
            <a:r>
              <a:rPr lang="en-US" sz="2200" dirty="0">
                <a:cs typeface="ＭＳ Ｐゴシック" charset="0"/>
              </a:rPr>
              <a:t>Preferably involve the potential committee members in your Comprehensive Exam</a:t>
            </a:r>
          </a:p>
          <a:p>
            <a:pPr lvl="1">
              <a:defRPr/>
            </a:pPr>
            <a:r>
              <a:rPr lang="en-US" sz="2200" dirty="0">
                <a:cs typeface="ＭＳ Ｐゴシック" charset="0"/>
              </a:rPr>
              <a:t>Engage with prospective external committee members (classes, </a:t>
            </a:r>
            <a:r>
              <a:rPr lang="en-US" sz="2200" dirty="0" err="1">
                <a:cs typeface="ＭＳ Ｐゴシック" charset="0"/>
              </a:rPr>
              <a:t>indep</a:t>
            </a:r>
            <a:r>
              <a:rPr lang="en-US" sz="2200" dirty="0">
                <a:cs typeface="ＭＳ Ｐゴシック" charset="0"/>
              </a:rPr>
              <a:t>. studies, conferences, advise meetings, internship, joint work)</a:t>
            </a:r>
          </a:p>
          <a:p>
            <a:pPr>
              <a:defRPr/>
            </a:pPr>
            <a:r>
              <a:rPr lang="en-US" sz="2600" dirty="0"/>
              <a:t>Discuss potential committee members and choose the committee together with your advisor</a:t>
            </a:r>
          </a:p>
          <a:p>
            <a:pPr lvl="1">
              <a:defRPr/>
            </a:pPr>
            <a:endParaRPr lang="en-US" sz="2200" dirty="0"/>
          </a:p>
        </p:txBody>
      </p:sp>
      <p:sp>
        <p:nvSpPr>
          <p:cNvPr id="3" name="TextBox 2">
            <a:extLst>
              <a:ext uri="{FF2B5EF4-FFF2-40B4-BE49-F238E27FC236}">
                <a16:creationId xmlns:a16="http://schemas.microsoft.com/office/drawing/2014/main" id="{33EFFABD-B8A9-7285-F114-201EC7B6ACC5}"/>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a:extLst>
              <a:ext uri="{FF2B5EF4-FFF2-40B4-BE49-F238E27FC236}">
                <a16:creationId xmlns:a16="http://schemas.microsoft.com/office/drawing/2014/main" id="{6815D6A7-344A-998A-EC4B-D4E1C5D78E7B}"/>
              </a:ext>
            </a:extLst>
          </p:cNvPr>
          <p:cNvSpPr>
            <a:spLocks noGrp="1" noChangeArrowheads="1"/>
          </p:cNvSpPr>
          <p:nvPr>
            <p:ph type="title"/>
          </p:nvPr>
        </p:nvSpPr>
        <p:spPr/>
        <p:txBody>
          <a:bodyPr/>
          <a:lstStyle/>
          <a:p>
            <a:r>
              <a:rPr lang="en-US" altLang="en-US"/>
              <a:t>What You Will Get out of This?</a:t>
            </a:r>
          </a:p>
        </p:txBody>
      </p:sp>
      <p:sp>
        <p:nvSpPr>
          <p:cNvPr id="3" name="Content Placeholder 2">
            <a:extLst>
              <a:ext uri="{FF2B5EF4-FFF2-40B4-BE49-F238E27FC236}">
                <a16:creationId xmlns:a16="http://schemas.microsoft.com/office/drawing/2014/main" id="{5CA465ED-D5F5-2040-9908-37AFB0BD5A19}"/>
              </a:ext>
            </a:extLst>
          </p:cNvPr>
          <p:cNvSpPr>
            <a:spLocks noGrp="1"/>
          </p:cNvSpPr>
          <p:nvPr>
            <p:ph idx="1"/>
          </p:nvPr>
        </p:nvSpPr>
        <p:spPr/>
        <p:txBody>
          <a:bodyPr>
            <a:normAutofit fontScale="85000" lnSpcReduction="20000"/>
          </a:bodyPr>
          <a:lstStyle/>
          <a:p>
            <a:pPr>
              <a:defRPr/>
            </a:pPr>
            <a:r>
              <a:rPr lang="en-US" altLang="en-US" dirty="0"/>
              <a:t>Generally, as much as you put into it</a:t>
            </a:r>
          </a:p>
          <a:p>
            <a:pPr>
              <a:defRPr/>
            </a:pPr>
            <a:r>
              <a:rPr lang="en-US" altLang="en-US" dirty="0"/>
              <a:t>The true value of this seminar is in getting you to think seriously about your career.</a:t>
            </a:r>
          </a:p>
          <a:p>
            <a:pPr>
              <a:defRPr/>
            </a:pPr>
            <a:r>
              <a:rPr lang="en-US" altLang="en-US" dirty="0"/>
              <a:t>You will organize your knowledge of the most important, fundamental skills of a scientist.</a:t>
            </a:r>
          </a:p>
          <a:p>
            <a:pPr>
              <a:defRPr/>
            </a:pPr>
            <a:r>
              <a:rPr lang="en-US" altLang="en-US" dirty="0"/>
              <a:t>You may feel bored now and then, but ...</a:t>
            </a:r>
          </a:p>
          <a:p>
            <a:pPr>
              <a:defRPr/>
            </a:pPr>
            <a:r>
              <a:rPr lang="en-US" altLang="en-US" dirty="0"/>
              <a:t>If, during each of our meetings, you get one good idea that you will assimilate and use throughout your career, you will have made a great investment.</a:t>
            </a:r>
          </a:p>
          <a:p>
            <a:pPr>
              <a:defRPr/>
            </a:pPr>
            <a:r>
              <a:rPr lang="en-US" altLang="en-US" dirty="0"/>
              <a:t>Experience with teaching these skills shows consistently that they are priceless.</a:t>
            </a:r>
          </a:p>
        </p:txBody>
      </p:sp>
      <p:sp>
        <p:nvSpPr>
          <p:cNvPr id="4" name="TextBox 3">
            <a:extLst>
              <a:ext uri="{FF2B5EF4-FFF2-40B4-BE49-F238E27FC236}">
                <a16:creationId xmlns:a16="http://schemas.microsoft.com/office/drawing/2014/main" id="{D6541B02-5212-9165-65F6-B79C07AB7445}"/>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2837FD86-F2A0-A243-B430-713A5F5B8171}"/>
              </a:ext>
            </a:extLst>
          </p:cNvPr>
          <p:cNvSpPr>
            <a:spLocks noGrp="1"/>
          </p:cNvSpPr>
          <p:nvPr>
            <p:ph type="title"/>
          </p:nvPr>
        </p:nvSpPr>
        <p:spPr/>
        <p:txBody>
          <a:bodyPr/>
          <a:lstStyle/>
          <a:p>
            <a:pPr eaLnBrk="1" hangingPunct="1"/>
            <a:r>
              <a:rPr lang="en-US" altLang="en-US"/>
              <a:t>The Committee: Critical Issues</a:t>
            </a:r>
          </a:p>
        </p:txBody>
      </p:sp>
      <p:sp>
        <p:nvSpPr>
          <p:cNvPr id="3" name="Content Placeholder 2">
            <a:extLst>
              <a:ext uri="{FF2B5EF4-FFF2-40B4-BE49-F238E27FC236}">
                <a16:creationId xmlns:a16="http://schemas.microsoft.com/office/drawing/2014/main" id="{7EA61E37-CB5C-A94A-81EC-CA4AC9299D41}"/>
              </a:ext>
            </a:extLst>
          </p:cNvPr>
          <p:cNvSpPr>
            <a:spLocks noGrp="1"/>
          </p:cNvSpPr>
          <p:nvPr>
            <p:ph idx="1"/>
          </p:nvPr>
        </p:nvSpPr>
        <p:spPr/>
        <p:txBody>
          <a:bodyPr rtlCol="0">
            <a:noAutofit/>
          </a:bodyPr>
          <a:lstStyle/>
          <a:p>
            <a:pPr eaLnBrk="1" fontAlgn="auto" hangingPunct="1">
              <a:spcAft>
                <a:spcPts val="0"/>
              </a:spcAft>
              <a:buFont typeface="Arial" pitchFamily="34" charset="0"/>
              <a:buChar char="•"/>
              <a:defRPr/>
            </a:pPr>
            <a:r>
              <a:rPr lang="en-US" sz="2800" dirty="0"/>
              <a:t>There should be no fundamental scientific disagreements between your advisor and the other committee members</a:t>
            </a:r>
          </a:p>
          <a:p>
            <a:pPr eaLnBrk="1" fontAlgn="auto" hangingPunct="1">
              <a:spcAft>
                <a:spcPts val="0"/>
              </a:spcAft>
              <a:buFont typeface="Arial" pitchFamily="34" charset="0"/>
              <a:buChar char="•"/>
              <a:defRPr/>
            </a:pPr>
            <a:r>
              <a:rPr lang="en-US" sz="2800" dirty="0"/>
              <a:t>There should be no personal animosities between your advisor and the other committee members </a:t>
            </a:r>
          </a:p>
          <a:p>
            <a:pPr eaLnBrk="1" fontAlgn="auto" hangingPunct="1">
              <a:spcAft>
                <a:spcPts val="0"/>
              </a:spcAft>
              <a:buFont typeface="Arial" pitchFamily="34" charset="0"/>
              <a:buChar char="•"/>
              <a:defRPr/>
            </a:pPr>
            <a:r>
              <a:rPr lang="en-US" sz="2800" dirty="0"/>
              <a:t>They should be reasonable (ask around!)  </a:t>
            </a:r>
          </a:p>
          <a:p>
            <a:pPr eaLnBrk="1" fontAlgn="auto" hangingPunct="1">
              <a:spcAft>
                <a:spcPts val="0"/>
              </a:spcAft>
              <a:buFont typeface="Arial" pitchFamily="34" charset="0"/>
              <a:buChar char="•"/>
              <a:defRPr/>
            </a:pPr>
            <a:r>
              <a:rPr lang="en-US" sz="2800" dirty="0"/>
              <a:t>Every committee member potentially pulls in his/her direction and can mean more trouble for you</a:t>
            </a:r>
          </a:p>
        </p:txBody>
      </p:sp>
      <p:sp>
        <p:nvSpPr>
          <p:cNvPr id="4" name="TextBox 3">
            <a:extLst>
              <a:ext uri="{FF2B5EF4-FFF2-40B4-BE49-F238E27FC236}">
                <a16:creationId xmlns:a16="http://schemas.microsoft.com/office/drawing/2014/main" id="{F13F3B43-7FB5-A0F1-1539-5D619644E9FB}"/>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74ABF1DC-397E-1F6C-73EE-C75038C6899B}"/>
              </a:ext>
            </a:extLst>
          </p:cNvPr>
          <p:cNvSpPr>
            <a:spLocks noGrp="1" noChangeArrowheads="1"/>
          </p:cNvSpPr>
          <p:nvPr>
            <p:ph type="title"/>
          </p:nvPr>
        </p:nvSpPr>
        <p:spPr/>
        <p:txBody>
          <a:bodyPr/>
          <a:lstStyle/>
          <a:p>
            <a:r>
              <a:rPr lang="en-US" altLang="en-US"/>
              <a:t>Research Journal</a:t>
            </a:r>
          </a:p>
        </p:txBody>
      </p:sp>
      <p:sp>
        <p:nvSpPr>
          <p:cNvPr id="38914" name="Content Placeholder 2">
            <a:extLst>
              <a:ext uri="{FF2B5EF4-FFF2-40B4-BE49-F238E27FC236}">
                <a16:creationId xmlns:a16="http://schemas.microsoft.com/office/drawing/2014/main" id="{7035D4F2-3071-8449-626C-499F34C65C34}"/>
              </a:ext>
            </a:extLst>
          </p:cNvPr>
          <p:cNvSpPr>
            <a:spLocks noGrp="1" noChangeArrowheads="1"/>
          </p:cNvSpPr>
          <p:nvPr>
            <p:ph idx="1"/>
          </p:nvPr>
        </p:nvSpPr>
        <p:spPr>
          <a:xfrm>
            <a:off x="457199" y="1600200"/>
            <a:ext cx="8526380" cy="4525963"/>
          </a:xfrm>
        </p:spPr>
        <p:txBody>
          <a:bodyPr>
            <a:normAutofit fontScale="92500"/>
          </a:bodyPr>
          <a:lstStyle/>
          <a:p>
            <a:r>
              <a:rPr lang="en-US" altLang="en-US" dirty="0"/>
              <a:t>Researchers maintain their research journals (logs). </a:t>
            </a:r>
          </a:p>
          <a:p>
            <a:r>
              <a:rPr lang="en-US" altLang="en-US" dirty="0"/>
              <a:t>Researchers usually log all important things to remember to their logs</a:t>
            </a:r>
          </a:p>
          <a:p>
            <a:pPr lvl="1"/>
            <a:r>
              <a:rPr lang="en-US" altLang="en-US" dirty="0"/>
              <a:t>Summary / ideas from talks they attended </a:t>
            </a:r>
          </a:p>
          <a:p>
            <a:pPr lvl="1"/>
            <a:r>
              <a:rPr lang="en-US" altLang="en-US" dirty="0"/>
              <a:t>papers they read</a:t>
            </a:r>
          </a:p>
          <a:p>
            <a:pPr lvl="1"/>
            <a:r>
              <a:rPr lang="en-US" altLang="en-US" dirty="0"/>
              <a:t>research ideas</a:t>
            </a:r>
          </a:p>
          <a:p>
            <a:pPr lvl="1"/>
            <a:r>
              <a:rPr lang="en-US" altLang="en-US" dirty="0"/>
              <a:t>project plans</a:t>
            </a:r>
          </a:p>
          <a:p>
            <a:pPr lvl="1"/>
            <a:r>
              <a:rPr lang="en-US" altLang="en-US" dirty="0"/>
              <a:t>notes on interesting people met</a:t>
            </a:r>
          </a:p>
          <a:p>
            <a:pPr lvl="1"/>
            <a:r>
              <a:rPr lang="en-US" altLang="en-US" dirty="0"/>
              <a:t>ideas of new papers, etc. </a:t>
            </a:r>
          </a:p>
        </p:txBody>
      </p:sp>
      <p:pic>
        <p:nvPicPr>
          <p:cNvPr id="38915" name="Picture 3">
            <a:extLst>
              <a:ext uri="{FF2B5EF4-FFF2-40B4-BE49-F238E27FC236}">
                <a16:creationId xmlns:a16="http://schemas.microsoft.com/office/drawing/2014/main" id="{95D5372D-F184-D0D8-DBBD-C50B33501E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3887788"/>
            <a:ext cx="1630363"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AC3A7BF-59C3-BD4A-4560-6CC159DDA4D2}"/>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47020-DFD2-4169-9549-28F5F799DB35}"/>
              </a:ext>
            </a:extLst>
          </p:cNvPr>
          <p:cNvSpPr>
            <a:spLocks noGrp="1"/>
          </p:cNvSpPr>
          <p:nvPr>
            <p:ph type="title"/>
          </p:nvPr>
        </p:nvSpPr>
        <p:spPr/>
        <p:txBody>
          <a:bodyPr/>
          <a:lstStyle/>
          <a:p>
            <a:r>
              <a:rPr lang="en-US" dirty="0"/>
              <a:t>Gaining Confidence</a:t>
            </a:r>
          </a:p>
        </p:txBody>
      </p:sp>
      <p:sp>
        <p:nvSpPr>
          <p:cNvPr id="3" name="Content Placeholder 2">
            <a:extLst>
              <a:ext uri="{FF2B5EF4-FFF2-40B4-BE49-F238E27FC236}">
                <a16:creationId xmlns:a16="http://schemas.microsoft.com/office/drawing/2014/main" id="{FC414C5F-C923-48AD-809B-70825B385FB2}"/>
              </a:ext>
            </a:extLst>
          </p:cNvPr>
          <p:cNvSpPr>
            <a:spLocks noGrp="1"/>
          </p:cNvSpPr>
          <p:nvPr>
            <p:ph idx="1"/>
          </p:nvPr>
        </p:nvSpPr>
        <p:spPr/>
        <p:txBody>
          <a:bodyPr/>
          <a:lstStyle/>
          <a:p>
            <a:r>
              <a:rPr lang="en-US" dirty="0"/>
              <a:t>You have to convince yourself you can do research, starting with a small project where perhaps novelty is present, but small</a:t>
            </a:r>
          </a:p>
          <a:p>
            <a:r>
              <a:rPr lang="en-US" dirty="0"/>
              <a:t>You have to be strategic about the work you do—it has to be publishable today, given the state of the field</a:t>
            </a:r>
          </a:p>
          <a:p>
            <a:r>
              <a:rPr lang="en-US" dirty="0"/>
              <a:t>You have to develop a unique research identity—what do you want to be known for? </a:t>
            </a:r>
          </a:p>
        </p:txBody>
      </p:sp>
      <p:sp>
        <p:nvSpPr>
          <p:cNvPr id="4" name="Slide Number Placeholder 3">
            <a:extLst>
              <a:ext uri="{FF2B5EF4-FFF2-40B4-BE49-F238E27FC236}">
                <a16:creationId xmlns:a16="http://schemas.microsoft.com/office/drawing/2014/main" id="{1F236010-8B00-4965-9E2A-E6CA485AC9E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62</a:t>
            </a:fld>
            <a:endParaRPr lang="en-US">
              <a:solidFill>
                <a:prstClr val="black">
                  <a:tint val="75000"/>
                </a:prstClr>
              </a:solidFill>
            </a:endParaRPr>
          </a:p>
        </p:txBody>
      </p:sp>
    </p:spTree>
    <p:extLst>
      <p:ext uri="{BB962C8B-B14F-4D97-AF65-F5344CB8AC3E}">
        <p14:creationId xmlns:p14="http://schemas.microsoft.com/office/powerpoint/2010/main" val="19133985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F36FA-8470-33C6-0B02-BCF2CF0134A2}"/>
              </a:ext>
            </a:extLst>
          </p:cNvPr>
          <p:cNvSpPr>
            <a:spLocks noGrp="1"/>
          </p:cNvSpPr>
          <p:nvPr>
            <p:ph type="title"/>
          </p:nvPr>
        </p:nvSpPr>
        <p:spPr/>
        <p:txBody>
          <a:bodyPr/>
          <a:lstStyle/>
          <a:p>
            <a:r>
              <a:rPr lang="en-US" dirty="0"/>
              <a:t>Advice from the faculty</a:t>
            </a:r>
          </a:p>
        </p:txBody>
      </p:sp>
      <p:sp>
        <p:nvSpPr>
          <p:cNvPr id="3" name="Content Placeholder 2">
            <a:extLst>
              <a:ext uri="{FF2B5EF4-FFF2-40B4-BE49-F238E27FC236}">
                <a16:creationId xmlns:a16="http://schemas.microsoft.com/office/drawing/2014/main" id="{2E05ACCF-BF1C-7181-D1ED-3735E6244846}"/>
              </a:ext>
            </a:extLst>
          </p:cNvPr>
          <p:cNvSpPr>
            <a:spLocks noGrp="1"/>
          </p:cNvSpPr>
          <p:nvPr>
            <p:ph idx="1"/>
          </p:nvPr>
        </p:nvSpPr>
        <p:spPr>
          <a:xfrm>
            <a:off x="457200" y="1600200"/>
            <a:ext cx="8229600" cy="4859665"/>
          </a:xfrm>
        </p:spPr>
        <p:txBody>
          <a:bodyPr>
            <a:normAutofit fontScale="92500" lnSpcReduction="20000"/>
          </a:bodyPr>
          <a:lstStyle/>
          <a:p>
            <a:r>
              <a:rPr lang="en-US" sz="2400" dirty="0"/>
              <a:t>Your attitude determines how far you go. Ph.D. is not about finishing the jobs I give to you, it’s about solving the problems you care most and make intellectual breakthroughs. Don’t expect to get a </a:t>
            </a:r>
            <a:r>
              <a:rPr lang="en-US" sz="2400" dirty="0" err="1"/>
              <a:t>todo</a:t>
            </a:r>
            <a:r>
              <a:rPr lang="en-US" sz="2400" dirty="0"/>
              <a:t> list from me; Instead, I will guide you to define your own research agenda. </a:t>
            </a:r>
          </a:p>
          <a:p>
            <a:r>
              <a:rPr lang="en-US" sz="2400" dirty="0"/>
              <a:t>Prioritize research. Research is your key duty and also how the outside world will evaluate you when you leave here. Learning how to de-prioritize other things without annoying other people or hurting yourself is a skill. </a:t>
            </a:r>
          </a:p>
          <a:p>
            <a:r>
              <a:rPr lang="en-US" sz="2400" dirty="0"/>
              <a:t>Focus on building foundational knowledge for your long-term career. Abraham Lincoln: "Give me six hours to chop down a tree and I will spend the first four sharpening the axe." </a:t>
            </a:r>
          </a:p>
          <a:p>
            <a:r>
              <a:rPr lang="en-US" sz="2400" dirty="0"/>
              <a:t>Have long-term and short-term plans for your research.</a:t>
            </a:r>
          </a:p>
          <a:p>
            <a:r>
              <a:rPr lang="en-US" sz="2400" dirty="0"/>
              <a:t>Get your hand dirty.</a:t>
            </a:r>
          </a:p>
          <a:p>
            <a:r>
              <a:rPr lang="en-US" sz="2400" dirty="0"/>
              <a:t>Document code and record experimental settings and how datasets were filtered.</a:t>
            </a:r>
          </a:p>
        </p:txBody>
      </p:sp>
      <p:sp>
        <p:nvSpPr>
          <p:cNvPr id="4" name="Slide Number Placeholder 3">
            <a:extLst>
              <a:ext uri="{FF2B5EF4-FFF2-40B4-BE49-F238E27FC236}">
                <a16:creationId xmlns:a16="http://schemas.microsoft.com/office/drawing/2014/main" id="{D24BE621-4124-3421-0F57-1D2B0064AF0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63</a:t>
            </a:fld>
            <a:endParaRPr lang="en-US">
              <a:solidFill>
                <a:prstClr val="black">
                  <a:tint val="75000"/>
                </a:prstClr>
              </a:solidFill>
            </a:endParaRPr>
          </a:p>
        </p:txBody>
      </p:sp>
      <p:sp>
        <p:nvSpPr>
          <p:cNvPr id="5" name="TextBox 4">
            <a:extLst>
              <a:ext uri="{FF2B5EF4-FFF2-40B4-BE49-F238E27FC236}">
                <a16:creationId xmlns:a16="http://schemas.microsoft.com/office/drawing/2014/main" id="{AD32D39D-5663-8B98-B481-7A32AFE7EB46}"/>
              </a:ext>
            </a:extLst>
          </p:cNvPr>
          <p:cNvSpPr txBox="1"/>
          <p:nvPr/>
        </p:nvSpPr>
        <p:spPr>
          <a:xfrm>
            <a:off x="0" y="6583362"/>
            <a:ext cx="8396653" cy="261610"/>
          </a:xfrm>
          <a:prstGeom prst="rect">
            <a:avLst/>
          </a:prstGeom>
          <a:noFill/>
        </p:spPr>
        <p:txBody>
          <a:bodyPr wrap="square">
            <a:spAutoFit/>
          </a:bodyPr>
          <a:lstStyle/>
          <a:p>
            <a:r>
              <a:rPr lang="en-US" sz="1100" dirty="0">
                <a:hlinkClick r:id="rId2"/>
              </a:rPr>
              <a:t>https://docs.google.com/document/d/1mcF3yHJJDdXk7PCMIn54MHufo9tIHweaVDPX5V22Ywk/</a:t>
            </a:r>
            <a:r>
              <a:rPr lang="en-US" sz="1100" dirty="0"/>
              <a:t>  </a:t>
            </a:r>
          </a:p>
        </p:txBody>
      </p:sp>
    </p:spTree>
    <p:extLst>
      <p:ext uri="{BB962C8B-B14F-4D97-AF65-F5344CB8AC3E}">
        <p14:creationId xmlns:p14="http://schemas.microsoft.com/office/powerpoint/2010/main" val="31555740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BF9D8-39F0-425C-6626-D22ED82C1F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C1EEC-1C11-61FB-2E98-C8C73E7BC7EB}"/>
              </a:ext>
            </a:extLst>
          </p:cNvPr>
          <p:cNvSpPr>
            <a:spLocks noGrp="1"/>
          </p:cNvSpPr>
          <p:nvPr>
            <p:ph type="title"/>
          </p:nvPr>
        </p:nvSpPr>
        <p:spPr/>
        <p:txBody>
          <a:bodyPr/>
          <a:lstStyle/>
          <a:p>
            <a:r>
              <a:rPr lang="en-US" dirty="0"/>
              <a:t>Advice from the faculty (cont’d)</a:t>
            </a:r>
          </a:p>
        </p:txBody>
      </p:sp>
      <p:sp>
        <p:nvSpPr>
          <p:cNvPr id="3" name="Content Placeholder 2">
            <a:extLst>
              <a:ext uri="{FF2B5EF4-FFF2-40B4-BE49-F238E27FC236}">
                <a16:creationId xmlns:a16="http://schemas.microsoft.com/office/drawing/2014/main" id="{EF02B36C-9A99-4C6E-7CB5-C24226DEF795}"/>
              </a:ext>
            </a:extLst>
          </p:cNvPr>
          <p:cNvSpPr>
            <a:spLocks noGrp="1"/>
          </p:cNvSpPr>
          <p:nvPr>
            <p:ph idx="1"/>
          </p:nvPr>
        </p:nvSpPr>
        <p:spPr/>
        <p:txBody>
          <a:bodyPr>
            <a:normAutofit fontScale="70000" lnSpcReduction="20000"/>
          </a:bodyPr>
          <a:lstStyle/>
          <a:p>
            <a:r>
              <a:rPr lang="en-US" dirty="0"/>
              <a:t>Read lots of papers: keep up-to-date with developments in your field. Focus on understanding their contributions, problem statement (what problem are they addressing), novelty (what new perspective or new method are they introducing), etc. Reading paper guide: http://ccr.sigcomm.org/online/files/p83-keshavA.pdf</a:t>
            </a:r>
            <a:endParaRPr lang="en-US" b="1" dirty="0"/>
          </a:p>
          <a:p>
            <a:r>
              <a:rPr lang="en-US" dirty="0"/>
              <a:t>Be skeptical when reading papers. Ask yourself: does this research problem make sense to me? Is there a simple way to solve this problem? Why conduct the experiment this way, not that way?</a:t>
            </a:r>
          </a:p>
          <a:p>
            <a:r>
              <a:rPr lang="en-US" dirty="0"/>
              <a:t>Be curious about other people’s work, even if it is not “your topic/area” (you can learn from listening and even more from asking questions and giving feedback when appropriate)</a:t>
            </a:r>
          </a:p>
          <a:p>
            <a:r>
              <a:rPr lang="en-US" dirty="0"/>
              <a:t>Journal your ideas and discuss them with peers - discuss your ideas with PhD students to get different perspectives.</a:t>
            </a:r>
            <a:endParaRPr lang="en-US" b="1" dirty="0"/>
          </a:p>
          <a:p>
            <a:pPr marL="0" indent="0">
              <a:buNone/>
            </a:pPr>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4F6F5C2-99FD-C755-C64F-73AF0534061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64</a:t>
            </a:fld>
            <a:endParaRPr lang="en-US">
              <a:solidFill>
                <a:prstClr val="black">
                  <a:tint val="75000"/>
                </a:prstClr>
              </a:solidFill>
            </a:endParaRPr>
          </a:p>
        </p:txBody>
      </p:sp>
      <p:sp>
        <p:nvSpPr>
          <p:cNvPr id="5" name="TextBox 4">
            <a:extLst>
              <a:ext uri="{FF2B5EF4-FFF2-40B4-BE49-F238E27FC236}">
                <a16:creationId xmlns:a16="http://schemas.microsoft.com/office/drawing/2014/main" id="{F0918CDF-AD45-8B5C-19AB-22CBBACE9C17}"/>
              </a:ext>
            </a:extLst>
          </p:cNvPr>
          <p:cNvSpPr txBox="1"/>
          <p:nvPr/>
        </p:nvSpPr>
        <p:spPr>
          <a:xfrm>
            <a:off x="0" y="6583362"/>
            <a:ext cx="8396653" cy="261610"/>
          </a:xfrm>
          <a:prstGeom prst="rect">
            <a:avLst/>
          </a:prstGeom>
          <a:noFill/>
        </p:spPr>
        <p:txBody>
          <a:bodyPr wrap="square">
            <a:spAutoFit/>
          </a:bodyPr>
          <a:lstStyle/>
          <a:p>
            <a:r>
              <a:rPr lang="en-US" sz="1100" dirty="0">
                <a:hlinkClick r:id="rId2"/>
              </a:rPr>
              <a:t>https://docs.google.com/document/d/1mcF3yHJJDdXk7PCMIn54MHufo9tIHweaVDPX5V22Ywk/</a:t>
            </a:r>
            <a:r>
              <a:rPr lang="en-US" sz="1100" dirty="0"/>
              <a:t>  </a:t>
            </a:r>
          </a:p>
        </p:txBody>
      </p:sp>
    </p:spTree>
    <p:extLst>
      <p:ext uri="{BB962C8B-B14F-4D97-AF65-F5344CB8AC3E}">
        <p14:creationId xmlns:p14="http://schemas.microsoft.com/office/powerpoint/2010/main" val="28316611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999A5-3D83-8808-F7ED-DFAC7C2CAB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439A8A-3C4A-E56A-0CE7-E4E38F3D3378}"/>
              </a:ext>
            </a:extLst>
          </p:cNvPr>
          <p:cNvSpPr>
            <a:spLocks noGrp="1"/>
          </p:cNvSpPr>
          <p:nvPr>
            <p:ph type="title"/>
          </p:nvPr>
        </p:nvSpPr>
        <p:spPr/>
        <p:txBody>
          <a:bodyPr/>
          <a:lstStyle/>
          <a:p>
            <a:r>
              <a:rPr lang="en-US" dirty="0"/>
              <a:t>Advice from the faculty (cont’d)</a:t>
            </a:r>
          </a:p>
        </p:txBody>
      </p:sp>
      <p:sp>
        <p:nvSpPr>
          <p:cNvPr id="3" name="Content Placeholder 2">
            <a:extLst>
              <a:ext uri="{FF2B5EF4-FFF2-40B4-BE49-F238E27FC236}">
                <a16:creationId xmlns:a16="http://schemas.microsoft.com/office/drawing/2014/main" id="{98C5EBA3-0357-8034-C94C-B46CD28CA4C6}"/>
              </a:ext>
            </a:extLst>
          </p:cNvPr>
          <p:cNvSpPr>
            <a:spLocks noGrp="1"/>
          </p:cNvSpPr>
          <p:nvPr>
            <p:ph idx="1"/>
          </p:nvPr>
        </p:nvSpPr>
        <p:spPr>
          <a:xfrm>
            <a:off x="457200" y="1600199"/>
            <a:ext cx="8229600" cy="4859665"/>
          </a:xfrm>
        </p:spPr>
        <p:txBody>
          <a:bodyPr>
            <a:normAutofit fontScale="92500" lnSpcReduction="20000"/>
          </a:bodyPr>
          <a:lstStyle/>
          <a:p>
            <a:r>
              <a:rPr lang="en-US" sz="2400" dirty="0"/>
              <a:t>Focus on progress, not perfection. Have something to show your advisor when you meet even if it’s not perfect, or provide reasons for why you weren’t able to make progress. For papers, try to write a rough draft early even if it’s very poor. […] The process of writing and presenting research often reveals areas where you might need to do some more coding or analysis. It’s ideal to find those early.</a:t>
            </a:r>
          </a:p>
          <a:p>
            <a:r>
              <a:rPr lang="en-US" sz="2400" dirty="0"/>
              <a:t>Try to “pop up a level” to describe what you’re doing and why relatively frequently. That can help you avoid going down rabbit holes of debugging code forever or building small apps or endlessly tweaking datasets, </a:t>
            </a:r>
            <a:r>
              <a:rPr lang="en-US" sz="2400" dirty="0" err="1"/>
              <a:t>etc</a:t>
            </a:r>
            <a:r>
              <a:rPr lang="en-US" sz="2400" dirty="0"/>
              <a:t>, where there might be quicker and easier alternatives. Writing down weekly goals and accomplishments and discussing those with your advisor can help retain your focus on what matters.</a:t>
            </a:r>
          </a:p>
          <a:p>
            <a:r>
              <a:rPr lang="en-US" sz="2400" dirty="0"/>
              <a:t>In your research meeting with your advisor, think ahead and be prepared. Prepare to present your results, answer questions that your advisor might ask you, and propose the next steps. </a:t>
            </a:r>
          </a:p>
        </p:txBody>
      </p:sp>
      <p:sp>
        <p:nvSpPr>
          <p:cNvPr id="4" name="Slide Number Placeholder 3">
            <a:extLst>
              <a:ext uri="{FF2B5EF4-FFF2-40B4-BE49-F238E27FC236}">
                <a16:creationId xmlns:a16="http://schemas.microsoft.com/office/drawing/2014/main" id="{811AA6F5-A200-79F9-B71D-D025AB9CF567}"/>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65</a:t>
            </a:fld>
            <a:endParaRPr lang="en-US">
              <a:solidFill>
                <a:prstClr val="black">
                  <a:tint val="75000"/>
                </a:prstClr>
              </a:solidFill>
            </a:endParaRPr>
          </a:p>
        </p:txBody>
      </p:sp>
      <p:sp>
        <p:nvSpPr>
          <p:cNvPr id="5" name="TextBox 4">
            <a:extLst>
              <a:ext uri="{FF2B5EF4-FFF2-40B4-BE49-F238E27FC236}">
                <a16:creationId xmlns:a16="http://schemas.microsoft.com/office/drawing/2014/main" id="{D648D7D2-182D-AE6A-1AFE-C9C9611B5D30}"/>
              </a:ext>
            </a:extLst>
          </p:cNvPr>
          <p:cNvSpPr txBox="1"/>
          <p:nvPr/>
        </p:nvSpPr>
        <p:spPr>
          <a:xfrm>
            <a:off x="0" y="6583362"/>
            <a:ext cx="8396653" cy="261610"/>
          </a:xfrm>
          <a:prstGeom prst="rect">
            <a:avLst/>
          </a:prstGeom>
          <a:noFill/>
        </p:spPr>
        <p:txBody>
          <a:bodyPr wrap="square">
            <a:spAutoFit/>
          </a:bodyPr>
          <a:lstStyle/>
          <a:p>
            <a:r>
              <a:rPr lang="en-US" sz="1100" dirty="0">
                <a:hlinkClick r:id="rId2"/>
              </a:rPr>
              <a:t>https://docs.google.com/document/d/1mcF3yHJJDdXk7PCMIn54MHufo9tIHweaVDPX5V22Ywk/</a:t>
            </a:r>
            <a:r>
              <a:rPr lang="en-US" sz="1100" dirty="0"/>
              <a:t>  </a:t>
            </a:r>
          </a:p>
        </p:txBody>
      </p:sp>
    </p:spTree>
    <p:extLst>
      <p:ext uri="{BB962C8B-B14F-4D97-AF65-F5344CB8AC3E}">
        <p14:creationId xmlns:p14="http://schemas.microsoft.com/office/powerpoint/2010/main" val="13625955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C3573-2415-572F-8584-31B55347E7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260A2-F11C-A739-2CC9-9AB846F320E9}"/>
              </a:ext>
            </a:extLst>
          </p:cNvPr>
          <p:cNvSpPr>
            <a:spLocks noGrp="1"/>
          </p:cNvSpPr>
          <p:nvPr>
            <p:ph type="title"/>
          </p:nvPr>
        </p:nvSpPr>
        <p:spPr/>
        <p:txBody>
          <a:bodyPr/>
          <a:lstStyle/>
          <a:p>
            <a:r>
              <a:rPr lang="en-US" dirty="0"/>
              <a:t>Advice from the faculty (cont’d)</a:t>
            </a:r>
          </a:p>
        </p:txBody>
      </p:sp>
      <p:sp>
        <p:nvSpPr>
          <p:cNvPr id="3" name="Content Placeholder 2">
            <a:extLst>
              <a:ext uri="{FF2B5EF4-FFF2-40B4-BE49-F238E27FC236}">
                <a16:creationId xmlns:a16="http://schemas.microsoft.com/office/drawing/2014/main" id="{298BB900-E357-8EA2-CE75-55D00CC22DFD}"/>
              </a:ext>
            </a:extLst>
          </p:cNvPr>
          <p:cNvSpPr>
            <a:spLocks noGrp="1"/>
          </p:cNvSpPr>
          <p:nvPr>
            <p:ph idx="1"/>
          </p:nvPr>
        </p:nvSpPr>
        <p:spPr/>
        <p:txBody>
          <a:bodyPr>
            <a:normAutofit/>
          </a:bodyPr>
          <a:lstStyle/>
          <a:p>
            <a:r>
              <a:rPr lang="en-US" sz="2200" dirty="0"/>
              <a:t>Be a nice person. Academia is full of smart people, but being a nice person could help you go a long way.</a:t>
            </a:r>
          </a:p>
          <a:p>
            <a:r>
              <a:rPr lang="en-US" sz="2200" dirty="0"/>
              <a:t>Build a cohort of fellow doc students early.  Lean on them for peer-mentorship, but also friendship.  Otherwise, the PhD can be lonely journey.</a:t>
            </a:r>
          </a:p>
          <a:p>
            <a:r>
              <a:rPr lang="en-US" sz="2200" dirty="0"/>
              <a:t>Follow your heart and focus on things you feel most interesting and important</a:t>
            </a:r>
          </a:p>
          <a:p>
            <a:endParaRPr lang="en-US" sz="2200" dirty="0"/>
          </a:p>
          <a:p>
            <a:endParaRPr lang="en-US" sz="2200" b="1" dirty="0"/>
          </a:p>
          <a:p>
            <a:endParaRPr lang="en-US" sz="2200" dirty="0"/>
          </a:p>
        </p:txBody>
      </p:sp>
      <p:sp>
        <p:nvSpPr>
          <p:cNvPr id="4" name="Slide Number Placeholder 3">
            <a:extLst>
              <a:ext uri="{FF2B5EF4-FFF2-40B4-BE49-F238E27FC236}">
                <a16:creationId xmlns:a16="http://schemas.microsoft.com/office/drawing/2014/main" id="{58B2549F-06A8-BABA-5B68-FF1EAA2BD03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66</a:t>
            </a:fld>
            <a:endParaRPr lang="en-US">
              <a:solidFill>
                <a:prstClr val="black">
                  <a:tint val="75000"/>
                </a:prstClr>
              </a:solidFill>
            </a:endParaRPr>
          </a:p>
        </p:txBody>
      </p:sp>
      <p:sp>
        <p:nvSpPr>
          <p:cNvPr id="5" name="TextBox 4">
            <a:extLst>
              <a:ext uri="{FF2B5EF4-FFF2-40B4-BE49-F238E27FC236}">
                <a16:creationId xmlns:a16="http://schemas.microsoft.com/office/drawing/2014/main" id="{E05849DE-8837-05BE-4CC7-A665F67E7E2F}"/>
              </a:ext>
            </a:extLst>
          </p:cNvPr>
          <p:cNvSpPr txBox="1"/>
          <p:nvPr/>
        </p:nvSpPr>
        <p:spPr>
          <a:xfrm>
            <a:off x="0" y="6583362"/>
            <a:ext cx="8396653" cy="261610"/>
          </a:xfrm>
          <a:prstGeom prst="rect">
            <a:avLst/>
          </a:prstGeom>
          <a:noFill/>
        </p:spPr>
        <p:txBody>
          <a:bodyPr wrap="square">
            <a:spAutoFit/>
          </a:bodyPr>
          <a:lstStyle/>
          <a:p>
            <a:r>
              <a:rPr lang="en-US" sz="1100" dirty="0">
                <a:hlinkClick r:id="rId2"/>
              </a:rPr>
              <a:t>https://docs.google.com/document/d/1mcF3yHJJDdXk7PCMIn54MHufo9tIHweaVDPX5V22Ywk/</a:t>
            </a:r>
            <a:r>
              <a:rPr lang="en-US" sz="1100" dirty="0"/>
              <a:t>  </a:t>
            </a:r>
          </a:p>
        </p:txBody>
      </p:sp>
    </p:spTree>
    <p:extLst>
      <p:ext uri="{BB962C8B-B14F-4D97-AF65-F5344CB8AC3E}">
        <p14:creationId xmlns:p14="http://schemas.microsoft.com/office/powerpoint/2010/main" val="38082919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A0C9AAEB-879F-3940-81AF-F58E7715B53D}"/>
              </a:ext>
            </a:extLst>
          </p:cNvPr>
          <p:cNvSpPr>
            <a:spLocks noGrp="1"/>
          </p:cNvSpPr>
          <p:nvPr>
            <p:ph type="title"/>
          </p:nvPr>
        </p:nvSpPr>
        <p:spPr/>
        <p:txBody>
          <a:bodyPr/>
          <a:lstStyle/>
          <a:p>
            <a:r>
              <a:rPr lang="en-US" altLang="en-US"/>
              <a:t>Wise Words from the Faculty</a:t>
            </a:r>
          </a:p>
        </p:txBody>
      </p:sp>
      <p:sp>
        <p:nvSpPr>
          <p:cNvPr id="29699" name="Content Placeholder 2">
            <a:extLst>
              <a:ext uri="{FF2B5EF4-FFF2-40B4-BE49-F238E27FC236}">
                <a16:creationId xmlns:a16="http://schemas.microsoft.com/office/drawing/2014/main" id="{33978A73-E3AB-3C4C-96FF-32E897AD7411}"/>
              </a:ext>
            </a:extLst>
          </p:cNvPr>
          <p:cNvSpPr>
            <a:spLocks noGrp="1"/>
          </p:cNvSpPr>
          <p:nvPr>
            <p:ph idx="1"/>
          </p:nvPr>
        </p:nvSpPr>
        <p:spPr>
          <a:xfrm>
            <a:off x="457200" y="1554480"/>
            <a:ext cx="8210550" cy="4876800"/>
          </a:xfrm>
        </p:spPr>
        <p:txBody>
          <a:bodyPr>
            <a:normAutofit/>
          </a:bodyPr>
          <a:lstStyle/>
          <a:p>
            <a:pPr>
              <a:lnSpc>
                <a:spcPct val="80000"/>
              </a:lnSpc>
            </a:pPr>
            <a:r>
              <a:rPr lang="en-US" altLang="en-US" sz="2600" dirty="0"/>
              <a:t>Get involved in research as soon as possible, preferably during your first semester here</a:t>
            </a:r>
          </a:p>
          <a:p>
            <a:pPr>
              <a:lnSpc>
                <a:spcPct val="80000"/>
              </a:lnSpc>
            </a:pPr>
            <a:r>
              <a:rPr lang="en-US" altLang="en-US" sz="2600" dirty="0"/>
              <a:t>Don't jump around in terms of research groups and advisors.  Make a commitment and follow it up (unless it really does not work out)</a:t>
            </a:r>
          </a:p>
          <a:p>
            <a:pPr>
              <a:lnSpc>
                <a:spcPct val="80000"/>
              </a:lnSpc>
            </a:pPr>
            <a:r>
              <a:rPr lang="en-US" altLang="en-US" sz="2600" dirty="0"/>
              <a:t>Stop working in the </a:t>
            </a:r>
            <a:r>
              <a:rPr lang="ja-JP" altLang="en-US" sz="2600" dirty="0"/>
              <a:t>“</a:t>
            </a:r>
            <a:r>
              <a:rPr lang="en-US" altLang="ja-JP" sz="2600" dirty="0"/>
              <a:t>course and exam</a:t>
            </a:r>
            <a:r>
              <a:rPr lang="ja-JP" altLang="en-US" sz="2600" dirty="0"/>
              <a:t>”</a:t>
            </a:r>
            <a:r>
              <a:rPr lang="en-US" altLang="ja-JP" sz="2600" dirty="0"/>
              <a:t> mode.  Everybody knows that you are good at it</a:t>
            </a:r>
          </a:p>
          <a:p>
            <a:pPr>
              <a:lnSpc>
                <a:spcPct val="70000"/>
              </a:lnSpc>
              <a:spcBef>
                <a:spcPct val="50000"/>
              </a:spcBef>
            </a:pPr>
            <a:r>
              <a:rPr lang="en-US" altLang="en-US" sz="2600" dirty="0"/>
              <a:t>Don't think that hanging around for five or six years will give you a degree</a:t>
            </a:r>
          </a:p>
          <a:p>
            <a:pPr>
              <a:lnSpc>
                <a:spcPct val="70000"/>
              </a:lnSpc>
              <a:spcBef>
                <a:spcPct val="50000"/>
              </a:spcBef>
            </a:pPr>
            <a:r>
              <a:rPr lang="en-US" altLang="en-US" sz="2600" dirty="0"/>
              <a:t>A degree alone is not enough to get a good job!</a:t>
            </a:r>
          </a:p>
          <a:p>
            <a:pPr lvl="1">
              <a:lnSpc>
                <a:spcPct val="70000"/>
              </a:lnSpc>
              <a:spcBef>
                <a:spcPct val="50000"/>
              </a:spcBef>
            </a:pPr>
            <a:r>
              <a:rPr lang="en-US" altLang="en-US" sz="2200" dirty="0"/>
              <a:t>Make sure you are visible, well-published, and competitive when you graduate</a:t>
            </a:r>
          </a:p>
          <a:p>
            <a:pPr>
              <a:lnSpc>
                <a:spcPct val="70000"/>
              </a:lnSpc>
              <a:spcBef>
                <a:spcPct val="50000"/>
              </a:spcBef>
              <a:buFontTx/>
              <a:buNone/>
            </a:pPr>
            <a:endParaRPr lang="en-US" altLang="en-US" sz="2600" dirty="0"/>
          </a:p>
        </p:txBody>
      </p:sp>
      <p:sp>
        <p:nvSpPr>
          <p:cNvPr id="3" name="TextBox 2">
            <a:extLst>
              <a:ext uri="{FF2B5EF4-FFF2-40B4-BE49-F238E27FC236}">
                <a16:creationId xmlns:a16="http://schemas.microsoft.com/office/drawing/2014/main" id="{19A37633-7AEE-7C52-B486-E22D8D6B7C84}"/>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7C89818E-7849-504D-8C2E-998444FBFB99}"/>
              </a:ext>
            </a:extLst>
          </p:cNvPr>
          <p:cNvSpPr>
            <a:spLocks noGrp="1"/>
          </p:cNvSpPr>
          <p:nvPr>
            <p:ph type="title"/>
          </p:nvPr>
        </p:nvSpPr>
        <p:spPr/>
        <p:txBody>
          <a:bodyPr/>
          <a:lstStyle/>
          <a:p>
            <a:r>
              <a:rPr lang="en-US" altLang="en-US"/>
              <a:t>More Wise Words from the Faculty</a:t>
            </a:r>
          </a:p>
        </p:txBody>
      </p:sp>
      <p:sp>
        <p:nvSpPr>
          <p:cNvPr id="32770" name="Content Placeholder 2">
            <a:extLst>
              <a:ext uri="{FF2B5EF4-FFF2-40B4-BE49-F238E27FC236}">
                <a16:creationId xmlns:a16="http://schemas.microsoft.com/office/drawing/2014/main" id="{E22DF345-1B60-034E-B37A-257F5045E3C6}"/>
              </a:ext>
            </a:extLst>
          </p:cNvPr>
          <p:cNvSpPr>
            <a:spLocks noGrp="1"/>
          </p:cNvSpPr>
          <p:nvPr>
            <p:ph idx="1"/>
          </p:nvPr>
        </p:nvSpPr>
        <p:spPr>
          <a:xfrm>
            <a:off x="457200" y="1554480"/>
            <a:ext cx="8210550" cy="4572000"/>
          </a:xfrm>
        </p:spPr>
        <p:txBody>
          <a:bodyPr/>
          <a:lstStyle/>
          <a:p>
            <a:pPr>
              <a:lnSpc>
                <a:spcPct val="90000"/>
              </a:lnSpc>
            </a:pPr>
            <a:r>
              <a:rPr lang="en-US" altLang="en-US" sz="2400" dirty="0"/>
              <a:t>Don't wait for your </a:t>
            </a:r>
            <a:r>
              <a:rPr lang="ja-JP" altLang="en-US" sz="2400"/>
              <a:t>“</a:t>
            </a:r>
            <a:r>
              <a:rPr lang="en-US" altLang="ja-JP" sz="2400" dirty="0"/>
              <a:t>lifetime</a:t>
            </a:r>
            <a:r>
              <a:rPr lang="ja-JP" altLang="en-US" sz="2400"/>
              <a:t>”</a:t>
            </a:r>
            <a:r>
              <a:rPr lang="en-US" altLang="ja-JP" sz="2400" dirty="0"/>
              <a:t> topic - this is an illusion</a:t>
            </a:r>
          </a:p>
          <a:p>
            <a:pPr lvl="1">
              <a:lnSpc>
                <a:spcPct val="90000"/>
              </a:lnSpc>
            </a:pPr>
            <a:r>
              <a:rPr lang="en-US" altLang="en-US" sz="2000" dirty="0"/>
              <a:t>Newell's lecture "Desires and Diversions"</a:t>
            </a:r>
          </a:p>
          <a:p>
            <a:pPr>
              <a:lnSpc>
                <a:spcPct val="90000"/>
              </a:lnSpc>
            </a:pPr>
            <a:r>
              <a:rPr lang="en-US" altLang="en-US" sz="2400" dirty="0"/>
              <a:t>Freedom of choice is also an illusion</a:t>
            </a:r>
          </a:p>
          <a:p>
            <a:pPr>
              <a:lnSpc>
                <a:spcPct val="90000"/>
              </a:lnSpc>
            </a:pPr>
            <a:r>
              <a:rPr lang="en-US" altLang="en-US" sz="2400" dirty="0"/>
              <a:t>Make a commitment to your career, organize your life, make sacrifices (no TV, no newspapers, no newsgroups and web surfing)</a:t>
            </a:r>
          </a:p>
          <a:p>
            <a:pPr>
              <a:lnSpc>
                <a:spcPct val="90000"/>
              </a:lnSpc>
            </a:pPr>
            <a:r>
              <a:rPr lang="en-US" altLang="en-US" sz="2400" dirty="0"/>
              <a:t>Part-time PhD? Consider quitting your job at some point so that you can focus on your studies</a:t>
            </a:r>
          </a:p>
          <a:p>
            <a:pPr>
              <a:lnSpc>
                <a:spcPct val="90000"/>
              </a:lnSpc>
            </a:pPr>
            <a:r>
              <a:rPr lang="en-US" altLang="en-US" sz="2400" dirty="0"/>
              <a:t>Have a role model, be careful whom you are following and who you are listening to.  Avoid crowd mentality</a:t>
            </a:r>
          </a:p>
        </p:txBody>
      </p:sp>
      <p:sp>
        <p:nvSpPr>
          <p:cNvPr id="3" name="TextBox 2">
            <a:extLst>
              <a:ext uri="{FF2B5EF4-FFF2-40B4-BE49-F238E27FC236}">
                <a16:creationId xmlns:a16="http://schemas.microsoft.com/office/drawing/2014/main" id="{29EF2C2F-E87F-D0F6-2318-17E2FD1DB9C9}"/>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D9457BFC-13B7-4C4F-BE3D-70A5C157849A}"/>
              </a:ext>
            </a:extLst>
          </p:cNvPr>
          <p:cNvSpPr>
            <a:spLocks noGrp="1"/>
          </p:cNvSpPr>
          <p:nvPr>
            <p:ph type="title"/>
          </p:nvPr>
        </p:nvSpPr>
        <p:spPr/>
        <p:txBody>
          <a:bodyPr/>
          <a:lstStyle/>
          <a:p>
            <a:r>
              <a:rPr lang="en-US" altLang="en-US" dirty="0"/>
              <a:t>And Yet…Do not Burn Yourself out</a:t>
            </a:r>
          </a:p>
        </p:txBody>
      </p:sp>
      <p:sp>
        <p:nvSpPr>
          <p:cNvPr id="33794" name="Content Placeholder 2">
            <a:extLst>
              <a:ext uri="{FF2B5EF4-FFF2-40B4-BE49-F238E27FC236}">
                <a16:creationId xmlns:a16="http://schemas.microsoft.com/office/drawing/2014/main" id="{11E9EC35-1F97-1E41-B115-6CC669ADD3EC}"/>
              </a:ext>
            </a:extLst>
          </p:cNvPr>
          <p:cNvSpPr>
            <a:spLocks noGrp="1"/>
          </p:cNvSpPr>
          <p:nvPr>
            <p:ph idx="1"/>
          </p:nvPr>
        </p:nvSpPr>
        <p:spPr>
          <a:xfrm>
            <a:off x="457200" y="1554480"/>
            <a:ext cx="8210550" cy="4324350"/>
          </a:xfrm>
        </p:spPr>
        <p:txBody>
          <a:bodyPr>
            <a:normAutofit fontScale="92500" lnSpcReduction="20000"/>
          </a:bodyPr>
          <a:lstStyle/>
          <a:p>
            <a:r>
              <a:rPr lang="en-US" altLang="en-US" dirty="0"/>
              <a:t>PhD years are not only about study, it is possibly the best time in your life</a:t>
            </a:r>
          </a:p>
          <a:p>
            <a:pPr lvl="1"/>
            <a:r>
              <a:rPr lang="en-US" altLang="en-US" dirty="0"/>
              <a:t>Make them memorable</a:t>
            </a:r>
          </a:p>
          <a:p>
            <a:r>
              <a:rPr lang="en-US" altLang="en-US" dirty="0"/>
              <a:t>Combine work, study, with active life</a:t>
            </a:r>
            <a:endParaRPr lang="ru-RU" altLang="en-US" dirty="0"/>
          </a:p>
          <a:p>
            <a:pPr lvl="1"/>
            <a:r>
              <a:rPr lang="en-US" altLang="en-US" dirty="0"/>
              <a:t>Take care of your body (eat well, exercise, and use sunscreen </a:t>
            </a:r>
            <a:r>
              <a:rPr lang="en-US" altLang="en-US" dirty="0">
                <a:sym typeface="Wingdings" panose="05000000000000000000" pitchFamily="2" charset="2"/>
              </a:rPr>
              <a:t></a:t>
            </a:r>
            <a:r>
              <a:rPr lang="en-US" altLang="en-US" dirty="0"/>
              <a:t>)</a:t>
            </a:r>
          </a:p>
          <a:p>
            <a:pPr lvl="1"/>
            <a:r>
              <a:rPr lang="en-US" altLang="en-US" dirty="0"/>
              <a:t>Do not neglect social life</a:t>
            </a:r>
          </a:p>
          <a:p>
            <a:pPr lvl="1"/>
            <a:r>
              <a:rPr lang="en-US" altLang="en-US" dirty="0"/>
              <a:t>Enjoy cultural life</a:t>
            </a:r>
          </a:p>
          <a:p>
            <a:r>
              <a:rPr lang="en-US" altLang="en-US" dirty="0"/>
              <a:t>Pittsburgh is a city of opportunities</a:t>
            </a:r>
          </a:p>
          <a:p>
            <a:pPr lvl="1"/>
            <a:r>
              <a:rPr lang="en-US" altLang="en-US" dirty="0"/>
              <a:t>Pitt Arts: </a:t>
            </a:r>
            <a:r>
              <a:rPr lang="en-US" altLang="en-US" dirty="0">
                <a:hlinkClick r:id="rId2"/>
              </a:rPr>
              <a:t>http://www.pittarts.pitt.edu/</a:t>
            </a:r>
            <a:r>
              <a:rPr lang="en-US" altLang="en-US" dirty="0"/>
              <a:t> </a:t>
            </a:r>
          </a:p>
        </p:txBody>
      </p:sp>
      <p:sp>
        <p:nvSpPr>
          <p:cNvPr id="3" name="TextBox 2">
            <a:extLst>
              <a:ext uri="{FF2B5EF4-FFF2-40B4-BE49-F238E27FC236}">
                <a16:creationId xmlns:a16="http://schemas.microsoft.com/office/drawing/2014/main" id="{FDCA1EAA-173D-93B7-9ED1-A431EF1E33C0}"/>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a:extLst>
              <a:ext uri="{FF2B5EF4-FFF2-40B4-BE49-F238E27FC236}">
                <a16:creationId xmlns:a16="http://schemas.microsoft.com/office/drawing/2014/main" id="{1284E33C-7EEA-D10C-6AA7-503E619B81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8" y="1444625"/>
            <a:ext cx="8128000" cy="4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BBABE53-D7C2-EDC4-440B-41F720C7AD98}"/>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
        <p:nvSpPr>
          <p:cNvPr id="4" name="Title 3">
            <a:extLst>
              <a:ext uri="{FF2B5EF4-FFF2-40B4-BE49-F238E27FC236}">
                <a16:creationId xmlns:a16="http://schemas.microsoft.com/office/drawing/2014/main" id="{233232AC-444D-C151-4EAB-E1E8FE41E730}"/>
              </a:ext>
            </a:extLst>
          </p:cNvPr>
          <p:cNvSpPr>
            <a:spLocks noGrp="1"/>
          </p:cNvSpPr>
          <p:nvPr>
            <p:ph type="title"/>
          </p:nvPr>
        </p:nvSpPr>
        <p:spPr/>
        <p:txBody>
          <a:bodyPr/>
          <a:lstStyle/>
          <a:p>
            <a:r>
              <a:rPr lang="en-US" dirty="0"/>
              <a:t>Giving and taking…</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BA27EED0-D841-E148-8973-9670B10E8722}"/>
              </a:ext>
            </a:extLst>
          </p:cNvPr>
          <p:cNvSpPr>
            <a:spLocks noGrp="1" noChangeArrowheads="1"/>
          </p:cNvSpPr>
          <p:nvPr>
            <p:ph type="title" idx="4294967295"/>
          </p:nvPr>
        </p:nvSpPr>
        <p:spPr>
          <a:xfrm>
            <a:off x="0" y="452438"/>
            <a:ext cx="9144000" cy="747712"/>
          </a:xfrm>
          <a:ln cap="flat"/>
        </p:spPr>
        <p:txBody>
          <a:bodyPr>
            <a:normAutofit fontScale="90000"/>
          </a:bodyPr>
          <a:lstStyle/>
          <a:p>
            <a:pPr>
              <a:lnSpc>
                <a:spcPct val="94000"/>
              </a:lnSpc>
            </a:pPr>
            <a:r>
              <a:rPr lang="en-US" altLang="en-US" dirty="0">
                <a:ea typeface="ＭＳ Ｐゴシック" panose="020B0600070205080204" pitchFamily="34" charset="-128"/>
              </a:rPr>
              <a:t>Calendar and good hints are not enough:</a:t>
            </a:r>
            <a:br>
              <a:rPr lang="en-US" altLang="en-US" dirty="0">
                <a:ea typeface="ＭＳ Ｐゴシック" panose="020B0600070205080204" pitchFamily="34" charset="-128"/>
              </a:rPr>
            </a:br>
            <a:r>
              <a:rPr lang="en-US" altLang="en-US" dirty="0">
                <a:ea typeface="ＭＳ Ｐゴシック" panose="020B0600070205080204" pitchFamily="34" charset="-128"/>
              </a:rPr>
              <a:t>Know your priorities</a:t>
            </a:r>
          </a:p>
        </p:txBody>
      </p:sp>
      <p:sp>
        <p:nvSpPr>
          <p:cNvPr id="15362" name="Rectangle 3">
            <a:extLst>
              <a:ext uri="{FF2B5EF4-FFF2-40B4-BE49-F238E27FC236}">
                <a16:creationId xmlns:a16="http://schemas.microsoft.com/office/drawing/2014/main" id="{143BC8B6-4881-B24C-8753-8A0B9438BC1A}"/>
              </a:ext>
            </a:extLst>
          </p:cNvPr>
          <p:cNvSpPr>
            <a:spLocks noChangeArrowheads="1"/>
          </p:cNvSpPr>
          <p:nvPr/>
        </p:nvSpPr>
        <p:spPr bwMode="auto">
          <a:xfrm>
            <a:off x="3732634" y="1750268"/>
            <a:ext cx="4730971" cy="1939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28600" indent="-228600">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marL="228920" indent="-228920" defTabSz="915680" eaLnBrk="0" fontAlgn="base" hangingPunct="0">
              <a:spcBef>
                <a:spcPct val="20000"/>
              </a:spcBef>
              <a:spcAft>
                <a:spcPct val="0"/>
              </a:spcAft>
            </a:pPr>
            <a:r>
              <a:rPr lang="en-US" altLang="en-US" sz="2403" b="1">
                <a:solidFill>
                  <a:srgbClr val="CF0E30"/>
                </a:solidFill>
                <a:latin typeface="Arial" panose="020B0604020202020204" pitchFamily="34" charset="0"/>
              </a:rPr>
              <a:t>It's not enough to be busy, so are the ants.</a:t>
            </a:r>
          </a:p>
          <a:p>
            <a:pPr marL="228920" indent="-228920" defTabSz="915680" eaLnBrk="0" fontAlgn="base" hangingPunct="0">
              <a:spcBef>
                <a:spcPct val="20000"/>
              </a:spcBef>
              <a:spcAft>
                <a:spcPct val="0"/>
              </a:spcAft>
            </a:pPr>
            <a:r>
              <a:rPr lang="en-US" altLang="en-US" sz="2403" b="1">
                <a:solidFill>
                  <a:srgbClr val="CF0E30"/>
                </a:solidFill>
                <a:latin typeface="Arial" panose="020B0604020202020204" pitchFamily="34" charset="0"/>
              </a:rPr>
              <a:t>The question is, “What are we busy about?”</a:t>
            </a:r>
          </a:p>
          <a:p>
            <a:pPr marL="228920" indent="-228920" algn="r" defTabSz="915680" eaLnBrk="0" fontAlgn="base" hangingPunct="0">
              <a:spcBef>
                <a:spcPct val="20000"/>
              </a:spcBef>
              <a:spcAft>
                <a:spcPct val="0"/>
              </a:spcAft>
            </a:pPr>
            <a:r>
              <a:rPr lang="en-US" altLang="en-US" sz="1602" b="1">
                <a:solidFill>
                  <a:srgbClr val="00279F"/>
                </a:solidFill>
                <a:latin typeface="Arial" panose="020B0604020202020204" pitchFamily="34" charset="0"/>
              </a:rPr>
              <a:t>attributed to Henry David Thoreau</a:t>
            </a:r>
          </a:p>
        </p:txBody>
      </p:sp>
      <p:sp>
        <p:nvSpPr>
          <p:cNvPr id="15363" name="Rectangle 3">
            <a:extLst>
              <a:ext uri="{FF2B5EF4-FFF2-40B4-BE49-F238E27FC236}">
                <a16:creationId xmlns:a16="http://schemas.microsoft.com/office/drawing/2014/main" id="{809EAE0D-61C1-3A47-BB59-0B473EE62BC4}"/>
              </a:ext>
            </a:extLst>
          </p:cNvPr>
          <p:cNvSpPr>
            <a:spLocks noChangeArrowheads="1"/>
          </p:cNvSpPr>
          <p:nvPr/>
        </p:nvSpPr>
        <p:spPr bwMode="auto">
          <a:xfrm>
            <a:off x="844135" y="4835892"/>
            <a:ext cx="7630598" cy="1200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28600" indent="-228600">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marL="228920" indent="-228920" defTabSz="915680" eaLnBrk="0" fontAlgn="base" hangingPunct="0">
              <a:spcBef>
                <a:spcPct val="20000"/>
              </a:spcBef>
              <a:spcAft>
                <a:spcPct val="0"/>
              </a:spcAft>
            </a:pPr>
            <a:r>
              <a:rPr lang="en-US" altLang="en-US" sz="2403" b="1">
                <a:solidFill>
                  <a:srgbClr val="CF0E30"/>
                </a:solidFill>
                <a:latin typeface="Arial" panose="020B0604020202020204" pitchFamily="34" charset="0"/>
              </a:rPr>
              <a:t>Things which matter the most must never</a:t>
            </a:r>
          </a:p>
          <a:p>
            <a:pPr marL="228920" indent="-228920" defTabSz="915680" eaLnBrk="0" fontAlgn="base" hangingPunct="0">
              <a:spcBef>
                <a:spcPct val="20000"/>
              </a:spcBef>
              <a:spcAft>
                <a:spcPct val="0"/>
              </a:spcAft>
            </a:pPr>
            <a:r>
              <a:rPr lang="en-US" altLang="en-US" sz="2403" b="1">
                <a:solidFill>
                  <a:srgbClr val="CF0E30"/>
                </a:solidFill>
                <a:latin typeface="Arial" panose="020B0604020202020204" pitchFamily="34" charset="0"/>
              </a:rPr>
              <a:t>Be at the mercy of things which matter least.</a:t>
            </a:r>
          </a:p>
          <a:p>
            <a:pPr marL="228920" indent="-228920" algn="r" defTabSz="915680" eaLnBrk="0" fontAlgn="base" hangingPunct="0">
              <a:spcBef>
                <a:spcPct val="20000"/>
              </a:spcBef>
              <a:spcAft>
                <a:spcPct val="0"/>
              </a:spcAft>
            </a:pPr>
            <a:r>
              <a:rPr lang="en-US" altLang="en-US" sz="1602" b="1">
                <a:solidFill>
                  <a:srgbClr val="00279F"/>
                </a:solidFill>
                <a:latin typeface="Arial" panose="020B0604020202020204" pitchFamily="34" charset="0"/>
              </a:rPr>
              <a:t>Johan Wolfgang von Goethe</a:t>
            </a:r>
          </a:p>
        </p:txBody>
      </p:sp>
      <p:pic>
        <p:nvPicPr>
          <p:cNvPr id="15367" name="Picture 12" descr="Fire_ants">
            <a:extLst>
              <a:ext uri="{FF2B5EF4-FFF2-40B4-BE49-F238E27FC236}">
                <a16:creationId xmlns:a16="http://schemas.microsoft.com/office/drawing/2014/main" id="{6C2A6BD1-F190-CD44-993C-BF72925D3B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95" y="1750268"/>
            <a:ext cx="2689786" cy="2689786"/>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1476275-08ED-4234-549A-51D28EDF8774}"/>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4764C8FB-A49E-CD46-925E-02ED5A78E87B}"/>
              </a:ext>
            </a:extLst>
          </p:cNvPr>
          <p:cNvSpPr>
            <a:spLocks noGrp="1" noChangeArrowheads="1"/>
          </p:cNvSpPr>
          <p:nvPr>
            <p:ph type="title" idx="4294967295"/>
          </p:nvPr>
        </p:nvSpPr>
        <p:spPr>
          <a:xfrm>
            <a:off x="0" y="676275"/>
            <a:ext cx="9144000" cy="398463"/>
          </a:xfrm>
          <a:ln cap="flat"/>
        </p:spPr>
        <p:txBody>
          <a:bodyPr>
            <a:normAutofit fontScale="90000"/>
          </a:bodyPr>
          <a:lstStyle/>
          <a:p>
            <a:pPr>
              <a:lnSpc>
                <a:spcPct val="94000"/>
              </a:lnSpc>
            </a:pPr>
            <a:r>
              <a:rPr lang="en-US" altLang="en-US" dirty="0">
                <a:ea typeface="ＭＳ Ｐゴシック" panose="020B0600070205080204" pitchFamily="34" charset="-128"/>
              </a:rPr>
              <a:t>The four quadrants approach (Covey)</a:t>
            </a:r>
          </a:p>
        </p:txBody>
      </p:sp>
      <p:sp>
        <p:nvSpPr>
          <p:cNvPr id="6146" name="Rectangle 4">
            <a:extLst>
              <a:ext uri="{FF2B5EF4-FFF2-40B4-BE49-F238E27FC236}">
                <a16:creationId xmlns:a16="http://schemas.microsoft.com/office/drawing/2014/main" id="{727CC2C7-1146-1C4E-9A4C-D65FC48438BE}"/>
              </a:ext>
            </a:extLst>
          </p:cNvPr>
          <p:cNvSpPr>
            <a:spLocks noChangeArrowheads="1"/>
          </p:cNvSpPr>
          <p:nvPr/>
        </p:nvSpPr>
        <p:spPr bwMode="auto">
          <a:xfrm>
            <a:off x="2282820" y="2055492"/>
            <a:ext cx="4654665" cy="404421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endParaRPr lang="en-US" altLang="en-US" sz="2403">
              <a:solidFill>
                <a:srgbClr val="00279F"/>
              </a:solidFill>
            </a:endParaRPr>
          </a:p>
        </p:txBody>
      </p:sp>
      <p:sp>
        <p:nvSpPr>
          <p:cNvPr id="6147" name="Line 5">
            <a:extLst>
              <a:ext uri="{FF2B5EF4-FFF2-40B4-BE49-F238E27FC236}">
                <a16:creationId xmlns:a16="http://schemas.microsoft.com/office/drawing/2014/main" id="{CAE88A96-7B9A-0741-8B52-5AD7915CA8F2}"/>
              </a:ext>
            </a:extLst>
          </p:cNvPr>
          <p:cNvSpPr>
            <a:spLocks noChangeShapeType="1"/>
          </p:cNvSpPr>
          <p:nvPr/>
        </p:nvSpPr>
        <p:spPr bwMode="auto">
          <a:xfrm>
            <a:off x="2282820" y="4039448"/>
            <a:ext cx="4654665"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915680" eaLnBrk="0" fontAlgn="base" hangingPunct="0">
              <a:spcBef>
                <a:spcPct val="0"/>
              </a:spcBef>
              <a:spcAft>
                <a:spcPct val="0"/>
              </a:spcAft>
            </a:pPr>
            <a:endParaRPr lang="en-US" sz="2403">
              <a:solidFill>
                <a:srgbClr val="00279F"/>
              </a:solidFill>
              <a:latin typeface="Times New Roman" panose="02020603050405020304" pitchFamily="18" charset="0"/>
              <a:ea typeface="ＭＳ Ｐゴシック" panose="020B0600070205080204" pitchFamily="34" charset="-128"/>
            </a:endParaRPr>
          </a:p>
        </p:txBody>
      </p:sp>
      <p:sp>
        <p:nvSpPr>
          <p:cNvPr id="6148" name="Line 6">
            <a:extLst>
              <a:ext uri="{FF2B5EF4-FFF2-40B4-BE49-F238E27FC236}">
                <a16:creationId xmlns:a16="http://schemas.microsoft.com/office/drawing/2014/main" id="{3E7BA2AF-6E72-A743-94D2-384538523466}"/>
              </a:ext>
            </a:extLst>
          </p:cNvPr>
          <p:cNvSpPr>
            <a:spLocks noChangeShapeType="1"/>
          </p:cNvSpPr>
          <p:nvPr/>
        </p:nvSpPr>
        <p:spPr bwMode="auto">
          <a:xfrm>
            <a:off x="4572000" y="2055492"/>
            <a:ext cx="0" cy="404421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915680" eaLnBrk="0" fontAlgn="base" hangingPunct="0">
              <a:spcBef>
                <a:spcPct val="0"/>
              </a:spcBef>
              <a:spcAft>
                <a:spcPct val="0"/>
              </a:spcAft>
            </a:pPr>
            <a:endParaRPr lang="en-US" sz="2403">
              <a:solidFill>
                <a:srgbClr val="00279F"/>
              </a:solidFill>
              <a:latin typeface="Times New Roman" panose="02020603050405020304" pitchFamily="18" charset="0"/>
              <a:ea typeface="ＭＳ Ｐゴシック" panose="020B0600070205080204" pitchFamily="34" charset="-128"/>
            </a:endParaRPr>
          </a:p>
        </p:txBody>
      </p:sp>
      <p:sp>
        <p:nvSpPr>
          <p:cNvPr id="6149" name="Text Box 7">
            <a:extLst>
              <a:ext uri="{FF2B5EF4-FFF2-40B4-BE49-F238E27FC236}">
                <a16:creationId xmlns:a16="http://schemas.microsoft.com/office/drawing/2014/main" id="{6EAA73B7-56DE-DF4B-900E-7AC2E858ED32}"/>
              </a:ext>
            </a:extLst>
          </p:cNvPr>
          <p:cNvSpPr txBox="1">
            <a:spLocks noChangeArrowheads="1"/>
          </p:cNvSpPr>
          <p:nvPr/>
        </p:nvSpPr>
        <p:spPr bwMode="auto">
          <a:xfrm>
            <a:off x="3580022" y="1368739"/>
            <a:ext cx="2163593" cy="519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r>
              <a:rPr lang="en-US" altLang="en-US" sz="2804" b="1">
                <a:solidFill>
                  <a:srgbClr val="00279F"/>
                </a:solidFill>
                <a:latin typeface="Arial" panose="020B0604020202020204" pitchFamily="34" charset="0"/>
              </a:rPr>
              <a:t>u r g e n c y</a:t>
            </a:r>
          </a:p>
        </p:txBody>
      </p:sp>
      <p:sp>
        <p:nvSpPr>
          <p:cNvPr id="6150" name="Text Box 8">
            <a:extLst>
              <a:ext uri="{FF2B5EF4-FFF2-40B4-BE49-F238E27FC236}">
                <a16:creationId xmlns:a16="http://schemas.microsoft.com/office/drawing/2014/main" id="{80337529-B8DA-A040-9BED-0343E0EB8010}"/>
              </a:ext>
            </a:extLst>
          </p:cNvPr>
          <p:cNvSpPr txBox="1">
            <a:spLocks noChangeArrowheads="1"/>
          </p:cNvSpPr>
          <p:nvPr/>
        </p:nvSpPr>
        <p:spPr bwMode="auto">
          <a:xfrm rot="-5400000">
            <a:off x="282968" y="3826427"/>
            <a:ext cx="2993421" cy="519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r>
              <a:rPr lang="en-US" altLang="en-US" sz="2804" b="1">
                <a:solidFill>
                  <a:srgbClr val="00279F"/>
                </a:solidFill>
                <a:latin typeface="Arial" panose="020B0604020202020204" pitchFamily="34" charset="0"/>
              </a:rPr>
              <a:t>i m p o r t a n c e</a:t>
            </a:r>
          </a:p>
        </p:txBody>
      </p:sp>
      <p:sp>
        <p:nvSpPr>
          <p:cNvPr id="6151" name="Text Box 9">
            <a:extLst>
              <a:ext uri="{FF2B5EF4-FFF2-40B4-BE49-F238E27FC236}">
                <a16:creationId xmlns:a16="http://schemas.microsoft.com/office/drawing/2014/main" id="{A98CF1E2-1DAE-8849-80DA-8466986A4BFA}"/>
              </a:ext>
            </a:extLst>
          </p:cNvPr>
          <p:cNvSpPr txBox="1">
            <a:spLocks noChangeArrowheads="1"/>
          </p:cNvSpPr>
          <p:nvPr/>
        </p:nvSpPr>
        <p:spPr bwMode="auto">
          <a:xfrm>
            <a:off x="2511738" y="2616660"/>
            <a:ext cx="136608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r>
              <a:rPr lang="en-US" altLang="en-US" sz="2000" b="1">
                <a:solidFill>
                  <a:srgbClr val="00279F"/>
                </a:solidFill>
                <a:latin typeface="Arial" panose="020B0604020202020204" pitchFamily="34" charset="0"/>
              </a:rPr>
              <a:t>urgent,</a:t>
            </a:r>
          </a:p>
          <a:p>
            <a:pPr defTabSz="915680" eaLnBrk="0" fontAlgn="base" hangingPunct="0">
              <a:spcBef>
                <a:spcPct val="0"/>
              </a:spcBef>
              <a:spcAft>
                <a:spcPct val="0"/>
              </a:spcAft>
            </a:pPr>
            <a:r>
              <a:rPr lang="en-US" altLang="en-US" sz="2000" b="1">
                <a:solidFill>
                  <a:srgbClr val="00279F"/>
                </a:solidFill>
                <a:latin typeface="Arial" panose="020B0604020202020204" pitchFamily="34" charset="0"/>
              </a:rPr>
              <a:t>important</a:t>
            </a:r>
          </a:p>
        </p:txBody>
      </p:sp>
      <p:grpSp>
        <p:nvGrpSpPr>
          <p:cNvPr id="2" name="Group 16">
            <a:extLst>
              <a:ext uri="{FF2B5EF4-FFF2-40B4-BE49-F238E27FC236}">
                <a16:creationId xmlns:a16="http://schemas.microsoft.com/office/drawing/2014/main" id="{49ECD212-ADF8-3546-9B87-55DC41CA0845}"/>
              </a:ext>
            </a:extLst>
          </p:cNvPr>
          <p:cNvGrpSpPr>
            <a:grpSpLocks/>
          </p:cNvGrpSpPr>
          <p:nvPr/>
        </p:nvGrpSpPr>
        <p:grpSpPr bwMode="auto">
          <a:xfrm>
            <a:off x="4877224" y="2208106"/>
            <a:ext cx="4212726" cy="1944213"/>
            <a:chOff x="3068" y="1388"/>
            <a:chExt cx="2650" cy="1223"/>
          </a:xfrm>
        </p:grpSpPr>
        <p:sp>
          <p:nvSpPr>
            <p:cNvPr id="6163" name="Rectangle 13">
              <a:extLst>
                <a:ext uri="{FF2B5EF4-FFF2-40B4-BE49-F238E27FC236}">
                  <a16:creationId xmlns:a16="http://schemas.microsoft.com/office/drawing/2014/main" id="{6C0E108F-D292-5F42-841E-F80E6E6B7FDF}"/>
                </a:ext>
              </a:extLst>
            </p:cNvPr>
            <p:cNvSpPr>
              <a:spLocks noChangeArrowheads="1"/>
            </p:cNvSpPr>
            <p:nvPr/>
          </p:nvSpPr>
          <p:spPr bwMode="auto">
            <a:xfrm>
              <a:off x="3068" y="1532"/>
              <a:ext cx="1104" cy="768"/>
            </a:xfrm>
            <a:prstGeom prst="rect">
              <a:avLst/>
            </a:prstGeom>
            <a:solidFill>
              <a:srgbClr val="EFFF25"/>
            </a:solidFill>
            <a:ln w="38100">
              <a:solidFill>
                <a:schemeClr val="tx2"/>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endParaRPr lang="en-US" altLang="en-US" sz="2403">
                <a:solidFill>
                  <a:srgbClr val="00279F"/>
                </a:solidFill>
              </a:endParaRPr>
            </a:p>
          </p:txBody>
        </p:sp>
        <p:sp>
          <p:nvSpPr>
            <p:cNvPr id="6164" name="Text Box 14">
              <a:extLst>
                <a:ext uri="{FF2B5EF4-FFF2-40B4-BE49-F238E27FC236}">
                  <a16:creationId xmlns:a16="http://schemas.microsoft.com/office/drawing/2014/main" id="{BD4D55DF-0F73-4346-BAE2-F4CE7B32568B}"/>
                </a:ext>
              </a:extLst>
            </p:cNvPr>
            <p:cNvSpPr txBox="1">
              <a:spLocks noChangeArrowheads="1"/>
            </p:cNvSpPr>
            <p:nvPr/>
          </p:nvSpPr>
          <p:spPr bwMode="auto">
            <a:xfrm>
              <a:off x="4700" y="1388"/>
              <a:ext cx="1018" cy="1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r>
                <a:rPr lang="en-US" altLang="en-US" sz="2403" b="1">
                  <a:solidFill>
                    <a:srgbClr val="CF0E30"/>
                  </a:solidFill>
                  <a:latin typeface="Arial" panose="020B0604020202020204" pitchFamily="34" charset="0"/>
                </a:rPr>
                <a:t>Here is where you want to be all the time!</a:t>
              </a:r>
            </a:p>
          </p:txBody>
        </p:sp>
        <p:sp>
          <p:nvSpPr>
            <p:cNvPr id="6165" name="AutoShape 15">
              <a:extLst>
                <a:ext uri="{FF2B5EF4-FFF2-40B4-BE49-F238E27FC236}">
                  <a16:creationId xmlns:a16="http://schemas.microsoft.com/office/drawing/2014/main" id="{457D1C8D-E726-A84B-AEFB-6A9561C5CF41}"/>
                </a:ext>
              </a:extLst>
            </p:cNvPr>
            <p:cNvSpPr>
              <a:spLocks noChangeArrowheads="1"/>
            </p:cNvSpPr>
            <p:nvPr/>
          </p:nvSpPr>
          <p:spPr bwMode="auto">
            <a:xfrm>
              <a:off x="4220" y="1820"/>
              <a:ext cx="432" cy="336"/>
            </a:xfrm>
            <a:prstGeom prst="leftArrow">
              <a:avLst>
                <a:gd name="adj1" fmla="val 50000"/>
                <a:gd name="adj2" fmla="val 32143"/>
              </a:avLst>
            </a:prstGeom>
            <a:solidFill>
              <a:srgbClr val="EFFF25"/>
            </a:solidFill>
            <a:ln w="381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endParaRPr lang="en-US" altLang="en-US" sz="2403">
                <a:solidFill>
                  <a:srgbClr val="00279F"/>
                </a:solidFill>
              </a:endParaRPr>
            </a:p>
          </p:txBody>
        </p:sp>
      </p:grpSp>
      <p:sp>
        <p:nvSpPr>
          <p:cNvPr id="6153" name="Text Box 10">
            <a:extLst>
              <a:ext uri="{FF2B5EF4-FFF2-40B4-BE49-F238E27FC236}">
                <a16:creationId xmlns:a16="http://schemas.microsoft.com/office/drawing/2014/main" id="{540F9720-4999-1B43-9117-6E0D9551806A}"/>
              </a:ext>
            </a:extLst>
          </p:cNvPr>
          <p:cNvSpPr txBox="1">
            <a:spLocks noChangeArrowheads="1"/>
          </p:cNvSpPr>
          <p:nvPr/>
        </p:nvSpPr>
        <p:spPr bwMode="auto">
          <a:xfrm>
            <a:off x="4877224" y="2589634"/>
            <a:ext cx="183134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r>
              <a:rPr lang="en-US" altLang="en-US" sz="2000" b="1" dirty="0">
                <a:solidFill>
                  <a:srgbClr val="00279F"/>
                </a:solidFill>
                <a:latin typeface="Arial" panose="020B0604020202020204" pitchFamily="34" charset="0"/>
              </a:rPr>
              <a:t>important, not urgent</a:t>
            </a:r>
          </a:p>
        </p:txBody>
      </p:sp>
      <p:grpSp>
        <p:nvGrpSpPr>
          <p:cNvPr id="3" name="Group 17">
            <a:extLst>
              <a:ext uri="{FF2B5EF4-FFF2-40B4-BE49-F238E27FC236}">
                <a16:creationId xmlns:a16="http://schemas.microsoft.com/office/drawing/2014/main" id="{109EBD58-54E3-264F-A1CE-5C671198CDFE}"/>
              </a:ext>
            </a:extLst>
          </p:cNvPr>
          <p:cNvGrpSpPr>
            <a:grpSpLocks/>
          </p:cNvGrpSpPr>
          <p:nvPr/>
        </p:nvGrpSpPr>
        <p:grpSpPr bwMode="auto">
          <a:xfrm>
            <a:off x="4800918" y="4192061"/>
            <a:ext cx="4212726" cy="1572221"/>
            <a:chOff x="3068" y="1388"/>
            <a:chExt cx="2650" cy="989"/>
          </a:xfrm>
        </p:grpSpPr>
        <p:sp>
          <p:nvSpPr>
            <p:cNvPr id="6160" name="Rectangle 18">
              <a:extLst>
                <a:ext uri="{FF2B5EF4-FFF2-40B4-BE49-F238E27FC236}">
                  <a16:creationId xmlns:a16="http://schemas.microsoft.com/office/drawing/2014/main" id="{D2A4C075-2EBD-E243-AA75-FB9B14A6A461}"/>
                </a:ext>
              </a:extLst>
            </p:cNvPr>
            <p:cNvSpPr>
              <a:spLocks noChangeArrowheads="1"/>
            </p:cNvSpPr>
            <p:nvPr/>
          </p:nvSpPr>
          <p:spPr bwMode="auto">
            <a:xfrm>
              <a:off x="3068" y="1532"/>
              <a:ext cx="1104" cy="768"/>
            </a:xfrm>
            <a:prstGeom prst="rect">
              <a:avLst/>
            </a:prstGeom>
            <a:solidFill>
              <a:srgbClr val="EFFF25"/>
            </a:solidFill>
            <a:ln w="38100">
              <a:solidFill>
                <a:schemeClr val="tx2"/>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endParaRPr lang="en-US" altLang="en-US" sz="2403">
                <a:solidFill>
                  <a:srgbClr val="00279F"/>
                </a:solidFill>
              </a:endParaRPr>
            </a:p>
          </p:txBody>
        </p:sp>
        <p:sp>
          <p:nvSpPr>
            <p:cNvPr id="6161" name="Text Box 19">
              <a:extLst>
                <a:ext uri="{FF2B5EF4-FFF2-40B4-BE49-F238E27FC236}">
                  <a16:creationId xmlns:a16="http://schemas.microsoft.com/office/drawing/2014/main" id="{A54F14B1-4456-8D4F-ADC9-EFA3D3DBABF7}"/>
                </a:ext>
              </a:extLst>
            </p:cNvPr>
            <p:cNvSpPr txBox="1">
              <a:spLocks noChangeArrowheads="1"/>
            </p:cNvSpPr>
            <p:nvPr/>
          </p:nvSpPr>
          <p:spPr bwMode="auto">
            <a:xfrm>
              <a:off x="4700" y="1388"/>
              <a:ext cx="1018"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r>
                <a:rPr lang="en-US" altLang="en-US" sz="2403" b="1" dirty="0">
                  <a:solidFill>
                    <a:srgbClr val="CF0E30"/>
                  </a:solidFill>
                  <a:latin typeface="Arial" panose="020B0604020202020204" pitchFamily="34" charset="0"/>
                </a:rPr>
                <a:t>You don’</a:t>
              </a:r>
              <a:r>
                <a:rPr lang="en-US" altLang="ja-JP" sz="2403" b="1" dirty="0">
                  <a:solidFill>
                    <a:srgbClr val="CF0E30"/>
                  </a:solidFill>
                  <a:latin typeface="Arial" panose="020B0604020202020204" pitchFamily="34" charset="0"/>
                </a:rPr>
                <a:t>t want to be here ever</a:t>
              </a:r>
              <a:endParaRPr lang="en-US" altLang="en-US" sz="2403" b="1" dirty="0">
                <a:solidFill>
                  <a:srgbClr val="CF0E30"/>
                </a:solidFill>
                <a:latin typeface="Arial" panose="020B0604020202020204" pitchFamily="34" charset="0"/>
              </a:endParaRPr>
            </a:p>
          </p:txBody>
        </p:sp>
        <p:sp>
          <p:nvSpPr>
            <p:cNvPr id="6162" name="AutoShape 20">
              <a:extLst>
                <a:ext uri="{FF2B5EF4-FFF2-40B4-BE49-F238E27FC236}">
                  <a16:creationId xmlns:a16="http://schemas.microsoft.com/office/drawing/2014/main" id="{4FA4585C-36B0-254D-B4A2-BD9F6C27A27B}"/>
                </a:ext>
              </a:extLst>
            </p:cNvPr>
            <p:cNvSpPr>
              <a:spLocks noChangeArrowheads="1"/>
            </p:cNvSpPr>
            <p:nvPr/>
          </p:nvSpPr>
          <p:spPr bwMode="auto">
            <a:xfrm>
              <a:off x="4220" y="1820"/>
              <a:ext cx="432" cy="336"/>
            </a:xfrm>
            <a:prstGeom prst="leftArrow">
              <a:avLst>
                <a:gd name="adj1" fmla="val 50000"/>
                <a:gd name="adj2" fmla="val 32143"/>
              </a:avLst>
            </a:prstGeom>
            <a:solidFill>
              <a:srgbClr val="EFFF25"/>
            </a:solidFill>
            <a:ln w="381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endParaRPr lang="en-US" altLang="en-US" sz="2403">
                <a:solidFill>
                  <a:srgbClr val="00279F"/>
                </a:solidFill>
              </a:endParaRPr>
            </a:p>
          </p:txBody>
        </p:sp>
      </p:grpSp>
      <p:sp>
        <p:nvSpPr>
          <p:cNvPr id="6155" name="Text Box 11">
            <a:extLst>
              <a:ext uri="{FF2B5EF4-FFF2-40B4-BE49-F238E27FC236}">
                <a16:creationId xmlns:a16="http://schemas.microsoft.com/office/drawing/2014/main" id="{31C11201-C7D8-7345-8246-0751608B2D8F}"/>
              </a:ext>
            </a:extLst>
          </p:cNvPr>
          <p:cNvSpPr txBox="1">
            <a:spLocks noChangeArrowheads="1"/>
          </p:cNvSpPr>
          <p:nvPr/>
        </p:nvSpPr>
        <p:spPr bwMode="auto">
          <a:xfrm>
            <a:off x="4800918" y="4649896"/>
            <a:ext cx="206026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r>
              <a:rPr lang="en-US" altLang="en-US" sz="2000" b="1" dirty="0">
                <a:solidFill>
                  <a:srgbClr val="00279F"/>
                </a:solidFill>
                <a:latin typeface="Arial" panose="020B0604020202020204" pitchFamily="34" charset="0"/>
              </a:rPr>
              <a:t>unimportant, not urgent</a:t>
            </a:r>
          </a:p>
        </p:txBody>
      </p:sp>
      <p:sp>
        <p:nvSpPr>
          <p:cNvPr id="6156" name="Text Box 12">
            <a:extLst>
              <a:ext uri="{FF2B5EF4-FFF2-40B4-BE49-F238E27FC236}">
                <a16:creationId xmlns:a16="http://schemas.microsoft.com/office/drawing/2014/main" id="{D76613D9-F46A-5B4C-B2FB-CE0DFCDE6FF9}"/>
              </a:ext>
            </a:extLst>
          </p:cNvPr>
          <p:cNvSpPr txBox="1">
            <a:spLocks noChangeArrowheads="1"/>
          </p:cNvSpPr>
          <p:nvPr/>
        </p:nvSpPr>
        <p:spPr bwMode="auto">
          <a:xfrm>
            <a:off x="2359127" y="4649896"/>
            <a:ext cx="221287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defTabSz="915680" eaLnBrk="0" fontAlgn="base" hangingPunct="0">
              <a:spcBef>
                <a:spcPct val="0"/>
              </a:spcBef>
              <a:spcAft>
                <a:spcPct val="0"/>
              </a:spcAft>
            </a:pPr>
            <a:r>
              <a:rPr lang="en-US" altLang="en-US" sz="2000" b="1">
                <a:solidFill>
                  <a:srgbClr val="00279F"/>
                </a:solidFill>
                <a:latin typeface="Arial" panose="020B0604020202020204" pitchFamily="34" charset="0"/>
              </a:rPr>
              <a:t>urgent, unimportant</a:t>
            </a:r>
          </a:p>
        </p:txBody>
      </p:sp>
      <p:sp>
        <p:nvSpPr>
          <p:cNvPr id="6" name="TextBox 5">
            <a:extLst>
              <a:ext uri="{FF2B5EF4-FFF2-40B4-BE49-F238E27FC236}">
                <a16:creationId xmlns:a16="http://schemas.microsoft.com/office/drawing/2014/main" id="{3548E048-3E10-485F-EDEE-6661D3BFED20}"/>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4100D3FE-240E-984E-A610-6B1DCC29644E}"/>
              </a:ext>
            </a:extLst>
          </p:cNvPr>
          <p:cNvSpPr>
            <a:spLocks noGrp="1" noChangeArrowheads="1"/>
          </p:cNvSpPr>
          <p:nvPr>
            <p:ph type="title" idx="4294967295"/>
          </p:nvPr>
        </p:nvSpPr>
        <p:spPr>
          <a:xfrm>
            <a:off x="0" y="676275"/>
            <a:ext cx="9144000" cy="406400"/>
          </a:xfrm>
          <a:ln cap="flat"/>
        </p:spPr>
        <p:txBody>
          <a:bodyPr>
            <a:normAutofit fontScale="90000"/>
          </a:bodyPr>
          <a:lstStyle/>
          <a:p>
            <a:pPr>
              <a:lnSpc>
                <a:spcPct val="94000"/>
              </a:lnSpc>
            </a:pPr>
            <a:r>
              <a:rPr lang="en-US" altLang="en-US" dirty="0">
                <a:ea typeface="ＭＳ Ｐゴシック" panose="020B0600070205080204" pitchFamily="34" charset="-128"/>
              </a:rPr>
              <a:t>What is really important in life?</a:t>
            </a:r>
          </a:p>
        </p:txBody>
      </p:sp>
      <p:pic>
        <p:nvPicPr>
          <p:cNvPr id="20482" name="Picture 6" descr="jar-rocks-31">
            <a:extLst>
              <a:ext uri="{FF2B5EF4-FFF2-40B4-BE49-F238E27FC236}">
                <a16:creationId xmlns:a16="http://schemas.microsoft.com/office/drawing/2014/main" id="{3E312529-2BE7-D446-8AB7-FD55FAB368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7225" y="1292432"/>
            <a:ext cx="3627713" cy="526511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3" name="Rectangle 3">
            <a:extLst>
              <a:ext uri="{FF2B5EF4-FFF2-40B4-BE49-F238E27FC236}">
                <a16:creationId xmlns:a16="http://schemas.microsoft.com/office/drawing/2014/main" id="{866C77CD-C8E1-0249-B5FE-27310B0900FB}"/>
              </a:ext>
            </a:extLst>
          </p:cNvPr>
          <p:cNvSpPr>
            <a:spLocks noChangeArrowheads="1"/>
          </p:cNvSpPr>
          <p:nvPr/>
        </p:nvSpPr>
        <p:spPr bwMode="auto">
          <a:xfrm>
            <a:off x="833007" y="2971164"/>
            <a:ext cx="3738993" cy="42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28600" indent="-228600">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marL="228920" indent="-228920" defTabSz="915680" eaLnBrk="0" fontAlgn="base" hangingPunct="0">
              <a:spcBef>
                <a:spcPct val="20000"/>
              </a:spcBef>
              <a:spcAft>
                <a:spcPct val="0"/>
              </a:spcAft>
            </a:pPr>
            <a:r>
              <a:rPr lang="en-US" altLang="en-US" sz="2203" b="1">
                <a:solidFill>
                  <a:srgbClr val="00279F"/>
                </a:solidFill>
                <a:latin typeface="Arial" panose="020B0604020202020204" pitchFamily="34" charset="0"/>
              </a:rPr>
              <a:t>Put the largest stones first</a:t>
            </a:r>
          </a:p>
        </p:txBody>
      </p:sp>
      <p:sp>
        <p:nvSpPr>
          <p:cNvPr id="3" name="TextBox 2">
            <a:extLst>
              <a:ext uri="{FF2B5EF4-FFF2-40B4-BE49-F238E27FC236}">
                <a16:creationId xmlns:a16="http://schemas.microsoft.com/office/drawing/2014/main" id="{CF0DD288-DFBE-9738-2D46-5DB2FEA5FF27}"/>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FCD11289-A7F9-1C47-BB90-E07C40A56FF8}"/>
              </a:ext>
            </a:extLst>
          </p:cNvPr>
          <p:cNvSpPr>
            <a:spLocks noGrp="1" noChangeArrowheads="1"/>
          </p:cNvSpPr>
          <p:nvPr>
            <p:ph type="title" idx="4294967295"/>
          </p:nvPr>
        </p:nvSpPr>
        <p:spPr>
          <a:xfrm>
            <a:off x="0" y="676275"/>
            <a:ext cx="9144000" cy="406400"/>
          </a:xfrm>
          <a:ln cap="flat"/>
        </p:spPr>
        <p:txBody>
          <a:bodyPr>
            <a:normAutofit fontScale="90000"/>
          </a:bodyPr>
          <a:lstStyle/>
          <a:p>
            <a:pPr>
              <a:lnSpc>
                <a:spcPct val="94000"/>
              </a:lnSpc>
            </a:pPr>
            <a:r>
              <a:rPr lang="en-US" altLang="en-US" dirty="0">
                <a:ea typeface="ＭＳ Ｐゴシック" panose="020B0600070205080204" pitchFamily="34" charset="-128"/>
              </a:rPr>
              <a:t>What is really important in life?</a:t>
            </a:r>
          </a:p>
        </p:txBody>
      </p:sp>
      <p:pic>
        <p:nvPicPr>
          <p:cNvPr id="21506" name="Picture 6" descr="jar-rocks-2">
            <a:extLst>
              <a:ext uri="{FF2B5EF4-FFF2-40B4-BE49-F238E27FC236}">
                <a16:creationId xmlns:a16="http://schemas.microsoft.com/office/drawing/2014/main" id="{6CB17948-BB82-7B49-897C-BA51FFD2C5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761" y="1521350"/>
            <a:ext cx="5951866" cy="412847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1507" name="Rectangle 3">
            <a:extLst>
              <a:ext uri="{FF2B5EF4-FFF2-40B4-BE49-F238E27FC236}">
                <a16:creationId xmlns:a16="http://schemas.microsoft.com/office/drawing/2014/main" id="{DE3A8D87-A5F5-A44E-8457-7AD18F45F233}"/>
              </a:ext>
            </a:extLst>
          </p:cNvPr>
          <p:cNvSpPr>
            <a:spLocks noChangeArrowheads="1"/>
          </p:cNvSpPr>
          <p:nvPr/>
        </p:nvSpPr>
        <p:spPr bwMode="auto">
          <a:xfrm>
            <a:off x="527783" y="5870792"/>
            <a:ext cx="8241046" cy="42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28600" indent="-228600">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marL="228920" indent="-228920" defTabSz="915680" eaLnBrk="0" fontAlgn="base" hangingPunct="0">
              <a:spcBef>
                <a:spcPct val="20000"/>
              </a:spcBef>
              <a:spcAft>
                <a:spcPct val="0"/>
              </a:spcAft>
            </a:pPr>
            <a:r>
              <a:rPr lang="en-US" altLang="en-US" sz="2203" b="1">
                <a:solidFill>
                  <a:srgbClr val="00279F"/>
                </a:solidFill>
                <a:latin typeface="Arial" panose="020B0604020202020204" pitchFamily="34" charset="0"/>
              </a:rPr>
              <a:t>What happens when you put in sand and small stones first?</a:t>
            </a:r>
          </a:p>
        </p:txBody>
      </p:sp>
      <p:sp>
        <p:nvSpPr>
          <p:cNvPr id="3" name="TextBox 2">
            <a:extLst>
              <a:ext uri="{FF2B5EF4-FFF2-40B4-BE49-F238E27FC236}">
                <a16:creationId xmlns:a16="http://schemas.microsoft.com/office/drawing/2014/main" id="{E85667F6-DB5F-4DE4-41B6-52516DDD8D7F}"/>
              </a:ext>
            </a:extLst>
          </p:cNvPr>
          <p:cNvSpPr txBox="1"/>
          <p:nvPr/>
        </p:nvSpPr>
        <p:spPr>
          <a:xfrm>
            <a:off x="0" y="6583362"/>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AC2D-9A19-408B-A413-390A76808B4B}"/>
              </a:ext>
            </a:extLst>
          </p:cNvPr>
          <p:cNvSpPr>
            <a:spLocks noGrp="1"/>
          </p:cNvSpPr>
          <p:nvPr>
            <p:ph type="title"/>
          </p:nvPr>
        </p:nvSpPr>
        <p:spPr>
          <a:xfrm>
            <a:off x="457200" y="274638"/>
            <a:ext cx="8229600" cy="6332350"/>
          </a:xfrm>
        </p:spPr>
        <p:txBody>
          <a:bodyPr/>
          <a:lstStyle/>
          <a:p>
            <a:r>
              <a:rPr lang="en-US" dirty="0"/>
              <a:t>What is your work/life balance strategy? </a:t>
            </a:r>
            <a:br>
              <a:rPr lang="en-US" dirty="0"/>
            </a:br>
            <a:r>
              <a:rPr lang="en-US" dirty="0"/>
              <a:t>What advice have you heard?</a:t>
            </a:r>
            <a:br>
              <a:rPr lang="en-US" dirty="0"/>
            </a:br>
            <a:r>
              <a:rPr lang="en-US" dirty="0"/>
              <a:t>What advice works/doesn’t?</a:t>
            </a:r>
          </a:p>
        </p:txBody>
      </p:sp>
      <p:sp>
        <p:nvSpPr>
          <p:cNvPr id="3" name="Slide Number Placeholder 2">
            <a:extLst>
              <a:ext uri="{FF2B5EF4-FFF2-40B4-BE49-F238E27FC236}">
                <a16:creationId xmlns:a16="http://schemas.microsoft.com/office/drawing/2014/main" id="{8FC43A72-2B4F-4821-B015-60801D6D2042}"/>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74</a:t>
            </a:fld>
            <a:endParaRPr lang="en-US">
              <a:solidFill>
                <a:prstClr val="black">
                  <a:tint val="75000"/>
                </a:prstClr>
              </a:solidFill>
            </a:endParaRPr>
          </a:p>
        </p:txBody>
      </p:sp>
    </p:spTree>
    <p:extLst>
      <p:ext uri="{BB962C8B-B14F-4D97-AF65-F5344CB8AC3E}">
        <p14:creationId xmlns:p14="http://schemas.microsoft.com/office/powerpoint/2010/main" val="18638131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3B7A2-2FD7-444F-BEDF-80A05B0D3C95}"/>
              </a:ext>
            </a:extLst>
          </p:cNvPr>
          <p:cNvSpPr>
            <a:spLocks noGrp="1"/>
          </p:cNvSpPr>
          <p:nvPr>
            <p:ph type="title"/>
          </p:nvPr>
        </p:nvSpPr>
        <p:spPr>
          <a:xfrm>
            <a:off x="457200" y="274637"/>
            <a:ext cx="8229600" cy="6321471"/>
          </a:xfrm>
        </p:spPr>
        <p:txBody>
          <a:bodyPr/>
          <a:lstStyle/>
          <a:p>
            <a:r>
              <a:rPr lang="en-US" dirty="0"/>
              <a:t>Resources</a:t>
            </a:r>
          </a:p>
        </p:txBody>
      </p:sp>
      <p:sp>
        <p:nvSpPr>
          <p:cNvPr id="3" name="Slide Number Placeholder 2">
            <a:extLst>
              <a:ext uri="{FF2B5EF4-FFF2-40B4-BE49-F238E27FC236}">
                <a16:creationId xmlns:a16="http://schemas.microsoft.com/office/drawing/2014/main" id="{374EE7A6-DC15-4BD2-9732-2695BB1B490C}"/>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75</a:t>
            </a:fld>
            <a:endParaRPr lang="en-US">
              <a:solidFill>
                <a:prstClr val="black">
                  <a:tint val="75000"/>
                </a:prstClr>
              </a:solidFill>
            </a:endParaRPr>
          </a:p>
        </p:txBody>
      </p:sp>
    </p:spTree>
    <p:extLst>
      <p:ext uri="{BB962C8B-B14F-4D97-AF65-F5344CB8AC3E}">
        <p14:creationId xmlns:p14="http://schemas.microsoft.com/office/powerpoint/2010/main" val="24070100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52C46-F21F-496B-BF2F-36C5E91B5524}"/>
              </a:ext>
            </a:extLst>
          </p:cNvPr>
          <p:cNvSpPr>
            <a:spLocks noGrp="1"/>
          </p:cNvSpPr>
          <p:nvPr>
            <p:ph type="title"/>
          </p:nvPr>
        </p:nvSpPr>
        <p:spPr/>
        <p:txBody>
          <a:bodyPr/>
          <a:lstStyle/>
          <a:p>
            <a:r>
              <a:rPr lang="en-US" dirty="0"/>
              <a:t>Computing etc. Resources</a:t>
            </a:r>
          </a:p>
        </p:txBody>
      </p:sp>
      <p:sp>
        <p:nvSpPr>
          <p:cNvPr id="3" name="Content Placeholder 2">
            <a:extLst>
              <a:ext uri="{FF2B5EF4-FFF2-40B4-BE49-F238E27FC236}">
                <a16:creationId xmlns:a16="http://schemas.microsoft.com/office/drawing/2014/main" id="{4356122B-AC5E-4A97-A856-A20858A2998D}"/>
              </a:ext>
            </a:extLst>
          </p:cNvPr>
          <p:cNvSpPr>
            <a:spLocks noGrp="1"/>
          </p:cNvSpPr>
          <p:nvPr>
            <p:ph idx="1"/>
          </p:nvPr>
        </p:nvSpPr>
        <p:spPr/>
        <p:txBody>
          <a:bodyPr>
            <a:normAutofit fontScale="92500" lnSpcReduction="20000"/>
          </a:bodyPr>
          <a:lstStyle/>
          <a:p>
            <a:r>
              <a:rPr lang="en-US" dirty="0"/>
              <a:t>Department labs</a:t>
            </a:r>
          </a:p>
          <a:p>
            <a:r>
              <a:rPr lang="en-US" dirty="0"/>
              <a:t>Your advisor’s machines </a:t>
            </a:r>
          </a:p>
          <a:p>
            <a:r>
              <a:rPr lang="en-US" dirty="0"/>
              <a:t>Center for Research Computing (CRC)</a:t>
            </a:r>
          </a:p>
          <a:p>
            <a:r>
              <a:rPr lang="en-US" dirty="0"/>
              <a:t>Pittsburgh Supercomputing Center (PSC)</a:t>
            </a:r>
          </a:p>
          <a:p>
            <a:r>
              <a:rPr lang="en-US" dirty="0"/>
              <a:t>Pittsburgh Quantum Institute (PQI)</a:t>
            </a:r>
          </a:p>
          <a:p>
            <a:r>
              <a:rPr lang="en-US" dirty="0"/>
              <a:t>Google’s </a:t>
            </a:r>
            <a:r>
              <a:rPr lang="en-US" dirty="0" err="1"/>
              <a:t>Colab</a:t>
            </a:r>
            <a:r>
              <a:rPr lang="en-US" dirty="0"/>
              <a:t> </a:t>
            </a:r>
          </a:p>
          <a:p>
            <a:r>
              <a:rPr lang="en-US" dirty="0"/>
              <a:t>Code sharing and storage: GitHub</a:t>
            </a:r>
          </a:p>
          <a:p>
            <a:r>
              <a:rPr lang="en-US" dirty="0"/>
              <a:t>Collaborative writing: Overleaf </a:t>
            </a:r>
          </a:p>
          <a:p>
            <a:r>
              <a:rPr lang="en-US" dirty="0"/>
              <a:t>Reading: Google Scholar, DBLP, </a:t>
            </a:r>
            <a:r>
              <a:rPr lang="en-US" dirty="0" err="1"/>
              <a:t>etc</a:t>
            </a: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7EE5B2C1-55D6-4F67-AF94-EE70763F837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76</a:t>
            </a:fld>
            <a:endParaRPr lang="en-US">
              <a:solidFill>
                <a:prstClr val="black">
                  <a:tint val="75000"/>
                </a:prstClr>
              </a:solidFill>
            </a:endParaRPr>
          </a:p>
        </p:txBody>
      </p:sp>
    </p:spTree>
    <p:extLst>
      <p:ext uri="{BB962C8B-B14F-4D97-AF65-F5344CB8AC3E}">
        <p14:creationId xmlns:p14="http://schemas.microsoft.com/office/powerpoint/2010/main" val="13101549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1521D-EA15-408D-99A3-AAB189B8784B}"/>
              </a:ext>
            </a:extLst>
          </p:cNvPr>
          <p:cNvSpPr>
            <a:spLocks noGrp="1"/>
          </p:cNvSpPr>
          <p:nvPr>
            <p:ph type="title"/>
          </p:nvPr>
        </p:nvSpPr>
        <p:spPr/>
        <p:txBody>
          <a:bodyPr/>
          <a:lstStyle/>
          <a:p>
            <a:r>
              <a:rPr lang="en-US" dirty="0"/>
              <a:t>Research Fellowships</a:t>
            </a:r>
          </a:p>
        </p:txBody>
      </p:sp>
      <p:sp>
        <p:nvSpPr>
          <p:cNvPr id="3" name="Content Placeholder 2">
            <a:extLst>
              <a:ext uri="{FF2B5EF4-FFF2-40B4-BE49-F238E27FC236}">
                <a16:creationId xmlns:a16="http://schemas.microsoft.com/office/drawing/2014/main" id="{5717BA72-74DB-45CC-A9F7-4AD6263787A9}"/>
              </a:ext>
            </a:extLst>
          </p:cNvPr>
          <p:cNvSpPr>
            <a:spLocks noGrp="1"/>
          </p:cNvSpPr>
          <p:nvPr>
            <p:ph idx="1"/>
          </p:nvPr>
        </p:nvSpPr>
        <p:spPr>
          <a:xfrm>
            <a:off x="457200" y="1600200"/>
            <a:ext cx="8473736" cy="4525963"/>
          </a:xfrm>
        </p:spPr>
        <p:txBody>
          <a:bodyPr>
            <a:normAutofit fontScale="92500"/>
          </a:bodyPr>
          <a:lstStyle/>
          <a:p>
            <a:r>
              <a:rPr lang="en-US" dirty="0"/>
              <a:t>Pitt: CS50, ISP Provost Fellowship, … </a:t>
            </a:r>
          </a:p>
          <a:p>
            <a:r>
              <a:rPr lang="en-US" dirty="0"/>
              <a:t>US government: NSF Graduate Research Fellowship</a:t>
            </a:r>
          </a:p>
          <a:p>
            <a:r>
              <a:rPr lang="en-US" dirty="0"/>
              <a:t>Industry: Google, Facebook, Microsoft, Amazon, IBM, NVIDIA, Qualcomm, etc.</a:t>
            </a:r>
          </a:p>
          <a:p>
            <a:r>
              <a:rPr lang="en-US" dirty="0"/>
              <a:t>Foundations: Anita Borg</a:t>
            </a:r>
          </a:p>
          <a:p>
            <a:r>
              <a:rPr lang="en-US" dirty="0"/>
              <a:t>Outdated list: </a:t>
            </a:r>
            <a:r>
              <a:rPr lang="en-US" dirty="0">
                <a:hlinkClick r:id="rId2"/>
              </a:rPr>
              <a:t>https://docs.google.com/spreadsheets/d/1UpZlMvZ4AMK41MDa8zlnS817BJeeK8ZoCFdhs_AaVbQ/</a:t>
            </a:r>
            <a:r>
              <a:rPr lang="en-US" dirty="0"/>
              <a:t> </a:t>
            </a:r>
          </a:p>
        </p:txBody>
      </p:sp>
      <p:sp>
        <p:nvSpPr>
          <p:cNvPr id="4" name="Slide Number Placeholder 3">
            <a:extLst>
              <a:ext uri="{FF2B5EF4-FFF2-40B4-BE49-F238E27FC236}">
                <a16:creationId xmlns:a16="http://schemas.microsoft.com/office/drawing/2014/main" id="{ED9CFF51-9DB9-418A-A49A-BAA2E9C26B7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77</a:t>
            </a:fld>
            <a:endParaRPr lang="en-US">
              <a:solidFill>
                <a:prstClr val="black">
                  <a:tint val="75000"/>
                </a:prstClr>
              </a:solidFill>
            </a:endParaRPr>
          </a:p>
        </p:txBody>
      </p:sp>
    </p:spTree>
    <p:extLst>
      <p:ext uri="{BB962C8B-B14F-4D97-AF65-F5344CB8AC3E}">
        <p14:creationId xmlns:p14="http://schemas.microsoft.com/office/powerpoint/2010/main" val="39821119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8C98F-3D55-4556-95EA-C0B6F04E6F98}"/>
              </a:ext>
            </a:extLst>
          </p:cNvPr>
          <p:cNvSpPr>
            <a:spLocks noGrp="1"/>
          </p:cNvSpPr>
          <p:nvPr>
            <p:ph type="title"/>
          </p:nvPr>
        </p:nvSpPr>
        <p:spPr/>
        <p:txBody>
          <a:bodyPr/>
          <a:lstStyle/>
          <a:p>
            <a:r>
              <a:rPr lang="en-US" dirty="0"/>
              <a:t>Writing Resources</a:t>
            </a:r>
          </a:p>
        </p:txBody>
      </p:sp>
      <p:sp>
        <p:nvSpPr>
          <p:cNvPr id="3" name="Content Placeholder 2">
            <a:extLst>
              <a:ext uri="{FF2B5EF4-FFF2-40B4-BE49-F238E27FC236}">
                <a16:creationId xmlns:a16="http://schemas.microsoft.com/office/drawing/2014/main" id="{72B7135B-29AF-4338-AB9A-31B4724D6538}"/>
              </a:ext>
            </a:extLst>
          </p:cNvPr>
          <p:cNvSpPr>
            <a:spLocks noGrp="1"/>
          </p:cNvSpPr>
          <p:nvPr>
            <p:ph idx="1"/>
          </p:nvPr>
        </p:nvSpPr>
        <p:spPr/>
        <p:txBody>
          <a:bodyPr/>
          <a:lstStyle/>
          <a:p>
            <a:r>
              <a:rPr lang="en-US" dirty="0"/>
              <a:t>The Writing Center: </a:t>
            </a:r>
            <a:r>
              <a:rPr lang="en-US" dirty="0">
                <a:hlinkClick r:id="rId2"/>
              </a:rPr>
              <a:t>https://www.writingcenter.pitt.edu/</a:t>
            </a:r>
            <a:r>
              <a:rPr lang="en-US" dirty="0"/>
              <a:t> </a:t>
            </a:r>
          </a:p>
        </p:txBody>
      </p:sp>
      <p:sp>
        <p:nvSpPr>
          <p:cNvPr id="4" name="Slide Number Placeholder 3">
            <a:extLst>
              <a:ext uri="{FF2B5EF4-FFF2-40B4-BE49-F238E27FC236}">
                <a16:creationId xmlns:a16="http://schemas.microsoft.com/office/drawing/2014/main" id="{1DFFD5C5-FD88-4EF5-B990-27DF7D8A6A16}"/>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78</a:t>
            </a:fld>
            <a:endParaRPr lang="en-US">
              <a:solidFill>
                <a:prstClr val="black">
                  <a:tint val="75000"/>
                </a:prstClr>
              </a:solidFill>
            </a:endParaRPr>
          </a:p>
        </p:txBody>
      </p:sp>
    </p:spTree>
    <p:extLst>
      <p:ext uri="{BB962C8B-B14F-4D97-AF65-F5344CB8AC3E}">
        <p14:creationId xmlns:p14="http://schemas.microsoft.com/office/powerpoint/2010/main" val="24181256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68D6E-E45D-407C-AEFA-4EF71E3CF254}"/>
              </a:ext>
            </a:extLst>
          </p:cNvPr>
          <p:cNvSpPr>
            <a:spLocks noGrp="1"/>
          </p:cNvSpPr>
          <p:nvPr>
            <p:ph type="title"/>
          </p:nvPr>
        </p:nvSpPr>
        <p:spPr/>
        <p:txBody>
          <a:bodyPr/>
          <a:lstStyle/>
          <a:p>
            <a:r>
              <a:rPr lang="en-US" dirty="0"/>
              <a:t>Mental Health Resources</a:t>
            </a:r>
          </a:p>
        </p:txBody>
      </p:sp>
      <p:sp>
        <p:nvSpPr>
          <p:cNvPr id="3" name="Content Placeholder 2">
            <a:extLst>
              <a:ext uri="{FF2B5EF4-FFF2-40B4-BE49-F238E27FC236}">
                <a16:creationId xmlns:a16="http://schemas.microsoft.com/office/drawing/2014/main" id="{3A688A63-5BE0-4D1E-B431-B82A61C8BF5C}"/>
              </a:ext>
            </a:extLst>
          </p:cNvPr>
          <p:cNvSpPr>
            <a:spLocks noGrp="1"/>
          </p:cNvSpPr>
          <p:nvPr>
            <p:ph idx="1"/>
          </p:nvPr>
        </p:nvSpPr>
        <p:spPr/>
        <p:txBody>
          <a:bodyPr/>
          <a:lstStyle/>
          <a:p>
            <a:r>
              <a:rPr lang="en-US" dirty="0"/>
              <a:t>University Counseling Center: </a:t>
            </a:r>
            <a:r>
              <a:rPr lang="en-US" dirty="0">
                <a:hlinkClick r:id="rId2"/>
              </a:rPr>
              <a:t>https://www.studentaffairs.pitt.edu/cc/</a:t>
            </a:r>
            <a:r>
              <a:rPr lang="en-US" dirty="0"/>
              <a:t> </a:t>
            </a:r>
          </a:p>
        </p:txBody>
      </p:sp>
      <p:sp>
        <p:nvSpPr>
          <p:cNvPr id="4" name="Slide Number Placeholder 3">
            <a:extLst>
              <a:ext uri="{FF2B5EF4-FFF2-40B4-BE49-F238E27FC236}">
                <a16:creationId xmlns:a16="http://schemas.microsoft.com/office/drawing/2014/main" id="{36F350DD-7092-4D20-A22B-37C826574EA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79</a:t>
            </a:fld>
            <a:endParaRPr lang="en-US">
              <a:solidFill>
                <a:prstClr val="black">
                  <a:tint val="75000"/>
                </a:prstClr>
              </a:solidFill>
            </a:endParaRPr>
          </a:p>
        </p:txBody>
      </p:sp>
    </p:spTree>
    <p:extLst>
      <p:ext uri="{BB962C8B-B14F-4D97-AF65-F5344CB8AC3E}">
        <p14:creationId xmlns:p14="http://schemas.microsoft.com/office/powerpoint/2010/main" val="2668163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13340-C60F-4BC8-AB4A-84E7B3EC6A89}"/>
              </a:ext>
            </a:extLst>
          </p:cNvPr>
          <p:cNvSpPr>
            <a:spLocks noGrp="1"/>
          </p:cNvSpPr>
          <p:nvPr>
            <p:ph type="title"/>
          </p:nvPr>
        </p:nvSpPr>
        <p:spPr>
          <a:xfrm>
            <a:off x="457200" y="274638"/>
            <a:ext cx="8229600" cy="6242704"/>
          </a:xfrm>
        </p:spPr>
        <p:txBody>
          <a:bodyPr/>
          <a:lstStyle/>
          <a:p>
            <a:r>
              <a:rPr lang="en-US" dirty="0"/>
              <a:t>Please bring your laptops!</a:t>
            </a:r>
            <a:br>
              <a:rPr lang="en-US" dirty="0"/>
            </a:br>
            <a:r>
              <a:rPr lang="en-US" b="1" dirty="0"/>
              <a:t>(and only use them for class work)</a:t>
            </a:r>
          </a:p>
        </p:txBody>
      </p:sp>
      <p:sp>
        <p:nvSpPr>
          <p:cNvPr id="3" name="Slide Number Placeholder 2">
            <a:extLst>
              <a:ext uri="{FF2B5EF4-FFF2-40B4-BE49-F238E27FC236}">
                <a16:creationId xmlns:a16="http://schemas.microsoft.com/office/drawing/2014/main" id="{A96B72D2-1A77-4213-97D6-AEF9ECDD3A8A}"/>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8</a:t>
            </a:fld>
            <a:endParaRPr lang="en-US">
              <a:solidFill>
                <a:prstClr val="black">
                  <a:tint val="75000"/>
                </a:prstClr>
              </a:solidFill>
            </a:endParaRPr>
          </a:p>
        </p:txBody>
      </p:sp>
    </p:spTree>
    <p:extLst>
      <p:ext uri="{BB962C8B-B14F-4D97-AF65-F5344CB8AC3E}">
        <p14:creationId xmlns:p14="http://schemas.microsoft.com/office/powerpoint/2010/main" val="4541424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3B7A2-2FD7-444F-BEDF-80A05B0D3C95}"/>
              </a:ext>
            </a:extLst>
          </p:cNvPr>
          <p:cNvSpPr>
            <a:spLocks noGrp="1"/>
          </p:cNvSpPr>
          <p:nvPr>
            <p:ph type="title"/>
          </p:nvPr>
        </p:nvSpPr>
        <p:spPr>
          <a:xfrm>
            <a:off x="457200" y="274637"/>
            <a:ext cx="8229600" cy="6321471"/>
          </a:xfrm>
        </p:spPr>
        <p:txBody>
          <a:bodyPr/>
          <a:lstStyle/>
          <a:p>
            <a:r>
              <a:rPr lang="en-US" dirty="0"/>
              <a:t>Welcome to the program!</a:t>
            </a:r>
            <a:br>
              <a:rPr lang="en-US" dirty="0"/>
            </a:br>
            <a:br>
              <a:rPr lang="en-US" dirty="0"/>
            </a:br>
            <a:r>
              <a:rPr lang="en-US" dirty="0"/>
              <a:t>Questions? Comments? Concerns? </a:t>
            </a:r>
          </a:p>
        </p:txBody>
      </p:sp>
      <p:sp>
        <p:nvSpPr>
          <p:cNvPr id="3" name="Slide Number Placeholder 2">
            <a:extLst>
              <a:ext uri="{FF2B5EF4-FFF2-40B4-BE49-F238E27FC236}">
                <a16:creationId xmlns:a16="http://schemas.microsoft.com/office/drawing/2014/main" id="{4BBFAC41-CF30-456B-9E8C-0E6E0AF6F6A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80</a:t>
            </a:fld>
            <a:endParaRPr lang="en-US">
              <a:solidFill>
                <a:prstClr val="black">
                  <a:tint val="75000"/>
                </a:prstClr>
              </a:solidFill>
            </a:endParaRPr>
          </a:p>
        </p:txBody>
      </p:sp>
    </p:spTree>
    <p:extLst>
      <p:ext uri="{BB962C8B-B14F-4D97-AF65-F5344CB8AC3E}">
        <p14:creationId xmlns:p14="http://schemas.microsoft.com/office/powerpoint/2010/main" val="1657896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897F2-48A3-486F-A201-1CCE192C40F1}"/>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CD9D202A-7611-4D02-9D8F-3BF01FD8D4F4}"/>
              </a:ext>
            </a:extLst>
          </p:cNvPr>
          <p:cNvSpPr>
            <a:spLocks noGrp="1"/>
          </p:cNvSpPr>
          <p:nvPr>
            <p:ph idx="1"/>
          </p:nvPr>
        </p:nvSpPr>
        <p:spPr/>
        <p:txBody>
          <a:bodyPr/>
          <a:lstStyle/>
          <a:p>
            <a:r>
              <a:rPr lang="en-US" dirty="0"/>
              <a:t>What is your name?</a:t>
            </a:r>
          </a:p>
          <a:p>
            <a:r>
              <a:rPr lang="en-US" dirty="0"/>
              <a:t>What topics within computing </a:t>
            </a:r>
            <a:r>
              <a:rPr lang="en-US"/>
              <a:t>and information are </a:t>
            </a:r>
            <a:r>
              <a:rPr lang="en-US" dirty="0"/>
              <a:t>you interested in?</a:t>
            </a:r>
          </a:p>
          <a:p>
            <a:r>
              <a:rPr lang="en-US" dirty="0"/>
              <a:t>What do you like to do outside of school/work?</a:t>
            </a:r>
          </a:p>
          <a:p>
            <a:r>
              <a:rPr lang="en-US" dirty="0"/>
              <a:t>Why did you choose to pursue a PhD?</a:t>
            </a:r>
          </a:p>
          <a:p>
            <a:r>
              <a:rPr lang="en-US" dirty="0"/>
              <a:t>Why did you choose to pursue it at Pitt?</a:t>
            </a:r>
          </a:p>
          <a:p>
            <a:endParaRPr lang="en-US" dirty="0"/>
          </a:p>
        </p:txBody>
      </p:sp>
      <p:sp>
        <p:nvSpPr>
          <p:cNvPr id="4" name="Slide Number Placeholder 3">
            <a:extLst>
              <a:ext uri="{FF2B5EF4-FFF2-40B4-BE49-F238E27FC236}">
                <a16:creationId xmlns:a16="http://schemas.microsoft.com/office/drawing/2014/main" id="{9E621F14-391A-4797-847F-E99EC1B44B5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9</a:t>
            </a:fld>
            <a:endParaRPr lang="en-US">
              <a:solidFill>
                <a:prstClr val="black">
                  <a:tint val="75000"/>
                </a:prstClr>
              </a:solidFill>
            </a:endParaRPr>
          </a:p>
        </p:txBody>
      </p:sp>
    </p:spTree>
    <p:extLst>
      <p:ext uri="{BB962C8B-B14F-4D97-AF65-F5344CB8AC3E}">
        <p14:creationId xmlns:p14="http://schemas.microsoft.com/office/powerpoint/2010/main" val="50763327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4971</TotalTime>
  <Words>5487</Words>
  <Application>Microsoft Office PowerPoint</Application>
  <PresentationFormat>On-screen Show (4:3)</PresentationFormat>
  <Paragraphs>655</Paragraphs>
  <Slides>80</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80</vt:i4>
      </vt:variant>
    </vt:vector>
  </HeadingPairs>
  <TitlesOfParts>
    <vt:vector size="90" baseType="lpstr">
      <vt:lpstr>ＭＳ Ｐゴシック</vt:lpstr>
      <vt:lpstr>Arial</vt:lpstr>
      <vt:lpstr>Arial MT</vt:lpstr>
      <vt:lpstr>Calibri</vt:lpstr>
      <vt:lpstr>Georgia</vt:lpstr>
      <vt:lpstr>Times New Roman</vt:lpstr>
      <vt:lpstr>Trebuchet MS</vt:lpstr>
      <vt:lpstr>Wingdings</vt:lpstr>
      <vt:lpstr>1_Office Theme</vt:lpstr>
      <vt:lpstr>2_Office Theme</vt:lpstr>
      <vt:lpstr>CS 2001: Research Topics Introduction</vt:lpstr>
      <vt:lpstr>About the Instructor</vt:lpstr>
      <vt:lpstr>Course Info</vt:lpstr>
      <vt:lpstr>Topics, grading, policies, schedule, readings</vt:lpstr>
      <vt:lpstr>Logistics</vt:lpstr>
      <vt:lpstr>What You Will Get out of This?</vt:lpstr>
      <vt:lpstr>Giving and taking…</vt:lpstr>
      <vt:lpstr>Please bring your laptops! (and only use them for class work)</vt:lpstr>
      <vt:lpstr>Introductions</vt:lpstr>
      <vt:lpstr>Plan for this lecture</vt:lpstr>
      <vt:lpstr>PhD Journey</vt:lpstr>
      <vt:lpstr>PhD Timeline at Pitt (CS)</vt:lpstr>
      <vt:lpstr>CS PhD Timeline at Pitt</vt:lpstr>
      <vt:lpstr>Comprehensive Exam</vt:lpstr>
      <vt:lpstr>Structure of ISP/IS PhD programs</vt:lpstr>
      <vt:lpstr>Coursework for PhD in IS</vt:lpstr>
      <vt:lpstr>Prerequisite Courses for IS PhD</vt:lpstr>
      <vt:lpstr>Preliminary Examination</vt:lpstr>
      <vt:lpstr>Preliminary Examination for IS: Courses + Defense</vt:lpstr>
      <vt:lpstr>How to prepare to the Prelim</vt:lpstr>
      <vt:lpstr>Comprehensive Examination</vt:lpstr>
      <vt:lpstr>Comprehensive Exam Committee</vt:lpstr>
      <vt:lpstr>Dissertation Proposal</vt:lpstr>
      <vt:lpstr>Dissertation Defense</vt:lpstr>
      <vt:lpstr>Stages of the Doctoral Study</vt:lpstr>
      <vt:lpstr>Example: Chun Hua Tsai</vt:lpstr>
      <vt:lpstr>Mapping to Communities</vt:lpstr>
      <vt:lpstr>Areas Define Your Subcommunities</vt:lpstr>
      <vt:lpstr>Preliminary Exam: Breadth (Degree!)</vt:lpstr>
      <vt:lpstr>Comprehensive Exam: Depth</vt:lpstr>
      <vt:lpstr>Choosing Areas: Support Your Thesis!</vt:lpstr>
      <vt:lpstr>A Sample Timeline (IS)</vt:lpstr>
      <vt:lpstr>Full List of PhD Timelines</vt:lpstr>
      <vt:lpstr>PhD Timeline at Pitt</vt:lpstr>
      <vt:lpstr>What is a PhD?</vt:lpstr>
      <vt:lpstr>What is a PhD?</vt:lpstr>
      <vt:lpstr>What is a PhD?</vt:lpstr>
      <vt:lpstr>What is a PhD?</vt:lpstr>
      <vt:lpstr>What is a PhD?</vt:lpstr>
      <vt:lpstr>What is a PhD?</vt:lpstr>
      <vt:lpstr>What is a PhD?</vt:lpstr>
      <vt:lpstr>What is a PhD?</vt:lpstr>
      <vt:lpstr>What is a PhD?</vt:lpstr>
      <vt:lpstr>What is a PhD?</vt:lpstr>
      <vt:lpstr>What is a PhD?</vt:lpstr>
      <vt:lpstr>PowerPoint Presentation</vt:lpstr>
      <vt:lpstr>My Path</vt:lpstr>
      <vt:lpstr>A PhD journey is long and not very well defined. What are you worried or confused about?</vt:lpstr>
      <vt:lpstr>Managing a PhD</vt:lpstr>
      <vt:lpstr>Choosing an Advisor</vt:lpstr>
      <vt:lpstr>Communicating with your Advisor</vt:lpstr>
      <vt:lpstr>Communicating with your Advisor</vt:lpstr>
      <vt:lpstr>Meetings with your Advisor</vt:lpstr>
      <vt:lpstr>Communication Issues: Examples</vt:lpstr>
      <vt:lpstr>Trust and Diligence Issues: Examples</vt:lpstr>
      <vt:lpstr>The Master-Apprentice Model </vt:lpstr>
      <vt:lpstr>Advisor</vt:lpstr>
      <vt:lpstr>The Advisor: Critical Issues</vt:lpstr>
      <vt:lpstr>Your Dissertation Committee</vt:lpstr>
      <vt:lpstr>The Committee: Critical Issues</vt:lpstr>
      <vt:lpstr>Research Journal</vt:lpstr>
      <vt:lpstr>Gaining Confidence</vt:lpstr>
      <vt:lpstr>Advice from the faculty</vt:lpstr>
      <vt:lpstr>Advice from the faculty (cont’d)</vt:lpstr>
      <vt:lpstr>Advice from the faculty (cont’d)</vt:lpstr>
      <vt:lpstr>Advice from the faculty (cont’d)</vt:lpstr>
      <vt:lpstr>Wise Words from the Faculty</vt:lpstr>
      <vt:lpstr>More Wise Words from the Faculty</vt:lpstr>
      <vt:lpstr>And Yet…Do not Burn Yourself out</vt:lpstr>
      <vt:lpstr>Calendar and good hints are not enough: Know your priorities</vt:lpstr>
      <vt:lpstr>The four quadrants approach (Covey)</vt:lpstr>
      <vt:lpstr>What is really important in life?</vt:lpstr>
      <vt:lpstr>What is really important in life?</vt:lpstr>
      <vt:lpstr>What is your work/life balance strategy?  What advice have you heard? What advice works/doesn’t?</vt:lpstr>
      <vt:lpstr>Resources</vt:lpstr>
      <vt:lpstr>Computing etc. Resources</vt:lpstr>
      <vt:lpstr>Research Fellowships</vt:lpstr>
      <vt:lpstr>Writing Resources</vt:lpstr>
      <vt:lpstr>Mental Health Resources</vt:lpstr>
      <vt:lpstr>Welcome to the program!  Questions? Comments? Concerns? </vt:lpstr>
    </vt:vector>
  </TitlesOfParts>
  <Company>University of Pittsburgh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CS2001 Research Topics</dc:title>
  <dc:creator>Adriana I. Kovashka</dc:creator>
  <cp:lastModifiedBy>Adriana Kovashka</cp:lastModifiedBy>
  <cp:revision>266</cp:revision>
  <dcterms:created xsi:type="dcterms:W3CDTF">2015-04-17T19:15:42Z</dcterms:created>
  <dcterms:modified xsi:type="dcterms:W3CDTF">2026-07-14T04:26:54Z</dcterms:modified>
</cp:coreProperties>
</file>